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70" r:id="rId5"/>
    <p:sldId id="269" r:id="rId6"/>
    <p:sldId id="271" r:id="rId7"/>
    <p:sldId id="268" r:id="rId8"/>
    <p:sldId id="273" r:id="rId9"/>
  </p:sldIdLst>
  <p:sldSz cx="12192000" cy="6858000"/>
  <p:notesSz cx="6858000" cy="9144000"/>
  <p:embeddedFontLst>
    <p:embeddedFont>
      <p:font typeface="Kanit Bold" pitchFamily="2" charset="-34"/>
      <p:bold r:id="rId10"/>
      <p:boldItalic r:id="rId11"/>
    </p:embeddedFont>
    <p:embeddedFont>
      <p:font typeface="Kanit Light" pitchFamily="2" charset="-34"/>
      <p:regular r:id="rId12"/>
      <p: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773" y="-19"/>
      </p:cViewPr>
      <p:guideLst>
        <p:guide orient="horz" pos="3072"/>
        <p:guide pos="381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4.fntdata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3CF71A-1148-4A55-A0EA-DCF45F470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45E7B-EC24-49A5-B214-7BF87BEC9930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EF9B14-234C-47AB-8D4D-481FF2FC9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B5F5C7-6909-4035-A831-204E2FF07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DB94A-9C34-4142-AE99-D2E431B52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822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34B8E89-060D-4BE7-8BFD-F49109BC76B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5763" y="273050"/>
            <a:ext cx="5464175" cy="3073400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001D88F3-8D12-430E-B449-FB62B4741B8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46191" y="273050"/>
            <a:ext cx="5464175" cy="3073400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A3C0B250-9D17-4687-871B-DF62CE040CE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5763" y="3460750"/>
            <a:ext cx="5464175" cy="3073400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CB83D869-A594-449D-86F4-BBA362D4DC9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42064" y="3511550"/>
            <a:ext cx="5464175" cy="3073400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825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0D1609-DDF3-4B87-BF16-3353D7D61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2F878A-0268-45F1-91E6-5C7478ECF1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29241-0949-4DCC-A219-F7FC30DD06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45E7B-EC24-49A5-B214-7BF87BEC9930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4F8766-7F49-4065-9036-98D104AF27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8450A-CA1A-4074-A419-04599CE45C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DB94A-9C34-4142-AE99-D2E431B520C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E0E525-78B4-4E2F-A4CD-846079C7F39C}"/>
              </a:ext>
            </a:extLst>
          </p:cNvPr>
          <p:cNvSpPr txBox="1"/>
          <p:nvPr userDrawn="1"/>
        </p:nvSpPr>
        <p:spPr>
          <a:xfrm>
            <a:off x="1216025" y="7038579"/>
            <a:ext cx="10061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2"/>
                </a:solidFill>
              </a:rPr>
              <a:t>| By PowerPointHub.com | PowerPointhubth@gmail.com | Facebook : PowerPoint Hub | Not allow for commercial use. | </a:t>
            </a:r>
          </a:p>
          <a:p>
            <a:pPr algn="ctr"/>
            <a:r>
              <a:rPr lang="en-US" sz="1400" dirty="0">
                <a:solidFill>
                  <a:schemeClr val="tx2"/>
                </a:solidFill>
              </a:rPr>
              <a:t>Copyright 2021 , Thailand </a:t>
            </a:r>
          </a:p>
        </p:txBody>
      </p:sp>
    </p:spTree>
    <p:extLst>
      <p:ext uri="{BB962C8B-B14F-4D97-AF65-F5344CB8AC3E}">
        <p14:creationId xmlns:p14="http://schemas.microsoft.com/office/powerpoint/2010/main" val="927366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Box 56">
            <a:extLst>
              <a:ext uri="{FF2B5EF4-FFF2-40B4-BE49-F238E27FC236}">
                <a16:creationId xmlns:a16="http://schemas.microsoft.com/office/drawing/2014/main" id="{30702188-1421-4DC3-9DFA-A7FD44A231CF}"/>
              </a:ext>
            </a:extLst>
          </p:cNvPr>
          <p:cNvSpPr txBox="1"/>
          <p:nvPr/>
        </p:nvSpPr>
        <p:spPr>
          <a:xfrm>
            <a:off x="2731479" y="373319"/>
            <a:ext cx="672904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400" dirty="0">
                <a:solidFill>
                  <a:srgbClr val="000000"/>
                </a:solidFill>
                <a:latin typeface="Kanit Bold" panose="00000800000000000000" charset="-34"/>
                <a:cs typeface="Kanit Bold" panose="00000800000000000000" charset="-34"/>
              </a:rPr>
              <a:t>แผนที่</a:t>
            </a:r>
            <a:r>
              <a:rPr lang="th-TH" sz="4400" b="0" i="0" dirty="0">
                <a:solidFill>
                  <a:srgbClr val="000000"/>
                </a:solidFill>
                <a:effectLst/>
                <a:latin typeface="Kanit Bold" panose="00000800000000000000" charset="-34"/>
                <a:cs typeface="Kanit Bold" panose="00000800000000000000" charset="-34"/>
              </a:rPr>
              <a:t>จังหวั</a:t>
            </a:r>
            <a:r>
              <a:rPr lang="th-TH" sz="4400" dirty="0">
                <a:solidFill>
                  <a:srgbClr val="000000"/>
                </a:solidFill>
                <a:latin typeface="Kanit Bold" panose="00000800000000000000" charset="-34"/>
                <a:cs typeface="Kanit Bold" panose="00000800000000000000" charset="-34"/>
              </a:rPr>
              <a:t>ด</a:t>
            </a:r>
            <a:r>
              <a:rPr lang="th-TH" sz="4400" b="0" i="0" dirty="0">
                <a:solidFill>
                  <a:srgbClr val="000000"/>
                </a:solidFill>
                <a:effectLst/>
                <a:latin typeface="Kanit Bold" panose="00000800000000000000" charset="-34"/>
                <a:cs typeface="Kanit Bold" panose="00000800000000000000" charset="-34"/>
              </a:rPr>
              <a:t>ชลบุรี</a:t>
            </a:r>
          </a:p>
        </p:txBody>
      </p:sp>
      <p:cxnSp>
        <p:nvCxnSpPr>
          <p:cNvPr id="52" name="Elbow Connector 4">
            <a:extLst>
              <a:ext uri="{FF2B5EF4-FFF2-40B4-BE49-F238E27FC236}">
                <a16:creationId xmlns:a16="http://schemas.microsoft.com/office/drawing/2014/main" id="{ACA0712F-D711-4F2F-9FC2-4DD887B68B56}"/>
              </a:ext>
            </a:extLst>
          </p:cNvPr>
          <p:cNvCxnSpPr>
            <a:cxnSpLocks/>
          </p:cNvCxnSpPr>
          <p:nvPr/>
        </p:nvCxnSpPr>
        <p:spPr>
          <a:xfrm>
            <a:off x="3891092" y="2210677"/>
            <a:ext cx="1157056" cy="502168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6">
            <a:extLst>
              <a:ext uri="{FF2B5EF4-FFF2-40B4-BE49-F238E27FC236}">
                <a16:creationId xmlns:a16="http://schemas.microsoft.com/office/drawing/2014/main" id="{AA7BC3DE-B8E0-463A-B3D8-22132DCA470D}"/>
              </a:ext>
            </a:extLst>
          </p:cNvPr>
          <p:cNvCxnSpPr>
            <a:cxnSpLocks/>
          </p:cNvCxnSpPr>
          <p:nvPr/>
        </p:nvCxnSpPr>
        <p:spPr>
          <a:xfrm flipH="1">
            <a:off x="3679740" y="3907936"/>
            <a:ext cx="940466" cy="218852"/>
          </a:xfrm>
          <a:prstGeom prst="bentConnector3">
            <a:avLst>
              <a:gd name="adj1" fmla="val -9422"/>
            </a:avLst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Group 57">
            <a:extLst>
              <a:ext uri="{FF2B5EF4-FFF2-40B4-BE49-F238E27FC236}">
                <a16:creationId xmlns:a16="http://schemas.microsoft.com/office/drawing/2014/main" id="{BA77A7E7-E796-47A7-9E2B-7F189775CA45}"/>
              </a:ext>
            </a:extLst>
          </p:cNvPr>
          <p:cNvGrpSpPr/>
          <p:nvPr/>
        </p:nvGrpSpPr>
        <p:grpSpPr>
          <a:xfrm>
            <a:off x="1644782" y="2658440"/>
            <a:ext cx="2654204" cy="841673"/>
            <a:chOff x="271901" y="3206343"/>
            <a:chExt cx="4130195" cy="841673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BE558688-6DEB-4AF3-9A80-4B729937EB46}"/>
                </a:ext>
              </a:extLst>
            </p:cNvPr>
            <p:cNvSpPr/>
            <p:nvPr/>
          </p:nvSpPr>
          <p:spPr>
            <a:xfrm>
              <a:off x="287633" y="3424768"/>
              <a:ext cx="4114463" cy="6232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th-TH" sz="1200" dirty="0">
                  <a:solidFill>
                    <a:schemeClr val="tx2"/>
                  </a:solidFill>
                  <a:cs typeface="Kanit Light" panose="00000400000000000000" pitchFamily="2" charset="-34"/>
                </a:rPr>
                <a:t>ชลบุรีประชารัฐโลกาภิวัฒน์พันธกิจวิสาหกิจเศรษฐกิย ยุคใหม่พัฒนา</a:t>
              </a:r>
              <a:endParaRPr lang="en-US" sz="1200" dirty="0">
                <a:solidFill>
                  <a:schemeClr val="tx2"/>
                </a:solidFill>
                <a:cs typeface="Kanit Light" panose="00000400000000000000" pitchFamily="2" charset="-34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5CEC37FE-2887-4AEC-8D65-4F1AF6E02658}"/>
                </a:ext>
              </a:extLst>
            </p:cNvPr>
            <p:cNvSpPr txBox="1"/>
            <p:nvPr/>
          </p:nvSpPr>
          <p:spPr>
            <a:xfrm>
              <a:off x="271901" y="3206343"/>
              <a:ext cx="4112430" cy="338554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algn="r"/>
              <a:r>
                <a:rPr lang="th-TH" sz="1600" dirty="0">
                  <a:solidFill>
                    <a:schemeClr val="tx2"/>
                  </a:solidFill>
                  <a:latin typeface="Kanit Bold" panose="00000800000000000000" pitchFamily="2" charset="-34"/>
                  <a:cs typeface="Kanit Bold" panose="00000800000000000000" pitchFamily="2" charset="-34"/>
                </a:rPr>
                <a:t>ชลบุรีสร้างสรรค์</a:t>
              </a:r>
              <a:endParaRPr lang="en-US" sz="1600" dirty="0">
                <a:solidFill>
                  <a:schemeClr val="tx2"/>
                </a:solidFill>
                <a:latin typeface="Kanit Bold" panose="00000800000000000000" pitchFamily="2" charset="-34"/>
                <a:cs typeface="Kanit Bold" panose="00000800000000000000" pitchFamily="2" charset="-34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3BD3988-E635-4E85-B0C5-4BC80CD459EE}"/>
              </a:ext>
            </a:extLst>
          </p:cNvPr>
          <p:cNvGrpSpPr/>
          <p:nvPr/>
        </p:nvGrpSpPr>
        <p:grpSpPr>
          <a:xfrm>
            <a:off x="3455216" y="1918947"/>
            <a:ext cx="671259" cy="671259"/>
            <a:chOff x="1991709" y="1088275"/>
            <a:chExt cx="671259" cy="671259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776DE369-C56D-452B-BB03-F172166675BC}"/>
                </a:ext>
              </a:extLst>
            </p:cNvPr>
            <p:cNvSpPr/>
            <p:nvPr/>
          </p:nvSpPr>
          <p:spPr>
            <a:xfrm>
              <a:off x="1991709" y="1088275"/>
              <a:ext cx="671259" cy="6712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2" name="Graphic 61" descr="Marker with solid fill">
              <a:extLst>
                <a:ext uri="{FF2B5EF4-FFF2-40B4-BE49-F238E27FC236}">
                  <a16:creationId xmlns:a16="http://schemas.microsoft.com/office/drawing/2014/main" id="{BDE6F06C-CE4A-414A-B6D1-0D988A9EB6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119320" y="1195046"/>
              <a:ext cx="441005" cy="441005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CDE1DBE1-0EB4-4FFA-81A6-587F457AB60B}"/>
              </a:ext>
            </a:extLst>
          </p:cNvPr>
          <p:cNvGrpSpPr/>
          <p:nvPr/>
        </p:nvGrpSpPr>
        <p:grpSpPr>
          <a:xfrm>
            <a:off x="1361386" y="4415712"/>
            <a:ext cx="2654204" cy="841673"/>
            <a:chOff x="271901" y="3206343"/>
            <a:chExt cx="4130195" cy="841673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FC4CDB57-CC8E-4C11-8AEB-302D851F68EE}"/>
                </a:ext>
              </a:extLst>
            </p:cNvPr>
            <p:cNvSpPr/>
            <p:nvPr/>
          </p:nvSpPr>
          <p:spPr>
            <a:xfrm>
              <a:off x="287633" y="3424768"/>
              <a:ext cx="4114463" cy="6232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th-TH" sz="1200" dirty="0">
                  <a:solidFill>
                    <a:schemeClr val="tx2"/>
                  </a:solidFill>
                  <a:cs typeface="Kanit Light" panose="00000400000000000000" pitchFamily="2" charset="-34"/>
                </a:rPr>
                <a:t>ชลบุรีประชารัฐโลกาภิวัฒน์พันธกิจวิสาหกิจเศรษฐกิย ยุคใหม่พัฒนา</a:t>
              </a:r>
              <a:endParaRPr lang="en-US" sz="1200" dirty="0">
                <a:solidFill>
                  <a:schemeClr val="tx2"/>
                </a:solidFill>
                <a:cs typeface="Kanit Light" panose="00000400000000000000" pitchFamily="2" charset="-34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7C1920BF-7F07-4B21-BCEE-71140F7D5ED0}"/>
                </a:ext>
              </a:extLst>
            </p:cNvPr>
            <p:cNvSpPr txBox="1"/>
            <p:nvPr/>
          </p:nvSpPr>
          <p:spPr>
            <a:xfrm>
              <a:off x="271901" y="3206343"/>
              <a:ext cx="4112430" cy="338554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algn="r"/>
              <a:r>
                <a:rPr lang="th-TH" sz="1600" dirty="0">
                  <a:solidFill>
                    <a:schemeClr val="tx2"/>
                  </a:solidFill>
                  <a:latin typeface="Kanit Bold" panose="00000800000000000000" pitchFamily="2" charset="-34"/>
                  <a:cs typeface="Kanit Bold" panose="00000800000000000000" pitchFamily="2" charset="-34"/>
                </a:rPr>
                <a:t>ชลบุรีประชารัฐ</a:t>
              </a:r>
              <a:endParaRPr lang="en-US" sz="1600" dirty="0">
                <a:solidFill>
                  <a:schemeClr val="tx2"/>
                </a:solidFill>
                <a:latin typeface="Kanit Bold" panose="00000800000000000000" pitchFamily="2" charset="-34"/>
                <a:cs typeface="Kanit Bold" panose="00000800000000000000" pitchFamily="2" charset="-34"/>
              </a:endParaRPr>
            </a:p>
          </p:txBody>
        </p:sp>
      </p:grpSp>
      <p:sp>
        <p:nvSpPr>
          <p:cNvPr id="71" name="Oval 70">
            <a:extLst>
              <a:ext uri="{FF2B5EF4-FFF2-40B4-BE49-F238E27FC236}">
                <a16:creationId xmlns:a16="http://schemas.microsoft.com/office/drawing/2014/main" id="{E2DE2A81-1727-4429-BB7E-662578781145}"/>
              </a:ext>
            </a:extLst>
          </p:cNvPr>
          <p:cNvSpPr/>
          <p:nvPr/>
        </p:nvSpPr>
        <p:spPr>
          <a:xfrm>
            <a:off x="3079869" y="3678068"/>
            <a:ext cx="671259" cy="67125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2" name="Graphic 71" descr="Marker with solid fill">
            <a:extLst>
              <a:ext uri="{FF2B5EF4-FFF2-40B4-BE49-F238E27FC236}">
                <a16:creationId xmlns:a16="http://schemas.microsoft.com/office/drawing/2014/main" id="{9ACB6583-1ED3-4291-B3B8-2F77044E11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07480" y="3784839"/>
            <a:ext cx="441005" cy="441005"/>
          </a:xfrm>
          <a:prstGeom prst="rect">
            <a:avLst/>
          </a:prstGeom>
        </p:spPr>
      </p:pic>
      <p:grpSp>
        <p:nvGrpSpPr>
          <p:cNvPr id="88" name="Group 87">
            <a:extLst>
              <a:ext uri="{FF2B5EF4-FFF2-40B4-BE49-F238E27FC236}">
                <a16:creationId xmlns:a16="http://schemas.microsoft.com/office/drawing/2014/main" id="{C7C0EC73-B426-4129-8A36-61482446B1D6}"/>
              </a:ext>
            </a:extLst>
          </p:cNvPr>
          <p:cNvGrpSpPr/>
          <p:nvPr/>
        </p:nvGrpSpPr>
        <p:grpSpPr>
          <a:xfrm>
            <a:off x="7121640" y="5288533"/>
            <a:ext cx="2654204" cy="841673"/>
            <a:chOff x="271901" y="3206343"/>
            <a:chExt cx="4130195" cy="841673"/>
          </a:xfrm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F654B515-2D5A-4077-936F-2DBDF2B41B9B}"/>
                </a:ext>
              </a:extLst>
            </p:cNvPr>
            <p:cNvSpPr/>
            <p:nvPr/>
          </p:nvSpPr>
          <p:spPr>
            <a:xfrm>
              <a:off x="287633" y="3424768"/>
              <a:ext cx="4114463" cy="6232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1200" dirty="0">
                  <a:solidFill>
                    <a:schemeClr val="tx2"/>
                  </a:solidFill>
                  <a:cs typeface="Kanit Light" panose="00000400000000000000" pitchFamily="2" charset="-34"/>
                </a:rPr>
                <a:t>ชลบุรีประชารัฐโลกาภิวัฒน์พันธกิจวิสาหกิจเศรษฐกิย ยุคใหม่พัฒนา</a:t>
              </a:r>
              <a:endParaRPr lang="en-US" sz="1200" dirty="0">
                <a:solidFill>
                  <a:schemeClr val="tx2"/>
                </a:solidFill>
                <a:cs typeface="Kanit Light" panose="00000400000000000000" pitchFamily="2" charset="-34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6630F169-5857-40E5-8CA1-F574E5C47BAF}"/>
                </a:ext>
              </a:extLst>
            </p:cNvPr>
            <p:cNvSpPr txBox="1"/>
            <p:nvPr/>
          </p:nvSpPr>
          <p:spPr>
            <a:xfrm>
              <a:off x="271901" y="3206343"/>
              <a:ext cx="4112430" cy="338554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r>
                <a:rPr lang="th-TH" sz="1600" dirty="0">
                  <a:solidFill>
                    <a:schemeClr val="tx2"/>
                  </a:solidFill>
                  <a:latin typeface="Kanit Bold" panose="00000800000000000000" pitchFamily="2" charset="-34"/>
                  <a:cs typeface="Kanit Bold" panose="00000800000000000000" pitchFamily="2" charset="-34"/>
                </a:rPr>
                <a:t>ชลบุรีล้ำสมัย</a:t>
              </a:r>
              <a:endParaRPr lang="en-US" sz="1600" dirty="0">
                <a:solidFill>
                  <a:schemeClr val="tx2"/>
                </a:solidFill>
                <a:latin typeface="Kanit Bold" panose="00000800000000000000" pitchFamily="2" charset="-34"/>
                <a:cs typeface="Kanit Bold" panose="00000800000000000000" pitchFamily="2" charset="-34"/>
              </a:endParaRP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540ED37E-3EB2-49FD-B960-73A5B34716E0}"/>
              </a:ext>
            </a:extLst>
          </p:cNvPr>
          <p:cNvGrpSpPr/>
          <p:nvPr/>
        </p:nvGrpSpPr>
        <p:grpSpPr>
          <a:xfrm>
            <a:off x="7121640" y="4537478"/>
            <a:ext cx="671259" cy="671259"/>
            <a:chOff x="1991709" y="1088275"/>
            <a:chExt cx="671259" cy="671259"/>
          </a:xfrm>
        </p:grpSpPr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F7A7603C-1544-40E9-824A-0ED5A1775DD1}"/>
                </a:ext>
              </a:extLst>
            </p:cNvPr>
            <p:cNvSpPr/>
            <p:nvPr/>
          </p:nvSpPr>
          <p:spPr>
            <a:xfrm>
              <a:off x="1991709" y="1088275"/>
              <a:ext cx="671259" cy="67125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3" name="Graphic 92" descr="Marker with solid fill">
              <a:extLst>
                <a:ext uri="{FF2B5EF4-FFF2-40B4-BE49-F238E27FC236}">
                  <a16:creationId xmlns:a16="http://schemas.microsoft.com/office/drawing/2014/main" id="{C2F1B54A-4192-4BC9-9948-8080EE00F4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119320" y="1195046"/>
              <a:ext cx="441005" cy="441005"/>
            </a:xfrm>
            <a:prstGeom prst="rect">
              <a:avLst/>
            </a:prstGeom>
          </p:spPr>
        </p:pic>
      </p:grpSp>
      <p:cxnSp>
        <p:nvCxnSpPr>
          <p:cNvPr id="51" name="Elbow Connector 2">
            <a:extLst>
              <a:ext uri="{FF2B5EF4-FFF2-40B4-BE49-F238E27FC236}">
                <a16:creationId xmlns:a16="http://schemas.microsoft.com/office/drawing/2014/main" id="{6941889A-2E70-4D19-9C8C-25388596C4B1}"/>
              </a:ext>
            </a:extLst>
          </p:cNvPr>
          <p:cNvCxnSpPr>
            <a:cxnSpLocks/>
          </p:cNvCxnSpPr>
          <p:nvPr/>
        </p:nvCxnSpPr>
        <p:spPr>
          <a:xfrm flipV="1">
            <a:off x="7326884" y="2045357"/>
            <a:ext cx="1693305" cy="741169"/>
          </a:xfrm>
          <a:prstGeom prst="bentConnector3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>
            <a:extLst>
              <a:ext uri="{FF2B5EF4-FFF2-40B4-BE49-F238E27FC236}">
                <a16:creationId xmlns:a16="http://schemas.microsoft.com/office/drawing/2014/main" id="{BD1B9F91-2933-4777-B422-3D952EA4EAEB}"/>
              </a:ext>
            </a:extLst>
          </p:cNvPr>
          <p:cNvGrpSpPr/>
          <p:nvPr/>
        </p:nvGrpSpPr>
        <p:grpSpPr>
          <a:xfrm>
            <a:off x="8986394" y="2415942"/>
            <a:ext cx="2654204" cy="841673"/>
            <a:chOff x="271901" y="3206343"/>
            <a:chExt cx="4130195" cy="841673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A2CAD2E5-12B6-427D-ABA7-4F341B66C382}"/>
                </a:ext>
              </a:extLst>
            </p:cNvPr>
            <p:cNvSpPr/>
            <p:nvPr/>
          </p:nvSpPr>
          <p:spPr>
            <a:xfrm>
              <a:off x="287633" y="3424768"/>
              <a:ext cx="4114463" cy="6232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1200" dirty="0">
                  <a:solidFill>
                    <a:schemeClr val="tx2"/>
                  </a:solidFill>
                  <a:cs typeface="Kanit Light" panose="00000400000000000000" pitchFamily="2" charset="-34"/>
                </a:rPr>
                <a:t>ชลบุรีประชารัฐโลกาภิวัฒน์พันธกิจวิสาหกิจเศรษฐกิย ยุคใหม่พัฒนา</a:t>
              </a:r>
              <a:endParaRPr lang="en-US" sz="1200" dirty="0">
                <a:solidFill>
                  <a:schemeClr val="tx2"/>
                </a:solidFill>
                <a:cs typeface="Kanit Light" panose="00000400000000000000" pitchFamily="2" charset="-34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76D8835A-EEFA-4720-903E-57AF348A50DA}"/>
                </a:ext>
              </a:extLst>
            </p:cNvPr>
            <p:cNvSpPr txBox="1"/>
            <p:nvPr/>
          </p:nvSpPr>
          <p:spPr>
            <a:xfrm>
              <a:off x="271901" y="3206343"/>
              <a:ext cx="4112430" cy="338554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r>
                <a:rPr lang="th-TH" sz="1600" dirty="0">
                  <a:solidFill>
                    <a:schemeClr val="tx2"/>
                  </a:solidFill>
                  <a:latin typeface="Kanit Bold" panose="00000800000000000000" pitchFamily="2" charset="-34"/>
                  <a:cs typeface="Kanit Bold" panose="00000800000000000000" pitchFamily="2" charset="-34"/>
                </a:rPr>
                <a:t>ชลบุรีระดับสากล</a:t>
              </a:r>
              <a:endParaRPr lang="en-US" sz="1600" dirty="0">
                <a:solidFill>
                  <a:schemeClr val="tx2"/>
                </a:solidFill>
                <a:latin typeface="Kanit Bold" panose="00000800000000000000" pitchFamily="2" charset="-34"/>
                <a:cs typeface="Kanit Bold" panose="00000800000000000000" pitchFamily="2" charset="-34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795473F5-39CB-42FB-B120-4EEA908D39B1}"/>
              </a:ext>
            </a:extLst>
          </p:cNvPr>
          <p:cNvGrpSpPr/>
          <p:nvPr/>
        </p:nvGrpSpPr>
        <p:grpSpPr>
          <a:xfrm>
            <a:off x="8986394" y="1664887"/>
            <a:ext cx="671259" cy="671259"/>
            <a:chOff x="1991709" y="1088275"/>
            <a:chExt cx="671259" cy="671259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524087D7-C2F4-46BE-8D0F-78E4B72DC1FF}"/>
                </a:ext>
              </a:extLst>
            </p:cNvPr>
            <p:cNvSpPr/>
            <p:nvPr/>
          </p:nvSpPr>
          <p:spPr>
            <a:xfrm>
              <a:off x="1991709" y="1088275"/>
              <a:ext cx="671259" cy="67125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4" name="Graphic 83" descr="Marker with solid fill">
              <a:extLst>
                <a:ext uri="{FF2B5EF4-FFF2-40B4-BE49-F238E27FC236}">
                  <a16:creationId xmlns:a16="http://schemas.microsoft.com/office/drawing/2014/main" id="{7BC0DB00-F038-4BB2-A9CA-55C19CE88D4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119320" y="1195046"/>
              <a:ext cx="441005" cy="441005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15EA770-D1F3-4817-CA68-7B83B6D0DD73}"/>
              </a:ext>
            </a:extLst>
          </p:cNvPr>
          <p:cNvGrpSpPr/>
          <p:nvPr/>
        </p:nvGrpSpPr>
        <p:grpSpPr>
          <a:xfrm>
            <a:off x="4077835" y="1336830"/>
            <a:ext cx="4533212" cy="5273772"/>
            <a:chOff x="3175603" y="2948678"/>
            <a:chExt cx="1617443" cy="1881737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F1CC0069-007F-71B3-82D4-6E4570EF9CEC}"/>
                </a:ext>
              </a:extLst>
            </p:cNvPr>
            <p:cNvSpPr/>
            <p:nvPr/>
          </p:nvSpPr>
          <p:spPr>
            <a:xfrm>
              <a:off x="3394458" y="3153440"/>
              <a:ext cx="300436" cy="409522"/>
            </a:xfrm>
            <a:custGeom>
              <a:avLst/>
              <a:gdLst>
                <a:gd name="connsiteX0" fmla="*/ 7501 w 64093"/>
                <a:gd name="connsiteY0" fmla="*/ 59202 h 87362"/>
                <a:gd name="connsiteX1" fmla="*/ 7501 w 64093"/>
                <a:gd name="connsiteY1" fmla="*/ 58925 h 87362"/>
                <a:gd name="connsiteX2" fmla="*/ 7225 w 64093"/>
                <a:gd name="connsiteY2" fmla="*/ 58925 h 87362"/>
                <a:gd name="connsiteX3" fmla="*/ 7225 w 64093"/>
                <a:gd name="connsiteY3" fmla="*/ 58649 h 87362"/>
                <a:gd name="connsiteX4" fmla="*/ 7225 w 64093"/>
                <a:gd name="connsiteY4" fmla="*/ 58372 h 87362"/>
                <a:gd name="connsiteX5" fmla="*/ 7501 w 64093"/>
                <a:gd name="connsiteY5" fmla="*/ 58372 h 87362"/>
                <a:gd name="connsiteX6" fmla="*/ 7501 w 64093"/>
                <a:gd name="connsiteY6" fmla="*/ 58096 h 87362"/>
                <a:gd name="connsiteX7" fmla="*/ 7501 w 64093"/>
                <a:gd name="connsiteY7" fmla="*/ 57820 h 87362"/>
                <a:gd name="connsiteX8" fmla="*/ 7777 w 64093"/>
                <a:gd name="connsiteY8" fmla="*/ 57543 h 87362"/>
                <a:gd name="connsiteX9" fmla="*/ 7777 w 64093"/>
                <a:gd name="connsiteY9" fmla="*/ 57267 h 87362"/>
                <a:gd name="connsiteX10" fmla="*/ 8054 w 64093"/>
                <a:gd name="connsiteY10" fmla="*/ 57267 h 87362"/>
                <a:gd name="connsiteX11" fmla="*/ 8054 w 64093"/>
                <a:gd name="connsiteY11" fmla="*/ 56990 h 87362"/>
                <a:gd name="connsiteX12" fmla="*/ 8054 w 64093"/>
                <a:gd name="connsiteY12" fmla="*/ 56714 h 87362"/>
                <a:gd name="connsiteX13" fmla="*/ 8330 w 64093"/>
                <a:gd name="connsiteY13" fmla="*/ 56714 h 87362"/>
                <a:gd name="connsiteX14" fmla="*/ 8330 w 64093"/>
                <a:gd name="connsiteY14" fmla="*/ 56437 h 87362"/>
                <a:gd name="connsiteX15" fmla="*/ 8330 w 64093"/>
                <a:gd name="connsiteY15" fmla="*/ 56161 h 87362"/>
                <a:gd name="connsiteX16" fmla="*/ 8330 w 64093"/>
                <a:gd name="connsiteY16" fmla="*/ 55884 h 87362"/>
                <a:gd name="connsiteX17" fmla="*/ 8330 w 64093"/>
                <a:gd name="connsiteY17" fmla="*/ 55608 h 87362"/>
                <a:gd name="connsiteX18" fmla="*/ 8330 w 64093"/>
                <a:gd name="connsiteY18" fmla="*/ 55331 h 87362"/>
                <a:gd name="connsiteX19" fmla="*/ 8330 w 64093"/>
                <a:gd name="connsiteY19" fmla="*/ 55055 h 87362"/>
                <a:gd name="connsiteX20" fmla="*/ 8054 w 64093"/>
                <a:gd name="connsiteY20" fmla="*/ 55055 h 87362"/>
                <a:gd name="connsiteX21" fmla="*/ 8054 w 64093"/>
                <a:gd name="connsiteY21" fmla="*/ 54779 h 87362"/>
                <a:gd name="connsiteX22" fmla="*/ 7777 w 64093"/>
                <a:gd name="connsiteY22" fmla="*/ 54779 h 87362"/>
                <a:gd name="connsiteX23" fmla="*/ 7777 w 64093"/>
                <a:gd name="connsiteY23" fmla="*/ 54502 h 87362"/>
                <a:gd name="connsiteX24" fmla="*/ 7777 w 64093"/>
                <a:gd name="connsiteY24" fmla="*/ 54225 h 87362"/>
                <a:gd name="connsiteX25" fmla="*/ 7777 w 64093"/>
                <a:gd name="connsiteY25" fmla="*/ 53949 h 87362"/>
                <a:gd name="connsiteX26" fmla="*/ 7777 w 64093"/>
                <a:gd name="connsiteY26" fmla="*/ 53673 h 87362"/>
                <a:gd name="connsiteX27" fmla="*/ 7777 w 64093"/>
                <a:gd name="connsiteY27" fmla="*/ 53396 h 87362"/>
                <a:gd name="connsiteX28" fmla="*/ 8054 w 64093"/>
                <a:gd name="connsiteY28" fmla="*/ 53396 h 87362"/>
                <a:gd name="connsiteX29" fmla="*/ 8054 w 64093"/>
                <a:gd name="connsiteY29" fmla="*/ 53120 h 87362"/>
                <a:gd name="connsiteX30" fmla="*/ 8054 w 64093"/>
                <a:gd name="connsiteY30" fmla="*/ 52843 h 87362"/>
                <a:gd name="connsiteX31" fmla="*/ 8054 w 64093"/>
                <a:gd name="connsiteY31" fmla="*/ 52567 h 87362"/>
                <a:gd name="connsiteX32" fmla="*/ 8054 w 64093"/>
                <a:gd name="connsiteY32" fmla="*/ 52290 h 87362"/>
                <a:gd name="connsiteX33" fmla="*/ 8330 w 64093"/>
                <a:gd name="connsiteY33" fmla="*/ 52290 h 87362"/>
                <a:gd name="connsiteX34" fmla="*/ 8330 w 64093"/>
                <a:gd name="connsiteY34" fmla="*/ 52014 h 87362"/>
                <a:gd name="connsiteX35" fmla="*/ 8606 w 64093"/>
                <a:gd name="connsiteY35" fmla="*/ 52014 h 87362"/>
                <a:gd name="connsiteX36" fmla="*/ 8882 w 64093"/>
                <a:gd name="connsiteY36" fmla="*/ 52014 h 87362"/>
                <a:gd name="connsiteX37" fmla="*/ 8882 w 64093"/>
                <a:gd name="connsiteY37" fmla="*/ 51738 h 87362"/>
                <a:gd name="connsiteX38" fmla="*/ 9159 w 64093"/>
                <a:gd name="connsiteY38" fmla="*/ 51738 h 87362"/>
                <a:gd name="connsiteX39" fmla="*/ 9435 w 64093"/>
                <a:gd name="connsiteY39" fmla="*/ 51461 h 87362"/>
                <a:gd name="connsiteX40" fmla="*/ 9435 w 64093"/>
                <a:gd name="connsiteY40" fmla="*/ 51184 h 87362"/>
                <a:gd name="connsiteX41" fmla="*/ 9435 w 64093"/>
                <a:gd name="connsiteY41" fmla="*/ 50908 h 87362"/>
                <a:gd name="connsiteX42" fmla="*/ 9435 w 64093"/>
                <a:gd name="connsiteY42" fmla="*/ 50632 h 87362"/>
                <a:gd name="connsiteX43" fmla="*/ 9435 w 64093"/>
                <a:gd name="connsiteY43" fmla="*/ 50355 h 87362"/>
                <a:gd name="connsiteX44" fmla="*/ 9711 w 64093"/>
                <a:gd name="connsiteY44" fmla="*/ 50355 h 87362"/>
                <a:gd name="connsiteX45" fmla="*/ 9711 w 64093"/>
                <a:gd name="connsiteY45" fmla="*/ 50078 h 87362"/>
                <a:gd name="connsiteX46" fmla="*/ 9711 w 64093"/>
                <a:gd name="connsiteY46" fmla="*/ 49802 h 87362"/>
                <a:gd name="connsiteX47" fmla="*/ 9987 w 64093"/>
                <a:gd name="connsiteY47" fmla="*/ 49526 h 87362"/>
                <a:gd name="connsiteX48" fmla="*/ 9987 w 64093"/>
                <a:gd name="connsiteY48" fmla="*/ 49249 h 87362"/>
                <a:gd name="connsiteX49" fmla="*/ 10263 w 64093"/>
                <a:gd name="connsiteY49" fmla="*/ 49249 h 87362"/>
                <a:gd name="connsiteX50" fmla="*/ 10540 w 64093"/>
                <a:gd name="connsiteY50" fmla="*/ 49249 h 87362"/>
                <a:gd name="connsiteX51" fmla="*/ 10816 w 64093"/>
                <a:gd name="connsiteY51" fmla="*/ 49249 h 87362"/>
                <a:gd name="connsiteX52" fmla="*/ 10816 w 64093"/>
                <a:gd name="connsiteY52" fmla="*/ 49526 h 87362"/>
                <a:gd name="connsiteX53" fmla="*/ 11092 w 64093"/>
                <a:gd name="connsiteY53" fmla="*/ 49526 h 87362"/>
                <a:gd name="connsiteX54" fmla="*/ 11369 w 64093"/>
                <a:gd name="connsiteY54" fmla="*/ 49526 h 87362"/>
                <a:gd name="connsiteX55" fmla="*/ 11369 w 64093"/>
                <a:gd name="connsiteY55" fmla="*/ 49802 h 87362"/>
                <a:gd name="connsiteX56" fmla="*/ 11369 w 64093"/>
                <a:gd name="connsiteY56" fmla="*/ 50078 h 87362"/>
                <a:gd name="connsiteX57" fmla="*/ 11645 w 64093"/>
                <a:gd name="connsiteY57" fmla="*/ 50078 h 87362"/>
                <a:gd name="connsiteX58" fmla="*/ 11645 w 64093"/>
                <a:gd name="connsiteY58" fmla="*/ 50355 h 87362"/>
                <a:gd name="connsiteX59" fmla="*/ 11921 w 64093"/>
                <a:gd name="connsiteY59" fmla="*/ 50355 h 87362"/>
                <a:gd name="connsiteX60" fmla="*/ 12198 w 64093"/>
                <a:gd name="connsiteY60" fmla="*/ 50355 h 87362"/>
                <a:gd name="connsiteX61" fmla="*/ 12474 w 64093"/>
                <a:gd name="connsiteY61" fmla="*/ 50078 h 87362"/>
                <a:gd name="connsiteX62" fmla="*/ 12750 w 64093"/>
                <a:gd name="connsiteY62" fmla="*/ 50078 h 87362"/>
                <a:gd name="connsiteX63" fmla="*/ 13026 w 64093"/>
                <a:gd name="connsiteY63" fmla="*/ 50078 h 87362"/>
                <a:gd name="connsiteX64" fmla="*/ 13303 w 64093"/>
                <a:gd name="connsiteY64" fmla="*/ 50078 h 87362"/>
                <a:gd name="connsiteX65" fmla="*/ 13579 w 64093"/>
                <a:gd name="connsiteY65" fmla="*/ 50078 h 87362"/>
                <a:gd name="connsiteX66" fmla="*/ 13855 w 64093"/>
                <a:gd name="connsiteY66" fmla="*/ 50078 h 87362"/>
                <a:gd name="connsiteX67" fmla="*/ 14131 w 64093"/>
                <a:gd name="connsiteY67" fmla="*/ 50078 h 87362"/>
                <a:gd name="connsiteX68" fmla="*/ 14407 w 64093"/>
                <a:gd name="connsiteY68" fmla="*/ 50078 h 87362"/>
                <a:gd name="connsiteX69" fmla="*/ 14684 w 64093"/>
                <a:gd name="connsiteY69" fmla="*/ 50078 h 87362"/>
                <a:gd name="connsiteX70" fmla="*/ 14960 w 64093"/>
                <a:gd name="connsiteY70" fmla="*/ 50078 h 87362"/>
                <a:gd name="connsiteX71" fmla="*/ 14960 w 64093"/>
                <a:gd name="connsiteY71" fmla="*/ 50355 h 87362"/>
                <a:gd name="connsiteX72" fmla="*/ 15236 w 64093"/>
                <a:gd name="connsiteY72" fmla="*/ 50632 h 87362"/>
                <a:gd name="connsiteX73" fmla="*/ 15513 w 64093"/>
                <a:gd name="connsiteY73" fmla="*/ 50632 h 87362"/>
                <a:gd name="connsiteX74" fmla="*/ 15236 w 64093"/>
                <a:gd name="connsiteY74" fmla="*/ 50632 h 87362"/>
                <a:gd name="connsiteX75" fmla="*/ 15236 w 64093"/>
                <a:gd name="connsiteY75" fmla="*/ 50355 h 87362"/>
                <a:gd name="connsiteX76" fmla="*/ 15236 w 64093"/>
                <a:gd name="connsiteY76" fmla="*/ 50078 h 87362"/>
                <a:gd name="connsiteX77" fmla="*/ 14960 w 64093"/>
                <a:gd name="connsiteY77" fmla="*/ 49802 h 87362"/>
                <a:gd name="connsiteX78" fmla="*/ 14960 w 64093"/>
                <a:gd name="connsiteY78" fmla="*/ 49526 h 87362"/>
                <a:gd name="connsiteX79" fmla="*/ 14960 w 64093"/>
                <a:gd name="connsiteY79" fmla="*/ 49249 h 87362"/>
                <a:gd name="connsiteX80" fmla="*/ 15236 w 64093"/>
                <a:gd name="connsiteY80" fmla="*/ 49249 h 87362"/>
                <a:gd name="connsiteX81" fmla="*/ 15513 w 64093"/>
                <a:gd name="connsiteY81" fmla="*/ 49249 h 87362"/>
                <a:gd name="connsiteX82" fmla="*/ 15513 w 64093"/>
                <a:gd name="connsiteY82" fmla="*/ 48973 h 87362"/>
                <a:gd name="connsiteX83" fmla="*/ 15789 w 64093"/>
                <a:gd name="connsiteY83" fmla="*/ 48973 h 87362"/>
                <a:gd name="connsiteX84" fmla="*/ 15789 w 64093"/>
                <a:gd name="connsiteY84" fmla="*/ 48696 h 87362"/>
                <a:gd name="connsiteX85" fmla="*/ 16065 w 64093"/>
                <a:gd name="connsiteY85" fmla="*/ 48696 h 87362"/>
                <a:gd name="connsiteX86" fmla="*/ 16341 w 64093"/>
                <a:gd name="connsiteY86" fmla="*/ 48420 h 87362"/>
                <a:gd name="connsiteX87" fmla="*/ 16618 w 64093"/>
                <a:gd name="connsiteY87" fmla="*/ 48420 h 87362"/>
                <a:gd name="connsiteX88" fmla="*/ 16618 w 64093"/>
                <a:gd name="connsiteY88" fmla="*/ 48143 h 87362"/>
                <a:gd name="connsiteX89" fmla="*/ 16894 w 64093"/>
                <a:gd name="connsiteY89" fmla="*/ 48143 h 87362"/>
                <a:gd name="connsiteX90" fmla="*/ 16894 w 64093"/>
                <a:gd name="connsiteY90" fmla="*/ 47867 h 87362"/>
                <a:gd name="connsiteX91" fmla="*/ 17170 w 64093"/>
                <a:gd name="connsiteY91" fmla="*/ 47867 h 87362"/>
                <a:gd name="connsiteX92" fmla="*/ 17170 w 64093"/>
                <a:gd name="connsiteY92" fmla="*/ 47591 h 87362"/>
                <a:gd name="connsiteX93" fmla="*/ 17447 w 64093"/>
                <a:gd name="connsiteY93" fmla="*/ 47591 h 87362"/>
                <a:gd name="connsiteX94" fmla="*/ 17447 w 64093"/>
                <a:gd name="connsiteY94" fmla="*/ 47314 h 87362"/>
                <a:gd name="connsiteX95" fmla="*/ 17723 w 64093"/>
                <a:gd name="connsiteY95" fmla="*/ 47314 h 87362"/>
                <a:gd name="connsiteX96" fmla="*/ 17723 w 64093"/>
                <a:gd name="connsiteY96" fmla="*/ 47037 h 87362"/>
                <a:gd name="connsiteX97" fmla="*/ 17999 w 64093"/>
                <a:gd name="connsiteY97" fmla="*/ 47037 h 87362"/>
                <a:gd name="connsiteX98" fmla="*/ 18275 w 64093"/>
                <a:gd name="connsiteY98" fmla="*/ 46761 h 87362"/>
                <a:gd name="connsiteX99" fmla="*/ 18551 w 64093"/>
                <a:gd name="connsiteY99" fmla="*/ 46761 h 87362"/>
                <a:gd name="connsiteX100" fmla="*/ 18828 w 64093"/>
                <a:gd name="connsiteY100" fmla="*/ 46761 h 87362"/>
                <a:gd name="connsiteX101" fmla="*/ 19104 w 64093"/>
                <a:gd name="connsiteY101" fmla="*/ 46761 h 87362"/>
                <a:gd name="connsiteX102" fmla="*/ 19380 w 64093"/>
                <a:gd name="connsiteY102" fmla="*/ 46761 h 87362"/>
                <a:gd name="connsiteX103" fmla="*/ 19380 w 64093"/>
                <a:gd name="connsiteY103" fmla="*/ 47037 h 87362"/>
                <a:gd name="connsiteX104" fmla="*/ 19657 w 64093"/>
                <a:gd name="connsiteY104" fmla="*/ 47037 h 87362"/>
                <a:gd name="connsiteX105" fmla="*/ 19657 w 64093"/>
                <a:gd name="connsiteY105" fmla="*/ 46761 h 87362"/>
                <a:gd name="connsiteX106" fmla="*/ 19933 w 64093"/>
                <a:gd name="connsiteY106" fmla="*/ 46761 h 87362"/>
                <a:gd name="connsiteX107" fmla="*/ 20209 w 64093"/>
                <a:gd name="connsiteY107" fmla="*/ 46761 h 87362"/>
                <a:gd name="connsiteX108" fmla="*/ 20485 w 64093"/>
                <a:gd name="connsiteY108" fmla="*/ 46761 h 87362"/>
                <a:gd name="connsiteX109" fmla="*/ 20762 w 64093"/>
                <a:gd name="connsiteY109" fmla="*/ 46761 h 87362"/>
                <a:gd name="connsiteX110" fmla="*/ 21038 w 64093"/>
                <a:gd name="connsiteY110" fmla="*/ 46761 h 87362"/>
                <a:gd name="connsiteX111" fmla="*/ 21314 w 64093"/>
                <a:gd name="connsiteY111" fmla="*/ 46761 h 87362"/>
                <a:gd name="connsiteX112" fmla="*/ 21591 w 64093"/>
                <a:gd name="connsiteY112" fmla="*/ 46761 h 87362"/>
                <a:gd name="connsiteX113" fmla="*/ 21867 w 64093"/>
                <a:gd name="connsiteY113" fmla="*/ 46761 h 87362"/>
                <a:gd name="connsiteX114" fmla="*/ 22143 w 64093"/>
                <a:gd name="connsiteY114" fmla="*/ 46761 h 87362"/>
                <a:gd name="connsiteX115" fmla="*/ 22143 w 64093"/>
                <a:gd name="connsiteY115" fmla="*/ 46485 h 87362"/>
                <a:gd name="connsiteX116" fmla="*/ 22419 w 64093"/>
                <a:gd name="connsiteY116" fmla="*/ 46485 h 87362"/>
                <a:gd name="connsiteX117" fmla="*/ 22695 w 64093"/>
                <a:gd name="connsiteY117" fmla="*/ 46485 h 87362"/>
                <a:gd name="connsiteX118" fmla="*/ 22972 w 64093"/>
                <a:gd name="connsiteY118" fmla="*/ 46208 h 87362"/>
                <a:gd name="connsiteX119" fmla="*/ 23248 w 64093"/>
                <a:gd name="connsiteY119" fmla="*/ 46208 h 87362"/>
                <a:gd name="connsiteX120" fmla="*/ 23524 w 64093"/>
                <a:gd name="connsiteY120" fmla="*/ 46208 h 87362"/>
                <a:gd name="connsiteX121" fmla="*/ 23524 w 64093"/>
                <a:gd name="connsiteY121" fmla="*/ 46485 h 87362"/>
                <a:gd name="connsiteX122" fmla="*/ 23801 w 64093"/>
                <a:gd name="connsiteY122" fmla="*/ 46485 h 87362"/>
                <a:gd name="connsiteX123" fmla="*/ 23801 w 64093"/>
                <a:gd name="connsiteY123" fmla="*/ 46761 h 87362"/>
                <a:gd name="connsiteX124" fmla="*/ 23801 w 64093"/>
                <a:gd name="connsiteY124" fmla="*/ 46485 h 87362"/>
                <a:gd name="connsiteX125" fmla="*/ 24077 w 64093"/>
                <a:gd name="connsiteY125" fmla="*/ 46208 h 87362"/>
                <a:gd name="connsiteX126" fmla="*/ 24077 w 64093"/>
                <a:gd name="connsiteY126" fmla="*/ 45932 h 87362"/>
                <a:gd name="connsiteX127" fmla="*/ 24353 w 64093"/>
                <a:gd name="connsiteY127" fmla="*/ 45932 h 87362"/>
                <a:gd name="connsiteX128" fmla="*/ 24629 w 64093"/>
                <a:gd name="connsiteY128" fmla="*/ 45932 h 87362"/>
                <a:gd name="connsiteX129" fmla="*/ 24629 w 64093"/>
                <a:gd name="connsiteY129" fmla="*/ 45655 h 87362"/>
                <a:gd name="connsiteX130" fmla="*/ 24906 w 64093"/>
                <a:gd name="connsiteY130" fmla="*/ 45655 h 87362"/>
                <a:gd name="connsiteX131" fmla="*/ 25182 w 64093"/>
                <a:gd name="connsiteY131" fmla="*/ 45655 h 87362"/>
                <a:gd name="connsiteX132" fmla="*/ 25182 w 64093"/>
                <a:gd name="connsiteY132" fmla="*/ 45379 h 87362"/>
                <a:gd name="connsiteX133" fmla="*/ 25458 w 64093"/>
                <a:gd name="connsiteY133" fmla="*/ 45379 h 87362"/>
                <a:gd name="connsiteX134" fmla="*/ 25458 w 64093"/>
                <a:gd name="connsiteY134" fmla="*/ 45102 h 87362"/>
                <a:gd name="connsiteX135" fmla="*/ 25735 w 64093"/>
                <a:gd name="connsiteY135" fmla="*/ 45102 h 87362"/>
                <a:gd name="connsiteX136" fmla="*/ 25735 w 64093"/>
                <a:gd name="connsiteY136" fmla="*/ 44826 h 87362"/>
                <a:gd name="connsiteX137" fmla="*/ 26011 w 64093"/>
                <a:gd name="connsiteY137" fmla="*/ 44826 h 87362"/>
                <a:gd name="connsiteX138" fmla="*/ 26011 w 64093"/>
                <a:gd name="connsiteY138" fmla="*/ 45102 h 87362"/>
                <a:gd name="connsiteX139" fmla="*/ 26011 w 64093"/>
                <a:gd name="connsiteY139" fmla="*/ 45379 h 87362"/>
                <a:gd name="connsiteX140" fmla="*/ 26287 w 64093"/>
                <a:gd name="connsiteY140" fmla="*/ 45379 h 87362"/>
                <a:gd name="connsiteX141" fmla="*/ 26287 w 64093"/>
                <a:gd name="connsiteY141" fmla="*/ 45655 h 87362"/>
                <a:gd name="connsiteX142" fmla="*/ 26287 w 64093"/>
                <a:gd name="connsiteY142" fmla="*/ 45932 h 87362"/>
                <a:gd name="connsiteX143" fmla="*/ 26563 w 64093"/>
                <a:gd name="connsiteY143" fmla="*/ 45932 h 87362"/>
                <a:gd name="connsiteX144" fmla="*/ 26839 w 64093"/>
                <a:gd name="connsiteY144" fmla="*/ 45932 h 87362"/>
                <a:gd name="connsiteX145" fmla="*/ 26563 w 64093"/>
                <a:gd name="connsiteY145" fmla="*/ 45655 h 87362"/>
                <a:gd name="connsiteX146" fmla="*/ 26563 w 64093"/>
                <a:gd name="connsiteY146" fmla="*/ 45379 h 87362"/>
                <a:gd name="connsiteX147" fmla="*/ 26563 w 64093"/>
                <a:gd name="connsiteY147" fmla="*/ 45102 h 87362"/>
                <a:gd name="connsiteX148" fmla="*/ 26287 w 64093"/>
                <a:gd name="connsiteY148" fmla="*/ 45102 h 87362"/>
                <a:gd name="connsiteX149" fmla="*/ 26287 w 64093"/>
                <a:gd name="connsiteY149" fmla="*/ 44826 h 87362"/>
                <a:gd name="connsiteX150" fmla="*/ 26287 w 64093"/>
                <a:gd name="connsiteY150" fmla="*/ 44549 h 87362"/>
                <a:gd name="connsiteX151" fmla="*/ 26287 w 64093"/>
                <a:gd name="connsiteY151" fmla="*/ 44273 h 87362"/>
                <a:gd name="connsiteX152" fmla="*/ 26563 w 64093"/>
                <a:gd name="connsiteY152" fmla="*/ 44273 h 87362"/>
                <a:gd name="connsiteX153" fmla="*/ 26563 w 64093"/>
                <a:gd name="connsiteY153" fmla="*/ 43996 h 87362"/>
                <a:gd name="connsiteX154" fmla="*/ 26839 w 64093"/>
                <a:gd name="connsiteY154" fmla="*/ 43996 h 87362"/>
                <a:gd name="connsiteX155" fmla="*/ 27116 w 64093"/>
                <a:gd name="connsiteY155" fmla="*/ 43720 h 87362"/>
                <a:gd name="connsiteX156" fmla="*/ 27392 w 64093"/>
                <a:gd name="connsiteY156" fmla="*/ 43444 h 87362"/>
                <a:gd name="connsiteX157" fmla="*/ 27392 w 64093"/>
                <a:gd name="connsiteY157" fmla="*/ 43167 h 87362"/>
                <a:gd name="connsiteX158" fmla="*/ 27668 w 64093"/>
                <a:gd name="connsiteY158" fmla="*/ 43167 h 87362"/>
                <a:gd name="connsiteX159" fmla="*/ 27668 w 64093"/>
                <a:gd name="connsiteY159" fmla="*/ 42890 h 87362"/>
                <a:gd name="connsiteX160" fmla="*/ 27944 w 64093"/>
                <a:gd name="connsiteY160" fmla="*/ 42890 h 87362"/>
                <a:gd name="connsiteX161" fmla="*/ 27944 w 64093"/>
                <a:gd name="connsiteY161" fmla="*/ 42614 h 87362"/>
                <a:gd name="connsiteX162" fmla="*/ 28221 w 64093"/>
                <a:gd name="connsiteY162" fmla="*/ 42614 h 87362"/>
                <a:gd name="connsiteX163" fmla="*/ 28221 w 64093"/>
                <a:gd name="connsiteY163" fmla="*/ 42338 h 87362"/>
                <a:gd name="connsiteX164" fmla="*/ 28497 w 64093"/>
                <a:gd name="connsiteY164" fmla="*/ 42338 h 87362"/>
                <a:gd name="connsiteX165" fmla="*/ 28773 w 64093"/>
                <a:gd name="connsiteY165" fmla="*/ 42338 h 87362"/>
                <a:gd name="connsiteX166" fmla="*/ 28773 w 64093"/>
                <a:gd name="connsiteY166" fmla="*/ 42061 h 87362"/>
                <a:gd name="connsiteX167" fmla="*/ 28497 w 64093"/>
                <a:gd name="connsiteY167" fmla="*/ 42061 h 87362"/>
                <a:gd name="connsiteX168" fmla="*/ 28497 w 64093"/>
                <a:gd name="connsiteY168" fmla="*/ 41785 h 87362"/>
                <a:gd name="connsiteX169" fmla="*/ 28497 w 64093"/>
                <a:gd name="connsiteY169" fmla="*/ 41508 h 87362"/>
                <a:gd name="connsiteX170" fmla="*/ 28221 w 64093"/>
                <a:gd name="connsiteY170" fmla="*/ 41508 h 87362"/>
                <a:gd name="connsiteX171" fmla="*/ 28221 w 64093"/>
                <a:gd name="connsiteY171" fmla="*/ 41232 h 87362"/>
                <a:gd name="connsiteX172" fmla="*/ 28221 w 64093"/>
                <a:gd name="connsiteY172" fmla="*/ 40955 h 87362"/>
                <a:gd name="connsiteX173" fmla="*/ 28497 w 64093"/>
                <a:gd name="connsiteY173" fmla="*/ 40955 h 87362"/>
                <a:gd name="connsiteX174" fmla="*/ 28497 w 64093"/>
                <a:gd name="connsiteY174" fmla="*/ 40679 h 87362"/>
                <a:gd name="connsiteX175" fmla="*/ 28773 w 64093"/>
                <a:gd name="connsiteY175" fmla="*/ 40679 h 87362"/>
                <a:gd name="connsiteX176" fmla="*/ 28773 w 64093"/>
                <a:gd name="connsiteY176" fmla="*/ 40402 h 87362"/>
                <a:gd name="connsiteX177" fmla="*/ 28497 w 64093"/>
                <a:gd name="connsiteY177" fmla="*/ 40402 h 87362"/>
                <a:gd name="connsiteX178" fmla="*/ 28221 w 64093"/>
                <a:gd name="connsiteY178" fmla="*/ 40402 h 87362"/>
                <a:gd name="connsiteX179" fmla="*/ 28221 w 64093"/>
                <a:gd name="connsiteY179" fmla="*/ 40126 h 87362"/>
                <a:gd name="connsiteX180" fmla="*/ 28497 w 64093"/>
                <a:gd name="connsiteY180" fmla="*/ 40126 h 87362"/>
                <a:gd name="connsiteX181" fmla="*/ 28497 w 64093"/>
                <a:gd name="connsiteY181" fmla="*/ 39849 h 87362"/>
                <a:gd name="connsiteX182" fmla="*/ 28773 w 64093"/>
                <a:gd name="connsiteY182" fmla="*/ 39849 h 87362"/>
                <a:gd name="connsiteX183" fmla="*/ 29050 w 64093"/>
                <a:gd name="connsiteY183" fmla="*/ 39849 h 87362"/>
                <a:gd name="connsiteX184" fmla="*/ 29326 w 64093"/>
                <a:gd name="connsiteY184" fmla="*/ 39849 h 87362"/>
                <a:gd name="connsiteX185" fmla="*/ 29602 w 64093"/>
                <a:gd name="connsiteY185" fmla="*/ 39849 h 87362"/>
                <a:gd name="connsiteX186" fmla="*/ 29602 w 64093"/>
                <a:gd name="connsiteY186" fmla="*/ 40126 h 87362"/>
                <a:gd name="connsiteX187" fmla="*/ 29879 w 64093"/>
                <a:gd name="connsiteY187" fmla="*/ 40126 h 87362"/>
                <a:gd name="connsiteX188" fmla="*/ 29879 w 64093"/>
                <a:gd name="connsiteY188" fmla="*/ 39849 h 87362"/>
                <a:gd name="connsiteX189" fmla="*/ 30155 w 64093"/>
                <a:gd name="connsiteY189" fmla="*/ 39849 h 87362"/>
                <a:gd name="connsiteX190" fmla="*/ 30431 w 64093"/>
                <a:gd name="connsiteY190" fmla="*/ 39849 h 87362"/>
                <a:gd name="connsiteX191" fmla="*/ 30707 w 64093"/>
                <a:gd name="connsiteY191" fmla="*/ 39849 h 87362"/>
                <a:gd name="connsiteX192" fmla="*/ 30707 w 64093"/>
                <a:gd name="connsiteY192" fmla="*/ 39573 h 87362"/>
                <a:gd name="connsiteX193" fmla="*/ 30707 w 64093"/>
                <a:gd name="connsiteY193" fmla="*/ 39297 h 87362"/>
                <a:gd name="connsiteX194" fmla="*/ 30431 w 64093"/>
                <a:gd name="connsiteY194" fmla="*/ 39020 h 87362"/>
                <a:gd name="connsiteX195" fmla="*/ 30155 w 64093"/>
                <a:gd name="connsiteY195" fmla="*/ 39020 h 87362"/>
                <a:gd name="connsiteX196" fmla="*/ 29879 w 64093"/>
                <a:gd name="connsiteY196" fmla="*/ 39020 h 87362"/>
                <a:gd name="connsiteX197" fmla="*/ 29602 w 64093"/>
                <a:gd name="connsiteY197" fmla="*/ 39020 h 87362"/>
                <a:gd name="connsiteX198" fmla="*/ 29326 w 64093"/>
                <a:gd name="connsiteY198" fmla="*/ 39020 h 87362"/>
                <a:gd name="connsiteX199" fmla="*/ 29050 w 64093"/>
                <a:gd name="connsiteY199" fmla="*/ 38744 h 87362"/>
                <a:gd name="connsiteX200" fmla="*/ 28773 w 64093"/>
                <a:gd name="connsiteY200" fmla="*/ 38744 h 87362"/>
                <a:gd name="connsiteX201" fmla="*/ 28773 w 64093"/>
                <a:gd name="connsiteY201" fmla="*/ 38467 h 87362"/>
                <a:gd name="connsiteX202" fmla="*/ 28773 w 64093"/>
                <a:gd name="connsiteY202" fmla="*/ 38191 h 87362"/>
                <a:gd name="connsiteX203" fmla="*/ 29050 w 64093"/>
                <a:gd name="connsiteY203" fmla="*/ 38191 h 87362"/>
                <a:gd name="connsiteX204" fmla="*/ 29326 w 64093"/>
                <a:gd name="connsiteY204" fmla="*/ 38191 h 87362"/>
                <a:gd name="connsiteX205" fmla="*/ 29602 w 64093"/>
                <a:gd name="connsiteY205" fmla="*/ 38191 h 87362"/>
                <a:gd name="connsiteX206" fmla="*/ 29326 w 64093"/>
                <a:gd name="connsiteY206" fmla="*/ 38191 h 87362"/>
                <a:gd name="connsiteX207" fmla="*/ 29050 w 64093"/>
                <a:gd name="connsiteY207" fmla="*/ 38191 h 87362"/>
                <a:gd name="connsiteX208" fmla="*/ 29050 w 64093"/>
                <a:gd name="connsiteY208" fmla="*/ 37914 h 87362"/>
                <a:gd name="connsiteX209" fmla="*/ 29326 w 64093"/>
                <a:gd name="connsiteY209" fmla="*/ 37914 h 87362"/>
                <a:gd name="connsiteX210" fmla="*/ 29602 w 64093"/>
                <a:gd name="connsiteY210" fmla="*/ 37914 h 87362"/>
                <a:gd name="connsiteX211" fmla="*/ 29879 w 64093"/>
                <a:gd name="connsiteY211" fmla="*/ 37914 h 87362"/>
                <a:gd name="connsiteX212" fmla="*/ 30155 w 64093"/>
                <a:gd name="connsiteY212" fmla="*/ 37914 h 87362"/>
                <a:gd name="connsiteX213" fmla="*/ 29879 w 64093"/>
                <a:gd name="connsiteY213" fmla="*/ 37914 h 87362"/>
                <a:gd name="connsiteX214" fmla="*/ 29602 w 64093"/>
                <a:gd name="connsiteY214" fmla="*/ 37914 h 87362"/>
                <a:gd name="connsiteX215" fmla="*/ 29326 w 64093"/>
                <a:gd name="connsiteY215" fmla="*/ 37914 h 87362"/>
                <a:gd name="connsiteX216" fmla="*/ 29326 w 64093"/>
                <a:gd name="connsiteY216" fmla="*/ 37638 h 87362"/>
                <a:gd name="connsiteX217" fmla="*/ 29602 w 64093"/>
                <a:gd name="connsiteY217" fmla="*/ 37638 h 87362"/>
                <a:gd name="connsiteX218" fmla="*/ 29879 w 64093"/>
                <a:gd name="connsiteY218" fmla="*/ 37638 h 87362"/>
                <a:gd name="connsiteX219" fmla="*/ 29879 w 64093"/>
                <a:gd name="connsiteY219" fmla="*/ 37361 h 87362"/>
                <a:gd name="connsiteX220" fmla="*/ 29602 w 64093"/>
                <a:gd name="connsiteY220" fmla="*/ 37361 h 87362"/>
                <a:gd name="connsiteX221" fmla="*/ 29326 w 64093"/>
                <a:gd name="connsiteY221" fmla="*/ 37361 h 87362"/>
                <a:gd name="connsiteX222" fmla="*/ 29326 w 64093"/>
                <a:gd name="connsiteY222" fmla="*/ 37085 h 87362"/>
                <a:gd name="connsiteX223" fmla="*/ 29602 w 64093"/>
                <a:gd name="connsiteY223" fmla="*/ 37085 h 87362"/>
                <a:gd name="connsiteX224" fmla="*/ 29879 w 64093"/>
                <a:gd name="connsiteY224" fmla="*/ 37085 h 87362"/>
                <a:gd name="connsiteX225" fmla="*/ 30155 w 64093"/>
                <a:gd name="connsiteY225" fmla="*/ 37085 h 87362"/>
                <a:gd name="connsiteX226" fmla="*/ 30155 w 64093"/>
                <a:gd name="connsiteY226" fmla="*/ 36808 h 87362"/>
                <a:gd name="connsiteX227" fmla="*/ 29879 w 64093"/>
                <a:gd name="connsiteY227" fmla="*/ 36808 h 87362"/>
                <a:gd name="connsiteX228" fmla="*/ 29602 w 64093"/>
                <a:gd name="connsiteY228" fmla="*/ 36808 h 87362"/>
                <a:gd name="connsiteX229" fmla="*/ 29326 w 64093"/>
                <a:gd name="connsiteY229" fmla="*/ 36808 h 87362"/>
                <a:gd name="connsiteX230" fmla="*/ 29326 w 64093"/>
                <a:gd name="connsiteY230" fmla="*/ 36532 h 87362"/>
                <a:gd name="connsiteX231" fmla="*/ 29602 w 64093"/>
                <a:gd name="connsiteY231" fmla="*/ 36255 h 87362"/>
                <a:gd name="connsiteX232" fmla="*/ 29879 w 64093"/>
                <a:gd name="connsiteY232" fmla="*/ 36255 h 87362"/>
                <a:gd name="connsiteX233" fmla="*/ 30155 w 64093"/>
                <a:gd name="connsiteY233" fmla="*/ 36532 h 87362"/>
                <a:gd name="connsiteX234" fmla="*/ 30431 w 64093"/>
                <a:gd name="connsiteY234" fmla="*/ 36532 h 87362"/>
                <a:gd name="connsiteX235" fmla="*/ 30707 w 64093"/>
                <a:gd name="connsiteY235" fmla="*/ 36255 h 87362"/>
                <a:gd name="connsiteX236" fmla="*/ 30707 w 64093"/>
                <a:gd name="connsiteY236" fmla="*/ 35979 h 87362"/>
                <a:gd name="connsiteX237" fmla="*/ 30983 w 64093"/>
                <a:gd name="connsiteY237" fmla="*/ 35979 h 87362"/>
                <a:gd name="connsiteX238" fmla="*/ 30983 w 64093"/>
                <a:gd name="connsiteY238" fmla="*/ 35702 h 87362"/>
                <a:gd name="connsiteX239" fmla="*/ 30983 w 64093"/>
                <a:gd name="connsiteY239" fmla="*/ 35426 h 87362"/>
                <a:gd name="connsiteX240" fmla="*/ 31260 w 64093"/>
                <a:gd name="connsiteY240" fmla="*/ 35426 h 87362"/>
                <a:gd name="connsiteX241" fmla="*/ 31260 w 64093"/>
                <a:gd name="connsiteY241" fmla="*/ 35150 h 87362"/>
                <a:gd name="connsiteX242" fmla="*/ 31536 w 64093"/>
                <a:gd name="connsiteY242" fmla="*/ 35150 h 87362"/>
                <a:gd name="connsiteX243" fmla="*/ 31536 w 64093"/>
                <a:gd name="connsiteY243" fmla="*/ 34873 h 87362"/>
                <a:gd name="connsiteX244" fmla="*/ 31812 w 64093"/>
                <a:gd name="connsiteY244" fmla="*/ 34873 h 87362"/>
                <a:gd name="connsiteX245" fmla="*/ 31812 w 64093"/>
                <a:gd name="connsiteY245" fmla="*/ 34597 h 87362"/>
                <a:gd name="connsiteX246" fmla="*/ 31812 w 64093"/>
                <a:gd name="connsiteY246" fmla="*/ 34320 h 87362"/>
                <a:gd name="connsiteX247" fmla="*/ 32088 w 64093"/>
                <a:gd name="connsiteY247" fmla="*/ 34320 h 87362"/>
                <a:gd name="connsiteX248" fmla="*/ 32088 w 64093"/>
                <a:gd name="connsiteY248" fmla="*/ 34044 h 87362"/>
                <a:gd name="connsiteX249" fmla="*/ 32088 w 64093"/>
                <a:gd name="connsiteY249" fmla="*/ 33767 h 87362"/>
                <a:gd name="connsiteX250" fmla="*/ 32088 w 64093"/>
                <a:gd name="connsiteY250" fmla="*/ 33491 h 87362"/>
                <a:gd name="connsiteX251" fmla="*/ 32088 w 64093"/>
                <a:gd name="connsiteY251" fmla="*/ 33214 h 87362"/>
                <a:gd name="connsiteX252" fmla="*/ 32088 w 64093"/>
                <a:gd name="connsiteY252" fmla="*/ 32938 h 87362"/>
                <a:gd name="connsiteX253" fmla="*/ 32088 w 64093"/>
                <a:gd name="connsiteY253" fmla="*/ 32661 h 87362"/>
                <a:gd name="connsiteX254" fmla="*/ 31812 w 64093"/>
                <a:gd name="connsiteY254" fmla="*/ 32661 h 87362"/>
                <a:gd name="connsiteX255" fmla="*/ 31812 w 64093"/>
                <a:gd name="connsiteY255" fmla="*/ 32385 h 87362"/>
                <a:gd name="connsiteX256" fmla="*/ 31536 w 64093"/>
                <a:gd name="connsiteY256" fmla="*/ 32385 h 87362"/>
                <a:gd name="connsiteX257" fmla="*/ 31536 w 64093"/>
                <a:gd name="connsiteY257" fmla="*/ 32108 h 87362"/>
                <a:gd name="connsiteX258" fmla="*/ 31812 w 64093"/>
                <a:gd name="connsiteY258" fmla="*/ 32108 h 87362"/>
                <a:gd name="connsiteX259" fmla="*/ 31812 w 64093"/>
                <a:gd name="connsiteY259" fmla="*/ 31832 h 87362"/>
                <a:gd name="connsiteX260" fmla="*/ 32088 w 64093"/>
                <a:gd name="connsiteY260" fmla="*/ 31832 h 87362"/>
                <a:gd name="connsiteX261" fmla="*/ 32088 w 64093"/>
                <a:gd name="connsiteY261" fmla="*/ 31556 h 87362"/>
                <a:gd name="connsiteX262" fmla="*/ 32088 w 64093"/>
                <a:gd name="connsiteY262" fmla="*/ 31279 h 87362"/>
                <a:gd name="connsiteX263" fmla="*/ 31812 w 64093"/>
                <a:gd name="connsiteY263" fmla="*/ 31279 h 87362"/>
                <a:gd name="connsiteX264" fmla="*/ 31536 w 64093"/>
                <a:gd name="connsiteY264" fmla="*/ 31279 h 87362"/>
                <a:gd name="connsiteX265" fmla="*/ 31536 w 64093"/>
                <a:gd name="connsiteY265" fmla="*/ 31003 h 87362"/>
                <a:gd name="connsiteX266" fmla="*/ 31260 w 64093"/>
                <a:gd name="connsiteY266" fmla="*/ 31003 h 87362"/>
                <a:gd name="connsiteX267" fmla="*/ 31536 w 64093"/>
                <a:gd name="connsiteY267" fmla="*/ 31003 h 87362"/>
                <a:gd name="connsiteX268" fmla="*/ 31536 w 64093"/>
                <a:gd name="connsiteY268" fmla="*/ 30726 h 87362"/>
                <a:gd name="connsiteX269" fmla="*/ 31812 w 64093"/>
                <a:gd name="connsiteY269" fmla="*/ 30726 h 87362"/>
                <a:gd name="connsiteX270" fmla="*/ 31812 w 64093"/>
                <a:gd name="connsiteY270" fmla="*/ 30450 h 87362"/>
                <a:gd name="connsiteX271" fmla="*/ 31812 w 64093"/>
                <a:gd name="connsiteY271" fmla="*/ 30173 h 87362"/>
                <a:gd name="connsiteX272" fmla="*/ 31812 w 64093"/>
                <a:gd name="connsiteY272" fmla="*/ 29897 h 87362"/>
                <a:gd name="connsiteX273" fmla="*/ 31812 w 64093"/>
                <a:gd name="connsiteY273" fmla="*/ 29620 h 87362"/>
                <a:gd name="connsiteX274" fmla="*/ 31812 w 64093"/>
                <a:gd name="connsiteY274" fmla="*/ 29344 h 87362"/>
                <a:gd name="connsiteX275" fmla="*/ 31812 w 64093"/>
                <a:gd name="connsiteY275" fmla="*/ 29067 h 87362"/>
                <a:gd name="connsiteX276" fmla="*/ 31536 w 64093"/>
                <a:gd name="connsiteY276" fmla="*/ 29067 h 87362"/>
                <a:gd name="connsiteX277" fmla="*/ 31536 w 64093"/>
                <a:gd name="connsiteY277" fmla="*/ 28791 h 87362"/>
                <a:gd name="connsiteX278" fmla="*/ 31536 w 64093"/>
                <a:gd name="connsiteY278" fmla="*/ 28515 h 87362"/>
                <a:gd name="connsiteX279" fmla="*/ 31260 w 64093"/>
                <a:gd name="connsiteY279" fmla="*/ 28515 h 87362"/>
                <a:gd name="connsiteX280" fmla="*/ 31260 w 64093"/>
                <a:gd name="connsiteY280" fmla="*/ 28238 h 87362"/>
                <a:gd name="connsiteX281" fmla="*/ 31260 w 64093"/>
                <a:gd name="connsiteY281" fmla="*/ 27961 h 87362"/>
                <a:gd name="connsiteX282" fmla="*/ 30983 w 64093"/>
                <a:gd name="connsiteY282" fmla="*/ 27961 h 87362"/>
                <a:gd name="connsiteX283" fmla="*/ 30983 w 64093"/>
                <a:gd name="connsiteY283" fmla="*/ 27685 h 87362"/>
                <a:gd name="connsiteX284" fmla="*/ 30983 w 64093"/>
                <a:gd name="connsiteY284" fmla="*/ 27409 h 87362"/>
                <a:gd name="connsiteX285" fmla="*/ 30983 w 64093"/>
                <a:gd name="connsiteY285" fmla="*/ 27132 h 87362"/>
                <a:gd name="connsiteX286" fmla="*/ 30707 w 64093"/>
                <a:gd name="connsiteY286" fmla="*/ 27132 h 87362"/>
                <a:gd name="connsiteX287" fmla="*/ 30707 w 64093"/>
                <a:gd name="connsiteY287" fmla="*/ 26856 h 87362"/>
                <a:gd name="connsiteX288" fmla="*/ 30707 w 64093"/>
                <a:gd name="connsiteY288" fmla="*/ 26579 h 87362"/>
                <a:gd name="connsiteX289" fmla="*/ 30431 w 64093"/>
                <a:gd name="connsiteY289" fmla="*/ 26579 h 87362"/>
                <a:gd name="connsiteX290" fmla="*/ 30431 w 64093"/>
                <a:gd name="connsiteY290" fmla="*/ 26303 h 87362"/>
                <a:gd name="connsiteX291" fmla="*/ 30431 w 64093"/>
                <a:gd name="connsiteY291" fmla="*/ 26026 h 87362"/>
                <a:gd name="connsiteX292" fmla="*/ 30155 w 64093"/>
                <a:gd name="connsiteY292" fmla="*/ 26026 h 87362"/>
                <a:gd name="connsiteX293" fmla="*/ 30155 w 64093"/>
                <a:gd name="connsiteY293" fmla="*/ 25750 h 87362"/>
                <a:gd name="connsiteX294" fmla="*/ 30155 w 64093"/>
                <a:gd name="connsiteY294" fmla="*/ 25473 h 87362"/>
                <a:gd name="connsiteX295" fmla="*/ 29879 w 64093"/>
                <a:gd name="connsiteY295" fmla="*/ 25197 h 87362"/>
                <a:gd name="connsiteX296" fmla="*/ 29879 w 64093"/>
                <a:gd name="connsiteY296" fmla="*/ 24920 h 87362"/>
                <a:gd name="connsiteX297" fmla="*/ 29879 w 64093"/>
                <a:gd name="connsiteY297" fmla="*/ 24644 h 87362"/>
                <a:gd name="connsiteX298" fmla="*/ 29602 w 64093"/>
                <a:gd name="connsiteY298" fmla="*/ 24644 h 87362"/>
                <a:gd name="connsiteX299" fmla="*/ 29602 w 64093"/>
                <a:gd name="connsiteY299" fmla="*/ 24368 h 87362"/>
                <a:gd name="connsiteX300" fmla="*/ 29602 w 64093"/>
                <a:gd name="connsiteY300" fmla="*/ 24091 h 87362"/>
                <a:gd name="connsiteX301" fmla="*/ 29326 w 64093"/>
                <a:gd name="connsiteY301" fmla="*/ 24091 h 87362"/>
                <a:gd name="connsiteX302" fmla="*/ 29326 w 64093"/>
                <a:gd name="connsiteY302" fmla="*/ 23814 h 87362"/>
                <a:gd name="connsiteX303" fmla="*/ 29326 w 64093"/>
                <a:gd name="connsiteY303" fmla="*/ 23538 h 87362"/>
                <a:gd name="connsiteX304" fmla="*/ 29050 w 64093"/>
                <a:gd name="connsiteY304" fmla="*/ 23538 h 87362"/>
                <a:gd name="connsiteX305" fmla="*/ 29050 w 64093"/>
                <a:gd name="connsiteY305" fmla="*/ 23262 h 87362"/>
                <a:gd name="connsiteX306" fmla="*/ 29050 w 64093"/>
                <a:gd name="connsiteY306" fmla="*/ 22985 h 87362"/>
                <a:gd name="connsiteX307" fmla="*/ 28773 w 64093"/>
                <a:gd name="connsiteY307" fmla="*/ 22985 h 87362"/>
                <a:gd name="connsiteX308" fmla="*/ 28773 w 64093"/>
                <a:gd name="connsiteY308" fmla="*/ 22709 h 87362"/>
                <a:gd name="connsiteX309" fmla="*/ 28773 w 64093"/>
                <a:gd name="connsiteY309" fmla="*/ 22432 h 87362"/>
                <a:gd name="connsiteX310" fmla="*/ 28497 w 64093"/>
                <a:gd name="connsiteY310" fmla="*/ 22432 h 87362"/>
                <a:gd name="connsiteX311" fmla="*/ 28497 w 64093"/>
                <a:gd name="connsiteY311" fmla="*/ 22156 h 87362"/>
                <a:gd name="connsiteX312" fmla="*/ 28497 w 64093"/>
                <a:gd name="connsiteY312" fmla="*/ 21879 h 87362"/>
                <a:gd name="connsiteX313" fmla="*/ 28497 w 64093"/>
                <a:gd name="connsiteY313" fmla="*/ 21603 h 87362"/>
                <a:gd name="connsiteX314" fmla="*/ 28221 w 64093"/>
                <a:gd name="connsiteY314" fmla="*/ 21603 h 87362"/>
                <a:gd name="connsiteX315" fmla="*/ 27944 w 64093"/>
                <a:gd name="connsiteY315" fmla="*/ 21327 h 87362"/>
                <a:gd name="connsiteX316" fmla="*/ 27944 w 64093"/>
                <a:gd name="connsiteY316" fmla="*/ 21050 h 87362"/>
                <a:gd name="connsiteX317" fmla="*/ 27668 w 64093"/>
                <a:gd name="connsiteY317" fmla="*/ 21050 h 87362"/>
                <a:gd name="connsiteX318" fmla="*/ 27668 w 64093"/>
                <a:gd name="connsiteY318" fmla="*/ 20773 h 87362"/>
                <a:gd name="connsiteX319" fmla="*/ 27668 w 64093"/>
                <a:gd name="connsiteY319" fmla="*/ 20497 h 87362"/>
                <a:gd name="connsiteX320" fmla="*/ 27392 w 64093"/>
                <a:gd name="connsiteY320" fmla="*/ 20497 h 87362"/>
                <a:gd name="connsiteX321" fmla="*/ 27392 w 64093"/>
                <a:gd name="connsiteY321" fmla="*/ 20221 h 87362"/>
                <a:gd name="connsiteX322" fmla="*/ 27392 w 64093"/>
                <a:gd name="connsiteY322" fmla="*/ 19944 h 87362"/>
                <a:gd name="connsiteX323" fmla="*/ 27116 w 64093"/>
                <a:gd name="connsiteY323" fmla="*/ 19944 h 87362"/>
                <a:gd name="connsiteX324" fmla="*/ 27116 w 64093"/>
                <a:gd name="connsiteY324" fmla="*/ 19667 h 87362"/>
                <a:gd name="connsiteX325" fmla="*/ 27116 w 64093"/>
                <a:gd name="connsiteY325" fmla="*/ 19391 h 87362"/>
                <a:gd name="connsiteX326" fmla="*/ 26839 w 64093"/>
                <a:gd name="connsiteY326" fmla="*/ 19115 h 87362"/>
                <a:gd name="connsiteX327" fmla="*/ 26839 w 64093"/>
                <a:gd name="connsiteY327" fmla="*/ 18838 h 87362"/>
                <a:gd name="connsiteX328" fmla="*/ 26839 w 64093"/>
                <a:gd name="connsiteY328" fmla="*/ 18562 h 87362"/>
                <a:gd name="connsiteX329" fmla="*/ 26563 w 64093"/>
                <a:gd name="connsiteY329" fmla="*/ 18562 h 87362"/>
                <a:gd name="connsiteX330" fmla="*/ 26563 w 64093"/>
                <a:gd name="connsiteY330" fmla="*/ 18285 h 87362"/>
                <a:gd name="connsiteX331" fmla="*/ 26563 w 64093"/>
                <a:gd name="connsiteY331" fmla="*/ 18009 h 87362"/>
                <a:gd name="connsiteX332" fmla="*/ 26287 w 64093"/>
                <a:gd name="connsiteY332" fmla="*/ 17732 h 87362"/>
                <a:gd name="connsiteX333" fmla="*/ 26287 w 64093"/>
                <a:gd name="connsiteY333" fmla="*/ 17456 h 87362"/>
                <a:gd name="connsiteX334" fmla="*/ 26011 w 64093"/>
                <a:gd name="connsiteY334" fmla="*/ 17180 h 87362"/>
                <a:gd name="connsiteX335" fmla="*/ 26011 w 64093"/>
                <a:gd name="connsiteY335" fmla="*/ 16903 h 87362"/>
                <a:gd name="connsiteX336" fmla="*/ 25735 w 64093"/>
                <a:gd name="connsiteY336" fmla="*/ 16903 h 87362"/>
                <a:gd name="connsiteX337" fmla="*/ 25735 w 64093"/>
                <a:gd name="connsiteY337" fmla="*/ 16626 h 87362"/>
                <a:gd name="connsiteX338" fmla="*/ 25735 w 64093"/>
                <a:gd name="connsiteY338" fmla="*/ 16350 h 87362"/>
                <a:gd name="connsiteX339" fmla="*/ 25458 w 64093"/>
                <a:gd name="connsiteY339" fmla="*/ 16074 h 87362"/>
                <a:gd name="connsiteX340" fmla="*/ 25458 w 64093"/>
                <a:gd name="connsiteY340" fmla="*/ 15797 h 87362"/>
                <a:gd name="connsiteX341" fmla="*/ 25458 w 64093"/>
                <a:gd name="connsiteY341" fmla="*/ 15521 h 87362"/>
                <a:gd name="connsiteX342" fmla="*/ 25182 w 64093"/>
                <a:gd name="connsiteY342" fmla="*/ 15521 h 87362"/>
                <a:gd name="connsiteX343" fmla="*/ 25182 w 64093"/>
                <a:gd name="connsiteY343" fmla="*/ 15244 h 87362"/>
                <a:gd name="connsiteX344" fmla="*/ 25182 w 64093"/>
                <a:gd name="connsiteY344" fmla="*/ 14968 h 87362"/>
                <a:gd name="connsiteX345" fmla="*/ 25182 w 64093"/>
                <a:gd name="connsiteY345" fmla="*/ 14691 h 87362"/>
                <a:gd name="connsiteX346" fmla="*/ 25182 w 64093"/>
                <a:gd name="connsiteY346" fmla="*/ 14415 h 87362"/>
                <a:gd name="connsiteX347" fmla="*/ 25182 w 64093"/>
                <a:gd name="connsiteY347" fmla="*/ 14138 h 87362"/>
                <a:gd name="connsiteX348" fmla="*/ 25182 w 64093"/>
                <a:gd name="connsiteY348" fmla="*/ 13862 h 87362"/>
                <a:gd name="connsiteX349" fmla="*/ 25182 w 64093"/>
                <a:gd name="connsiteY349" fmla="*/ 13585 h 87362"/>
                <a:gd name="connsiteX350" fmla="*/ 25182 w 64093"/>
                <a:gd name="connsiteY350" fmla="*/ 13309 h 87362"/>
                <a:gd name="connsiteX351" fmla="*/ 25182 w 64093"/>
                <a:gd name="connsiteY351" fmla="*/ 13033 h 87362"/>
                <a:gd name="connsiteX352" fmla="*/ 25182 w 64093"/>
                <a:gd name="connsiteY352" fmla="*/ 12756 h 87362"/>
                <a:gd name="connsiteX353" fmla="*/ 25182 w 64093"/>
                <a:gd name="connsiteY353" fmla="*/ 12480 h 87362"/>
                <a:gd name="connsiteX354" fmla="*/ 25182 w 64093"/>
                <a:gd name="connsiteY354" fmla="*/ 12203 h 87362"/>
                <a:gd name="connsiteX355" fmla="*/ 25182 w 64093"/>
                <a:gd name="connsiteY355" fmla="*/ 11927 h 87362"/>
                <a:gd name="connsiteX356" fmla="*/ 25182 w 64093"/>
                <a:gd name="connsiteY356" fmla="*/ 11650 h 87362"/>
                <a:gd name="connsiteX357" fmla="*/ 25182 w 64093"/>
                <a:gd name="connsiteY357" fmla="*/ 11374 h 87362"/>
                <a:gd name="connsiteX358" fmla="*/ 25182 w 64093"/>
                <a:gd name="connsiteY358" fmla="*/ 11097 h 87362"/>
                <a:gd name="connsiteX359" fmla="*/ 25182 w 64093"/>
                <a:gd name="connsiteY359" fmla="*/ 10821 h 87362"/>
                <a:gd name="connsiteX360" fmla="*/ 25182 w 64093"/>
                <a:gd name="connsiteY360" fmla="*/ 10544 h 87362"/>
                <a:gd name="connsiteX361" fmla="*/ 25458 w 64093"/>
                <a:gd name="connsiteY361" fmla="*/ 10544 h 87362"/>
                <a:gd name="connsiteX362" fmla="*/ 25458 w 64093"/>
                <a:gd name="connsiteY362" fmla="*/ 10268 h 87362"/>
                <a:gd name="connsiteX363" fmla="*/ 25458 w 64093"/>
                <a:gd name="connsiteY363" fmla="*/ 9991 h 87362"/>
                <a:gd name="connsiteX364" fmla="*/ 25458 w 64093"/>
                <a:gd name="connsiteY364" fmla="*/ 9715 h 87362"/>
                <a:gd name="connsiteX365" fmla="*/ 25458 w 64093"/>
                <a:gd name="connsiteY365" fmla="*/ 9438 h 87362"/>
                <a:gd name="connsiteX366" fmla="*/ 25458 w 64093"/>
                <a:gd name="connsiteY366" fmla="*/ 9162 h 87362"/>
                <a:gd name="connsiteX367" fmla="*/ 25458 w 64093"/>
                <a:gd name="connsiteY367" fmla="*/ 8886 h 87362"/>
                <a:gd name="connsiteX368" fmla="*/ 25458 w 64093"/>
                <a:gd name="connsiteY368" fmla="*/ 8609 h 87362"/>
                <a:gd name="connsiteX369" fmla="*/ 25458 w 64093"/>
                <a:gd name="connsiteY369" fmla="*/ 8333 h 87362"/>
                <a:gd name="connsiteX370" fmla="*/ 25458 w 64093"/>
                <a:gd name="connsiteY370" fmla="*/ 8056 h 87362"/>
                <a:gd name="connsiteX371" fmla="*/ 25458 w 64093"/>
                <a:gd name="connsiteY371" fmla="*/ 7780 h 87362"/>
                <a:gd name="connsiteX372" fmla="*/ 25458 w 64093"/>
                <a:gd name="connsiteY372" fmla="*/ 7503 h 87362"/>
                <a:gd name="connsiteX373" fmla="*/ 25735 w 64093"/>
                <a:gd name="connsiteY373" fmla="*/ 7503 h 87362"/>
                <a:gd name="connsiteX374" fmla="*/ 25735 w 64093"/>
                <a:gd name="connsiteY374" fmla="*/ 7227 h 87362"/>
                <a:gd name="connsiteX375" fmla="*/ 25735 w 64093"/>
                <a:gd name="connsiteY375" fmla="*/ 6950 h 87362"/>
                <a:gd name="connsiteX376" fmla="*/ 25735 w 64093"/>
                <a:gd name="connsiteY376" fmla="*/ 6674 h 87362"/>
                <a:gd name="connsiteX377" fmla="*/ 25735 w 64093"/>
                <a:gd name="connsiteY377" fmla="*/ 6397 h 87362"/>
                <a:gd name="connsiteX378" fmla="*/ 25735 w 64093"/>
                <a:gd name="connsiteY378" fmla="*/ 6121 h 87362"/>
                <a:gd name="connsiteX379" fmla="*/ 26011 w 64093"/>
                <a:gd name="connsiteY379" fmla="*/ 6121 h 87362"/>
                <a:gd name="connsiteX380" fmla="*/ 26011 w 64093"/>
                <a:gd name="connsiteY380" fmla="*/ 5844 h 87362"/>
                <a:gd name="connsiteX381" fmla="*/ 26011 w 64093"/>
                <a:gd name="connsiteY381" fmla="*/ 5568 h 87362"/>
                <a:gd name="connsiteX382" fmla="*/ 26011 w 64093"/>
                <a:gd name="connsiteY382" fmla="*/ 5292 h 87362"/>
                <a:gd name="connsiteX383" fmla="*/ 26011 w 64093"/>
                <a:gd name="connsiteY383" fmla="*/ 5015 h 87362"/>
                <a:gd name="connsiteX384" fmla="*/ 26287 w 64093"/>
                <a:gd name="connsiteY384" fmla="*/ 5015 h 87362"/>
                <a:gd name="connsiteX385" fmla="*/ 26287 w 64093"/>
                <a:gd name="connsiteY385" fmla="*/ 4739 h 87362"/>
                <a:gd name="connsiteX386" fmla="*/ 26287 w 64093"/>
                <a:gd name="connsiteY386" fmla="*/ 4462 h 87362"/>
                <a:gd name="connsiteX387" fmla="*/ 26287 w 64093"/>
                <a:gd name="connsiteY387" fmla="*/ 4186 h 87362"/>
                <a:gd name="connsiteX388" fmla="*/ 26563 w 64093"/>
                <a:gd name="connsiteY388" fmla="*/ 3909 h 87362"/>
                <a:gd name="connsiteX389" fmla="*/ 26563 w 64093"/>
                <a:gd name="connsiteY389" fmla="*/ 3633 h 87362"/>
                <a:gd name="connsiteX390" fmla="*/ 26563 w 64093"/>
                <a:gd name="connsiteY390" fmla="*/ 3356 h 87362"/>
                <a:gd name="connsiteX391" fmla="*/ 26563 w 64093"/>
                <a:gd name="connsiteY391" fmla="*/ 3080 h 87362"/>
                <a:gd name="connsiteX392" fmla="*/ 26839 w 64093"/>
                <a:gd name="connsiteY392" fmla="*/ 3080 h 87362"/>
                <a:gd name="connsiteX393" fmla="*/ 26839 w 64093"/>
                <a:gd name="connsiteY393" fmla="*/ 2803 h 87362"/>
                <a:gd name="connsiteX394" fmla="*/ 26839 w 64093"/>
                <a:gd name="connsiteY394" fmla="*/ 2527 h 87362"/>
                <a:gd name="connsiteX395" fmla="*/ 27116 w 64093"/>
                <a:gd name="connsiteY395" fmla="*/ 2527 h 87362"/>
                <a:gd name="connsiteX396" fmla="*/ 27116 w 64093"/>
                <a:gd name="connsiteY396" fmla="*/ 2250 h 87362"/>
                <a:gd name="connsiteX397" fmla="*/ 27116 w 64093"/>
                <a:gd name="connsiteY397" fmla="*/ 1974 h 87362"/>
                <a:gd name="connsiteX398" fmla="*/ 27116 w 64093"/>
                <a:gd name="connsiteY398" fmla="*/ 1697 h 87362"/>
                <a:gd name="connsiteX399" fmla="*/ 27116 w 64093"/>
                <a:gd name="connsiteY399" fmla="*/ 1421 h 87362"/>
                <a:gd name="connsiteX400" fmla="*/ 27116 w 64093"/>
                <a:gd name="connsiteY400" fmla="*/ 1145 h 87362"/>
                <a:gd name="connsiteX401" fmla="*/ 27116 w 64093"/>
                <a:gd name="connsiteY401" fmla="*/ 868 h 87362"/>
                <a:gd name="connsiteX402" fmla="*/ 27116 w 64093"/>
                <a:gd name="connsiteY402" fmla="*/ 592 h 87362"/>
                <a:gd name="connsiteX403" fmla="*/ 27116 w 64093"/>
                <a:gd name="connsiteY403" fmla="*/ 315 h 87362"/>
                <a:gd name="connsiteX404" fmla="*/ 27116 w 64093"/>
                <a:gd name="connsiteY404" fmla="*/ 39 h 87362"/>
                <a:gd name="connsiteX405" fmla="*/ 27392 w 64093"/>
                <a:gd name="connsiteY405" fmla="*/ 39 h 87362"/>
                <a:gd name="connsiteX406" fmla="*/ 27668 w 64093"/>
                <a:gd name="connsiteY406" fmla="*/ 315 h 87362"/>
                <a:gd name="connsiteX407" fmla="*/ 27944 w 64093"/>
                <a:gd name="connsiteY407" fmla="*/ 315 h 87362"/>
                <a:gd name="connsiteX408" fmla="*/ 27944 w 64093"/>
                <a:gd name="connsiteY408" fmla="*/ 592 h 87362"/>
                <a:gd name="connsiteX409" fmla="*/ 28221 w 64093"/>
                <a:gd name="connsiteY409" fmla="*/ 592 h 87362"/>
                <a:gd name="connsiteX410" fmla="*/ 28221 w 64093"/>
                <a:gd name="connsiteY410" fmla="*/ 868 h 87362"/>
                <a:gd name="connsiteX411" fmla="*/ 28497 w 64093"/>
                <a:gd name="connsiteY411" fmla="*/ 868 h 87362"/>
                <a:gd name="connsiteX412" fmla="*/ 28773 w 64093"/>
                <a:gd name="connsiteY412" fmla="*/ 1145 h 87362"/>
                <a:gd name="connsiteX413" fmla="*/ 28773 w 64093"/>
                <a:gd name="connsiteY413" fmla="*/ 1421 h 87362"/>
                <a:gd name="connsiteX414" fmla="*/ 29050 w 64093"/>
                <a:gd name="connsiteY414" fmla="*/ 1421 h 87362"/>
                <a:gd name="connsiteX415" fmla="*/ 29050 w 64093"/>
                <a:gd name="connsiteY415" fmla="*/ 1697 h 87362"/>
                <a:gd name="connsiteX416" fmla="*/ 29050 w 64093"/>
                <a:gd name="connsiteY416" fmla="*/ 1974 h 87362"/>
                <a:gd name="connsiteX417" fmla="*/ 29050 w 64093"/>
                <a:gd name="connsiteY417" fmla="*/ 2250 h 87362"/>
                <a:gd name="connsiteX418" fmla="*/ 29050 w 64093"/>
                <a:gd name="connsiteY418" fmla="*/ 2527 h 87362"/>
                <a:gd name="connsiteX419" fmla="*/ 29326 w 64093"/>
                <a:gd name="connsiteY419" fmla="*/ 2527 h 87362"/>
                <a:gd name="connsiteX420" fmla="*/ 29326 w 64093"/>
                <a:gd name="connsiteY420" fmla="*/ 2803 h 87362"/>
                <a:gd name="connsiteX421" fmla="*/ 29602 w 64093"/>
                <a:gd name="connsiteY421" fmla="*/ 2803 h 87362"/>
                <a:gd name="connsiteX422" fmla="*/ 29879 w 64093"/>
                <a:gd name="connsiteY422" fmla="*/ 2803 h 87362"/>
                <a:gd name="connsiteX423" fmla="*/ 30155 w 64093"/>
                <a:gd name="connsiteY423" fmla="*/ 2803 h 87362"/>
                <a:gd name="connsiteX424" fmla="*/ 30155 w 64093"/>
                <a:gd name="connsiteY424" fmla="*/ 3080 h 87362"/>
                <a:gd name="connsiteX425" fmla="*/ 30431 w 64093"/>
                <a:gd name="connsiteY425" fmla="*/ 3080 h 87362"/>
                <a:gd name="connsiteX426" fmla="*/ 30431 w 64093"/>
                <a:gd name="connsiteY426" fmla="*/ 3356 h 87362"/>
                <a:gd name="connsiteX427" fmla="*/ 30707 w 64093"/>
                <a:gd name="connsiteY427" fmla="*/ 3356 h 87362"/>
                <a:gd name="connsiteX428" fmla="*/ 30707 w 64093"/>
                <a:gd name="connsiteY428" fmla="*/ 3633 h 87362"/>
                <a:gd name="connsiteX429" fmla="*/ 30983 w 64093"/>
                <a:gd name="connsiteY429" fmla="*/ 3633 h 87362"/>
                <a:gd name="connsiteX430" fmla="*/ 31260 w 64093"/>
                <a:gd name="connsiteY430" fmla="*/ 3633 h 87362"/>
                <a:gd name="connsiteX431" fmla="*/ 31536 w 64093"/>
                <a:gd name="connsiteY431" fmla="*/ 3633 h 87362"/>
                <a:gd name="connsiteX432" fmla="*/ 31536 w 64093"/>
                <a:gd name="connsiteY432" fmla="*/ 3909 h 87362"/>
                <a:gd name="connsiteX433" fmla="*/ 31812 w 64093"/>
                <a:gd name="connsiteY433" fmla="*/ 3909 h 87362"/>
                <a:gd name="connsiteX434" fmla="*/ 32088 w 64093"/>
                <a:gd name="connsiteY434" fmla="*/ 3909 h 87362"/>
                <a:gd name="connsiteX435" fmla="*/ 32365 w 64093"/>
                <a:gd name="connsiteY435" fmla="*/ 3633 h 87362"/>
                <a:gd name="connsiteX436" fmla="*/ 32641 w 64093"/>
                <a:gd name="connsiteY436" fmla="*/ 3633 h 87362"/>
                <a:gd name="connsiteX437" fmla="*/ 32917 w 64093"/>
                <a:gd name="connsiteY437" fmla="*/ 3633 h 87362"/>
                <a:gd name="connsiteX438" fmla="*/ 32917 w 64093"/>
                <a:gd name="connsiteY438" fmla="*/ 3909 h 87362"/>
                <a:gd name="connsiteX439" fmla="*/ 33194 w 64093"/>
                <a:gd name="connsiteY439" fmla="*/ 3909 h 87362"/>
                <a:gd name="connsiteX440" fmla="*/ 33194 w 64093"/>
                <a:gd name="connsiteY440" fmla="*/ 3633 h 87362"/>
                <a:gd name="connsiteX441" fmla="*/ 33470 w 64093"/>
                <a:gd name="connsiteY441" fmla="*/ 3633 h 87362"/>
                <a:gd name="connsiteX442" fmla="*/ 33746 w 64093"/>
                <a:gd name="connsiteY442" fmla="*/ 3356 h 87362"/>
                <a:gd name="connsiteX443" fmla="*/ 34023 w 64093"/>
                <a:gd name="connsiteY443" fmla="*/ 3356 h 87362"/>
                <a:gd name="connsiteX444" fmla="*/ 34023 w 64093"/>
                <a:gd name="connsiteY444" fmla="*/ 3080 h 87362"/>
                <a:gd name="connsiteX445" fmla="*/ 34299 w 64093"/>
                <a:gd name="connsiteY445" fmla="*/ 3080 h 87362"/>
                <a:gd name="connsiteX446" fmla="*/ 34575 w 64093"/>
                <a:gd name="connsiteY446" fmla="*/ 3080 h 87362"/>
                <a:gd name="connsiteX447" fmla="*/ 34575 w 64093"/>
                <a:gd name="connsiteY447" fmla="*/ 2803 h 87362"/>
                <a:gd name="connsiteX448" fmla="*/ 34851 w 64093"/>
                <a:gd name="connsiteY448" fmla="*/ 2803 h 87362"/>
                <a:gd name="connsiteX449" fmla="*/ 34851 w 64093"/>
                <a:gd name="connsiteY449" fmla="*/ 2527 h 87362"/>
                <a:gd name="connsiteX450" fmla="*/ 35127 w 64093"/>
                <a:gd name="connsiteY450" fmla="*/ 2527 h 87362"/>
                <a:gd name="connsiteX451" fmla="*/ 35404 w 64093"/>
                <a:gd name="connsiteY451" fmla="*/ 2527 h 87362"/>
                <a:gd name="connsiteX452" fmla="*/ 35404 w 64093"/>
                <a:gd name="connsiteY452" fmla="*/ 2803 h 87362"/>
                <a:gd name="connsiteX453" fmla="*/ 35680 w 64093"/>
                <a:gd name="connsiteY453" fmla="*/ 2803 h 87362"/>
                <a:gd name="connsiteX454" fmla="*/ 36232 w 64093"/>
                <a:gd name="connsiteY454" fmla="*/ 3080 h 87362"/>
                <a:gd name="connsiteX455" fmla="*/ 36509 w 64093"/>
                <a:gd name="connsiteY455" fmla="*/ 3080 h 87362"/>
                <a:gd name="connsiteX456" fmla="*/ 36509 w 64093"/>
                <a:gd name="connsiteY456" fmla="*/ 3356 h 87362"/>
                <a:gd name="connsiteX457" fmla="*/ 36785 w 64093"/>
                <a:gd name="connsiteY457" fmla="*/ 3356 h 87362"/>
                <a:gd name="connsiteX458" fmla="*/ 37061 w 64093"/>
                <a:gd name="connsiteY458" fmla="*/ 3356 h 87362"/>
                <a:gd name="connsiteX459" fmla="*/ 37061 w 64093"/>
                <a:gd name="connsiteY459" fmla="*/ 3633 h 87362"/>
                <a:gd name="connsiteX460" fmla="*/ 37061 w 64093"/>
                <a:gd name="connsiteY460" fmla="*/ 3909 h 87362"/>
                <a:gd name="connsiteX461" fmla="*/ 37338 w 64093"/>
                <a:gd name="connsiteY461" fmla="*/ 3909 h 87362"/>
                <a:gd name="connsiteX462" fmla="*/ 37614 w 64093"/>
                <a:gd name="connsiteY462" fmla="*/ 3633 h 87362"/>
                <a:gd name="connsiteX463" fmla="*/ 37890 w 64093"/>
                <a:gd name="connsiteY463" fmla="*/ 3633 h 87362"/>
                <a:gd name="connsiteX464" fmla="*/ 37890 w 64093"/>
                <a:gd name="connsiteY464" fmla="*/ 3909 h 87362"/>
                <a:gd name="connsiteX465" fmla="*/ 38167 w 64093"/>
                <a:gd name="connsiteY465" fmla="*/ 3909 h 87362"/>
                <a:gd name="connsiteX466" fmla="*/ 38443 w 64093"/>
                <a:gd name="connsiteY466" fmla="*/ 3909 h 87362"/>
                <a:gd name="connsiteX467" fmla="*/ 38443 w 64093"/>
                <a:gd name="connsiteY467" fmla="*/ 4186 h 87362"/>
                <a:gd name="connsiteX468" fmla="*/ 38719 w 64093"/>
                <a:gd name="connsiteY468" fmla="*/ 4462 h 87362"/>
                <a:gd name="connsiteX469" fmla="*/ 38719 w 64093"/>
                <a:gd name="connsiteY469" fmla="*/ 4739 h 87362"/>
                <a:gd name="connsiteX470" fmla="*/ 38719 w 64093"/>
                <a:gd name="connsiteY470" fmla="*/ 5015 h 87362"/>
                <a:gd name="connsiteX471" fmla="*/ 38995 w 64093"/>
                <a:gd name="connsiteY471" fmla="*/ 5015 h 87362"/>
                <a:gd name="connsiteX472" fmla="*/ 38995 w 64093"/>
                <a:gd name="connsiteY472" fmla="*/ 5292 h 87362"/>
                <a:gd name="connsiteX473" fmla="*/ 38719 w 64093"/>
                <a:gd name="connsiteY473" fmla="*/ 5292 h 87362"/>
                <a:gd name="connsiteX474" fmla="*/ 38719 w 64093"/>
                <a:gd name="connsiteY474" fmla="*/ 5568 h 87362"/>
                <a:gd name="connsiteX475" fmla="*/ 38719 w 64093"/>
                <a:gd name="connsiteY475" fmla="*/ 5844 h 87362"/>
                <a:gd name="connsiteX476" fmla="*/ 38719 w 64093"/>
                <a:gd name="connsiteY476" fmla="*/ 6121 h 87362"/>
                <a:gd name="connsiteX477" fmla="*/ 38719 w 64093"/>
                <a:gd name="connsiteY477" fmla="*/ 6397 h 87362"/>
                <a:gd name="connsiteX478" fmla="*/ 38719 w 64093"/>
                <a:gd name="connsiteY478" fmla="*/ 6674 h 87362"/>
                <a:gd name="connsiteX479" fmla="*/ 38719 w 64093"/>
                <a:gd name="connsiteY479" fmla="*/ 6950 h 87362"/>
                <a:gd name="connsiteX480" fmla="*/ 38719 w 64093"/>
                <a:gd name="connsiteY480" fmla="*/ 7227 h 87362"/>
                <a:gd name="connsiteX481" fmla="*/ 38995 w 64093"/>
                <a:gd name="connsiteY481" fmla="*/ 7503 h 87362"/>
                <a:gd name="connsiteX482" fmla="*/ 38995 w 64093"/>
                <a:gd name="connsiteY482" fmla="*/ 7780 h 87362"/>
                <a:gd name="connsiteX483" fmla="*/ 38995 w 64093"/>
                <a:gd name="connsiteY483" fmla="*/ 8056 h 87362"/>
                <a:gd name="connsiteX484" fmla="*/ 38995 w 64093"/>
                <a:gd name="connsiteY484" fmla="*/ 8333 h 87362"/>
                <a:gd name="connsiteX485" fmla="*/ 38995 w 64093"/>
                <a:gd name="connsiteY485" fmla="*/ 8609 h 87362"/>
                <a:gd name="connsiteX486" fmla="*/ 38995 w 64093"/>
                <a:gd name="connsiteY486" fmla="*/ 8886 h 87362"/>
                <a:gd name="connsiteX487" fmla="*/ 39271 w 64093"/>
                <a:gd name="connsiteY487" fmla="*/ 8886 h 87362"/>
                <a:gd name="connsiteX488" fmla="*/ 39271 w 64093"/>
                <a:gd name="connsiteY488" fmla="*/ 9162 h 87362"/>
                <a:gd name="connsiteX489" fmla="*/ 39271 w 64093"/>
                <a:gd name="connsiteY489" fmla="*/ 9438 h 87362"/>
                <a:gd name="connsiteX490" fmla="*/ 39271 w 64093"/>
                <a:gd name="connsiteY490" fmla="*/ 9715 h 87362"/>
                <a:gd name="connsiteX491" fmla="*/ 39271 w 64093"/>
                <a:gd name="connsiteY491" fmla="*/ 9991 h 87362"/>
                <a:gd name="connsiteX492" fmla="*/ 39271 w 64093"/>
                <a:gd name="connsiteY492" fmla="*/ 10268 h 87362"/>
                <a:gd name="connsiteX493" fmla="*/ 39548 w 64093"/>
                <a:gd name="connsiteY493" fmla="*/ 10544 h 87362"/>
                <a:gd name="connsiteX494" fmla="*/ 39548 w 64093"/>
                <a:gd name="connsiteY494" fmla="*/ 10821 h 87362"/>
                <a:gd name="connsiteX495" fmla="*/ 39548 w 64093"/>
                <a:gd name="connsiteY495" fmla="*/ 11097 h 87362"/>
                <a:gd name="connsiteX496" fmla="*/ 39824 w 64093"/>
                <a:gd name="connsiteY496" fmla="*/ 11097 h 87362"/>
                <a:gd name="connsiteX497" fmla="*/ 39824 w 64093"/>
                <a:gd name="connsiteY497" fmla="*/ 11374 h 87362"/>
                <a:gd name="connsiteX498" fmla="*/ 40100 w 64093"/>
                <a:gd name="connsiteY498" fmla="*/ 11374 h 87362"/>
                <a:gd name="connsiteX499" fmla="*/ 40376 w 64093"/>
                <a:gd name="connsiteY499" fmla="*/ 11374 h 87362"/>
                <a:gd name="connsiteX500" fmla="*/ 40376 w 64093"/>
                <a:gd name="connsiteY500" fmla="*/ 11650 h 87362"/>
                <a:gd name="connsiteX501" fmla="*/ 40653 w 64093"/>
                <a:gd name="connsiteY501" fmla="*/ 11650 h 87362"/>
                <a:gd name="connsiteX502" fmla="*/ 40929 w 64093"/>
                <a:gd name="connsiteY502" fmla="*/ 11650 h 87362"/>
                <a:gd name="connsiteX503" fmla="*/ 41205 w 64093"/>
                <a:gd name="connsiteY503" fmla="*/ 11650 h 87362"/>
                <a:gd name="connsiteX504" fmla="*/ 41482 w 64093"/>
                <a:gd name="connsiteY504" fmla="*/ 11650 h 87362"/>
                <a:gd name="connsiteX505" fmla="*/ 41758 w 64093"/>
                <a:gd name="connsiteY505" fmla="*/ 11650 h 87362"/>
                <a:gd name="connsiteX506" fmla="*/ 42034 w 64093"/>
                <a:gd name="connsiteY506" fmla="*/ 11650 h 87362"/>
                <a:gd name="connsiteX507" fmla="*/ 42310 w 64093"/>
                <a:gd name="connsiteY507" fmla="*/ 11650 h 87362"/>
                <a:gd name="connsiteX508" fmla="*/ 42587 w 64093"/>
                <a:gd name="connsiteY508" fmla="*/ 11650 h 87362"/>
                <a:gd name="connsiteX509" fmla="*/ 42863 w 64093"/>
                <a:gd name="connsiteY509" fmla="*/ 11927 h 87362"/>
                <a:gd name="connsiteX510" fmla="*/ 43139 w 64093"/>
                <a:gd name="connsiteY510" fmla="*/ 11927 h 87362"/>
                <a:gd name="connsiteX511" fmla="*/ 43139 w 64093"/>
                <a:gd name="connsiteY511" fmla="*/ 12203 h 87362"/>
                <a:gd name="connsiteX512" fmla="*/ 43415 w 64093"/>
                <a:gd name="connsiteY512" fmla="*/ 12203 h 87362"/>
                <a:gd name="connsiteX513" fmla="*/ 43415 w 64093"/>
                <a:gd name="connsiteY513" fmla="*/ 12480 h 87362"/>
                <a:gd name="connsiteX514" fmla="*/ 43692 w 64093"/>
                <a:gd name="connsiteY514" fmla="*/ 12480 h 87362"/>
                <a:gd name="connsiteX515" fmla="*/ 43968 w 64093"/>
                <a:gd name="connsiteY515" fmla="*/ 12480 h 87362"/>
                <a:gd name="connsiteX516" fmla="*/ 43968 w 64093"/>
                <a:gd name="connsiteY516" fmla="*/ 12756 h 87362"/>
                <a:gd name="connsiteX517" fmla="*/ 44244 w 64093"/>
                <a:gd name="connsiteY517" fmla="*/ 12756 h 87362"/>
                <a:gd name="connsiteX518" fmla="*/ 44520 w 64093"/>
                <a:gd name="connsiteY518" fmla="*/ 12756 h 87362"/>
                <a:gd name="connsiteX519" fmla="*/ 44520 w 64093"/>
                <a:gd name="connsiteY519" fmla="*/ 13033 h 87362"/>
                <a:gd name="connsiteX520" fmla="*/ 44797 w 64093"/>
                <a:gd name="connsiteY520" fmla="*/ 13033 h 87362"/>
                <a:gd name="connsiteX521" fmla="*/ 45073 w 64093"/>
                <a:gd name="connsiteY521" fmla="*/ 13033 h 87362"/>
                <a:gd name="connsiteX522" fmla="*/ 45349 w 64093"/>
                <a:gd name="connsiteY522" fmla="*/ 13033 h 87362"/>
                <a:gd name="connsiteX523" fmla="*/ 45626 w 64093"/>
                <a:gd name="connsiteY523" fmla="*/ 13033 h 87362"/>
                <a:gd name="connsiteX524" fmla="*/ 45902 w 64093"/>
                <a:gd name="connsiteY524" fmla="*/ 13033 h 87362"/>
                <a:gd name="connsiteX525" fmla="*/ 46178 w 64093"/>
                <a:gd name="connsiteY525" fmla="*/ 13033 h 87362"/>
                <a:gd name="connsiteX526" fmla="*/ 46454 w 64093"/>
                <a:gd name="connsiteY526" fmla="*/ 13033 h 87362"/>
                <a:gd name="connsiteX527" fmla="*/ 46731 w 64093"/>
                <a:gd name="connsiteY527" fmla="*/ 13033 h 87362"/>
                <a:gd name="connsiteX528" fmla="*/ 47007 w 64093"/>
                <a:gd name="connsiteY528" fmla="*/ 13033 h 87362"/>
                <a:gd name="connsiteX529" fmla="*/ 47283 w 64093"/>
                <a:gd name="connsiteY529" fmla="*/ 13033 h 87362"/>
                <a:gd name="connsiteX530" fmla="*/ 47283 w 64093"/>
                <a:gd name="connsiteY530" fmla="*/ 12756 h 87362"/>
                <a:gd name="connsiteX531" fmla="*/ 47559 w 64093"/>
                <a:gd name="connsiteY531" fmla="*/ 12756 h 87362"/>
                <a:gd name="connsiteX532" fmla="*/ 47836 w 64093"/>
                <a:gd name="connsiteY532" fmla="*/ 12756 h 87362"/>
                <a:gd name="connsiteX533" fmla="*/ 48112 w 64093"/>
                <a:gd name="connsiteY533" fmla="*/ 12756 h 87362"/>
                <a:gd name="connsiteX534" fmla="*/ 48388 w 64093"/>
                <a:gd name="connsiteY534" fmla="*/ 12756 h 87362"/>
                <a:gd name="connsiteX535" fmla="*/ 48664 w 64093"/>
                <a:gd name="connsiteY535" fmla="*/ 12756 h 87362"/>
                <a:gd name="connsiteX536" fmla="*/ 48941 w 64093"/>
                <a:gd name="connsiteY536" fmla="*/ 12756 h 87362"/>
                <a:gd name="connsiteX537" fmla="*/ 49217 w 64093"/>
                <a:gd name="connsiteY537" fmla="*/ 12756 h 87362"/>
                <a:gd name="connsiteX538" fmla="*/ 49493 w 64093"/>
                <a:gd name="connsiteY538" fmla="*/ 12756 h 87362"/>
                <a:gd name="connsiteX539" fmla="*/ 49493 w 64093"/>
                <a:gd name="connsiteY539" fmla="*/ 12480 h 87362"/>
                <a:gd name="connsiteX540" fmla="*/ 49769 w 64093"/>
                <a:gd name="connsiteY540" fmla="*/ 12480 h 87362"/>
                <a:gd name="connsiteX541" fmla="*/ 50046 w 64093"/>
                <a:gd name="connsiteY541" fmla="*/ 12480 h 87362"/>
                <a:gd name="connsiteX542" fmla="*/ 50322 w 64093"/>
                <a:gd name="connsiteY542" fmla="*/ 12480 h 87362"/>
                <a:gd name="connsiteX543" fmla="*/ 50598 w 64093"/>
                <a:gd name="connsiteY543" fmla="*/ 12480 h 87362"/>
                <a:gd name="connsiteX544" fmla="*/ 50875 w 64093"/>
                <a:gd name="connsiteY544" fmla="*/ 12480 h 87362"/>
                <a:gd name="connsiteX545" fmla="*/ 51151 w 64093"/>
                <a:gd name="connsiteY545" fmla="*/ 12203 h 87362"/>
                <a:gd name="connsiteX546" fmla="*/ 51427 w 64093"/>
                <a:gd name="connsiteY546" fmla="*/ 12203 h 87362"/>
                <a:gd name="connsiteX547" fmla="*/ 51703 w 64093"/>
                <a:gd name="connsiteY547" fmla="*/ 12203 h 87362"/>
                <a:gd name="connsiteX548" fmla="*/ 51703 w 64093"/>
                <a:gd name="connsiteY548" fmla="*/ 11927 h 87362"/>
                <a:gd name="connsiteX549" fmla="*/ 51980 w 64093"/>
                <a:gd name="connsiteY549" fmla="*/ 11927 h 87362"/>
                <a:gd name="connsiteX550" fmla="*/ 52256 w 64093"/>
                <a:gd name="connsiteY550" fmla="*/ 11927 h 87362"/>
                <a:gd name="connsiteX551" fmla="*/ 52532 w 64093"/>
                <a:gd name="connsiteY551" fmla="*/ 11927 h 87362"/>
                <a:gd name="connsiteX552" fmla="*/ 52532 w 64093"/>
                <a:gd name="connsiteY552" fmla="*/ 11650 h 87362"/>
                <a:gd name="connsiteX553" fmla="*/ 52808 w 64093"/>
                <a:gd name="connsiteY553" fmla="*/ 11650 h 87362"/>
                <a:gd name="connsiteX554" fmla="*/ 53085 w 64093"/>
                <a:gd name="connsiteY554" fmla="*/ 11650 h 87362"/>
                <a:gd name="connsiteX555" fmla="*/ 53361 w 64093"/>
                <a:gd name="connsiteY555" fmla="*/ 11650 h 87362"/>
                <a:gd name="connsiteX556" fmla="*/ 53361 w 64093"/>
                <a:gd name="connsiteY556" fmla="*/ 11374 h 87362"/>
                <a:gd name="connsiteX557" fmla="*/ 53637 w 64093"/>
                <a:gd name="connsiteY557" fmla="*/ 11374 h 87362"/>
                <a:gd name="connsiteX558" fmla="*/ 53913 w 64093"/>
                <a:gd name="connsiteY558" fmla="*/ 11374 h 87362"/>
                <a:gd name="connsiteX559" fmla="*/ 54190 w 64093"/>
                <a:gd name="connsiteY559" fmla="*/ 11097 h 87362"/>
                <a:gd name="connsiteX560" fmla="*/ 54466 w 64093"/>
                <a:gd name="connsiteY560" fmla="*/ 11097 h 87362"/>
                <a:gd name="connsiteX561" fmla="*/ 54742 w 64093"/>
                <a:gd name="connsiteY561" fmla="*/ 11097 h 87362"/>
                <a:gd name="connsiteX562" fmla="*/ 54742 w 64093"/>
                <a:gd name="connsiteY562" fmla="*/ 10821 h 87362"/>
                <a:gd name="connsiteX563" fmla="*/ 55019 w 64093"/>
                <a:gd name="connsiteY563" fmla="*/ 10821 h 87362"/>
                <a:gd name="connsiteX564" fmla="*/ 55295 w 64093"/>
                <a:gd name="connsiteY564" fmla="*/ 10821 h 87362"/>
                <a:gd name="connsiteX565" fmla="*/ 55571 w 64093"/>
                <a:gd name="connsiteY565" fmla="*/ 10821 h 87362"/>
                <a:gd name="connsiteX566" fmla="*/ 55847 w 64093"/>
                <a:gd name="connsiteY566" fmla="*/ 10821 h 87362"/>
                <a:gd name="connsiteX567" fmla="*/ 56124 w 64093"/>
                <a:gd name="connsiteY567" fmla="*/ 10821 h 87362"/>
                <a:gd name="connsiteX568" fmla="*/ 56400 w 64093"/>
                <a:gd name="connsiteY568" fmla="*/ 10821 h 87362"/>
                <a:gd name="connsiteX569" fmla="*/ 56676 w 64093"/>
                <a:gd name="connsiteY569" fmla="*/ 10821 h 87362"/>
                <a:gd name="connsiteX570" fmla="*/ 56952 w 64093"/>
                <a:gd name="connsiteY570" fmla="*/ 10821 h 87362"/>
                <a:gd name="connsiteX571" fmla="*/ 57229 w 64093"/>
                <a:gd name="connsiteY571" fmla="*/ 10821 h 87362"/>
                <a:gd name="connsiteX572" fmla="*/ 57505 w 64093"/>
                <a:gd name="connsiteY572" fmla="*/ 10821 h 87362"/>
                <a:gd name="connsiteX573" fmla="*/ 57505 w 64093"/>
                <a:gd name="connsiteY573" fmla="*/ 11097 h 87362"/>
                <a:gd name="connsiteX574" fmla="*/ 57781 w 64093"/>
                <a:gd name="connsiteY574" fmla="*/ 11097 h 87362"/>
                <a:gd name="connsiteX575" fmla="*/ 58057 w 64093"/>
                <a:gd name="connsiteY575" fmla="*/ 11097 h 87362"/>
                <a:gd name="connsiteX576" fmla="*/ 58334 w 64093"/>
                <a:gd name="connsiteY576" fmla="*/ 11097 h 87362"/>
                <a:gd name="connsiteX577" fmla="*/ 58610 w 64093"/>
                <a:gd name="connsiteY577" fmla="*/ 11097 h 87362"/>
                <a:gd name="connsiteX578" fmla="*/ 58886 w 64093"/>
                <a:gd name="connsiteY578" fmla="*/ 11097 h 87362"/>
                <a:gd name="connsiteX579" fmla="*/ 59163 w 64093"/>
                <a:gd name="connsiteY579" fmla="*/ 11097 h 87362"/>
                <a:gd name="connsiteX580" fmla="*/ 59163 w 64093"/>
                <a:gd name="connsiteY580" fmla="*/ 11374 h 87362"/>
                <a:gd name="connsiteX581" fmla="*/ 59439 w 64093"/>
                <a:gd name="connsiteY581" fmla="*/ 11374 h 87362"/>
                <a:gd name="connsiteX582" fmla="*/ 59715 w 64093"/>
                <a:gd name="connsiteY582" fmla="*/ 11374 h 87362"/>
                <a:gd name="connsiteX583" fmla="*/ 59715 w 64093"/>
                <a:gd name="connsiteY583" fmla="*/ 11650 h 87362"/>
                <a:gd name="connsiteX584" fmla="*/ 59715 w 64093"/>
                <a:gd name="connsiteY584" fmla="*/ 11927 h 87362"/>
                <a:gd name="connsiteX585" fmla="*/ 59991 w 64093"/>
                <a:gd name="connsiteY585" fmla="*/ 11927 h 87362"/>
                <a:gd name="connsiteX586" fmla="*/ 60268 w 64093"/>
                <a:gd name="connsiteY586" fmla="*/ 11927 h 87362"/>
                <a:gd name="connsiteX587" fmla="*/ 60544 w 64093"/>
                <a:gd name="connsiteY587" fmla="*/ 12203 h 87362"/>
                <a:gd name="connsiteX588" fmla="*/ 60820 w 64093"/>
                <a:gd name="connsiteY588" fmla="*/ 12203 h 87362"/>
                <a:gd name="connsiteX589" fmla="*/ 61096 w 64093"/>
                <a:gd name="connsiteY589" fmla="*/ 12203 h 87362"/>
                <a:gd name="connsiteX590" fmla="*/ 61096 w 64093"/>
                <a:gd name="connsiteY590" fmla="*/ 11927 h 87362"/>
                <a:gd name="connsiteX591" fmla="*/ 61372 w 64093"/>
                <a:gd name="connsiteY591" fmla="*/ 11927 h 87362"/>
                <a:gd name="connsiteX592" fmla="*/ 61649 w 64093"/>
                <a:gd name="connsiteY592" fmla="*/ 11927 h 87362"/>
                <a:gd name="connsiteX593" fmla="*/ 61925 w 64093"/>
                <a:gd name="connsiteY593" fmla="*/ 11927 h 87362"/>
                <a:gd name="connsiteX594" fmla="*/ 62201 w 64093"/>
                <a:gd name="connsiteY594" fmla="*/ 11927 h 87362"/>
                <a:gd name="connsiteX595" fmla="*/ 62478 w 64093"/>
                <a:gd name="connsiteY595" fmla="*/ 11927 h 87362"/>
                <a:gd name="connsiteX596" fmla="*/ 62754 w 64093"/>
                <a:gd name="connsiteY596" fmla="*/ 11927 h 87362"/>
                <a:gd name="connsiteX597" fmla="*/ 62754 w 64093"/>
                <a:gd name="connsiteY597" fmla="*/ 12203 h 87362"/>
                <a:gd name="connsiteX598" fmla="*/ 63030 w 64093"/>
                <a:gd name="connsiteY598" fmla="*/ 12480 h 87362"/>
                <a:gd name="connsiteX599" fmla="*/ 63030 w 64093"/>
                <a:gd name="connsiteY599" fmla="*/ 12756 h 87362"/>
                <a:gd name="connsiteX600" fmla="*/ 63030 w 64093"/>
                <a:gd name="connsiteY600" fmla="*/ 13033 h 87362"/>
                <a:gd name="connsiteX601" fmla="*/ 63030 w 64093"/>
                <a:gd name="connsiteY601" fmla="*/ 13309 h 87362"/>
                <a:gd name="connsiteX602" fmla="*/ 62754 w 64093"/>
                <a:gd name="connsiteY602" fmla="*/ 13585 h 87362"/>
                <a:gd name="connsiteX603" fmla="*/ 62754 w 64093"/>
                <a:gd name="connsiteY603" fmla="*/ 13862 h 87362"/>
                <a:gd name="connsiteX604" fmla="*/ 62478 w 64093"/>
                <a:gd name="connsiteY604" fmla="*/ 13862 h 87362"/>
                <a:gd name="connsiteX605" fmla="*/ 62201 w 64093"/>
                <a:gd name="connsiteY605" fmla="*/ 13862 h 87362"/>
                <a:gd name="connsiteX606" fmla="*/ 62201 w 64093"/>
                <a:gd name="connsiteY606" fmla="*/ 14138 h 87362"/>
                <a:gd name="connsiteX607" fmla="*/ 61925 w 64093"/>
                <a:gd name="connsiteY607" fmla="*/ 14138 h 87362"/>
                <a:gd name="connsiteX608" fmla="*/ 61925 w 64093"/>
                <a:gd name="connsiteY608" fmla="*/ 14415 h 87362"/>
                <a:gd name="connsiteX609" fmla="*/ 61925 w 64093"/>
                <a:gd name="connsiteY609" fmla="*/ 14691 h 87362"/>
                <a:gd name="connsiteX610" fmla="*/ 61649 w 64093"/>
                <a:gd name="connsiteY610" fmla="*/ 14691 h 87362"/>
                <a:gd name="connsiteX611" fmla="*/ 61649 w 64093"/>
                <a:gd name="connsiteY611" fmla="*/ 14968 h 87362"/>
                <a:gd name="connsiteX612" fmla="*/ 61372 w 64093"/>
                <a:gd name="connsiteY612" fmla="*/ 14968 h 87362"/>
                <a:gd name="connsiteX613" fmla="*/ 61372 w 64093"/>
                <a:gd name="connsiteY613" fmla="*/ 15244 h 87362"/>
                <a:gd name="connsiteX614" fmla="*/ 61096 w 64093"/>
                <a:gd name="connsiteY614" fmla="*/ 15521 h 87362"/>
                <a:gd name="connsiteX615" fmla="*/ 61096 w 64093"/>
                <a:gd name="connsiteY615" fmla="*/ 15797 h 87362"/>
                <a:gd name="connsiteX616" fmla="*/ 60820 w 64093"/>
                <a:gd name="connsiteY616" fmla="*/ 16074 h 87362"/>
                <a:gd name="connsiteX617" fmla="*/ 60820 w 64093"/>
                <a:gd name="connsiteY617" fmla="*/ 16350 h 87362"/>
                <a:gd name="connsiteX618" fmla="*/ 60544 w 64093"/>
                <a:gd name="connsiteY618" fmla="*/ 16350 h 87362"/>
                <a:gd name="connsiteX619" fmla="*/ 60268 w 64093"/>
                <a:gd name="connsiteY619" fmla="*/ 16350 h 87362"/>
                <a:gd name="connsiteX620" fmla="*/ 59991 w 64093"/>
                <a:gd name="connsiteY620" fmla="*/ 16350 h 87362"/>
                <a:gd name="connsiteX621" fmla="*/ 59715 w 64093"/>
                <a:gd name="connsiteY621" fmla="*/ 16350 h 87362"/>
                <a:gd name="connsiteX622" fmla="*/ 59439 w 64093"/>
                <a:gd name="connsiteY622" fmla="*/ 16350 h 87362"/>
                <a:gd name="connsiteX623" fmla="*/ 59439 w 64093"/>
                <a:gd name="connsiteY623" fmla="*/ 16074 h 87362"/>
                <a:gd name="connsiteX624" fmla="*/ 59163 w 64093"/>
                <a:gd name="connsiteY624" fmla="*/ 16074 h 87362"/>
                <a:gd name="connsiteX625" fmla="*/ 59163 w 64093"/>
                <a:gd name="connsiteY625" fmla="*/ 15797 h 87362"/>
                <a:gd name="connsiteX626" fmla="*/ 59163 w 64093"/>
                <a:gd name="connsiteY626" fmla="*/ 15521 h 87362"/>
                <a:gd name="connsiteX627" fmla="*/ 58886 w 64093"/>
                <a:gd name="connsiteY627" fmla="*/ 15521 h 87362"/>
                <a:gd name="connsiteX628" fmla="*/ 58886 w 64093"/>
                <a:gd name="connsiteY628" fmla="*/ 15244 h 87362"/>
                <a:gd name="connsiteX629" fmla="*/ 58610 w 64093"/>
                <a:gd name="connsiteY629" fmla="*/ 15244 h 87362"/>
                <a:gd name="connsiteX630" fmla="*/ 58334 w 64093"/>
                <a:gd name="connsiteY630" fmla="*/ 15521 h 87362"/>
                <a:gd name="connsiteX631" fmla="*/ 58334 w 64093"/>
                <a:gd name="connsiteY631" fmla="*/ 15797 h 87362"/>
                <a:gd name="connsiteX632" fmla="*/ 58057 w 64093"/>
                <a:gd name="connsiteY632" fmla="*/ 15797 h 87362"/>
                <a:gd name="connsiteX633" fmla="*/ 58057 w 64093"/>
                <a:gd name="connsiteY633" fmla="*/ 16074 h 87362"/>
                <a:gd name="connsiteX634" fmla="*/ 58057 w 64093"/>
                <a:gd name="connsiteY634" fmla="*/ 16350 h 87362"/>
                <a:gd name="connsiteX635" fmla="*/ 58057 w 64093"/>
                <a:gd name="connsiteY635" fmla="*/ 16626 h 87362"/>
                <a:gd name="connsiteX636" fmla="*/ 58057 w 64093"/>
                <a:gd name="connsiteY636" fmla="*/ 16903 h 87362"/>
                <a:gd name="connsiteX637" fmla="*/ 57781 w 64093"/>
                <a:gd name="connsiteY637" fmla="*/ 16903 h 87362"/>
                <a:gd name="connsiteX638" fmla="*/ 57781 w 64093"/>
                <a:gd name="connsiteY638" fmla="*/ 17180 h 87362"/>
                <a:gd name="connsiteX639" fmla="*/ 57781 w 64093"/>
                <a:gd name="connsiteY639" fmla="*/ 17456 h 87362"/>
                <a:gd name="connsiteX640" fmla="*/ 57781 w 64093"/>
                <a:gd name="connsiteY640" fmla="*/ 17732 h 87362"/>
                <a:gd name="connsiteX641" fmla="*/ 57781 w 64093"/>
                <a:gd name="connsiteY641" fmla="*/ 18009 h 87362"/>
                <a:gd name="connsiteX642" fmla="*/ 57781 w 64093"/>
                <a:gd name="connsiteY642" fmla="*/ 18285 h 87362"/>
                <a:gd name="connsiteX643" fmla="*/ 57781 w 64093"/>
                <a:gd name="connsiteY643" fmla="*/ 18562 h 87362"/>
                <a:gd name="connsiteX644" fmla="*/ 57781 w 64093"/>
                <a:gd name="connsiteY644" fmla="*/ 18838 h 87362"/>
                <a:gd name="connsiteX645" fmla="*/ 58057 w 64093"/>
                <a:gd name="connsiteY645" fmla="*/ 18838 h 87362"/>
                <a:gd name="connsiteX646" fmla="*/ 58057 w 64093"/>
                <a:gd name="connsiteY646" fmla="*/ 19115 h 87362"/>
                <a:gd name="connsiteX647" fmla="*/ 58057 w 64093"/>
                <a:gd name="connsiteY647" fmla="*/ 19391 h 87362"/>
                <a:gd name="connsiteX648" fmla="*/ 58057 w 64093"/>
                <a:gd name="connsiteY648" fmla="*/ 19667 h 87362"/>
                <a:gd name="connsiteX649" fmla="*/ 58334 w 64093"/>
                <a:gd name="connsiteY649" fmla="*/ 19667 h 87362"/>
                <a:gd name="connsiteX650" fmla="*/ 58334 w 64093"/>
                <a:gd name="connsiteY650" fmla="*/ 19944 h 87362"/>
                <a:gd name="connsiteX651" fmla="*/ 58334 w 64093"/>
                <a:gd name="connsiteY651" fmla="*/ 20221 h 87362"/>
                <a:gd name="connsiteX652" fmla="*/ 58334 w 64093"/>
                <a:gd name="connsiteY652" fmla="*/ 20497 h 87362"/>
                <a:gd name="connsiteX653" fmla="*/ 58334 w 64093"/>
                <a:gd name="connsiteY653" fmla="*/ 20773 h 87362"/>
                <a:gd name="connsiteX654" fmla="*/ 58334 w 64093"/>
                <a:gd name="connsiteY654" fmla="*/ 21050 h 87362"/>
                <a:gd name="connsiteX655" fmla="*/ 58334 w 64093"/>
                <a:gd name="connsiteY655" fmla="*/ 21327 h 87362"/>
                <a:gd name="connsiteX656" fmla="*/ 58334 w 64093"/>
                <a:gd name="connsiteY656" fmla="*/ 21603 h 87362"/>
                <a:gd name="connsiteX657" fmla="*/ 58334 w 64093"/>
                <a:gd name="connsiteY657" fmla="*/ 21879 h 87362"/>
                <a:gd name="connsiteX658" fmla="*/ 58334 w 64093"/>
                <a:gd name="connsiteY658" fmla="*/ 22156 h 87362"/>
                <a:gd name="connsiteX659" fmla="*/ 58057 w 64093"/>
                <a:gd name="connsiteY659" fmla="*/ 22156 h 87362"/>
                <a:gd name="connsiteX660" fmla="*/ 58057 w 64093"/>
                <a:gd name="connsiteY660" fmla="*/ 22432 h 87362"/>
                <a:gd name="connsiteX661" fmla="*/ 58057 w 64093"/>
                <a:gd name="connsiteY661" fmla="*/ 22709 h 87362"/>
                <a:gd name="connsiteX662" fmla="*/ 57781 w 64093"/>
                <a:gd name="connsiteY662" fmla="*/ 22985 h 87362"/>
                <a:gd name="connsiteX663" fmla="*/ 57781 w 64093"/>
                <a:gd name="connsiteY663" fmla="*/ 23262 h 87362"/>
                <a:gd name="connsiteX664" fmla="*/ 57781 w 64093"/>
                <a:gd name="connsiteY664" fmla="*/ 23538 h 87362"/>
                <a:gd name="connsiteX665" fmla="*/ 57505 w 64093"/>
                <a:gd name="connsiteY665" fmla="*/ 23538 h 87362"/>
                <a:gd name="connsiteX666" fmla="*/ 57505 w 64093"/>
                <a:gd name="connsiteY666" fmla="*/ 23814 h 87362"/>
                <a:gd name="connsiteX667" fmla="*/ 57505 w 64093"/>
                <a:gd name="connsiteY667" fmla="*/ 24091 h 87362"/>
                <a:gd name="connsiteX668" fmla="*/ 57505 w 64093"/>
                <a:gd name="connsiteY668" fmla="*/ 24368 h 87362"/>
                <a:gd name="connsiteX669" fmla="*/ 57505 w 64093"/>
                <a:gd name="connsiteY669" fmla="*/ 24644 h 87362"/>
                <a:gd name="connsiteX670" fmla="*/ 57505 w 64093"/>
                <a:gd name="connsiteY670" fmla="*/ 24920 h 87362"/>
                <a:gd name="connsiteX671" fmla="*/ 57781 w 64093"/>
                <a:gd name="connsiteY671" fmla="*/ 24920 h 87362"/>
                <a:gd name="connsiteX672" fmla="*/ 57781 w 64093"/>
                <a:gd name="connsiteY672" fmla="*/ 25197 h 87362"/>
                <a:gd name="connsiteX673" fmla="*/ 57781 w 64093"/>
                <a:gd name="connsiteY673" fmla="*/ 25473 h 87362"/>
                <a:gd name="connsiteX674" fmla="*/ 57781 w 64093"/>
                <a:gd name="connsiteY674" fmla="*/ 25750 h 87362"/>
                <a:gd name="connsiteX675" fmla="*/ 58057 w 64093"/>
                <a:gd name="connsiteY675" fmla="*/ 25750 h 87362"/>
                <a:gd name="connsiteX676" fmla="*/ 58057 w 64093"/>
                <a:gd name="connsiteY676" fmla="*/ 26026 h 87362"/>
                <a:gd name="connsiteX677" fmla="*/ 58057 w 64093"/>
                <a:gd name="connsiteY677" fmla="*/ 26303 h 87362"/>
                <a:gd name="connsiteX678" fmla="*/ 58334 w 64093"/>
                <a:gd name="connsiteY678" fmla="*/ 26579 h 87362"/>
                <a:gd name="connsiteX679" fmla="*/ 58334 w 64093"/>
                <a:gd name="connsiteY679" fmla="*/ 26856 h 87362"/>
                <a:gd name="connsiteX680" fmla="*/ 58610 w 64093"/>
                <a:gd name="connsiteY680" fmla="*/ 27132 h 87362"/>
                <a:gd name="connsiteX681" fmla="*/ 58610 w 64093"/>
                <a:gd name="connsiteY681" fmla="*/ 27409 h 87362"/>
                <a:gd name="connsiteX682" fmla="*/ 58886 w 64093"/>
                <a:gd name="connsiteY682" fmla="*/ 27409 h 87362"/>
                <a:gd name="connsiteX683" fmla="*/ 58886 w 64093"/>
                <a:gd name="connsiteY683" fmla="*/ 27685 h 87362"/>
                <a:gd name="connsiteX684" fmla="*/ 58886 w 64093"/>
                <a:gd name="connsiteY684" fmla="*/ 27961 h 87362"/>
                <a:gd name="connsiteX685" fmla="*/ 59163 w 64093"/>
                <a:gd name="connsiteY685" fmla="*/ 27961 h 87362"/>
                <a:gd name="connsiteX686" fmla="*/ 59163 w 64093"/>
                <a:gd name="connsiteY686" fmla="*/ 28238 h 87362"/>
                <a:gd name="connsiteX687" fmla="*/ 59163 w 64093"/>
                <a:gd name="connsiteY687" fmla="*/ 28515 h 87362"/>
                <a:gd name="connsiteX688" fmla="*/ 59439 w 64093"/>
                <a:gd name="connsiteY688" fmla="*/ 28515 h 87362"/>
                <a:gd name="connsiteX689" fmla="*/ 59439 w 64093"/>
                <a:gd name="connsiteY689" fmla="*/ 28791 h 87362"/>
                <a:gd name="connsiteX690" fmla="*/ 59439 w 64093"/>
                <a:gd name="connsiteY690" fmla="*/ 29067 h 87362"/>
                <a:gd name="connsiteX691" fmla="*/ 59715 w 64093"/>
                <a:gd name="connsiteY691" fmla="*/ 29067 h 87362"/>
                <a:gd name="connsiteX692" fmla="*/ 59715 w 64093"/>
                <a:gd name="connsiteY692" fmla="*/ 29344 h 87362"/>
                <a:gd name="connsiteX693" fmla="*/ 59715 w 64093"/>
                <a:gd name="connsiteY693" fmla="*/ 29620 h 87362"/>
                <a:gd name="connsiteX694" fmla="*/ 59991 w 64093"/>
                <a:gd name="connsiteY694" fmla="*/ 29620 h 87362"/>
                <a:gd name="connsiteX695" fmla="*/ 59991 w 64093"/>
                <a:gd name="connsiteY695" fmla="*/ 29897 h 87362"/>
                <a:gd name="connsiteX696" fmla="*/ 60268 w 64093"/>
                <a:gd name="connsiteY696" fmla="*/ 29897 h 87362"/>
                <a:gd name="connsiteX697" fmla="*/ 60268 w 64093"/>
                <a:gd name="connsiteY697" fmla="*/ 30173 h 87362"/>
                <a:gd name="connsiteX698" fmla="*/ 60268 w 64093"/>
                <a:gd name="connsiteY698" fmla="*/ 30450 h 87362"/>
                <a:gd name="connsiteX699" fmla="*/ 60544 w 64093"/>
                <a:gd name="connsiteY699" fmla="*/ 30450 h 87362"/>
                <a:gd name="connsiteX700" fmla="*/ 60544 w 64093"/>
                <a:gd name="connsiteY700" fmla="*/ 30726 h 87362"/>
                <a:gd name="connsiteX701" fmla="*/ 60544 w 64093"/>
                <a:gd name="connsiteY701" fmla="*/ 31003 h 87362"/>
                <a:gd name="connsiteX702" fmla="*/ 60268 w 64093"/>
                <a:gd name="connsiteY702" fmla="*/ 31279 h 87362"/>
                <a:gd name="connsiteX703" fmla="*/ 60268 w 64093"/>
                <a:gd name="connsiteY703" fmla="*/ 31556 h 87362"/>
                <a:gd name="connsiteX704" fmla="*/ 59991 w 64093"/>
                <a:gd name="connsiteY704" fmla="*/ 31556 h 87362"/>
                <a:gd name="connsiteX705" fmla="*/ 59991 w 64093"/>
                <a:gd name="connsiteY705" fmla="*/ 31832 h 87362"/>
                <a:gd name="connsiteX706" fmla="*/ 59991 w 64093"/>
                <a:gd name="connsiteY706" fmla="*/ 32108 h 87362"/>
                <a:gd name="connsiteX707" fmla="*/ 59715 w 64093"/>
                <a:gd name="connsiteY707" fmla="*/ 32108 h 87362"/>
                <a:gd name="connsiteX708" fmla="*/ 59715 w 64093"/>
                <a:gd name="connsiteY708" fmla="*/ 32385 h 87362"/>
                <a:gd name="connsiteX709" fmla="*/ 59439 w 64093"/>
                <a:gd name="connsiteY709" fmla="*/ 32385 h 87362"/>
                <a:gd name="connsiteX710" fmla="*/ 59439 w 64093"/>
                <a:gd name="connsiteY710" fmla="*/ 32661 h 87362"/>
                <a:gd name="connsiteX711" fmla="*/ 59163 w 64093"/>
                <a:gd name="connsiteY711" fmla="*/ 32661 h 87362"/>
                <a:gd name="connsiteX712" fmla="*/ 58886 w 64093"/>
                <a:gd name="connsiteY712" fmla="*/ 32938 h 87362"/>
                <a:gd name="connsiteX713" fmla="*/ 58610 w 64093"/>
                <a:gd name="connsiteY713" fmla="*/ 32938 h 87362"/>
                <a:gd name="connsiteX714" fmla="*/ 58610 w 64093"/>
                <a:gd name="connsiteY714" fmla="*/ 33214 h 87362"/>
                <a:gd name="connsiteX715" fmla="*/ 58334 w 64093"/>
                <a:gd name="connsiteY715" fmla="*/ 33214 h 87362"/>
                <a:gd name="connsiteX716" fmla="*/ 58334 w 64093"/>
                <a:gd name="connsiteY716" fmla="*/ 33491 h 87362"/>
                <a:gd name="connsiteX717" fmla="*/ 58057 w 64093"/>
                <a:gd name="connsiteY717" fmla="*/ 33491 h 87362"/>
                <a:gd name="connsiteX718" fmla="*/ 58057 w 64093"/>
                <a:gd name="connsiteY718" fmla="*/ 33767 h 87362"/>
                <a:gd name="connsiteX719" fmla="*/ 57781 w 64093"/>
                <a:gd name="connsiteY719" fmla="*/ 33767 h 87362"/>
                <a:gd name="connsiteX720" fmla="*/ 57781 w 64093"/>
                <a:gd name="connsiteY720" fmla="*/ 34044 h 87362"/>
                <a:gd name="connsiteX721" fmla="*/ 57505 w 64093"/>
                <a:gd name="connsiteY721" fmla="*/ 34320 h 87362"/>
                <a:gd name="connsiteX722" fmla="*/ 57505 w 64093"/>
                <a:gd name="connsiteY722" fmla="*/ 34597 h 87362"/>
                <a:gd name="connsiteX723" fmla="*/ 57505 w 64093"/>
                <a:gd name="connsiteY723" fmla="*/ 34873 h 87362"/>
                <a:gd name="connsiteX724" fmla="*/ 57505 w 64093"/>
                <a:gd name="connsiteY724" fmla="*/ 35150 h 87362"/>
                <a:gd name="connsiteX725" fmla="*/ 57505 w 64093"/>
                <a:gd name="connsiteY725" fmla="*/ 35426 h 87362"/>
                <a:gd name="connsiteX726" fmla="*/ 57505 w 64093"/>
                <a:gd name="connsiteY726" fmla="*/ 35702 h 87362"/>
                <a:gd name="connsiteX727" fmla="*/ 57781 w 64093"/>
                <a:gd name="connsiteY727" fmla="*/ 35702 h 87362"/>
                <a:gd name="connsiteX728" fmla="*/ 57781 w 64093"/>
                <a:gd name="connsiteY728" fmla="*/ 35979 h 87362"/>
                <a:gd name="connsiteX729" fmla="*/ 58057 w 64093"/>
                <a:gd name="connsiteY729" fmla="*/ 35979 h 87362"/>
                <a:gd name="connsiteX730" fmla="*/ 58057 w 64093"/>
                <a:gd name="connsiteY730" fmla="*/ 36255 h 87362"/>
                <a:gd name="connsiteX731" fmla="*/ 58334 w 64093"/>
                <a:gd name="connsiteY731" fmla="*/ 36255 h 87362"/>
                <a:gd name="connsiteX732" fmla="*/ 58610 w 64093"/>
                <a:gd name="connsiteY732" fmla="*/ 36255 h 87362"/>
                <a:gd name="connsiteX733" fmla="*/ 58886 w 64093"/>
                <a:gd name="connsiteY733" fmla="*/ 36255 h 87362"/>
                <a:gd name="connsiteX734" fmla="*/ 59163 w 64093"/>
                <a:gd name="connsiteY734" fmla="*/ 36255 h 87362"/>
                <a:gd name="connsiteX735" fmla="*/ 59439 w 64093"/>
                <a:gd name="connsiteY735" fmla="*/ 36255 h 87362"/>
                <a:gd name="connsiteX736" fmla="*/ 59715 w 64093"/>
                <a:gd name="connsiteY736" fmla="*/ 36255 h 87362"/>
                <a:gd name="connsiteX737" fmla="*/ 59715 w 64093"/>
                <a:gd name="connsiteY737" fmla="*/ 36532 h 87362"/>
                <a:gd name="connsiteX738" fmla="*/ 59991 w 64093"/>
                <a:gd name="connsiteY738" fmla="*/ 36532 h 87362"/>
                <a:gd name="connsiteX739" fmla="*/ 60268 w 64093"/>
                <a:gd name="connsiteY739" fmla="*/ 36532 h 87362"/>
                <a:gd name="connsiteX740" fmla="*/ 60268 w 64093"/>
                <a:gd name="connsiteY740" fmla="*/ 36808 h 87362"/>
                <a:gd name="connsiteX741" fmla="*/ 60544 w 64093"/>
                <a:gd name="connsiteY741" fmla="*/ 36808 h 87362"/>
                <a:gd name="connsiteX742" fmla="*/ 60820 w 64093"/>
                <a:gd name="connsiteY742" fmla="*/ 36808 h 87362"/>
                <a:gd name="connsiteX743" fmla="*/ 60820 w 64093"/>
                <a:gd name="connsiteY743" fmla="*/ 37085 h 87362"/>
                <a:gd name="connsiteX744" fmla="*/ 61096 w 64093"/>
                <a:gd name="connsiteY744" fmla="*/ 37361 h 87362"/>
                <a:gd name="connsiteX745" fmla="*/ 61096 w 64093"/>
                <a:gd name="connsiteY745" fmla="*/ 37638 h 87362"/>
                <a:gd name="connsiteX746" fmla="*/ 61372 w 64093"/>
                <a:gd name="connsiteY746" fmla="*/ 37638 h 87362"/>
                <a:gd name="connsiteX747" fmla="*/ 61372 w 64093"/>
                <a:gd name="connsiteY747" fmla="*/ 37914 h 87362"/>
                <a:gd name="connsiteX748" fmla="*/ 61372 w 64093"/>
                <a:gd name="connsiteY748" fmla="*/ 38191 h 87362"/>
                <a:gd name="connsiteX749" fmla="*/ 61372 w 64093"/>
                <a:gd name="connsiteY749" fmla="*/ 38467 h 87362"/>
                <a:gd name="connsiteX750" fmla="*/ 61372 w 64093"/>
                <a:gd name="connsiteY750" fmla="*/ 38744 h 87362"/>
                <a:gd name="connsiteX751" fmla="*/ 61372 w 64093"/>
                <a:gd name="connsiteY751" fmla="*/ 39020 h 87362"/>
                <a:gd name="connsiteX752" fmla="*/ 61372 w 64093"/>
                <a:gd name="connsiteY752" fmla="*/ 39297 h 87362"/>
                <a:gd name="connsiteX753" fmla="*/ 61096 w 64093"/>
                <a:gd name="connsiteY753" fmla="*/ 39297 h 87362"/>
                <a:gd name="connsiteX754" fmla="*/ 61096 w 64093"/>
                <a:gd name="connsiteY754" fmla="*/ 39573 h 87362"/>
                <a:gd name="connsiteX755" fmla="*/ 61096 w 64093"/>
                <a:gd name="connsiteY755" fmla="*/ 39849 h 87362"/>
                <a:gd name="connsiteX756" fmla="*/ 60820 w 64093"/>
                <a:gd name="connsiteY756" fmla="*/ 39849 h 87362"/>
                <a:gd name="connsiteX757" fmla="*/ 60820 w 64093"/>
                <a:gd name="connsiteY757" fmla="*/ 40126 h 87362"/>
                <a:gd name="connsiteX758" fmla="*/ 60544 w 64093"/>
                <a:gd name="connsiteY758" fmla="*/ 40126 h 87362"/>
                <a:gd name="connsiteX759" fmla="*/ 60544 w 64093"/>
                <a:gd name="connsiteY759" fmla="*/ 40402 h 87362"/>
                <a:gd name="connsiteX760" fmla="*/ 60268 w 64093"/>
                <a:gd name="connsiteY760" fmla="*/ 40402 h 87362"/>
                <a:gd name="connsiteX761" fmla="*/ 60268 w 64093"/>
                <a:gd name="connsiteY761" fmla="*/ 40679 h 87362"/>
                <a:gd name="connsiteX762" fmla="*/ 59991 w 64093"/>
                <a:gd name="connsiteY762" fmla="*/ 40679 h 87362"/>
                <a:gd name="connsiteX763" fmla="*/ 59991 w 64093"/>
                <a:gd name="connsiteY763" fmla="*/ 40955 h 87362"/>
                <a:gd name="connsiteX764" fmla="*/ 59715 w 64093"/>
                <a:gd name="connsiteY764" fmla="*/ 40955 h 87362"/>
                <a:gd name="connsiteX765" fmla="*/ 59439 w 64093"/>
                <a:gd name="connsiteY765" fmla="*/ 40955 h 87362"/>
                <a:gd name="connsiteX766" fmla="*/ 59439 w 64093"/>
                <a:gd name="connsiteY766" fmla="*/ 41232 h 87362"/>
                <a:gd name="connsiteX767" fmla="*/ 59163 w 64093"/>
                <a:gd name="connsiteY767" fmla="*/ 41232 h 87362"/>
                <a:gd name="connsiteX768" fmla="*/ 58886 w 64093"/>
                <a:gd name="connsiteY768" fmla="*/ 41232 h 87362"/>
                <a:gd name="connsiteX769" fmla="*/ 58886 w 64093"/>
                <a:gd name="connsiteY769" fmla="*/ 41508 h 87362"/>
                <a:gd name="connsiteX770" fmla="*/ 58610 w 64093"/>
                <a:gd name="connsiteY770" fmla="*/ 41508 h 87362"/>
                <a:gd name="connsiteX771" fmla="*/ 58334 w 64093"/>
                <a:gd name="connsiteY771" fmla="*/ 41508 h 87362"/>
                <a:gd name="connsiteX772" fmla="*/ 58334 w 64093"/>
                <a:gd name="connsiteY772" fmla="*/ 41785 h 87362"/>
                <a:gd name="connsiteX773" fmla="*/ 58057 w 64093"/>
                <a:gd name="connsiteY773" fmla="*/ 41785 h 87362"/>
                <a:gd name="connsiteX774" fmla="*/ 57781 w 64093"/>
                <a:gd name="connsiteY774" fmla="*/ 41785 h 87362"/>
                <a:gd name="connsiteX775" fmla="*/ 57781 w 64093"/>
                <a:gd name="connsiteY775" fmla="*/ 42061 h 87362"/>
                <a:gd name="connsiteX776" fmla="*/ 57505 w 64093"/>
                <a:gd name="connsiteY776" fmla="*/ 42061 h 87362"/>
                <a:gd name="connsiteX777" fmla="*/ 57229 w 64093"/>
                <a:gd name="connsiteY777" fmla="*/ 42061 h 87362"/>
                <a:gd name="connsiteX778" fmla="*/ 57229 w 64093"/>
                <a:gd name="connsiteY778" fmla="*/ 42338 h 87362"/>
                <a:gd name="connsiteX779" fmla="*/ 56952 w 64093"/>
                <a:gd name="connsiteY779" fmla="*/ 42338 h 87362"/>
                <a:gd name="connsiteX780" fmla="*/ 56676 w 64093"/>
                <a:gd name="connsiteY780" fmla="*/ 42338 h 87362"/>
                <a:gd name="connsiteX781" fmla="*/ 56676 w 64093"/>
                <a:gd name="connsiteY781" fmla="*/ 42614 h 87362"/>
                <a:gd name="connsiteX782" fmla="*/ 56400 w 64093"/>
                <a:gd name="connsiteY782" fmla="*/ 42614 h 87362"/>
                <a:gd name="connsiteX783" fmla="*/ 56400 w 64093"/>
                <a:gd name="connsiteY783" fmla="*/ 42890 h 87362"/>
                <a:gd name="connsiteX784" fmla="*/ 56124 w 64093"/>
                <a:gd name="connsiteY784" fmla="*/ 42890 h 87362"/>
                <a:gd name="connsiteX785" fmla="*/ 55847 w 64093"/>
                <a:gd name="connsiteY785" fmla="*/ 42890 h 87362"/>
                <a:gd name="connsiteX786" fmla="*/ 55571 w 64093"/>
                <a:gd name="connsiteY786" fmla="*/ 42890 h 87362"/>
                <a:gd name="connsiteX787" fmla="*/ 55571 w 64093"/>
                <a:gd name="connsiteY787" fmla="*/ 42614 h 87362"/>
                <a:gd name="connsiteX788" fmla="*/ 55295 w 64093"/>
                <a:gd name="connsiteY788" fmla="*/ 42614 h 87362"/>
                <a:gd name="connsiteX789" fmla="*/ 55295 w 64093"/>
                <a:gd name="connsiteY789" fmla="*/ 42338 h 87362"/>
                <a:gd name="connsiteX790" fmla="*/ 55019 w 64093"/>
                <a:gd name="connsiteY790" fmla="*/ 42338 h 87362"/>
                <a:gd name="connsiteX791" fmla="*/ 55019 w 64093"/>
                <a:gd name="connsiteY791" fmla="*/ 42061 h 87362"/>
                <a:gd name="connsiteX792" fmla="*/ 54742 w 64093"/>
                <a:gd name="connsiteY792" fmla="*/ 42061 h 87362"/>
                <a:gd name="connsiteX793" fmla="*/ 54466 w 64093"/>
                <a:gd name="connsiteY793" fmla="*/ 42061 h 87362"/>
                <a:gd name="connsiteX794" fmla="*/ 54466 w 64093"/>
                <a:gd name="connsiteY794" fmla="*/ 41785 h 87362"/>
                <a:gd name="connsiteX795" fmla="*/ 54190 w 64093"/>
                <a:gd name="connsiteY795" fmla="*/ 41785 h 87362"/>
                <a:gd name="connsiteX796" fmla="*/ 54190 w 64093"/>
                <a:gd name="connsiteY796" fmla="*/ 41508 h 87362"/>
                <a:gd name="connsiteX797" fmla="*/ 53913 w 64093"/>
                <a:gd name="connsiteY797" fmla="*/ 41508 h 87362"/>
                <a:gd name="connsiteX798" fmla="*/ 53913 w 64093"/>
                <a:gd name="connsiteY798" fmla="*/ 41232 h 87362"/>
                <a:gd name="connsiteX799" fmla="*/ 53637 w 64093"/>
                <a:gd name="connsiteY799" fmla="*/ 41232 h 87362"/>
                <a:gd name="connsiteX800" fmla="*/ 53637 w 64093"/>
                <a:gd name="connsiteY800" fmla="*/ 40955 h 87362"/>
                <a:gd name="connsiteX801" fmla="*/ 53361 w 64093"/>
                <a:gd name="connsiteY801" fmla="*/ 40955 h 87362"/>
                <a:gd name="connsiteX802" fmla="*/ 53085 w 64093"/>
                <a:gd name="connsiteY802" fmla="*/ 40955 h 87362"/>
                <a:gd name="connsiteX803" fmla="*/ 53085 w 64093"/>
                <a:gd name="connsiteY803" fmla="*/ 41232 h 87362"/>
                <a:gd name="connsiteX804" fmla="*/ 52808 w 64093"/>
                <a:gd name="connsiteY804" fmla="*/ 41508 h 87362"/>
                <a:gd name="connsiteX805" fmla="*/ 52532 w 64093"/>
                <a:gd name="connsiteY805" fmla="*/ 41785 h 87362"/>
                <a:gd name="connsiteX806" fmla="*/ 52256 w 64093"/>
                <a:gd name="connsiteY806" fmla="*/ 42061 h 87362"/>
                <a:gd name="connsiteX807" fmla="*/ 51980 w 64093"/>
                <a:gd name="connsiteY807" fmla="*/ 42338 h 87362"/>
                <a:gd name="connsiteX808" fmla="*/ 51980 w 64093"/>
                <a:gd name="connsiteY808" fmla="*/ 42614 h 87362"/>
                <a:gd name="connsiteX809" fmla="*/ 51703 w 64093"/>
                <a:gd name="connsiteY809" fmla="*/ 42614 h 87362"/>
                <a:gd name="connsiteX810" fmla="*/ 51980 w 64093"/>
                <a:gd name="connsiteY810" fmla="*/ 42890 h 87362"/>
                <a:gd name="connsiteX811" fmla="*/ 52256 w 64093"/>
                <a:gd name="connsiteY811" fmla="*/ 43167 h 87362"/>
                <a:gd name="connsiteX812" fmla="*/ 52532 w 64093"/>
                <a:gd name="connsiteY812" fmla="*/ 43167 h 87362"/>
                <a:gd name="connsiteX813" fmla="*/ 52532 w 64093"/>
                <a:gd name="connsiteY813" fmla="*/ 43444 h 87362"/>
                <a:gd name="connsiteX814" fmla="*/ 52808 w 64093"/>
                <a:gd name="connsiteY814" fmla="*/ 43444 h 87362"/>
                <a:gd name="connsiteX815" fmla="*/ 52808 w 64093"/>
                <a:gd name="connsiteY815" fmla="*/ 43720 h 87362"/>
                <a:gd name="connsiteX816" fmla="*/ 53085 w 64093"/>
                <a:gd name="connsiteY816" fmla="*/ 43720 h 87362"/>
                <a:gd name="connsiteX817" fmla="*/ 53085 w 64093"/>
                <a:gd name="connsiteY817" fmla="*/ 43996 h 87362"/>
                <a:gd name="connsiteX818" fmla="*/ 53361 w 64093"/>
                <a:gd name="connsiteY818" fmla="*/ 43996 h 87362"/>
                <a:gd name="connsiteX819" fmla="*/ 53361 w 64093"/>
                <a:gd name="connsiteY819" fmla="*/ 44273 h 87362"/>
                <a:gd name="connsiteX820" fmla="*/ 53637 w 64093"/>
                <a:gd name="connsiteY820" fmla="*/ 44273 h 87362"/>
                <a:gd name="connsiteX821" fmla="*/ 53637 w 64093"/>
                <a:gd name="connsiteY821" fmla="*/ 44549 h 87362"/>
                <a:gd name="connsiteX822" fmla="*/ 53913 w 64093"/>
                <a:gd name="connsiteY822" fmla="*/ 44549 h 87362"/>
                <a:gd name="connsiteX823" fmla="*/ 53913 w 64093"/>
                <a:gd name="connsiteY823" fmla="*/ 44826 h 87362"/>
                <a:gd name="connsiteX824" fmla="*/ 54190 w 64093"/>
                <a:gd name="connsiteY824" fmla="*/ 44826 h 87362"/>
                <a:gd name="connsiteX825" fmla="*/ 54466 w 64093"/>
                <a:gd name="connsiteY825" fmla="*/ 45102 h 87362"/>
                <a:gd name="connsiteX826" fmla="*/ 54742 w 64093"/>
                <a:gd name="connsiteY826" fmla="*/ 45102 h 87362"/>
                <a:gd name="connsiteX827" fmla="*/ 54742 w 64093"/>
                <a:gd name="connsiteY827" fmla="*/ 45379 h 87362"/>
                <a:gd name="connsiteX828" fmla="*/ 55019 w 64093"/>
                <a:gd name="connsiteY828" fmla="*/ 45379 h 87362"/>
                <a:gd name="connsiteX829" fmla="*/ 55019 w 64093"/>
                <a:gd name="connsiteY829" fmla="*/ 45655 h 87362"/>
                <a:gd name="connsiteX830" fmla="*/ 55295 w 64093"/>
                <a:gd name="connsiteY830" fmla="*/ 45655 h 87362"/>
                <a:gd name="connsiteX831" fmla="*/ 55295 w 64093"/>
                <a:gd name="connsiteY831" fmla="*/ 45932 h 87362"/>
                <a:gd name="connsiteX832" fmla="*/ 55571 w 64093"/>
                <a:gd name="connsiteY832" fmla="*/ 45932 h 87362"/>
                <a:gd name="connsiteX833" fmla="*/ 55847 w 64093"/>
                <a:gd name="connsiteY833" fmla="*/ 45932 h 87362"/>
                <a:gd name="connsiteX834" fmla="*/ 55847 w 64093"/>
                <a:gd name="connsiteY834" fmla="*/ 45655 h 87362"/>
                <a:gd name="connsiteX835" fmla="*/ 56124 w 64093"/>
                <a:gd name="connsiteY835" fmla="*/ 45655 h 87362"/>
                <a:gd name="connsiteX836" fmla="*/ 56400 w 64093"/>
                <a:gd name="connsiteY836" fmla="*/ 45655 h 87362"/>
                <a:gd name="connsiteX837" fmla="*/ 56676 w 64093"/>
                <a:gd name="connsiteY837" fmla="*/ 45655 h 87362"/>
                <a:gd name="connsiteX838" fmla="*/ 56676 w 64093"/>
                <a:gd name="connsiteY838" fmla="*/ 45932 h 87362"/>
                <a:gd name="connsiteX839" fmla="*/ 56952 w 64093"/>
                <a:gd name="connsiteY839" fmla="*/ 45932 h 87362"/>
                <a:gd name="connsiteX840" fmla="*/ 56952 w 64093"/>
                <a:gd name="connsiteY840" fmla="*/ 46208 h 87362"/>
                <a:gd name="connsiteX841" fmla="*/ 56952 w 64093"/>
                <a:gd name="connsiteY841" fmla="*/ 46485 h 87362"/>
                <a:gd name="connsiteX842" fmla="*/ 56952 w 64093"/>
                <a:gd name="connsiteY842" fmla="*/ 46761 h 87362"/>
                <a:gd name="connsiteX843" fmla="*/ 56952 w 64093"/>
                <a:gd name="connsiteY843" fmla="*/ 47037 h 87362"/>
                <a:gd name="connsiteX844" fmla="*/ 56952 w 64093"/>
                <a:gd name="connsiteY844" fmla="*/ 47314 h 87362"/>
                <a:gd name="connsiteX845" fmla="*/ 56952 w 64093"/>
                <a:gd name="connsiteY845" fmla="*/ 47591 h 87362"/>
                <a:gd name="connsiteX846" fmla="*/ 56952 w 64093"/>
                <a:gd name="connsiteY846" fmla="*/ 47867 h 87362"/>
                <a:gd name="connsiteX847" fmla="*/ 56952 w 64093"/>
                <a:gd name="connsiteY847" fmla="*/ 48143 h 87362"/>
                <a:gd name="connsiteX848" fmla="*/ 56952 w 64093"/>
                <a:gd name="connsiteY848" fmla="*/ 48420 h 87362"/>
                <a:gd name="connsiteX849" fmla="*/ 56676 w 64093"/>
                <a:gd name="connsiteY849" fmla="*/ 48420 h 87362"/>
                <a:gd name="connsiteX850" fmla="*/ 56676 w 64093"/>
                <a:gd name="connsiteY850" fmla="*/ 48696 h 87362"/>
                <a:gd name="connsiteX851" fmla="*/ 56400 w 64093"/>
                <a:gd name="connsiteY851" fmla="*/ 48696 h 87362"/>
                <a:gd name="connsiteX852" fmla="*/ 56400 w 64093"/>
                <a:gd name="connsiteY852" fmla="*/ 48973 h 87362"/>
                <a:gd name="connsiteX853" fmla="*/ 56400 w 64093"/>
                <a:gd name="connsiteY853" fmla="*/ 49249 h 87362"/>
                <a:gd name="connsiteX854" fmla="*/ 56400 w 64093"/>
                <a:gd name="connsiteY854" fmla="*/ 49526 h 87362"/>
                <a:gd name="connsiteX855" fmla="*/ 56400 w 64093"/>
                <a:gd name="connsiteY855" fmla="*/ 49802 h 87362"/>
                <a:gd name="connsiteX856" fmla="*/ 56400 w 64093"/>
                <a:gd name="connsiteY856" fmla="*/ 50078 h 87362"/>
                <a:gd name="connsiteX857" fmla="*/ 56676 w 64093"/>
                <a:gd name="connsiteY857" fmla="*/ 50078 h 87362"/>
                <a:gd name="connsiteX858" fmla="*/ 56952 w 64093"/>
                <a:gd name="connsiteY858" fmla="*/ 50078 h 87362"/>
                <a:gd name="connsiteX859" fmla="*/ 56952 w 64093"/>
                <a:gd name="connsiteY859" fmla="*/ 50355 h 87362"/>
                <a:gd name="connsiteX860" fmla="*/ 57229 w 64093"/>
                <a:gd name="connsiteY860" fmla="*/ 50355 h 87362"/>
                <a:gd name="connsiteX861" fmla="*/ 57505 w 64093"/>
                <a:gd name="connsiteY861" fmla="*/ 50355 h 87362"/>
                <a:gd name="connsiteX862" fmla="*/ 57505 w 64093"/>
                <a:gd name="connsiteY862" fmla="*/ 50632 h 87362"/>
                <a:gd name="connsiteX863" fmla="*/ 57781 w 64093"/>
                <a:gd name="connsiteY863" fmla="*/ 50632 h 87362"/>
                <a:gd name="connsiteX864" fmla="*/ 58057 w 64093"/>
                <a:gd name="connsiteY864" fmla="*/ 50632 h 87362"/>
                <a:gd name="connsiteX865" fmla="*/ 58334 w 64093"/>
                <a:gd name="connsiteY865" fmla="*/ 50632 h 87362"/>
                <a:gd name="connsiteX866" fmla="*/ 58334 w 64093"/>
                <a:gd name="connsiteY866" fmla="*/ 50908 h 87362"/>
                <a:gd name="connsiteX867" fmla="*/ 58610 w 64093"/>
                <a:gd name="connsiteY867" fmla="*/ 50908 h 87362"/>
                <a:gd name="connsiteX868" fmla="*/ 58610 w 64093"/>
                <a:gd name="connsiteY868" fmla="*/ 51184 h 87362"/>
                <a:gd name="connsiteX869" fmla="*/ 58610 w 64093"/>
                <a:gd name="connsiteY869" fmla="*/ 51461 h 87362"/>
                <a:gd name="connsiteX870" fmla="*/ 58610 w 64093"/>
                <a:gd name="connsiteY870" fmla="*/ 51738 h 87362"/>
                <a:gd name="connsiteX871" fmla="*/ 58334 w 64093"/>
                <a:gd name="connsiteY871" fmla="*/ 51738 h 87362"/>
                <a:gd name="connsiteX872" fmla="*/ 58334 w 64093"/>
                <a:gd name="connsiteY872" fmla="*/ 52014 h 87362"/>
                <a:gd name="connsiteX873" fmla="*/ 58057 w 64093"/>
                <a:gd name="connsiteY873" fmla="*/ 52014 h 87362"/>
                <a:gd name="connsiteX874" fmla="*/ 58057 w 64093"/>
                <a:gd name="connsiteY874" fmla="*/ 52290 h 87362"/>
                <a:gd name="connsiteX875" fmla="*/ 58057 w 64093"/>
                <a:gd name="connsiteY875" fmla="*/ 52567 h 87362"/>
                <a:gd name="connsiteX876" fmla="*/ 58057 w 64093"/>
                <a:gd name="connsiteY876" fmla="*/ 52843 h 87362"/>
                <a:gd name="connsiteX877" fmla="*/ 58057 w 64093"/>
                <a:gd name="connsiteY877" fmla="*/ 53120 h 87362"/>
                <a:gd name="connsiteX878" fmla="*/ 58334 w 64093"/>
                <a:gd name="connsiteY878" fmla="*/ 53120 h 87362"/>
                <a:gd name="connsiteX879" fmla="*/ 58334 w 64093"/>
                <a:gd name="connsiteY879" fmla="*/ 53396 h 87362"/>
                <a:gd name="connsiteX880" fmla="*/ 58610 w 64093"/>
                <a:gd name="connsiteY880" fmla="*/ 53396 h 87362"/>
                <a:gd name="connsiteX881" fmla="*/ 58886 w 64093"/>
                <a:gd name="connsiteY881" fmla="*/ 53396 h 87362"/>
                <a:gd name="connsiteX882" fmla="*/ 59163 w 64093"/>
                <a:gd name="connsiteY882" fmla="*/ 53396 h 87362"/>
                <a:gd name="connsiteX883" fmla="*/ 59439 w 64093"/>
                <a:gd name="connsiteY883" fmla="*/ 53396 h 87362"/>
                <a:gd name="connsiteX884" fmla="*/ 59715 w 64093"/>
                <a:gd name="connsiteY884" fmla="*/ 53396 h 87362"/>
                <a:gd name="connsiteX885" fmla="*/ 59991 w 64093"/>
                <a:gd name="connsiteY885" fmla="*/ 53396 h 87362"/>
                <a:gd name="connsiteX886" fmla="*/ 60268 w 64093"/>
                <a:gd name="connsiteY886" fmla="*/ 53396 h 87362"/>
                <a:gd name="connsiteX887" fmla="*/ 60544 w 64093"/>
                <a:gd name="connsiteY887" fmla="*/ 53396 h 87362"/>
                <a:gd name="connsiteX888" fmla="*/ 60820 w 64093"/>
                <a:gd name="connsiteY888" fmla="*/ 53396 h 87362"/>
                <a:gd name="connsiteX889" fmla="*/ 61096 w 64093"/>
                <a:gd name="connsiteY889" fmla="*/ 53673 h 87362"/>
                <a:gd name="connsiteX890" fmla="*/ 61372 w 64093"/>
                <a:gd name="connsiteY890" fmla="*/ 53673 h 87362"/>
                <a:gd name="connsiteX891" fmla="*/ 61649 w 64093"/>
                <a:gd name="connsiteY891" fmla="*/ 53673 h 87362"/>
                <a:gd name="connsiteX892" fmla="*/ 61649 w 64093"/>
                <a:gd name="connsiteY892" fmla="*/ 53949 h 87362"/>
                <a:gd name="connsiteX893" fmla="*/ 61649 w 64093"/>
                <a:gd name="connsiteY893" fmla="*/ 54225 h 87362"/>
                <a:gd name="connsiteX894" fmla="*/ 61649 w 64093"/>
                <a:gd name="connsiteY894" fmla="*/ 54502 h 87362"/>
                <a:gd name="connsiteX895" fmla="*/ 61649 w 64093"/>
                <a:gd name="connsiteY895" fmla="*/ 54779 h 87362"/>
                <a:gd name="connsiteX896" fmla="*/ 61649 w 64093"/>
                <a:gd name="connsiteY896" fmla="*/ 55055 h 87362"/>
                <a:gd name="connsiteX897" fmla="*/ 61649 w 64093"/>
                <a:gd name="connsiteY897" fmla="*/ 55331 h 87362"/>
                <a:gd name="connsiteX898" fmla="*/ 61925 w 64093"/>
                <a:gd name="connsiteY898" fmla="*/ 55331 h 87362"/>
                <a:gd name="connsiteX899" fmla="*/ 61925 w 64093"/>
                <a:gd name="connsiteY899" fmla="*/ 55608 h 87362"/>
                <a:gd name="connsiteX900" fmla="*/ 61925 w 64093"/>
                <a:gd name="connsiteY900" fmla="*/ 55884 h 87362"/>
                <a:gd name="connsiteX901" fmla="*/ 61925 w 64093"/>
                <a:gd name="connsiteY901" fmla="*/ 56161 h 87362"/>
                <a:gd name="connsiteX902" fmla="*/ 61925 w 64093"/>
                <a:gd name="connsiteY902" fmla="*/ 56437 h 87362"/>
                <a:gd name="connsiteX903" fmla="*/ 61925 w 64093"/>
                <a:gd name="connsiteY903" fmla="*/ 56714 h 87362"/>
                <a:gd name="connsiteX904" fmla="*/ 61925 w 64093"/>
                <a:gd name="connsiteY904" fmla="*/ 56990 h 87362"/>
                <a:gd name="connsiteX905" fmla="*/ 62201 w 64093"/>
                <a:gd name="connsiteY905" fmla="*/ 56990 h 87362"/>
                <a:gd name="connsiteX906" fmla="*/ 62201 w 64093"/>
                <a:gd name="connsiteY906" fmla="*/ 57267 h 87362"/>
                <a:gd name="connsiteX907" fmla="*/ 62201 w 64093"/>
                <a:gd name="connsiteY907" fmla="*/ 57543 h 87362"/>
                <a:gd name="connsiteX908" fmla="*/ 62478 w 64093"/>
                <a:gd name="connsiteY908" fmla="*/ 57543 h 87362"/>
                <a:gd name="connsiteX909" fmla="*/ 62478 w 64093"/>
                <a:gd name="connsiteY909" fmla="*/ 57820 h 87362"/>
                <a:gd name="connsiteX910" fmla="*/ 62478 w 64093"/>
                <a:gd name="connsiteY910" fmla="*/ 58096 h 87362"/>
                <a:gd name="connsiteX911" fmla="*/ 62754 w 64093"/>
                <a:gd name="connsiteY911" fmla="*/ 58096 h 87362"/>
                <a:gd name="connsiteX912" fmla="*/ 62754 w 64093"/>
                <a:gd name="connsiteY912" fmla="*/ 58372 h 87362"/>
                <a:gd name="connsiteX913" fmla="*/ 62754 w 64093"/>
                <a:gd name="connsiteY913" fmla="*/ 58649 h 87362"/>
                <a:gd name="connsiteX914" fmla="*/ 63030 w 64093"/>
                <a:gd name="connsiteY914" fmla="*/ 58649 h 87362"/>
                <a:gd name="connsiteX915" fmla="*/ 63030 w 64093"/>
                <a:gd name="connsiteY915" fmla="*/ 58925 h 87362"/>
                <a:gd name="connsiteX916" fmla="*/ 63030 w 64093"/>
                <a:gd name="connsiteY916" fmla="*/ 59202 h 87362"/>
                <a:gd name="connsiteX917" fmla="*/ 63307 w 64093"/>
                <a:gd name="connsiteY917" fmla="*/ 59202 h 87362"/>
                <a:gd name="connsiteX918" fmla="*/ 63307 w 64093"/>
                <a:gd name="connsiteY918" fmla="*/ 59478 h 87362"/>
                <a:gd name="connsiteX919" fmla="*/ 63307 w 64093"/>
                <a:gd name="connsiteY919" fmla="*/ 59755 h 87362"/>
                <a:gd name="connsiteX920" fmla="*/ 63307 w 64093"/>
                <a:gd name="connsiteY920" fmla="*/ 60031 h 87362"/>
                <a:gd name="connsiteX921" fmla="*/ 63583 w 64093"/>
                <a:gd name="connsiteY921" fmla="*/ 60031 h 87362"/>
                <a:gd name="connsiteX922" fmla="*/ 63583 w 64093"/>
                <a:gd name="connsiteY922" fmla="*/ 60308 h 87362"/>
                <a:gd name="connsiteX923" fmla="*/ 63859 w 64093"/>
                <a:gd name="connsiteY923" fmla="*/ 60308 h 87362"/>
                <a:gd name="connsiteX924" fmla="*/ 63859 w 64093"/>
                <a:gd name="connsiteY924" fmla="*/ 60584 h 87362"/>
                <a:gd name="connsiteX925" fmla="*/ 63859 w 64093"/>
                <a:gd name="connsiteY925" fmla="*/ 60861 h 87362"/>
                <a:gd name="connsiteX926" fmla="*/ 63859 w 64093"/>
                <a:gd name="connsiteY926" fmla="*/ 61137 h 87362"/>
                <a:gd name="connsiteX927" fmla="*/ 63859 w 64093"/>
                <a:gd name="connsiteY927" fmla="*/ 61414 h 87362"/>
                <a:gd name="connsiteX928" fmla="*/ 63859 w 64093"/>
                <a:gd name="connsiteY928" fmla="*/ 61690 h 87362"/>
                <a:gd name="connsiteX929" fmla="*/ 63583 w 64093"/>
                <a:gd name="connsiteY929" fmla="*/ 61690 h 87362"/>
                <a:gd name="connsiteX930" fmla="*/ 63583 w 64093"/>
                <a:gd name="connsiteY930" fmla="*/ 61967 h 87362"/>
                <a:gd name="connsiteX931" fmla="*/ 63583 w 64093"/>
                <a:gd name="connsiteY931" fmla="*/ 62243 h 87362"/>
                <a:gd name="connsiteX932" fmla="*/ 63583 w 64093"/>
                <a:gd name="connsiteY932" fmla="*/ 62519 h 87362"/>
                <a:gd name="connsiteX933" fmla="*/ 63583 w 64093"/>
                <a:gd name="connsiteY933" fmla="*/ 62796 h 87362"/>
                <a:gd name="connsiteX934" fmla="*/ 63583 w 64093"/>
                <a:gd name="connsiteY934" fmla="*/ 63072 h 87362"/>
                <a:gd name="connsiteX935" fmla="*/ 63583 w 64093"/>
                <a:gd name="connsiteY935" fmla="*/ 63349 h 87362"/>
                <a:gd name="connsiteX936" fmla="*/ 63583 w 64093"/>
                <a:gd name="connsiteY936" fmla="*/ 63625 h 87362"/>
                <a:gd name="connsiteX937" fmla="*/ 63583 w 64093"/>
                <a:gd name="connsiteY937" fmla="*/ 63902 h 87362"/>
                <a:gd name="connsiteX938" fmla="*/ 63583 w 64093"/>
                <a:gd name="connsiteY938" fmla="*/ 64178 h 87362"/>
                <a:gd name="connsiteX939" fmla="*/ 63307 w 64093"/>
                <a:gd name="connsiteY939" fmla="*/ 64178 h 87362"/>
                <a:gd name="connsiteX940" fmla="*/ 63307 w 64093"/>
                <a:gd name="connsiteY940" fmla="*/ 64455 h 87362"/>
                <a:gd name="connsiteX941" fmla="*/ 63307 w 64093"/>
                <a:gd name="connsiteY941" fmla="*/ 64731 h 87362"/>
                <a:gd name="connsiteX942" fmla="*/ 63307 w 64093"/>
                <a:gd name="connsiteY942" fmla="*/ 65008 h 87362"/>
                <a:gd name="connsiteX943" fmla="*/ 63307 w 64093"/>
                <a:gd name="connsiteY943" fmla="*/ 65284 h 87362"/>
                <a:gd name="connsiteX944" fmla="*/ 63307 w 64093"/>
                <a:gd name="connsiteY944" fmla="*/ 65561 h 87362"/>
                <a:gd name="connsiteX945" fmla="*/ 63583 w 64093"/>
                <a:gd name="connsiteY945" fmla="*/ 65561 h 87362"/>
                <a:gd name="connsiteX946" fmla="*/ 63583 w 64093"/>
                <a:gd name="connsiteY946" fmla="*/ 65837 h 87362"/>
                <a:gd name="connsiteX947" fmla="*/ 63859 w 64093"/>
                <a:gd name="connsiteY947" fmla="*/ 65837 h 87362"/>
                <a:gd name="connsiteX948" fmla="*/ 63859 w 64093"/>
                <a:gd name="connsiteY948" fmla="*/ 66113 h 87362"/>
                <a:gd name="connsiteX949" fmla="*/ 64135 w 64093"/>
                <a:gd name="connsiteY949" fmla="*/ 66113 h 87362"/>
                <a:gd name="connsiteX950" fmla="*/ 64135 w 64093"/>
                <a:gd name="connsiteY950" fmla="*/ 66390 h 87362"/>
                <a:gd name="connsiteX951" fmla="*/ 63859 w 64093"/>
                <a:gd name="connsiteY951" fmla="*/ 66390 h 87362"/>
                <a:gd name="connsiteX952" fmla="*/ 63859 w 64093"/>
                <a:gd name="connsiteY952" fmla="*/ 66666 h 87362"/>
                <a:gd name="connsiteX953" fmla="*/ 63583 w 64093"/>
                <a:gd name="connsiteY953" fmla="*/ 66666 h 87362"/>
                <a:gd name="connsiteX954" fmla="*/ 63583 w 64093"/>
                <a:gd name="connsiteY954" fmla="*/ 66943 h 87362"/>
                <a:gd name="connsiteX955" fmla="*/ 63307 w 64093"/>
                <a:gd name="connsiteY955" fmla="*/ 66943 h 87362"/>
                <a:gd name="connsiteX956" fmla="*/ 63307 w 64093"/>
                <a:gd name="connsiteY956" fmla="*/ 67219 h 87362"/>
                <a:gd name="connsiteX957" fmla="*/ 63307 w 64093"/>
                <a:gd name="connsiteY957" fmla="*/ 67496 h 87362"/>
                <a:gd name="connsiteX958" fmla="*/ 63030 w 64093"/>
                <a:gd name="connsiteY958" fmla="*/ 67496 h 87362"/>
                <a:gd name="connsiteX959" fmla="*/ 63030 w 64093"/>
                <a:gd name="connsiteY959" fmla="*/ 67772 h 87362"/>
                <a:gd name="connsiteX960" fmla="*/ 62754 w 64093"/>
                <a:gd name="connsiteY960" fmla="*/ 67772 h 87362"/>
                <a:gd name="connsiteX961" fmla="*/ 62478 w 64093"/>
                <a:gd name="connsiteY961" fmla="*/ 67772 h 87362"/>
                <a:gd name="connsiteX962" fmla="*/ 62478 w 64093"/>
                <a:gd name="connsiteY962" fmla="*/ 68049 h 87362"/>
                <a:gd name="connsiteX963" fmla="*/ 62201 w 64093"/>
                <a:gd name="connsiteY963" fmla="*/ 68049 h 87362"/>
                <a:gd name="connsiteX964" fmla="*/ 62201 w 64093"/>
                <a:gd name="connsiteY964" fmla="*/ 68325 h 87362"/>
                <a:gd name="connsiteX965" fmla="*/ 61925 w 64093"/>
                <a:gd name="connsiteY965" fmla="*/ 68325 h 87362"/>
                <a:gd name="connsiteX966" fmla="*/ 61925 w 64093"/>
                <a:gd name="connsiteY966" fmla="*/ 68602 h 87362"/>
                <a:gd name="connsiteX967" fmla="*/ 61649 w 64093"/>
                <a:gd name="connsiteY967" fmla="*/ 68602 h 87362"/>
                <a:gd name="connsiteX968" fmla="*/ 61649 w 64093"/>
                <a:gd name="connsiteY968" fmla="*/ 68878 h 87362"/>
                <a:gd name="connsiteX969" fmla="*/ 61372 w 64093"/>
                <a:gd name="connsiteY969" fmla="*/ 68878 h 87362"/>
                <a:gd name="connsiteX970" fmla="*/ 61372 w 64093"/>
                <a:gd name="connsiteY970" fmla="*/ 69155 h 87362"/>
                <a:gd name="connsiteX971" fmla="*/ 61096 w 64093"/>
                <a:gd name="connsiteY971" fmla="*/ 69155 h 87362"/>
                <a:gd name="connsiteX972" fmla="*/ 61096 w 64093"/>
                <a:gd name="connsiteY972" fmla="*/ 69431 h 87362"/>
                <a:gd name="connsiteX973" fmla="*/ 60820 w 64093"/>
                <a:gd name="connsiteY973" fmla="*/ 69431 h 87362"/>
                <a:gd name="connsiteX974" fmla="*/ 60820 w 64093"/>
                <a:gd name="connsiteY974" fmla="*/ 69708 h 87362"/>
                <a:gd name="connsiteX975" fmla="*/ 60544 w 64093"/>
                <a:gd name="connsiteY975" fmla="*/ 69708 h 87362"/>
                <a:gd name="connsiteX976" fmla="*/ 60544 w 64093"/>
                <a:gd name="connsiteY976" fmla="*/ 69984 h 87362"/>
                <a:gd name="connsiteX977" fmla="*/ 60268 w 64093"/>
                <a:gd name="connsiteY977" fmla="*/ 69984 h 87362"/>
                <a:gd name="connsiteX978" fmla="*/ 60268 w 64093"/>
                <a:gd name="connsiteY978" fmla="*/ 70260 h 87362"/>
                <a:gd name="connsiteX979" fmla="*/ 59991 w 64093"/>
                <a:gd name="connsiteY979" fmla="*/ 70260 h 87362"/>
                <a:gd name="connsiteX980" fmla="*/ 59991 w 64093"/>
                <a:gd name="connsiteY980" fmla="*/ 70537 h 87362"/>
                <a:gd name="connsiteX981" fmla="*/ 59715 w 64093"/>
                <a:gd name="connsiteY981" fmla="*/ 70537 h 87362"/>
                <a:gd name="connsiteX982" fmla="*/ 59439 w 64093"/>
                <a:gd name="connsiteY982" fmla="*/ 70537 h 87362"/>
                <a:gd name="connsiteX983" fmla="*/ 59439 w 64093"/>
                <a:gd name="connsiteY983" fmla="*/ 70813 h 87362"/>
                <a:gd name="connsiteX984" fmla="*/ 59163 w 64093"/>
                <a:gd name="connsiteY984" fmla="*/ 70813 h 87362"/>
                <a:gd name="connsiteX985" fmla="*/ 58886 w 64093"/>
                <a:gd name="connsiteY985" fmla="*/ 70813 h 87362"/>
                <a:gd name="connsiteX986" fmla="*/ 58610 w 64093"/>
                <a:gd name="connsiteY986" fmla="*/ 70813 h 87362"/>
                <a:gd name="connsiteX987" fmla="*/ 58334 w 64093"/>
                <a:gd name="connsiteY987" fmla="*/ 70813 h 87362"/>
                <a:gd name="connsiteX988" fmla="*/ 58334 w 64093"/>
                <a:gd name="connsiteY988" fmla="*/ 71090 h 87362"/>
                <a:gd name="connsiteX989" fmla="*/ 58057 w 64093"/>
                <a:gd name="connsiteY989" fmla="*/ 71090 h 87362"/>
                <a:gd name="connsiteX990" fmla="*/ 58057 w 64093"/>
                <a:gd name="connsiteY990" fmla="*/ 71366 h 87362"/>
                <a:gd name="connsiteX991" fmla="*/ 57781 w 64093"/>
                <a:gd name="connsiteY991" fmla="*/ 71366 h 87362"/>
                <a:gd name="connsiteX992" fmla="*/ 57781 w 64093"/>
                <a:gd name="connsiteY992" fmla="*/ 71643 h 87362"/>
                <a:gd name="connsiteX993" fmla="*/ 57781 w 64093"/>
                <a:gd name="connsiteY993" fmla="*/ 71919 h 87362"/>
                <a:gd name="connsiteX994" fmla="*/ 57781 w 64093"/>
                <a:gd name="connsiteY994" fmla="*/ 72196 h 87362"/>
                <a:gd name="connsiteX995" fmla="*/ 57781 w 64093"/>
                <a:gd name="connsiteY995" fmla="*/ 72472 h 87362"/>
                <a:gd name="connsiteX996" fmla="*/ 57505 w 64093"/>
                <a:gd name="connsiteY996" fmla="*/ 72472 h 87362"/>
                <a:gd name="connsiteX997" fmla="*/ 57505 w 64093"/>
                <a:gd name="connsiteY997" fmla="*/ 72749 h 87362"/>
                <a:gd name="connsiteX998" fmla="*/ 57505 w 64093"/>
                <a:gd name="connsiteY998" fmla="*/ 73025 h 87362"/>
                <a:gd name="connsiteX999" fmla="*/ 57505 w 64093"/>
                <a:gd name="connsiteY999" fmla="*/ 73301 h 87362"/>
                <a:gd name="connsiteX1000" fmla="*/ 57505 w 64093"/>
                <a:gd name="connsiteY1000" fmla="*/ 73578 h 87362"/>
                <a:gd name="connsiteX1001" fmla="*/ 57505 w 64093"/>
                <a:gd name="connsiteY1001" fmla="*/ 73855 h 87362"/>
                <a:gd name="connsiteX1002" fmla="*/ 57505 w 64093"/>
                <a:gd name="connsiteY1002" fmla="*/ 74131 h 87362"/>
                <a:gd name="connsiteX1003" fmla="*/ 57505 w 64093"/>
                <a:gd name="connsiteY1003" fmla="*/ 74407 h 87362"/>
                <a:gd name="connsiteX1004" fmla="*/ 57229 w 64093"/>
                <a:gd name="connsiteY1004" fmla="*/ 74407 h 87362"/>
                <a:gd name="connsiteX1005" fmla="*/ 57229 w 64093"/>
                <a:gd name="connsiteY1005" fmla="*/ 74684 h 87362"/>
                <a:gd name="connsiteX1006" fmla="*/ 56952 w 64093"/>
                <a:gd name="connsiteY1006" fmla="*/ 74960 h 87362"/>
                <a:gd name="connsiteX1007" fmla="*/ 56676 w 64093"/>
                <a:gd name="connsiteY1007" fmla="*/ 74960 h 87362"/>
                <a:gd name="connsiteX1008" fmla="*/ 56676 w 64093"/>
                <a:gd name="connsiteY1008" fmla="*/ 75237 h 87362"/>
                <a:gd name="connsiteX1009" fmla="*/ 56400 w 64093"/>
                <a:gd name="connsiteY1009" fmla="*/ 75237 h 87362"/>
                <a:gd name="connsiteX1010" fmla="*/ 56400 w 64093"/>
                <a:gd name="connsiteY1010" fmla="*/ 75513 h 87362"/>
                <a:gd name="connsiteX1011" fmla="*/ 56124 w 64093"/>
                <a:gd name="connsiteY1011" fmla="*/ 75513 h 87362"/>
                <a:gd name="connsiteX1012" fmla="*/ 55847 w 64093"/>
                <a:gd name="connsiteY1012" fmla="*/ 75513 h 87362"/>
                <a:gd name="connsiteX1013" fmla="*/ 55847 w 64093"/>
                <a:gd name="connsiteY1013" fmla="*/ 75790 h 87362"/>
                <a:gd name="connsiteX1014" fmla="*/ 55571 w 64093"/>
                <a:gd name="connsiteY1014" fmla="*/ 75790 h 87362"/>
                <a:gd name="connsiteX1015" fmla="*/ 55295 w 64093"/>
                <a:gd name="connsiteY1015" fmla="*/ 75790 h 87362"/>
                <a:gd name="connsiteX1016" fmla="*/ 55019 w 64093"/>
                <a:gd name="connsiteY1016" fmla="*/ 75790 h 87362"/>
                <a:gd name="connsiteX1017" fmla="*/ 55019 w 64093"/>
                <a:gd name="connsiteY1017" fmla="*/ 76066 h 87362"/>
                <a:gd name="connsiteX1018" fmla="*/ 54742 w 64093"/>
                <a:gd name="connsiteY1018" fmla="*/ 76066 h 87362"/>
                <a:gd name="connsiteX1019" fmla="*/ 54466 w 64093"/>
                <a:gd name="connsiteY1019" fmla="*/ 76066 h 87362"/>
                <a:gd name="connsiteX1020" fmla="*/ 54190 w 64093"/>
                <a:gd name="connsiteY1020" fmla="*/ 76066 h 87362"/>
                <a:gd name="connsiteX1021" fmla="*/ 53913 w 64093"/>
                <a:gd name="connsiteY1021" fmla="*/ 76066 h 87362"/>
                <a:gd name="connsiteX1022" fmla="*/ 53637 w 64093"/>
                <a:gd name="connsiteY1022" fmla="*/ 75790 h 87362"/>
                <a:gd name="connsiteX1023" fmla="*/ 53361 w 64093"/>
                <a:gd name="connsiteY1023" fmla="*/ 75513 h 87362"/>
                <a:gd name="connsiteX1024" fmla="*/ 53361 w 64093"/>
                <a:gd name="connsiteY1024" fmla="*/ 75237 h 87362"/>
                <a:gd name="connsiteX1025" fmla="*/ 53085 w 64093"/>
                <a:gd name="connsiteY1025" fmla="*/ 75237 h 87362"/>
                <a:gd name="connsiteX1026" fmla="*/ 52808 w 64093"/>
                <a:gd name="connsiteY1026" fmla="*/ 75237 h 87362"/>
                <a:gd name="connsiteX1027" fmla="*/ 52808 w 64093"/>
                <a:gd name="connsiteY1027" fmla="*/ 74960 h 87362"/>
                <a:gd name="connsiteX1028" fmla="*/ 52532 w 64093"/>
                <a:gd name="connsiteY1028" fmla="*/ 74960 h 87362"/>
                <a:gd name="connsiteX1029" fmla="*/ 52256 w 64093"/>
                <a:gd name="connsiteY1029" fmla="*/ 74960 h 87362"/>
                <a:gd name="connsiteX1030" fmla="*/ 51980 w 64093"/>
                <a:gd name="connsiteY1030" fmla="*/ 74684 h 87362"/>
                <a:gd name="connsiteX1031" fmla="*/ 51980 w 64093"/>
                <a:gd name="connsiteY1031" fmla="*/ 74407 h 87362"/>
                <a:gd name="connsiteX1032" fmla="*/ 51703 w 64093"/>
                <a:gd name="connsiteY1032" fmla="*/ 74407 h 87362"/>
                <a:gd name="connsiteX1033" fmla="*/ 51427 w 64093"/>
                <a:gd name="connsiteY1033" fmla="*/ 74407 h 87362"/>
                <a:gd name="connsiteX1034" fmla="*/ 51151 w 64093"/>
                <a:gd name="connsiteY1034" fmla="*/ 74407 h 87362"/>
                <a:gd name="connsiteX1035" fmla="*/ 50875 w 64093"/>
                <a:gd name="connsiteY1035" fmla="*/ 74407 h 87362"/>
                <a:gd name="connsiteX1036" fmla="*/ 50598 w 64093"/>
                <a:gd name="connsiteY1036" fmla="*/ 74407 h 87362"/>
                <a:gd name="connsiteX1037" fmla="*/ 50322 w 64093"/>
                <a:gd name="connsiteY1037" fmla="*/ 74131 h 87362"/>
                <a:gd name="connsiteX1038" fmla="*/ 50046 w 64093"/>
                <a:gd name="connsiteY1038" fmla="*/ 74131 h 87362"/>
                <a:gd name="connsiteX1039" fmla="*/ 49769 w 64093"/>
                <a:gd name="connsiteY1039" fmla="*/ 73855 h 87362"/>
                <a:gd name="connsiteX1040" fmla="*/ 49493 w 64093"/>
                <a:gd name="connsiteY1040" fmla="*/ 73855 h 87362"/>
                <a:gd name="connsiteX1041" fmla="*/ 49493 w 64093"/>
                <a:gd name="connsiteY1041" fmla="*/ 73578 h 87362"/>
                <a:gd name="connsiteX1042" fmla="*/ 49217 w 64093"/>
                <a:gd name="connsiteY1042" fmla="*/ 73578 h 87362"/>
                <a:gd name="connsiteX1043" fmla="*/ 48941 w 64093"/>
                <a:gd name="connsiteY1043" fmla="*/ 73301 h 87362"/>
                <a:gd name="connsiteX1044" fmla="*/ 48664 w 64093"/>
                <a:gd name="connsiteY1044" fmla="*/ 73301 h 87362"/>
                <a:gd name="connsiteX1045" fmla="*/ 48664 w 64093"/>
                <a:gd name="connsiteY1045" fmla="*/ 73025 h 87362"/>
                <a:gd name="connsiteX1046" fmla="*/ 48388 w 64093"/>
                <a:gd name="connsiteY1046" fmla="*/ 73025 h 87362"/>
                <a:gd name="connsiteX1047" fmla="*/ 48112 w 64093"/>
                <a:gd name="connsiteY1047" fmla="*/ 72749 h 87362"/>
                <a:gd name="connsiteX1048" fmla="*/ 47836 w 64093"/>
                <a:gd name="connsiteY1048" fmla="*/ 72749 h 87362"/>
                <a:gd name="connsiteX1049" fmla="*/ 47559 w 64093"/>
                <a:gd name="connsiteY1049" fmla="*/ 72749 h 87362"/>
                <a:gd name="connsiteX1050" fmla="*/ 47559 w 64093"/>
                <a:gd name="connsiteY1050" fmla="*/ 72472 h 87362"/>
                <a:gd name="connsiteX1051" fmla="*/ 47283 w 64093"/>
                <a:gd name="connsiteY1051" fmla="*/ 72472 h 87362"/>
                <a:gd name="connsiteX1052" fmla="*/ 47007 w 64093"/>
                <a:gd name="connsiteY1052" fmla="*/ 72472 h 87362"/>
                <a:gd name="connsiteX1053" fmla="*/ 47007 w 64093"/>
                <a:gd name="connsiteY1053" fmla="*/ 72196 h 87362"/>
                <a:gd name="connsiteX1054" fmla="*/ 46731 w 64093"/>
                <a:gd name="connsiteY1054" fmla="*/ 72196 h 87362"/>
                <a:gd name="connsiteX1055" fmla="*/ 46731 w 64093"/>
                <a:gd name="connsiteY1055" fmla="*/ 71919 h 87362"/>
                <a:gd name="connsiteX1056" fmla="*/ 46454 w 64093"/>
                <a:gd name="connsiteY1056" fmla="*/ 71919 h 87362"/>
                <a:gd name="connsiteX1057" fmla="*/ 46454 w 64093"/>
                <a:gd name="connsiteY1057" fmla="*/ 71643 h 87362"/>
                <a:gd name="connsiteX1058" fmla="*/ 46454 w 64093"/>
                <a:gd name="connsiteY1058" fmla="*/ 71366 h 87362"/>
                <a:gd name="connsiteX1059" fmla="*/ 46178 w 64093"/>
                <a:gd name="connsiteY1059" fmla="*/ 71090 h 87362"/>
                <a:gd name="connsiteX1060" fmla="*/ 45902 w 64093"/>
                <a:gd name="connsiteY1060" fmla="*/ 70813 h 87362"/>
                <a:gd name="connsiteX1061" fmla="*/ 45626 w 64093"/>
                <a:gd name="connsiteY1061" fmla="*/ 70813 h 87362"/>
                <a:gd name="connsiteX1062" fmla="*/ 45349 w 64093"/>
                <a:gd name="connsiteY1062" fmla="*/ 70813 h 87362"/>
                <a:gd name="connsiteX1063" fmla="*/ 45349 w 64093"/>
                <a:gd name="connsiteY1063" fmla="*/ 71090 h 87362"/>
                <a:gd name="connsiteX1064" fmla="*/ 45073 w 64093"/>
                <a:gd name="connsiteY1064" fmla="*/ 71090 h 87362"/>
                <a:gd name="connsiteX1065" fmla="*/ 45073 w 64093"/>
                <a:gd name="connsiteY1065" fmla="*/ 71366 h 87362"/>
                <a:gd name="connsiteX1066" fmla="*/ 44797 w 64093"/>
                <a:gd name="connsiteY1066" fmla="*/ 71366 h 87362"/>
                <a:gd name="connsiteX1067" fmla="*/ 44797 w 64093"/>
                <a:gd name="connsiteY1067" fmla="*/ 71643 h 87362"/>
                <a:gd name="connsiteX1068" fmla="*/ 44520 w 64093"/>
                <a:gd name="connsiteY1068" fmla="*/ 71919 h 87362"/>
                <a:gd name="connsiteX1069" fmla="*/ 44520 w 64093"/>
                <a:gd name="connsiteY1069" fmla="*/ 72196 h 87362"/>
                <a:gd name="connsiteX1070" fmla="*/ 44244 w 64093"/>
                <a:gd name="connsiteY1070" fmla="*/ 72196 h 87362"/>
                <a:gd name="connsiteX1071" fmla="*/ 44244 w 64093"/>
                <a:gd name="connsiteY1071" fmla="*/ 72472 h 87362"/>
                <a:gd name="connsiteX1072" fmla="*/ 43968 w 64093"/>
                <a:gd name="connsiteY1072" fmla="*/ 72472 h 87362"/>
                <a:gd name="connsiteX1073" fmla="*/ 43692 w 64093"/>
                <a:gd name="connsiteY1073" fmla="*/ 72472 h 87362"/>
                <a:gd name="connsiteX1074" fmla="*/ 43692 w 64093"/>
                <a:gd name="connsiteY1074" fmla="*/ 72749 h 87362"/>
                <a:gd name="connsiteX1075" fmla="*/ 43415 w 64093"/>
                <a:gd name="connsiteY1075" fmla="*/ 72749 h 87362"/>
                <a:gd name="connsiteX1076" fmla="*/ 43139 w 64093"/>
                <a:gd name="connsiteY1076" fmla="*/ 72749 h 87362"/>
                <a:gd name="connsiteX1077" fmla="*/ 42863 w 64093"/>
                <a:gd name="connsiteY1077" fmla="*/ 73025 h 87362"/>
                <a:gd name="connsiteX1078" fmla="*/ 42863 w 64093"/>
                <a:gd name="connsiteY1078" fmla="*/ 73301 h 87362"/>
                <a:gd name="connsiteX1079" fmla="*/ 42587 w 64093"/>
                <a:gd name="connsiteY1079" fmla="*/ 73301 h 87362"/>
                <a:gd name="connsiteX1080" fmla="*/ 42587 w 64093"/>
                <a:gd name="connsiteY1080" fmla="*/ 73578 h 87362"/>
                <a:gd name="connsiteX1081" fmla="*/ 42310 w 64093"/>
                <a:gd name="connsiteY1081" fmla="*/ 73855 h 87362"/>
                <a:gd name="connsiteX1082" fmla="*/ 42034 w 64093"/>
                <a:gd name="connsiteY1082" fmla="*/ 73855 h 87362"/>
                <a:gd name="connsiteX1083" fmla="*/ 41758 w 64093"/>
                <a:gd name="connsiteY1083" fmla="*/ 73855 h 87362"/>
                <a:gd name="connsiteX1084" fmla="*/ 41482 w 64093"/>
                <a:gd name="connsiteY1084" fmla="*/ 73855 h 87362"/>
                <a:gd name="connsiteX1085" fmla="*/ 41482 w 64093"/>
                <a:gd name="connsiteY1085" fmla="*/ 74131 h 87362"/>
                <a:gd name="connsiteX1086" fmla="*/ 41205 w 64093"/>
                <a:gd name="connsiteY1086" fmla="*/ 74131 h 87362"/>
                <a:gd name="connsiteX1087" fmla="*/ 41205 w 64093"/>
                <a:gd name="connsiteY1087" fmla="*/ 74407 h 87362"/>
                <a:gd name="connsiteX1088" fmla="*/ 40929 w 64093"/>
                <a:gd name="connsiteY1088" fmla="*/ 74684 h 87362"/>
                <a:gd name="connsiteX1089" fmla="*/ 40653 w 64093"/>
                <a:gd name="connsiteY1089" fmla="*/ 74960 h 87362"/>
                <a:gd name="connsiteX1090" fmla="*/ 40376 w 64093"/>
                <a:gd name="connsiteY1090" fmla="*/ 74960 h 87362"/>
                <a:gd name="connsiteX1091" fmla="*/ 40376 w 64093"/>
                <a:gd name="connsiteY1091" fmla="*/ 75237 h 87362"/>
                <a:gd name="connsiteX1092" fmla="*/ 40100 w 64093"/>
                <a:gd name="connsiteY1092" fmla="*/ 75237 h 87362"/>
                <a:gd name="connsiteX1093" fmla="*/ 39824 w 64093"/>
                <a:gd name="connsiteY1093" fmla="*/ 75237 h 87362"/>
                <a:gd name="connsiteX1094" fmla="*/ 39824 w 64093"/>
                <a:gd name="connsiteY1094" fmla="*/ 75513 h 87362"/>
                <a:gd name="connsiteX1095" fmla="*/ 39548 w 64093"/>
                <a:gd name="connsiteY1095" fmla="*/ 75513 h 87362"/>
                <a:gd name="connsiteX1096" fmla="*/ 39271 w 64093"/>
                <a:gd name="connsiteY1096" fmla="*/ 75513 h 87362"/>
                <a:gd name="connsiteX1097" fmla="*/ 38995 w 64093"/>
                <a:gd name="connsiteY1097" fmla="*/ 75513 h 87362"/>
                <a:gd name="connsiteX1098" fmla="*/ 38719 w 64093"/>
                <a:gd name="connsiteY1098" fmla="*/ 75513 h 87362"/>
                <a:gd name="connsiteX1099" fmla="*/ 38443 w 64093"/>
                <a:gd name="connsiteY1099" fmla="*/ 75513 h 87362"/>
                <a:gd name="connsiteX1100" fmla="*/ 38167 w 64093"/>
                <a:gd name="connsiteY1100" fmla="*/ 75513 h 87362"/>
                <a:gd name="connsiteX1101" fmla="*/ 37890 w 64093"/>
                <a:gd name="connsiteY1101" fmla="*/ 75513 h 87362"/>
                <a:gd name="connsiteX1102" fmla="*/ 37614 w 64093"/>
                <a:gd name="connsiteY1102" fmla="*/ 75513 h 87362"/>
                <a:gd name="connsiteX1103" fmla="*/ 37614 w 64093"/>
                <a:gd name="connsiteY1103" fmla="*/ 75790 h 87362"/>
                <a:gd name="connsiteX1104" fmla="*/ 37338 w 64093"/>
                <a:gd name="connsiteY1104" fmla="*/ 75790 h 87362"/>
                <a:gd name="connsiteX1105" fmla="*/ 37061 w 64093"/>
                <a:gd name="connsiteY1105" fmla="*/ 75790 h 87362"/>
                <a:gd name="connsiteX1106" fmla="*/ 36785 w 64093"/>
                <a:gd name="connsiteY1106" fmla="*/ 75790 h 87362"/>
                <a:gd name="connsiteX1107" fmla="*/ 36509 w 64093"/>
                <a:gd name="connsiteY1107" fmla="*/ 75790 h 87362"/>
                <a:gd name="connsiteX1108" fmla="*/ 36232 w 64093"/>
                <a:gd name="connsiteY1108" fmla="*/ 76066 h 87362"/>
                <a:gd name="connsiteX1109" fmla="*/ 35956 w 64093"/>
                <a:gd name="connsiteY1109" fmla="*/ 76066 h 87362"/>
                <a:gd name="connsiteX1110" fmla="*/ 35680 w 64093"/>
                <a:gd name="connsiteY1110" fmla="*/ 76066 h 87362"/>
                <a:gd name="connsiteX1111" fmla="*/ 35680 w 64093"/>
                <a:gd name="connsiteY1111" fmla="*/ 76342 h 87362"/>
                <a:gd name="connsiteX1112" fmla="*/ 35404 w 64093"/>
                <a:gd name="connsiteY1112" fmla="*/ 76342 h 87362"/>
                <a:gd name="connsiteX1113" fmla="*/ 35127 w 64093"/>
                <a:gd name="connsiteY1113" fmla="*/ 76342 h 87362"/>
                <a:gd name="connsiteX1114" fmla="*/ 34851 w 64093"/>
                <a:gd name="connsiteY1114" fmla="*/ 76342 h 87362"/>
                <a:gd name="connsiteX1115" fmla="*/ 34575 w 64093"/>
                <a:gd name="connsiteY1115" fmla="*/ 76066 h 87362"/>
                <a:gd name="connsiteX1116" fmla="*/ 34299 w 64093"/>
                <a:gd name="connsiteY1116" fmla="*/ 75790 h 87362"/>
                <a:gd name="connsiteX1117" fmla="*/ 34023 w 64093"/>
                <a:gd name="connsiteY1117" fmla="*/ 75513 h 87362"/>
                <a:gd name="connsiteX1118" fmla="*/ 34023 w 64093"/>
                <a:gd name="connsiteY1118" fmla="*/ 75237 h 87362"/>
                <a:gd name="connsiteX1119" fmla="*/ 33746 w 64093"/>
                <a:gd name="connsiteY1119" fmla="*/ 75237 h 87362"/>
                <a:gd name="connsiteX1120" fmla="*/ 33470 w 64093"/>
                <a:gd name="connsiteY1120" fmla="*/ 75237 h 87362"/>
                <a:gd name="connsiteX1121" fmla="*/ 33194 w 64093"/>
                <a:gd name="connsiteY1121" fmla="*/ 75237 h 87362"/>
                <a:gd name="connsiteX1122" fmla="*/ 32917 w 64093"/>
                <a:gd name="connsiteY1122" fmla="*/ 75237 h 87362"/>
                <a:gd name="connsiteX1123" fmla="*/ 32641 w 64093"/>
                <a:gd name="connsiteY1123" fmla="*/ 75513 h 87362"/>
                <a:gd name="connsiteX1124" fmla="*/ 32365 w 64093"/>
                <a:gd name="connsiteY1124" fmla="*/ 75513 h 87362"/>
                <a:gd name="connsiteX1125" fmla="*/ 32088 w 64093"/>
                <a:gd name="connsiteY1125" fmla="*/ 75513 h 87362"/>
                <a:gd name="connsiteX1126" fmla="*/ 31812 w 64093"/>
                <a:gd name="connsiteY1126" fmla="*/ 75513 h 87362"/>
                <a:gd name="connsiteX1127" fmla="*/ 31812 w 64093"/>
                <a:gd name="connsiteY1127" fmla="*/ 75790 h 87362"/>
                <a:gd name="connsiteX1128" fmla="*/ 31536 w 64093"/>
                <a:gd name="connsiteY1128" fmla="*/ 75790 h 87362"/>
                <a:gd name="connsiteX1129" fmla="*/ 31260 w 64093"/>
                <a:gd name="connsiteY1129" fmla="*/ 75790 h 87362"/>
                <a:gd name="connsiteX1130" fmla="*/ 30983 w 64093"/>
                <a:gd name="connsiteY1130" fmla="*/ 75790 h 87362"/>
                <a:gd name="connsiteX1131" fmla="*/ 30983 w 64093"/>
                <a:gd name="connsiteY1131" fmla="*/ 76066 h 87362"/>
                <a:gd name="connsiteX1132" fmla="*/ 30707 w 64093"/>
                <a:gd name="connsiteY1132" fmla="*/ 76066 h 87362"/>
                <a:gd name="connsiteX1133" fmla="*/ 30707 w 64093"/>
                <a:gd name="connsiteY1133" fmla="*/ 76342 h 87362"/>
                <a:gd name="connsiteX1134" fmla="*/ 30707 w 64093"/>
                <a:gd name="connsiteY1134" fmla="*/ 76619 h 87362"/>
                <a:gd name="connsiteX1135" fmla="*/ 30707 w 64093"/>
                <a:gd name="connsiteY1135" fmla="*/ 76896 h 87362"/>
                <a:gd name="connsiteX1136" fmla="*/ 30431 w 64093"/>
                <a:gd name="connsiteY1136" fmla="*/ 77172 h 87362"/>
                <a:gd name="connsiteX1137" fmla="*/ 30155 w 64093"/>
                <a:gd name="connsiteY1137" fmla="*/ 77448 h 87362"/>
                <a:gd name="connsiteX1138" fmla="*/ 30155 w 64093"/>
                <a:gd name="connsiteY1138" fmla="*/ 77725 h 87362"/>
                <a:gd name="connsiteX1139" fmla="*/ 30155 w 64093"/>
                <a:gd name="connsiteY1139" fmla="*/ 78002 h 87362"/>
                <a:gd name="connsiteX1140" fmla="*/ 30155 w 64093"/>
                <a:gd name="connsiteY1140" fmla="*/ 78278 h 87362"/>
                <a:gd name="connsiteX1141" fmla="*/ 29879 w 64093"/>
                <a:gd name="connsiteY1141" fmla="*/ 78278 h 87362"/>
                <a:gd name="connsiteX1142" fmla="*/ 29879 w 64093"/>
                <a:gd name="connsiteY1142" fmla="*/ 78554 h 87362"/>
                <a:gd name="connsiteX1143" fmla="*/ 29879 w 64093"/>
                <a:gd name="connsiteY1143" fmla="*/ 78831 h 87362"/>
                <a:gd name="connsiteX1144" fmla="*/ 29602 w 64093"/>
                <a:gd name="connsiteY1144" fmla="*/ 78831 h 87362"/>
                <a:gd name="connsiteX1145" fmla="*/ 29602 w 64093"/>
                <a:gd name="connsiteY1145" fmla="*/ 79107 h 87362"/>
                <a:gd name="connsiteX1146" fmla="*/ 29602 w 64093"/>
                <a:gd name="connsiteY1146" fmla="*/ 79384 h 87362"/>
                <a:gd name="connsiteX1147" fmla="*/ 29326 w 64093"/>
                <a:gd name="connsiteY1147" fmla="*/ 79384 h 87362"/>
                <a:gd name="connsiteX1148" fmla="*/ 29326 w 64093"/>
                <a:gd name="connsiteY1148" fmla="*/ 79660 h 87362"/>
                <a:gd name="connsiteX1149" fmla="*/ 29326 w 64093"/>
                <a:gd name="connsiteY1149" fmla="*/ 79937 h 87362"/>
                <a:gd name="connsiteX1150" fmla="*/ 29050 w 64093"/>
                <a:gd name="connsiteY1150" fmla="*/ 79937 h 87362"/>
                <a:gd name="connsiteX1151" fmla="*/ 29050 w 64093"/>
                <a:gd name="connsiteY1151" fmla="*/ 80213 h 87362"/>
                <a:gd name="connsiteX1152" fmla="*/ 28773 w 64093"/>
                <a:gd name="connsiteY1152" fmla="*/ 80213 h 87362"/>
                <a:gd name="connsiteX1153" fmla="*/ 28773 w 64093"/>
                <a:gd name="connsiteY1153" fmla="*/ 80489 h 87362"/>
                <a:gd name="connsiteX1154" fmla="*/ 28497 w 64093"/>
                <a:gd name="connsiteY1154" fmla="*/ 80489 h 87362"/>
                <a:gd name="connsiteX1155" fmla="*/ 28221 w 64093"/>
                <a:gd name="connsiteY1155" fmla="*/ 80489 h 87362"/>
                <a:gd name="connsiteX1156" fmla="*/ 28221 w 64093"/>
                <a:gd name="connsiteY1156" fmla="*/ 80766 h 87362"/>
                <a:gd name="connsiteX1157" fmla="*/ 27944 w 64093"/>
                <a:gd name="connsiteY1157" fmla="*/ 80766 h 87362"/>
                <a:gd name="connsiteX1158" fmla="*/ 27944 w 64093"/>
                <a:gd name="connsiteY1158" fmla="*/ 81043 h 87362"/>
                <a:gd name="connsiteX1159" fmla="*/ 27668 w 64093"/>
                <a:gd name="connsiteY1159" fmla="*/ 81043 h 87362"/>
                <a:gd name="connsiteX1160" fmla="*/ 27668 w 64093"/>
                <a:gd name="connsiteY1160" fmla="*/ 81319 h 87362"/>
                <a:gd name="connsiteX1161" fmla="*/ 27668 w 64093"/>
                <a:gd name="connsiteY1161" fmla="*/ 81595 h 87362"/>
                <a:gd name="connsiteX1162" fmla="*/ 27668 w 64093"/>
                <a:gd name="connsiteY1162" fmla="*/ 81872 h 87362"/>
                <a:gd name="connsiteX1163" fmla="*/ 27668 w 64093"/>
                <a:gd name="connsiteY1163" fmla="*/ 82148 h 87362"/>
                <a:gd name="connsiteX1164" fmla="*/ 27392 w 64093"/>
                <a:gd name="connsiteY1164" fmla="*/ 82148 h 87362"/>
                <a:gd name="connsiteX1165" fmla="*/ 26287 w 64093"/>
                <a:gd name="connsiteY1165" fmla="*/ 83807 h 87362"/>
                <a:gd name="connsiteX1166" fmla="*/ 25735 w 64093"/>
                <a:gd name="connsiteY1166" fmla="*/ 84360 h 87362"/>
                <a:gd name="connsiteX1167" fmla="*/ 25182 w 64093"/>
                <a:gd name="connsiteY1167" fmla="*/ 84913 h 87362"/>
                <a:gd name="connsiteX1168" fmla="*/ 24353 w 64093"/>
                <a:gd name="connsiteY1168" fmla="*/ 85466 h 87362"/>
                <a:gd name="connsiteX1169" fmla="*/ 23801 w 64093"/>
                <a:gd name="connsiteY1169" fmla="*/ 86019 h 87362"/>
                <a:gd name="connsiteX1170" fmla="*/ 23248 w 64093"/>
                <a:gd name="connsiteY1170" fmla="*/ 86295 h 87362"/>
                <a:gd name="connsiteX1171" fmla="*/ 22419 w 64093"/>
                <a:gd name="connsiteY1171" fmla="*/ 86295 h 87362"/>
                <a:gd name="connsiteX1172" fmla="*/ 21314 w 64093"/>
                <a:gd name="connsiteY1172" fmla="*/ 86572 h 87362"/>
                <a:gd name="connsiteX1173" fmla="*/ 20209 w 64093"/>
                <a:gd name="connsiteY1173" fmla="*/ 86572 h 87362"/>
                <a:gd name="connsiteX1174" fmla="*/ 19104 w 64093"/>
                <a:gd name="connsiteY1174" fmla="*/ 86572 h 87362"/>
                <a:gd name="connsiteX1175" fmla="*/ 18275 w 64093"/>
                <a:gd name="connsiteY1175" fmla="*/ 86572 h 87362"/>
                <a:gd name="connsiteX1176" fmla="*/ 17170 w 64093"/>
                <a:gd name="connsiteY1176" fmla="*/ 86572 h 87362"/>
                <a:gd name="connsiteX1177" fmla="*/ 16341 w 64093"/>
                <a:gd name="connsiteY1177" fmla="*/ 86572 h 87362"/>
                <a:gd name="connsiteX1178" fmla="*/ 15236 w 64093"/>
                <a:gd name="connsiteY1178" fmla="*/ 86572 h 87362"/>
                <a:gd name="connsiteX1179" fmla="*/ 14131 w 64093"/>
                <a:gd name="connsiteY1179" fmla="*/ 86848 h 87362"/>
                <a:gd name="connsiteX1180" fmla="*/ 13303 w 64093"/>
                <a:gd name="connsiteY1180" fmla="*/ 87125 h 87362"/>
                <a:gd name="connsiteX1181" fmla="*/ 13026 w 64093"/>
                <a:gd name="connsiteY1181" fmla="*/ 87125 h 87362"/>
                <a:gd name="connsiteX1182" fmla="*/ 12750 w 64093"/>
                <a:gd name="connsiteY1182" fmla="*/ 87401 h 87362"/>
                <a:gd name="connsiteX1183" fmla="*/ 12474 w 64093"/>
                <a:gd name="connsiteY1183" fmla="*/ 87125 h 87362"/>
                <a:gd name="connsiteX1184" fmla="*/ 12474 w 64093"/>
                <a:gd name="connsiteY1184" fmla="*/ 86572 h 87362"/>
                <a:gd name="connsiteX1185" fmla="*/ 12198 w 64093"/>
                <a:gd name="connsiteY1185" fmla="*/ 86019 h 87362"/>
                <a:gd name="connsiteX1186" fmla="*/ 11921 w 64093"/>
                <a:gd name="connsiteY1186" fmla="*/ 85466 h 87362"/>
                <a:gd name="connsiteX1187" fmla="*/ 11921 w 64093"/>
                <a:gd name="connsiteY1187" fmla="*/ 84913 h 87362"/>
                <a:gd name="connsiteX1188" fmla="*/ 12198 w 64093"/>
                <a:gd name="connsiteY1188" fmla="*/ 84636 h 87362"/>
                <a:gd name="connsiteX1189" fmla="*/ 12198 w 64093"/>
                <a:gd name="connsiteY1189" fmla="*/ 84084 h 87362"/>
                <a:gd name="connsiteX1190" fmla="*/ 11921 w 64093"/>
                <a:gd name="connsiteY1190" fmla="*/ 83807 h 87362"/>
                <a:gd name="connsiteX1191" fmla="*/ 11645 w 64093"/>
                <a:gd name="connsiteY1191" fmla="*/ 83531 h 87362"/>
                <a:gd name="connsiteX1192" fmla="*/ 11645 w 64093"/>
                <a:gd name="connsiteY1192" fmla="*/ 82978 h 87362"/>
                <a:gd name="connsiteX1193" fmla="*/ 11369 w 64093"/>
                <a:gd name="connsiteY1193" fmla="*/ 82701 h 87362"/>
                <a:gd name="connsiteX1194" fmla="*/ 11369 w 64093"/>
                <a:gd name="connsiteY1194" fmla="*/ 82148 h 87362"/>
                <a:gd name="connsiteX1195" fmla="*/ 11369 w 64093"/>
                <a:gd name="connsiteY1195" fmla="*/ 81595 h 87362"/>
                <a:gd name="connsiteX1196" fmla="*/ 11369 w 64093"/>
                <a:gd name="connsiteY1196" fmla="*/ 81319 h 87362"/>
                <a:gd name="connsiteX1197" fmla="*/ 11092 w 64093"/>
                <a:gd name="connsiteY1197" fmla="*/ 81319 h 87362"/>
                <a:gd name="connsiteX1198" fmla="*/ 11092 w 64093"/>
                <a:gd name="connsiteY1198" fmla="*/ 81043 h 87362"/>
                <a:gd name="connsiteX1199" fmla="*/ 11092 w 64093"/>
                <a:gd name="connsiteY1199" fmla="*/ 80766 h 87362"/>
                <a:gd name="connsiteX1200" fmla="*/ 11092 w 64093"/>
                <a:gd name="connsiteY1200" fmla="*/ 80489 h 87362"/>
                <a:gd name="connsiteX1201" fmla="*/ 10816 w 64093"/>
                <a:gd name="connsiteY1201" fmla="*/ 80489 h 87362"/>
                <a:gd name="connsiteX1202" fmla="*/ 10816 w 64093"/>
                <a:gd name="connsiteY1202" fmla="*/ 80213 h 87362"/>
                <a:gd name="connsiteX1203" fmla="*/ 10816 w 64093"/>
                <a:gd name="connsiteY1203" fmla="*/ 79937 h 87362"/>
                <a:gd name="connsiteX1204" fmla="*/ 10816 w 64093"/>
                <a:gd name="connsiteY1204" fmla="*/ 79660 h 87362"/>
                <a:gd name="connsiteX1205" fmla="*/ 10816 w 64093"/>
                <a:gd name="connsiteY1205" fmla="*/ 79384 h 87362"/>
                <a:gd name="connsiteX1206" fmla="*/ 10816 w 64093"/>
                <a:gd name="connsiteY1206" fmla="*/ 79107 h 87362"/>
                <a:gd name="connsiteX1207" fmla="*/ 10816 w 64093"/>
                <a:gd name="connsiteY1207" fmla="*/ 78831 h 87362"/>
                <a:gd name="connsiteX1208" fmla="*/ 10816 w 64093"/>
                <a:gd name="connsiteY1208" fmla="*/ 78554 h 87362"/>
                <a:gd name="connsiteX1209" fmla="*/ 10540 w 64093"/>
                <a:gd name="connsiteY1209" fmla="*/ 78554 h 87362"/>
                <a:gd name="connsiteX1210" fmla="*/ 10540 w 64093"/>
                <a:gd name="connsiteY1210" fmla="*/ 78278 h 87362"/>
                <a:gd name="connsiteX1211" fmla="*/ 10540 w 64093"/>
                <a:gd name="connsiteY1211" fmla="*/ 78002 h 87362"/>
                <a:gd name="connsiteX1212" fmla="*/ 10263 w 64093"/>
                <a:gd name="connsiteY1212" fmla="*/ 78002 h 87362"/>
                <a:gd name="connsiteX1213" fmla="*/ 10263 w 64093"/>
                <a:gd name="connsiteY1213" fmla="*/ 77725 h 87362"/>
                <a:gd name="connsiteX1214" fmla="*/ 10263 w 64093"/>
                <a:gd name="connsiteY1214" fmla="*/ 77448 h 87362"/>
                <a:gd name="connsiteX1215" fmla="*/ 9987 w 64093"/>
                <a:gd name="connsiteY1215" fmla="*/ 77448 h 87362"/>
                <a:gd name="connsiteX1216" fmla="*/ 9987 w 64093"/>
                <a:gd name="connsiteY1216" fmla="*/ 77172 h 87362"/>
                <a:gd name="connsiteX1217" fmla="*/ 9987 w 64093"/>
                <a:gd name="connsiteY1217" fmla="*/ 76896 h 87362"/>
                <a:gd name="connsiteX1218" fmla="*/ 9711 w 64093"/>
                <a:gd name="connsiteY1218" fmla="*/ 76896 h 87362"/>
                <a:gd name="connsiteX1219" fmla="*/ 9711 w 64093"/>
                <a:gd name="connsiteY1219" fmla="*/ 76619 h 87362"/>
                <a:gd name="connsiteX1220" fmla="*/ 9711 w 64093"/>
                <a:gd name="connsiteY1220" fmla="*/ 76342 h 87362"/>
                <a:gd name="connsiteX1221" fmla="*/ 9711 w 64093"/>
                <a:gd name="connsiteY1221" fmla="*/ 76066 h 87362"/>
                <a:gd name="connsiteX1222" fmla="*/ 9435 w 64093"/>
                <a:gd name="connsiteY1222" fmla="*/ 75790 h 87362"/>
                <a:gd name="connsiteX1223" fmla="*/ 9435 w 64093"/>
                <a:gd name="connsiteY1223" fmla="*/ 75513 h 87362"/>
                <a:gd name="connsiteX1224" fmla="*/ 9435 w 64093"/>
                <a:gd name="connsiteY1224" fmla="*/ 75237 h 87362"/>
                <a:gd name="connsiteX1225" fmla="*/ 9159 w 64093"/>
                <a:gd name="connsiteY1225" fmla="*/ 75237 h 87362"/>
                <a:gd name="connsiteX1226" fmla="*/ 9159 w 64093"/>
                <a:gd name="connsiteY1226" fmla="*/ 74960 h 87362"/>
                <a:gd name="connsiteX1227" fmla="*/ 9159 w 64093"/>
                <a:gd name="connsiteY1227" fmla="*/ 74684 h 87362"/>
                <a:gd name="connsiteX1228" fmla="*/ 8882 w 64093"/>
                <a:gd name="connsiteY1228" fmla="*/ 74684 h 87362"/>
                <a:gd name="connsiteX1229" fmla="*/ 8882 w 64093"/>
                <a:gd name="connsiteY1229" fmla="*/ 74407 h 87362"/>
                <a:gd name="connsiteX1230" fmla="*/ 8882 w 64093"/>
                <a:gd name="connsiteY1230" fmla="*/ 74131 h 87362"/>
                <a:gd name="connsiteX1231" fmla="*/ 8606 w 64093"/>
                <a:gd name="connsiteY1231" fmla="*/ 74131 h 87362"/>
                <a:gd name="connsiteX1232" fmla="*/ 8606 w 64093"/>
                <a:gd name="connsiteY1232" fmla="*/ 73855 h 87362"/>
                <a:gd name="connsiteX1233" fmla="*/ 8330 w 64093"/>
                <a:gd name="connsiteY1233" fmla="*/ 73578 h 87362"/>
                <a:gd name="connsiteX1234" fmla="*/ 8330 w 64093"/>
                <a:gd name="connsiteY1234" fmla="*/ 73301 h 87362"/>
                <a:gd name="connsiteX1235" fmla="*/ 8054 w 64093"/>
                <a:gd name="connsiteY1235" fmla="*/ 73301 h 87362"/>
                <a:gd name="connsiteX1236" fmla="*/ 8054 w 64093"/>
                <a:gd name="connsiteY1236" fmla="*/ 73025 h 87362"/>
                <a:gd name="connsiteX1237" fmla="*/ 7777 w 64093"/>
                <a:gd name="connsiteY1237" fmla="*/ 73025 h 87362"/>
                <a:gd name="connsiteX1238" fmla="*/ 7777 w 64093"/>
                <a:gd name="connsiteY1238" fmla="*/ 72749 h 87362"/>
                <a:gd name="connsiteX1239" fmla="*/ 7777 w 64093"/>
                <a:gd name="connsiteY1239" fmla="*/ 72472 h 87362"/>
                <a:gd name="connsiteX1240" fmla="*/ 7501 w 64093"/>
                <a:gd name="connsiteY1240" fmla="*/ 72472 h 87362"/>
                <a:gd name="connsiteX1241" fmla="*/ 7501 w 64093"/>
                <a:gd name="connsiteY1241" fmla="*/ 72196 h 87362"/>
                <a:gd name="connsiteX1242" fmla="*/ 7225 w 64093"/>
                <a:gd name="connsiteY1242" fmla="*/ 72196 h 87362"/>
                <a:gd name="connsiteX1243" fmla="*/ 7225 w 64093"/>
                <a:gd name="connsiteY1243" fmla="*/ 71919 h 87362"/>
                <a:gd name="connsiteX1244" fmla="*/ 7225 w 64093"/>
                <a:gd name="connsiteY1244" fmla="*/ 71643 h 87362"/>
                <a:gd name="connsiteX1245" fmla="*/ 6948 w 64093"/>
                <a:gd name="connsiteY1245" fmla="*/ 71643 h 87362"/>
                <a:gd name="connsiteX1246" fmla="*/ 6948 w 64093"/>
                <a:gd name="connsiteY1246" fmla="*/ 71366 h 87362"/>
                <a:gd name="connsiteX1247" fmla="*/ 6672 w 64093"/>
                <a:gd name="connsiteY1247" fmla="*/ 71366 h 87362"/>
                <a:gd name="connsiteX1248" fmla="*/ 6672 w 64093"/>
                <a:gd name="connsiteY1248" fmla="*/ 71090 h 87362"/>
                <a:gd name="connsiteX1249" fmla="*/ 6396 w 64093"/>
                <a:gd name="connsiteY1249" fmla="*/ 71090 h 87362"/>
                <a:gd name="connsiteX1250" fmla="*/ 6396 w 64093"/>
                <a:gd name="connsiteY1250" fmla="*/ 70813 h 87362"/>
                <a:gd name="connsiteX1251" fmla="*/ 6396 w 64093"/>
                <a:gd name="connsiteY1251" fmla="*/ 70537 h 87362"/>
                <a:gd name="connsiteX1252" fmla="*/ 6119 w 64093"/>
                <a:gd name="connsiteY1252" fmla="*/ 70537 h 87362"/>
                <a:gd name="connsiteX1253" fmla="*/ 6119 w 64093"/>
                <a:gd name="connsiteY1253" fmla="*/ 70260 h 87362"/>
                <a:gd name="connsiteX1254" fmla="*/ 5843 w 64093"/>
                <a:gd name="connsiteY1254" fmla="*/ 70260 h 87362"/>
                <a:gd name="connsiteX1255" fmla="*/ 5843 w 64093"/>
                <a:gd name="connsiteY1255" fmla="*/ 69984 h 87362"/>
                <a:gd name="connsiteX1256" fmla="*/ 5567 w 64093"/>
                <a:gd name="connsiteY1256" fmla="*/ 69708 h 87362"/>
                <a:gd name="connsiteX1257" fmla="*/ 5567 w 64093"/>
                <a:gd name="connsiteY1257" fmla="*/ 69431 h 87362"/>
                <a:gd name="connsiteX1258" fmla="*/ 5291 w 64093"/>
                <a:gd name="connsiteY1258" fmla="*/ 69431 h 87362"/>
                <a:gd name="connsiteX1259" fmla="*/ 5291 w 64093"/>
                <a:gd name="connsiteY1259" fmla="*/ 69155 h 87362"/>
                <a:gd name="connsiteX1260" fmla="*/ 5015 w 64093"/>
                <a:gd name="connsiteY1260" fmla="*/ 69155 h 87362"/>
                <a:gd name="connsiteX1261" fmla="*/ 5015 w 64093"/>
                <a:gd name="connsiteY1261" fmla="*/ 68878 h 87362"/>
                <a:gd name="connsiteX1262" fmla="*/ 4738 w 64093"/>
                <a:gd name="connsiteY1262" fmla="*/ 68878 h 87362"/>
                <a:gd name="connsiteX1263" fmla="*/ 4738 w 64093"/>
                <a:gd name="connsiteY1263" fmla="*/ 68602 h 87362"/>
                <a:gd name="connsiteX1264" fmla="*/ 4462 w 64093"/>
                <a:gd name="connsiteY1264" fmla="*/ 68602 h 87362"/>
                <a:gd name="connsiteX1265" fmla="*/ 4462 w 64093"/>
                <a:gd name="connsiteY1265" fmla="*/ 68325 h 87362"/>
                <a:gd name="connsiteX1266" fmla="*/ 4186 w 64093"/>
                <a:gd name="connsiteY1266" fmla="*/ 68049 h 87362"/>
                <a:gd name="connsiteX1267" fmla="*/ 3910 w 64093"/>
                <a:gd name="connsiteY1267" fmla="*/ 67772 h 87362"/>
                <a:gd name="connsiteX1268" fmla="*/ 3633 w 64093"/>
                <a:gd name="connsiteY1268" fmla="*/ 67496 h 87362"/>
                <a:gd name="connsiteX1269" fmla="*/ 3633 w 64093"/>
                <a:gd name="connsiteY1269" fmla="*/ 67219 h 87362"/>
                <a:gd name="connsiteX1270" fmla="*/ 3357 w 64093"/>
                <a:gd name="connsiteY1270" fmla="*/ 67219 h 87362"/>
                <a:gd name="connsiteX1271" fmla="*/ 3357 w 64093"/>
                <a:gd name="connsiteY1271" fmla="*/ 66943 h 87362"/>
                <a:gd name="connsiteX1272" fmla="*/ 3081 w 64093"/>
                <a:gd name="connsiteY1272" fmla="*/ 66943 h 87362"/>
                <a:gd name="connsiteX1273" fmla="*/ 3081 w 64093"/>
                <a:gd name="connsiteY1273" fmla="*/ 66666 h 87362"/>
                <a:gd name="connsiteX1274" fmla="*/ 2804 w 64093"/>
                <a:gd name="connsiteY1274" fmla="*/ 66390 h 87362"/>
                <a:gd name="connsiteX1275" fmla="*/ 2528 w 64093"/>
                <a:gd name="connsiteY1275" fmla="*/ 66390 h 87362"/>
                <a:gd name="connsiteX1276" fmla="*/ 2528 w 64093"/>
                <a:gd name="connsiteY1276" fmla="*/ 66113 h 87362"/>
                <a:gd name="connsiteX1277" fmla="*/ 2252 w 64093"/>
                <a:gd name="connsiteY1277" fmla="*/ 66113 h 87362"/>
                <a:gd name="connsiteX1278" fmla="*/ 2252 w 64093"/>
                <a:gd name="connsiteY1278" fmla="*/ 65837 h 87362"/>
                <a:gd name="connsiteX1279" fmla="*/ 1976 w 64093"/>
                <a:gd name="connsiteY1279" fmla="*/ 65561 h 87362"/>
                <a:gd name="connsiteX1280" fmla="*/ 1699 w 64093"/>
                <a:gd name="connsiteY1280" fmla="*/ 65561 h 87362"/>
                <a:gd name="connsiteX1281" fmla="*/ 1699 w 64093"/>
                <a:gd name="connsiteY1281" fmla="*/ 65284 h 87362"/>
                <a:gd name="connsiteX1282" fmla="*/ 1423 w 64093"/>
                <a:gd name="connsiteY1282" fmla="*/ 65008 h 87362"/>
                <a:gd name="connsiteX1283" fmla="*/ 1147 w 64093"/>
                <a:gd name="connsiteY1283" fmla="*/ 64731 h 87362"/>
                <a:gd name="connsiteX1284" fmla="*/ 871 w 64093"/>
                <a:gd name="connsiteY1284" fmla="*/ 64731 h 87362"/>
                <a:gd name="connsiteX1285" fmla="*/ 871 w 64093"/>
                <a:gd name="connsiteY1285" fmla="*/ 64455 h 87362"/>
                <a:gd name="connsiteX1286" fmla="*/ 594 w 64093"/>
                <a:gd name="connsiteY1286" fmla="*/ 64455 h 87362"/>
                <a:gd name="connsiteX1287" fmla="*/ 594 w 64093"/>
                <a:gd name="connsiteY1287" fmla="*/ 64178 h 87362"/>
                <a:gd name="connsiteX1288" fmla="*/ 318 w 64093"/>
                <a:gd name="connsiteY1288" fmla="*/ 64178 h 87362"/>
                <a:gd name="connsiteX1289" fmla="*/ 318 w 64093"/>
                <a:gd name="connsiteY1289" fmla="*/ 63902 h 87362"/>
                <a:gd name="connsiteX1290" fmla="*/ 42 w 64093"/>
                <a:gd name="connsiteY1290" fmla="*/ 63902 h 87362"/>
                <a:gd name="connsiteX1291" fmla="*/ 42 w 64093"/>
                <a:gd name="connsiteY1291" fmla="*/ 63625 h 87362"/>
                <a:gd name="connsiteX1292" fmla="*/ 42 w 64093"/>
                <a:gd name="connsiteY1292" fmla="*/ 63349 h 87362"/>
                <a:gd name="connsiteX1293" fmla="*/ 318 w 64093"/>
                <a:gd name="connsiteY1293" fmla="*/ 63349 h 87362"/>
                <a:gd name="connsiteX1294" fmla="*/ 594 w 64093"/>
                <a:gd name="connsiteY1294" fmla="*/ 63349 h 87362"/>
                <a:gd name="connsiteX1295" fmla="*/ 871 w 64093"/>
                <a:gd name="connsiteY1295" fmla="*/ 63349 h 87362"/>
                <a:gd name="connsiteX1296" fmla="*/ 1147 w 64093"/>
                <a:gd name="connsiteY1296" fmla="*/ 63349 h 87362"/>
                <a:gd name="connsiteX1297" fmla="*/ 1423 w 64093"/>
                <a:gd name="connsiteY1297" fmla="*/ 63349 h 87362"/>
                <a:gd name="connsiteX1298" fmla="*/ 1699 w 64093"/>
                <a:gd name="connsiteY1298" fmla="*/ 63349 h 87362"/>
                <a:gd name="connsiteX1299" fmla="*/ 1699 w 64093"/>
                <a:gd name="connsiteY1299" fmla="*/ 63072 h 87362"/>
                <a:gd name="connsiteX1300" fmla="*/ 1976 w 64093"/>
                <a:gd name="connsiteY1300" fmla="*/ 63072 h 87362"/>
                <a:gd name="connsiteX1301" fmla="*/ 1976 w 64093"/>
                <a:gd name="connsiteY1301" fmla="*/ 62796 h 87362"/>
                <a:gd name="connsiteX1302" fmla="*/ 1976 w 64093"/>
                <a:gd name="connsiteY1302" fmla="*/ 62519 h 87362"/>
                <a:gd name="connsiteX1303" fmla="*/ 1976 w 64093"/>
                <a:gd name="connsiteY1303" fmla="*/ 62243 h 87362"/>
                <a:gd name="connsiteX1304" fmla="*/ 1976 w 64093"/>
                <a:gd name="connsiteY1304" fmla="*/ 61967 h 87362"/>
                <a:gd name="connsiteX1305" fmla="*/ 1699 w 64093"/>
                <a:gd name="connsiteY1305" fmla="*/ 61690 h 87362"/>
                <a:gd name="connsiteX1306" fmla="*/ 1699 w 64093"/>
                <a:gd name="connsiteY1306" fmla="*/ 61414 h 87362"/>
                <a:gd name="connsiteX1307" fmla="*/ 1699 w 64093"/>
                <a:gd name="connsiteY1307" fmla="*/ 61137 h 87362"/>
                <a:gd name="connsiteX1308" fmla="*/ 1699 w 64093"/>
                <a:gd name="connsiteY1308" fmla="*/ 60861 h 87362"/>
                <a:gd name="connsiteX1309" fmla="*/ 1699 w 64093"/>
                <a:gd name="connsiteY1309" fmla="*/ 60584 h 87362"/>
                <a:gd name="connsiteX1310" fmla="*/ 1976 w 64093"/>
                <a:gd name="connsiteY1310" fmla="*/ 60584 h 87362"/>
                <a:gd name="connsiteX1311" fmla="*/ 1976 w 64093"/>
                <a:gd name="connsiteY1311" fmla="*/ 60308 h 87362"/>
                <a:gd name="connsiteX1312" fmla="*/ 1976 w 64093"/>
                <a:gd name="connsiteY1312" fmla="*/ 60031 h 87362"/>
                <a:gd name="connsiteX1313" fmla="*/ 1976 w 64093"/>
                <a:gd name="connsiteY1313" fmla="*/ 59755 h 87362"/>
                <a:gd name="connsiteX1314" fmla="*/ 1699 w 64093"/>
                <a:gd name="connsiteY1314" fmla="*/ 59755 h 87362"/>
                <a:gd name="connsiteX1315" fmla="*/ 1699 w 64093"/>
                <a:gd name="connsiteY1315" fmla="*/ 59478 h 87362"/>
                <a:gd name="connsiteX1316" fmla="*/ 1699 w 64093"/>
                <a:gd name="connsiteY1316" fmla="*/ 59202 h 87362"/>
                <a:gd name="connsiteX1317" fmla="*/ 1699 w 64093"/>
                <a:gd name="connsiteY1317" fmla="*/ 58925 h 87362"/>
                <a:gd name="connsiteX1318" fmla="*/ 1699 w 64093"/>
                <a:gd name="connsiteY1318" fmla="*/ 58649 h 87362"/>
                <a:gd name="connsiteX1319" fmla="*/ 1699 w 64093"/>
                <a:gd name="connsiteY1319" fmla="*/ 58372 h 87362"/>
                <a:gd name="connsiteX1320" fmla="*/ 1699 w 64093"/>
                <a:gd name="connsiteY1320" fmla="*/ 58096 h 87362"/>
                <a:gd name="connsiteX1321" fmla="*/ 1976 w 64093"/>
                <a:gd name="connsiteY1321" fmla="*/ 58096 h 87362"/>
                <a:gd name="connsiteX1322" fmla="*/ 2252 w 64093"/>
                <a:gd name="connsiteY1322" fmla="*/ 58096 h 87362"/>
                <a:gd name="connsiteX1323" fmla="*/ 2528 w 64093"/>
                <a:gd name="connsiteY1323" fmla="*/ 58372 h 87362"/>
                <a:gd name="connsiteX1324" fmla="*/ 2528 w 64093"/>
                <a:gd name="connsiteY1324" fmla="*/ 58649 h 87362"/>
                <a:gd name="connsiteX1325" fmla="*/ 2804 w 64093"/>
                <a:gd name="connsiteY1325" fmla="*/ 58649 h 87362"/>
                <a:gd name="connsiteX1326" fmla="*/ 2804 w 64093"/>
                <a:gd name="connsiteY1326" fmla="*/ 58925 h 87362"/>
                <a:gd name="connsiteX1327" fmla="*/ 3081 w 64093"/>
                <a:gd name="connsiteY1327" fmla="*/ 58925 h 87362"/>
                <a:gd name="connsiteX1328" fmla="*/ 3081 w 64093"/>
                <a:gd name="connsiteY1328" fmla="*/ 59202 h 87362"/>
                <a:gd name="connsiteX1329" fmla="*/ 3357 w 64093"/>
                <a:gd name="connsiteY1329" fmla="*/ 59202 h 87362"/>
                <a:gd name="connsiteX1330" fmla="*/ 3633 w 64093"/>
                <a:gd name="connsiteY1330" fmla="*/ 59478 h 87362"/>
                <a:gd name="connsiteX1331" fmla="*/ 3910 w 64093"/>
                <a:gd name="connsiteY1331" fmla="*/ 59478 h 87362"/>
                <a:gd name="connsiteX1332" fmla="*/ 4186 w 64093"/>
                <a:gd name="connsiteY1332" fmla="*/ 59478 h 87362"/>
                <a:gd name="connsiteX1333" fmla="*/ 4186 w 64093"/>
                <a:gd name="connsiteY1333" fmla="*/ 59755 h 87362"/>
                <a:gd name="connsiteX1334" fmla="*/ 4462 w 64093"/>
                <a:gd name="connsiteY1334" fmla="*/ 59755 h 87362"/>
                <a:gd name="connsiteX1335" fmla="*/ 4738 w 64093"/>
                <a:gd name="connsiteY1335" fmla="*/ 59755 h 87362"/>
                <a:gd name="connsiteX1336" fmla="*/ 5015 w 64093"/>
                <a:gd name="connsiteY1336" fmla="*/ 59755 h 87362"/>
                <a:gd name="connsiteX1337" fmla="*/ 5291 w 64093"/>
                <a:gd name="connsiteY1337" fmla="*/ 59755 h 87362"/>
                <a:gd name="connsiteX1338" fmla="*/ 5567 w 64093"/>
                <a:gd name="connsiteY1338" fmla="*/ 59478 h 87362"/>
                <a:gd name="connsiteX1339" fmla="*/ 5843 w 64093"/>
                <a:gd name="connsiteY1339" fmla="*/ 59478 h 87362"/>
                <a:gd name="connsiteX1340" fmla="*/ 6119 w 64093"/>
                <a:gd name="connsiteY1340" fmla="*/ 59478 h 87362"/>
                <a:gd name="connsiteX1341" fmla="*/ 6396 w 64093"/>
                <a:gd name="connsiteY1341" fmla="*/ 59478 h 87362"/>
                <a:gd name="connsiteX1342" fmla="*/ 6396 w 64093"/>
                <a:gd name="connsiteY1342" fmla="*/ 59202 h 87362"/>
                <a:gd name="connsiteX1343" fmla="*/ 6672 w 64093"/>
                <a:gd name="connsiteY1343" fmla="*/ 59202 h 87362"/>
                <a:gd name="connsiteX1344" fmla="*/ 6948 w 64093"/>
                <a:gd name="connsiteY1344" fmla="*/ 59202 h 87362"/>
                <a:gd name="connsiteX1345" fmla="*/ 6948 w 64093"/>
                <a:gd name="connsiteY1345" fmla="*/ 58925 h 87362"/>
                <a:gd name="connsiteX1346" fmla="*/ 7225 w 64093"/>
                <a:gd name="connsiteY1346" fmla="*/ 58925 h 87362"/>
                <a:gd name="connsiteX1347" fmla="*/ 7225 w 64093"/>
                <a:gd name="connsiteY1347" fmla="*/ 59202 h 87362"/>
                <a:gd name="connsiteX1348" fmla="*/ 7501 w 64093"/>
                <a:gd name="connsiteY1348" fmla="*/ 59202 h 87362"/>
                <a:gd name="connsiteX1349" fmla="*/ 7501 w 64093"/>
                <a:gd name="connsiteY1349" fmla="*/ 59202 h 87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</a:cxnLst>
              <a:rect l="l" t="t" r="r" b="b"/>
              <a:pathLst>
                <a:path w="64093" h="87362">
                  <a:moveTo>
                    <a:pt x="7501" y="59202"/>
                  </a:moveTo>
                  <a:lnTo>
                    <a:pt x="7501" y="58925"/>
                  </a:lnTo>
                  <a:lnTo>
                    <a:pt x="7225" y="58925"/>
                  </a:lnTo>
                  <a:lnTo>
                    <a:pt x="7225" y="58649"/>
                  </a:lnTo>
                  <a:lnTo>
                    <a:pt x="7225" y="58372"/>
                  </a:lnTo>
                  <a:lnTo>
                    <a:pt x="7501" y="58372"/>
                  </a:lnTo>
                  <a:lnTo>
                    <a:pt x="7501" y="58096"/>
                  </a:lnTo>
                  <a:lnTo>
                    <a:pt x="7501" y="57820"/>
                  </a:lnTo>
                  <a:lnTo>
                    <a:pt x="7777" y="57543"/>
                  </a:lnTo>
                  <a:lnTo>
                    <a:pt x="7777" y="57267"/>
                  </a:lnTo>
                  <a:lnTo>
                    <a:pt x="8054" y="57267"/>
                  </a:lnTo>
                  <a:lnTo>
                    <a:pt x="8054" y="56990"/>
                  </a:lnTo>
                  <a:lnTo>
                    <a:pt x="8054" y="56714"/>
                  </a:lnTo>
                  <a:lnTo>
                    <a:pt x="8330" y="56714"/>
                  </a:lnTo>
                  <a:lnTo>
                    <a:pt x="8330" y="56437"/>
                  </a:lnTo>
                  <a:lnTo>
                    <a:pt x="8330" y="56161"/>
                  </a:lnTo>
                  <a:lnTo>
                    <a:pt x="8330" y="55884"/>
                  </a:lnTo>
                  <a:lnTo>
                    <a:pt x="8330" y="55608"/>
                  </a:lnTo>
                  <a:lnTo>
                    <a:pt x="8330" y="55331"/>
                  </a:lnTo>
                  <a:lnTo>
                    <a:pt x="8330" y="55055"/>
                  </a:lnTo>
                  <a:lnTo>
                    <a:pt x="8054" y="55055"/>
                  </a:lnTo>
                  <a:lnTo>
                    <a:pt x="8054" y="54779"/>
                  </a:lnTo>
                  <a:lnTo>
                    <a:pt x="7777" y="54779"/>
                  </a:lnTo>
                  <a:lnTo>
                    <a:pt x="7777" y="54502"/>
                  </a:lnTo>
                  <a:lnTo>
                    <a:pt x="7777" y="54225"/>
                  </a:lnTo>
                  <a:lnTo>
                    <a:pt x="7777" y="53949"/>
                  </a:lnTo>
                  <a:lnTo>
                    <a:pt x="7777" y="53673"/>
                  </a:lnTo>
                  <a:lnTo>
                    <a:pt x="7777" y="53396"/>
                  </a:lnTo>
                  <a:lnTo>
                    <a:pt x="8054" y="53396"/>
                  </a:lnTo>
                  <a:lnTo>
                    <a:pt x="8054" y="53120"/>
                  </a:lnTo>
                  <a:lnTo>
                    <a:pt x="8054" y="52843"/>
                  </a:lnTo>
                  <a:lnTo>
                    <a:pt x="8054" y="52567"/>
                  </a:lnTo>
                  <a:lnTo>
                    <a:pt x="8054" y="52290"/>
                  </a:lnTo>
                  <a:lnTo>
                    <a:pt x="8330" y="52290"/>
                  </a:lnTo>
                  <a:lnTo>
                    <a:pt x="8330" y="52014"/>
                  </a:lnTo>
                  <a:lnTo>
                    <a:pt x="8606" y="52014"/>
                  </a:lnTo>
                  <a:lnTo>
                    <a:pt x="8882" y="52014"/>
                  </a:lnTo>
                  <a:lnTo>
                    <a:pt x="8882" y="51738"/>
                  </a:lnTo>
                  <a:lnTo>
                    <a:pt x="9159" y="51738"/>
                  </a:lnTo>
                  <a:lnTo>
                    <a:pt x="9435" y="51461"/>
                  </a:lnTo>
                  <a:lnTo>
                    <a:pt x="9435" y="51184"/>
                  </a:lnTo>
                  <a:lnTo>
                    <a:pt x="9435" y="50908"/>
                  </a:lnTo>
                  <a:lnTo>
                    <a:pt x="9435" y="50632"/>
                  </a:lnTo>
                  <a:lnTo>
                    <a:pt x="9435" y="50355"/>
                  </a:lnTo>
                  <a:lnTo>
                    <a:pt x="9711" y="50355"/>
                  </a:lnTo>
                  <a:lnTo>
                    <a:pt x="9711" y="50078"/>
                  </a:lnTo>
                  <a:lnTo>
                    <a:pt x="9711" y="49802"/>
                  </a:lnTo>
                  <a:lnTo>
                    <a:pt x="9987" y="49526"/>
                  </a:lnTo>
                  <a:lnTo>
                    <a:pt x="9987" y="49249"/>
                  </a:lnTo>
                  <a:lnTo>
                    <a:pt x="10263" y="49249"/>
                  </a:lnTo>
                  <a:lnTo>
                    <a:pt x="10540" y="49249"/>
                  </a:lnTo>
                  <a:lnTo>
                    <a:pt x="10816" y="49249"/>
                  </a:lnTo>
                  <a:lnTo>
                    <a:pt x="10816" y="49526"/>
                  </a:lnTo>
                  <a:lnTo>
                    <a:pt x="11092" y="49526"/>
                  </a:lnTo>
                  <a:lnTo>
                    <a:pt x="11369" y="49526"/>
                  </a:lnTo>
                  <a:lnTo>
                    <a:pt x="11369" y="49802"/>
                  </a:lnTo>
                  <a:lnTo>
                    <a:pt x="11369" y="50078"/>
                  </a:lnTo>
                  <a:lnTo>
                    <a:pt x="11645" y="50078"/>
                  </a:lnTo>
                  <a:lnTo>
                    <a:pt x="11645" y="50355"/>
                  </a:lnTo>
                  <a:lnTo>
                    <a:pt x="11921" y="50355"/>
                  </a:lnTo>
                  <a:lnTo>
                    <a:pt x="12198" y="50355"/>
                  </a:lnTo>
                  <a:lnTo>
                    <a:pt x="12474" y="50078"/>
                  </a:lnTo>
                  <a:lnTo>
                    <a:pt x="12750" y="50078"/>
                  </a:lnTo>
                  <a:lnTo>
                    <a:pt x="13026" y="50078"/>
                  </a:lnTo>
                  <a:lnTo>
                    <a:pt x="13303" y="50078"/>
                  </a:lnTo>
                  <a:lnTo>
                    <a:pt x="13579" y="50078"/>
                  </a:lnTo>
                  <a:lnTo>
                    <a:pt x="13855" y="50078"/>
                  </a:lnTo>
                  <a:lnTo>
                    <a:pt x="14131" y="50078"/>
                  </a:lnTo>
                  <a:lnTo>
                    <a:pt x="14407" y="50078"/>
                  </a:lnTo>
                  <a:lnTo>
                    <a:pt x="14684" y="50078"/>
                  </a:lnTo>
                  <a:lnTo>
                    <a:pt x="14960" y="50078"/>
                  </a:lnTo>
                  <a:lnTo>
                    <a:pt x="14960" y="50355"/>
                  </a:lnTo>
                  <a:lnTo>
                    <a:pt x="15236" y="50632"/>
                  </a:lnTo>
                  <a:lnTo>
                    <a:pt x="15513" y="50632"/>
                  </a:lnTo>
                  <a:lnTo>
                    <a:pt x="15236" y="50632"/>
                  </a:lnTo>
                  <a:lnTo>
                    <a:pt x="15236" y="50355"/>
                  </a:lnTo>
                  <a:lnTo>
                    <a:pt x="15236" y="50078"/>
                  </a:lnTo>
                  <a:lnTo>
                    <a:pt x="14960" y="49802"/>
                  </a:lnTo>
                  <a:lnTo>
                    <a:pt x="14960" y="49526"/>
                  </a:lnTo>
                  <a:lnTo>
                    <a:pt x="14960" y="49249"/>
                  </a:lnTo>
                  <a:lnTo>
                    <a:pt x="15236" y="49249"/>
                  </a:lnTo>
                  <a:lnTo>
                    <a:pt x="15513" y="49249"/>
                  </a:lnTo>
                  <a:lnTo>
                    <a:pt x="15513" y="48973"/>
                  </a:lnTo>
                  <a:lnTo>
                    <a:pt x="15789" y="48973"/>
                  </a:lnTo>
                  <a:lnTo>
                    <a:pt x="15789" y="48696"/>
                  </a:lnTo>
                  <a:lnTo>
                    <a:pt x="16065" y="48696"/>
                  </a:lnTo>
                  <a:lnTo>
                    <a:pt x="16341" y="48420"/>
                  </a:lnTo>
                  <a:lnTo>
                    <a:pt x="16618" y="48420"/>
                  </a:lnTo>
                  <a:lnTo>
                    <a:pt x="16618" y="48143"/>
                  </a:lnTo>
                  <a:lnTo>
                    <a:pt x="16894" y="48143"/>
                  </a:lnTo>
                  <a:lnTo>
                    <a:pt x="16894" y="47867"/>
                  </a:lnTo>
                  <a:lnTo>
                    <a:pt x="17170" y="47867"/>
                  </a:lnTo>
                  <a:lnTo>
                    <a:pt x="17170" y="47591"/>
                  </a:lnTo>
                  <a:lnTo>
                    <a:pt x="17447" y="47591"/>
                  </a:lnTo>
                  <a:lnTo>
                    <a:pt x="17447" y="47314"/>
                  </a:lnTo>
                  <a:lnTo>
                    <a:pt x="17723" y="47314"/>
                  </a:lnTo>
                  <a:lnTo>
                    <a:pt x="17723" y="47037"/>
                  </a:lnTo>
                  <a:lnTo>
                    <a:pt x="17999" y="47037"/>
                  </a:lnTo>
                  <a:lnTo>
                    <a:pt x="18275" y="46761"/>
                  </a:lnTo>
                  <a:lnTo>
                    <a:pt x="18551" y="46761"/>
                  </a:lnTo>
                  <a:lnTo>
                    <a:pt x="18828" y="46761"/>
                  </a:lnTo>
                  <a:lnTo>
                    <a:pt x="19104" y="46761"/>
                  </a:lnTo>
                  <a:lnTo>
                    <a:pt x="19380" y="46761"/>
                  </a:lnTo>
                  <a:lnTo>
                    <a:pt x="19380" y="47037"/>
                  </a:lnTo>
                  <a:lnTo>
                    <a:pt x="19657" y="47037"/>
                  </a:lnTo>
                  <a:lnTo>
                    <a:pt x="19657" y="46761"/>
                  </a:lnTo>
                  <a:lnTo>
                    <a:pt x="19933" y="46761"/>
                  </a:lnTo>
                  <a:lnTo>
                    <a:pt x="20209" y="46761"/>
                  </a:lnTo>
                  <a:lnTo>
                    <a:pt x="20485" y="46761"/>
                  </a:lnTo>
                  <a:lnTo>
                    <a:pt x="20762" y="46761"/>
                  </a:lnTo>
                  <a:lnTo>
                    <a:pt x="21038" y="46761"/>
                  </a:lnTo>
                  <a:lnTo>
                    <a:pt x="21314" y="46761"/>
                  </a:lnTo>
                  <a:lnTo>
                    <a:pt x="21591" y="46761"/>
                  </a:lnTo>
                  <a:lnTo>
                    <a:pt x="21867" y="46761"/>
                  </a:lnTo>
                  <a:lnTo>
                    <a:pt x="22143" y="46761"/>
                  </a:lnTo>
                  <a:lnTo>
                    <a:pt x="22143" y="46485"/>
                  </a:lnTo>
                  <a:lnTo>
                    <a:pt x="22419" y="46485"/>
                  </a:lnTo>
                  <a:lnTo>
                    <a:pt x="22695" y="46485"/>
                  </a:lnTo>
                  <a:lnTo>
                    <a:pt x="22972" y="46208"/>
                  </a:lnTo>
                  <a:lnTo>
                    <a:pt x="23248" y="46208"/>
                  </a:lnTo>
                  <a:lnTo>
                    <a:pt x="23524" y="46208"/>
                  </a:lnTo>
                  <a:lnTo>
                    <a:pt x="23524" y="46485"/>
                  </a:lnTo>
                  <a:lnTo>
                    <a:pt x="23801" y="46485"/>
                  </a:lnTo>
                  <a:lnTo>
                    <a:pt x="23801" y="46761"/>
                  </a:lnTo>
                  <a:lnTo>
                    <a:pt x="23801" y="46485"/>
                  </a:lnTo>
                  <a:lnTo>
                    <a:pt x="24077" y="46208"/>
                  </a:lnTo>
                  <a:lnTo>
                    <a:pt x="24077" y="45932"/>
                  </a:lnTo>
                  <a:lnTo>
                    <a:pt x="24353" y="45932"/>
                  </a:lnTo>
                  <a:lnTo>
                    <a:pt x="24629" y="45932"/>
                  </a:lnTo>
                  <a:lnTo>
                    <a:pt x="24629" y="45655"/>
                  </a:lnTo>
                  <a:lnTo>
                    <a:pt x="24906" y="45655"/>
                  </a:lnTo>
                  <a:lnTo>
                    <a:pt x="25182" y="45655"/>
                  </a:lnTo>
                  <a:lnTo>
                    <a:pt x="25182" y="45379"/>
                  </a:lnTo>
                  <a:lnTo>
                    <a:pt x="25458" y="45379"/>
                  </a:lnTo>
                  <a:lnTo>
                    <a:pt x="25458" y="45102"/>
                  </a:lnTo>
                  <a:lnTo>
                    <a:pt x="25735" y="45102"/>
                  </a:lnTo>
                  <a:lnTo>
                    <a:pt x="25735" y="44826"/>
                  </a:lnTo>
                  <a:lnTo>
                    <a:pt x="26011" y="44826"/>
                  </a:lnTo>
                  <a:lnTo>
                    <a:pt x="26011" y="45102"/>
                  </a:lnTo>
                  <a:lnTo>
                    <a:pt x="26011" y="45379"/>
                  </a:lnTo>
                  <a:lnTo>
                    <a:pt x="26287" y="45379"/>
                  </a:lnTo>
                  <a:lnTo>
                    <a:pt x="26287" y="45655"/>
                  </a:lnTo>
                  <a:lnTo>
                    <a:pt x="26287" y="45932"/>
                  </a:lnTo>
                  <a:lnTo>
                    <a:pt x="26563" y="45932"/>
                  </a:lnTo>
                  <a:lnTo>
                    <a:pt x="26839" y="45932"/>
                  </a:lnTo>
                  <a:lnTo>
                    <a:pt x="26563" y="45655"/>
                  </a:lnTo>
                  <a:lnTo>
                    <a:pt x="26563" y="45379"/>
                  </a:lnTo>
                  <a:lnTo>
                    <a:pt x="26563" y="45102"/>
                  </a:lnTo>
                  <a:lnTo>
                    <a:pt x="26287" y="45102"/>
                  </a:lnTo>
                  <a:lnTo>
                    <a:pt x="26287" y="44826"/>
                  </a:lnTo>
                  <a:lnTo>
                    <a:pt x="26287" y="44549"/>
                  </a:lnTo>
                  <a:lnTo>
                    <a:pt x="26287" y="44273"/>
                  </a:lnTo>
                  <a:lnTo>
                    <a:pt x="26563" y="44273"/>
                  </a:lnTo>
                  <a:lnTo>
                    <a:pt x="26563" y="43996"/>
                  </a:lnTo>
                  <a:lnTo>
                    <a:pt x="26839" y="43996"/>
                  </a:lnTo>
                  <a:lnTo>
                    <a:pt x="27116" y="43720"/>
                  </a:lnTo>
                  <a:lnTo>
                    <a:pt x="27392" y="43444"/>
                  </a:lnTo>
                  <a:lnTo>
                    <a:pt x="27392" y="43167"/>
                  </a:lnTo>
                  <a:lnTo>
                    <a:pt x="27668" y="43167"/>
                  </a:lnTo>
                  <a:lnTo>
                    <a:pt x="27668" y="42890"/>
                  </a:lnTo>
                  <a:lnTo>
                    <a:pt x="27944" y="42890"/>
                  </a:lnTo>
                  <a:lnTo>
                    <a:pt x="27944" y="42614"/>
                  </a:lnTo>
                  <a:lnTo>
                    <a:pt x="28221" y="42614"/>
                  </a:lnTo>
                  <a:lnTo>
                    <a:pt x="28221" y="42338"/>
                  </a:lnTo>
                  <a:lnTo>
                    <a:pt x="28497" y="42338"/>
                  </a:lnTo>
                  <a:lnTo>
                    <a:pt x="28773" y="42338"/>
                  </a:lnTo>
                  <a:lnTo>
                    <a:pt x="28773" y="42061"/>
                  </a:lnTo>
                  <a:lnTo>
                    <a:pt x="28497" y="42061"/>
                  </a:lnTo>
                  <a:lnTo>
                    <a:pt x="28497" y="41785"/>
                  </a:lnTo>
                  <a:lnTo>
                    <a:pt x="28497" y="41508"/>
                  </a:lnTo>
                  <a:lnTo>
                    <a:pt x="28221" y="41508"/>
                  </a:lnTo>
                  <a:lnTo>
                    <a:pt x="28221" y="41232"/>
                  </a:lnTo>
                  <a:lnTo>
                    <a:pt x="28221" y="40955"/>
                  </a:lnTo>
                  <a:lnTo>
                    <a:pt x="28497" y="40955"/>
                  </a:lnTo>
                  <a:lnTo>
                    <a:pt x="28497" y="40679"/>
                  </a:lnTo>
                  <a:lnTo>
                    <a:pt x="28773" y="40679"/>
                  </a:lnTo>
                  <a:lnTo>
                    <a:pt x="28773" y="40402"/>
                  </a:lnTo>
                  <a:lnTo>
                    <a:pt x="28497" y="40402"/>
                  </a:lnTo>
                  <a:lnTo>
                    <a:pt x="28221" y="40402"/>
                  </a:lnTo>
                  <a:lnTo>
                    <a:pt x="28221" y="40126"/>
                  </a:lnTo>
                  <a:lnTo>
                    <a:pt x="28497" y="40126"/>
                  </a:lnTo>
                  <a:lnTo>
                    <a:pt x="28497" y="39849"/>
                  </a:lnTo>
                  <a:lnTo>
                    <a:pt x="28773" y="39849"/>
                  </a:lnTo>
                  <a:lnTo>
                    <a:pt x="29050" y="39849"/>
                  </a:lnTo>
                  <a:lnTo>
                    <a:pt x="29326" y="39849"/>
                  </a:lnTo>
                  <a:lnTo>
                    <a:pt x="29602" y="39849"/>
                  </a:lnTo>
                  <a:lnTo>
                    <a:pt x="29602" y="40126"/>
                  </a:lnTo>
                  <a:lnTo>
                    <a:pt x="29879" y="40126"/>
                  </a:lnTo>
                  <a:lnTo>
                    <a:pt x="29879" y="39849"/>
                  </a:lnTo>
                  <a:lnTo>
                    <a:pt x="30155" y="39849"/>
                  </a:lnTo>
                  <a:lnTo>
                    <a:pt x="30431" y="39849"/>
                  </a:lnTo>
                  <a:lnTo>
                    <a:pt x="30707" y="39849"/>
                  </a:lnTo>
                  <a:lnTo>
                    <a:pt x="30707" y="39573"/>
                  </a:lnTo>
                  <a:lnTo>
                    <a:pt x="30707" y="39297"/>
                  </a:lnTo>
                  <a:lnTo>
                    <a:pt x="30431" y="39020"/>
                  </a:lnTo>
                  <a:lnTo>
                    <a:pt x="30155" y="39020"/>
                  </a:lnTo>
                  <a:lnTo>
                    <a:pt x="29879" y="39020"/>
                  </a:lnTo>
                  <a:lnTo>
                    <a:pt x="29602" y="39020"/>
                  </a:lnTo>
                  <a:lnTo>
                    <a:pt x="29326" y="39020"/>
                  </a:lnTo>
                  <a:lnTo>
                    <a:pt x="29050" y="38744"/>
                  </a:lnTo>
                  <a:lnTo>
                    <a:pt x="28773" y="38744"/>
                  </a:lnTo>
                  <a:lnTo>
                    <a:pt x="28773" y="38467"/>
                  </a:lnTo>
                  <a:lnTo>
                    <a:pt x="28773" y="38191"/>
                  </a:lnTo>
                  <a:lnTo>
                    <a:pt x="29050" y="38191"/>
                  </a:lnTo>
                  <a:lnTo>
                    <a:pt x="29326" y="38191"/>
                  </a:lnTo>
                  <a:lnTo>
                    <a:pt x="29602" y="38191"/>
                  </a:lnTo>
                  <a:lnTo>
                    <a:pt x="29326" y="38191"/>
                  </a:lnTo>
                  <a:lnTo>
                    <a:pt x="29050" y="38191"/>
                  </a:lnTo>
                  <a:lnTo>
                    <a:pt x="29050" y="37914"/>
                  </a:lnTo>
                  <a:lnTo>
                    <a:pt x="29326" y="37914"/>
                  </a:lnTo>
                  <a:lnTo>
                    <a:pt x="29602" y="37914"/>
                  </a:lnTo>
                  <a:lnTo>
                    <a:pt x="29879" y="37914"/>
                  </a:lnTo>
                  <a:lnTo>
                    <a:pt x="30155" y="37914"/>
                  </a:lnTo>
                  <a:lnTo>
                    <a:pt x="29879" y="37914"/>
                  </a:lnTo>
                  <a:lnTo>
                    <a:pt x="29602" y="37914"/>
                  </a:lnTo>
                  <a:lnTo>
                    <a:pt x="29326" y="37914"/>
                  </a:lnTo>
                  <a:lnTo>
                    <a:pt x="29326" y="37638"/>
                  </a:lnTo>
                  <a:lnTo>
                    <a:pt x="29602" y="37638"/>
                  </a:lnTo>
                  <a:lnTo>
                    <a:pt x="29879" y="37638"/>
                  </a:lnTo>
                  <a:lnTo>
                    <a:pt x="29879" y="37361"/>
                  </a:lnTo>
                  <a:lnTo>
                    <a:pt x="29602" y="37361"/>
                  </a:lnTo>
                  <a:lnTo>
                    <a:pt x="29326" y="37361"/>
                  </a:lnTo>
                  <a:lnTo>
                    <a:pt x="29326" y="37085"/>
                  </a:lnTo>
                  <a:lnTo>
                    <a:pt x="29602" y="37085"/>
                  </a:lnTo>
                  <a:lnTo>
                    <a:pt x="29879" y="37085"/>
                  </a:lnTo>
                  <a:lnTo>
                    <a:pt x="30155" y="37085"/>
                  </a:lnTo>
                  <a:lnTo>
                    <a:pt x="30155" y="36808"/>
                  </a:lnTo>
                  <a:lnTo>
                    <a:pt x="29879" y="36808"/>
                  </a:lnTo>
                  <a:lnTo>
                    <a:pt x="29602" y="36808"/>
                  </a:lnTo>
                  <a:lnTo>
                    <a:pt x="29326" y="36808"/>
                  </a:lnTo>
                  <a:lnTo>
                    <a:pt x="29326" y="36532"/>
                  </a:lnTo>
                  <a:lnTo>
                    <a:pt x="29602" y="36255"/>
                  </a:lnTo>
                  <a:lnTo>
                    <a:pt x="29879" y="36255"/>
                  </a:lnTo>
                  <a:lnTo>
                    <a:pt x="30155" y="36532"/>
                  </a:lnTo>
                  <a:lnTo>
                    <a:pt x="30431" y="36532"/>
                  </a:lnTo>
                  <a:lnTo>
                    <a:pt x="30707" y="36255"/>
                  </a:lnTo>
                  <a:lnTo>
                    <a:pt x="30707" y="35979"/>
                  </a:lnTo>
                  <a:lnTo>
                    <a:pt x="30983" y="35979"/>
                  </a:lnTo>
                  <a:lnTo>
                    <a:pt x="30983" y="35702"/>
                  </a:lnTo>
                  <a:lnTo>
                    <a:pt x="30983" y="35426"/>
                  </a:lnTo>
                  <a:lnTo>
                    <a:pt x="31260" y="35426"/>
                  </a:lnTo>
                  <a:lnTo>
                    <a:pt x="31260" y="35150"/>
                  </a:lnTo>
                  <a:lnTo>
                    <a:pt x="31536" y="35150"/>
                  </a:lnTo>
                  <a:lnTo>
                    <a:pt x="31536" y="34873"/>
                  </a:lnTo>
                  <a:lnTo>
                    <a:pt x="31812" y="34873"/>
                  </a:lnTo>
                  <a:lnTo>
                    <a:pt x="31812" y="34597"/>
                  </a:lnTo>
                  <a:lnTo>
                    <a:pt x="31812" y="34320"/>
                  </a:lnTo>
                  <a:lnTo>
                    <a:pt x="32088" y="34320"/>
                  </a:lnTo>
                  <a:lnTo>
                    <a:pt x="32088" y="34044"/>
                  </a:lnTo>
                  <a:lnTo>
                    <a:pt x="32088" y="33767"/>
                  </a:lnTo>
                  <a:lnTo>
                    <a:pt x="32088" y="33491"/>
                  </a:lnTo>
                  <a:lnTo>
                    <a:pt x="32088" y="33214"/>
                  </a:lnTo>
                  <a:lnTo>
                    <a:pt x="32088" y="32938"/>
                  </a:lnTo>
                  <a:lnTo>
                    <a:pt x="32088" y="32661"/>
                  </a:lnTo>
                  <a:lnTo>
                    <a:pt x="31812" y="32661"/>
                  </a:lnTo>
                  <a:lnTo>
                    <a:pt x="31812" y="32385"/>
                  </a:lnTo>
                  <a:lnTo>
                    <a:pt x="31536" y="32385"/>
                  </a:lnTo>
                  <a:lnTo>
                    <a:pt x="31536" y="32108"/>
                  </a:lnTo>
                  <a:lnTo>
                    <a:pt x="31812" y="32108"/>
                  </a:lnTo>
                  <a:lnTo>
                    <a:pt x="31812" y="31832"/>
                  </a:lnTo>
                  <a:lnTo>
                    <a:pt x="32088" y="31832"/>
                  </a:lnTo>
                  <a:lnTo>
                    <a:pt x="32088" y="31556"/>
                  </a:lnTo>
                  <a:lnTo>
                    <a:pt x="32088" y="31279"/>
                  </a:lnTo>
                  <a:lnTo>
                    <a:pt x="31812" y="31279"/>
                  </a:lnTo>
                  <a:lnTo>
                    <a:pt x="31536" y="31279"/>
                  </a:lnTo>
                  <a:lnTo>
                    <a:pt x="31536" y="31003"/>
                  </a:lnTo>
                  <a:lnTo>
                    <a:pt x="31260" y="31003"/>
                  </a:lnTo>
                  <a:lnTo>
                    <a:pt x="31536" y="31003"/>
                  </a:lnTo>
                  <a:lnTo>
                    <a:pt x="31536" y="30726"/>
                  </a:lnTo>
                  <a:lnTo>
                    <a:pt x="31812" y="30726"/>
                  </a:lnTo>
                  <a:lnTo>
                    <a:pt x="31812" y="30450"/>
                  </a:lnTo>
                  <a:lnTo>
                    <a:pt x="31812" y="30173"/>
                  </a:lnTo>
                  <a:lnTo>
                    <a:pt x="31812" y="29897"/>
                  </a:lnTo>
                  <a:lnTo>
                    <a:pt x="31812" y="29620"/>
                  </a:lnTo>
                  <a:lnTo>
                    <a:pt x="31812" y="29344"/>
                  </a:lnTo>
                  <a:lnTo>
                    <a:pt x="31812" y="29067"/>
                  </a:lnTo>
                  <a:lnTo>
                    <a:pt x="31536" y="29067"/>
                  </a:lnTo>
                  <a:lnTo>
                    <a:pt x="31536" y="28791"/>
                  </a:lnTo>
                  <a:lnTo>
                    <a:pt x="31536" y="28515"/>
                  </a:lnTo>
                  <a:lnTo>
                    <a:pt x="31260" y="28515"/>
                  </a:lnTo>
                  <a:lnTo>
                    <a:pt x="31260" y="28238"/>
                  </a:lnTo>
                  <a:lnTo>
                    <a:pt x="31260" y="27961"/>
                  </a:lnTo>
                  <a:lnTo>
                    <a:pt x="30983" y="27961"/>
                  </a:lnTo>
                  <a:lnTo>
                    <a:pt x="30983" y="27685"/>
                  </a:lnTo>
                  <a:lnTo>
                    <a:pt x="30983" y="27409"/>
                  </a:lnTo>
                  <a:lnTo>
                    <a:pt x="30983" y="27132"/>
                  </a:lnTo>
                  <a:lnTo>
                    <a:pt x="30707" y="27132"/>
                  </a:lnTo>
                  <a:lnTo>
                    <a:pt x="30707" y="26856"/>
                  </a:lnTo>
                  <a:lnTo>
                    <a:pt x="30707" y="26579"/>
                  </a:lnTo>
                  <a:lnTo>
                    <a:pt x="30431" y="26579"/>
                  </a:lnTo>
                  <a:lnTo>
                    <a:pt x="30431" y="26303"/>
                  </a:lnTo>
                  <a:lnTo>
                    <a:pt x="30431" y="26026"/>
                  </a:lnTo>
                  <a:lnTo>
                    <a:pt x="30155" y="26026"/>
                  </a:lnTo>
                  <a:lnTo>
                    <a:pt x="30155" y="25750"/>
                  </a:lnTo>
                  <a:lnTo>
                    <a:pt x="30155" y="25473"/>
                  </a:lnTo>
                  <a:lnTo>
                    <a:pt x="29879" y="25197"/>
                  </a:lnTo>
                  <a:lnTo>
                    <a:pt x="29879" y="24920"/>
                  </a:lnTo>
                  <a:lnTo>
                    <a:pt x="29879" y="24644"/>
                  </a:lnTo>
                  <a:lnTo>
                    <a:pt x="29602" y="24644"/>
                  </a:lnTo>
                  <a:lnTo>
                    <a:pt x="29602" y="24368"/>
                  </a:lnTo>
                  <a:lnTo>
                    <a:pt x="29602" y="24091"/>
                  </a:lnTo>
                  <a:lnTo>
                    <a:pt x="29326" y="24091"/>
                  </a:lnTo>
                  <a:lnTo>
                    <a:pt x="29326" y="23814"/>
                  </a:lnTo>
                  <a:lnTo>
                    <a:pt x="29326" y="23538"/>
                  </a:lnTo>
                  <a:lnTo>
                    <a:pt x="29050" y="23538"/>
                  </a:lnTo>
                  <a:lnTo>
                    <a:pt x="29050" y="23262"/>
                  </a:lnTo>
                  <a:lnTo>
                    <a:pt x="29050" y="22985"/>
                  </a:lnTo>
                  <a:lnTo>
                    <a:pt x="28773" y="22985"/>
                  </a:lnTo>
                  <a:lnTo>
                    <a:pt x="28773" y="22709"/>
                  </a:lnTo>
                  <a:lnTo>
                    <a:pt x="28773" y="22432"/>
                  </a:lnTo>
                  <a:lnTo>
                    <a:pt x="28497" y="22432"/>
                  </a:lnTo>
                  <a:lnTo>
                    <a:pt x="28497" y="22156"/>
                  </a:lnTo>
                  <a:lnTo>
                    <a:pt x="28497" y="21879"/>
                  </a:lnTo>
                  <a:lnTo>
                    <a:pt x="28497" y="21603"/>
                  </a:lnTo>
                  <a:lnTo>
                    <a:pt x="28221" y="21603"/>
                  </a:lnTo>
                  <a:lnTo>
                    <a:pt x="27944" y="21327"/>
                  </a:lnTo>
                  <a:lnTo>
                    <a:pt x="27944" y="21050"/>
                  </a:lnTo>
                  <a:lnTo>
                    <a:pt x="27668" y="21050"/>
                  </a:lnTo>
                  <a:lnTo>
                    <a:pt x="27668" y="20773"/>
                  </a:lnTo>
                  <a:lnTo>
                    <a:pt x="27668" y="20497"/>
                  </a:lnTo>
                  <a:lnTo>
                    <a:pt x="27392" y="20497"/>
                  </a:lnTo>
                  <a:lnTo>
                    <a:pt x="27392" y="20221"/>
                  </a:lnTo>
                  <a:lnTo>
                    <a:pt x="27392" y="19944"/>
                  </a:lnTo>
                  <a:lnTo>
                    <a:pt x="27116" y="19944"/>
                  </a:lnTo>
                  <a:lnTo>
                    <a:pt x="27116" y="19667"/>
                  </a:lnTo>
                  <a:lnTo>
                    <a:pt x="27116" y="19391"/>
                  </a:lnTo>
                  <a:lnTo>
                    <a:pt x="26839" y="19115"/>
                  </a:lnTo>
                  <a:lnTo>
                    <a:pt x="26839" y="18838"/>
                  </a:lnTo>
                  <a:lnTo>
                    <a:pt x="26839" y="18562"/>
                  </a:lnTo>
                  <a:lnTo>
                    <a:pt x="26563" y="18562"/>
                  </a:lnTo>
                  <a:lnTo>
                    <a:pt x="26563" y="18285"/>
                  </a:lnTo>
                  <a:lnTo>
                    <a:pt x="26563" y="18009"/>
                  </a:lnTo>
                  <a:lnTo>
                    <a:pt x="26287" y="17732"/>
                  </a:lnTo>
                  <a:lnTo>
                    <a:pt x="26287" y="17456"/>
                  </a:lnTo>
                  <a:lnTo>
                    <a:pt x="26011" y="17180"/>
                  </a:lnTo>
                  <a:lnTo>
                    <a:pt x="26011" y="16903"/>
                  </a:lnTo>
                  <a:lnTo>
                    <a:pt x="25735" y="16903"/>
                  </a:lnTo>
                  <a:lnTo>
                    <a:pt x="25735" y="16626"/>
                  </a:lnTo>
                  <a:lnTo>
                    <a:pt x="25735" y="16350"/>
                  </a:lnTo>
                  <a:lnTo>
                    <a:pt x="25458" y="16074"/>
                  </a:lnTo>
                  <a:lnTo>
                    <a:pt x="25458" y="15797"/>
                  </a:lnTo>
                  <a:lnTo>
                    <a:pt x="25458" y="15521"/>
                  </a:lnTo>
                  <a:lnTo>
                    <a:pt x="25182" y="15521"/>
                  </a:lnTo>
                  <a:lnTo>
                    <a:pt x="25182" y="15244"/>
                  </a:lnTo>
                  <a:lnTo>
                    <a:pt x="25182" y="14968"/>
                  </a:lnTo>
                  <a:lnTo>
                    <a:pt x="25182" y="14691"/>
                  </a:lnTo>
                  <a:lnTo>
                    <a:pt x="25182" y="14415"/>
                  </a:lnTo>
                  <a:lnTo>
                    <a:pt x="25182" y="14138"/>
                  </a:lnTo>
                  <a:lnTo>
                    <a:pt x="25182" y="13862"/>
                  </a:lnTo>
                  <a:lnTo>
                    <a:pt x="25182" y="13585"/>
                  </a:lnTo>
                  <a:lnTo>
                    <a:pt x="25182" y="13309"/>
                  </a:lnTo>
                  <a:lnTo>
                    <a:pt x="25182" y="13033"/>
                  </a:lnTo>
                  <a:lnTo>
                    <a:pt x="25182" y="12756"/>
                  </a:lnTo>
                  <a:lnTo>
                    <a:pt x="25182" y="12480"/>
                  </a:lnTo>
                  <a:lnTo>
                    <a:pt x="25182" y="12203"/>
                  </a:lnTo>
                  <a:lnTo>
                    <a:pt x="25182" y="11927"/>
                  </a:lnTo>
                  <a:lnTo>
                    <a:pt x="25182" y="11650"/>
                  </a:lnTo>
                  <a:lnTo>
                    <a:pt x="25182" y="11374"/>
                  </a:lnTo>
                  <a:lnTo>
                    <a:pt x="25182" y="11097"/>
                  </a:lnTo>
                  <a:lnTo>
                    <a:pt x="25182" y="10821"/>
                  </a:lnTo>
                  <a:lnTo>
                    <a:pt x="25182" y="10544"/>
                  </a:lnTo>
                  <a:lnTo>
                    <a:pt x="25458" y="10544"/>
                  </a:lnTo>
                  <a:lnTo>
                    <a:pt x="25458" y="10268"/>
                  </a:lnTo>
                  <a:lnTo>
                    <a:pt x="25458" y="9991"/>
                  </a:lnTo>
                  <a:lnTo>
                    <a:pt x="25458" y="9715"/>
                  </a:lnTo>
                  <a:lnTo>
                    <a:pt x="25458" y="9438"/>
                  </a:lnTo>
                  <a:lnTo>
                    <a:pt x="25458" y="9162"/>
                  </a:lnTo>
                  <a:lnTo>
                    <a:pt x="25458" y="8886"/>
                  </a:lnTo>
                  <a:lnTo>
                    <a:pt x="25458" y="8609"/>
                  </a:lnTo>
                  <a:lnTo>
                    <a:pt x="25458" y="8333"/>
                  </a:lnTo>
                  <a:lnTo>
                    <a:pt x="25458" y="8056"/>
                  </a:lnTo>
                  <a:lnTo>
                    <a:pt x="25458" y="7780"/>
                  </a:lnTo>
                  <a:lnTo>
                    <a:pt x="25458" y="7503"/>
                  </a:lnTo>
                  <a:lnTo>
                    <a:pt x="25735" y="7503"/>
                  </a:lnTo>
                  <a:lnTo>
                    <a:pt x="25735" y="7227"/>
                  </a:lnTo>
                  <a:lnTo>
                    <a:pt x="25735" y="6950"/>
                  </a:lnTo>
                  <a:lnTo>
                    <a:pt x="25735" y="6674"/>
                  </a:lnTo>
                  <a:lnTo>
                    <a:pt x="25735" y="6397"/>
                  </a:lnTo>
                  <a:lnTo>
                    <a:pt x="25735" y="6121"/>
                  </a:lnTo>
                  <a:lnTo>
                    <a:pt x="26011" y="6121"/>
                  </a:lnTo>
                  <a:lnTo>
                    <a:pt x="26011" y="5844"/>
                  </a:lnTo>
                  <a:lnTo>
                    <a:pt x="26011" y="5568"/>
                  </a:lnTo>
                  <a:lnTo>
                    <a:pt x="26011" y="5292"/>
                  </a:lnTo>
                  <a:lnTo>
                    <a:pt x="26011" y="5015"/>
                  </a:lnTo>
                  <a:lnTo>
                    <a:pt x="26287" y="5015"/>
                  </a:lnTo>
                  <a:lnTo>
                    <a:pt x="26287" y="4739"/>
                  </a:lnTo>
                  <a:lnTo>
                    <a:pt x="26287" y="4462"/>
                  </a:lnTo>
                  <a:lnTo>
                    <a:pt x="26287" y="4186"/>
                  </a:lnTo>
                  <a:lnTo>
                    <a:pt x="26563" y="3909"/>
                  </a:lnTo>
                  <a:lnTo>
                    <a:pt x="26563" y="3633"/>
                  </a:lnTo>
                  <a:lnTo>
                    <a:pt x="26563" y="3356"/>
                  </a:lnTo>
                  <a:lnTo>
                    <a:pt x="26563" y="3080"/>
                  </a:lnTo>
                  <a:lnTo>
                    <a:pt x="26839" y="3080"/>
                  </a:lnTo>
                  <a:lnTo>
                    <a:pt x="26839" y="2803"/>
                  </a:lnTo>
                  <a:lnTo>
                    <a:pt x="26839" y="2527"/>
                  </a:lnTo>
                  <a:lnTo>
                    <a:pt x="27116" y="2527"/>
                  </a:lnTo>
                  <a:lnTo>
                    <a:pt x="27116" y="2250"/>
                  </a:lnTo>
                  <a:lnTo>
                    <a:pt x="27116" y="1974"/>
                  </a:lnTo>
                  <a:lnTo>
                    <a:pt x="27116" y="1697"/>
                  </a:lnTo>
                  <a:lnTo>
                    <a:pt x="27116" y="1421"/>
                  </a:lnTo>
                  <a:lnTo>
                    <a:pt x="27116" y="1145"/>
                  </a:lnTo>
                  <a:lnTo>
                    <a:pt x="27116" y="868"/>
                  </a:lnTo>
                  <a:lnTo>
                    <a:pt x="27116" y="592"/>
                  </a:lnTo>
                  <a:lnTo>
                    <a:pt x="27116" y="315"/>
                  </a:lnTo>
                  <a:lnTo>
                    <a:pt x="27116" y="39"/>
                  </a:lnTo>
                  <a:lnTo>
                    <a:pt x="27392" y="39"/>
                  </a:lnTo>
                  <a:lnTo>
                    <a:pt x="27668" y="315"/>
                  </a:lnTo>
                  <a:lnTo>
                    <a:pt x="27944" y="315"/>
                  </a:lnTo>
                  <a:lnTo>
                    <a:pt x="27944" y="592"/>
                  </a:lnTo>
                  <a:lnTo>
                    <a:pt x="28221" y="592"/>
                  </a:lnTo>
                  <a:lnTo>
                    <a:pt x="28221" y="868"/>
                  </a:lnTo>
                  <a:lnTo>
                    <a:pt x="28497" y="868"/>
                  </a:lnTo>
                  <a:lnTo>
                    <a:pt x="28773" y="1145"/>
                  </a:lnTo>
                  <a:lnTo>
                    <a:pt x="28773" y="1421"/>
                  </a:lnTo>
                  <a:lnTo>
                    <a:pt x="29050" y="1421"/>
                  </a:lnTo>
                  <a:lnTo>
                    <a:pt x="29050" y="1697"/>
                  </a:lnTo>
                  <a:lnTo>
                    <a:pt x="29050" y="1974"/>
                  </a:lnTo>
                  <a:lnTo>
                    <a:pt x="29050" y="2250"/>
                  </a:lnTo>
                  <a:lnTo>
                    <a:pt x="29050" y="2527"/>
                  </a:lnTo>
                  <a:lnTo>
                    <a:pt x="29326" y="2527"/>
                  </a:lnTo>
                  <a:lnTo>
                    <a:pt x="29326" y="2803"/>
                  </a:lnTo>
                  <a:lnTo>
                    <a:pt x="29602" y="2803"/>
                  </a:lnTo>
                  <a:lnTo>
                    <a:pt x="29879" y="2803"/>
                  </a:lnTo>
                  <a:lnTo>
                    <a:pt x="30155" y="2803"/>
                  </a:lnTo>
                  <a:lnTo>
                    <a:pt x="30155" y="3080"/>
                  </a:lnTo>
                  <a:lnTo>
                    <a:pt x="30431" y="3080"/>
                  </a:lnTo>
                  <a:lnTo>
                    <a:pt x="30431" y="3356"/>
                  </a:lnTo>
                  <a:lnTo>
                    <a:pt x="30707" y="3356"/>
                  </a:lnTo>
                  <a:lnTo>
                    <a:pt x="30707" y="3633"/>
                  </a:lnTo>
                  <a:lnTo>
                    <a:pt x="30983" y="3633"/>
                  </a:lnTo>
                  <a:lnTo>
                    <a:pt x="31260" y="3633"/>
                  </a:lnTo>
                  <a:lnTo>
                    <a:pt x="31536" y="3633"/>
                  </a:lnTo>
                  <a:lnTo>
                    <a:pt x="31536" y="3909"/>
                  </a:lnTo>
                  <a:lnTo>
                    <a:pt x="31812" y="3909"/>
                  </a:lnTo>
                  <a:lnTo>
                    <a:pt x="32088" y="3909"/>
                  </a:lnTo>
                  <a:lnTo>
                    <a:pt x="32365" y="3633"/>
                  </a:lnTo>
                  <a:lnTo>
                    <a:pt x="32641" y="3633"/>
                  </a:lnTo>
                  <a:lnTo>
                    <a:pt x="32917" y="3633"/>
                  </a:lnTo>
                  <a:lnTo>
                    <a:pt x="32917" y="3909"/>
                  </a:lnTo>
                  <a:lnTo>
                    <a:pt x="33194" y="3909"/>
                  </a:lnTo>
                  <a:lnTo>
                    <a:pt x="33194" y="3633"/>
                  </a:lnTo>
                  <a:lnTo>
                    <a:pt x="33470" y="3633"/>
                  </a:lnTo>
                  <a:lnTo>
                    <a:pt x="33746" y="3356"/>
                  </a:lnTo>
                  <a:lnTo>
                    <a:pt x="34023" y="3356"/>
                  </a:lnTo>
                  <a:lnTo>
                    <a:pt x="34023" y="3080"/>
                  </a:lnTo>
                  <a:lnTo>
                    <a:pt x="34299" y="3080"/>
                  </a:lnTo>
                  <a:lnTo>
                    <a:pt x="34575" y="3080"/>
                  </a:lnTo>
                  <a:lnTo>
                    <a:pt x="34575" y="2803"/>
                  </a:lnTo>
                  <a:lnTo>
                    <a:pt x="34851" y="2803"/>
                  </a:lnTo>
                  <a:lnTo>
                    <a:pt x="34851" y="2527"/>
                  </a:lnTo>
                  <a:lnTo>
                    <a:pt x="35127" y="2527"/>
                  </a:lnTo>
                  <a:lnTo>
                    <a:pt x="35404" y="2527"/>
                  </a:lnTo>
                  <a:lnTo>
                    <a:pt x="35404" y="2803"/>
                  </a:lnTo>
                  <a:lnTo>
                    <a:pt x="35680" y="2803"/>
                  </a:lnTo>
                  <a:lnTo>
                    <a:pt x="36232" y="3080"/>
                  </a:lnTo>
                  <a:lnTo>
                    <a:pt x="36509" y="3080"/>
                  </a:lnTo>
                  <a:lnTo>
                    <a:pt x="36509" y="3356"/>
                  </a:lnTo>
                  <a:lnTo>
                    <a:pt x="36785" y="3356"/>
                  </a:lnTo>
                  <a:lnTo>
                    <a:pt x="37061" y="3356"/>
                  </a:lnTo>
                  <a:lnTo>
                    <a:pt x="37061" y="3633"/>
                  </a:lnTo>
                  <a:lnTo>
                    <a:pt x="37061" y="3909"/>
                  </a:lnTo>
                  <a:lnTo>
                    <a:pt x="37338" y="3909"/>
                  </a:lnTo>
                  <a:lnTo>
                    <a:pt x="37614" y="3633"/>
                  </a:lnTo>
                  <a:lnTo>
                    <a:pt x="37890" y="3633"/>
                  </a:lnTo>
                  <a:lnTo>
                    <a:pt x="37890" y="3909"/>
                  </a:lnTo>
                  <a:lnTo>
                    <a:pt x="38167" y="3909"/>
                  </a:lnTo>
                  <a:lnTo>
                    <a:pt x="38443" y="3909"/>
                  </a:lnTo>
                  <a:lnTo>
                    <a:pt x="38443" y="4186"/>
                  </a:lnTo>
                  <a:lnTo>
                    <a:pt x="38719" y="4462"/>
                  </a:lnTo>
                  <a:lnTo>
                    <a:pt x="38719" y="4739"/>
                  </a:lnTo>
                  <a:lnTo>
                    <a:pt x="38719" y="5015"/>
                  </a:lnTo>
                  <a:lnTo>
                    <a:pt x="38995" y="5015"/>
                  </a:lnTo>
                  <a:lnTo>
                    <a:pt x="38995" y="5292"/>
                  </a:lnTo>
                  <a:lnTo>
                    <a:pt x="38719" y="5292"/>
                  </a:lnTo>
                  <a:lnTo>
                    <a:pt x="38719" y="5568"/>
                  </a:lnTo>
                  <a:lnTo>
                    <a:pt x="38719" y="5844"/>
                  </a:lnTo>
                  <a:lnTo>
                    <a:pt x="38719" y="6121"/>
                  </a:lnTo>
                  <a:lnTo>
                    <a:pt x="38719" y="6397"/>
                  </a:lnTo>
                  <a:lnTo>
                    <a:pt x="38719" y="6674"/>
                  </a:lnTo>
                  <a:lnTo>
                    <a:pt x="38719" y="6950"/>
                  </a:lnTo>
                  <a:lnTo>
                    <a:pt x="38719" y="7227"/>
                  </a:lnTo>
                  <a:lnTo>
                    <a:pt x="38995" y="7503"/>
                  </a:lnTo>
                  <a:lnTo>
                    <a:pt x="38995" y="7780"/>
                  </a:lnTo>
                  <a:lnTo>
                    <a:pt x="38995" y="8056"/>
                  </a:lnTo>
                  <a:lnTo>
                    <a:pt x="38995" y="8333"/>
                  </a:lnTo>
                  <a:lnTo>
                    <a:pt x="38995" y="8609"/>
                  </a:lnTo>
                  <a:lnTo>
                    <a:pt x="38995" y="8886"/>
                  </a:lnTo>
                  <a:lnTo>
                    <a:pt x="39271" y="8886"/>
                  </a:lnTo>
                  <a:lnTo>
                    <a:pt x="39271" y="9162"/>
                  </a:lnTo>
                  <a:lnTo>
                    <a:pt x="39271" y="9438"/>
                  </a:lnTo>
                  <a:lnTo>
                    <a:pt x="39271" y="9715"/>
                  </a:lnTo>
                  <a:lnTo>
                    <a:pt x="39271" y="9991"/>
                  </a:lnTo>
                  <a:lnTo>
                    <a:pt x="39271" y="10268"/>
                  </a:lnTo>
                  <a:lnTo>
                    <a:pt x="39548" y="10544"/>
                  </a:lnTo>
                  <a:lnTo>
                    <a:pt x="39548" y="10821"/>
                  </a:lnTo>
                  <a:lnTo>
                    <a:pt x="39548" y="11097"/>
                  </a:lnTo>
                  <a:lnTo>
                    <a:pt x="39824" y="11097"/>
                  </a:lnTo>
                  <a:lnTo>
                    <a:pt x="39824" y="11374"/>
                  </a:lnTo>
                  <a:lnTo>
                    <a:pt x="40100" y="11374"/>
                  </a:lnTo>
                  <a:lnTo>
                    <a:pt x="40376" y="11374"/>
                  </a:lnTo>
                  <a:lnTo>
                    <a:pt x="40376" y="11650"/>
                  </a:lnTo>
                  <a:lnTo>
                    <a:pt x="40653" y="11650"/>
                  </a:lnTo>
                  <a:lnTo>
                    <a:pt x="40929" y="11650"/>
                  </a:lnTo>
                  <a:lnTo>
                    <a:pt x="41205" y="11650"/>
                  </a:lnTo>
                  <a:lnTo>
                    <a:pt x="41482" y="11650"/>
                  </a:lnTo>
                  <a:lnTo>
                    <a:pt x="41758" y="11650"/>
                  </a:lnTo>
                  <a:lnTo>
                    <a:pt x="42034" y="11650"/>
                  </a:lnTo>
                  <a:lnTo>
                    <a:pt x="42310" y="11650"/>
                  </a:lnTo>
                  <a:lnTo>
                    <a:pt x="42587" y="11650"/>
                  </a:lnTo>
                  <a:lnTo>
                    <a:pt x="42863" y="11927"/>
                  </a:lnTo>
                  <a:lnTo>
                    <a:pt x="43139" y="11927"/>
                  </a:lnTo>
                  <a:lnTo>
                    <a:pt x="43139" y="12203"/>
                  </a:lnTo>
                  <a:lnTo>
                    <a:pt x="43415" y="12203"/>
                  </a:lnTo>
                  <a:lnTo>
                    <a:pt x="43415" y="12480"/>
                  </a:lnTo>
                  <a:lnTo>
                    <a:pt x="43692" y="12480"/>
                  </a:lnTo>
                  <a:lnTo>
                    <a:pt x="43968" y="12480"/>
                  </a:lnTo>
                  <a:lnTo>
                    <a:pt x="43968" y="12756"/>
                  </a:lnTo>
                  <a:lnTo>
                    <a:pt x="44244" y="12756"/>
                  </a:lnTo>
                  <a:lnTo>
                    <a:pt x="44520" y="12756"/>
                  </a:lnTo>
                  <a:lnTo>
                    <a:pt x="44520" y="13033"/>
                  </a:lnTo>
                  <a:lnTo>
                    <a:pt x="44797" y="13033"/>
                  </a:lnTo>
                  <a:lnTo>
                    <a:pt x="45073" y="13033"/>
                  </a:lnTo>
                  <a:lnTo>
                    <a:pt x="45349" y="13033"/>
                  </a:lnTo>
                  <a:lnTo>
                    <a:pt x="45626" y="13033"/>
                  </a:lnTo>
                  <a:lnTo>
                    <a:pt x="45902" y="13033"/>
                  </a:lnTo>
                  <a:lnTo>
                    <a:pt x="46178" y="13033"/>
                  </a:lnTo>
                  <a:lnTo>
                    <a:pt x="46454" y="13033"/>
                  </a:lnTo>
                  <a:lnTo>
                    <a:pt x="46731" y="13033"/>
                  </a:lnTo>
                  <a:lnTo>
                    <a:pt x="47007" y="13033"/>
                  </a:lnTo>
                  <a:lnTo>
                    <a:pt x="47283" y="13033"/>
                  </a:lnTo>
                  <a:lnTo>
                    <a:pt x="47283" y="12756"/>
                  </a:lnTo>
                  <a:lnTo>
                    <a:pt x="47559" y="12756"/>
                  </a:lnTo>
                  <a:lnTo>
                    <a:pt x="47836" y="12756"/>
                  </a:lnTo>
                  <a:lnTo>
                    <a:pt x="48112" y="12756"/>
                  </a:lnTo>
                  <a:lnTo>
                    <a:pt x="48388" y="12756"/>
                  </a:lnTo>
                  <a:lnTo>
                    <a:pt x="48664" y="12756"/>
                  </a:lnTo>
                  <a:lnTo>
                    <a:pt x="48941" y="12756"/>
                  </a:lnTo>
                  <a:lnTo>
                    <a:pt x="49217" y="12756"/>
                  </a:lnTo>
                  <a:lnTo>
                    <a:pt x="49493" y="12756"/>
                  </a:lnTo>
                  <a:lnTo>
                    <a:pt x="49493" y="12480"/>
                  </a:lnTo>
                  <a:lnTo>
                    <a:pt x="49769" y="12480"/>
                  </a:lnTo>
                  <a:lnTo>
                    <a:pt x="50046" y="12480"/>
                  </a:lnTo>
                  <a:lnTo>
                    <a:pt x="50322" y="12480"/>
                  </a:lnTo>
                  <a:lnTo>
                    <a:pt x="50598" y="12480"/>
                  </a:lnTo>
                  <a:lnTo>
                    <a:pt x="50875" y="12480"/>
                  </a:lnTo>
                  <a:lnTo>
                    <a:pt x="51151" y="12203"/>
                  </a:lnTo>
                  <a:lnTo>
                    <a:pt x="51427" y="12203"/>
                  </a:lnTo>
                  <a:lnTo>
                    <a:pt x="51703" y="12203"/>
                  </a:lnTo>
                  <a:lnTo>
                    <a:pt x="51703" y="11927"/>
                  </a:lnTo>
                  <a:lnTo>
                    <a:pt x="51980" y="11927"/>
                  </a:lnTo>
                  <a:lnTo>
                    <a:pt x="52256" y="11927"/>
                  </a:lnTo>
                  <a:lnTo>
                    <a:pt x="52532" y="11927"/>
                  </a:lnTo>
                  <a:lnTo>
                    <a:pt x="52532" y="11650"/>
                  </a:lnTo>
                  <a:lnTo>
                    <a:pt x="52808" y="11650"/>
                  </a:lnTo>
                  <a:lnTo>
                    <a:pt x="53085" y="11650"/>
                  </a:lnTo>
                  <a:lnTo>
                    <a:pt x="53361" y="11650"/>
                  </a:lnTo>
                  <a:lnTo>
                    <a:pt x="53361" y="11374"/>
                  </a:lnTo>
                  <a:lnTo>
                    <a:pt x="53637" y="11374"/>
                  </a:lnTo>
                  <a:lnTo>
                    <a:pt x="53913" y="11374"/>
                  </a:lnTo>
                  <a:lnTo>
                    <a:pt x="54190" y="11097"/>
                  </a:lnTo>
                  <a:lnTo>
                    <a:pt x="54466" y="11097"/>
                  </a:lnTo>
                  <a:lnTo>
                    <a:pt x="54742" y="11097"/>
                  </a:lnTo>
                  <a:lnTo>
                    <a:pt x="54742" y="10821"/>
                  </a:lnTo>
                  <a:lnTo>
                    <a:pt x="55019" y="10821"/>
                  </a:lnTo>
                  <a:lnTo>
                    <a:pt x="55295" y="10821"/>
                  </a:lnTo>
                  <a:lnTo>
                    <a:pt x="55571" y="10821"/>
                  </a:lnTo>
                  <a:lnTo>
                    <a:pt x="55847" y="10821"/>
                  </a:lnTo>
                  <a:lnTo>
                    <a:pt x="56124" y="10821"/>
                  </a:lnTo>
                  <a:lnTo>
                    <a:pt x="56400" y="10821"/>
                  </a:lnTo>
                  <a:lnTo>
                    <a:pt x="56676" y="10821"/>
                  </a:lnTo>
                  <a:lnTo>
                    <a:pt x="56952" y="10821"/>
                  </a:lnTo>
                  <a:lnTo>
                    <a:pt x="57229" y="10821"/>
                  </a:lnTo>
                  <a:lnTo>
                    <a:pt x="57505" y="10821"/>
                  </a:lnTo>
                  <a:lnTo>
                    <a:pt x="57505" y="11097"/>
                  </a:lnTo>
                  <a:lnTo>
                    <a:pt x="57781" y="11097"/>
                  </a:lnTo>
                  <a:lnTo>
                    <a:pt x="58057" y="11097"/>
                  </a:lnTo>
                  <a:lnTo>
                    <a:pt x="58334" y="11097"/>
                  </a:lnTo>
                  <a:lnTo>
                    <a:pt x="58610" y="11097"/>
                  </a:lnTo>
                  <a:lnTo>
                    <a:pt x="58886" y="11097"/>
                  </a:lnTo>
                  <a:lnTo>
                    <a:pt x="59163" y="11097"/>
                  </a:lnTo>
                  <a:lnTo>
                    <a:pt x="59163" y="11374"/>
                  </a:lnTo>
                  <a:lnTo>
                    <a:pt x="59439" y="11374"/>
                  </a:lnTo>
                  <a:lnTo>
                    <a:pt x="59715" y="11374"/>
                  </a:lnTo>
                  <a:lnTo>
                    <a:pt x="59715" y="11650"/>
                  </a:lnTo>
                  <a:lnTo>
                    <a:pt x="59715" y="11927"/>
                  </a:lnTo>
                  <a:lnTo>
                    <a:pt x="59991" y="11927"/>
                  </a:lnTo>
                  <a:lnTo>
                    <a:pt x="60268" y="11927"/>
                  </a:lnTo>
                  <a:lnTo>
                    <a:pt x="60544" y="12203"/>
                  </a:lnTo>
                  <a:lnTo>
                    <a:pt x="60820" y="12203"/>
                  </a:lnTo>
                  <a:lnTo>
                    <a:pt x="61096" y="12203"/>
                  </a:lnTo>
                  <a:lnTo>
                    <a:pt x="61096" y="11927"/>
                  </a:lnTo>
                  <a:lnTo>
                    <a:pt x="61372" y="11927"/>
                  </a:lnTo>
                  <a:lnTo>
                    <a:pt x="61649" y="11927"/>
                  </a:lnTo>
                  <a:lnTo>
                    <a:pt x="61925" y="11927"/>
                  </a:lnTo>
                  <a:lnTo>
                    <a:pt x="62201" y="11927"/>
                  </a:lnTo>
                  <a:lnTo>
                    <a:pt x="62478" y="11927"/>
                  </a:lnTo>
                  <a:lnTo>
                    <a:pt x="62754" y="11927"/>
                  </a:lnTo>
                  <a:lnTo>
                    <a:pt x="62754" y="12203"/>
                  </a:lnTo>
                  <a:lnTo>
                    <a:pt x="63030" y="12480"/>
                  </a:lnTo>
                  <a:lnTo>
                    <a:pt x="63030" y="12756"/>
                  </a:lnTo>
                  <a:lnTo>
                    <a:pt x="63030" y="13033"/>
                  </a:lnTo>
                  <a:lnTo>
                    <a:pt x="63030" y="13309"/>
                  </a:lnTo>
                  <a:lnTo>
                    <a:pt x="62754" y="13585"/>
                  </a:lnTo>
                  <a:lnTo>
                    <a:pt x="62754" y="13862"/>
                  </a:lnTo>
                  <a:lnTo>
                    <a:pt x="62478" y="13862"/>
                  </a:lnTo>
                  <a:lnTo>
                    <a:pt x="62201" y="13862"/>
                  </a:lnTo>
                  <a:lnTo>
                    <a:pt x="62201" y="14138"/>
                  </a:lnTo>
                  <a:lnTo>
                    <a:pt x="61925" y="14138"/>
                  </a:lnTo>
                  <a:lnTo>
                    <a:pt x="61925" y="14415"/>
                  </a:lnTo>
                  <a:lnTo>
                    <a:pt x="61925" y="14691"/>
                  </a:lnTo>
                  <a:lnTo>
                    <a:pt x="61649" y="14691"/>
                  </a:lnTo>
                  <a:lnTo>
                    <a:pt x="61649" y="14968"/>
                  </a:lnTo>
                  <a:lnTo>
                    <a:pt x="61372" y="14968"/>
                  </a:lnTo>
                  <a:lnTo>
                    <a:pt x="61372" y="15244"/>
                  </a:lnTo>
                  <a:lnTo>
                    <a:pt x="61096" y="15521"/>
                  </a:lnTo>
                  <a:lnTo>
                    <a:pt x="61096" y="15797"/>
                  </a:lnTo>
                  <a:lnTo>
                    <a:pt x="60820" y="16074"/>
                  </a:lnTo>
                  <a:lnTo>
                    <a:pt x="60820" y="16350"/>
                  </a:lnTo>
                  <a:lnTo>
                    <a:pt x="60544" y="16350"/>
                  </a:lnTo>
                  <a:lnTo>
                    <a:pt x="60268" y="16350"/>
                  </a:lnTo>
                  <a:lnTo>
                    <a:pt x="59991" y="16350"/>
                  </a:lnTo>
                  <a:lnTo>
                    <a:pt x="59715" y="16350"/>
                  </a:lnTo>
                  <a:lnTo>
                    <a:pt x="59439" y="16350"/>
                  </a:lnTo>
                  <a:lnTo>
                    <a:pt x="59439" y="16074"/>
                  </a:lnTo>
                  <a:lnTo>
                    <a:pt x="59163" y="16074"/>
                  </a:lnTo>
                  <a:lnTo>
                    <a:pt x="59163" y="15797"/>
                  </a:lnTo>
                  <a:lnTo>
                    <a:pt x="59163" y="15521"/>
                  </a:lnTo>
                  <a:lnTo>
                    <a:pt x="58886" y="15521"/>
                  </a:lnTo>
                  <a:lnTo>
                    <a:pt x="58886" y="15244"/>
                  </a:lnTo>
                  <a:lnTo>
                    <a:pt x="58610" y="15244"/>
                  </a:lnTo>
                  <a:lnTo>
                    <a:pt x="58334" y="15521"/>
                  </a:lnTo>
                  <a:lnTo>
                    <a:pt x="58334" y="15797"/>
                  </a:lnTo>
                  <a:lnTo>
                    <a:pt x="58057" y="15797"/>
                  </a:lnTo>
                  <a:lnTo>
                    <a:pt x="58057" y="16074"/>
                  </a:lnTo>
                  <a:lnTo>
                    <a:pt x="58057" y="16350"/>
                  </a:lnTo>
                  <a:lnTo>
                    <a:pt x="58057" y="16626"/>
                  </a:lnTo>
                  <a:lnTo>
                    <a:pt x="58057" y="16903"/>
                  </a:lnTo>
                  <a:lnTo>
                    <a:pt x="57781" y="16903"/>
                  </a:lnTo>
                  <a:lnTo>
                    <a:pt x="57781" y="17180"/>
                  </a:lnTo>
                  <a:lnTo>
                    <a:pt x="57781" y="17456"/>
                  </a:lnTo>
                  <a:lnTo>
                    <a:pt x="57781" y="17732"/>
                  </a:lnTo>
                  <a:lnTo>
                    <a:pt x="57781" y="18009"/>
                  </a:lnTo>
                  <a:lnTo>
                    <a:pt x="57781" y="18285"/>
                  </a:lnTo>
                  <a:lnTo>
                    <a:pt x="57781" y="18562"/>
                  </a:lnTo>
                  <a:lnTo>
                    <a:pt x="57781" y="18838"/>
                  </a:lnTo>
                  <a:lnTo>
                    <a:pt x="58057" y="18838"/>
                  </a:lnTo>
                  <a:lnTo>
                    <a:pt x="58057" y="19115"/>
                  </a:lnTo>
                  <a:lnTo>
                    <a:pt x="58057" y="19391"/>
                  </a:lnTo>
                  <a:lnTo>
                    <a:pt x="58057" y="19667"/>
                  </a:lnTo>
                  <a:lnTo>
                    <a:pt x="58334" y="19667"/>
                  </a:lnTo>
                  <a:lnTo>
                    <a:pt x="58334" y="19944"/>
                  </a:lnTo>
                  <a:lnTo>
                    <a:pt x="58334" y="20221"/>
                  </a:lnTo>
                  <a:lnTo>
                    <a:pt x="58334" y="20497"/>
                  </a:lnTo>
                  <a:lnTo>
                    <a:pt x="58334" y="20773"/>
                  </a:lnTo>
                  <a:lnTo>
                    <a:pt x="58334" y="21050"/>
                  </a:lnTo>
                  <a:lnTo>
                    <a:pt x="58334" y="21327"/>
                  </a:lnTo>
                  <a:lnTo>
                    <a:pt x="58334" y="21603"/>
                  </a:lnTo>
                  <a:lnTo>
                    <a:pt x="58334" y="21879"/>
                  </a:lnTo>
                  <a:lnTo>
                    <a:pt x="58334" y="22156"/>
                  </a:lnTo>
                  <a:lnTo>
                    <a:pt x="58057" y="22156"/>
                  </a:lnTo>
                  <a:lnTo>
                    <a:pt x="58057" y="22432"/>
                  </a:lnTo>
                  <a:lnTo>
                    <a:pt x="58057" y="22709"/>
                  </a:lnTo>
                  <a:lnTo>
                    <a:pt x="57781" y="22985"/>
                  </a:lnTo>
                  <a:lnTo>
                    <a:pt x="57781" y="23262"/>
                  </a:lnTo>
                  <a:lnTo>
                    <a:pt x="57781" y="23538"/>
                  </a:lnTo>
                  <a:lnTo>
                    <a:pt x="57505" y="23538"/>
                  </a:lnTo>
                  <a:lnTo>
                    <a:pt x="57505" y="23814"/>
                  </a:lnTo>
                  <a:lnTo>
                    <a:pt x="57505" y="24091"/>
                  </a:lnTo>
                  <a:lnTo>
                    <a:pt x="57505" y="24368"/>
                  </a:lnTo>
                  <a:lnTo>
                    <a:pt x="57505" y="24644"/>
                  </a:lnTo>
                  <a:lnTo>
                    <a:pt x="57505" y="24920"/>
                  </a:lnTo>
                  <a:lnTo>
                    <a:pt x="57781" y="24920"/>
                  </a:lnTo>
                  <a:lnTo>
                    <a:pt x="57781" y="25197"/>
                  </a:lnTo>
                  <a:lnTo>
                    <a:pt x="57781" y="25473"/>
                  </a:lnTo>
                  <a:lnTo>
                    <a:pt x="57781" y="25750"/>
                  </a:lnTo>
                  <a:lnTo>
                    <a:pt x="58057" y="25750"/>
                  </a:lnTo>
                  <a:lnTo>
                    <a:pt x="58057" y="26026"/>
                  </a:lnTo>
                  <a:lnTo>
                    <a:pt x="58057" y="26303"/>
                  </a:lnTo>
                  <a:lnTo>
                    <a:pt x="58334" y="26579"/>
                  </a:lnTo>
                  <a:lnTo>
                    <a:pt x="58334" y="26856"/>
                  </a:lnTo>
                  <a:lnTo>
                    <a:pt x="58610" y="27132"/>
                  </a:lnTo>
                  <a:lnTo>
                    <a:pt x="58610" y="27409"/>
                  </a:lnTo>
                  <a:lnTo>
                    <a:pt x="58886" y="27409"/>
                  </a:lnTo>
                  <a:lnTo>
                    <a:pt x="58886" y="27685"/>
                  </a:lnTo>
                  <a:lnTo>
                    <a:pt x="58886" y="27961"/>
                  </a:lnTo>
                  <a:lnTo>
                    <a:pt x="59163" y="27961"/>
                  </a:lnTo>
                  <a:lnTo>
                    <a:pt x="59163" y="28238"/>
                  </a:lnTo>
                  <a:lnTo>
                    <a:pt x="59163" y="28515"/>
                  </a:lnTo>
                  <a:lnTo>
                    <a:pt x="59439" y="28515"/>
                  </a:lnTo>
                  <a:lnTo>
                    <a:pt x="59439" y="28791"/>
                  </a:lnTo>
                  <a:lnTo>
                    <a:pt x="59439" y="29067"/>
                  </a:lnTo>
                  <a:lnTo>
                    <a:pt x="59715" y="29067"/>
                  </a:lnTo>
                  <a:lnTo>
                    <a:pt x="59715" y="29344"/>
                  </a:lnTo>
                  <a:lnTo>
                    <a:pt x="59715" y="29620"/>
                  </a:lnTo>
                  <a:lnTo>
                    <a:pt x="59991" y="29620"/>
                  </a:lnTo>
                  <a:lnTo>
                    <a:pt x="59991" y="29897"/>
                  </a:lnTo>
                  <a:lnTo>
                    <a:pt x="60268" y="29897"/>
                  </a:lnTo>
                  <a:lnTo>
                    <a:pt x="60268" y="30173"/>
                  </a:lnTo>
                  <a:lnTo>
                    <a:pt x="60268" y="30450"/>
                  </a:lnTo>
                  <a:lnTo>
                    <a:pt x="60544" y="30450"/>
                  </a:lnTo>
                  <a:lnTo>
                    <a:pt x="60544" y="30726"/>
                  </a:lnTo>
                  <a:lnTo>
                    <a:pt x="60544" y="31003"/>
                  </a:lnTo>
                  <a:lnTo>
                    <a:pt x="60268" y="31279"/>
                  </a:lnTo>
                  <a:lnTo>
                    <a:pt x="60268" y="31556"/>
                  </a:lnTo>
                  <a:lnTo>
                    <a:pt x="59991" y="31556"/>
                  </a:lnTo>
                  <a:lnTo>
                    <a:pt x="59991" y="31832"/>
                  </a:lnTo>
                  <a:lnTo>
                    <a:pt x="59991" y="32108"/>
                  </a:lnTo>
                  <a:lnTo>
                    <a:pt x="59715" y="32108"/>
                  </a:lnTo>
                  <a:lnTo>
                    <a:pt x="59715" y="32385"/>
                  </a:lnTo>
                  <a:lnTo>
                    <a:pt x="59439" y="32385"/>
                  </a:lnTo>
                  <a:lnTo>
                    <a:pt x="59439" y="32661"/>
                  </a:lnTo>
                  <a:lnTo>
                    <a:pt x="59163" y="32661"/>
                  </a:lnTo>
                  <a:lnTo>
                    <a:pt x="58886" y="32938"/>
                  </a:lnTo>
                  <a:lnTo>
                    <a:pt x="58610" y="32938"/>
                  </a:lnTo>
                  <a:lnTo>
                    <a:pt x="58610" y="33214"/>
                  </a:lnTo>
                  <a:lnTo>
                    <a:pt x="58334" y="33214"/>
                  </a:lnTo>
                  <a:lnTo>
                    <a:pt x="58334" y="33491"/>
                  </a:lnTo>
                  <a:lnTo>
                    <a:pt x="58057" y="33491"/>
                  </a:lnTo>
                  <a:lnTo>
                    <a:pt x="58057" y="33767"/>
                  </a:lnTo>
                  <a:lnTo>
                    <a:pt x="57781" y="33767"/>
                  </a:lnTo>
                  <a:lnTo>
                    <a:pt x="57781" y="34044"/>
                  </a:lnTo>
                  <a:lnTo>
                    <a:pt x="57505" y="34320"/>
                  </a:lnTo>
                  <a:lnTo>
                    <a:pt x="57505" y="34597"/>
                  </a:lnTo>
                  <a:lnTo>
                    <a:pt x="57505" y="34873"/>
                  </a:lnTo>
                  <a:lnTo>
                    <a:pt x="57505" y="35150"/>
                  </a:lnTo>
                  <a:lnTo>
                    <a:pt x="57505" y="35426"/>
                  </a:lnTo>
                  <a:lnTo>
                    <a:pt x="57505" y="35702"/>
                  </a:lnTo>
                  <a:lnTo>
                    <a:pt x="57781" y="35702"/>
                  </a:lnTo>
                  <a:lnTo>
                    <a:pt x="57781" y="35979"/>
                  </a:lnTo>
                  <a:lnTo>
                    <a:pt x="58057" y="35979"/>
                  </a:lnTo>
                  <a:lnTo>
                    <a:pt x="58057" y="36255"/>
                  </a:lnTo>
                  <a:lnTo>
                    <a:pt x="58334" y="36255"/>
                  </a:lnTo>
                  <a:lnTo>
                    <a:pt x="58610" y="36255"/>
                  </a:lnTo>
                  <a:lnTo>
                    <a:pt x="58886" y="36255"/>
                  </a:lnTo>
                  <a:lnTo>
                    <a:pt x="59163" y="36255"/>
                  </a:lnTo>
                  <a:lnTo>
                    <a:pt x="59439" y="36255"/>
                  </a:lnTo>
                  <a:lnTo>
                    <a:pt x="59715" y="36255"/>
                  </a:lnTo>
                  <a:lnTo>
                    <a:pt x="59715" y="36532"/>
                  </a:lnTo>
                  <a:lnTo>
                    <a:pt x="59991" y="36532"/>
                  </a:lnTo>
                  <a:lnTo>
                    <a:pt x="60268" y="36532"/>
                  </a:lnTo>
                  <a:lnTo>
                    <a:pt x="60268" y="36808"/>
                  </a:lnTo>
                  <a:lnTo>
                    <a:pt x="60544" y="36808"/>
                  </a:lnTo>
                  <a:lnTo>
                    <a:pt x="60820" y="36808"/>
                  </a:lnTo>
                  <a:lnTo>
                    <a:pt x="60820" y="37085"/>
                  </a:lnTo>
                  <a:lnTo>
                    <a:pt x="61096" y="37361"/>
                  </a:lnTo>
                  <a:lnTo>
                    <a:pt x="61096" y="37638"/>
                  </a:lnTo>
                  <a:lnTo>
                    <a:pt x="61372" y="37638"/>
                  </a:lnTo>
                  <a:lnTo>
                    <a:pt x="61372" y="37914"/>
                  </a:lnTo>
                  <a:lnTo>
                    <a:pt x="61372" y="38191"/>
                  </a:lnTo>
                  <a:lnTo>
                    <a:pt x="61372" y="38467"/>
                  </a:lnTo>
                  <a:lnTo>
                    <a:pt x="61372" y="38744"/>
                  </a:lnTo>
                  <a:lnTo>
                    <a:pt x="61372" y="39020"/>
                  </a:lnTo>
                  <a:lnTo>
                    <a:pt x="61372" y="39297"/>
                  </a:lnTo>
                  <a:lnTo>
                    <a:pt x="61096" y="39297"/>
                  </a:lnTo>
                  <a:lnTo>
                    <a:pt x="61096" y="39573"/>
                  </a:lnTo>
                  <a:lnTo>
                    <a:pt x="61096" y="39849"/>
                  </a:lnTo>
                  <a:lnTo>
                    <a:pt x="60820" y="39849"/>
                  </a:lnTo>
                  <a:lnTo>
                    <a:pt x="60820" y="40126"/>
                  </a:lnTo>
                  <a:lnTo>
                    <a:pt x="60544" y="40126"/>
                  </a:lnTo>
                  <a:lnTo>
                    <a:pt x="60544" y="40402"/>
                  </a:lnTo>
                  <a:lnTo>
                    <a:pt x="60268" y="40402"/>
                  </a:lnTo>
                  <a:lnTo>
                    <a:pt x="60268" y="40679"/>
                  </a:lnTo>
                  <a:lnTo>
                    <a:pt x="59991" y="40679"/>
                  </a:lnTo>
                  <a:lnTo>
                    <a:pt x="59991" y="40955"/>
                  </a:lnTo>
                  <a:lnTo>
                    <a:pt x="59715" y="40955"/>
                  </a:lnTo>
                  <a:lnTo>
                    <a:pt x="59439" y="40955"/>
                  </a:lnTo>
                  <a:lnTo>
                    <a:pt x="59439" y="41232"/>
                  </a:lnTo>
                  <a:lnTo>
                    <a:pt x="59163" y="41232"/>
                  </a:lnTo>
                  <a:lnTo>
                    <a:pt x="58886" y="41232"/>
                  </a:lnTo>
                  <a:lnTo>
                    <a:pt x="58886" y="41508"/>
                  </a:lnTo>
                  <a:lnTo>
                    <a:pt x="58610" y="41508"/>
                  </a:lnTo>
                  <a:lnTo>
                    <a:pt x="58334" y="41508"/>
                  </a:lnTo>
                  <a:lnTo>
                    <a:pt x="58334" y="41785"/>
                  </a:lnTo>
                  <a:lnTo>
                    <a:pt x="58057" y="41785"/>
                  </a:lnTo>
                  <a:lnTo>
                    <a:pt x="57781" y="41785"/>
                  </a:lnTo>
                  <a:lnTo>
                    <a:pt x="57781" y="42061"/>
                  </a:lnTo>
                  <a:lnTo>
                    <a:pt x="57505" y="42061"/>
                  </a:lnTo>
                  <a:lnTo>
                    <a:pt x="57229" y="42061"/>
                  </a:lnTo>
                  <a:lnTo>
                    <a:pt x="57229" y="42338"/>
                  </a:lnTo>
                  <a:lnTo>
                    <a:pt x="56952" y="42338"/>
                  </a:lnTo>
                  <a:lnTo>
                    <a:pt x="56676" y="42338"/>
                  </a:lnTo>
                  <a:lnTo>
                    <a:pt x="56676" y="42614"/>
                  </a:lnTo>
                  <a:lnTo>
                    <a:pt x="56400" y="42614"/>
                  </a:lnTo>
                  <a:lnTo>
                    <a:pt x="56400" y="42890"/>
                  </a:lnTo>
                  <a:lnTo>
                    <a:pt x="56124" y="42890"/>
                  </a:lnTo>
                  <a:lnTo>
                    <a:pt x="55847" y="42890"/>
                  </a:lnTo>
                  <a:lnTo>
                    <a:pt x="55571" y="42890"/>
                  </a:lnTo>
                  <a:lnTo>
                    <a:pt x="55571" y="42614"/>
                  </a:lnTo>
                  <a:lnTo>
                    <a:pt x="55295" y="42614"/>
                  </a:lnTo>
                  <a:lnTo>
                    <a:pt x="55295" y="42338"/>
                  </a:lnTo>
                  <a:lnTo>
                    <a:pt x="55019" y="42338"/>
                  </a:lnTo>
                  <a:lnTo>
                    <a:pt x="55019" y="42061"/>
                  </a:lnTo>
                  <a:lnTo>
                    <a:pt x="54742" y="42061"/>
                  </a:lnTo>
                  <a:lnTo>
                    <a:pt x="54466" y="42061"/>
                  </a:lnTo>
                  <a:lnTo>
                    <a:pt x="54466" y="41785"/>
                  </a:lnTo>
                  <a:lnTo>
                    <a:pt x="54190" y="41785"/>
                  </a:lnTo>
                  <a:lnTo>
                    <a:pt x="54190" y="41508"/>
                  </a:lnTo>
                  <a:lnTo>
                    <a:pt x="53913" y="41508"/>
                  </a:lnTo>
                  <a:lnTo>
                    <a:pt x="53913" y="41232"/>
                  </a:lnTo>
                  <a:lnTo>
                    <a:pt x="53637" y="41232"/>
                  </a:lnTo>
                  <a:lnTo>
                    <a:pt x="53637" y="40955"/>
                  </a:lnTo>
                  <a:lnTo>
                    <a:pt x="53361" y="40955"/>
                  </a:lnTo>
                  <a:lnTo>
                    <a:pt x="53085" y="40955"/>
                  </a:lnTo>
                  <a:lnTo>
                    <a:pt x="53085" y="41232"/>
                  </a:lnTo>
                  <a:lnTo>
                    <a:pt x="52808" y="41508"/>
                  </a:lnTo>
                  <a:lnTo>
                    <a:pt x="52532" y="41785"/>
                  </a:lnTo>
                  <a:lnTo>
                    <a:pt x="52256" y="42061"/>
                  </a:lnTo>
                  <a:lnTo>
                    <a:pt x="51980" y="42338"/>
                  </a:lnTo>
                  <a:lnTo>
                    <a:pt x="51980" y="42614"/>
                  </a:lnTo>
                  <a:lnTo>
                    <a:pt x="51703" y="42614"/>
                  </a:lnTo>
                  <a:lnTo>
                    <a:pt x="51980" y="42890"/>
                  </a:lnTo>
                  <a:lnTo>
                    <a:pt x="52256" y="43167"/>
                  </a:lnTo>
                  <a:lnTo>
                    <a:pt x="52532" y="43167"/>
                  </a:lnTo>
                  <a:lnTo>
                    <a:pt x="52532" y="43444"/>
                  </a:lnTo>
                  <a:lnTo>
                    <a:pt x="52808" y="43444"/>
                  </a:lnTo>
                  <a:lnTo>
                    <a:pt x="52808" y="43720"/>
                  </a:lnTo>
                  <a:lnTo>
                    <a:pt x="53085" y="43720"/>
                  </a:lnTo>
                  <a:lnTo>
                    <a:pt x="53085" y="43996"/>
                  </a:lnTo>
                  <a:lnTo>
                    <a:pt x="53361" y="43996"/>
                  </a:lnTo>
                  <a:lnTo>
                    <a:pt x="53361" y="44273"/>
                  </a:lnTo>
                  <a:lnTo>
                    <a:pt x="53637" y="44273"/>
                  </a:lnTo>
                  <a:lnTo>
                    <a:pt x="53637" y="44549"/>
                  </a:lnTo>
                  <a:lnTo>
                    <a:pt x="53913" y="44549"/>
                  </a:lnTo>
                  <a:lnTo>
                    <a:pt x="53913" y="44826"/>
                  </a:lnTo>
                  <a:lnTo>
                    <a:pt x="54190" y="44826"/>
                  </a:lnTo>
                  <a:lnTo>
                    <a:pt x="54466" y="45102"/>
                  </a:lnTo>
                  <a:lnTo>
                    <a:pt x="54742" y="45102"/>
                  </a:lnTo>
                  <a:lnTo>
                    <a:pt x="54742" y="45379"/>
                  </a:lnTo>
                  <a:lnTo>
                    <a:pt x="55019" y="45379"/>
                  </a:lnTo>
                  <a:lnTo>
                    <a:pt x="55019" y="45655"/>
                  </a:lnTo>
                  <a:lnTo>
                    <a:pt x="55295" y="45655"/>
                  </a:lnTo>
                  <a:lnTo>
                    <a:pt x="55295" y="45932"/>
                  </a:lnTo>
                  <a:lnTo>
                    <a:pt x="55571" y="45932"/>
                  </a:lnTo>
                  <a:lnTo>
                    <a:pt x="55847" y="45932"/>
                  </a:lnTo>
                  <a:lnTo>
                    <a:pt x="55847" y="45655"/>
                  </a:lnTo>
                  <a:lnTo>
                    <a:pt x="56124" y="45655"/>
                  </a:lnTo>
                  <a:lnTo>
                    <a:pt x="56400" y="45655"/>
                  </a:lnTo>
                  <a:lnTo>
                    <a:pt x="56676" y="45655"/>
                  </a:lnTo>
                  <a:lnTo>
                    <a:pt x="56676" y="45932"/>
                  </a:lnTo>
                  <a:lnTo>
                    <a:pt x="56952" y="45932"/>
                  </a:lnTo>
                  <a:lnTo>
                    <a:pt x="56952" y="46208"/>
                  </a:lnTo>
                  <a:lnTo>
                    <a:pt x="56952" y="46485"/>
                  </a:lnTo>
                  <a:lnTo>
                    <a:pt x="56952" y="46761"/>
                  </a:lnTo>
                  <a:lnTo>
                    <a:pt x="56952" y="47037"/>
                  </a:lnTo>
                  <a:lnTo>
                    <a:pt x="56952" y="47314"/>
                  </a:lnTo>
                  <a:lnTo>
                    <a:pt x="56952" y="47591"/>
                  </a:lnTo>
                  <a:lnTo>
                    <a:pt x="56952" y="47867"/>
                  </a:lnTo>
                  <a:lnTo>
                    <a:pt x="56952" y="48143"/>
                  </a:lnTo>
                  <a:lnTo>
                    <a:pt x="56952" y="48420"/>
                  </a:lnTo>
                  <a:lnTo>
                    <a:pt x="56676" y="48420"/>
                  </a:lnTo>
                  <a:lnTo>
                    <a:pt x="56676" y="48696"/>
                  </a:lnTo>
                  <a:lnTo>
                    <a:pt x="56400" y="48696"/>
                  </a:lnTo>
                  <a:lnTo>
                    <a:pt x="56400" y="48973"/>
                  </a:lnTo>
                  <a:lnTo>
                    <a:pt x="56400" y="49249"/>
                  </a:lnTo>
                  <a:lnTo>
                    <a:pt x="56400" y="49526"/>
                  </a:lnTo>
                  <a:lnTo>
                    <a:pt x="56400" y="49802"/>
                  </a:lnTo>
                  <a:lnTo>
                    <a:pt x="56400" y="50078"/>
                  </a:lnTo>
                  <a:lnTo>
                    <a:pt x="56676" y="50078"/>
                  </a:lnTo>
                  <a:lnTo>
                    <a:pt x="56952" y="50078"/>
                  </a:lnTo>
                  <a:lnTo>
                    <a:pt x="56952" y="50355"/>
                  </a:lnTo>
                  <a:lnTo>
                    <a:pt x="57229" y="50355"/>
                  </a:lnTo>
                  <a:lnTo>
                    <a:pt x="57505" y="50355"/>
                  </a:lnTo>
                  <a:lnTo>
                    <a:pt x="57505" y="50632"/>
                  </a:lnTo>
                  <a:lnTo>
                    <a:pt x="57781" y="50632"/>
                  </a:lnTo>
                  <a:lnTo>
                    <a:pt x="58057" y="50632"/>
                  </a:lnTo>
                  <a:lnTo>
                    <a:pt x="58334" y="50632"/>
                  </a:lnTo>
                  <a:lnTo>
                    <a:pt x="58334" y="50908"/>
                  </a:lnTo>
                  <a:lnTo>
                    <a:pt x="58610" y="50908"/>
                  </a:lnTo>
                  <a:lnTo>
                    <a:pt x="58610" y="51184"/>
                  </a:lnTo>
                  <a:lnTo>
                    <a:pt x="58610" y="51461"/>
                  </a:lnTo>
                  <a:lnTo>
                    <a:pt x="58610" y="51738"/>
                  </a:lnTo>
                  <a:lnTo>
                    <a:pt x="58334" y="51738"/>
                  </a:lnTo>
                  <a:lnTo>
                    <a:pt x="58334" y="52014"/>
                  </a:lnTo>
                  <a:lnTo>
                    <a:pt x="58057" y="52014"/>
                  </a:lnTo>
                  <a:lnTo>
                    <a:pt x="58057" y="52290"/>
                  </a:lnTo>
                  <a:lnTo>
                    <a:pt x="58057" y="52567"/>
                  </a:lnTo>
                  <a:lnTo>
                    <a:pt x="58057" y="52843"/>
                  </a:lnTo>
                  <a:lnTo>
                    <a:pt x="58057" y="53120"/>
                  </a:lnTo>
                  <a:lnTo>
                    <a:pt x="58334" y="53120"/>
                  </a:lnTo>
                  <a:lnTo>
                    <a:pt x="58334" y="53396"/>
                  </a:lnTo>
                  <a:lnTo>
                    <a:pt x="58610" y="53396"/>
                  </a:lnTo>
                  <a:lnTo>
                    <a:pt x="58886" y="53396"/>
                  </a:lnTo>
                  <a:lnTo>
                    <a:pt x="59163" y="53396"/>
                  </a:lnTo>
                  <a:lnTo>
                    <a:pt x="59439" y="53396"/>
                  </a:lnTo>
                  <a:lnTo>
                    <a:pt x="59715" y="53396"/>
                  </a:lnTo>
                  <a:lnTo>
                    <a:pt x="59991" y="53396"/>
                  </a:lnTo>
                  <a:lnTo>
                    <a:pt x="60268" y="53396"/>
                  </a:lnTo>
                  <a:lnTo>
                    <a:pt x="60544" y="53396"/>
                  </a:lnTo>
                  <a:lnTo>
                    <a:pt x="60820" y="53396"/>
                  </a:lnTo>
                  <a:lnTo>
                    <a:pt x="61096" y="53673"/>
                  </a:lnTo>
                  <a:lnTo>
                    <a:pt x="61372" y="53673"/>
                  </a:lnTo>
                  <a:lnTo>
                    <a:pt x="61649" y="53673"/>
                  </a:lnTo>
                  <a:lnTo>
                    <a:pt x="61649" y="53949"/>
                  </a:lnTo>
                  <a:lnTo>
                    <a:pt x="61649" y="54225"/>
                  </a:lnTo>
                  <a:lnTo>
                    <a:pt x="61649" y="54502"/>
                  </a:lnTo>
                  <a:lnTo>
                    <a:pt x="61649" y="54779"/>
                  </a:lnTo>
                  <a:lnTo>
                    <a:pt x="61649" y="55055"/>
                  </a:lnTo>
                  <a:lnTo>
                    <a:pt x="61649" y="55331"/>
                  </a:lnTo>
                  <a:lnTo>
                    <a:pt x="61925" y="55331"/>
                  </a:lnTo>
                  <a:lnTo>
                    <a:pt x="61925" y="55608"/>
                  </a:lnTo>
                  <a:lnTo>
                    <a:pt x="61925" y="55884"/>
                  </a:lnTo>
                  <a:lnTo>
                    <a:pt x="61925" y="56161"/>
                  </a:lnTo>
                  <a:lnTo>
                    <a:pt x="61925" y="56437"/>
                  </a:lnTo>
                  <a:lnTo>
                    <a:pt x="61925" y="56714"/>
                  </a:lnTo>
                  <a:lnTo>
                    <a:pt x="61925" y="56990"/>
                  </a:lnTo>
                  <a:lnTo>
                    <a:pt x="62201" y="56990"/>
                  </a:lnTo>
                  <a:lnTo>
                    <a:pt x="62201" y="57267"/>
                  </a:lnTo>
                  <a:lnTo>
                    <a:pt x="62201" y="57543"/>
                  </a:lnTo>
                  <a:lnTo>
                    <a:pt x="62478" y="57543"/>
                  </a:lnTo>
                  <a:lnTo>
                    <a:pt x="62478" y="57820"/>
                  </a:lnTo>
                  <a:lnTo>
                    <a:pt x="62478" y="58096"/>
                  </a:lnTo>
                  <a:lnTo>
                    <a:pt x="62754" y="58096"/>
                  </a:lnTo>
                  <a:lnTo>
                    <a:pt x="62754" y="58372"/>
                  </a:lnTo>
                  <a:lnTo>
                    <a:pt x="62754" y="58649"/>
                  </a:lnTo>
                  <a:lnTo>
                    <a:pt x="63030" y="58649"/>
                  </a:lnTo>
                  <a:lnTo>
                    <a:pt x="63030" y="58925"/>
                  </a:lnTo>
                  <a:lnTo>
                    <a:pt x="63030" y="59202"/>
                  </a:lnTo>
                  <a:lnTo>
                    <a:pt x="63307" y="59202"/>
                  </a:lnTo>
                  <a:lnTo>
                    <a:pt x="63307" y="59478"/>
                  </a:lnTo>
                  <a:lnTo>
                    <a:pt x="63307" y="59755"/>
                  </a:lnTo>
                  <a:lnTo>
                    <a:pt x="63307" y="60031"/>
                  </a:lnTo>
                  <a:lnTo>
                    <a:pt x="63583" y="60031"/>
                  </a:lnTo>
                  <a:lnTo>
                    <a:pt x="63583" y="60308"/>
                  </a:lnTo>
                  <a:lnTo>
                    <a:pt x="63859" y="60308"/>
                  </a:lnTo>
                  <a:lnTo>
                    <a:pt x="63859" y="60584"/>
                  </a:lnTo>
                  <a:lnTo>
                    <a:pt x="63859" y="60861"/>
                  </a:lnTo>
                  <a:lnTo>
                    <a:pt x="63859" y="61137"/>
                  </a:lnTo>
                  <a:lnTo>
                    <a:pt x="63859" y="61414"/>
                  </a:lnTo>
                  <a:lnTo>
                    <a:pt x="63859" y="61690"/>
                  </a:lnTo>
                  <a:lnTo>
                    <a:pt x="63583" y="61690"/>
                  </a:lnTo>
                  <a:lnTo>
                    <a:pt x="63583" y="61967"/>
                  </a:lnTo>
                  <a:lnTo>
                    <a:pt x="63583" y="62243"/>
                  </a:lnTo>
                  <a:lnTo>
                    <a:pt x="63583" y="62519"/>
                  </a:lnTo>
                  <a:lnTo>
                    <a:pt x="63583" y="62796"/>
                  </a:lnTo>
                  <a:lnTo>
                    <a:pt x="63583" y="63072"/>
                  </a:lnTo>
                  <a:lnTo>
                    <a:pt x="63583" y="63349"/>
                  </a:lnTo>
                  <a:lnTo>
                    <a:pt x="63583" y="63625"/>
                  </a:lnTo>
                  <a:lnTo>
                    <a:pt x="63583" y="63902"/>
                  </a:lnTo>
                  <a:lnTo>
                    <a:pt x="63583" y="64178"/>
                  </a:lnTo>
                  <a:lnTo>
                    <a:pt x="63307" y="64178"/>
                  </a:lnTo>
                  <a:lnTo>
                    <a:pt x="63307" y="64455"/>
                  </a:lnTo>
                  <a:lnTo>
                    <a:pt x="63307" y="64731"/>
                  </a:lnTo>
                  <a:lnTo>
                    <a:pt x="63307" y="65008"/>
                  </a:lnTo>
                  <a:lnTo>
                    <a:pt x="63307" y="65284"/>
                  </a:lnTo>
                  <a:lnTo>
                    <a:pt x="63307" y="65561"/>
                  </a:lnTo>
                  <a:lnTo>
                    <a:pt x="63583" y="65561"/>
                  </a:lnTo>
                  <a:lnTo>
                    <a:pt x="63583" y="65837"/>
                  </a:lnTo>
                  <a:lnTo>
                    <a:pt x="63859" y="65837"/>
                  </a:lnTo>
                  <a:lnTo>
                    <a:pt x="63859" y="66113"/>
                  </a:lnTo>
                  <a:lnTo>
                    <a:pt x="64135" y="66113"/>
                  </a:lnTo>
                  <a:lnTo>
                    <a:pt x="64135" y="66390"/>
                  </a:lnTo>
                  <a:lnTo>
                    <a:pt x="63859" y="66390"/>
                  </a:lnTo>
                  <a:lnTo>
                    <a:pt x="63859" y="66666"/>
                  </a:lnTo>
                  <a:lnTo>
                    <a:pt x="63583" y="66666"/>
                  </a:lnTo>
                  <a:lnTo>
                    <a:pt x="63583" y="66943"/>
                  </a:lnTo>
                  <a:lnTo>
                    <a:pt x="63307" y="66943"/>
                  </a:lnTo>
                  <a:lnTo>
                    <a:pt x="63307" y="67219"/>
                  </a:lnTo>
                  <a:lnTo>
                    <a:pt x="63307" y="67496"/>
                  </a:lnTo>
                  <a:lnTo>
                    <a:pt x="63030" y="67496"/>
                  </a:lnTo>
                  <a:lnTo>
                    <a:pt x="63030" y="67772"/>
                  </a:lnTo>
                  <a:lnTo>
                    <a:pt x="62754" y="67772"/>
                  </a:lnTo>
                  <a:lnTo>
                    <a:pt x="62478" y="67772"/>
                  </a:lnTo>
                  <a:lnTo>
                    <a:pt x="62478" y="68049"/>
                  </a:lnTo>
                  <a:lnTo>
                    <a:pt x="62201" y="68049"/>
                  </a:lnTo>
                  <a:lnTo>
                    <a:pt x="62201" y="68325"/>
                  </a:lnTo>
                  <a:lnTo>
                    <a:pt x="61925" y="68325"/>
                  </a:lnTo>
                  <a:lnTo>
                    <a:pt x="61925" y="68602"/>
                  </a:lnTo>
                  <a:lnTo>
                    <a:pt x="61649" y="68602"/>
                  </a:lnTo>
                  <a:lnTo>
                    <a:pt x="61649" y="68878"/>
                  </a:lnTo>
                  <a:lnTo>
                    <a:pt x="61372" y="68878"/>
                  </a:lnTo>
                  <a:lnTo>
                    <a:pt x="61372" y="69155"/>
                  </a:lnTo>
                  <a:lnTo>
                    <a:pt x="61096" y="69155"/>
                  </a:lnTo>
                  <a:lnTo>
                    <a:pt x="61096" y="69431"/>
                  </a:lnTo>
                  <a:lnTo>
                    <a:pt x="60820" y="69431"/>
                  </a:lnTo>
                  <a:lnTo>
                    <a:pt x="60820" y="69708"/>
                  </a:lnTo>
                  <a:lnTo>
                    <a:pt x="60544" y="69708"/>
                  </a:lnTo>
                  <a:lnTo>
                    <a:pt x="60544" y="69984"/>
                  </a:lnTo>
                  <a:lnTo>
                    <a:pt x="60268" y="69984"/>
                  </a:lnTo>
                  <a:lnTo>
                    <a:pt x="60268" y="70260"/>
                  </a:lnTo>
                  <a:lnTo>
                    <a:pt x="59991" y="70260"/>
                  </a:lnTo>
                  <a:lnTo>
                    <a:pt x="59991" y="70537"/>
                  </a:lnTo>
                  <a:lnTo>
                    <a:pt x="59715" y="70537"/>
                  </a:lnTo>
                  <a:lnTo>
                    <a:pt x="59439" y="70537"/>
                  </a:lnTo>
                  <a:lnTo>
                    <a:pt x="59439" y="70813"/>
                  </a:lnTo>
                  <a:lnTo>
                    <a:pt x="59163" y="70813"/>
                  </a:lnTo>
                  <a:lnTo>
                    <a:pt x="58886" y="70813"/>
                  </a:lnTo>
                  <a:lnTo>
                    <a:pt x="58610" y="70813"/>
                  </a:lnTo>
                  <a:lnTo>
                    <a:pt x="58334" y="70813"/>
                  </a:lnTo>
                  <a:lnTo>
                    <a:pt x="58334" y="71090"/>
                  </a:lnTo>
                  <a:lnTo>
                    <a:pt x="58057" y="71090"/>
                  </a:lnTo>
                  <a:lnTo>
                    <a:pt x="58057" y="71366"/>
                  </a:lnTo>
                  <a:lnTo>
                    <a:pt x="57781" y="71366"/>
                  </a:lnTo>
                  <a:lnTo>
                    <a:pt x="57781" y="71643"/>
                  </a:lnTo>
                  <a:lnTo>
                    <a:pt x="57781" y="71919"/>
                  </a:lnTo>
                  <a:lnTo>
                    <a:pt x="57781" y="72196"/>
                  </a:lnTo>
                  <a:lnTo>
                    <a:pt x="57781" y="72472"/>
                  </a:lnTo>
                  <a:lnTo>
                    <a:pt x="57505" y="72472"/>
                  </a:lnTo>
                  <a:lnTo>
                    <a:pt x="57505" y="72749"/>
                  </a:lnTo>
                  <a:lnTo>
                    <a:pt x="57505" y="73025"/>
                  </a:lnTo>
                  <a:lnTo>
                    <a:pt x="57505" y="73301"/>
                  </a:lnTo>
                  <a:lnTo>
                    <a:pt x="57505" y="73578"/>
                  </a:lnTo>
                  <a:lnTo>
                    <a:pt x="57505" y="73855"/>
                  </a:lnTo>
                  <a:lnTo>
                    <a:pt x="57505" y="74131"/>
                  </a:lnTo>
                  <a:lnTo>
                    <a:pt x="57505" y="74407"/>
                  </a:lnTo>
                  <a:lnTo>
                    <a:pt x="57229" y="74407"/>
                  </a:lnTo>
                  <a:lnTo>
                    <a:pt x="57229" y="74684"/>
                  </a:lnTo>
                  <a:lnTo>
                    <a:pt x="56952" y="74960"/>
                  </a:lnTo>
                  <a:lnTo>
                    <a:pt x="56676" y="74960"/>
                  </a:lnTo>
                  <a:lnTo>
                    <a:pt x="56676" y="75237"/>
                  </a:lnTo>
                  <a:lnTo>
                    <a:pt x="56400" y="75237"/>
                  </a:lnTo>
                  <a:lnTo>
                    <a:pt x="56400" y="75513"/>
                  </a:lnTo>
                  <a:lnTo>
                    <a:pt x="56124" y="75513"/>
                  </a:lnTo>
                  <a:lnTo>
                    <a:pt x="55847" y="75513"/>
                  </a:lnTo>
                  <a:lnTo>
                    <a:pt x="55847" y="75790"/>
                  </a:lnTo>
                  <a:lnTo>
                    <a:pt x="55571" y="75790"/>
                  </a:lnTo>
                  <a:lnTo>
                    <a:pt x="55295" y="75790"/>
                  </a:lnTo>
                  <a:lnTo>
                    <a:pt x="55019" y="75790"/>
                  </a:lnTo>
                  <a:lnTo>
                    <a:pt x="55019" y="76066"/>
                  </a:lnTo>
                  <a:lnTo>
                    <a:pt x="54742" y="76066"/>
                  </a:lnTo>
                  <a:lnTo>
                    <a:pt x="54466" y="76066"/>
                  </a:lnTo>
                  <a:lnTo>
                    <a:pt x="54190" y="76066"/>
                  </a:lnTo>
                  <a:lnTo>
                    <a:pt x="53913" y="76066"/>
                  </a:lnTo>
                  <a:lnTo>
                    <a:pt x="53637" y="75790"/>
                  </a:lnTo>
                  <a:lnTo>
                    <a:pt x="53361" y="75513"/>
                  </a:lnTo>
                  <a:lnTo>
                    <a:pt x="53361" y="75237"/>
                  </a:lnTo>
                  <a:lnTo>
                    <a:pt x="53085" y="75237"/>
                  </a:lnTo>
                  <a:lnTo>
                    <a:pt x="52808" y="75237"/>
                  </a:lnTo>
                  <a:lnTo>
                    <a:pt x="52808" y="74960"/>
                  </a:lnTo>
                  <a:lnTo>
                    <a:pt x="52532" y="74960"/>
                  </a:lnTo>
                  <a:lnTo>
                    <a:pt x="52256" y="74960"/>
                  </a:lnTo>
                  <a:lnTo>
                    <a:pt x="51980" y="74684"/>
                  </a:lnTo>
                  <a:lnTo>
                    <a:pt x="51980" y="74407"/>
                  </a:lnTo>
                  <a:lnTo>
                    <a:pt x="51703" y="74407"/>
                  </a:lnTo>
                  <a:lnTo>
                    <a:pt x="51427" y="74407"/>
                  </a:lnTo>
                  <a:lnTo>
                    <a:pt x="51151" y="74407"/>
                  </a:lnTo>
                  <a:lnTo>
                    <a:pt x="50875" y="74407"/>
                  </a:lnTo>
                  <a:lnTo>
                    <a:pt x="50598" y="74407"/>
                  </a:lnTo>
                  <a:lnTo>
                    <a:pt x="50322" y="74131"/>
                  </a:lnTo>
                  <a:lnTo>
                    <a:pt x="50046" y="74131"/>
                  </a:lnTo>
                  <a:lnTo>
                    <a:pt x="49769" y="73855"/>
                  </a:lnTo>
                  <a:lnTo>
                    <a:pt x="49493" y="73855"/>
                  </a:lnTo>
                  <a:lnTo>
                    <a:pt x="49493" y="73578"/>
                  </a:lnTo>
                  <a:lnTo>
                    <a:pt x="49217" y="73578"/>
                  </a:lnTo>
                  <a:lnTo>
                    <a:pt x="48941" y="73301"/>
                  </a:lnTo>
                  <a:lnTo>
                    <a:pt x="48664" y="73301"/>
                  </a:lnTo>
                  <a:lnTo>
                    <a:pt x="48664" y="73025"/>
                  </a:lnTo>
                  <a:lnTo>
                    <a:pt x="48388" y="73025"/>
                  </a:lnTo>
                  <a:lnTo>
                    <a:pt x="48112" y="72749"/>
                  </a:lnTo>
                  <a:lnTo>
                    <a:pt x="47836" y="72749"/>
                  </a:lnTo>
                  <a:lnTo>
                    <a:pt x="47559" y="72749"/>
                  </a:lnTo>
                  <a:lnTo>
                    <a:pt x="47559" y="72472"/>
                  </a:lnTo>
                  <a:lnTo>
                    <a:pt x="47283" y="72472"/>
                  </a:lnTo>
                  <a:lnTo>
                    <a:pt x="47007" y="72472"/>
                  </a:lnTo>
                  <a:lnTo>
                    <a:pt x="47007" y="72196"/>
                  </a:lnTo>
                  <a:lnTo>
                    <a:pt x="46731" y="72196"/>
                  </a:lnTo>
                  <a:lnTo>
                    <a:pt x="46731" y="71919"/>
                  </a:lnTo>
                  <a:lnTo>
                    <a:pt x="46454" y="71919"/>
                  </a:lnTo>
                  <a:lnTo>
                    <a:pt x="46454" y="71643"/>
                  </a:lnTo>
                  <a:lnTo>
                    <a:pt x="46454" y="71366"/>
                  </a:lnTo>
                  <a:lnTo>
                    <a:pt x="46178" y="71090"/>
                  </a:lnTo>
                  <a:lnTo>
                    <a:pt x="45902" y="70813"/>
                  </a:lnTo>
                  <a:lnTo>
                    <a:pt x="45626" y="70813"/>
                  </a:lnTo>
                  <a:lnTo>
                    <a:pt x="45349" y="70813"/>
                  </a:lnTo>
                  <a:lnTo>
                    <a:pt x="45349" y="71090"/>
                  </a:lnTo>
                  <a:lnTo>
                    <a:pt x="45073" y="71090"/>
                  </a:lnTo>
                  <a:lnTo>
                    <a:pt x="45073" y="71366"/>
                  </a:lnTo>
                  <a:lnTo>
                    <a:pt x="44797" y="71366"/>
                  </a:lnTo>
                  <a:lnTo>
                    <a:pt x="44797" y="71643"/>
                  </a:lnTo>
                  <a:lnTo>
                    <a:pt x="44520" y="71919"/>
                  </a:lnTo>
                  <a:lnTo>
                    <a:pt x="44520" y="72196"/>
                  </a:lnTo>
                  <a:lnTo>
                    <a:pt x="44244" y="72196"/>
                  </a:lnTo>
                  <a:lnTo>
                    <a:pt x="44244" y="72472"/>
                  </a:lnTo>
                  <a:lnTo>
                    <a:pt x="43968" y="72472"/>
                  </a:lnTo>
                  <a:lnTo>
                    <a:pt x="43692" y="72472"/>
                  </a:lnTo>
                  <a:lnTo>
                    <a:pt x="43692" y="72749"/>
                  </a:lnTo>
                  <a:lnTo>
                    <a:pt x="43415" y="72749"/>
                  </a:lnTo>
                  <a:lnTo>
                    <a:pt x="43139" y="72749"/>
                  </a:lnTo>
                  <a:lnTo>
                    <a:pt x="42863" y="73025"/>
                  </a:lnTo>
                  <a:lnTo>
                    <a:pt x="42863" y="73301"/>
                  </a:lnTo>
                  <a:lnTo>
                    <a:pt x="42587" y="73301"/>
                  </a:lnTo>
                  <a:lnTo>
                    <a:pt x="42587" y="73578"/>
                  </a:lnTo>
                  <a:lnTo>
                    <a:pt x="42310" y="73855"/>
                  </a:lnTo>
                  <a:lnTo>
                    <a:pt x="42034" y="73855"/>
                  </a:lnTo>
                  <a:lnTo>
                    <a:pt x="41758" y="73855"/>
                  </a:lnTo>
                  <a:lnTo>
                    <a:pt x="41482" y="73855"/>
                  </a:lnTo>
                  <a:lnTo>
                    <a:pt x="41482" y="74131"/>
                  </a:lnTo>
                  <a:lnTo>
                    <a:pt x="41205" y="74131"/>
                  </a:lnTo>
                  <a:lnTo>
                    <a:pt x="41205" y="74407"/>
                  </a:lnTo>
                  <a:lnTo>
                    <a:pt x="40929" y="74684"/>
                  </a:lnTo>
                  <a:lnTo>
                    <a:pt x="40653" y="74960"/>
                  </a:lnTo>
                  <a:lnTo>
                    <a:pt x="40376" y="74960"/>
                  </a:lnTo>
                  <a:lnTo>
                    <a:pt x="40376" y="75237"/>
                  </a:lnTo>
                  <a:lnTo>
                    <a:pt x="40100" y="75237"/>
                  </a:lnTo>
                  <a:lnTo>
                    <a:pt x="39824" y="75237"/>
                  </a:lnTo>
                  <a:lnTo>
                    <a:pt x="39824" y="75513"/>
                  </a:lnTo>
                  <a:lnTo>
                    <a:pt x="39548" y="75513"/>
                  </a:lnTo>
                  <a:lnTo>
                    <a:pt x="39271" y="75513"/>
                  </a:lnTo>
                  <a:lnTo>
                    <a:pt x="38995" y="75513"/>
                  </a:lnTo>
                  <a:lnTo>
                    <a:pt x="38719" y="75513"/>
                  </a:lnTo>
                  <a:lnTo>
                    <a:pt x="38443" y="75513"/>
                  </a:lnTo>
                  <a:lnTo>
                    <a:pt x="38167" y="75513"/>
                  </a:lnTo>
                  <a:lnTo>
                    <a:pt x="37890" y="75513"/>
                  </a:lnTo>
                  <a:lnTo>
                    <a:pt x="37614" y="75513"/>
                  </a:lnTo>
                  <a:lnTo>
                    <a:pt x="37614" y="75790"/>
                  </a:lnTo>
                  <a:lnTo>
                    <a:pt x="37338" y="75790"/>
                  </a:lnTo>
                  <a:lnTo>
                    <a:pt x="37061" y="75790"/>
                  </a:lnTo>
                  <a:lnTo>
                    <a:pt x="36785" y="75790"/>
                  </a:lnTo>
                  <a:lnTo>
                    <a:pt x="36509" y="75790"/>
                  </a:lnTo>
                  <a:lnTo>
                    <a:pt x="36232" y="76066"/>
                  </a:lnTo>
                  <a:lnTo>
                    <a:pt x="35956" y="76066"/>
                  </a:lnTo>
                  <a:lnTo>
                    <a:pt x="35680" y="76066"/>
                  </a:lnTo>
                  <a:lnTo>
                    <a:pt x="35680" y="76342"/>
                  </a:lnTo>
                  <a:lnTo>
                    <a:pt x="35404" y="76342"/>
                  </a:lnTo>
                  <a:lnTo>
                    <a:pt x="35127" y="76342"/>
                  </a:lnTo>
                  <a:lnTo>
                    <a:pt x="34851" y="76342"/>
                  </a:lnTo>
                  <a:lnTo>
                    <a:pt x="34575" y="76066"/>
                  </a:lnTo>
                  <a:lnTo>
                    <a:pt x="34299" y="75790"/>
                  </a:lnTo>
                  <a:lnTo>
                    <a:pt x="34023" y="75513"/>
                  </a:lnTo>
                  <a:lnTo>
                    <a:pt x="34023" y="75237"/>
                  </a:lnTo>
                  <a:lnTo>
                    <a:pt x="33746" y="75237"/>
                  </a:lnTo>
                  <a:lnTo>
                    <a:pt x="33470" y="75237"/>
                  </a:lnTo>
                  <a:lnTo>
                    <a:pt x="33194" y="75237"/>
                  </a:lnTo>
                  <a:lnTo>
                    <a:pt x="32917" y="75237"/>
                  </a:lnTo>
                  <a:lnTo>
                    <a:pt x="32641" y="75513"/>
                  </a:lnTo>
                  <a:lnTo>
                    <a:pt x="32365" y="75513"/>
                  </a:lnTo>
                  <a:lnTo>
                    <a:pt x="32088" y="75513"/>
                  </a:lnTo>
                  <a:lnTo>
                    <a:pt x="31812" y="75513"/>
                  </a:lnTo>
                  <a:lnTo>
                    <a:pt x="31812" y="75790"/>
                  </a:lnTo>
                  <a:lnTo>
                    <a:pt x="31536" y="75790"/>
                  </a:lnTo>
                  <a:lnTo>
                    <a:pt x="31260" y="75790"/>
                  </a:lnTo>
                  <a:lnTo>
                    <a:pt x="30983" y="75790"/>
                  </a:lnTo>
                  <a:lnTo>
                    <a:pt x="30983" y="76066"/>
                  </a:lnTo>
                  <a:lnTo>
                    <a:pt x="30707" y="76066"/>
                  </a:lnTo>
                  <a:lnTo>
                    <a:pt x="30707" y="76342"/>
                  </a:lnTo>
                  <a:lnTo>
                    <a:pt x="30707" y="76619"/>
                  </a:lnTo>
                  <a:lnTo>
                    <a:pt x="30707" y="76896"/>
                  </a:lnTo>
                  <a:lnTo>
                    <a:pt x="30431" y="77172"/>
                  </a:lnTo>
                  <a:lnTo>
                    <a:pt x="30155" y="77448"/>
                  </a:lnTo>
                  <a:lnTo>
                    <a:pt x="30155" y="77725"/>
                  </a:lnTo>
                  <a:lnTo>
                    <a:pt x="30155" y="78002"/>
                  </a:lnTo>
                  <a:lnTo>
                    <a:pt x="30155" y="78278"/>
                  </a:lnTo>
                  <a:lnTo>
                    <a:pt x="29879" y="78278"/>
                  </a:lnTo>
                  <a:lnTo>
                    <a:pt x="29879" y="78554"/>
                  </a:lnTo>
                  <a:lnTo>
                    <a:pt x="29879" y="78831"/>
                  </a:lnTo>
                  <a:lnTo>
                    <a:pt x="29602" y="78831"/>
                  </a:lnTo>
                  <a:lnTo>
                    <a:pt x="29602" y="79107"/>
                  </a:lnTo>
                  <a:lnTo>
                    <a:pt x="29602" y="79384"/>
                  </a:lnTo>
                  <a:lnTo>
                    <a:pt x="29326" y="79384"/>
                  </a:lnTo>
                  <a:lnTo>
                    <a:pt x="29326" y="79660"/>
                  </a:lnTo>
                  <a:lnTo>
                    <a:pt x="29326" y="79937"/>
                  </a:lnTo>
                  <a:lnTo>
                    <a:pt x="29050" y="79937"/>
                  </a:lnTo>
                  <a:lnTo>
                    <a:pt x="29050" y="80213"/>
                  </a:lnTo>
                  <a:lnTo>
                    <a:pt x="28773" y="80213"/>
                  </a:lnTo>
                  <a:lnTo>
                    <a:pt x="28773" y="80489"/>
                  </a:lnTo>
                  <a:lnTo>
                    <a:pt x="28497" y="80489"/>
                  </a:lnTo>
                  <a:lnTo>
                    <a:pt x="28221" y="80489"/>
                  </a:lnTo>
                  <a:lnTo>
                    <a:pt x="28221" y="80766"/>
                  </a:lnTo>
                  <a:lnTo>
                    <a:pt x="27944" y="80766"/>
                  </a:lnTo>
                  <a:lnTo>
                    <a:pt x="27944" y="81043"/>
                  </a:lnTo>
                  <a:lnTo>
                    <a:pt x="27668" y="81043"/>
                  </a:lnTo>
                  <a:lnTo>
                    <a:pt x="27668" y="81319"/>
                  </a:lnTo>
                  <a:lnTo>
                    <a:pt x="27668" y="81595"/>
                  </a:lnTo>
                  <a:lnTo>
                    <a:pt x="27668" y="81872"/>
                  </a:lnTo>
                  <a:lnTo>
                    <a:pt x="27668" y="82148"/>
                  </a:lnTo>
                  <a:lnTo>
                    <a:pt x="27392" y="82148"/>
                  </a:lnTo>
                  <a:lnTo>
                    <a:pt x="26287" y="83807"/>
                  </a:lnTo>
                  <a:lnTo>
                    <a:pt x="25735" y="84360"/>
                  </a:lnTo>
                  <a:lnTo>
                    <a:pt x="25182" y="84913"/>
                  </a:lnTo>
                  <a:lnTo>
                    <a:pt x="24353" y="85466"/>
                  </a:lnTo>
                  <a:lnTo>
                    <a:pt x="23801" y="86019"/>
                  </a:lnTo>
                  <a:lnTo>
                    <a:pt x="23248" y="86295"/>
                  </a:lnTo>
                  <a:lnTo>
                    <a:pt x="22419" y="86295"/>
                  </a:lnTo>
                  <a:lnTo>
                    <a:pt x="21314" y="86572"/>
                  </a:lnTo>
                  <a:lnTo>
                    <a:pt x="20209" y="86572"/>
                  </a:lnTo>
                  <a:lnTo>
                    <a:pt x="19104" y="86572"/>
                  </a:lnTo>
                  <a:lnTo>
                    <a:pt x="18275" y="86572"/>
                  </a:lnTo>
                  <a:lnTo>
                    <a:pt x="17170" y="86572"/>
                  </a:lnTo>
                  <a:lnTo>
                    <a:pt x="16341" y="86572"/>
                  </a:lnTo>
                  <a:lnTo>
                    <a:pt x="15236" y="86572"/>
                  </a:lnTo>
                  <a:lnTo>
                    <a:pt x="14131" y="86848"/>
                  </a:lnTo>
                  <a:lnTo>
                    <a:pt x="13303" y="87125"/>
                  </a:lnTo>
                  <a:lnTo>
                    <a:pt x="13026" y="87125"/>
                  </a:lnTo>
                  <a:lnTo>
                    <a:pt x="12750" y="87401"/>
                  </a:lnTo>
                  <a:lnTo>
                    <a:pt x="12474" y="87125"/>
                  </a:lnTo>
                  <a:lnTo>
                    <a:pt x="12474" y="86572"/>
                  </a:lnTo>
                  <a:lnTo>
                    <a:pt x="12198" y="86019"/>
                  </a:lnTo>
                  <a:lnTo>
                    <a:pt x="11921" y="85466"/>
                  </a:lnTo>
                  <a:lnTo>
                    <a:pt x="11921" y="84913"/>
                  </a:lnTo>
                  <a:lnTo>
                    <a:pt x="12198" y="84636"/>
                  </a:lnTo>
                  <a:lnTo>
                    <a:pt x="12198" y="84084"/>
                  </a:lnTo>
                  <a:lnTo>
                    <a:pt x="11921" y="83807"/>
                  </a:lnTo>
                  <a:lnTo>
                    <a:pt x="11645" y="83531"/>
                  </a:lnTo>
                  <a:lnTo>
                    <a:pt x="11645" y="82978"/>
                  </a:lnTo>
                  <a:lnTo>
                    <a:pt x="11369" y="82701"/>
                  </a:lnTo>
                  <a:lnTo>
                    <a:pt x="11369" y="82148"/>
                  </a:lnTo>
                  <a:lnTo>
                    <a:pt x="11369" y="81595"/>
                  </a:lnTo>
                  <a:lnTo>
                    <a:pt x="11369" y="81319"/>
                  </a:lnTo>
                  <a:lnTo>
                    <a:pt x="11092" y="81319"/>
                  </a:lnTo>
                  <a:lnTo>
                    <a:pt x="11092" y="81043"/>
                  </a:lnTo>
                  <a:lnTo>
                    <a:pt x="11092" y="80766"/>
                  </a:lnTo>
                  <a:lnTo>
                    <a:pt x="11092" y="80489"/>
                  </a:lnTo>
                  <a:lnTo>
                    <a:pt x="10816" y="80489"/>
                  </a:lnTo>
                  <a:lnTo>
                    <a:pt x="10816" y="80213"/>
                  </a:lnTo>
                  <a:lnTo>
                    <a:pt x="10816" y="79937"/>
                  </a:lnTo>
                  <a:lnTo>
                    <a:pt x="10816" y="79660"/>
                  </a:lnTo>
                  <a:lnTo>
                    <a:pt x="10816" y="79384"/>
                  </a:lnTo>
                  <a:lnTo>
                    <a:pt x="10816" y="79107"/>
                  </a:lnTo>
                  <a:lnTo>
                    <a:pt x="10816" y="78831"/>
                  </a:lnTo>
                  <a:lnTo>
                    <a:pt x="10816" y="78554"/>
                  </a:lnTo>
                  <a:lnTo>
                    <a:pt x="10540" y="78554"/>
                  </a:lnTo>
                  <a:lnTo>
                    <a:pt x="10540" y="78278"/>
                  </a:lnTo>
                  <a:lnTo>
                    <a:pt x="10540" y="78002"/>
                  </a:lnTo>
                  <a:lnTo>
                    <a:pt x="10263" y="78002"/>
                  </a:lnTo>
                  <a:lnTo>
                    <a:pt x="10263" y="77725"/>
                  </a:lnTo>
                  <a:lnTo>
                    <a:pt x="10263" y="77448"/>
                  </a:lnTo>
                  <a:lnTo>
                    <a:pt x="9987" y="77448"/>
                  </a:lnTo>
                  <a:lnTo>
                    <a:pt x="9987" y="77172"/>
                  </a:lnTo>
                  <a:lnTo>
                    <a:pt x="9987" y="76896"/>
                  </a:lnTo>
                  <a:lnTo>
                    <a:pt x="9711" y="76896"/>
                  </a:lnTo>
                  <a:lnTo>
                    <a:pt x="9711" y="76619"/>
                  </a:lnTo>
                  <a:lnTo>
                    <a:pt x="9711" y="76342"/>
                  </a:lnTo>
                  <a:lnTo>
                    <a:pt x="9711" y="76066"/>
                  </a:lnTo>
                  <a:lnTo>
                    <a:pt x="9435" y="75790"/>
                  </a:lnTo>
                  <a:lnTo>
                    <a:pt x="9435" y="75513"/>
                  </a:lnTo>
                  <a:lnTo>
                    <a:pt x="9435" y="75237"/>
                  </a:lnTo>
                  <a:lnTo>
                    <a:pt x="9159" y="75237"/>
                  </a:lnTo>
                  <a:lnTo>
                    <a:pt x="9159" y="74960"/>
                  </a:lnTo>
                  <a:lnTo>
                    <a:pt x="9159" y="74684"/>
                  </a:lnTo>
                  <a:lnTo>
                    <a:pt x="8882" y="74684"/>
                  </a:lnTo>
                  <a:lnTo>
                    <a:pt x="8882" y="74407"/>
                  </a:lnTo>
                  <a:lnTo>
                    <a:pt x="8882" y="74131"/>
                  </a:lnTo>
                  <a:lnTo>
                    <a:pt x="8606" y="74131"/>
                  </a:lnTo>
                  <a:lnTo>
                    <a:pt x="8606" y="73855"/>
                  </a:lnTo>
                  <a:lnTo>
                    <a:pt x="8330" y="73578"/>
                  </a:lnTo>
                  <a:lnTo>
                    <a:pt x="8330" y="73301"/>
                  </a:lnTo>
                  <a:lnTo>
                    <a:pt x="8054" y="73301"/>
                  </a:lnTo>
                  <a:lnTo>
                    <a:pt x="8054" y="73025"/>
                  </a:lnTo>
                  <a:lnTo>
                    <a:pt x="7777" y="73025"/>
                  </a:lnTo>
                  <a:lnTo>
                    <a:pt x="7777" y="72749"/>
                  </a:lnTo>
                  <a:lnTo>
                    <a:pt x="7777" y="72472"/>
                  </a:lnTo>
                  <a:lnTo>
                    <a:pt x="7501" y="72472"/>
                  </a:lnTo>
                  <a:lnTo>
                    <a:pt x="7501" y="72196"/>
                  </a:lnTo>
                  <a:lnTo>
                    <a:pt x="7225" y="72196"/>
                  </a:lnTo>
                  <a:lnTo>
                    <a:pt x="7225" y="71919"/>
                  </a:lnTo>
                  <a:lnTo>
                    <a:pt x="7225" y="71643"/>
                  </a:lnTo>
                  <a:lnTo>
                    <a:pt x="6948" y="71643"/>
                  </a:lnTo>
                  <a:lnTo>
                    <a:pt x="6948" y="71366"/>
                  </a:lnTo>
                  <a:lnTo>
                    <a:pt x="6672" y="71366"/>
                  </a:lnTo>
                  <a:lnTo>
                    <a:pt x="6672" y="71090"/>
                  </a:lnTo>
                  <a:lnTo>
                    <a:pt x="6396" y="71090"/>
                  </a:lnTo>
                  <a:lnTo>
                    <a:pt x="6396" y="70813"/>
                  </a:lnTo>
                  <a:lnTo>
                    <a:pt x="6396" y="70537"/>
                  </a:lnTo>
                  <a:lnTo>
                    <a:pt x="6119" y="70537"/>
                  </a:lnTo>
                  <a:lnTo>
                    <a:pt x="6119" y="70260"/>
                  </a:lnTo>
                  <a:lnTo>
                    <a:pt x="5843" y="70260"/>
                  </a:lnTo>
                  <a:lnTo>
                    <a:pt x="5843" y="69984"/>
                  </a:lnTo>
                  <a:lnTo>
                    <a:pt x="5567" y="69708"/>
                  </a:lnTo>
                  <a:lnTo>
                    <a:pt x="5567" y="69431"/>
                  </a:lnTo>
                  <a:lnTo>
                    <a:pt x="5291" y="69431"/>
                  </a:lnTo>
                  <a:lnTo>
                    <a:pt x="5291" y="69155"/>
                  </a:lnTo>
                  <a:lnTo>
                    <a:pt x="5015" y="69155"/>
                  </a:lnTo>
                  <a:lnTo>
                    <a:pt x="5015" y="68878"/>
                  </a:lnTo>
                  <a:lnTo>
                    <a:pt x="4738" y="68878"/>
                  </a:lnTo>
                  <a:lnTo>
                    <a:pt x="4738" y="68602"/>
                  </a:lnTo>
                  <a:lnTo>
                    <a:pt x="4462" y="68602"/>
                  </a:lnTo>
                  <a:lnTo>
                    <a:pt x="4462" y="68325"/>
                  </a:lnTo>
                  <a:lnTo>
                    <a:pt x="4186" y="68049"/>
                  </a:lnTo>
                  <a:lnTo>
                    <a:pt x="3910" y="67772"/>
                  </a:lnTo>
                  <a:lnTo>
                    <a:pt x="3633" y="67496"/>
                  </a:lnTo>
                  <a:lnTo>
                    <a:pt x="3633" y="67219"/>
                  </a:lnTo>
                  <a:lnTo>
                    <a:pt x="3357" y="67219"/>
                  </a:lnTo>
                  <a:lnTo>
                    <a:pt x="3357" y="66943"/>
                  </a:lnTo>
                  <a:lnTo>
                    <a:pt x="3081" y="66943"/>
                  </a:lnTo>
                  <a:lnTo>
                    <a:pt x="3081" y="66666"/>
                  </a:lnTo>
                  <a:lnTo>
                    <a:pt x="2804" y="66390"/>
                  </a:lnTo>
                  <a:lnTo>
                    <a:pt x="2528" y="66390"/>
                  </a:lnTo>
                  <a:lnTo>
                    <a:pt x="2528" y="66113"/>
                  </a:lnTo>
                  <a:lnTo>
                    <a:pt x="2252" y="66113"/>
                  </a:lnTo>
                  <a:lnTo>
                    <a:pt x="2252" y="65837"/>
                  </a:lnTo>
                  <a:lnTo>
                    <a:pt x="1976" y="65561"/>
                  </a:lnTo>
                  <a:lnTo>
                    <a:pt x="1699" y="65561"/>
                  </a:lnTo>
                  <a:lnTo>
                    <a:pt x="1699" y="65284"/>
                  </a:lnTo>
                  <a:lnTo>
                    <a:pt x="1423" y="65008"/>
                  </a:lnTo>
                  <a:lnTo>
                    <a:pt x="1147" y="64731"/>
                  </a:lnTo>
                  <a:lnTo>
                    <a:pt x="871" y="64731"/>
                  </a:lnTo>
                  <a:lnTo>
                    <a:pt x="871" y="64455"/>
                  </a:lnTo>
                  <a:lnTo>
                    <a:pt x="594" y="64455"/>
                  </a:lnTo>
                  <a:lnTo>
                    <a:pt x="594" y="64178"/>
                  </a:lnTo>
                  <a:lnTo>
                    <a:pt x="318" y="64178"/>
                  </a:lnTo>
                  <a:lnTo>
                    <a:pt x="318" y="63902"/>
                  </a:lnTo>
                  <a:lnTo>
                    <a:pt x="42" y="63902"/>
                  </a:lnTo>
                  <a:lnTo>
                    <a:pt x="42" y="63625"/>
                  </a:lnTo>
                  <a:lnTo>
                    <a:pt x="42" y="63349"/>
                  </a:lnTo>
                  <a:lnTo>
                    <a:pt x="318" y="63349"/>
                  </a:lnTo>
                  <a:lnTo>
                    <a:pt x="594" y="63349"/>
                  </a:lnTo>
                  <a:lnTo>
                    <a:pt x="871" y="63349"/>
                  </a:lnTo>
                  <a:lnTo>
                    <a:pt x="1147" y="63349"/>
                  </a:lnTo>
                  <a:lnTo>
                    <a:pt x="1423" y="63349"/>
                  </a:lnTo>
                  <a:lnTo>
                    <a:pt x="1699" y="63349"/>
                  </a:lnTo>
                  <a:lnTo>
                    <a:pt x="1699" y="63072"/>
                  </a:lnTo>
                  <a:lnTo>
                    <a:pt x="1976" y="63072"/>
                  </a:lnTo>
                  <a:lnTo>
                    <a:pt x="1976" y="62796"/>
                  </a:lnTo>
                  <a:lnTo>
                    <a:pt x="1976" y="62519"/>
                  </a:lnTo>
                  <a:lnTo>
                    <a:pt x="1976" y="62243"/>
                  </a:lnTo>
                  <a:lnTo>
                    <a:pt x="1976" y="61967"/>
                  </a:lnTo>
                  <a:lnTo>
                    <a:pt x="1699" y="61690"/>
                  </a:lnTo>
                  <a:lnTo>
                    <a:pt x="1699" y="61414"/>
                  </a:lnTo>
                  <a:lnTo>
                    <a:pt x="1699" y="61137"/>
                  </a:lnTo>
                  <a:lnTo>
                    <a:pt x="1699" y="60861"/>
                  </a:lnTo>
                  <a:lnTo>
                    <a:pt x="1699" y="60584"/>
                  </a:lnTo>
                  <a:lnTo>
                    <a:pt x="1976" y="60584"/>
                  </a:lnTo>
                  <a:lnTo>
                    <a:pt x="1976" y="60308"/>
                  </a:lnTo>
                  <a:lnTo>
                    <a:pt x="1976" y="60031"/>
                  </a:lnTo>
                  <a:lnTo>
                    <a:pt x="1976" y="59755"/>
                  </a:lnTo>
                  <a:lnTo>
                    <a:pt x="1699" y="59755"/>
                  </a:lnTo>
                  <a:lnTo>
                    <a:pt x="1699" y="59478"/>
                  </a:lnTo>
                  <a:lnTo>
                    <a:pt x="1699" y="59202"/>
                  </a:lnTo>
                  <a:lnTo>
                    <a:pt x="1699" y="58925"/>
                  </a:lnTo>
                  <a:lnTo>
                    <a:pt x="1699" y="58649"/>
                  </a:lnTo>
                  <a:lnTo>
                    <a:pt x="1699" y="58372"/>
                  </a:lnTo>
                  <a:lnTo>
                    <a:pt x="1699" y="58096"/>
                  </a:lnTo>
                  <a:lnTo>
                    <a:pt x="1976" y="58096"/>
                  </a:lnTo>
                  <a:lnTo>
                    <a:pt x="2252" y="58096"/>
                  </a:lnTo>
                  <a:lnTo>
                    <a:pt x="2528" y="58372"/>
                  </a:lnTo>
                  <a:lnTo>
                    <a:pt x="2528" y="58649"/>
                  </a:lnTo>
                  <a:lnTo>
                    <a:pt x="2804" y="58649"/>
                  </a:lnTo>
                  <a:lnTo>
                    <a:pt x="2804" y="58925"/>
                  </a:lnTo>
                  <a:lnTo>
                    <a:pt x="3081" y="58925"/>
                  </a:lnTo>
                  <a:lnTo>
                    <a:pt x="3081" y="59202"/>
                  </a:lnTo>
                  <a:lnTo>
                    <a:pt x="3357" y="59202"/>
                  </a:lnTo>
                  <a:lnTo>
                    <a:pt x="3633" y="59478"/>
                  </a:lnTo>
                  <a:lnTo>
                    <a:pt x="3910" y="59478"/>
                  </a:lnTo>
                  <a:lnTo>
                    <a:pt x="4186" y="59478"/>
                  </a:lnTo>
                  <a:lnTo>
                    <a:pt x="4186" y="59755"/>
                  </a:lnTo>
                  <a:lnTo>
                    <a:pt x="4462" y="59755"/>
                  </a:lnTo>
                  <a:lnTo>
                    <a:pt x="4738" y="59755"/>
                  </a:lnTo>
                  <a:lnTo>
                    <a:pt x="5015" y="59755"/>
                  </a:lnTo>
                  <a:lnTo>
                    <a:pt x="5291" y="59755"/>
                  </a:lnTo>
                  <a:lnTo>
                    <a:pt x="5567" y="59478"/>
                  </a:lnTo>
                  <a:lnTo>
                    <a:pt x="5843" y="59478"/>
                  </a:lnTo>
                  <a:lnTo>
                    <a:pt x="6119" y="59478"/>
                  </a:lnTo>
                  <a:lnTo>
                    <a:pt x="6396" y="59478"/>
                  </a:lnTo>
                  <a:lnTo>
                    <a:pt x="6396" y="59202"/>
                  </a:lnTo>
                  <a:lnTo>
                    <a:pt x="6672" y="59202"/>
                  </a:lnTo>
                  <a:lnTo>
                    <a:pt x="6948" y="59202"/>
                  </a:lnTo>
                  <a:lnTo>
                    <a:pt x="6948" y="58925"/>
                  </a:lnTo>
                  <a:lnTo>
                    <a:pt x="7225" y="58925"/>
                  </a:lnTo>
                  <a:lnTo>
                    <a:pt x="7225" y="59202"/>
                  </a:lnTo>
                  <a:lnTo>
                    <a:pt x="7501" y="59202"/>
                  </a:lnTo>
                  <a:lnTo>
                    <a:pt x="7501" y="59202"/>
                  </a:lnTo>
                </a:path>
              </a:pathLst>
            </a:custGeom>
            <a:solidFill>
              <a:schemeClr val="accent1"/>
            </a:solidFill>
            <a:ln w="14182" cap="rnd">
              <a:solidFill>
                <a:schemeClr val="bg1">
                  <a:lumMod val="50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D9C1DAA0-EFF7-E6F9-310E-E40553F93C7C}"/>
                </a:ext>
              </a:extLst>
            </p:cNvPr>
            <p:cNvSpPr/>
            <p:nvPr/>
          </p:nvSpPr>
          <p:spPr>
            <a:xfrm>
              <a:off x="3636622" y="3295997"/>
              <a:ext cx="479145" cy="517085"/>
            </a:xfrm>
            <a:custGeom>
              <a:avLst/>
              <a:gdLst>
                <a:gd name="connsiteX0" fmla="*/ 1700 w 102218"/>
                <a:gd name="connsiteY0" fmla="*/ 10544 h 110308"/>
                <a:gd name="connsiteX1" fmla="*/ 1976 w 102218"/>
                <a:gd name="connsiteY1" fmla="*/ 10544 h 110308"/>
                <a:gd name="connsiteX2" fmla="*/ 1976 w 102218"/>
                <a:gd name="connsiteY2" fmla="*/ 10821 h 110308"/>
                <a:gd name="connsiteX3" fmla="*/ 2252 w 102218"/>
                <a:gd name="connsiteY3" fmla="*/ 10821 h 110308"/>
                <a:gd name="connsiteX4" fmla="*/ 2252 w 102218"/>
                <a:gd name="connsiteY4" fmla="*/ 11097 h 110308"/>
                <a:gd name="connsiteX5" fmla="*/ 2528 w 102218"/>
                <a:gd name="connsiteY5" fmla="*/ 11097 h 110308"/>
                <a:gd name="connsiteX6" fmla="*/ 2528 w 102218"/>
                <a:gd name="connsiteY6" fmla="*/ 11374 h 110308"/>
                <a:gd name="connsiteX7" fmla="*/ 2804 w 102218"/>
                <a:gd name="connsiteY7" fmla="*/ 11374 h 110308"/>
                <a:gd name="connsiteX8" fmla="*/ 2804 w 102218"/>
                <a:gd name="connsiteY8" fmla="*/ 11650 h 110308"/>
                <a:gd name="connsiteX9" fmla="*/ 3081 w 102218"/>
                <a:gd name="connsiteY9" fmla="*/ 11650 h 110308"/>
                <a:gd name="connsiteX10" fmla="*/ 3357 w 102218"/>
                <a:gd name="connsiteY10" fmla="*/ 11650 h 110308"/>
                <a:gd name="connsiteX11" fmla="*/ 3357 w 102218"/>
                <a:gd name="connsiteY11" fmla="*/ 11927 h 110308"/>
                <a:gd name="connsiteX12" fmla="*/ 3633 w 102218"/>
                <a:gd name="connsiteY12" fmla="*/ 11927 h 110308"/>
                <a:gd name="connsiteX13" fmla="*/ 3633 w 102218"/>
                <a:gd name="connsiteY13" fmla="*/ 12203 h 110308"/>
                <a:gd name="connsiteX14" fmla="*/ 3910 w 102218"/>
                <a:gd name="connsiteY14" fmla="*/ 12203 h 110308"/>
                <a:gd name="connsiteX15" fmla="*/ 3910 w 102218"/>
                <a:gd name="connsiteY15" fmla="*/ 12479 h 110308"/>
                <a:gd name="connsiteX16" fmla="*/ 4186 w 102218"/>
                <a:gd name="connsiteY16" fmla="*/ 12479 h 110308"/>
                <a:gd name="connsiteX17" fmla="*/ 4462 w 102218"/>
                <a:gd name="connsiteY17" fmla="*/ 12479 h 110308"/>
                <a:gd name="connsiteX18" fmla="*/ 4738 w 102218"/>
                <a:gd name="connsiteY18" fmla="*/ 12479 h 110308"/>
                <a:gd name="connsiteX19" fmla="*/ 4738 w 102218"/>
                <a:gd name="connsiteY19" fmla="*/ 12203 h 110308"/>
                <a:gd name="connsiteX20" fmla="*/ 5015 w 102218"/>
                <a:gd name="connsiteY20" fmla="*/ 12203 h 110308"/>
                <a:gd name="connsiteX21" fmla="*/ 5015 w 102218"/>
                <a:gd name="connsiteY21" fmla="*/ 11927 h 110308"/>
                <a:gd name="connsiteX22" fmla="*/ 5291 w 102218"/>
                <a:gd name="connsiteY22" fmla="*/ 11927 h 110308"/>
                <a:gd name="connsiteX23" fmla="*/ 5567 w 102218"/>
                <a:gd name="connsiteY23" fmla="*/ 11927 h 110308"/>
                <a:gd name="connsiteX24" fmla="*/ 5567 w 102218"/>
                <a:gd name="connsiteY24" fmla="*/ 11650 h 110308"/>
                <a:gd name="connsiteX25" fmla="*/ 5844 w 102218"/>
                <a:gd name="connsiteY25" fmla="*/ 11650 h 110308"/>
                <a:gd name="connsiteX26" fmla="*/ 6120 w 102218"/>
                <a:gd name="connsiteY26" fmla="*/ 11650 h 110308"/>
                <a:gd name="connsiteX27" fmla="*/ 6120 w 102218"/>
                <a:gd name="connsiteY27" fmla="*/ 11374 h 110308"/>
                <a:gd name="connsiteX28" fmla="*/ 6396 w 102218"/>
                <a:gd name="connsiteY28" fmla="*/ 11374 h 110308"/>
                <a:gd name="connsiteX29" fmla="*/ 6672 w 102218"/>
                <a:gd name="connsiteY29" fmla="*/ 11374 h 110308"/>
                <a:gd name="connsiteX30" fmla="*/ 6672 w 102218"/>
                <a:gd name="connsiteY30" fmla="*/ 11097 h 110308"/>
                <a:gd name="connsiteX31" fmla="*/ 6948 w 102218"/>
                <a:gd name="connsiteY31" fmla="*/ 11097 h 110308"/>
                <a:gd name="connsiteX32" fmla="*/ 7225 w 102218"/>
                <a:gd name="connsiteY32" fmla="*/ 11097 h 110308"/>
                <a:gd name="connsiteX33" fmla="*/ 7225 w 102218"/>
                <a:gd name="connsiteY33" fmla="*/ 10821 h 110308"/>
                <a:gd name="connsiteX34" fmla="*/ 7501 w 102218"/>
                <a:gd name="connsiteY34" fmla="*/ 10821 h 110308"/>
                <a:gd name="connsiteX35" fmla="*/ 7777 w 102218"/>
                <a:gd name="connsiteY35" fmla="*/ 10821 h 110308"/>
                <a:gd name="connsiteX36" fmla="*/ 7777 w 102218"/>
                <a:gd name="connsiteY36" fmla="*/ 10544 h 110308"/>
                <a:gd name="connsiteX37" fmla="*/ 8054 w 102218"/>
                <a:gd name="connsiteY37" fmla="*/ 10544 h 110308"/>
                <a:gd name="connsiteX38" fmla="*/ 8330 w 102218"/>
                <a:gd name="connsiteY38" fmla="*/ 10544 h 110308"/>
                <a:gd name="connsiteX39" fmla="*/ 8330 w 102218"/>
                <a:gd name="connsiteY39" fmla="*/ 10268 h 110308"/>
                <a:gd name="connsiteX40" fmla="*/ 8606 w 102218"/>
                <a:gd name="connsiteY40" fmla="*/ 10268 h 110308"/>
                <a:gd name="connsiteX41" fmla="*/ 8606 w 102218"/>
                <a:gd name="connsiteY41" fmla="*/ 9991 h 110308"/>
                <a:gd name="connsiteX42" fmla="*/ 8882 w 102218"/>
                <a:gd name="connsiteY42" fmla="*/ 9991 h 110308"/>
                <a:gd name="connsiteX43" fmla="*/ 8882 w 102218"/>
                <a:gd name="connsiteY43" fmla="*/ 9715 h 110308"/>
                <a:gd name="connsiteX44" fmla="*/ 9159 w 102218"/>
                <a:gd name="connsiteY44" fmla="*/ 9715 h 110308"/>
                <a:gd name="connsiteX45" fmla="*/ 9159 w 102218"/>
                <a:gd name="connsiteY45" fmla="*/ 9438 h 110308"/>
                <a:gd name="connsiteX46" fmla="*/ 9435 w 102218"/>
                <a:gd name="connsiteY46" fmla="*/ 9438 h 110308"/>
                <a:gd name="connsiteX47" fmla="*/ 9435 w 102218"/>
                <a:gd name="connsiteY47" fmla="*/ 9162 h 110308"/>
                <a:gd name="connsiteX48" fmla="*/ 9435 w 102218"/>
                <a:gd name="connsiteY48" fmla="*/ 8886 h 110308"/>
                <a:gd name="connsiteX49" fmla="*/ 9711 w 102218"/>
                <a:gd name="connsiteY49" fmla="*/ 8886 h 110308"/>
                <a:gd name="connsiteX50" fmla="*/ 9711 w 102218"/>
                <a:gd name="connsiteY50" fmla="*/ 8609 h 110308"/>
                <a:gd name="connsiteX51" fmla="*/ 9711 w 102218"/>
                <a:gd name="connsiteY51" fmla="*/ 8333 h 110308"/>
                <a:gd name="connsiteX52" fmla="*/ 9711 w 102218"/>
                <a:gd name="connsiteY52" fmla="*/ 8056 h 110308"/>
                <a:gd name="connsiteX53" fmla="*/ 9711 w 102218"/>
                <a:gd name="connsiteY53" fmla="*/ 7780 h 110308"/>
                <a:gd name="connsiteX54" fmla="*/ 9711 w 102218"/>
                <a:gd name="connsiteY54" fmla="*/ 7503 h 110308"/>
                <a:gd name="connsiteX55" fmla="*/ 9711 w 102218"/>
                <a:gd name="connsiteY55" fmla="*/ 7227 h 110308"/>
                <a:gd name="connsiteX56" fmla="*/ 9435 w 102218"/>
                <a:gd name="connsiteY56" fmla="*/ 7227 h 110308"/>
                <a:gd name="connsiteX57" fmla="*/ 9435 w 102218"/>
                <a:gd name="connsiteY57" fmla="*/ 6950 h 110308"/>
                <a:gd name="connsiteX58" fmla="*/ 9159 w 102218"/>
                <a:gd name="connsiteY58" fmla="*/ 6674 h 110308"/>
                <a:gd name="connsiteX59" fmla="*/ 9159 w 102218"/>
                <a:gd name="connsiteY59" fmla="*/ 6397 h 110308"/>
                <a:gd name="connsiteX60" fmla="*/ 8882 w 102218"/>
                <a:gd name="connsiteY60" fmla="*/ 6397 h 110308"/>
                <a:gd name="connsiteX61" fmla="*/ 8606 w 102218"/>
                <a:gd name="connsiteY61" fmla="*/ 6397 h 110308"/>
                <a:gd name="connsiteX62" fmla="*/ 8606 w 102218"/>
                <a:gd name="connsiteY62" fmla="*/ 6121 h 110308"/>
                <a:gd name="connsiteX63" fmla="*/ 8330 w 102218"/>
                <a:gd name="connsiteY63" fmla="*/ 6121 h 110308"/>
                <a:gd name="connsiteX64" fmla="*/ 8054 w 102218"/>
                <a:gd name="connsiteY64" fmla="*/ 6121 h 110308"/>
                <a:gd name="connsiteX65" fmla="*/ 8054 w 102218"/>
                <a:gd name="connsiteY65" fmla="*/ 5844 h 110308"/>
                <a:gd name="connsiteX66" fmla="*/ 7777 w 102218"/>
                <a:gd name="connsiteY66" fmla="*/ 5844 h 110308"/>
                <a:gd name="connsiteX67" fmla="*/ 7501 w 102218"/>
                <a:gd name="connsiteY67" fmla="*/ 5844 h 110308"/>
                <a:gd name="connsiteX68" fmla="*/ 7225 w 102218"/>
                <a:gd name="connsiteY68" fmla="*/ 5844 h 110308"/>
                <a:gd name="connsiteX69" fmla="*/ 6948 w 102218"/>
                <a:gd name="connsiteY69" fmla="*/ 5844 h 110308"/>
                <a:gd name="connsiteX70" fmla="*/ 6672 w 102218"/>
                <a:gd name="connsiteY70" fmla="*/ 5844 h 110308"/>
                <a:gd name="connsiteX71" fmla="*/ 6396 w 102218"/>
                <a:gd name="connsiteY71" fmla="*/ 5844 h 110308"/>
                <a:gd name="connsiteX72" fmla="*/ 6396 w 102218"/>
                <a:gd name="connsiteY72" fmla="*/ 5568 h 110308"/>
                <a:gd name="connsiteX73" fmla="*/ 6120 w 102218"/>
                <a:gd name="connsiteY73" fmla="*/ 5568 h 110308"/>
                <a:gd name="connsiteX74" fmla="*/ 6120 w 102218"/>
                <a:gd name="connsiteY74" fmla="*/ 5292 h 110308"/>
                <a:gd name="connsiteX75" fmla="*/ 5844 w 102218"/>
                <a:gd name="connsiteY75" fmla="*/ 5292 h 110308"/>
                <a:gd name="connsiteX76" fmla="*/ 5844 w 102218"/>
                <a:gd name="connsiteY76" fmla="*/ 5015 h 110308"/>
                <a:gd name="connsiteX77" fmla="*/ 5844 w 102218"/>
                <a:gd name="connsiteY77" fmla="*/ 4739 h 110308"/>
                <a:gd name="connsiteX78" fmla="*/ 5844 w 102218"/>
                <a:gd name="connsiteY78" fmla="*/ 4462 h 110308"/>
                <a:gd name="connsiteX79" fmla="*/ 5844 w 102218"/>
                <a:gd name="connsiteY79" fmla="*/ 4186 h 110308"/>
                <a:gd name="connsiteX80" fmla="*/ 5844 w 102218"/>
                <a:gd name="connsiteY80" fmla="*/ 3909 h 110308"/>
                <a:gd name="connsiteX81" fmla="*/ 6120 w 102218"/>
                <a:gd name="connsiteY81" fmla="*/ 3633 h 110308"/>
                <a:gd name="connsiteX82" fmla="*/ 6120 w 102218"/>
                <a:gd name="connsiteY82" fmla="*/ 3356 h 110308"/>
                <a:gd name="connsiteX83" fmla="*/ 6396 w 102218"/>
                <a:gd name="connsiteY83" fmla="*/ 3356 h 110308"/>
                <a:gd name="connsiteX84" fmla="*/ 6396 w 102218"/>
                <a:gd name="connsiteY84" fmla="*/ 3080 h 110308"/>
                <a:gd name="connsiteX85" fmla="*/ 6672 w 102218"/>
                <a:gd name="connsiteY85" fmla="*/ 3080 h 110308"/>
                <a:gd name="connsiteX86" fmla="*/ 6672 w 102218"/>
                <a:gd name="connsiteY86" fmla="*/ 2803 h 110308"/>
                <a:gd name="connsiteX87" fmla="*/ 6948 w 102218"/>
                <a:gd name="connsiteY87" fmla="*/ 2803 h 110308"/>
                <a:gd name="connsiteX88" fmla="*/ 6948 w 102218"/>
                <a:gd name="connsiteY88" fmla="*/ 2527 h 110308"/>
                <a:gd name="connsiteX89" fmla="*/ 7225 w 102218"/>
                <a:gd name="connsiteY89" fmla="*/ 2527 h 110308"/>
                <a:gd name="connsiteX90" fmla="*/ 7501 w 102218"/>
                <a:gd name="connsiteY90" fmla="*/ 2250 h 110308"/>
                <a:gd name="connsiteX91" fmla="*/ 7777 w 102218"/>
                <a:gd name="connsiteY91" fmla="*/ 2250 h 110308"/>
                <a:gd name="connsiteX92" fmla="*/ 7777 w 102218"/>
                <a:gd name="connsiteY92" fmla="*/ 1974 h 110308"/>
                <a:gd name="connsiteX93" fmla="*/ 8054 w 102218"/>
                <a:gd name="connsiteY93" fmla="*/ 1974 h 110308"/>
                <a:gd name="connsiteX94" fmla="*/ 8054 w 102218"/>
                <a:gd name="connsiteY94" fmla="*/ 1697 h 110308"/>
                <a:gd name="connsiteX95" fmla="*/ 8330 w 102218"/>
                <a:gd name="connsiteY95" fmla="*/ 1697 h 110308"/>
                <a:gd name="connsiteX96" fmla="*/ 8330 w 102218"/>
                <a:gd name="connsiteY96" fmla="*/ 1421 h 110308"/>
                <a:gd name="connsiteX97" fmla="*/ 8330 w 102218"/>
                <a:gd name="connsiteY97" fmla="*/ 1145 h 110308"/>
                <a:gd name="connsiteX98" fmla="*/ 8606 w 102218"/>
                <a:gd name="connsiteY98" fmla="*/ 1145 h 110308"/>
                <a:gd name="connsiteX99" fmla="*/ 8606 w 102218"/>
                <a:gd name="connsiteY99" fmla="*/ 868 h 110308"/>
                <a:gd name="connsiteX100" fmla="*/ 8882 w 102218"/>
                <a:gd name="connsiteY100" fmla="*/ 592 h 110308"/>
                <a:gd name="connsiteX101" fmla="*/ 8882 w 102218"/>
                <a:gd name="connsiteY101" fmla="*/ 315 h 110308"/>
                <a:gd name="connsiteX102" fmla="*/ 8882 w 102218"/>
                <a:gd name="connsiteY102" fmla="*/ 39 h 110308"/>
                <a:gd name="connsiteX103" fmla="*/ 8606 w 102218"/>
                <a:gd name="connsiteY103" fmla="*/ 39 h 110308"/>
                <a:gd name="connsiteX104" fmla="*/ 8882 w 102218"/>
                <a:gd name="connsiteY104" fmla="*/ 39 h 110308"/>
                <a:gd name="connsiteX105" fmla="*/ 8882 w 102218"/>
                <a:gd name="connsiteY105" fmla="*/ 315 h 110308"/>
                <a:gd name="connsiteX106" fmla="*/ 9159 w 102218"/>
                <a:gd name="connsiteY106" fmla="*/ 315 h 110308"/>
                <a:gd name="connsiteX107" fmla="*/ 9435 w 102218"/>
                <a:gd name="connsiteY107" fmla="*/ 315 h 110308"/>
                <a:gd name="connsiteX108" fmla="*/ 9435 w 102218"/>
                <a:gd name="connsiteY108" fmla="*/ 592 h 110308"/>
                <a:gd name="connsiteX109" fmla="*/ 9711 w 102218"/>
                <a:gd name="connsiteY109" fmla="*/ 592 h 110308"/>
                <a:gd name="connsiteX110" fmla="*/ 9988 w 102218"/>
                <a:gd name="connsiteY110" fmla="*/ 592 h 110308"/>
                <a:gd name="connsiteX111" fmla="*/ 10264 w 102218"/>
                <a:gd name="connsiteY111" fmla="*/ 592 h 110308"/>
                <a:gd name="connsiteX112" fmla="*/ 10540 w 102218"/>
                <a:gd name="connsiteY112" fmla="*/ 592 h 110308"/>
                <a:gd name="connsiteX113" fmla="*/ 10816 w 102218"/>
                <a:gd name="connsiteY113" fmla="*/ 592 h 110308"/>
                <a:gd name="connsiteX114" fmla="*/ 10816 w 102218"/>
                <a:gd name="connsiteY114" fmla="*/ 315 h 110308"/>
                <a:gd name="connsiteX115" fmla="*/ 11092 w 102218"/>
                <a:gd name="connsiteY115" fmla="*/ 315 h 110308"/>
                <a:gd name="connsiteX116" fmla="*/ 11092 w 102218"/>
                <a:gd name="connsiteY116" fmla="*/ 592 h 110308"/>
                <a:gd name="connsiteX117" fmla="*/ 11369 w 102218"/>
                <a:gd name="connsiteY117" fmla="*/ 592 h 110308"/>
                <a:gd name="connsiteX118" fmla="*/ 11645 w 102218"/>
                <a:gd name="connsiteY118" fmla="*/ 592 h 110308"/>
                <a:gd name="connsiteX119" fmla="*/ 11645 w 102218"/>
                <a:gd name="connsiteY119" fmla="*/ 868 h 110308"/>
                <a:gd name="connsiteX120" fmla="*/ 11645 w 102218"/>
                <a:gd name="connsiteY120" fmla="*/ 1145 h 110308"/>
                <a:gd name="connsiteX121" fmla="*/ 11921 w 102218"/>
                <a:gd name="connsiteY121" fmla="*/ 1145 h 110308"/>
                <a:gd name="connsiteX122" fmla="*/ 11921 w 102218"/>
                <a:gd name="connsiteY122" fmla="*/ 1421 h 110308"/>
                <a:gd name="connsiteX123" fmla="*/ 12198 w 102218"/>
                <a:gd name="connsiteY123" fmla="*/ 1421 h 110308"/>
                <a:gd name="connsiteX124" fmla="*/ 12474 w 102218"/>
                <a:gd name="connsiteY124" fmla="*/ 1421 h 110308"/>
                <a:gd name="connsiteX125" fmla="*/ 12750 w 102218"/>
                <a:gd name="connsiteY125" fmla="*/ 1421 h 110308"/>
                <a:gd name="connsiteX126" fmla="*/ 12750 w 102218"/>
                <a:gd name="connsiteY126" fmla="*/ 1697 h 110308"/>
                <a:gd name="connsiteX127" fmla="*/ 13026 w 102218"/>
                <a:gd name="connsiteY127" fmla="*/ 1697 h 110308"/>
                <a:gd name="connsiteX128" fmla="*/ 13303 w 102218"/>
                <a:gd name="connsiteY128" fmla="*/ 1697 h 110308"/>
                <a:gd name="connsiteX129" fmla="*/ 13579 w 102218"/>
                <a:gd name="connsiteY129" fmla="*/ 1697 h 110308"/>
                <a:gd name="connsiteX130" fmla="*/ 13579 w 102218"/>
                <a:gd name="connsiteY130" fmla="*/ 1974 h 110308"/>
                <a:gd name="connsiteX131" fmla="*/ 13855 w 102218"/>
                <a:gd name="connsiteY131" fmla="*/ 1974 h 110308"/>
                <a:gd name="connsiteX132" fmla="*/ 13855 w 102218"/>
                <a:gd name="connsiteY132" fmla="*/ 2250 h 110308"/>
                <a:gd name="connsiteX133" fmla="*/ 14132 w 102218"/>
                <a:gd name="connsiteY133" fmla="*/ 2250 h 110308"/>
                <a:gd name="connsiteX134" fmla="*/ 14132 w 102218"/>
                <a:gd name="connsiteY134" fmla="*/ 2527 h 110308"/>
                <a:gd name="connsiteX135" fmla="*/ 14408 w 102218"/>
                <a:gd name="connsiteY135" fmla="*/ 2527 h 110308"/>
                <a:gd name="connsiteX136" fmla="*/ 14684 w 102218"/>
                <a:gd name="connsiteY136" fmla="*/ 2527 h 110308"/>
                <a:gd name="connsiteX137" fmla="*/ 14960 w 102218"/>
                <a:gd name="connsiteY137" fmla="*/ 2527 h 110308"/>
                <a:gd name="connsiteX138" fmla="*/ 15236 w 102218"/>
                <a:gd name="connsiteY138" fmla="*/ 2527 h 110308"/>
                <a:gd name="connsiteX139" fmla="*/ 15513 w 102218"/>
                <a:gd name="connsiteY139" fmla="*/ 2527 h 110308"/>
                <a:gd name="connsiteX140" fmla="*/ 15789 w 102218"/>
                <a:gd name="connsiteY140" fmla="*/ 2527 h 110308"/>
                <a:gd name="connsiteX141" fmla="*/ 16065 w 102218"/>
                <a:gd name="connsiteY141" fmla="*/ 2527 h 110308"/>
                <a:gd name="connsiteX142" fmla="*/ 16341 w 102218"/>
                <a:gd name="connsiteY142" fmla="*/ 2527 h 110308"/>
                <a:gd name="connsiteX143" fmla="*/ 16618 w 102218"/>
                <a:gd name="connsiteY143" fmla="*/ 2527 h 110308"/>
                <a:gd name="connsiteX144" fmla="*/ 16618 w 102218"/>
                <a:gd name="connsiteY144" fmla="*/ 2803 h 110308"/>
                <a:gd name="connsiteX145" fmla="*/ 16894 w 102218"/>
                <a:gd name="connsiteY145" fmla="*/ 2803 h 110308"/>
                <a:gd name="connsiteX146" fmla="*/ 16894 w 102218"/>
                <a:gd name="connsiteY146" fmla="*/ 3080 h 110308"/>
                <a:gd name="connsiteX147" fmla="*/ 16894 w 102218"/>
                <a:gd name="connsiteY147" fmla="*/ 3356 h 110308"/>
                <a:gd name="connsiteX148" fmla="*/ 16894 w 102218"/>
                <a:gd name="connsiteY148" fmla="*/ 3633 h 110308"/>
                <a:gd name="connsiteX149" fmla="*/ 17170 w 102218"/>
                <a:gd name="connsiteY149" fmla="*/ 3633 h 110308"/>
                <a:gd name="connsiteX150" fmla="*/ 17170 w 102218"/>
                <a:gd name="connsiteY150" fmla="*/ 3909 h 110308"/>
                <a:gd name="connsiteX151" fmla="*/ 17447 w 102218"/>
                <a:gd name="connsiteY151" fmla="*/ 3909 h 110308"/>
                <a:gd name="connsiteX152" fmla="*/ 17723 w 102218"/>
                <a:gd name="connsiteY152" fmla="*/ 3909 h 110308"/>
                <a:gd name="connsiteX153" fmla="*/ 17999 w 102218"/>
                <a:gd name="connsiteY153" fmla="*/ 3909 h 110308"/>
                <a:gd name="connsiteX154" fmla="*/ 18276 w 102218"/>
                <a:gd name="connsiteY154" fmla="*/ 3633 h 110308"/>
                <a:gd name="connsiteX155" fmla="*/ 18552 w 102218"/>
                <a:gd name="connsiteY155" fmla="*/ 3633 h 110308"/>
                <a:gd name="connsiteX156" fmla="*/ 18552 w 102218"/>
                <a:gd name="connsiteY156" fmla="*/ 3356 h 110308"/>
                <a:gd name="connsiteX157" fmla="*/ 18828 w 102218"/>
                <a:gd name="connsiteY157" fmla="*/ 3356 h 110308"/>
                <a:gd name="connsiteX158" fmla="*/ 19104 w 102218"/>
                <a:gd name="connsiteY158" fmla="*/ 3356 h 110308"/>
                <a:gd name="connsiteX159" fmla="*/ 19380 w 102218"/>
                <a:gd name="connsiteY159" fmla="*/ 3356 h 110308"/>
                <a:gd name="connsiteX160" fmla="*/ 19657 w 102218"/>
                <a:gd name="connsiteY160" fmla="*/ 3356 h 110308"/>
                <a:gd name="connsiteX161" fmla="*/ 19933 w 102218"/>
                <a:gd name="connsiteY161" fmla="*/ 3633 h 110308"/>
                <a:gd name="connsiteX162" fmla="*/ 20209 w 102218"/>
                <a:gd name="connsiteY162" fmla="*/ 3633 h 110308"/>
                <a:gd name="connsiteX163" fmla="*/ 20485 w 102218"/>
                <a:gd name="connsiteY163" fmla="*/ 3633 h 110308"/>
                <a:gd name="connsiteX164" fmla="*/ 20762 w 102218"/>
                <a:gd name="connsiteY164" fmla="*/ 3633 h 110308"/>
                <a:gd name="connsiteX165" fmla="*/ 21038 w 102218"/>
                <a:gd name="connsiteY165" fmla="*/ 3633 h 110308"/>
                <a:gd name="connsiteX166" fmla="*/ 21038 w 102218"/>
                <a:gd name="connsiteY166" fmla="*/ 3909 h 110308"/>
                <a:gd name="connsiteX167" fmla="*/ 21314 w 102218"/>
                <a:gd name="connsiteY167" fmla="*/ 3909 h 110308"/>
                <a:gd name="connsiteX168" fmla="*/ 21591 w 102218"/>
                <a:gd name="connsiteY168" fmla="*/ 3909 h 110308"/>
                <a:gd name="connsiteX169" fmla="*/ 21591 w 102218"/>
                <a:gd name="connsiteY169" fmla="*/ 4186 h 110308"/>
                <a:gd name="connsiteX170" fmla="*/ 21314 w 102218"/>
                <a:gd name="connsiteY170" fmla="*/ 4186 h 110308"/>
                <a:gd name="connsiteX171" fmla="*/ 21314 w 102218"/>
                <a:gd name="connsiteY171" fmla="*/ 4462 h 110308"/>
                <a:gd name="connsiteX172" fmla="*/ 21038 w 102218"/>
                <a:gd name="connsiteY172" fmla="*/ 4462 h 110308"/>
                <a:gd name="connsiteX173" fmla="*/ 21038 w 102218"/>
                <a:gd name="connsiteY173" fmla="*/ 4739 h 110308"/>
                <a:gd name="connsiteX174" fmla="*/ 20762 w 102218"/>
                <a:gd name="connsiteY174" fmla="*/ 4739 h 110308"/>
                <a:gd name="connsiteX175" fmla="*/ 20762 w 102218"/>
                <a:gd name="connsiteY175" fmla="*/ 5015 h 110308"/>
                <a:gd name="connsiteX176" fmla="*/ 20485 w 102218"/>
                <a:gd name="connsiteY176" fmla="*/ 5015 h 110308"/>
                <a:gd name="connsiteX177" fmla="*/ 20485 w 102218"/>
                <a:gd name="connsiteY177" fmla="*/ 5292 h 110308"/>
                <a:gd name="connsiteX178" fmla="*/ 20485 w 102218"/>
                <a:gd name="connsiteY178" fmla="*/ 5568 h 110308"/>
                <a:gd name="connsiteX179" fmla="*/ 20209 w 102218"/>
                <a:gd name="connsiteY179" fmla="*/ 5568 h 110308"/>
                <a:gd name="connsiteX180" fmla="*/ 20209 w 102218"/>
                <a:gd name="connsiteY180" fmla="*/ 5844 h 110308"/>
                <a:gd name="connsiteX181" fmla="*/ 20209 w 102218"/>
                <a:gd name="connsiteY181" fmla="*/ 6121 h 110308"/>
                <a:gd name="connsiteX182" fmla="*/ 20209 w 102218"/>
                <a:gd name="connsiteY182" fmla="*/ 6397 h 110308"/>
                <a:gd name="connsiteX183" fmla="*/ 19933 w 102218"/>
                <a:gd name="connsiteY183" fmla="*/ 6674 h 110308"/>
                <a:gd name="connsiteX184" fmla="*/ 19657 w 102218"/>
                <a:gd name="connsiteY184" fmla="*/ 6950 h 110308"/>
                <a:gd name="connsiteX185" fmla="*/ 19933 w 102218"/>
                <a:gd name="connsiteY185" fmla="*/ 6950 h 110308"/>
                <a:gd name="connsiteX186" fmla="*/ 20209 w 102218"/>
                <a:gd name="connsiteY186" fmla="*/ 6950 h 110308"/>
                <a:gd name="connsiteX187" fmla="*/ 20485 w 102218"/>
                <a:gd name="connsiteY187" fmla="*/ 6950 h 110308"/>
                <a:gd name="connsiteX188" fmla="*/ 20762 w 102218"/>
                <a:gd name="connsiteY188" fmla="*/ 6950 h 110308"/>
                <a:gd name="connsiteX189" fmla="*/ 21038 w 102218"/>
                <a:gd name="connsiteY189" fmla="*/ 6950 h 110308"/>
                <a:gd name="connsiteX190" fmla="*/ 21314 w 102218"/>
                <a:gd name="connsiteY190" fmla="*/ 6950 h 110308"/>
                <a:gd name="connsiteX191" fmla="*/ 21591 w 102218"/>
                <a:gd name="connsiteY191" fmla="*/ 6950 h 110308"/>
                <a:gd name="connsiteX192" fmla="*/ 21867 w 102218"/>
                <a:gd name="connsiteY192" fmla="*/ 6674 h 110308"/>
                <a:gd name="connsiteX193" fmla="*/ 22143 w 102218"/>
                <a:gd name="connsiteY193" fmla="*/ 6674 h 110308"/>
                <a:gd name="connsiteX194" fmla="*/ 22420 w 102218"/>
                <a:gd name="connsiteY194" fmla="*/ 6674 h 110308"/>
                <a:gd name="connsiteX195" fmla="*/ 22696 w 102218"/>
                <a:gd name="connsiteY195" fmla="*/ 6674 h 110308"/>
                <a:gd name="connsiteX196" fmla="*/ 22972 w 102218"/>
                <a:gd name="connsiteY196" fmla="*/ 6674 h 110308"/>
                <a:gd name="connsiteX197" fmla="*/ 23248 w 102218"/>
                <a:gd name="connsiteY197" fmla="*/ 6674 h 110308"/>
                <a:gd name="connsiteX198" fmla="*/ 23524 w 102218"/>
                <a:gd name="connsiteY198" fmla="*/ 6674 h 110308"/>
                <a:gd name="connsiteX199" fmla="*/ 23801 w 102218"/>
                <a:gd name="connsiteY199" fmla="*/ 6674 h 110308"/>
                <a:gd name="connsiteX200" fmla="*/ 24077 w 102218"/>
                <a:gd name="connsiteY200" fmla="*/ 6674 h 110308"/>
                <a:gd name="connsiteX201" fmla="*/ 24353 w 102218"/>
                <a:gd name="connsiteY201" fmla="*/ 6674 h 110308"/>
                <a:gd name="connsiteX202" fmla="*/ 24629 w 102218"/>
                <a:gd name="connsiteY202" fmla="*/ 6674 h 110308"/>
                <a:gd name="connsiteX203" fmla="*/ 24906 w 102218"/>
                <a:gd name="connsiteY203" fmla="*/ 6674 h 110308"/>
                <a:gd name="connsiteX204" fmla="*/ 24906 w 102218"/>
                <a:gd name="connsiteY204" fmla="*/ 6397 h 110308"/>
                <a:gd name="connsiteX205" fmla="*/ 24906 w 102218"/>
                <a:gd name="connsiteY205" fmla="*/ 6121 h 110308"/>
                <a:gd name="connsiteX206" fmla="*/ 24906 w 102218"/>
                <a:gd name="connsiteY206" fmla="*/ 5844 h 110308"/>
                <a:gd name="connsiteX207" fmla="*/ 24629 w 102218"/>
                <a:gd name="connsiteY207" fmla="*/ 5844 h 110308"/>
                <a:gd name="connsiteX208" fmla="*/ 24629 w 102218"/>
                <a:gd name="connsiteY208" fmla="*/ 5568 h 110308"/>
                <a:gd name="connsiteX209" fmla="*/ 24629 w 102218"/>
                <a:gd name="connsiteY209" fmla="*/ 5292 h 110308"/>
                <a:gd name="connsiteX210" fmla="*/ 24629 w 102218"/>
                <a:gd name="connsiteY210" fmla="*/ 5015 h 110308"/>
                <a:gd name="connsiteX211" fmla="*/ 24353 w 102218"/>
                <a:gd name="connsiteY211" fmla="*/ 5015 h 110308"/>
                <a:gd name="connsiteX212" fmla="*/ 24353 w 102218"/>
                <a:gd name="connsiteY212" fmla="*/ 4739 h 110308"/>
                <a:gd name="connsiteX213" fmla="*/ 24629 w 102218"/>
                <a:gd name="connsiteY213" fmla="*/ 4739 h 110308"/>
                <a:gd name="connsiteX214" fmla="*/ 24906 w 102218"/>
                <a:gd name="connsiteY214" fmla="*/ 4739 h 110308"/>
                <a:gd name="connsiteX215" fmla="*/ 25182 w 102218"/>
                <a:gd name="connsiteY215" fmla="*/ 4739 h 110308"/>
                <a:gd name="connsiteX216" fmla="*/ 25458 w 102218"/>
                <a:gd name="connsiteY216" fmla="*/ 4739 h 110308"/>
                <a:gd name="connsiteX217" fmla="*/ 25735 w 102218"/>
                <a:gd name="connsiteY217" fmla="*/ 4739 h 110308"/>
                <a:gd name="connsiteX218" fmla="*/ 26011 w 102218"/>
                <a:gd name="connsiteY218" fmla="*/ 4739 h 110308"/>
                <a:gd name="connsiteX219" fmla="*/ 26287 w 102218"/>
                <a:gd name="connsiteY219" fmla="*/ 4739 h 110308"/>
                <a:gd name="connsiteX220" fmla="*/ 26563 w 102218"/>
                <a:gd name="connsiteY220" fmla="*/ 4739 h 110308"/>
                <a:gd name="connsiteX221" fmla="*/ 26840 w 102218"/>
                <a:gd name="connsiteY221" fmla="*/ 4739 h 110308"/>
                <a:gd name="connsiteX222" fmla="*/ 27116 w 102218"/>
                <a:gd name="connsiteY222" fmla="*/ 4739 h 110308"/>
                <a:gd name="connsiteX223" fmla="*/ 27116 w 102218"/>
                <a:gd name="connsiteY223" fmla="*/ 5015 h 110308"/>
                <a:gd name="connsiteX224" fmla="*/ 27392 w 102218"/>
                <a:gd name="connsiteY224" fmla="*/ 5015 h 110308"/>
                <a:gd name="connsiteX225" fmla="*/ 27668 w 102218"/>
                <a:gd name="connsiteY225" fmla="*/ 5015 h 110308"/>
                <a:gd name="connsiteX226" fmla="*/ 27668 w 102218"/>
                <a:gd name="connsiteY226" fmla="*/ 5292 h 110308"/>
                <a:gd name="connsiteX227" fmla="*/ 27668 w 102218"/>
                <a:gd name="connsiteY227" fmla="*/ 5568 h 110308"/>
                <a:gd name="connsiteX228" fmla="*/ 27668 w 102218"/>
                <a:gd name="connsiteY228" fmla="*/ 5844 h 110308"/>
                <a:gd name="connsiteX229" fmla="*/ 27945 w 102218"/>
                <a:gd name="connsiteY229" fmla="*/ 5844 h 110308"/>
                <a:gd name="connsiteX230" fmla="*/ 27945 w 102218"/>
                <a:gd name="connsiteY230" fmla="*/ 6121 h 110308"/>
                <a:gd name="connsiteX231" fmla="*/ 27945 w 102218"/>
                <a:gd name="connsiteY231" fmla="*/ 6397 h 110308"/>
                <a:gd name="connsiteX232" fmla="*/ 27945 w 102218"/>
                <a:gd name="connsiteY232" fmla="*/ 6674 h 110308"/>
                <a:gd name="connsiteX233" fmla="*/ 27945 w 102218"/>
                <a:gd name="connsiteY233" fmla="*/ 6950 h 110308"/>
                <a:gd name="connsiteX234" fmla="*/ 27945 w 102218"/>
                <a:gd name="connsiteY234" fmla="*/ 7227 h 110308"/>
                <a:gd name="connsiteX235" fmla="*/ 27945 w 102218"/>
                <a:gd name="connsiteY235" fmla="*/ 7503 h 110308"/>
                <a:gd name="connsiteX236" fmla="*/ 27945 w 102218"/>
                <a:gd name="connsiteY236" fmla="*/ 7780 h 110308"/>
                <a:gd name="connsiteX237" fmla="*/ 27945 w 102218"/>
                <a:gd name="connsiteY237" fmla="*/ 8056 h 110308"/>
                <a:gd name="connsiteX238" fmla="*/ 27945 w 102218"/>
                <a:gd name="connsiteY238" fmla="*/ 8333 h 110308"/>
                <a:gd name="connsiteX239" fmla="*/ 27668 w 102218"/>
                <a:gd name="connsiteY239" fmla="*/ 8333 h 110308"/>
                <a:gd name="connsiteX240" fmla="*/ 27668 w 102218"/>
                <a:gd name="connsiteY240" fmla="*/ 8609 h 110308"/>
                <a:gd name="connsiteX241" fmla="*/ 27392 w 102218"/>
                <a:gd name="connsiteY241" fmla="*/ 8609 h 110308"/>
                <a:gd name="connsiteX242" fmla="*/ 27392 w 102218"/>
                <a:gd name="connsiteY242" fmla="*/ 8886 h 110308"/>
                <a:gd name="connsiteX243" fmla="*/ 27116 w 102218"/>
                <a:gd name="connsiteY243" fmla="*/ 8886 h 110308"/>
                <a:gd name="connsiteX244" fmla="*/ 27116 w 102218"/>
                <a:gd name="connsiteY244" fmla="*/ 9162 h 110308"/>
                <a:gd name="connsiteX245" fmla="*/ 27116 w 102218"/>
                <a:gd name="connsiteY245" fmla="*/ 9438 h 110308"/>
                <a:gd name="connsiteX246" fmla="*/ 27116 w 102218"/>
                <a:gd name="connsiteY246" fmla="*/ 9715 h 110308"/>
                <a:gd name="connsiteX247" fmla="*/ 27116 w 102218"/>
                <a:gd name="connsiteY247" fmla="*/ 9991 h 110308"/>
                <a:gd name="connsiteX248" fmla="*/ 27116 w 102218"/>
                <a:gd name="connsiteY248" fmla="*/ 10268 h 110308"/>
                <a:gd name="connsiteX249" fmla="*/ 27116 w 102218"/>
                <a:gd name="connsiteY249" fmla="*/ 10544 h 110308"/>
                <a:gd name="connsiteX250" fmla="*/ 27392 w 102218"/>
                <a:gd name="connsiteY250" fmla="*/ 10544 h 110308"/>
                <a:gd name="connsiteX251" fmla="*/ 27668 w 102218"/>
                <a:gd name="connsiteY251" fmla="*/ 10544 h 110308"/>
                <a:gd name="connsiteX252" fmla="*/ 27668 w 102218"/>
                <a:gd name="connsiteY252" fmla="*/ 10821 h 110308"/>
                <a:gd name="connsiteX253" fmla="*/ 27945 w 102218"/>
                <a:gd name="connsiteY253" fmla="*/ 10821 h 110308"/>
                <a:gd name="connsiteX254" fmla="*/ 28221 w 102218"/>
                <a:gd name="connsiteY254" fmla="*/ 10821 h 110308"/>
                <a:gd name="connsiteX255" fmla="*/ 28497 w 102218"/>
                <a:gd name="connsiteY255" fmla="*/ 10821 h 110308"/>
                <a:gd name="connsiteX256" fmla="*/ 28497 w 102218"/>
                <a:gd name="connsiteY256" fmla="*/ 11097 h 110308"/>
                <a:gd name="connsiteX257" fmla="*/ 28773 w 102218"/>
                <a:gd name="connsiteY257" fmla="*/ 11097 h 110308"/>
                <a:gd name="connsiteX258" fmla="*/ 29050 w 102218"/>
                <a:gd name="connsiteY258" fmla="*/ 11097 h 110308"/>
                <a:gd name="connsiteX259" fmla="*/ 29326 w 102218"/>
                <a:gd name="connsiteY259" fmla="*/ 11097 h 110308"/>
                <a:gd name="connsiteX260" fmla="*/ 29326 w 102218"/>
                <a:gd name="connsiteY260" fmla="*/ 10821 h 110308"/>
                <a:gd name="connsiteX261" fmla="*/ 29602 w 102218"/>
                <a:gd name="connsiteY261" fmla="*/ 10821 h 110308"/>
                <a:gd name="connsiteX262" fmla="*/ 29879 w 102218"/>
                <a:gd name="connsiteY262" fmla="*/ 10821 h 110308"/>
                <a:gd name="connsiteX263" fmla="*/ 29879 w 102218"/>
                <a:gd name="connsiteY263" fmla="*/ 11097 h 110308"/>
                <a:gd name="connsiteX264" fmla="*/ 30155 w 102218"/>
                <a:gd name="connsiteY264" fmla="*/ 11097 h 110308"/>
                <a:gd name="connsiteX265" fmla="*/ 30431 w 102218"/>
                <a:gd name="connsiteY265" fmla="*/ 11097 h 110308"/>
                <a:gd name="connsiteX266" fmla="*/ 30707 w 102218"/>
                <a:gd name="connsiteY266" fmla="*/ 11097 h 110308"/>
                <a:gd name="connsiteX267" fmla="*/ 30984 w 102218"/>
                <a:gd name="connsiteY267" fmla="*/ 11097 h 110308"/>
                <a:gd name="connsiteX268" fmla="*/ 31260 w 102218"/>
                <a:gd name="connsiteY268" fmla="*/ 11097 h 110308"/>
                <a:gd name="connsiteX269" fmla="*/ 31536 w 102218"/>
                <a:gd name="connsiteY269" fmla="*/ 11097 h 110308"/>
                <a:gd name="connsiteX270" fmla="*/ 31536 w 102218"/>
                <a:gd name="connsiteY270" fmla="*/ 11374 h 110308"/>
                <a:gd name="connsiteX271" fmla="*/ 31812 w 102218"/>
                <a:gd name="connsiteY271" fmla="*/ 11374 h 110308"/>
                <a:gd name="connsiteX272" fmla="*/ 32089 w 102218"/>
                <a:gd name="connsiteY272" fmla="*/ 11374 h 110308"/>
                <a:gd name="connsiteX273" fmla="*/ 32089 w 102218"/>
                <a:gd name="connsiteY273" fmla="*/ 11097 h 110308"/>
                <a:gd name="connsiteX274" fmla="*/ 32089 w 102218"/>
                <a:gd name="connsiteY274" fmla="*/ 10821 h 110308"/>
                <a:gd name="connsiteX275" fmla="*/ 31812 w 102218"/>
                <a:gd name="connsiteY275" fmla="*/ 10821 h 110308"/>
                <a:gd name="connsiteX276" fmla="*/ 31812 w 102218"/>
                <a:gd name="connsiteY276" fmla="*/ 10544 h 110308"/>
                <a:gd name="connsiteX277" fmla="*/ 31812 w 102218"/>
                <a:gd name="connsiteY277" fmla="*/ 10268 h 110308"/>
                <a:gd name="connsiteX278" fmla="*/ 31812 w 102218"/>
                <a:gd name="connsiteY278" fmla="*/ 9991 h 110308"/>
                <a:gd name="connsiteX279" fmla="*/ 31536 w 102218"/>
                <a:gd name="connsiteY279" fmla="*/ 9991 h 110308"/>
                <a:gd name="connsiteX280" fmla="*/ 31536 w 102218"/>
                <a:gd name="connsiteY280" fmla="*/ 9715 h 110308"/>
                <a:gd name="connsiteX281" fmla="*/ 31536 w 102218"/>
                <a:gd name="connsiteY281" fmla="*/ 9438 h 110308"/>
                <a:gd name="connsiteX282" fmla="*/ 31536 w 102218"/>
                <a:gd name="connsiteY282" fmla="*/ 9162 h 110308"/>
                <a:gd name="connsiteX283" fmla="*/ 31260 w 102218"/>
                <a:gd name="connsiteY283" fmla="*/ 8886 h 110308"/>
                <a:gd name="connsiteX284" fmla="*/ 31536 w 102218"/>
                <a:gd name="connsiteY284" fmla="*/ 8886 h 110308"/>
                <a:gd name="connsiteX285" fmla="*/ 31536 w 102218"/>
                <a:gd name="connsiteY285" fmla="*/ 8609 h 110308"/>
                <a:gd name="connsiteX286" fmla="*/ 31812 w 102218"/>
                <a:gd name="connsiteY286" fmla="*/ 8333 h 110308"/>
                <a:gd name="connsiteX287" fmla="*/ 32089 w 102218"/>
                <a:gd name="connsiteY287" fmla="*/ 8333 h 110308"/>
                <a:gd name="connsiteX288" fmla="*/ 32089 w 102218"/>
                <a:gd name="connsiteY288" fmla="*/ 8056 h 110308"/>
                <a:gd name="connsiteX289" fmla="*/ 32365 w 102218"/>
                <a:gd name="connsiteY289" fmla="*/ 8056 h 110308"/>
                <a:gd name="connsiteX290" fmla="*/ 32365 w 102218"/>
                <a:gd name="connsiteY290" fmla="*/ 7780 h 110308"/>
                <a:gd name="connsiteX291" fmla="*/ 32365 w 102218"/>
                <a:gd name="connsiteY291" fmla="*/ 7503 h 110308"/>
                <a:gd name="connsiteX292" fmla="*/ 32365 w 102218"/>
                <a:gd name="connsiteY292" fmla="*/ 7227 h 110308"/>
                <a:gd name="connsiteX293" fmla="*/ 32089 w 102218"/>
                <a:gd name="connsiteY293" fmla="*/ 6950 h 110308"/>
                <a:gd name="connsiteX294" fmla="*/ 32089 w 102218"/>
                <a:gd name="connsiteY294" fmla="*/ 6674 h 110308"/>
                <a:gd name="connsiteX295" fmla="*/ 32089 w 102218"/>
                <a:gd name="connsiteY295" fmla="*/ 6397 h 110308"/>
                <a:gd name="connsiteX296" fmla="*/ 32089 w 102218"/>
                <a:gd name="connsiteY296" fmla="*/ 6121 h 110308"/>
                <a:gd name="connsiteX297" fmla="*/ 32365 w 102218"/>
                <a:gd name="connsiteY297" fmla="*/ 6121 h 110308"/>
                <a:gd name="connsiteX298" fmla="*/ 32365 w 102218"/>
                <a:gd name="connsiteY298" fmla="*/ 5844 h 110308"/>
                <a:gd name="connsiteX299" fmla="*/ 32365 w 102218"/>
                <a:gd name="connsiteY299" fmla="*/ 5568 h 110308"/>
                <a:gd name="connsiteX300" fmla="*/ 32365 w 102218"/>
                <a:gd name="connsiteY300" fmla="*/ 5292 h 110308"/>
                <a:gd name="connsiteX301" fmla="*/ 32641 w 102218"/>
                <a:gd name="connsiteY301" fmla="*/ 5292 h 110308"/>
                <a:gd name="connsiteX302" fmla="*/ 32917 w 102218"/>
                <a:gd name="connsiteY302" fmla="*/ 5292 h 110308"/>
                <a:gd name="connsiteX303" fmla="*/ 33194 w 102218"/>
                <a:gd name="connsiteY303" fmla="*/ 5292 h 110308"/>
                <a:gd name="connsiteX304" fmla="*/ 33470 w 102218"/>
                <a:gd name="connsiteY304" fmla="*/ 5292 h 110308"/>
                <a:gd name="connsiteX305" fmla="*/ 33746 w 102218"/>
                <a:gd name="connsiteY305" fmla="*/ 5292 h 110308"/>
                <a:gd name="connsiteX306" fmla="*/ 34023 w 102218"/>
                <a:gd name="connsiteY306" fmla="*/ 5292 h 110308"/>
                <a:gd name="connsiteX307" fmla="*/ 34299 w 102218"/>
                <a:gd name="connsiteY307" fmla="*/ 5292 h 110308"/>
                <a:gd name="connsiteX308" fmla="*/ 34575 w 102218"/>
                <a:gd name="connsiteY308" fmla="*/ 5292 h 110308"/>
                <a:gd name="connsiteX309" fmla="*/ 34575 w 102218"/>
                <a:gd name="connsiteY309" fmla="*/ 5568 h 110308"/>
                <a:gd name="connsiteX310" fmla="*/ 34575 w 102218"/>
                <a:gd name="connsiteY310" fmla="*/ 5844 h 110308"/>
                <a:gd name="connsiteX311" fmla="*/ 34575 w 102218"/>
                <a:gd name="connsiteY311" fmla="*/ 6121 h 110308"/>
                <a:gd name="connsiteX312" fmla="*/ 34575 w 102218"/>
                <a:gd name="connsiteY312" fmla="*/ 6397 h 110308"/>
                <a:gd name="connsiteX313" fmla="*/ 34575 w 102218"/>
                <a:gd name="connsiteY313" fmla="*/ 6674 h 110308"/>
                <a:gd name="connsiteX314" fmla="*/ 34851 w 102218"/>
                <a:gd name="connsiteY314" fmla="*/ 6674 h 110308"/>
                <a:gd name="connsiteX315" fmla="*/ 34851 w 102218"/>
                <a:gd name="connsiteY315" fmla="*/ 6950 h 110308"/>
                <a:gd name="connsiteX316" fmla="*/ 35128 w 102218"/>
                <a:gd name="connsiteY316" fmla="*/ 7227 h 110308"/>
                <a:gd name="connsiteX317" fmla="*/ 35128 w 102218"/>
                <a:gd name="connsiteY317" fmla="*/ 7503 h 110308"/>
                <a:gd name="connsiteX318" fmla="*/ 35128 w 102218"/>
                <a:gd name="connsiteY318" fmla="*/ 7780 h 110308"/>
                <a:gd name="connsiteX319" fmla="*/ 35128 w 102218"/>
                <a:gd name="connsiteY319" fmla="*/ 8056 h 110308"/>
                <a:gd name="connsiteX320" fmla="*/ 35128 w 102218"/>
                <a:gd name="connsiteY320" fmla="*/ 8333 h 110308"/>
                <a:gd name="connsiteX321" fmla="*/ 35404 w 102218"/>
                <a:gd name="connsiteY321" fmla="*/ 8333 h 110308"/>
                <a:gd name="connsiteX322" fmla="*/ 35404 w 102218"/>
                <a:gd name="connsiteY322" fmla="*/ 8609 h 110308"/>
                <a:gd name="connsiteX323" fmla="*/ 35680 w 102218"/>
                <a:gd name="connsiteY323" fmla="*/ 8609 h 110308"/>
                <a:gd name="connsiteX324" fmla="*/ 35956 w 102218"/>
                <a:gd name="connsiteY324" fmla="*/ 8609 h 110308"/>
                <a:gd name="connsiteX325" fmla="*/ 35956 w 102218"/>
                <a:gd name="connsiteY325" fmla="*/ 8886 h 110308"/>
                <a:gd name="connsiteX326" fmla="*/ 36233 w 102218"/>
                <a:gd name="connsiteY326" fmla="*/ 8886 h 110308"/>
                <a:gd name="connsiteX327" fmla="*/ 36509 w 102218"/>
                <a:gd name="connsiteY327" fmla="*/ 8886 h 110308"/>
                <a:gd name="connsiteX328" fmla="*/ 36509 w 102218"/>
                <a:gd name="connsiteY328" fmla="*/ 8609 h 110308"/>
                <a:gd name="connsiteX329" fmla="*/ 36509 w 102218"/>
                <a:gd name="connsiteY329" fmla="*/ 8333 h 110308"/>
                <a:gd name="connsiteX330" fmla="*/ 36509 w 102218"/>
                <a:gd name="connsiteY330" fmla="*/ 8056 h 110308"/>
                <a:gd name="connsiteX331" fmla="*/ 36509 w 102218"/>
                <a:gd name="connsiteY331" fmla="*/ 7780 h 110308"/>
                <a:gd name="connsiteX332" fmla="*/ 36233 w 102218"/>
                <a:gd name="connsiteY332" fmla="*/ 7780 h 110308"/>
                <a:gd name="connsiteX333" fmla="*/ 36233 w 102218"/>
                <a:gd name="connsiteY333" fmla="*/ 7503 h 110308"/>
                <a:gd name="connsiteX334" fmla="*/ 36233 w 102218"/>
                <a:gd name="connsiteY334" fmla="*/ 7227 h 110308"/>
                <a:gd name="connsiteX335" fmla="*/ 35956 w 102218"/>
                <a:gd name="connsiteY335" fmla="*/ 7227 h 110308"/>
                <a:gd name="connsiteX336" fmla="*/ 35956 w 102218"/>
                <a:gd name="connsiteY336" fmla="*/ 6950 h 110308"/>
                <a:gd name="connsiteX337" fmla="*/ 35956 w 102218"/>
                <a:gd name="connsiteY337" fmla="*/ 6674 h 110308"/>
                <a:gd name="connsiteX338" fmla="*/ 35680 w 102218"/>
                <a:gd name="connsiteY338" fmla="*/ 6674 h 110308"/>
                <a:gd name="connsiteX339" fmla="*/ 35680 w 102218"/>
                <a:gd name="connsiteY339" fmla="*/ 6397 h 110308"/>
                <a:gd name="connsiteX340" fmla="*/ 35680 w 102218"/>
                <a:gd name="connsiteY340" fmla="*/ 6121 h 110308"/>
                <a:gd name="connsiteX341" fmla="*/ 35680 w 102218"/>
                <a:gd name="connsiteY341" fmla="*/ 5844 h 110308"/>
                <a:gd name="connsiteX342" fmla="*/ 35680 w 102218"/>
                <a:gd name="connsiteY342" fmla="*/ 5568 h 110308"/>
                <a:gd name="connsiteX343" fmla="*/ 35680 w 102218"/>
                <a:gd name="connsiteY343" fmla="*/ 5292 h 110308"/>
                <a:gd name="connsiteX344" fmla="*/ 35680 w 102218"/>
                <a:gd name="connsiteY344" fmla="*/ 5015 h 110308"/>
                <a:gd name="connsiteX345" fmla="*/ 35956 w 102218"/>
                <a:gd name="connsiteY345" fmla="*/ 5015 h 110308"/>
                <a:gd name="connsiteX346" fmla="*/ 36233 w 102218"/>
                <a:gd name="connsiteY346" fmla="*/ 5015 h 110308"/>
                <a:gd name="connsiteX347" fmla="*/ 36509 w 102218"/>
                <a:gd name="connsiteY347" fmla="*/ 5015 h 110308"/>
                <a:gd name="connsiteX348" fmla="*/ 36785 w 102218"/>
                <a:gd name="connsiteY348" fmla="*/ 5015 h 110308"/>
                <a:gd name="connsiteX349" fmla="*/ 37061 w 102218"/>
                <a:gd name="connsiteY349" fmla="*/ 5015 h 110308"/>
                <a:gd name="connsiteX350" fmla="*/ 37338 w 102218"/>
                <a:gd name="connsiteY350" fmla="*/ 5015 h 110308"/>
                <a:gd name="connsiteX351" fmla="*/ 37614 w 102218"/>
                <a:gd name="connsiteY351" fmla="*/ 5015 h 110308"/>
                <a:gd name="connsiteX352" fmla="*/ 37890 w 102218"/>
                <a:gd name="connsiteY352" fmla="*/ 5015 h 110308"/>
                <a:gd name="connsiteX353" fmla="*/ 38166 w 102218"/>
                <a:gd name="connsiteY353" fmla="*/ 5015 h 110308"/>
                <a:gd name="connsiteX354" fmla="*/ 38166 w 102218"/>
                <a:gd name="connsiteY354" fmla="*/ 5292 h 110308"/>
                <a:gd name="connsiteX355" fmla="*/ 38443 w 102218"/>
                <a:gd name="connsiteY355" fmla="*/ 5292 h 110308"/>
                <a:gd name="connsiteX356" fmla="*/ 38719 w 102218"/>
                <a:gd name="connsiteY356" fmla="*/ 5292 h 110308"/>
                <a:gd name="connsiteX357" fmla="*/ 38995 w 102218"/>
                <a:gd name="connsiteY357" fmla="*/ 5292 h 110308"/>
                <a:gd name="connsiteX358" fmla="*/ 39272 w 102218"/>
                <a:gd name="connsiteY358" fmla="*/ 5292 h 110308"/>
                <a:gd name="connsiteX359" fmla="*/ 39548 w 102218"/>
                <a:gd name="connsiteY359" fmla="*/ 5292 h 110308"/>
                <a:gd name="connsiteX360" fmla="*/ 39824 w 102218"/>
                <a:gd name="connsiteY360" fmla="*/ 5292 h 110308"/>
                <a:gd name="connsiteX361" fmla="*/ 40100 w 102218"/>
                <a:gd name="connsiteY361" fmla="*/ 5292 h 110308"/>
                <a:gd name="connsiteX362" fmla="*/ 40100 w 102218"/>
                <a:gd name="connsiteY362" fmla="*/ 5015 h 110308"/>
                <a:gd name="connsiteX363" fmla="*/ 40377 w 102218"/>
                <a:gd name="connsiteY363" fmla="*/ 5015 h 110308"/>
                <a:gd name="connsiteX364" fmla="*/ 40653 w 102218"/>
                <a:gd name="connsiteY364" fmla="*/ 5015 h 110308"/>
                <a:gd name="connsiteX365" fmla="*/ 40929 w 102218"/>
                <a:gd name="connsiteY365" fmla="*/ 5015 h 110308"/>
                <a:gd name="connsiteX366" fmla="*/ 41205 w 102218"/>
                <a:gd name="connsiteY366" fmla="*/ 5015 h 110308"/>
                <a:gd name="connsiteX367" fmla="*/ 41482 w 102218"/>
                <a:gd name="connsiteY367" fmla="*/ 5015 h 110308"/>
                <a:gd name="connsiteX368" fmla="*/ 41758 w 102218"/>
                <a:gd name="connsiteY368" fmla="*/ 5015 h 110308"/>
                <a:gd name="connsiteX369" fmla="*/ 42034 w 102218"/>
                <a:gd name="connsiteY369" fmla="*/ 5015 h 110308"/>
                <a:gd name="connsiteX370" fmla="*/ 42034 w 102218"/>
                <a:gd name="connsiteY370" fmla="*/ 4739 h 110308"/>
                <a:gd name="connsiteX371" fmla="*/ 42310 w 102218"/>
                <a:gd name="connsiteY371" fmla="*/ 4739 h 110308"/>
                <a:gd name="connsiteX372" fmla="*/ 42587 w 102218"/>
                <a:gd name="connsiteY372" fmla="*/ 4739 h 110308"/>
                <a:gd name="connsiteX373" fmla="*/ 42587 w 102218"/>
                <a:gd name="connsiteY373" fmla="*/ 4462 h 110308"/>
                <a:gd name="connsiteX374" fmla="*/ 42863 w 102218"/>
                <a:gd name="connsiteY374" fmla="*/ 4462 h 110308"/>
                <a:gd name="connsiteX375" fmla="*/ 43139 w 102218"/>
                <a:gd name="connsiteY375" fmla="*/ 4462 h 110308"/>
                <a:gd name="connsiteX376" fmla="*/ 43416 w 102218"/>
                <a:gd name="connsiteY376" fmla="*/ 4462 h 110308"/>
                <a:gd name="connsiteX377" fmla="*/ 43416 w 102218"/>
                <a:gd name="connsiteY377" fmla="*/ 4739 h 110308"/>
                <a:gd name="connsiteX378" fmla="*/ 43692 w 102218"/>
                <a:gd name="connsiteY378" fmla="*/ 4739 h 110308"/>
                <a:gd name="connsiteX379" fmla="*/ 43692 w 102218"/>
                <a:gd name="connsiteY379" fmla="*/ 5015 h 110308"/>
                <a:gd name="connsiteX380" fmla="*/ 43968 w 102218"/>
                <a:gd name="connsiteY380" fmla="*/ 5292 h 110308"/>
                <a:gd name="connsiteX381" fmla="*/ 43968 w 102218"/>
                <a:gd name="connsiteY381" fmla="*/ 5568 h 110308"/>
                <a:gd name="connsiteX382" fmla="*/ 44244 w 102218"/>
                <a:gd name="connsiteY382" fmla="*/ 5568 h 110308"/>
                <a:gd name="connsiteX383" fmla="*/ 44244 w 102218"/>
                <a:gd name="connsiteY383" fmla="*/ 5844 h 110308"/>
                <a:gd name="connsiteX384" fmla="*/ 44521 w 102218"/>
                <a:gd name="connsiteY384" fmla="*/ 6121 h 110308"/>
                <a:gd name="connsiteX385" fmla="*/ 44797 w 102218"/>
                <a:gd name="connsiteY385" fmla="*/ 6121 h 110308"/>
                <a:gd name="connsiteX386" fmla="*/ 44797 w 102218"/>
                <a:gd name="connsiteY386" fmla="*/ 6397 h 110308"/>
                <a:gd name="connsiteX387" fmla="*/ 45073 w 102218"/>
                <a:gd name="connsiteY387" fmla="*/ 6674 h 110308"/>
                <a:gd name="connsiteX388" fmla="*/ 45349 w 102218"/>
                <a:gd name="connsiteY388" fmla="*/ 6950 h 110308"/>
                <a:gd name="connsiteX389" fmla="*/ 45626 w 102218"/>
                <a:gd name="connsiteY389" fmla="*/ 6950 h 110308"/>
                <a:gd name="connsiteX390" fmla="*/ 45626 w 102218"/>
                <a:gd name="connsiteY390" fmla="*/ 7227 h 110308"/>
                <a:gd name="connsiteX391" fmla="*/ 45902 w 102218"/>
                <a:gd name="connsiteY391" fmla="*/ 7227 h 110308"/>
                <a:gd name="connsiteX392" fmla="*/ 46178 w 102218"/>
                <a:gd name="connsiteY392" fmla="*/ 7227 h 110308"/>
                <a:gd name="connsiteX393" fmla="*/ 46454 w 102218"/>
                <a:gd name="connsiteY393" fmla="*/ 7227 h 110308"/>
                <a:gd name="connsiteX394" fmla="*/ 46731 w 102218"/>
                <a:gd name="connsiteY394" fmla="*/ 7227 h 110308"/>
                <a:gd name="connsiteX395" fmla="*/ 47007 w 102218"/>
                <a:gd name="connsiteY395" fmla="*/ 7227 h 110308"/>
                <a:gd name="connsiteX396" fmla="*/ 47283 w 102218"/>
                <a:gd name="connsiteY396" fmla="*/ 7227 h 110308"/>
                <a:gd name="connsiteX397" fmla="*/ 47560 w 102218"/>
                <a:gd name="connsiteY397" fmla="*/ 7227 h 110308"/>
                <a:gd name="connsiteX398" fmla="*/ 47560 w 102218"/>
                <a:gd name="connsiteY398" fmla="*/ 6950 h 110308"/>
                <a:gd name="connsiteX399" fmla="*/ 47560 w 102218"/>
                <a:gd name="connsiteY399" fmla="*/ 6674 h 110308"/>
                <a:gd name="connsiteX400" fmla="*/ 47836 w 102218"/>
                <a:gd name="connsiteY400" fmla="*/ 6674 h 110308"/>
                <a:gd name="connsiteX401" fmla="*/ 47836 w 102218"/>
                <a:gd name="connsiteY401" fmla="*/ 6397 h 110308"/>
                <a:gd name="connsiteX402" fmla="*/ 47836 w 102218"/>
                <a:gd name="connsiteY402" fmla="*/ 6121 h 110308"/>
                <a:gd name="connsiteX403" fmla="*/ 48112 w 102218"/>
                <a:gd name="connsiteY403" fmla="*/ 6121 h 110308"/>
                <a:gd name="connsiteX404" fmla="*/ 48112 w 102218"/>
                <a:gd name="connsiteY404" fmla="*/ 5844 h 110308"/>
                <a:gd name="connsiteX405" fmla="*/ 48388 w 102218"/>
                <a:gd name="connsiteY405" fmla="*/ 5844 h 110308"/>
                <a:gd name="connsiteX406" fmla="*/ 48388 w 102218"/>
                <a:gd name="connsiteY406" fmla="*/ 6121 h 110308"/>
                <a:gd name="connsiteX407" fmla="*/ 48665 w 102218"/>
                <a:gd name="connsiteY407" fmla="*/ 6121 h 110308"/>
                <a:gd name="connsiteX408" fmla="*/ 48665 w 102218"/>
                <a:gd name="connsiteY408" fmla="*/ 6397 h 110308"/>
                <a:gd name="connsiteX409" fmla="*/ 48941 w 102218"/>
                <a:gd name="connsiteY409" fmla="*/ 6397 h 110308"/>
                <a:gd name="connsiteX410" fmla="*/ 48941 w 102218"/>
                <a:gd name="connsiteY410" fmla="*/ 6674 h 110308"/>
                <a:gd name="connsiteX411" fmla="*/ 49217 w 102218"/>
                <a:gd name="connsiteY411" fmla="*/ 6674 h 110308"/>
                <a:gd name="connsiteX412" fmla="*/ 49217 w 102218"/>
                <a:gd name="connsiteY412" fmla="*/ 6950 h 110308"/>
                <a:gd name="connsiteX413" fmla="*/ 49493 w 102218"/>
                <a:gd name="connsiteY413" fmla="*/ 6950 h 110308"/>
                <a:gd name="connsiteX414" fmla="*/ 49493 w 102218"/>
                <a:gd name="connsiteY414" fmla="*/ 7227 h 110308"/>
                <a:gd name="connsiteX415" fmla="*/ 49769 w 102218"/>
                <a:gd name="connsiteY415" fmla="*/ 7227 h 110308"/>
                <a:gd name="connsiteX416" fmla="*/ 49769 w 102218"/>
                <a:gd name="connsiteY416" fmla="*/ 7503 h 110308"/>
                <a:gd name="connsiteX417" fmla="*/ 50046 w 102218"/>
                <a:gd name="connsiteY417" fmla="*/ 7780 h 110308"/>
                <a:gd name="connsiteX418" fmla="*/ 50046 w 102218"/>
                <a:gd name="connsiteY418" fmla="*/ 8056 h 110308"/>
                <a:gd name="connsiteX419" fmla="*/ 50322 w 102218"/>
                <a:gd name="connsiteY419" fmla="*/ 8056 h 110308"/>
                <a:gd name="connsiteX420" fmla="*/ 50322 w 102218"/>
                <a:gd name="connsiteY420" fmla="*/ 8333 h 110308"/>
                <a:gd name="connsiteX421" fmla="*/ 50598 w 102218"/>
                <a:gd name="connsiteY421" fmla="*/ 8333 h 110308"/>
                <a:gd name="connsiteX422" fmla="*/ 50598 w 102218"/>
                <a:gd name="connsiteY422" fmla="*/ 8056 h 110308"/>
                <a:gd name="connsiteX423" fmla="*/ 50598 w 102218"/>
                <a:gd name="connsiteY423" fmla="*/ 7780 h 110308"/>
                <a:gd name="connsiteX424" fmla="*/ 50598 w 102218"/>
                <a:gd name="connsiteY424" fmla="*/ 7503 h 110308"/>
                <a:gd name="connsiteX425" fmla="*/ 50322 w 102218"/>
                <a:gd name="connsiteY425" fmla="*/ 7503 h 110308"/>
                <a:gd name="connsiteX426" fmla="*/ 50322 w 102218"/>
                <a:gd name="connsiteY426" fmla="*/ 7227 h 110308"/>
                <a:gd name="connsiteX427" fmla="*/ 50046 w 102218"/>
                <a:gd name="connsiteY427" fmla="*/ 7227 h 110308"/>
                <a:gd name="connsiteX428" fmla="*/ 50046 w 102218"/>
                <a:gd name="connsiteY428" fmla="*/ 6950 h 110308"/>
                <a:gd name="connsiteX429" fmla="*/ 50046 w 102218"/>
                <a:gd name="connsiteY429" fmla="*/ 6674 h 110308"/>
                <a:gd name="connsiteX430" fmla="*/ 50046 w 102218"/>
                <a:gd name="connsiteY430" fmla="*/ 6397 h 110308"/>
                <a:gd name="connsiteX431" fmla="*/ 50322 w 102218"/>
                <a:gd name="connsiteY431" fmla="*/ 6397 h 110308"/>
                <a:gd name="connsiteX432" fmla="*/ 50322 w 102218"/>
                <a:gd name="connsiteY432" fmla="*/ 6121 h 110308"/>
                <a:gd name="connsiteX433" fmla="*/ 50598 w 102218"/>
                <a:gd name="connsiteY433" fmla="*/ 5844 h 110308"/>
                <a:gd name="connsiteX434" fmla="*/ 50598 w 102218"/>
                <a:gd name="connsiteY434" fmla="*/ 5568 h 110308"/>
                <a:gd name="connsiteX435" fmla="*/ 50875 w 102218"/>
                <a:gd name="connsiteY435" fmla="*/ 5568 h 110308"/>
                <a:gd name="connsiteX436" fmla="*/ 50875 w 102218"/>
                <a:gd name="connsiteY436" fmla="*/ 5292 h 110308"/>
                <a:gd name="connsiteX437" fmla="*/ 50875 w 102218"/>
                <a:gd name="connsiteY437" fmla="*/ 5015 h 110308"/>
                <a:gd name="connsiteX438" fmla="*/ 50875 w 102218"/>
                <a:gd name="connsiteY438" fmla="*/ 4739 h 110308"/>
                <a:gd name="connsiteX439" fmla="*/ 50875 w 102218"/>
                <a:gd name="connsiteY439" fmla="*/ 4462 h 110308"/>
                <a:gd name="connsiteX440" fmla="*/ 51151 w 102218"/>
                <a:gd name="connsiteY440" fmla="*/ 4462 h 110308"/>
                <a:gd name="connsiteX441" fmla="*/ 51151 w 102218"/>
                <a:gd name="connsiteY441" fmla="*/ 4186 h 110308"/>
                <a:gd name="connsiteX442" fmla="*/ 51427 w 102218"/>
                <a:gd name="connsiteY442" fmla="*/ 4186 h 110308"/>
                <a:gd name="connsiteX443" fmla="*/ 51427 w 102218"/>
                <a:gd name="connsiteY443" fmla="*/ 4462 h 110308"/>
                <a:gd name="connsiteX444" fmla="*/ 51704 w 102218"/>
                <a:gd name="connsiteY444" fmla="*/ 4462 h 110308"/>
                <a:gd name="connsiteX445" fmla="*/ 51980 w 102218"/>
                <a:gd name="connsiteY445" fmla="*/ 4462 h 110308"/>
                <a:gd name="connsiteX446" fmla="*/ 51980 w 102218"/>
                <a:gd name="connsiteY446" fmla="*/ 4739 h 110308"/>
                <a:gd name="connsiteX447" fmla="*/ 51980 w 102218"/>
                <a:gd name="connsiteY447" fmla="*/ 5015 h 110308"/>
                <a:gd name="connsiteX448" fmla="*/ 51980 w 102218"/>
                <a:gd name="connsiteY448" fmla="*/ 5292 h 110308"/>
                <a:gd name="connsiteX449" fmla="*/ 52256 w 102218"/>
                <a:gd name="connsiteY449" fmla="*/ 5292 h 110308"/>
                <a:gd name="connsiteX450" fmla="*/ 52532 w 102218"/>
                <a:gd name="connsiteY450" fmla="*/ 5292 h 110308"/>
                <a:gd name="connsiteX451" fmla="*/ 52532 w 102218"/>
                <a:gd name="connsiteY451" fmla="*/ 5568 h 110308"/>
                <a:gd name="connsiteX452" fmla="*/ 52532 w 102218"/>
                <a:gd name="connsiteY452" fmla="*/ 5844 h 110308"/>
                <a:gd name="connsiteX453" fmla="*/ 52809 w 102218"/>
                <a:gd name="connsiteY453" fmla="*/ 5844 h 110308"/>
                <a:gd name="connsiteX454" fmla="*/ 52809 w 102218"/>
                <a:gd name="connsiteY454" fmla="*/ 6121 h 110308"/>
                <a:gd name="connsiteX455" fmla="*/ 52809 w 102218"/>
                <a:gd name="connsiteY455" fmla="*/ 6397 h 110308"/>
                <a:gd name="connsiteX456" fmla="*/ 53085 w 102218"/>
                <a:gd name="connsiteY456" fmla="*/ 6121 h 110308"/>
                <a:gd name="connsiteX457" fmla="*/ 53361 w 102218"/>
                <a:gd name="connsiteY457" fmla="*/ 6121 h 110308"/>
                <a:gd name="connsiteX458" fmla="*/ 53637 w 102218"/>
                <a:gd name="connsiteY458" fmla="*/ 5844 h 110308"/>
                <a:gd name="connsiteX459" fmla="*/ 53637 w 102218"/>
                <a:gd name="connsiteY459" fmla="*/ 6121 h 110308"/>
                <a:gd name="connsiteX460" fmla="*/ 53913 w 102218"/>
                <a:gd name="connsiteY460" fmla="*/ 6121 h 110308"/>
                <a:gd name="connsiteX461" fmla="*/ 53913 w 102218"/>
                <a:gd name="connsiteY461" fmla="*/ 6397 h 110308"/>
                <a:gd name="connsiteX462" fmla="*/ 54190 w 102218"/>
                <a:gd name="connsiteY462" fmla="*/ 6397 h 110308"/>
                <a:gd name="connsiteX463" fmla="*/ 54190 w 102218"/>
                <a:gd name="connsiteY463" fmla="*/ 6674 h 110308"/>
                <a:gd name="connsiteX464" fmla="*/ 54466 w 102218"/>
                <a:gd name="connsiteY464" fmla="*/ 6674 h 110308"/>
                <a:gd name="connsiteX465" fmla="*/ 54466 w 102218"/>
                <a:gd name="connsiteY465" fmla="*/ 6950 h 110308"/>
                <a:gd name="connsiteX466" fmla="*/ 54742 w 102218"/>
                <a:gd name="connsiteY466" fmla="*/ 7227 h 110308"/>
                <a:gd name="connsiteX467" fmla="*/ 55019 w 102218"/>
                <a:gd name="connsiteY467" fmla="*/ 7227 h 110308"/>
                <a:gd name="connsiteX468" fmla="*/ 55019 w 102218"/>
                <a:gd name="connsiteY468" fmla="*/ 7503 h 110308"/>
                <a:gd name="connsiteX469" fmla="*/ 55295 w 102218"/>
                <a:gd name="connsiteY469" fmla="*/ 7503 h 110308"/>
                <a:gd name="connsiteX470" fmla="*/ 55295 w 102218"/>
                <a:gd name="connsiteY470" fmla="*/ 7780 h 110308"/>
                <a:gd name="connsiteX471" fmla="*/ 55295 w 102218"/>
                <a:gd name="connsiteY471" fmla="*/ 8056 h 110308"/>
                <a:gd name="connsiteX472" fmla="*/ 55295 w 102218"/>
                <a:gd name="connsiteY472" fmla="*/ 8333 h 110308"/>
                <a:gd name="connsiteX473" fmla="*/ 55019 w 102218"/>
                <a:gd name="connsiteY473" fmla="*/ 8333 h 110308"/>
                <a:gd name="connsiteX474" fmla="*/ 55019 w 102218"/>
                <a:gd name="connsiteY474" fmla="*/ 8609 h 110308"/>
                <a:gd name="connsiteX475" fmla="*/ 54742 w 102218"/>
                <a:gd name="connsiteY475" fmla="*/ 8609 h 110308"/>
                <a:gd name="connsiteX476" fmla="*/ 54466 w 102218"/>
                <a:gd name="connsiteY476" fmla="*/ 8609 h 110308"/>
                <a:gd name="connsiteX477" fmla="*/ 54466 w 102218"/>
                <a:gd name="connsiteY477" fmla="*/ 8886 h 110308"/>
                <a:gd name="connsiteX478" fmla="*/ 54466 w 102218"/>
                <a:gd name="connsiteY478" fmla="*/ 9162 h 110308"/>
                <a:gd name="connsiteX479" fmla="*/ 54190 w 102218"/>
                <a:gd name="connsiteY479" fmla="*/ 9162 h 110308"/>
                <a:gd name="connsiteX480" fmla="*/ 54466 w 102218"/>
                <a:gd name="connsiteY480" fmla="*/ 9438 h 110308"/>
                <a:gd name="connsiteX481" fmla="*/ 54742 w 102218"/>
                <a:gd name="connsiteY481" fmla="*/ 9438 h 110308"/>
                <a:gd name="connsiteX482" fmla="*/ 54742 w 102218"/>
                <a:gd name="connsiteY482" fmla="*/ 9715 h 110308"/>
                <a:gd name="connsiteX483" fmla="*/ 55019 w 102218"/>
                <a:gd name="connsiteY483" fmla="*/ 9715 h 110308"/>
                <a:gd name="connsiteX484" fmla="*/ 55295 w 102218"/>
                <a:gd name="connsiteY484" fmla="*/ 9991 h 110308"/>
                <a:gd name="connsiteX485" fmla="*/ 55571 w 102218"/>
                <a:gd name="connsiteY485" fmla="*/ 9991 h 110308"/>
                <a:gd name="connsiteX486" fmla="*/ 55848 w 102218"/>
                <a:gd name="connsiteY486" fmla="*/ 9991 h 110308"/>
                <a:gd name="connsiteX487" fmla="*/ 55848 w 102218"/>
                <a:gd name="connsiteY487" fmla="*/ 9715 h 110308"/>
                <a:gd name="connsiteX488" fmla="*/ 56124 w 102218"/>
                <a:gd name="connsiteY488" fmla="*/ 9715 h 110308"/>
                <a:gd name="connsiteX489" fmla="*/ 56400 w 102218"/>
                <a:gd name="connsiteY489" fmla="*/ 9715 h 110308"/>
                <a:gd name="connsiteX490" fmla="*/ 56400 w 102218"/>
                <a:gd name="connsiteY490" fmla="*/ 9438 h 110308"/>
                <a:gd name="connsiteX491" fmla="*/ 56676 w 102218"/>
                <a:gd name="connsiteY491" fmla="*/ 9438 h 110308"/>
                <a:gd name="connsiteX492" fmla="*/ 56953 w 102218"/>
                <a:gd name="connsiteY492" fmla="*/ 9438 h 110308"/>
                <a:gd name="connsiteX493" fmla="*/ 56953 w 102218"/>
                <a:gd name="connsiteY493" fmla="*/ 9162 h 110308"/>
                <a:gd name="connsiteX494" fmla="*/ 57229 w 102218"/>
                <a:gd name="connsiteY494" fmla="*/ 9162 h 110308"/>
                <a:gd name="connsiteX495" fmla="*/ 57505 w 102218"/>
                <a:gd name="connsiteY495" fmla="*/ 9162 h 110308"/>
                <a:gd name="connsiteX496" fmla="*/ 57781 w 102218"/>
                <a:gd name="connsiteY496" fmla="*/ 9162 h 110308"/>
                <a:gd name="connsiteX497" fmla="*/ 57781 w 102218"/>
                <a:gd name="connsiteY497" fmla="*/ 9438 h 110308"/>
                <a:gd name="connsiteX498" fmla="*/ 57781 w 102218"/>
                <a:gd name="connsiteY498" fmla="*/ 9715 h 110308"/>
                <a:gd name="connsiteX499" fmla="*/ 57781 w 102218"/>
                <a:gd name="connsiteY499" fmla="*/ 9991 h 110308"/>
                <a:gd name="connsiteX500" fmla="*/ 57781 w 102218"/>
                <a:gd name="connsiteY500" fmla="*/ 10268 h 110308"/>
                <a:gd name="connsiteX501" fmla="*/ 57781 w 102218"/>
                <a:gd name="connsiteY501" fmla="*/ 10544 h 110308"/>
                <a:gd name="connsiteX502" fmla="*/ 57781 w 102218"/>
                <a:gd name="connsiteY502" fmla="*/ 10821 h 110308"/>
                <a:gd name="connsiteX503" fmla="*/ 57781 w 102218"/>
                <a:gd name="connsiteY503" fmla="*/ 11097 h 110308"/>
                <a:gd name="connsiteX504" fmla="*/ 57505 w 102218"/>
                <a:gd name="connsiteY504" fmla="*/ 11097 h 110308"/>
                <a:gd name="connsiteX505" fmla="*/ 57505 w 102218"/>
                <a:gd name="connsiteY505" fmla="*/ 11374 h 110308"/>
                <a:gd name="connsiteX506" fmla="*/ 57505 w 102218"/>
                <a:gd name="connsiteY506" fmla="*/ 11650 h 110308"/>
                <a:gd name="connsiteX507" fmla="*/ 57505 w 102218"/>
                <a:gd name="connsiteY507" fmla="*/ 11927 h 110308"/>
                <a:gd name="connsiteX508" fmla="*/ 57505 w 102218"/>
                <a:gd name="connsiteY508" fmla="*/ 12203 h 110308"/>
                <a:gd name="connsiteX509" fmla="*/ 57505 w 102218"/>
                <a:gd name="connsiteY509" fmla="*/ 12479 h 110308"/>
                <a:gd name="connsiteX510" fmla="*/ 57505 w 102218"/>
                <a:gd name="connsiteY510" fmla="*/ 12756 h 110308"/>
                <a:gd name="connsiteX511" fmla="*/ 57505 w 102218"/>
                <a:gd name="connsiteY511" fmla="*/ 13033 h 110308"/>
                <a:gd name="connsiteX512" fmla="*/ 57505 w 102218"/>
                <a:gd name="connsiteY512" fmla="*/ 13309 h 110308"/>
                <a:gd name="connsiteX513" fmla="*/ 57781 w 102218"/>
                <a:gd name="connsiteY513" fmla="*/ 13309 h 110308"/>
                <a:gd name="connsiteX514" fmla="*/ 57781 w 102218"/>
                <a:gd name="connsiteY514" fmla="*/ 13585 h 110308"/>
                <a:gd name="connsiteX515" fmla="*/ 57781 w 102218"/>
                <a:gd name="connsiteY515" fmla="*/ 13862 h 110308"/>
                <a:gd name="connsiteX516" fmla="*/ 57781 w 102218"/>
                <a:gd name="connsiteY516" fmla="*/ 14138 h 110308"/>
                <a:gd name="connsiteX517" fmla="*/ 57781 w 102218"/>
                <a:gd name="connsiteY517" fmla="*/ 14415 h 110308"/>
                <a:gd name="connsiteX518" fmla="*/ 57781 w 102218"/>
                <a:gd name="connsiteY518" fmla="*/ 14691 h 110308"/>
                <a:gd name="connsiteX519" fmla="*/ 58057 w 102218"/>
                <a:gd name="connsiteY519" fmla="*/ 14691 h 110308"/>
                <a:gd name="connsiteX520" fmla="*/ 58334 w 102218"/>
                <a:gd name="connsiteY520" fmla="*/ 14691 h 110308"/>
                <a:gd name="connsiteX521" fmla="*/ 58610 w 102218"/>
                <a:gd name="connsiteY521" fmla="*/ 14691 h 110308"/>
                <a:gd name="connsiteX522" fmla="*/ 58886 w 102218"/>
                <a:gd name="connsiteY522" fmla="*/ 14691 h 110308"/>
                <a:gd name="connsiteX523" fmla="*/ 58886 w 102218"/>
                <a:gd name="connsiteY523" fmla="*/ 14415 h 110308"/>
                <a:gd name="connsiteX524" fmla="*/ 59163 w 102218"/>
                <a:gd name="connsiteY524" fmla="*/ 14415 h 110308"/>
                <a:gd name="connsiteX525" fmla="*/ 59439 w 102218"/>
                <a:gd name="connsiteY525" fmla="*/ 14415 h 110308"/>
                <a:gd name="connsiteX526" fmla="*/ 59715 w 102218"/>
                <a:gd name="connsiteY526" fmla="*/ 14691 h 110308"/>
                <a:gd name="connsiteX527" fmla="*/ 59715 w 102218"/>
                <a:gd name="connsiteY527" fmla="*/ 14968 h 110308"/>
                <a:gd name="connsiteX528" fmla="*/ 59992 w 102218"/>
                <a:gd name="connsiteY528" fmla="*/ 14968 h 110308"/>
                <a:gd name="connsiteX529" fmla="*/ 59992 w 102218"/>
                <a:gd name="connsiteY529" fmla="*/ 15244 h 110308"/>
                <a:gd name="connsiteX530" fmla="*/ 60268 w 102218"/>
                <a:gd name="connsiteY530" fmla="*/ 15521 h 110308"/>
                <a:gd name="connsiteX531" fmla="*/ 60544 w 102218"/>
                <a:gd name="connsiteY531" fmla="*/ 15521 h 110308"/>
                <a:gd name="connsiteX532" fmla="*/ 60820 w 102218"/>
                <a:gd name="connsiteY532" fmla="*/ 15797 h 110308"/>
                <a:gd name="connsiteX533" fmla="*/ 60820 w 102218"/>
                <a:gd name="connsiteY533" fmla="*/ 16074 h 110308"/>
                <a:gd name="connsiteX534" fmla="*/ 60820 w 102218"/>
                <a:gd name="connsiteY534" fmla="*/ 16350 h 110308"/>
                <a:gd name="connsiteX535" fmla="*/ 60820 w 102218"/>
                <a:gd name="connsiteY535" fmla="*/ 16626 h 110308"/>
                <a:gd name="connsiteX536" fmla="*/ 61097 w 102218"/>
                <a:gd name="connsiteY536" fmla="*/ 16903 h 110308"/>
                <a:gd name="connsiteX537" fmla="*/ 61097 w 102218"/>
                <a:gd name="connsiteY537" fmla="*/ 17180 h 110308"/>
                <a:gd name="connsiteX538" fmla="*/ 61097 w 102218"/>
                <a:gd name="connsiteY538" fmla="*/ 17456 h 110308"/>
                <a:gd name="connsiteX539" fmla="*/ 61097 w 102218"/>
                <a:gd name="connsiteY539" fmla="*/ 17732 h 110308"/>
                <a:gd name="connsiteX540" fmla="*/ 61373 w 102218"/>
                <a:gd name="connsiteY540" fmla="*/ 17732 h 110308"/>
                <a:gd name="connsiteX541" fmla="*/ 61649 w 102218"/>
                <a:gd name="connsiteY541" fmla="*/ 17732 h 110308"/>
                <a:gd name="connsiteX542" fmla="*/ 61925 w 102218"/>
                <a:gd name="connsiteY542" fmla="*/ 17732 h 110308"/>
                <a:gd name="connsiteX543" fmla="*/ 62201 w 102218"/>
                <a:gd name="connsiteY543" fmla="*/ 17732 h 110308"/>
                <a:gd name="connsiteX544" fmla="*/ 62478 w 102218"/>
                <a:gd name="connsiteY544" fmla="*/ 17732 h 110308"/>
                <a:gd name="connsiteX545" fmla="*/ 62754 w 102218"/>
                <a:gd name="connsiteY545" fmla="*/ 18009 h 110308"/>
                <a:gd name="connsiteX546" fmla="*/ 63030 w 102218"/>
                <a:gd name="connsiteY546" fmla="*/ 18009 h 110308"/>
                <a:gd name="connsiteX547" fmla="*/ 63307 w 102218"/>
                <a:gd name="connsiteY547" fmla="*/ 18009 h 110308"/>
                <a:gd name="connsiteX548" fmla="*/ 63583 w 102218"/>
                <a:gd name="connsiteY548" fmla="*/ 18009 h 110308"/>
                <a:gd name="connsiteX549" fmla="*/ 63859 w 102218"/>
                <a:gd name="connsiteY549" fmla="*/ 18009 h 110308"/>
                <a:gd name="connsiteX550" fmla="*/ 64135 w 102218"/>
                <a:gd name="connsiteY550" fmla="*/ 18009 h 110308"/>
                <a:gd name="connsiteX551" fmla="*/ 64412 w 102218"/>
                <a:gd name="connsiteY551" fmla="*/ 18009 h 110308"/>
                <a:gd name="connsiteX552" fmla="*/ 64688 w 102218"/>
                <a:gd name="connsiteY552" fmla="*/ 18009 h 110308"/>
                <a:gd name="connsiteX553" fmla="*/ 64964 w 102218"/>
                <a:gd name="connsiteY553" fmla="*/ 18009 h 110308"/>
                <a:gd name="connsiteX554" fmla="*/ 65241 w 102218"/>
                <a:gd name="connsiteY554" fmla="*/ 18009 h 110308"/>
                <a:gd name="connsiteX555" fmla="*/ 65517 w 102218"/>
                <a:gd name="connsiteY555" fmla="*/ 18009 h 110308"/>
                <a:gd name="connsiteX556" fmla="*/ 65517 w 102218"/>
                <a:gd name="connsiteY556" fmla="*/ 18285 h 110308"/>
                <a:gd name="connsiteX557" fmla="*/ 65793 w 102218"/>
                <a:gd name="connsiteY557" fmla="*/ 18285 h 110308"/>
                <a:gd name="connsiteX558" fmla="*/ 66069 w 102218"/>
                <a:gd name="connsiteY558" fmla="*/ 18285 h 110308"/>
                <a:gd name="connsiteX559" fmla="*/ 66345 w 102218"/>
                <a:gd name="connsiteY559" fmla="*/ 18285 h 110308"/>
                <a:gd name="connsiteX560" fmla="*/ 66345 w 102218"/>
                <a:gd name="connsiteY560" fmla="*/ 18562 h 110308"/>
                <a:gd name="connsiteX561" fmla="*/ 66345 w 102218"/>
                <a:gd name="connsiteY561" fmla="*/ 18838 h 110308"/>
                <a:gd name="connsiteX562" fmla="*/ 66345 w 102218"/>
                <a:gd name="connsiteY562" fmla="*/ 19115 h 110308"/>
                <a:gd name="connsiteX563" fmla="*/ 66345 w 102218"/>
                <a:gd name="connsiteY563" fmla="*/ 19391 h 110308"/>
                <a:gd name="connsiteX564" fmla="*/ 66345 w 102218"/>
                <a:gd name="connsiteY564" fmla="*/ 19667 h 110308"/>
                <a:gd name="connsiteX565" fmla="*/ 66345 w 102218"/>
                <a:gd name="connsiteY565" fmla="*/ 19944 h 110308"/>
                <a:gd name="connsiteX566" fmla="*/ 66345 w 102218"/>
                <a:gd name="connsiteY566" fmla="*/ 20221 h 110308"/>
                <a:gd name="connsiteX567" fmla="*/ 66622 w 102218"/>
                <a:gd name="connsiteY567" fmla="*/ 20221 h 110308"/>
                <a:gd name="connsiteX568" fmla="*/ 66622 w 102218"/>
                <a:gd name="connsiteY568" fmla="*/ 20497 h 110308"/>
                <a:gd name="connsiteX569" fmla="*/ 66898 w 102218"/>
                <a:gd name="connsiteY569" fmla="*/ 20497 h 110308"/>
                <a:gd name="connsiteX570" fmla="*/ 66898 w 102218"/>
                <a:gd name="connsiteY570" fmla="*/ 20773 h 110308"/>
                <a:gd name="connsiteX571" fmla="*/ 67174 w 102218"/>
                <a:gd name="connsiteY571" fmla="*/ 20773 h 110308"/>
                <a:gd name="connsiteX572" fmla="*/ 67174 w 102218"/>
                <a:gd name="connsiteY572" fmla="*/ 21050 h 110308"/>
                <a:gd name="connsiteX573" fmla="*/ 67451 w 102218"/>
                <a:gd name="connsiteY573" fmla="*/ 21050 h 110308"/>
                <a:gd name="connsiteX574" fmla="*/ 67727 w 102218"/>
                <a:gd name="connsiteY574" fmla="*/ 21050 h 110308"/>
                <a:gd name="connsiteX575" fmla="*/ 67727 w 102218"/>
                <a:gd name="connsiteY575" fmla="*/ 20773 h 110308"/>
                <a:gd name="connsiteX576" fmla="*/ 68003 w 102218"/>
                <a:gd name="connsiteY576" fmla="*/ 20773 h 110308"/>
                <a:gd name="connsiteX577" fmla="*/ 68279 w 102218"/>
                <a:gd name="connsiteY577" fmla="*/ 20773 h 110308"/>
                <a:gd name="connsiteX578" fmla="*/ 68556 w 102218"/>
                <a:gd name="connsiteY578" fmla="*/ 20773 h 110308"/>
                <a:gd name="connsiteX579" fmla="*/ 68556 w 102218"/>
                <a:gd name="connsiteY579" fmla="*/ 21050 h 110308"/>
                <a:gd name="connsiteX580" fmla="*/ 68832 w 102218"/>
                <a:gd name="connsiteY580" fmla="*/ 21050 h 110308"/>
                <a:gd name="connsiteX581" fmla="*/ 69108 w 102218"/>
                <a:gd name="connsiteY581" fmla="*/ 21050 h 110308"/>
                <a:gd name="connsiteX582" fmla="*/ 69385 w 102218"/>
                <a:gd name="connsiteY582" fmla="*/ 21050 h 110308"/>
                <a:gd name="connsiteX583" fmla="*/ 69661 w 102218"/>
                <a:gd name="connsiteY583" fmla="*/ 21050 h 110308"/>
                <a:gd name="connsiteX584" fmla="*/ 69937 w 102218"/>
                <a:gd name="connsiteY584" fmla="*/ 21050 h 110308"/>
                <a:gd name="connsiteX585" fmla="*/ 70213 w 102218"/>
                <a:gd name="connsiteY585" fmla="*/ 21050 h 110308"/>
                <a:gd name="connsiteX586" fmla="*/ 70489 w 102218"/>
                <a:gd name="connsiteY586" fmla="*/ 21050 h 110308"/>
                <a:gd name="connsiteX587" fmla="*/ 70766 w 102218"/>
                <a:gd name="connsiteY587" fmla="*/ 21050 h 110308"/>
                <a:gd name="connsiteX588" fmla="*/ 70766 w 102218"/>
                <a:gd name="connsiteY588" fmla="*/ 21327 h 110308"/>
                <a:gd name="connsiteX589" fmla="*/ 71042 w 102218"/>
                <a:gd name="connsiteY589" fmla="*/ 21327 h 110308"/>
                <a:gd name="connsiteX590" fmla="*/ 71318 w 102218"/>
                <a:gd name="connsiteY590" fmla="*/ 21327 h 110308"/>
                <a:gd name="connsiteX591" fmla="*/ 71595 w 102218"/>
                <a:gd name="connsiteY591" fmla="*/ 21327 h 110308"/>
                <a:gd name="connsiteX592" fmla="*/ 71871 w 102218"/>
                <a:gd name="connsiteY592" fmla="*/ 21327 h 110308"/>
                <a:gd name="connsiteX593" fmla="*/ 72147 w 102218"/>
                <a:gd name="connsiteY593" fmla="*/ 21327 h 110308"/>
                <a:gd name="connsiteX594" fmla="*/ 72147 w 102218"/>
                <a:gd name="connsiteY594" fmla="*/ 21603 h 110308"/>
                <a:gd name="connsiteX595" fmla="*/ 72423 w 102218"/>
                <a:gd name="connsiteY595" fmla="*/ 21603 h 110308"/>
                <a:gd name="connsiteX596" fmla="*/ 72700 w 102218"/>
                <a:gd name="connsiteY596" fmla="*/ 21879 h 110308"/>
                <a:gd name="connsiteX597" fmla="*/ 72700 w 102218"/>
                <a:gd name="connsiteY597" fmla="*/ 22156 h 110308"/>
                <a:gd name="connsiteX598" fmla="*/ 72976 w 102218"/>
                <a:gd name="connsiteY598" fmla="*/ 22156 h 110308"/>
                <a:gd name="connsiteX599" fmla="*/ 72976 w 102218"/>
                <a:gd name="connsiteY599" fmla="*/ 22432 h 110308"/>
                <a:gd name="connsiteX600" fmla="*/ 72976 w 102218"/>
                <a:gd name="connsiteY600" fmla="*/ 22709 h 110308"/>
                <a:gd name="connsiteX601" fmla="*/ 73252 w 102218"/>
                <a:gd name="connsiteY601" fmla="*/ 22709 h 110308"/>
                <a:gd name="connsiteX602" fmla="*/ 73252 w 102218"/>
                <a:gd name="connsiteY602" fmla="*/ 22985 h 110308"/>
                <a:gd name="connsiteX603" fmla="*/ 73529 w 102218"/>
                <a:gd name="connsiteY603" fmla="*/ 22985 h 110308"/>
                <a:gd name="connsiteX604" fmla="*/ 73529 w 102218"/>
                <a:gd name="connsiteY604" fmla="*/ 23262 h 110308"/>
                <a:gd name="connsiteX605" fmla="*/ 73805 w 102218"/>
                <a:gd name="connsiteY605" fmla="*/ 23262 h 110308"/>
                <a:gd name="connsiteX606" fmla="*/ 74081 w 102218"/>
                <a:gd name="connsiteY606" fmla="*/ 23262 h 110308"/>
                <a:gd name="connsiteX607" fmla="*/ 74081 w 102218"/>
                <a:gd name="connsiteY607" fmla="*/ 22985 h 110308"/>
                <a:gd name="connsiteX608" fmla="*/ 74357 w 102218"/>
                <a:gd name="connsiteY608" fmla="*/ 22985 h 110308"/>
                <a:gd name="connsiteX609" fmla="*/ 74633 w 102218"/>
                <a:gd name="connsiteY609" fmla="*/ 22985 h 110308"/>
                <a:gd name="connsiteX610" fmla="*/ 74633 w 102218"/>
                <a:gd name="connsiteY610" fmla="*/ 22709 h 110308"/>
                <a:gd name="connsiteX611" fmla="*/ 74910 w 102218"/>
                <a:gd name="connsiteY611" fmla="*/ 22985 h 110308"/>
                <a:gd name="connsiteX612" fmla="*/ 75186 w 102218"/>
                <a:gd name="connsiteY612" fmla="*/ 22985 h 110308"/>
                <a:gd name="connsiteX613" fmla="*/ 75462 w 102218"/>
                <a:gd name="connsiteY613" fmla="*/ 23262 h 110308"/>
                <a:gd name="connsiteX614" fmla="*/ 75738 w 102218"/>
                <a:gd name="connsiteY614" fmla="*/ 23538 h 110308"/>
                <a:gd name="connsiteX615" fmla="*/ 76015 w 102218"/>
                <a:gd name="connsiteY615" fmla="*/ 23538 h 110308"/>
                <a:gd name="connsiteX616" fmla="*/ 76015 w 102218"/>
                <a:gd name="connsiteY616" fmla="*/ 23814 h 110308"/>
                <a:gd name="connsiteX617" fmla="*/ 76291 w 102218"/>
                <a:gd name="connsiteY617" fmla="*/ 23814 h 110308"/>
                <a:gd name="connsiteX618" fmla="*/ 76291 w 102218"/>
                <a:gd name="connsiteY618" fmla="*/ 24091 h 110308"/>
                <a:gd name="connsiteX619" fmla="*/ 76567 w 102218"/>
                <a:gd name="connsiteY619" fmla="*/ 24091 h 110308"/>
                <a:gd name="connsiteX620" fmla="*/ 76567 w 102218"/>
                <a:gd name="connsiteY620" fmla="*/ 24368 h 110308"/>
                <a:gd name="connsiteX621" fmla="*/ 76844 w 102218"/>
                <a:gd name="connsiteY621" fmla="*/ 24368 h 110308"/>
                <a:gd name="connsiteX622" fmla="*/ 76844 w 102218"/>
                <a:gd name="connsiteY622" fmla="*/ 24644 h 110308"/>
                <a:gd name="connsiteX623" fmla="*/ 77120 w 102218"/>
                <a:gd name="connsiteY623" fmla="*/ 24644 h 110308"/>
                <a:gd name="connsiteX624" fmla="*/ 77120 w 102218"/>
                <a:gd name="connsiteY624" fmla="*/ 24368 h 110308"/>
                <a:gd name="connsiteX625" fmla="*/ 77396 w 102218"/>
                <a:gd name="connsiteY625" fmla="*/ 24368 h 110308"/>
                <a:gd name="connsiteX626" fmla="*/ 77673 w 102218"/>
                <a:gd name="connsiteY626" fmla="*/ 24368 h 110308"/>
                <a:gd name="connsiteX627" fmla="*/ 77673 w 102218"/>
                <a:gd name="connsiteY627" fmla="*/ 24644 h 110308"/>
                <a:gd name="connsiteX628" fmla="*/ 77949 w 102218"/>
                <a:gd name="connsiteY628" fmla="*/ 24644 h 110308"/>
                <a:gd name="connsiteX629" fmla="*/ 77949 w 102218"/>
                <a:gd name="connsiteY629" fmla="*/ 24920 h 110308"/>
                <a:gd name="connsiteX630" fmla="*/ 78225 w 102218"/>
                <a:gd name="connsiteY630" fmla="*/ 24920 h 110308"/>
                <a:gd name="connsiteX631" fmla="*/ 78501 w 102218"/>
                <a:gd name="connsiteY631" fmla="*/ 24920 h 110308"/>
                <a:gd name="connsiteX632" fmla="*/ 78501 w 102218"/>
                <a:gd name="connsiteY632" fmla="*/ 25197 h 110308"/>
                <a:gd name="connsiteX633" fmla="*/ 78777 w 102218"/>
                <a:gd name="connsiteY633" fmla="*/ 25197 h 110308"/>
                <a:gd name="connsiteX634" fmla="*/ 79054 w 102218"/>
                <a:gd name="connsiteY634" fmla="*/ 25197 h 110308"/>
                <a:gd name="connsiteX635" fmla="*/ 79330 w 102218"/>
                <a:gd name="connsiteY635" fmla="*/ 25197 h 110308"/>
                <a:gd name="connsiteX636" fmla="*/ 79330 w 102218"/>
                <a:gd name="connsiteY636" fmla="*/ 25473 h 110308"/>
                <a:gd name="connsiteX637" fmla="*/ 79606 w 102218"/>
                <a:gd name="connsiteY637" fmla="*/ 25473 h 110308"/>
                <a:gd name="connsiteX638" fmla="*/ 79882 w 102218"/>
                <a:gd name="connsiteY638" fmla="*/ 25473 h 110308"/>
                <a:gd name="connsiteX639" fmla="*/ 80159 w 102218"/>
                <a:gd name="connsiteY639" fmla="*/ 25473 h 110308"/>
                <a:gd name="connsiteX640" fmla="*/ 80159 w 102218"/>
                <a:gd name="connsiteY640" fmla="*/ 25750 h 110308"/>
                <a:gd name="connsiteX641" fmla="*/ 80435 w 102218"/>
                <a:gd name="connsiteY641" fmla="*/ 25750 h 110308"/>
                <a:gd name="connsiteX642" fmla="*/ 80435 w 102218"/>
                <a:gd name="connsiteY642" fmla="*/ 26026 h 110308"/>
                <a:gd name="connsiteX643" fmla="*/ 80435 w 102218"/>
                <a:gd name="connsiteY643" fmla="*/ 26303 h 110308"/>
                <a:gd name="connsiteX644" fmla="*/ 80435 w 102218"/>
                <a:gd name="connsiteY644" fmla="*/ 26579 h 110308"/>
                <a:gd name="connsiteX645" fmla="*/ 80711 w 102218"/>
                <a:gd name="connsiteY645" fmla="*/ 26579 h 110308"/>
                <a:gd name="connsiteX646" fmla="*/ 80711 w 102218"/>
                <a:gd name="connsiteY646" fmla="*/ 26856 h 110308"/>
                <a:gd name="connsiteX647" fmla="*/ 80988 w 102218"/>
                <a:gd name="connsiteY647" fmla="*/ 26856 h 110308"/>
                <a:gd name="connsiteX648" fmla="*/ 80988 w 102218"/>
                <a:gd name="connsiteY648" fmla="*/ 27132 h 110308"/>
                <a:gd name="connsiteX649" fmla="*/ 81264 w 102218"/>
                <a:gd name="connsiteY649" fmla="*/ 27132 h 110308"/>
                <a:gd name="connsiteX650" fmla="*/ 81540 w 102218"/>
                <a:gd name="connsiteY650" fmla="*/ 27132 h 110308"/>
                <a:gd name="connsiteX651" fmla="*/ 81817 w 102218"/>
                <a:gd name="connsiteY651" fmla="*/ 27132 h 110308"/>
                <a:gd name="connsiteX652" fmla="*/ 81817 w 102218"/>
                <a:gd name="connsiteY652" fmla="*/ 27409 h 110308"/>
                <a:gd name="connsiteX653" fmla="*/ 82093 w 102218"/>
                <a:gd name="connsiteY653" fmla="*/ 27409 h 110308"/>
                <a:gd name="connsiteX654" fmla="*/ 82093 w 102218"/>
                <a:gd name="connsiteY654" fmla="*/ 27685 h 110308"/>
                <a:gd name="connsiteX655" fmla="*/ 82093 w 102218"/>
                <a:gd name="connsiteY655" fmla="*/ 27961 h 110308"/>
                <a:gd name="connsiteX656" fmla="*/ 82369 w 102218"/>
                <a:gd name="connsiteY656" fmla="*/ 27961 h 110308"/>
                <a:gd name="connsiteX657" fmla="*/ 82645 w 102218"/>
                <a:gd name="connsiteY657" fmla="*/ 27961 h 110308"/>
                <a:gd name="connsiteX658" fmla="*/ 82645 w 102218"/>
                <a:gd name="connsiteY658" fmla="*/ 28238 h 110308"/>
                <a:gd name="connsiteX659" fmla="*/ 82921 w 102218"/>
                <a:gd name="connsiteY659" fmla="*/ 28238 h 110308"/>
                <a:gd name="connsiteX660" fmla="*/ 83198 w 102218"/>
                <a:gd name="connsiteY660" fmla="*/ 28238 h 110308"/>
                <a:gd name="connsiteX661" fmla="*/ 83474 w 102218"/>
                <a:gd name="connsiteY661" fmla="*/ 28238 h 110308"/>
                <a:gd name="connsiteX662" fmla="*/ 83750 w 102218"/>
                <a:gd name="connsiteY662" fmla="*/ 28238 h 110308"/>
                <a:gd name="connsiteX663" fmla="*/ 84026 w 102218"/>
                <a:gd name="connsiteY663" fmla="*/ 28238 h 110308"/>
                <a:gd name="connsiteX664" fmla="*/ 84303 w 102218"/>
                <a:gd name="connsiteY664" fmla="*/ 28238 h 110308"/>
                <a:gd name="connsiteX665" fmla="*/ 84579 w 102218"/>
                <a:gd name="connsiteY665" fmla="*/ 28238 h 110308"/>
                <a:gd name="connsiteX666" fmla="*/ 84855 w 102218"/>
                <a:gd name="connsiteY666" fmla="*/ 28238 h 110308"/>
                <a:gd name="connsiteX667" fmla="*/ 85132 w 102218"/>
                <a:gd name="connsiteY667" fmla="*/ 28238 h 110308"/>
                <a:gd name="connsiteX668" fmla="*/ 85408 w 102218"/>
                <a:gd name="connsiteY668" fmla="*/ 28238 h 110308"/>
                <a:gd name="connsiteX669" fmla="*/ 85408 w 102218"/>
                <a:gd name="connsiteY669" fmla="*/ 28515 h 110308"/>
                <a:gd name="connsiteX670" fmla="*/ 85684 w 102218"/>
                <a:gd name="connsiteY670" fmla="*/ 28515 h 110308"/>
                <a:gd name="connsiteX671" fmla="*/ 85684 w 102218"/>
                <a:gd name="connsiteY671" fmla="*/ 28791 h 110308"/>
                <a:gd name="connsiteX672" fmla="*/ 85960 w 102218"/>
                <a:gd name="connsiteY672" fmla="*/ 28791 h 110308"/>
                <a:gd name="connsiteX673" fmla="*/ 85960 w 102218"/>
                <a:gd name="connsiteY673" fmla="*/ 29067 h 110308"/>
                <a:gd name="connsiteX674" fmla="*/ 86237 w 102218"/>
                <a:gd name="connsiteY674" fmla="*/ 29067 h 110308"/>
                <a:gd name="connsiteX675" fmla="*/ 86513 w 102218"/>
                <a:gd name="connsiteY675" fmla="*/ 29344 h 110308"/>
                <a:gd name="connsiteX676" fmla="*/ 86789 w 102218"/>
                <a:gd name="connsiteY676" fmla="*/ 29344 h 110308"/>
                <a:gd name="connsiteX677" fmla="*/ 86789 w 102218"/>
                <a:gd name="connsiteY677" fmla="*/ 29620 h 110308"/>
                <a:gd name="connsiteX678" fmla="*/ 87065 w 102218"/>
                <a:gd name="connsiteY678" fmla="*/ 29620 h 110308"/>
                <a:gd name="connsiteX679" fmla="*/ 87342 w 102218"/>
                <a:gd name="connsiteY679" fmla="*/ 29620 h 110308"/>
                <a:gd name="connsiteX680" fmla="*/ 87618 w 102218"/>
                <a:gd name="connsiteY680" fmla="*/ 29620 h 110308"/>
                <a:gd name="connsiteX681" fmla="*/ 87894 w 102218"/>
                <a:gd name="connsiteY681" fmla="*/ 29620 h 110308"/>
                <a:gd name="connsiteX682" fmla="*/ 88170 w 102218"/>
                <a:gd name="connsiteY682" fmla="*/ 29620 h 110308"/>
                <a:gd name="connsiteX683" fmla="*/ 88170 w 102218"/>
                <a:gd name="connsiteY683" fmla="*/ 29344 h 110308"/>
                <a:gd name="connsiteX684" fmla="*/ 88447 w 102218"/>
                <a:gd name="connsiteY684" fmla="*/ 29344 h 110308"/>
                <a:gd name="connsiteX685" fmla="*/ 88723 w 102218"/>
                <a:gd name="connsiteY685" fmla="*/ 29344 h 110308"/>
                <a:gd name="connsiteX686" fmla="*/ 88723 w 102218"/>
                <a:gd name="connsiteY686" fmla="*/ 29620 h 110308"/>
                <a:gd name="connsiteX687" fmla="*/ 88999 w 102218"/>
                <a:gd name="connsiteY687" fmla="*/ 29620 h 110308"/>
                <a:gd name="connsiteX688" fmla="*/ 89276 w 102218"/>
                <a:gd name="connsiteY688" fmla="*/ 29620 h 110308"/>
                <a:gd name="connsiteX689" fmla="*/ 89276 w 102218"/>
                <a:gd name="connsiteY689" fmla="*/ 29897 h 110308"/>
                <a:gd name="connsiteX690" fmla="*/ 89552 w 102218"/>
                <a:gd name="connsiteY690" fmla="*/ 29897 h 110308"/>
                <a:gd name="connsiteX691" fmla="*/ 89828 w 102218"/>
                <a:gd name="connsiteY691" fmla="*/ 29897 h 110308"/>
                <a:gd name="connsiteX692" fmla="*/ 90104 w 102218"/>
                <a:gd name="connsiteY692" fmla="*/ 29897 h 110308"/>
                <a:gd name="connsiteX693" fmla="*/ 90104 w 102218"/>
                <a:gd name="connsiteY693" fmla="*/ 30173 h 110308"/>
                <a:gd name="connsiteX694" fmla="*/ 90381 w 102218"/>
                <a:gd name="connsiteY694" fmla="*/ 30173 h 110308"/>
                <a:gd name="connsiteX695" fmla="*/ 90657 w 102218"/>
                <a:gd name="connsiteY695" fmla="*/ 30173 h 110308"/>
                <a:gd name="connsiteX696" fmla="*/ 90933 w 102218"/>
                <a:gd name="connsiteY696" fmla="*/ 30173 h 110308"/>
                <a:gd name="connsiteX697" fmla="*/ 91209 w 102218"/>
                <a:gd name="connsiteY697" fmla="*/ 30173 h 110308"/>
                <a:gd name="connsiteX698" fmla="*/ 91209 w 102218"/>
                <a:gd name="connsiteY698" fmla="*/ 30450 h 110308"/>
                <a:gd name="connsiteX699" fmla="*/ 91486 w 102218"/>
                <a:gd name="connsiteY699" fmla="*/ 30450 h 110308"/>
                <a:gd name="connsiteX700" fmla="*/ 91486 w 102218"/>
                <a:gd name="connsiteY700" fmla="*/ 30726 h 110308"/>
                <a:gd name="connsiteX701" fmla="*/ 91762 w 102218"/>
                <a:gd name="connsiteY701" fmla="*/ 30726 h 110308"/>
                <a:gd name="connsiteX702" fmla="*/ 91762 w 102218"/>
                <a:gd name="connsiteY702" fmla="*/ 31003 h 110308"/>
                <a:gd name="connsiteX703" fmla="*/ 91762 w 102218"/>
                <a:gd name="connsiteY703" fmla="*/ 31279 h 110308"/>
                <a:gd name="connsiteX704" fmla="*/ 91762 w 102218"/>
                <a:gd name="connsiteY704" fmla="*/ 31556 h 110308"/>
                <a:gd name="connsiteX705" fmla="*/ 92038 w 102218"/>
                <a:gd name="connsiteY705" fmla="*/ 31556 h 110308"/>
                <a:gd name="connsiteX706" fmla="*/ 92038 w 102218"/>
                <a:gd name="connsiteY706" fmla="*/ 31832 h 110308"/>
                <a:gd name="connsiteX707" fmla="*/ 92314 w 102218"/>
                <a:gd name="connsiteY707" fmla="*/ 31832 h 110308"/>
                <a:gd name="connsiteX708" fmla="*/ 92591 w 102218"/>
                <a:gd name="connsiteY708" fmla="*/ 31832 h 110308"/>
                <a:gd name="connsiteX709" fmla="*/ 92591 w 102218"/>
                <a:gd name="connsiteY709" fmla="*/ 32108 h 110308"/>
                <a:gd name="connsiteX710" fmla="*/ 92867 w 102218"/>
                <a:gd name="connsiteY710" fmla="*/ 32108 h 110308"/>
                <a:gd name="connsiteX711" fmla="*/ 92867 w 102218"/>
                <a:gd name="connsiteY711" fmla="*/ 32385 h 110308"/>
                <a:gd name="connsiteX712" fmla="*/ 93143 w 102218"/>
                <a:gd name="connsiteY712" fmla="*/ 32385 h 110308"/>
                <a:gd name="connsiteX713" fmla="*/ 93420 w 102218"/>
                <a:gd name="connsiteY713" fmla="*/ 32661 h 110308"/>
                <a:gd name="connsiteX714" fmla="*/ 93696 w 102218"/>
                <a:gd name="connsiteY714" fmla="*/ 32661 h 110308"/>
                <a:gd name="connsiteX715" fmla="*/ 93696 w 102218"/>
                <a:gd name="connsiteY715" fmla="*/ 32938 h 110308"/>
                <a:gd name="connsiteX716" fmla="*/ 93972 w 102218"/>
                <a:gd name="connsiteY716" fmla="*/ 32938 h 110308"/>
                <a:gd name="connsiteX717" fmla="*/ 93972 w 102218"/>
                <a:gd name="connsiteY717" fmla="*/ 33214 h 110308"/>
                <a:gd name="connsiteX718" fmla="*/ 94248 w 102218"/>
                <a:gd name="connsiteY718" fmla="*/ 33214 h 110308"/>
                <a:gd name="connsiteX719" fmla="*/ 94248 w 102218"/>
                <a:gd name="connsiteY719" fmla="*/ 33491 h 110308"/>
                <a:gd name="connsiteX720" fmla="*/ 94525 w 102218"/>
                <a:gd name="connsiteY720" fmla="*/ 33491 h 110308"/>
                <a:gd name="connsiteX721" fmla="*/ 94525 w 102218"/>
                <a:gd name="connsiteY721" fmla="*/ 33767 h 110308"/>
                <a:gd name="connsiteX722" fmla="*/ 94801 w 102218"/>
                <a:gd name="connsiteY722" fmla="*/ 33767 h 110308"/>
                <a:gd name="connsiteX723" fmla="*/ 95077 w 102218"/>
                <a:gd name="connsiteY723" fmla="*/ 33767 h 110308"/>
                <a:gd name="connsiteX724" fmla="*/ 95077 w 102218"/>
                <a:gd name="connsiteY724" fmla="*/ 34044 h 110308"/>
                <a:gd name="connsiteX725" fmla="*/ 95077 w 102218"/>
                <a:gd name="connsiteY725" fmla="*/ 34320 h 110308"/>
                <a:gd name="connsiteX726" fmla="*/ 95077 w 102218"/>
                <a:gd name="connsiteY726" fmla="*/ 34597 h 110308"/>
                <a:gd name="connsiteX727" fmla="*/ 95353 w 102218"/>
                <a:gd name="connsiteY727" fmla="*/ 34597 h 110308"/>
                <a:gd name="connsiteX728" fmla="*/ 95353 w 102218"/>
                <a:gd name="connsiteY728" fmla="*/ 34873 h 110308"/>
                <a:gd name="connsiteX729" fmla="*/ 95353 w 102218"/>
                <a:gd name="connsiteY729" fmla="*/ 35150 h 110308"/>
                <a:gd name="connsiteX730" fmla="*/ 95630 w 102218"/>
                <a:gd name="connsiteY730" fmla="*/ 35150 h 110308"/>
                <a:gd name="connsiteX731" fmla="*/ 95630 w 102218"/>
                <a:gd name="connsiteY731" fmla="*/ 35426 h 110308"/>
                <a:gd name="connsiteX732" fmla="*/ 95906 w 102218"/>
                <a:gd name="connsiteY732" fmla="*/ 35702 h 110308"/>
                <a:gd name="connsiteX733" fmla="*/ 96182 w 102218"/>
                <a:gd name="connsiteY733" fmla="*/ 35979 h 110308"/>
                <a:gd name="connsiteX734" fmla="*/ 96458 w 102218"/>
                <a:gd name="connsiteY734" fmla="*/ 35979 h 110308"/>
                <a:gd name="connsiteX735" fmla="*/ 96458 w 102218"/>
                <a:gd name="connsiteY735" fmla="*/ 36255 h 110308"/>
                <a:gd name="connsiteX736" fmla="*/ 96735 w 102218"/>
                <a:gd name="connsiteY736" fmla="*/ 36255 h 110308"/>
                <a:gd name="connsiteX737" fmla="*/ 96735 w 102218"/>
                <a:gd name="connsiteY737" fmla="*/ 35979 h 110308"/>
                <a:gd name="connsiteX738" fmla="*/ 97011 w 102218"/>
                <a:gd name="connsiteY738" fmla="*/ 35979 h 110308"/>
                <a:gd name="connsiteX739" fmla="*/ 97011 w 102218"/>
                <a:gd name="connsiteY739" fmla="*/ 36255 h 110308"/>
                <a:gd name="connsiteX740" fmla="*/ 97287 w 102218"/>
                <a:gd name="connsiteY740" fmla="*/ 36255 h 110308"/>
                <a:gd name="connsiteX741" fmla="*/ 97563 w 102218"/>
                <a:gd name="connsiteY741" fmla="*/ 36532 h 110308"/>
                <a:gd name="connsiteX742" fmla="*/ 97840 w 102218"/>
                <a:gd name="connsiteY742" fmla="*/ 36532 h 110308"/>
                <a:gd name="connsiteX743" fmla="*/ 97840 w 102218"/>
                <a:gd name="connsiteY743" fmla="*/ 36808 h 110308"/>
                <a:gd name="connsiteX744" fmla="*/ 98116 w 102218"/>
                <a:gd name="connsiteY744" fmla="*/ 36808 h 110308"/>
                <a:gd name="connsiteX745" fmla="*/ 98392 w 102218"/>
                <a:gd name="connsiteY745" fmla="*/ 36808 h 110308"/>
                <a:gd name="connsiteX746" fmla="*/ 98392 w 102218"/>
                <a:gd name="connsiteY746" fmla="*/ 37085 h 110308"/>
                <a:gd name="connsiteX747" fmla="*/ 98669 w 102218"/>
                <a:gd name="connsiteY747" fmla="*/ 37085 h 110308"/>
                <a:gd name="connsiteX748" fmla="*/ 98945 w 102218"/>
                <a:gd name="connsiteY748" fmla="*/ 37361 h 110308"/>
                <a:gd name="connsiteX749" fmla="*/ 99221 w 102218"/>
                <a:gd name="connsiteY749" fmla="*/ 37361 h 110308"/>
                <a:gd name="connsiteX750" fmla="*/ 99221 w 102218"/>
                <a:gd name="connsiteY750" fmla="*/ 37638 h 110308"/>
                <a:gd name="connsiteX751" fmla="*/ 99221 w 102218"/>
                <a:gd name="connsiteY751" fmla="*/ 37914 h 110308"/>
                <a:gd name="connsiteX752" fmla="*/ 99497 w 102218"/>
                <a:gd name="connsiteY752" fmla="*/ 38191 h 110308"/>
                <a:gd name="connsiteX753" fmla="*/ 99497 w 102218"/>
                <a:gd name="connsiteY753" fmla="*/ 38467 h 110308"/>
                <a:gd name="connsiteX754" fmla="*/ 99774 w 102218"/>
                <a:gd name="connsiteY754" fmla="*/ 38467 h 110308"/>
                <a:gd name="connsiteX755" fmla="*/ 99774 w 102218"/>
                <a:gd name="connsiteY755" fmla="*/ 38744 h 110308"/>
                <a:gd name="connsiteX756" fmla="*/ 100050 w 102218"/>
                <a:gd name="connsiteY756" fmla="*/ 38744 h 110308"/>
                <a:gd name="connsiteX757" fmla="*/ 100326 w 102218"/>
                <a:gd name="connsiteY757" fmla="*/ 39020 h 110308"/>
                <a:gd name="connsiteX758" fmla="*/ 100602 w 102218"/>
                <a:gd name="connsiteY758" fmla="*/ 39020 h 110308"/>
                <a:gd name="connsiteX759" fmla="*/ 100602 w 102218"/>
                <a:gd name="connsiteY759" fmla="*/ 39297 h 110308"/>
                <a:gd name="connsiteX760" fmla="*/ 100879 w 102218"/>
                <a:gd name="connsiteY760" fmla="*/ 39297 h 110308"/>
                <a:gd name="connsiteX761" fmla="*/ 100879 w 102218"/>
                <a:gd name="connsiteY761" fmla="*/ 39573 h 110308"/>
                <a:gd name="connsiteX762" fmla="*/ 101155 w 102218"/>
                <a:gd name="connsiteY762" fmla="*/ 39573 h 110308"/>
                <a:gd name="connsiteX763" fmla="*/ 101155 w 102218"/>
                <a:gd name="connsiteY763" fmla="*/ 39849 h 110308"/>
                <a:gd name="connsiteX764" fmla="*/ 101155 w 102218"/>
                <a:gd name="connsiteY764" fmla="*/ 40126 h 110308"/>
                <a:gd name="connsiteX765" fmla="*/ 100879 w 102218"/>
                <a:gd name="connsiteY765" fmla="*/ 40402 h 110308"/>
                <a:gd name="connsiteX766" fmla="*/ 100879 w 102218"/>
                <a:gd name="connsiteY766" fmla="*/ 40679 h 110308"/>
                <a:gd name="connsiteX767" fmla="*/ 100879 w 102218"/>
                <a:gd name="connsiteY767" fmla="*/ 40955 h 110308"/>
                <a:gd name="connsiteX768" fmla="*/ 100879 w 102218"/>
                <a:gd name="connsiteY768" fmla="*/ 41232 h 110308"/>
                <a:gd name="connsiteX769" fmla="*/ 100879 w 102218"/>
                <a:gd name="connsiteY769" fmla="*/ 41508 h 110308"/>
                <a:gd name="connsiteX770" fmla="*/ 100879 w 102218"/>
                <a:gd name="connsiteY770" fmla="*/ 41785 h 110308"/>
                <a:gd name="connsiteX771" fmla="*/ 100879 w 102218"/>
                <a:gd name="connsiteY771" fmla="*/ 42061 h 110308"/>
                <a:gd name="connsiteX772" fmla="*/ 100879 w 102218"/>
                <a:gd name="connsiteY772" fmla="*/ 42338 h 110308"/>
                <a:gd name="connsiteX773" fmla="*/ 100879 w 102218"/>
                <a:gd name="connsiteY773" fmla="*/ 42614 h 110308"/>
                <a:gd name="connsiteX774" fmla="*/ 100879 w 102218"/>
                <a:gd name="connsiteY774" fmla="*/ 42890 h 110308"/>
                <a:gd name="connsiteX775" fmla="*/ 100879 w 102218"/>
                <a:gd name="connsiteY775" fmla="*/ 43167 h 110308"/>
                <a:gd name="connsiteX776" fmla="*/ 100879 w 102218"/>
                <a:gd name="connsiteY776" fmla="*/ 43444 h 110308"/>
                <a:gd name="connsiteX777" fmla="*/ 100602 w 102218"/>
                <a:gd name="connsiteY777" fmla="*/ 43444 h 110308"/>
                <a:gd name="connsiteX778" fmla="*/ 100602 w 102218"/>
                <a:gd name="connsiteY778" fmla="*/ 43720 h 110308"/>
                <a:gd name="connsiteX779" fmla="*/ 100326 w 102218"/>
                <a:gd name="connsiteY779" fmla="*/ 43720 h 110308"/>
                <a:gd name="connsiteX780" fmla="*/ 100050 w 102218"/>
                <a:gd name="connsiteY780" fmla="*/ 43720 h 110308"/>
                <a:gd name="connsiteX781" fmla="*/ 99774 w 102218"/>
                <a:gd name="connsiteY781" fmla="*/ 43720 h 110308"/>
                <a:gd name="connsiteX782" fmla="*/ 99497 w 102218"/>
                <a:gd name="connsiteY782" fmla="*/ 43720 h 110308"/>
                <a:gd name="connsiteX783" fmla="*/ 99497 w 102218"/>
                <a:gd name="connsiteY783" fmla="*/ 43996 h 110308"/>
                <a:gd name="connsiteX784" fmla="*/ 99221 w 102218"/>
                <a:gd name="connsiteY784" fmla="*/ 43996 h 110308"/>
                <a:gd name="connsiteX785" fmla="*/ 99221 w 102218"/>
                <a:gd name="connsiteY785" fmla="*/ 44273 h 110308"/>
                <a:gd name="connsiteX786" fmla="*/ 98945 w 102218"/>
                <a:gd name="connsiteY786" fmla="*/ 44273 h 110308"/>
                <a:gd name="connsiteX787" fmla="*/ 98669 w 102218"/>
                <a:gd name="connsiteY787" fmla="*/ 44549 h 110308"/>
                <a:gd name="connsiteX788" fmla="*/ 98392 w 102218"/>
                <a:gd name="connsiteY788" fmla="*/ 44549 h 110308"/>
                <a:gd name="connsiteX789" fmla="*/ 98116 w 102218"/>
                <a:gd name="connsiteY789" fmla="*/ 44549 h 110308"/>
                <a:gd name="connsiteX790" fmla="*/ 97840 w 102218"/>
                <a:gd name="connsiteY790" fmla="*/ 44549 h 110308"/>
                <a:gd name="connsiteX791" fmla="*/ 97563 w 102218"/>
                <a:gd name="connsiteY791" fmla="*/ 44549 h 110308"/>
                <a:gd name="connsiteX792" fmla="*/ 97287 w 102218"/>
                <a:gd name="connsiteY792" fmla="*/ 44549 h 110308"/>
                <a:gd name="connsiteX793" fmla="*/ 97287 w 102218"/>
                <a:gd name="connsiteY793" fmla="*/ 44826 h 110308"/>
                <a:gd name="connsiteX794" fmla="*/ 97287 w 102218"/>
                <a:gd name="connsiteY794" fmla="*/ 45102 h 110308"/>
                <a:gd name="connsiteX795" fmla="*/ 97287 w 102218"/>
                <a:gd name="connsiteY795" fmla="*/ 45379 h 110308"/>
                <a:gd name="connsiteX796" fmla="*/ 97287 w 102218"/>
                <a:gd name="connsiteY796" fmla="*/ 45655 h 110308"/>
                <a:gd name="connsiteX797" fmla="*/ 97287 w 102218"/>
                <a:gd name="connsiteY797" fmla="*/ 45932 h 110308"/>
                <a:gd name="connsiteX798" fmla="*/ 97287 w 102218"/>
                <a:gd name="connsiteY798" fmla="*/ 46208 h 110308"/>
                <a:gd name="connsiteX799" fmla="*/ 97563 w 102218"/>
                <a:gd name="connsiteY799" fmla="*/ 46208 h 110308"/>
                <a:gd name="connsiteX800" fmla="*/ 97563 w 102218"/>
                <a:gd name="connsiteY800" fmla="*/ 46485 h 110308"/>
                <a:gd name="connsiteX801" fmla="*/ 97563 w 102218"/>
                <a:gd name="connsiteY801" fmla="*/ 46761 h 110308"/>
                <a:gd name="connsiteX802" fmla="*/ 97840 w 102218"/>
                <a:gd name="connsiteY802" fmla="*/ 46761 h 110308"/>
                <a:gd name="connsiteX803" fmla="*/ 97840 w 102218"/>
                <a:gd name="connsiteY803" fmla="*/ 47037 h 110308"/>
                <a:gd name="connsiteX804" fmla="*/ 97840 w 102218"/>
                <a:gd name="connsiteY804" fmla="*/ 47314 h 110308"/>
                <a:gd name="connsiteX805" fmla="*/ 98116 w 102218"/>
                <a:gd name="connsiteY805" fmla="*/ 47314 h 110308"/>
                <a:gd name="connsiteX806" fmla="*/ 98116 w 102218"/>
                <a:gd name="connsiteY806" fmla="*/ 47591 h 110308"/>
                <a:gd name="connsiteX807" fmla="*/ 98116 w 102218"/>
                <a:gd name="connsiteY807" fmla="*/ 47867 h 110308"/>
                <a:gd name="connsiteX808" fmla="*/ 98392 w 102218"/>
                <a:gd name="connsiteY808" fmla="*/ 47867 h 110308"/>
                <a:gd name="connsiteX809" fmla="*/ 98392 w 102218"/>
                <a:gd name="connsiteY809" fmla="*/ 48143 h 110308"/>
                <a:gd name="connsiteX810" fmla="*/ 98669 w 102218"/>
                <a:gd name="connsiteY810" fmla="*/ 48420 h 110308"/>
                <a:gd name="connsiteX811" fmla="*/ 98669 w 102218"/>
                <a:gd name="connsiteY811" fmla="*/ 48696 h 110308"/>
                <a:gd name="connsiteX812" fmla="*/ 98945 w 102218"/>
                <a:gd name="connsiteY812" fmla="*/ 48696 h 110308"/>
                <a:gd name="connsiteX813" fmla="*/ 98945 w 102218"/>
                <a:gd name="connsiteY813" fmla="*/ 48973 h 110308"/>
                <a:gd name="connsiteX814" fmla="*/ 98945 w 102218"/>
                <a:gd name="connsiteY814" fmla="*/ 49249 h 110308"/>
                <a:gd name="connsiteX815" fmla="*/ 99221 w 102218"/>
                <a:gd name="connsiteY815" fmla="*/ 49249 h 110308"/>
                <a:gd name="connsiteX816" fmla="*/ 99221 w 102218"/>
                <a:gd name="connsiteY816" fmla="*/ 49526 h 110308"/>
                <a:gd name="connsiteX817" fmla="*/ 99497 w 102218"/>
                <a:gd name="connsiteY817" fmla="*/ 49526 h 110308"/>
                <a:gd name="connsiteX818" fmla="*/ 99774 w 102218"/>
                <a:gd name="connsiteY818" fmla="*/ 49526 h 110308"/>
                <a:gd name="connsiteX819" fmla="*/ 99774 w 102218"/>
                <a:gd name="connsiteY819" fmla="*/ 49802 h 110308"/>
                <a:gd name="connsiteX820" fmla="*/ 100050 w 102218"/>
                <a:gd name="connsiteY820" fmla="*/ 49802 h 110308"/>
                <a:gd name="connsiteX821" fmla="*/ 100050 w 102218"/>
                <a:gd name="connsiteY821" fmla="*/ 50078 h 110308"/>
                <a:gd name="connsiteX822" fmla="*/ 100050 w 102218"/>
                <a:gd name="connsiteY822" fmla="*/ 50355 h 110308"/>
                <a:gd name="connsiteX823" fmla="*/ 100326 w 102218"/>
                <a:gd name="connsiteY823" fmla="*/ 50355 h 110308"/>
                <a:gd name="connsiteX824" fmla="*/ 100326 w 102218"/>
                <a:gd name="connsiteY824" fmla="*/ 50632 h 110308"/>
                <a:gd name="connsiteX825" fmla="*/ 100326 w 102218"/>
                <a:gd name="connsiteY825" fmla="*/ 50908 h 110308"/>
                <a:gd name="connsiteX826" fmla="*/ 100326 w 102218"/>
                <a:gd name="connsiteY826" fmla="*/ 51184 h 110308"/>
                <a:gd name="connsiteX827" fmla="*/ 100602 w 102218"/>
                <a:gd name="connsiteY827" fmla="*/ 51184 h 110308"/>
                <a:gd name="connsiteX828" fmla="*/ 100602 w 102218"/>
                <a:gd name="connsiteY828" fmla="*/ 51461 h 110308"/>
                <a:gd name="connsiteX829" fmla="*/ 100602 w 102218"/>
                <a:gd name="connsiteY829" fmla="*/ 51738 h 110308"/>
                <a:gd name="connsiteX830" fmla="*/ 100879 w 102218"/>
                <a:gd name="connsiteY830" fmla="*/ 51738 h 110308"/>
                <a:gd name="connsiteX831" fmla="*/ 101155 w 102218"/>
                <a:gd name="connsiteY831" fmla="*/ 51738 h 110308"/>
                <a:gd name="connsiteX832" fmla="*/ 101155 w 102218"/>
                <a:gd name="connsiteY832" fmla="*/ 52014 h 110308"/>
                <a:gd name="connsiteX833" fmla="*/ 101431 w 102218"/>
                <a:gd name="connsiteY833" fmla="*/ 52014 h 110308"/>
                <a:gd name="connsiteX834" fmla="*/ 101431 w 102218"/>
                <a:gd name="connsiteY834" fmla="*/ 52290 h 110308"/>
                <a:gd name="connsiteX835" fmla="*/ 101431 w 102218"/>
                <a:gd name="connsiteY835" fmla="*/ 52567 h 110308"/>
                <a:gd name="connsiteX836" fmla="*/ 101707 w 102218"/>
                <a:gd name="connsiteY836" fmla="*/ 52567 h 110308"/>
                <a:gd name="connsiteX837" fmla="*/ 101707 w 102218"/>
                <a:gd name="connsiteY837" fmla="*/ 52843 h 110308"/>
                <a:gd name="connsiteX838" fmla="*/ 101984 w 102218"/>
                <a:gd name="connsiteY838" fmla="*/ 52843 h 110308"/>
                <a:gd name="connsiteX839" fmla="*/ 102260 w 102218"/>
                <a:gd name="connsiteY839" fmla="*/ 53120 h 110308"/>
                <a:gd name="connsiteX840" fmla="*/ 101984 w 102218"/>
                <a:gd name="connsiteY840" fmla="*/ 53120 h 110308"/>
                <a:gd name="connsiteX841" fmla="*/ 101707 w 102218"/>
                <a:gd name="connsiteY841" fmla="*/ 53120 h 110308"/>
                <a:gd name="connsiteX842" fmla="*/ 101431 w 102218"/>
                <a:gd name="connsiteY842" fmla="*/ 53120 h 110308"/>
                <a:gd name="connsiteX843" fmla="*/ 101155 w 102218"/>
                <a:gd name="connsiteY843" fmla="*/ 53120 h 110308"/>
                <a:gd name="connsiteX844" fmla="*/ 101155 w 102218"/>
                <a:gd name="connsiteY844" fmla="*/ 53396 h 110308"/>
                <a:gd name="connsiteX845" fmla="*/ 100879 w 102218"/>
                <a:gd name="connsiteY845" fmla="*/ 53396 h 110308"/>
                <a:gd name="connsiteX846" fmla="*/ 100602 w 102218"/>
                <a:gd name="connsiteY846" fmla="*/ 53396 h 110308"/>
                <a:gd name="connsiteX847" fmla="*/ 100602 w 102218"/>
                <a:gd name="connsiteY847" fmla="*/ 53673 h 110308"/>
                <a:gd name="connsiteX848" fmla="*/ 100326 w 102218"/>
                <a:gd name="connsiteY848" fmla="*/ 53673 h 110308"/>
                <a:gd name="connsiteX849" fmla="*/ 100050 w 102218"/>
                <a:gd name="connsiteY849" fmla="*/ 53673 h 110308"/>
                <a:gd name="connsiteX850" fmla="*/ 100050 w 102218"/>
                <a:gd name="connsiteY850" fmla="*/ 53949 h 110308"/>
                <a:gd name="connsiteX851" fmla="*/ 99774 w 102218"/>
                <a:gd name="connsiteY851" fmla="*/ 53949 h 110308"/>
                <a:gd name="connsiteX852" fmla="*/ 99774 w 102218"/>
                <a:gd name="connsiteY852" fmla="*/ 54225 h 110308"/>
                <a:gd name="connsiteX853" fmla="*/ 99497 w 102218"/>
                <a:gd name="connsiteY853" fmla="*/ 54225 h 110308"/>
                <a:gd name="connsiteX854" fmla="*/ 99497 w 102218"/>
                <a:gd name="connsiteY854" fmla="*/ 54502 h 110308"/>
                <a:gd name="connsiteX855" fmla="*/ 99221 w 102218"/>
                <a:gd name="connsiteY855" fmla="*/ 54502 h 110308"/>
                <a:gd name="connsiteX856" fmla="*/ 99221 w 102218"/>
                <a:gd name="connsiteY856" fmla="*/ 54779 h 110308"/>
                <a:gd name="connsiteX857" fmla="*/ 98945 w 102218"/>
                <a:gd name="connsiteY857" fmla="*/ 54779 h 110308"/>
                <a:gd name="connsiteX858" fmla="*/ 98945 w 102218"/>
                <a:gd name="connsiteY858" fmla="*/ 55055 h 110308"/>
                <a:gd name="connsiteX859" fmla="*/ 98669 w 102218"/>
                <a:gd name="connsiteY859" fmla="*/ 55055 h 110308"/>
                <a:gd name="connsiteX860" fmla="*/ 98669 w 102218"/>
                <a:gd name="connsiteY860" fmla="*/ 55331 h 110308"/>
                <a:gd name="connsiteX861" fmla="*/ 98669 w 102218"/>
                <a:gd name="connsiteY861" fmla="*/ 55608 h 110308"/>
                <a:gd name="connsiteX862" fmla="*/ 98392 w 102218"/>
                <a:gd name="connsiteY862" fmla="*/ 55608 h 110308"/>
                <a:gd name="connsiteX863" fmla="*/ 98392 w 102218"/>
                <a:gd name="connsiteY863" fmla="*/ 55884 h 110308"/>
                <a:gd name="connsiteX864" fmla="*/ 98392 w 102218"/>
                <a:gd name="connsiteY864" fmla="*/ 56161 h 110308"/>
                <a:gd name="connsiteX865" fmla="*/ 98392 w 102218"/>
                <a:gd name="connsiteY865" fmla="*/ 56437 h 110308"/>
                <a:gd name="connsiteX866" fmla="*/ 98392 w 102218"/>
                <a:gd name="connsiteY866" fmla="*/ 56714 h 110308"/>
                <a:gd name="connsiteX867" fmla="*/ 98116 w 102218"/>
                <a:gd name="connsiteY867" fmla="*/ 56714 h 110308"/>
                <a:gd name="connsiteX868" fmla="*/ 98116 w 102218"/>
                <a:gd name="connsiteY868" fmla="*/ 56990 h 110308"/>
                <a:gd name="connsiteX869" fmla="*/ 98116 w 102218"/>
                <a:gd name="connsiteY869" fmla="*/ 57267 h 110308"/>
                <a:gd name="connsiteX870" fmla="*/ 97840 w 102218"/>
                <a:gd name="connsiteY870" fmla="*/ 57267 h 110308"/>
                <a:gd name="connsiteX871" fmla="*/ 97840 w 102218"/>
                <a:gd name="connsiteY871" fmla="*/ 57543 h 110308"/>
                <a:gd name="connsiteX872" fmla="*/ 97563 w 102218"/>
                <a:gd name="connsiteY872" fmla="*/ 57543 h 110308"/>
                <a:gd name="connsiteX873" fmla="*/ 97563 w 102218"/>
                <a:gd name="connsiteY873" fmla="*/ 57820 h 110308"/>
                <a:gd name="connsiteX874" fmla="*/ 97840 w 102218"/>
                <a:gd name="connsiteY874" fmla="*/ 57820 h 110308"/>
                <a:gd name="connsiteX875" fmla="*/ 98116 w 102218"/>
                <a:gd name="connsiteY875" fmla="*/ 57820 h 110308"/>
                <a:gd name="connsiteX876" fmla="*/ 98392 w 102218"/>
                <a:gd name="connsiteY876" fmla="*/ 57820 h 110308"/>
                <a:gd name="connsiteX877" fmla="*/ 98392 w 102218"/>
                <a:gd name="connsiteY877" fmla="*/ 58096 h 110308"/>
                <a:gd name="connsiteX878" fmla="*/ 98669 w 102218"/>
                <a:gd name="connsiteY878" fmla="*/ 58096 h 110308"/>
                <a:gd name="connsiteX879" fmla="*/ 98945 w 102218"/>
                <a:gd name="connsiteY879" fmla="*/ 58096 h 110308"/>
                <a:gd name="connsiteX880" fmla="*/ 99221 w 102218"/>
                <a:gd name="connsiteY880" fmla="*/ 58096 h 110308"/>
                <a:gd name="connsiteX881" fmla="*/ 99497 w 102218"/>
                <a:gd name="connsiteY881" fmla="*/ 58096 h 110308"/>
                <a:gd name="connsiteX882" fmla="*/ 99497 w 102218"/>
                <a:gd name="connsiteY882" fmla="*/ 58372 h 110308"/>
                <a:gd name="connsiteX883" fmla="*/ 99774 w 102218"/>
                <a:gd name="connsiteY883" fmla="*/ 58372 h 110308"/>
                <a:gd name="connsiteX884" fmla="*/ 100050 w 102218"/>
                <a:gd name="connsiteY884" fmla="*/ 58372 h 110308"/>
                <a:gd name="connsiteX885" fmla="*/ 100326 w 102218"/>
                <a:gd name="connsiteY885" fmla="*/ 58649 h 110308"/>
                <a:gd name="connsiteX886" fmla="*/ 100602 w 102218"/>
                <a:gd name="connsiteY886" fmla="*/ 58649 h 110308"/>
                <a:gd name="connsiteX887" fmla="*/ 100879 w 102218"/>
                <a:gd name="connsiteY887" fmla="*/ 58649 h 110308"/>
                <a:gd name="connsiteX888" fmla="*/ 100879 w 102218"/>
                <a:gd name="connsiteY888" fmla="*/ 58925 h 110308"/>
                <a:gd name="connsiteX889" fmla="*/ 100602 w 102218"/>
                <a:gd name="connsiteY889" fmla="*/ 58925 h 110308"/>
                <a:gd name="connsiteX890" fmla="*/ 100326 w 102218"/>
                <a:gd name="connsiteY890" fmla="*/ 58925 h 110308"/>
                <a:gd name="connsiteX891" fmla="*/ 100050 w 102218"/>
                <a:gd name="connsiteY891" fmla="*/ 58925 h 110308"/>
                <a:gd name="connsiteX892" fmla="*/ 99774 w 102218"/>
                <a:gd name="connsiteY892" fmla="*/ 58925 h 110308"/>
                <a:gd name="connsiteX893" fmla="*/ 99497 w 102218"/>
                <a:gd name="connsiteY893" fmla="*/ 58925 h 110308"/>
                <a:gd name="connsiteX894" fmla="*/ 99221 w 102218"/>
                <a:gd name="connsiteY894" fmla="*/ 58925 h 110308"/>
                <a:gd name="connsiteX895" fmla="*/ 98945 w 102218"/>
                <a:gd name="connsiteY895" fmla="*/ 59202 h 110308"/>
                <a:gd name="connsiteX896" fmla="*/ 98669 w 102218"/>
                <a:gd name="connsiteY896" fmla="*/ 59202 h 110308"/>
                <a:gd name="connsiteX897" fmla="*/ 98392 w 102218"/>
                <a:gd name="connsiteY897" fmla="*/ 59202 h 110308"/>
                <a:gd name="connsiteX898" fmla="*/ 98392 w 102218"/>
                <a:gd name="connsiteY898" fmla="*/ 59478 h 110308"/>
                <a:gd name="connsiteX899" fmla="*/ 98116 w 102218"/>
                <a:gd name="connsiteY899" fmla="*/ 59478 h 110308"/>
                <a:gd name="connsiteX900" fmla="*/ 98116 w 102218"/>
                <a:gd name="connsiteY900" fmla="*/ 59755 h 110308"/>
                <a:gd name="connsiteX901" fmla="*/ 97840 w 102218"/>
                <a:gd name="connsiteY901" fmla="*/ 59755 h 110308"/>
                <a:gd name="connsiteX902" fmla="*/ 97840 w 102218"/>
                <a:gd name="connsiteY902" fmla="*/ 60031 h 110308"/>
                <a:gd name="connsiteX903" fmla="*/ 97563 w 102218"/>
                <a:gd name="connsiteY903" fmla="*/ 60308 h 110308"/>
                <a:gd name="connsiteX904" fmla="*/ 97563 w 102218"/>
                <a:gd name="connsiteY904" fmla="*/ 60584 h 110308"/>
                <a:gd name="connsiteX905" fmla="*/ 97287 w 102218"/>
                <a:gd name="connsiteY905" fmla="*/ 60584 h 110308"/>
                <a:gd name="connsiteX906" fmla="*/ 97287 w 102218"/>
                <a:gd name="connsiteY906" fmla="*/ 60861 h 110308"/>
                <a:gd name="connsiteX907" fmla="*/ 97287 w 102218"/>
                <a:gd name="connsiteY907" fmla="*/ 61137 h 110308"/>
                <a:gd name="connsiteX908" fmla="*/ 97011 w 102218"/>
                <a:gd name="connsiteY908" fmla="*/ 61137 h 110308"/>
                <a:gd name="connsiteX909" fmla="*/ 97011 w 102218"/>
                <a:gd name="connsiteY909" fmla="*/ 61414 h 110308"/>
                <a:gd name="connsiteX910" fmla="*/ 97011 w 102218"/>
                <a:gd name="connsiteY910" fmla="*/ 61690 h 110308"/>
                <a:gd name="connsiteX911" fmla="*/ 96735 w 102218"/>
                <a:gd name="connsiteY911" fmla="*/ 61690 h 110308"/>
                <a:gd name="connsiteX912" fmla="*/ 96735 w 102218"/>
                <a:gd name="connsiteY912" fmla="*/ 61967 h 110308"/>
                <a:gd name="connsiteX913" fmla="*/ 96735 w 102218"/>
                <a:gd name="connsiteY913" fmla="*/ 62243 h 110308"/>
                <a:gd name="connsiteX914" fmla="*/ 96458 w 102218"/>
                <a:gd name="connsiteY914" fmla="*/ 62243 h 110308"/>
                <a:gd name="connsiteX915" fmla="*/ 96458 w 102218"/>
                <a:gd name="connsiteY915" fmla="*/ 62519 h 110308"/>
                <a:gd name="connsiteX916" fmla="*/ 96182 w 102218"/>
                <a:gd name="connsiteY916" fmla="*/ 62519 h 110308"/>
                <a:gd name="connsiteX917" fmla="*/ 96182 w 102218"/>
                <a:gd name="connsiteY917" fmla="*/ 62796 h 110308"/>
                <a:gd name="connsiteX918" fmla="*/ 95906 w 102218"/>
                <a:gd name="connsiteY918" fmla="*/ 62796 h 110308"/>
                <a:gd name="connsiteX919" fmla="*/ 95906 w 102218"/>
                <a:gd name="connsiteY919" fmla="*/ 63072 h 110308"/>
                <a:gd name="connsiteX920" fmla="*/ 95630 w 102218"/>
                <a:gd name="connsiteY920" fmla="*/ 63072 h 110308"/>
                <a:gd name="connsiteX921" fmla="*/ 95630 w 102218"/>
                <a:gd name="connsiteY921" fmla="*/ 63349 h 110308"/>
                <a:gd name="connsiteX922" fmla="*/ 95353 w 102218"/>
                <a:gd name="connsiteY922" fmla="*/ 63625 h 110308"/>
                <a:gd name="connsiteX923" fmla="*/ 95353 w 102218"/>
                <a:gd name="connsiteY923" fmla="*/ 63902 h 110308"/>
                <a:gd name="connsiteX924" fmla="*/ 95077 w 102218"/>
                <a:gd name="connsiteY924" fmla="*/ 63902 h 110308"/>
                <a:gd name="connsiteX925" fmla="*/ 95077 w 102218"/>
                <a:gd name="connsiteY925" fmla="*/ 64178 h 110308"/>
                <a:gd name="connsiteX926" fmla="*/ 94801 w 102218"/>
                <a:gd name="connsiteY926" fmla="*/ 64178 h 110308"/>
                <a:gd name="connsiteX927" fmla="*/ 94801 w 102218"/>
                <a:gd name="connsiteY927" fmla="*/ 64455 h 110308"/>
                <a:gd name="connsiteX928" fmla="*/ 94801 w 102218"/>
                <a:gd name="connsiteY928" fmla="*/ 64731 h 110308"/>
                <a:gd name="connsiteX929" fmla="*/ 94525 w 102218"/>
                <a:gd name="connsiteY929" fmla="*/ 64731 h 110308"/>
                <a:gd name="connsiteX930" fmla="*/ 94525 w 102218"/>
                <a:gd name="connsiteY930" fmla="*/ 65008 h 110308"/>
                <a:gd name="connsiteX931" fmla="*/ 94248 w 102218"/>
                <a:gd name="connsiteY931" fmla="*/ 65008 h 110308"/>
                <a:gd name="connsiteX932" fmla="*/ 94248 w 102218"/>
                <a:gd name="connsiteY932" fmla="*/ 65284 h 110308"/>
                <a:gd name="connsiteX933" fmla="*/ 94248 w 102218"/>
                <a:gd name="connsiteY933" fmla="*/ 65561 h 110308"/>
                <a:gd name="connsiteX934" fmla="*/ 93972 w 102218"/>
                <a:gd name="connsiteY934" fmla="*/ 65561 h 110308"/>
                <a:gd name="connsiteX935" fmla="*/ 93972 w 102218"/>
                <a:gd name="connsiteY935" fmla="*/ 65837 h 110308"/>
                <a:gd name="connsiteX936" fmla="*/ 93696 w 102218"/>
                <a:gd name="connsiteY936" fmla="*/ 65837 h 110308"/>
                <a:gd name="connsiteX937" fmla="*/ 93696 w 102218"/>
                <a:gd name="connsiteY937" fmla="*/ 66113 h 110308"/>
                <a:gd name="connsiteX938" fmla="*/ 93420 w 102218"/>
                <a:gd name="connsiteY938" fmla="*/ 66113 h 110308"/>
                <a:gd name="connsiteX939" fmla="*/ 93143 w 102218"/>
                <a:gd name="connsiteY939" fmla="*/ 66113 h 110308"/>
                <a:gd name="connsiteX940" fmla="*/ 93143 w 102218"/>
                <a:gd name="connsiteY940" fmla="*/ 66390 h 110308"/>
                <a:gd name="connsiteX941" fmla="*/ 92867 w 102218"/>
                <a:gd name="connsiteY941" fmla="*/ 66390 h 110308"/>
                <a:gd name="connsiteX942" fmla="*/ 92867 w 102218"/>
                <a:gd name="connsiteY942" fmla="*/ 66666 h 110308"/>
                <a:gd name="connsiteX943" fmla="*/ 93143 w 102218"/>
                <a:gd name="connsiteY943" fmla="*/ 66666 h 110308"/>
                <a:gd name="connsiteX944" fmla="*/ 93420 w 102218"/>
                <a:gd name="connsiteY944" fmla="*/ 66666 h 110308"/>
                <a:gd name="connsiteX945" fmla="*/ 93696 w 102218"/>
                <a:gd name="connsiteY945" fmla="*/ 66666 h 110308"/>
                <a:gd name="connsiteX946" fmla="*/ 93972 w 102218"/>
                <a:gd name="connsiteY946" fmla="*/ 66666 h 110308"/>
                <a:gd name="connsiteX947" fmla="*/ 94248 w 102218"/>
                <a:gd name="connsiteY947" fmla="*/ 66943 h 110308"/>
                <a:gd name="connsiteX948" fmla="*/ 94525 w 102218"/>
                <a:gd name="connsiteY948" fmla="*/ 66943 h 110308"/>
                <a:gd name="connsiteX949" fmla="*/ 94801 w 102218"/>
                <a:gd name="connsiteY949" fmla="*/ 66943 h 110308"/>
                <a:gd name="connsiteX950" fmla="*/ 94801 w 102218"/>
                <a:gd name="connsiteY950" fmla="*/ 67219 h 110308"/>
                <a:gd name="connsiteX951" fmla="*/ 95077 w 102218"/>
                <a:gd name="connsiteY951" fmla="*/ 67219 h 110308"/>
                <a:gd name="connsiteX952" fmla="*/ 95353 w 102218"/>
                <a:gd name="connsiteY952" fmla="*/ 67219 h 110308"/>
                <a:gd name="connsiteX953" fmla="*/ 95353 w 102218"/>
                <a:gd name="connsiteY953" fmla="*/ 67496 h 110308"/>
                <a:gd name="connsiteX954" fmla="*/ 95630 w 102218"/>
                <a:gd name="connsiteY954" fmla="*/ 67496 h 110308"/>
                <a:gd name="connsiteX955" fmla="*/ 95906 w 102218"/>
                <a:gd name="connsiteY955" fmla="*/ 67496 h 110308"/>
                <a:gd name="connsiteX956" fmla="*/ 95906 w 102218"/>
                <a:gd name="connsiteY956" fmla="*/ 67772 h 110308"/>
                <a:gd name="connsiteX957" fmla="*/ 96182 w 102218"/>
                <a:gd name="connsiteY957" fmla="*/ 67772 h 110308"/>
                <a:gd name="connsiteX958" fmla="*/ 96458 w 102218"/>
                <a:gd name="connsiteY958" fmla="*/ 67772 h 110308"/>
                <a:gd name="connsiteX959" fmla="*/ 96458 w 102218"/>
                <a:gd name="connsiteY959" fmla="*/ 68049 h 110308"/>
                <a:gd name="connsiteX960" fmla="*/ 96735 w 102218"/>
                <a:gd name="connsiteY960" fmla="*/ 68049 h 110308"/>
                <a:gd name="connsiteX961" fmla="*/ 97011 w 102218"/>
                <a:gd name="connsiteY961" fmla="*/ 68049 h 110308"/>
                <a:gd name="connsiteX962" fmla="*/ 97011 w 102218"/>
                <a:gd name="connsiteY962" fmla="*/ 68325 h 110308"/>
                <a:gd name="connsiteX963" fmla="*/ 97287 w 102218"/>
                <a:gd name="connsiteY963" fmla="*/ 68325 h 110308"/>
                <a:gd name="connsiteX964" fmla="*/ 97563 w 102218"/>
                <a:gd name="connsiteY964" fmla="*/ 68325 h 110308"/>
                <a:gd name="connsiteX965" fmla="*/ 97840 w 102218"/>
                <a:gd name="connsiteY965" fmla="*/ 68602 h 110308"/>
                <a:gd name="connsiteX966" fmla="*/ 98116 w 102218"/>
                <a:gd name="connsiteY966" fmla="*/ 68602 h 110308"/>
                <a:gd name="connsiteX967" fmla="*/ 98116 w 102218"/>
                <a:gd name="connsiteY967" fmla="*/ 68878 h 110308"/>
                <a:gd name="connsiteX968" fmla="*/ 98392 w 102218"/>
                <a:gd name="connsiteY968" fmla="*/ 68878 h 110308"/>
                <a:gd name="connsiteX969" fmla="*/ 98669 w 102218"/>
                <a:gd name="connsiteY969" fmla="*/ 68878 h 110308"/>
                <a:gd name="connsiteX970" fmla="*/ 98669 w 102218"/>
                <a:gd name="connsiteY970" fmla="*/ 69154 h 110308"/>
                <a:gd name="connsiteX971" fmla="*/ 98669 w 102218"/>
                <a:gd name="connsiteY971" fmla="*/ 69431 h 110308"/>
                <a:gd name="connsiteX972" fmla="*/ 98669 w 102218"/>
                <a:gd name="connsiteY972" fmla="*/ 69708 h 110308"/>
                <a:gd name="connsiteX973" fmla="*/ 98669 w 102218"/>
                <a:gd name="connsiteY973" fmla="*/ 69984 h 110308"/>
                <a:gd name="connsiteX974" fmla="*/ 98669 w 102218"/>
                <a:gd name="connsiteY974" fmla="*/ 70260 h 110308"/>
                <a:gd name="connsiteX975" fmla="*/ 98392 w 102218"/>
                <a:gd name="connsiteY975" fmla="*/ 70260 h 110308"/>
                <a:gd name="connsiteX976" fmla="*/ 98392 w 102218"/>
                <a:gd name="connsiteY976" fmla="*/ 70537 h 110308"/>
                <a:gd name="connsiteX977" fmla="*/ 98116 w 102218"/>
                <a:gd name="connsiteY977" fmla="*/ 70537 h 110308"/>
                <a:gd name="connsiteX978" fmla="*/ 97840 w 102218"/>
                <a:gd name="connsiteY978" fmla="*/ 70813 h 110308"/>
                <a:gd name="connsiteX979" fmla="*/ 97563 w 102218"/>
                <a:gd name="connsiteY979" fmla="*/ 71090 h 110308"/>
                <a:gd name="connsiteX980" fmla="*/ 97287 w 102218"/>
                <a:gd name="connsiteY980" fmla="*/ 71366 h 110308"/>
                <a:gd name="connsiteX981" fmla="*/ 97011 w 102218"/>
                <a:gd name="connsiteY981" fmla="*/ 71366 h 110308"/>
                <a:gd name="connsiteX982" fmla="*/ 97011 w 102218"/>
                <a:gd name="connsiteY982" fmla="*/ 71643 h 110308"/>
                <a:gd name="connsiteX983" fmla="*/ 96735 w 102218"/>
                <a:gd name="connsiteY983" fmla="*/ 71643 h 110308"/>
                <a:gd name="connsiteX984" fmla="*/ 96458 w 102218"/>
                <a:gd name="connsiteY984" fmla="*/ 71643 h 110308"/>
                <a:gd name="connsiteX985" fmla="*/ 96182 w 102218"/>
                <a:gd name="connsiteY985" fmla="*/ 71643 h 110308"/>
                <a:gd name="connsiteX986" fmla="*/ 96182 w 102218"/>
                <a:gd name="connsiteY986" fmla="*/ 71919 h 110308"/>
                <a:gd name="connsiteX987" fmla="*/ 95906 w 102218"/>
                <a:gd name="connsiteY987" fmla="*/ 71919 h 110308"/>
                <a:gd name="connsiteX988" fmla="*/ 95906 w 102218"/>
                <a:gd name="connsiteY988" fmla="*/ 72196 h 110308"/>
                <a:gd name="connsiteX989" fmla="*/ 95906 w 102218"/>
                <a:gd name="connsiteY989" fmla="*/ 72472 h 110308"/>
                <a:gd name="connsiteX990" fmla="*/ 95630 w 102218"/>
                <a:gd name="connsiteY990" fmla="*/ 72472 h 110308"/>
                <a:gd name="connsiteX991" fmla="*/ 95630 w 102218"/>
                <a:gd name="connsiteY991" fmla="*/ 72749 h 110308"/>
                <a:gd name="connsiteX992" fmla="*/ 95630 w 102218"/>
                <a:gd name="connsiteY992" fmla="*/ 73025 h 110308"/>
                <a:gd name="connsiteX993" fmla="*/ 95906 w 102218"/>
                <a:gd name="connsiteY993" fmla="*/ 73301 h 110308"/>
                <a:gd name="connsiteX994" fmla="*/ 95906 w 102218"/>
                <a:gd name="connsiteY994" fmla="*/ 73578 h 110308"/>
                <a:gd name="connsiteX995" fmla="*/ 95906 w 102218"/>
                <a:gd name="connsiteY995" fmla="*/ 73855 h 110308"/>
                <a:gd name="connsiteX996" fmla="*/ 95906 w 102218"/>
                <a:gd name="connsiteY996" fmla="*/ 74131 h 110308"/>
                <a:gd name="connsiteX997" fmla="*/ 95906 w 102218"/>
                <a:gd name="connsiteY997" fmla="*/ 74407 h 110308"/>
                <a:gd name="connsiteX998" fmla="*/ 95906 w 102218"/>
                <a:gd name="connsiteY998" fmla="*/ 74684 h 110308"/>
                <a:gd name="connsiteX999" fmla="*/ 95630 w 102218"/>
                <a:gd name="connsiteY999" fmla="*/ 74684 h 110308"/>
                <a:gd name="connsiteX1000" fmla="*/ 95353 w 102218"/>
                <a:gd name="connsiteY1000" fmla="*/ 74684 h 110308"/>
                <a:gd name="connsiteX1001" fmla="*/ 95077 w 102218"/>
                <a:gd name="connsiteY1001" fmla="*/ 74684 h 110308"/>
                <a:gd name="connsiteX1002" fmla="*/ 95077 w 102218"/>
                <a:gd name="connsiteY1002" fmla="*/ 74960 h 110308"/>
                <a:gd name="connsiteX1003" fmla="*/ 95077 w 102218"/>
                <a:gd name="connsiteY1003" fmla="*/ 75237 h 110308"/>
                <a:gd name="connsiteX1004" fmla="*/ 94801 w 102218"/>
                <a:gd name="connsiteY1004" fmla="*/ 75237 h 110308"/>
                <a:gd name="connsiteX1005" fmla="*/ 94801 w 102218"/>
                <a:gd name="connsiteY1005" fmla="*/ 75513 h 110308"/>
                <a:gd name="connsiteX1006" fmla="*/ 94525 w 102218"/>
                <a:gd name="connsiteY1006" fmla="*/ 75513 h 110308"/>
                <a:gd name="connsiteX1007" fmla="*/ 94525 w 102218"/>
                <a:gd name="connsiteY1007" fmla="*/ 75790 h 110308"/>
                <a:gd name="connsiteX1008" fmla="*/ 94248 w 102218"/>
                <a:gd name="connsiteY1008" fmla="*/ 75790 h 110308"/>
                <a:gd name="connsiteX1009" fmla="*/ 93972 w 102218"/>
                <a:gd name="connsiteY1009" fmla="*/ 76066 h 110308"/>
                <a:gd name="connsiteX1010" fmla="*/ 93696 w 102218"/>
                <a:gd name="connsiteY1010" fmla="*/ 76066 h 110308"/>
                <a:gd name="connsiteX1011" fmla="*/ 93420 w 102218"/>
                <a:gd name="connsiteY1011" fmla="*/ 76066 h 110308"/>
                <a:gd name="connsiteX1012" fmla="*/ 93420 w 102218"/>
                <a:gd name="connsiteY1012" fmla="*/ 76342 h 110308"/>
                <a:gd name="connsiteX1013" fmla="*/ 93143 w 102218"/>
                <a:gd name="connsiteY1013" fmla="*/ 76342 h 110308"/>
                <a:gd name="connsiteX1014" fmla="*/ 93143 w 102218"/>
                <a:gd name="connsiteY1014" fmla="*/ 76066 h 110308"/>
                <a:gd name="connsiteX1015" fmla="*/ 92867 w 102218"/>
                <a:gd name="connsiteY1015" fmla="*/ 76066 h 110308"/>
                <a:gd name="connsiteX1016" fmla="*/ 92591 w 102218"/>
                <a:gd name="connsiteY1016" fmla="*/ 76066 h 110308"/>
                <a:gd name="connsiteX1017" fmla="*/ 92314 w 102218"/>
                <a:gd name="connsiteY1017" fmla="*/ 76066 h 110308"/>
                <a:gd name="connsiteX1018" fmla="*/ 92038 w 102218"/>
                <a:gd name="connsiteY1018" fmla="*/ 76066 h 110308"/>
                <a:gd name="connsiteX1019" fmla="*/ 91762 w 102218"/>
                <a:gd name="connsiteY1019" fmla="*/ 76066 h 110308"/>
                <a:gd name="connsiteX1020" fmla="*/ 91486 w 102218"/>
                <a:gd name="connsiteY1020" fmla="*/ 76066 h 110308"/>
                <a:gd name="connsiteX1021" fmla="*/ 91209 w 102218"/>
                <a:gd name="connsiteY1021" fmla="*/ 76066 h 110308"/>
                <a:gd name="connsiteX1022" fmla="*/ 91209 w 102218"/>
                <a:gd name="connsiteY1022" fmla="*/ 75790 h 110308"/>
                <a:gd name="connsiteX1023" fmla="*/ 90933 w 102218"/>
                <a:gd name="connsiteY1023" fmla="*/ 75790 h 110308"/>
                <a:gd name="connsiteX1024" fmla="*/ 90657 w 102218"/>
                <a:gd name="connsiteY1024" fmla="*/ 75790 h 110308"/>
                <a:gd name="connsiteX1025" fmla="*/ 90657 w 102218"/>
                <a:gd name="connsiteY1025" fmla="*/ 76066 h 110308"/>
                <a:gd name="connsiteX1026" fmla="*/ 90381 w 102218"/>
                <a:gd name="connsiteY1026" fmla="*/ 76066 h 110308"/>
                <a:gd name="connsiteX1027" fmla="*/ 90381 w 102218"/>
                <a:gd name="connsiteY1027" fmla="*/ 76342 h 110308"/>
                <a:gd name="connsiteX1028" fmla="*/ 90104 w 102218"/>
                <a:gd name="connsiteY1028" fmla="*/ 76342 h 110308"/>
                <a:gd name="connsiteX1029" fmla="*/ 90104 w 102218"/>
                <a:gd name="connsiteY1029" fmla="*/ 76619 h 110308"/>
                <a:gd name="connsiteX1030" fmla="*/ 89828 w 102218"/>
                <a:gd name="connsiteY1030" fmla="*/ 76619 h 110308"/>
                <a:gd name="connsiteX1031" fmla="*/ 89552 w 102218"/>
                <a:gd name="connsiteY1031" fmla="*/ 76619 h 110308"/>
                <a:gd name="connsiteX1032" fmla="*/ 89552 w 102218"/>
                <a:gd name="connsiteY1032" fmla="*/ 76896 h 110308"/>
                <a:gd name="connsiteX1033" fmla="*/ 89276 w 102218"/>
                <a:gd name="connsiteY1033" fmla="*/ 76896 h 110308"/>
                <a:gd name="connsiteX1034" fmla="*/ 89276 w 102218"/>
                <a:gd name="connsiteY1034" fmla="*/ 77172 h 110308"/>
                <a:gd name="connsiteX1035" fmla="*/ 88999 w 102218"/>
                <a:gd name="connsiteY1035" fmla="*/ 77448 h 110308"/>
                <a:gd name="connsiteX1036" fmla="*/ 88723 w 102218"/>
                <a:gd name="connsiteY1036" fmla="*/ 77725 h 110308"/>
                <a:gd name="connsiteX1037" fmla="*/ 88723 w 102218"/>
                <a:gd name="connsiteY1037" fmla="*/ 78002 h 110308"/>
                <a:gd name="connsiteX1038" fmla="*/ 88447 w 102218"/>
                <a:gd name="connsiteY1038" fmla="*/ 78002 h 110308"/>
                <a:gd name="connsiteX1039" fmla="*/ 88447 w 102218"/>
                <a:gd name="connsiteY1039" fmla="*/ 78278 h 110308"/>
                <a:gd name="connsiteX1040" fmla="*/ 88170 w 102218"/>
                <a:gd name="connsiteY1040" fmla="*/ 78278 h 110308"/>
                <a:gd name="connsiteX1041" fmla="*/ 87894 w 102218"/>
                <a:gd name="connsiteY1041" fmla="*/ 78278 h 110308"/>
                <a:gd name="connsiteX1042" fmla="*/ 87894 w 102218"/>
                <a:gd name="connsiteY1042" fmla="*/ 78554 h 110308"/>
                <a:gd name="connsiteX1043" fmla="*/ 87618 w 102218"/>
                <a:gd name="connsiteY1043" fmla="*/ 78554 h 110308"/>
                <a:gd name="connsiteX1044" fmla="*/ 87618 w 102218"/>
                <a:gd name="connsiteY1044" fmla="*/ 78831 h 110308"/>
                <a:gd name="connsiteX1045" fmla="*/ 87342 w 102218"/>
                <a:gd name="connsiteY1045" fmla="*/ 78831 h 110308"/>
                <a:gd name="connsiteX1046" fmla="*/ 87342 w 102218"/>
                <a:gd name="connsiteY1046" fmla="*/ 79107 h 110308"/>
                <a:gd name="connsiteX1047" fmla="*/ 87065 w 102218"/>
                <a:gd name="connsiteY1047" fmla="*/ 79107 h 110308"/>
                <a:gd name="connsiteX1048" fmla="*/ 86789 w 102218"/>
                <a:gd name="connsiteY1048" fmla="*/ 79107 h 110308"/>
                <a:gd name="connsiteX1049" fmla="*/ 86513 w 102218"/>
                <a:gd name="connsiteY1049" fmla="*/ 79107 h 110308"/>
                <a:gd name="connsiteX1050" fmla="*/ 86237 w 102218"/>
                <a:gd name="connsiteY1050" fmla="*/ 79107 h 110308"/>
                <a:gd name="connsiteX1051" fmla="*/ 86237 w 102218"/>
                <a:gd name="connsiteY1051" fmla="*/ 79384 h 110308"/>
                <a:gd name="connsiteX1052" fmla="*/ 85960 w 102218"/>
                <a:gd name="connsiteY1052" fmla="*/ 79384 h 110308"/>
                <a:gd name="connsiteX1053" fmla="*/ 85684 w 102218"/>
                <a:gd name="connsiteY1053" fmla="*/ 79384 h 110308"/>
                <a:gd name="connsiteX1054" fmla="*/ 85684 w 102218"/>
                <a:gd name="connsiteY1054" fmla="*/ 79660 h 110308"/>
                <a:gd name="connsiteX1055" fmla="*/ 85684 w 102218"/>
                <a:gd name="connsiteY1055" fmla="*/ 79937 h 110308"/>
                <a:gd name="connsiteX1056" fmla="*/ 85684 w 102218"/>
                <a:gd name="connsiteY1056" fmla="*/ 80213 h 110308"/>
                <a:gd name="connsiteX1057" fmla="*/ 85684 w 102218"/>
                <a:gd name="connsiteY1057" fmla="*/ 80489 h 110308"/>
                <a:gd name="connsiteX1058" fmla="*/ 85408 w 102218"/>
                <a:gd name="connsiteY1058" fmla="*/ 80489 h 110308"/>
                <a:gd name="connsiteX1059" fmla="*/ 85408 w 102218"/>
                <a:gd name="connsiteY1059" fmla="*/ 80213 h 110308"/>
                <a:gd name="connsiteX1060" fmla="*/ 85132 w 102218"/>
                <a:gd name="connsiteY1060" fmla="*/ 80213 h 110308"/>
                <a:gd name="connsiteX1061" fmla="*/ 85132 w 102218"/>
                <a:gd name="connsiteY1061" fmla="*/ 79937 h 110308"/>
                <a:gd name="connsiteX1062" fmla="*/ 84855 w 102218"/>
                <a:gd name="connsiteY1062" fmla="*/ 79937 h 110308"/>
                <a:gd name="connsiteX1063" fmla="*/ 84579 w 102218"/>
                <a:gd name="connsiteY1063" fmla="*/ 79660 h 110308"/>
                <a:gd name="connsiteX1064" fmla="*/ 84303 w 102218"/>
                <a:gd name="connsiteY1064" fmla="*/ 79660 h 110308"/>
                <a:gd name="connsiteX1065" fmla="*/ 84303 w 102218"/>
                <a:gd name="connsiteY1065" fmla="*/ 79384 h 110308"/>
                <a:gd name="connsiteX1066" fmla="*/ 84026 w 102218"/>
                <a:gd name="connsiteY1066" fmla="*/ 79384 h 110308"/>
                <a:gd name="connsiteX1067" fmla="*/ 84026 w 102218"/>
                <a:gd name="connsiteY1067" fmla="*/ 79107 h 110308"/>
                <a:gd name="connsiteX1068" fmla="*/ 83750 w 102218"/>
                <a:gd name="connsiteY1068" fmla="*/ 79107 h 110308"/>
                <a:gd name="connsiteX1069" fmla="*/ 83474 w 102218"/>
                <a:gd name="connsiteY1069" fmla="*/ 79107 h 110308"/>
                <a:gd name="connsiteX1070" fmla="*/ 83474 w 102218"/>
                <a:gd name="connsiteY1070" fmla="*/ 78831 h 110308"/>
                <a:gd name="connsiteX1071" fmla="*/ 83198 w 102218"/>
                <a:gd name="connsiteY1071" fmla="*/ 78831 h 110308"/>
                <a:gd name="connsiteX1072" fmla="*/ 83198 w 102218"/>
                <a:gd name="connsiteY1072" fmla="*/ 78554 h 110308"/>
                <a:gd name="connsiteX1073" fmla="*/ 82921 w 102218"/>
                <a:gd name="connsiteY1073" fmla="*/ 78554 h 110308"/>
                <a:gd name="connsiteX1074" fmla="*/ 82921 w 102218"/>
                <a:gd name="connsiteY1074" fmla="*/ 78278 h 110308"/>
                <a:gd name="connsiteX1075" fmla="*/ 82645 w 102218"/>
                <a:gd name="connsiteY1075" fmla="*/ 78278 h 110308"/>
                <a:gd name="connsiteX1076" fmla="*/ 82369 w 102218"/>
                <a:gd name="connsiteY1076" fmla="*/ 78002 h 110308"/>
                <a:gd name="connsiteX1077" fmla="*/ 82093 w 102218"/>
                <a:gd name="connsiteY1077" fmla="*/ 78002 h 110308"/>
                <a:gd name="connsiteX1078" fmla="*/ 82093 w 102218"/>
                <a:gd name="connsiteY1078" fmla="*/ 77725 h 110308"/>
                <a:gd name="connsiteX1079" fmla="*/ 81817 w 102218"/>
                <a:gd name="connsiteY1079" fmla="*/ 77725 h 110308"/>
                <a:gd name="connsiteX1080" fmla="*/ 81817 w 102218"/>
                <a:gd name="connsiteY1080" fmla="*/ 77448 h 110308"/>
                <a:gd name="connsiteX1081" fmla="*/ 81540 w 102218"/>
                <a:gd name="connsiteY1081" fmla="*/ 77448 h 110308"/>
                <a:gd name="connsiteX1082" fmla="*/ 81540 w 102218"/>
                <a:gd name="connsiteY1082" fmla="*/ 77172 h 110308"/>
                <a:gd name="connsiteX1083" fmla="*/ 81264 w 102218"/>
                <a:gd name="connsiteY1083" fmla="*/ 77172 h 110308"/>
                <a:gd name="connsiteX1084" fmla="*/ 80988 w 102218"/>
                <a:gd name="connsiteY1084" fmla="*/ 76896 h 110308"/>
                <a:gd name="connsiteX1085" fmla="*/ 80711 w 102218"/>
                <a:gd name="connsiteY1085" fmla="*/ 76896 h 110308"/>
                <a:gd name="connsiteX1086" fmla="*/ 80711 w 102218"/>
                <a:gd name="connsiteY1086" fmla="*/ 76619 h 110308"/>
                <a:gd name="connsiteX1087" fmla="*/ 80435 w 102218"/>
                <a:gd name="connsiteY1087" fmla="*/ 76619 h 110308"/>
                <a:gd name="connsiteX1088" fmla="*/ 80435 w 102218"/>
                <a:gd name="connsiteY1088" fmla="*/ 76342 h 110308"/>
                <a:gd name="connsiteX1089" fmla="*/ 80159 w 102218"/>
                <a:gd name="connsiteY1089" fmla="*/ 76342 h 110308"/>
                <a:gd name="connsiteX1090" fmla="*/ 79882 w 102218"/>
                <a:gd name="connsiteY1090" fmla="*/ 76066 h 110308"/>
                <a:gd name="connsiteX1091" fmla="*/ 79606 w 102218"/>
                <a:gd name="connsiteY1091" fmla="*/ 76066 h 110308"/>
                <a:gd name="connsiteX1092" fmla="*/ 79606 w 102218"/>
                <a:gd name="connsiteY1092" fmla="*/ 75790 h 110308"/>
                <a:gd name="connsiteX1093" fmla="*/ 79606 w 102218"/>
                <a:gd name="connsiteY1093" fmla="*/ 76066 h 110308"/>
                <a:gd name="connsiteX1094" fmla="*/ 79330 w 102218"/>
                <a:gd name="connsiteY1094" fmla="*/ 76066 h 110308"/>
                <a:gd name="connsiteX1095" fmla="*/ 79330 w 102218"/>
                <a:gd name="connsiteY1095" fmla="*/ 76342 h 110308"/>
                <a:gd name="connsiteX1096" fmla="*/ 79054 w 102218"/>
                <a:gd name="connsiteY1096" fmla="*/ 76342 h 110308"/>
                <a:gd name="connsiteX1097" fmla="*/ 78777 w 102218"/>
                <a:gd name="connsiteY1097" fmla="*/ 76342 h 110308"/>
                <a:gd name="connsiteX1098" fmla="*/ 78501 w 102218"/>
                <a:gd name="connsiteY1098" fmla="*/ 76342 h 110308"/>
                <a:gd name="connsiteX1099" fmla="*/ 78501 w 102218"/>
                <a:gd name="connsiteY1099" fmla="*/ 76619 h 110308"/>
                <a:gd name="connsiteX1100" fmla="*/ 78225 w 102218"/>
                <a:gd name="connsiteY1100" fmla="*/ 76619 h 110308"/>
                <a:gd name="connsiteX1101" fmla="*/ 77949 w 102218"/>
                <a:gd name="connsiteY1101" fmla="*/ 76896 h 110308"/>
                <a:gd name="connsiteX1102" fmla="*/ 77673 w 102218"/>
                <a:gd name="connsiteY1102" fmla="*/ 76896 h 110308"/>
                <a:gd name="connsiteX1103" fmla="*/ 77396 w 102218"/>
                <a:gd name="connsiteY1103" fmla="*/ 76896 h 110308"/>
                <a:gd name="connsiteX1104" fmla="*/ 77396 w 102218"/>
                <a:gd name="connsiteY1104" fmla="*/ 77172 h 110308"/>
                <a:gd name="connsiteX1105" fmla="*/ 77120 w 102218"/>
                <a:gd name="connsiteY1105" fmla="*/ 77172 h 110308"/>
                <a:gd name="connsiteX1106" fmla="*/ 77120 w 102218"/>
                <a:gd name="connsiteY1106" fmla="*/ 77448 h 110308"/>
                <a:gd name="connsiteX1107" fmla="*/ 76844 w 102218"/>
                <a:gd name="connsiteY1107" fmla="*/ 77448 h 110308"/>
                <a:gd name="connsiteX1108" fmla="*/ 76567 w 102218"/>
                <a:gd name="connsiteY1108" fmla="*/ 77448 h 110308"/>
                <a:gd name="connsiteX1109" fmla="*/ 76567 w 102218"/>
                <a:gd name="connsiteY1109" fmla="*/ 77725 h 110308"/>
                <a:gd name="connsiteX1110" fmla="*/ 76291 w 102218"/>
                <a:gd name="connsiteY1110" fmla="*/ 77725 h 110308"/>
                <a:gd name="connsiteX1111" fmla="*/ 76291 w 102218"/>
                <a:gd name="connsiteY1111" fmla="*/ 78002 h 110308"/>
                <a:gd name="connsiteX1112" fmla="*/ 76291 w 102218"/>
                <a:gd name="connsiteY1112" fmla="*/ 78278 h 110308"/>
                <a:gd name="connsiteX1113" fmla="*/ 76291 w 102218"/>
                <a:gd name="connsiteY1113" fmla="*/ 78554 h 110308"/>
                <a:gd name="connsiteX1114" fmla="*/ 76291 w 102218"/>
                <a:gd name="connsiteY1114" fmla="*/ 78831 h 110308"/>
                <a:gd name="connsiteX1115" fmla="*/ 76291 w 102218"/>
                <a:gd name="connsiteY1115" fmla="*/ 79107 h 110308"/>
                <a:gd name="connsiteX1116" fmla="*/ 76291 w 102218"/>
                <a:gd name="connsiteY1116" fmla="*/ 79384 h 110308"/>
                <a:gd name="connsiteX1117" fmla="*/ 76291 w 102218"/>
                <a:gd name="connsiteY1117" fmla="*/ 79660 h 110308"/>
                <a:gd name="connsiteX1118" fmla="*/ 76291 w 102218"/>
                <a:gd name="connsiteY1118" fmla="*/ 79937 h 110308"/>
                <a:gd name="connsiteX1119" fmla="*/ 76015 w 102218"/>
                <a:gd name="connsiteY1119" fmla="*/ 79937 h 110308"/>
                <a:gd name="connsiteX1120" fmla="*/ 76015 w 102218"/>
                <a:gd name="connsiteY1120" fmla="*/ 80213 h 110308"/>
                <a:gd name="connsiteX1121" fmla="*/ 76015 w 102218"/>
                <a:gd name="connsiteY1121" fmla="*/ 80489 h 110308"/>
                <a:gd name="connsiteX1122" fmla="*/ 76015 w 102218"/>
                <a:gd name="connsiteY1122" fmla="*/ 80766 h 110308"/>
                <a:gd name="connsiteX1123" fmla="*/ 76015 w 102218"/>
                <a:gd name="connsiteY1123" fmla="*/ 81043 h 110308"/>
                <a:gd name="connsiteX1124" fmla="*/ 76015 w 102218"/>
                <a:gd name="connsiteY1124" fmla="*/ 81319 h 110308"/>
                <a:gd name="connsiteX1125" fmla="*/ 76015 w 102218"/>
                <a:gd name="connsiteY1125" fmla="*/ 81595 h 110308"/>
                <a:gd name="connsiteX1126" fmla="*/ 76291 w 102218"/>
                <a:gd name="connsiteY1126" fmla="*/ 81595 h 110308"/>
                <a:gd name="connsiteX1127" fmla="*/ 76291 w 102218"/>
                <a:gd name="connsiteY1127" fmla="*/ 81872 h 110308"/>
                <a:gd name="connsiteX1128" fmla="*/ 76291 w 102218"/>
                <a:gd name="connsiteY1128" fmla="*/ 82148 h 110308"/>
                <a:gd name="connsiteX1129" fmla="*/ 76567 w 102218"/>
                <a:gd name="connsiteY1129" fmla="*/ 82148 h 110308"/>
                <a:gd name="connsiteX1130" fmla="*/ 76567 w 102218"/>
                <a:gd name="connsiteY1130" fmla="*/ 82425 h 110308"/>
                <a:gd name="connsiteX1131" fmla="*/ 76567 w 102218"/>
                <a:gd name="connsiteY1131" fmla="*/ 82701 h 110308"/>
                <a:gd name="connsiteX1132" fmla="*/ 76844 w 102218"/>
                <a:gd name="connsiteY1132" fmla="*/ 82701 h 110308"/>
                <a:gd name="connsiteX1133" fmla="*/ 76844 w 102218"/>
                <a:gd name="connsiteY1133" fmla="*/ 82978 h 110308"/>
                <a:gd name="connsiteX1134" fmla="*/ 76844 w 102218"/>
                <a:gd name="connsiteY1134" fmla="*/ 83254 h 110308"/>
                <a:gd name="connsiteX1135" fmla="*/ 77120 w 102218"/>
                <a:gd name="connsiteY1135" fmla="*/ 83254 h 110308"/>
                <a:gd name="connsiteX1136" fmla="*/ 77120 w 102218"/>
                <a:gd name="connsiteY1136" fmla="*/ 83531 h 110308"/>
                <a:gd name="connsiteX1137" fmla="*/ 77120 w 102218"/>
                <a:gd name="connsiteY1137" fmla="*/ 83807 h 110308"/>
                <a:gd name="connsiteX1138" fmla="*/ 77120 w 102218"/>
                <a:gd name="connsiteY1138" fmla="*/ 84084 h 110308"/>
                <a:gd name="connsiteX1139" fmla="*/ 77120 w 102218"/>
                <a:gd name="connsiteY1139" fmla="*/ 84360 h 110308"/>
                <a:gd name="connsiteX1140" fmla="*/ 77120 w 102218"/>
                <a:gd name="connsiteY1140" fmla="*/ 84636 h 110308"/>
                <a:gd name="connsiteX1141" fmla="*/ 77120 w 102218"/>
                <a:gd name="connsiteY1141" fmla="*/ 84913 h 110308"/>
                <a:gd name="connsiteX1142" fmla="*/ 77120 w 102218"/>
                <a:gd name="connsiteY1142" fmla="*/ 85190 h 110308"/>
                <a:gd name="connsiteX1143" fmla="*/ 77120 w 102218"/>
                <a:gd name="connsiteY1143" fmla="*/ 85466 h 110308"/>
                <a:gd name="connsiteX1144" fmla="*/ 77120 w 102218"/>
                <a:gd name="connsiteY1144" fmla="*/ 85742 h 110308"/>
                <a:gd name="connsiteX1145" fmla="*/ 77120 w 102218"/>
                <a:gd name="connsiteY1145" fmla="*/ 86019 h 110308"/>
                <a:gd name="connsiteX1146" fmla="*/ 77120 w 102218"/>
                <a:gd name="connsiteY1146" fmla="*/ 86295 h 110308"/>
                <a:gd name="connsiteX1147" fmla="*/ 77120 w 102218"/>
                <a:gd name="connsiteY1147" fmla="*/ 86572 h 110308"/>
                <a:gd name="connsiteX1148" fmla="*/ 77120 w 102218"/>
                <a:gd name="connsiteY1148" fmla="*/ 86848 h 110308"/>
                <a:gd name="connsiteX1149" fmla="*/ 77120 w 102218"/>
                <a:gd name="connsiteY1149" fmla="*/ 87125 h 110308"/>
                <a:gd name="connsiteX1150" fmla="*/ 77120 w 102218"/>
                <a:gd name="connsiteY1150" fmla="*/ 87401 h 110308"/>
                <a:gd name="connsiteX1151" fmla="*/ 77120 w 102218"/>
                <a:gd name="connsiteY1151" fmla="*/ 87678 h 110308"/>
                <a:gd name="connsiteX1152" fmla="*/ 77120 w 102218"/>
                <a:gd name="connsiteY1152" fmla="*/ 87954 h 110308"/>
                <a:gd name="connsiteX1153" fmla="*/ 77120 w 102218"/>
                <a:gd name="connsiteY1153" fmla="*/ 88231 h 110308"/>
                <a:gd name="connsiteX1154" fmla="*/ 77120 w 102218"/>
                <a:gd name="connsiteY1154" fmla="*/ 88507 h 110308"/>
                <a:gd name="connsiteX1155" fmla="*/ 77120 w 102218"/>
                <a:gd name="connsiteY1155" fmla="*/ 88783 h 110308"/>
                <a:gd name="connsiteX1156" fmla="*/ 77120 w 102218"/>
                <a:gd name="connsiteY1156" fmla="*/ 89060 h 110308"/>
                <a:gd name="connsiteX1157" fmla="*/ 77120 w 102218"/>
                <a:gd name="connsiteY1157" fmla="*/ 89336 h 110308"/>
                <a:gd name="connsiteX1158" fmla="*/ 77396 w 102218"/>
                <a:gd name="connsiteY1158" fmla="*/ 89336 h 110308"/>
                <a:gd name="connsiteX1159" fmla="*/ 77396 w 102218"/>
                <a:gd name="connsiteY1159" fmla="*/ 89613 h 110308"/>
                <a:gd name="connsiteX1160" fmla="*/ 77396 w 102218"/>
                <a:gd name="connsiteY1160" fmla="*/ 89889 h 110308"/>
                <a:gd name="connsiteX1161" fmla="*/ 77396 w 102218"/>
                <a:gd name="connsiteY1161" fmla="*/ 90166 h 110308"/>
                <a:gd name="connsiteX1162" fmla="*/ 77120 w 102218"/>
                <a:gd name="connsiteY1162" fmla="*/ 90166 h 110308"/>
                <a:gd name="connsiteX1163" fmla="*/ 77120 w 102218"/>
                <a:gd name="connsiteY1163" fmla="*/ 90442 h 110308"/>
                <a:gd name="connsiteX1164" fmla="*/ 77120 w 102218"/>
                <a:gd name="connsiteY1164" fmla="*/ 90719 h 110308"/>
                <a:gd name="connsiteX1165" fmla="*/ 76844 w 102218"/>
                <a:gd name="connsiteY1165" fmla="*/ 90719 h 110308"/>
                <a:gd name="connsiteX1166" fmla="*/ 76844 w 102218"/>
                <a:gd name="connsiteY1166" fmla="*/ 90995 h 110308"/>
                <a:gd name="connsiteX1167" fmla="*/ 76844 w 102218"/>
                <a:gd name="connsiteY1167" fmla="*/ 91272 h 110308"/>
                <a:gd name="connsiteX1168" fmla="*/ 76844 w 102218"/>
                <a:gd name="connsiteY1168" fmla="*/ 91548 h 110308"/>
                <a:gd name="connsiteX1169" fmla="*/ 76844 w 102218"/>
                <a:gd name="connsiteY1169" fmla="*/ 91825 h 110308"/>
                <a:gd name="connsiteX1170" fmla="*/ 76844 w 102218"/>
                <a:gd name="connsiteY1170" fmla="*/ 92101 h 110308"/>
                <a:gd name="connsiteX1171" fmla="*/ 76567 w 102218"/>
                <a:gd name="connsiteY1171" fmla="*/ 92101 h 110308"/>
                <a:gd name="connsiteX1172" fmla="*/ 76567 w 102218"/>
                <a:gd name="connsiteY1172" fmla="*/ 92377 h 110308"/>
                <a:gd name="connsiteX1173" fmla="*/ 76567 w 102218"/>
                <a:gd name="connsiteY1173" fmla="*/ 92654 h 110308"/>
                <a:gd name="connsiteX1174" fmla="*/ 76567 w 102218"/>
                <a:gd name="connsiteY1174" fmla="*/ 92930 h 110308"/>
                <a:gd name="connsiteX1175" fmla="*/ 76567 w 102218"/>
                <a:gd name="connsiteY1175" fmla="*/ 93207 h 110308"/>
                <a:gd name="connsiteX1176" fmla="*/ 76567 w 102218"/>
                <a:gd name="connsiteY1176" fmla="*/ 93483 h 110308"/>
                <a:gd name="connsiteX1177" fmla="*/ 76567 w 102218"/>
                <a:gd name="connsiteY1177" fmla="*/ 93760 h 110308"/>
                <a:gd name="connsiteX1178" fmla="*/ 76567 w 102218"/>
                <a:gd name="connsiteY1178" fmla="*/ 94036 h 110308"/>
                <a:gd name="connsiteX1179" fmla="*/ 76291 w 102218"/>
                <a:gd name="connsiteY1179" fmla="*/ 94036 h 110308"/>
                <a:gd name="connsiteX1180" fmla="*/ 76291 w 102218"/>
                <a:gd name="connsiteY1180" fmla="*/ 94313 h 110308"/>
                <a:gd name="connsiteX1181" fmla="*/ 76015 w 102218"/>
                <a:gd name="connsiteY1181" fmla="*/ 94313 h 110308"/>
                <a:gd name="connsiteX1182" fmla="*/ 76015 w 102218"/>
                <a:gd name="connsiteY1182" fmla="*/ 94589 h 110308"/>
                <a:gd name="connsiteX1183" fmla="*/ 76015 w 102218"/>
                <a:gd name="connsiteY1183" fmla="*/ 94866 h 110308"/>
                <a:gd name="connsiteX1184" fmla="*/ 76291 w 102218"/>
                <a:gd name="connsiteY1184" fmla="*/ 94866 h 110308"/>
                <a:gd name="connsiteX1185" fmla="*/ 76291 w 102218"/>
                <a:gd name="connsiteY1185" fmla="*/ 95142 h 110308"/>
                <a:gd name="connsiteX1186" fmla="*/ 76015 w 102218"/>
                <a:gd name="connsiteY1186" fmla="*/ 95142 h 110308"/>
                <a:gd name="connsiteX1187" fmla="*/ 76015 w 102218"/>
                <a:gd name="connsiteY1187" fmla="*/ 95419 h 110308"/>
                <a:gd name="connsiteX1188" fmla="*/ 76015 w 102218"/>
                <a:gd name="connsiteY1188" fmla="*/ 95695 h 110308"/>
                <a:gd name="connsiteX1189" fmla="*/ 76015 w 102218"/>
                <a:gd name="connsiteY1189" fmla="*/ 95972 h 110308"/>
                <a:gd name="connsiteX1190" fmla="*/ 76291 w 102218"/>
                <a:gd name="connsiteY1190" fmla="*/ 95972 h 110308"/>
                <a:gd name="connsiteX1191" fmla="*/ 76567 w 102218"/>
                <a:gd name="connsiteY1191" fmla="*/ 95972 h 110308"/>
                <a:gd name="connsiteX1192" fmla="*/ 76844 w 102218"/>
                <a:gd name="connsiteY1192" fmla="*/ 96248 h 110308"/>
                <a:gd name="connsiteX1193" fmla="*/ 77120 w 102218"/>
                <a:gd name="connsiteY1193" fmla="*/ 96524 h 110308"/>
                <a:gd name="connsiteX1194" fmla="*/ 77396 w 102218"/>
                <a:gd name="connsiteY1194" fmla="*/ 96801 h 110308"/>
                <a:gd name="connsiteX1195" fmla="*/ 77396 w 102218"/>
                <a:gd name="connsiteY1195" fmla="*/ 97077 h 110308"/>
                <a:gd name="connsiteX1196" fmla="*/ 77396 w 102218"/>
                <a:gd name="connsiteY1196" fmla="*/ 97354 h 110308"/>
                <a:gd name="connsiteX1197" fmla="*/ 77396 w 102218"/>
                <a:gd name="connsiteY1197" fmla="*/ 97630 h 110308"/>
                <a:gd name="connsiteX1198" fmla="*/ 77120 w 102218"/>
                <a:gd name="connsiteY1198" fmla="*/ 97907 h 110308"/>
                <a:gd name="connsiteX1199" fmla="*/ 77120 w 102218"/>
                <a:gd name="connsiteY1199" fmla="*/ 98183 h 110308"/>
                <a:gd name="connsiteX1200" fmla="*/ 76844 w 102218"/>
                <a:gd name="connsiteY1200" fmla="*/ 98183 h 110308"/>
                <a:gd name="connsiteX1201" fmla="*/ 76844 w 102218"/>
                <a:gd name="connsiteY1201" fmla="*/ 98460 h 110308"/>
                <a:gd name="connsiteX1202" fmla="*/ 76844 w 102218"/>
                <a:gd name="connsiteY1202" fmla="*/ 98736 h 110308"/>
                <a:gd name="connsiteX1203" fmla="*/ 76567 w 102218"/>
                <a:gd name="connsiteY1203" fmla="*/ 98736 h 110308"/>
                <a:gd name="connsiteX1204" fmla="*/ 76567 w 102218"/>
                <a:gd name="connsiteY1204" fmla="*/ 99013 h 110308"/>
                <a:gd name="connsiteX1205" fmla="*/ 76567 w 102218"/>
                <a:gd name="connsiteY1205" fmla="*/ 99289 h 110308"/>
                <a:gd name="connsiteX1206" fmla="*/ 76567 w 102218"/>
                <a:gd name="connsiteY1206" fmla="*/ 99565 h 110308"/>
                <a:gd name="connsiteX1207" fmla="*/ 76567 w 102218"/>
                <a:gd name="connsiteY1207" fmla="*/ 99842 h 110308"/>
                <a:gd name="connsiteX1208" fmla="*/ 76567 w 102218"/>
                <a:gd name="connsiteY1208" fmla="*/ 100119 h 110308"/>
                <a:gd name="connsiteX1209" fmla="*/ 76567 w 102218"/>
                <a:gd name="connsiteY1209" fmla="*/ 100395 h 110308"/>
                <a:gd name="connsiteX1210" fmla="*/ 76567 w 102218"/>
                <a:gd name="connsiteY1210" fmla="*/ 100671 h 110308"/>
                <a:gd name="connsiteX1211" fmla="*/ 76567 w 102218"/>
                <a:gd name="connsiteY1211" fmla="*/ 100948 h 110308"/>
                <a:gd name="connsiteX1212" fmla="*/ 76567 w 102218"/>
                <a:gd name="connsiteY1212" fmla="*/ 101224 h 110308"/>
                <a:gd name="connsiteX1213" fmla="*/ 76567 w 102218"/>
                <a:gd name="connsiteY1213" fmla="*/ 101501 h 110308"/>
                <a:gd name="connsiteX1214" fmla="*/ 76567 w 102218"/>
                <a:gd name="connsiteY1214" fmla="*/ 101777 h 110308"/>
                <a:gd name="connsiteX1215" fmla="*/ 76567 w 102218"/>
                <a:gd name="connsiteY1215" fmla="*/ 102054 h 110308"/>
                <a:gd name="connsiteX1216" fmla="*/ 76567 w 102218"/>
                <a:gd name="connsiteY1216" fmla="*/ 102330 h 110308"/>
                <a:gd name="connsiteX1217" fmla="*/ 76567 w 102218"/>
                <a:gd name="connsiteY1217" fmla="*/ 102607 h 110308"/>
                <a:gd name="connsiteX1218" fmla="*/ 76567 w 102218"/>
                <a:gd name="connsiteY1218" fmla="*/ 102883 h 110308"/>
                <a:gd name="connsiteX1219" fmla="*/ 76567 w 102218"/>
                <a:gd name="connsiteY1219" fmla="*/ 103160 h 110308"/>
                <a:gd name="connsiteX1220" fmla="*/ 76567 w 102218"/>
                <a:gd name="connsiteY1220" fmla="*/ 103436 h 110308"/>
                <a:gd name="connsiteX1221" fmla="*/ 76567 w 102218"/>
                <a:gd name="connsiteY1221" fmla="*/ 103712 h 110308"/>
                <a:gd name="connsiteX1222" fmla="*/ 76567 w 102218"/>
                <a:gd name="connsiteY1222" fmla="*/ 103989 h 110308"/>
                <a:gd name="connsiteX1223" fmla="*/ 76567 w 102218"/>
                <a:gd name="connsiteY1223" fmla="*/ 104266 h 110308"/>
                <a:gd name="connsiteX1224" fmla="*/ 76567 w 102218"/>
                <a:gd name="connsiteY1224" fmla="*/ 104542 h 110308"/>
                <a:gd name="connsiteX1225" fmla="*/ 76844 w 102218"/>
                <a:gd name="connsiteY1225" fmla="*/ 104542 h 110308"/>
                <a:gd name="connsiteX1226" fmla="*/ 76844 w 102218"/>
                <a:gd name="connsiteY1226" fmla="*/ 104818 h 110308"/>
                <a:gd name="connsiteX1227" fmla="*/ 76844 w 102218"/>
                <a:gd name="connsiteY1227" fmla="*/ 105095 h 110308"/>
                <a:gd name="connsiteX1228" fmla="*/ 77120 w 102218"/>
                <a:gd name="connsiteY1228" fmla="*/ 105095 h 110308"/>
                <a:gd name="connsiteX1229" fmla="*/ 77120 w 102218"/>
                <a:gd name="connsiteY1229" fmla="*/ 105371 h 110308"/>
                <a:gd name="connsiteX1230" fmla="*/ 77396 w 102218"/>
                <a:gd name="connsiteY1230" fmla="*/ 105371 h 110308"/>
                <a:gd name="connsiteX1231" fmla="*/ 77396 w 102218"/>
                <a:gd name="connsiteY1231" fmla="*/ 105648 h 110308"/>
                <a:gd name="connsiteX1232" fmla="*/ 77396 w 102218"/>
                <a:gd name="connsiteY1232" fmla="*/ 105924 h 110308"/>
                <a:gd name="connsiteX1233" fmla="*/ 77673 w 102218"/>
                <a:gd name="connsiteY1233" fmla="*/ 105924 h 110308"/>
                <a:gd name="connsiteX1234" fmla="*/ 77673 w 102218"/>
                <a:gd name="connsiteY1234" fmla="*/ 106201 h 110308"/>
                <a:gd name="connsiteX1235" fmla="*/ 77673 w 102218"/>
                <a:gd name="connsiteY1235" fmla="*/ 106477 h 110308"/>
                <a:gd name="connsiteX1236" fmla="*/ 77949 w 102218"/>
                <a:gd name="connsiteY1236" fmla="*/ 106477 h 110308"/>
                <a:gd name="connsiteX1237" fmla="*/ 77949 w 102218"/>
                <a:gd name="connsiteY1237" fmla="*/ 106753 h 110308"/>
                <a:gd name="connsiteX1238" fmla="*/ 77949 w 102218"/>
                <a:gd name="connsiteY1238" fmla="*/ 107030 h 110308"/>
                <a:gd name="connsiteX1239" fmla="*/ 78225 w 102218"/>
                <a:gd name="connsiteY1239" fmla="*/ 107030 h 110308"/>
                <a:gd name="connsiteX1240" fmla="*/ 78225 w 102218"/>
                <a:gd name="connsiteY1240" fmla="*/ 107307 h 110308"/>
                <a:gd name="connsiteX1241" fmla="*/ 78225 w 102218"/>
                <a:gd name="connsiteY1241" fmla="*/ 107583 h 110308"/>
                <a:gd name="connsiteX1242" fmla="*/ 78501 w 102218"/>
                <a:gd name="connsiteY1242" fmla="*/ 107583 h 110308"/>
                <a:gd name="connsiteX1243" fmla="*/ 78501 w 102218"/>
                <a:gd name="connsiteY1243" fmla="*/ 107859 h 110308"/>
                <a:gd name="connsiteX1244" fmla="*/ 78501 w 102218"/>
                <a:gd name="connsiteY1244" fmla="*/ 108136 h 110308"/>
                <a:gd name="connsiteX1245" fmla="*/ 78777 w 102218"/>
                <a:gd name="connsiteY1245" fmla="*/ 108136 h 110308"/>
                <a:gd name="connsiteX1246" fmla="*/ 78777 w 102218"/>
                <a:gd name="connsiteY1246" fmla="*/ 108413 h 110308"/>
                <a:gd name="connsiteX1247" fmla="*/ 78777 w 102218"/>
                <a:gd name="connsiteY1247" fmla="*/ 108689 h 110308"/>
                <a:gd name="connsiteX1248" fmla="*/ 79054 w 102218"/>
                <a:gd name="connsiteY1248" fmla="*/ 108689 h 110308"/>
                <a:gd name="connsiteX1249" fmla="*/ 79054 w 102218"/>
                <a:gd name="connsiteY1249" fmla="*/ 108965 h 110308"/>
                <a:gd name="connsiteX1250" fmla="*/ 79054 w 102218"/>
                <a:gd name="connsiteY1250" fmla="*/ 109242 h 110308"/>
                <a:gd name="connsiteX1251" fmla="*/ 79054 w 102218"/>
                <a:gd name="connsiteY1251" fmla="*/ 109518 h 110308"/>
                <a:gd name="connsiteX1252" fmla="*/ 78777 w 102218"/>
                <a:gd name="connsiteY1252" fmla="*/ 109518 h 110308"/>
                <a:gd name="connsiteX1253" fmla="*/ 78501 w 102218"/>
                <a:gd name="connsiteY1253" fmla="*/ 109518 h 110308"/>
                <a:gd name="connsiteX1254" fmla="*/ 78225 w 102218"/>
                <a:gd name="connsiteY1254" fmla="*/ 109518 h 110308"/>
                <a:gd name="connsiteX1255" fmla="*/ 77949 w 102218"/>
                <a:gd name="connsiteY1255" fmla="*/ 109518 h 110308"/>
                <a:gd name="connsiteX1256" fmla="*/ 77673 w 102218"/>
                <a:gd name="connsiteY1256" fmla="*/ 109518 h 110308"/>
                <a:gd name="connsiteX1257" fmla="*/ 77396 w 102218"/>
                <a:gd name="connsiteY1257" fmla="*/ 109518 h 110308"/>
                <a:gd name="connsiteX1258" fmla="*/ 77120 w 102218"/>
                <a:gd name="connsiteY1258" fmla="*/ 109518 h 110308"/>
                <a:gd name="connsiteX1259" fmla="*/ 76844 w 102218"/>
                <a:gd name="connsiteY1259" fmla="*/ 109518 h 110308"/>
                <a:gd name="connsiteX1260" fmla="*/ 76567 w 102218"/>
                <a:gd name="connsiteY1260" fmla="*/ 109518 h 110308"/>
                <a:gd name="connsiteX1261" fmla="*/ 76291 w 102218"/>
                <a:gd name="connsiteY1261" fmla="*/ 109518 h 110308"/>
                <a:gd name="connsiteX1262" fmla="*/ 76015 w 102218"/>
                <a:gd name="connsiteY1262" fmla="*/ 109518 h 110308"/>
                <a:gd name="connsiteX1263" fmla="*/ 75738 w 102218"/>
                <a:gd name="connsiteY1263" fmla="*/ 109518 h 110308"/>
                <a:gd name="connsiteX1264" fmla="*/ 75462 w 102218"/>
                <a:gd name="connsiteY1264" fmla="*/ 109518 h 110308"/>
                <a:gd name="connsiteX1265" fmla="*/ 75186 w 102218"/>
                <a:gd name="connsiteY1265" fmla="*/ 109518 h 110308"/>
                <a:gd name="connsiteX1266" fmla="*/ 74910 w 102218"/>
                <a:gd name="connsiteY1266" fmla="*/ 109518 h 110308"/>
                <a:gd name="connsiteX1267" fmla="*/ 74633 w 102218"/>
                <a:gd name="connsiteY1267" fmla="*/ 109518 h 110308"/>
                <a:gd name="connsiteX1268" fmla="*/ 74357 w 102218"/>
                <a:gd name="connsiteY1268" fmla="*/ 109518 h 110308"/>
                <a:gd name="connsiteX1269" fmla="*/ 74357 w 102218"/>
                <a:gd name="connsiteY1269" fmla="*/ 109795 h 110308"/>
                <a:gd name="connsiteX1270" fmla="*/ 74081 w 102218"/>
                <a:gd name="connsiteY1270" fmla="*/ 109795 h 110308"/>
                <a:gd name="connsiteX1271" fmla="*/ 73805 w 102218"/>
                <a:gd name="connsiteY1271" fmla="*/ 109795 h 110308"/>
                <a:gd name="connsiteX1272" fmla="*/ 73529 w 102218"/>
                <a:gd name="connsiteY1272" fmla="*/ 109795 h 110308"/>
                <a:gd name="connsiteX1273" fmla="*/ 73252 w 102218"/>
                <a:gd name="connsiteY1273" fmla="*/ 109795 h 110308"/>
                <a:gd name="connsiteX1274" fmla="*/ 72976 w 102218"/>
                <a:gd name="connsiteY1274" fmla="*/ 109795 h 110308"/>
                <a:gd name="connsiteX1275" fmla="*/ 72700 w 102218"/>
                <a:gd name="connsiteY1275" fmla="*/ 109795 h 110308"/>
                <a:gd name="connsiteX1276" fmla="*/ 72423 w 102218"/>
                <a:gd name="connsiteY1276" fmla="*/ 109795 h 110308"/>
                <a:gd name="connsiteX1277" fmla="*/ 72147 w 102218"/>
                <a:gd name="connsiteY1277" fmla="*/ 109795 h 110308"/>
                <a:gd name="connsiteX1278" fmla="*/ 71871 w 102218"/>
                <a:gd name="connsiteY1278" fmla="*/ 109795 h 110308"/>
                <a:gd name="connsiteX1279" fmla="*/ 71595 w 102218"/>
                <a:gd name="connsiteY1279" fmla="*/ 109795 h 110308"/>
                <a:gd name="connsiteX1280" fmla="*/ 71318 w 102218"/>
                <a:gd name="connsiteY1280" fmla="*/ 109795 h 110308"/>
                <a:gd name="connsiteX1281" fmla="*/ 71042 w 102218"/>
                <a:gd name="connsiteY1281" fmla="*/ 109795 h 110308"/>
                <a:gd name="connsiteX1282" fmla="*/ 70766 w 102218"/>
                <a:gd name="connsiteY1282" fmla="*/ 109795 h 110308"/>
                <a:gd name="connsiteX1283" fmla="*/ 70489 w 102218"/>
                <a:gd name="connsiteY1283" fmla="*/ 109795 h 110308"/>
                <a:gd name="connsiteX1284" fmla="*/ 70213 w 102218"/>
                <a:gd name="connsiteY1284" fmla="*/ 109795 h 110308"/>
                <a:gd name="connsiteX1285" fmla="*/ 69937 w 102218"/>
                <a:gd name="connsiteY1285" fmla="*/ 109795 h 110308"/>
                <a:gd name="connsiteX1286" fmla="*/ 69661 w 102218"/>
                <a:gd name="connsiteY1286" fmla="*/ 110071 h 110308"/>
                <a:gd name="connsiteX1287" fmla="*/ 69385 w 102218"/>
                <a:gd name="connsiteY1287" fmla="*/ 110071 h 110308"/>
                <a:gd name="connsiteX1288" fmla="*/ 69108 w 102218"/>
                <a:gd name="connsiteY1288" fmla="*/ 110071 h 110308"/>
                <a:gd name="connsiteX1289" fmla="*/ 68832 w 102218"/>
                <a:gd name="connsiteY1289" fmla="*/ 110071 h 110308"/>
                <a:gd name="connsiteX1290" fmla="*/ 68832 w 102218"/>
                <a:gd name="connsiteY1290" fmla="*/ 110348 h 110308"/>
                <a:gd name="connsiteX1291" fmla="*/ 68556 w 102218"/>
                <a:gd name="connsiteY1291" fmla="*/ 110348 h 110308"/>
                <a:gd name="connsiteX1292" fmla="*/ 68279 w 102218"/>
                <a:gd name="connsiteY1292" fmla="*/ 110348 h 110308"/>
                <a:gd name="connsiteX1293" fmla="*/ 68003 w 102218"/>
                <a:gd name="connsiteY1293" fmla="*/ 110071 h 110308"/>
                <a:gd name="connsiteX1294" fmla="*/ 67727 w 102218"/>
                <a:gd name="connsiteY1294" fmla="*/ 110071 h 110308"/>
                <a:gd name="connsiteX1295" fmla="*/ 67451 w 102218"/>
                <a:gd name="connsiteY1295" fmla="*/ 110348 h 110308"/>
                <a:gd name="connsiteX1296" fmla="*/ 67174 w 102218"/>
                <a:gd name="connsiteY1296" fmla="*/ 110348 h 110308"/>
                <a:gd name="connsiteX1297" fmla="*/ 66898 w 102218"/>
                <a:gd name="connsiteY1297" fmla="*/ 110348 h 110308"/>
                <a:gd name="connsiteX1298" fmla="*/ 66622 w 102218"/>
                <a:gd name="connsiteY1298" fmla="*/ 110348 h 110308"/>
                <a:gd name="connsiteX1299" fmla="*/ 66345 w 102218"/>
                <a:gd name="connsiteY1299" fmla="*/ 110348 h 110308"/>
                <a:gd name="connsiteX1300" fmla="*/ 66069 w 102218"/>
                <a:gd name="connsiteY1300" fmla="*/ 110348 h 110308"/>
                <a:gd name="connsiteX1301" fmla="*/ 65793 w 102218"/>
                <a:gd name="connsiteY1301" fmla="*/ 110348 h 110308"/>
                <a:gd name="connsiteX1302" fmla="*/ 65517 w 102218"/>
                <a:gd name="connsiteY1302" fmla="*/ 110348 h 110308"/>
                <a:gd name="connsiteX1303" fmla="*/ 65241 w 102218"/>
                <a:gd name="connsiteY1303" fmla="*/ 110348 h 110308"/>
                <a:gd name="connsiteX1304" fmla="*/ 64964 w 102218"/>
                <a:gd name="connsiteY1304" fmla="*/ 110348 h 110308"/>
                <a:gd name="connsiteX1305" fmla="*/ 64688 w 102218"/>
                <a:gd name="connsiteY1305" fmla="*/ 110348 h 110308"/>
                <a:gd name="connsiteX1306" fmla="*/ 64412 w 102218"/>
                <a:gd name="connsiteY1306" fmla="*/ 110348 h 110308"/>
                <a:gd name="connsiteX1307" fmla="*/ 64135 w 102218"/>
                <a:gd name="connsiteY1307" fmla="*/ 110348 h 110308"/>
                <a:gd name="connsiteX1308" fmla="*/ 63859 w 102218"/>
                <a:gd name="connsiteY1308" fmla="*/ 110348 h 110308"/>
                <a:gd name="connsiteX1309" fmla="*/ 63583 w 102218"/>
                <a:gd name="connsiteY1309" fmla="*/ 110348 h 110308"/>
                <a:gd name="connsiteX1310" fmla="*/ 63307 w 102218"/>
                <a:gd name="connsiteY1310" fmla="*/ 110348 h 110308"/>
                <a:gd name="connsiteX1311" fmla="*/ 63030 w 102218"/>
                <a:gd name="connsiteY1311" fmla="*/ 110348 h 110308"/>
                <a:gd name="connsiteX1312" fmla="*/ 63030 w 102218"/>
                <a:gd name="connsiteY1312" fmla="*/ 110071 h 110308"/>
                <a:gd name="connsiteX1313" fmla="*/ 62754 w 102218"/>
                <a:gd name="connsiteY1313" fmla="*/ 110071 h 110308"/>
                <a:gd name="connsiteX1314" fmla="*/ 62754 w 102218"/>
                <a:gd name="connsiteY1314" fmla="*/ 109795 h 110308"/>
                <a:gd name="connsiteX1315" fmla="*/ 62754 w 102218"/>
                <a:gd name="connsiteY1315" fmla="*/ 109518 h 110308"/>
                <a:gd name="connsiteX1316" fmla="*/ 62478 w 102218"/>
                <a:gd name="connsiteY1316" fmla="*/ 109518 h 110308"/>
                <a:gd name="connsiteX1317" fmla="*/ 62478 w 102218"/>
                <a:gd name="connsiteY1317" fmla="*/ 109242 h 110308"/>
                <a:gd name="connsiteX1318" fmla="*/ 62201 w 102218"/>
                <a:gd name="connsiteY1318" fmla="*/ 109242 h 110308"/>
                <a:gd name="connsiteX1319" fmla="*/ 62201 w 102218"/>
                <a:gd name="connsiteY1319" fmla="*/ 108965 h 110308"/>
                <a:gd name="connsiteX1320" fmla="*/ 61925 w 102218"/>
                <a:gd name="connsiteY1320" fmla="*/ 108965 h 110308"/>
                <a:gd name="connsiteX1321" fmla="*/ 61925 w 102218"/>
                <a:gd name="connsiteY1321" fmla="*/ 108689 h 110308"/>
                <a:gd name="connsiteX1322" fmla="*/ 61649 w 102218"/>
                <a:gd name="connsiteY1322" fmla="*/ 108689 h 110308"/>
                <a:gd name="connsiteX1323" fmla="*/ 61649 w 102218"/>
                <a:gd name="connsiteY1323" fmla="*/ 108413 h 110308"/>
                <a:gd name="connsiteX1324" fmla="*/ 61373 w 102218"/>
                <a:gd name="connsiteY1324" fmla="*/ 108413 h 110308"/>
                <a:gd name="connsiteX1325" fmla="*/ 61373 w 102218"/>
                <a:gd name="connsiteY1325" fmla="*/ 108136 h 110308"/>
                <a:gd name="connsiteX1326" fmla="*/ 61097 w 102218"/>
                <a:gd name="connsiteY1326" fmla="*/ 108136 h 110308"/>
                <a:gd name="connsiteX1327" fmla="*/ 61097 w 102218"/>
                <a:gd name="connsiteY1327" fmla="*/ 107859 h 110308"/>
                <a:gd name="connsiteX1328" fmla="*/ 60820 w 102218"/>
                <a:gd name="connsiteY1328" fmla="*/ 107859 h 110308"/>
                <a:gd name="connsiteX1329" fmla="*/ 60820 w 102218"/>
                <a:gd name="connsiteY1329" fmla="*/ 108136 h 110308"/>
                <a:gd name="connsiteX1330" fmla="*/ 60544 w 102218"/>
                <a:gd name="connsiteY1330" fmla="*/ 108136 h 110308"/>
                <a:gd name="connsiteX1331" fmla="*/ 60544 w 102218"/>
                <a:gd name="connsiteY1331" fmla="*/ 108413 h 110308"/>
                <a:gd name="connsiteX1332" fmla="*/ 60268 w 102218"/>
                <a:gd name="connsiteY1332" fmla="*/ 108689 h 110308"/>
                <a:gd name="connsiteX1333" fmla="*/ 60268 w 102218"/>
                <a:gd name="connsiteY1333" fmla="*/ 108965 h 110308"/>
                <a:gd name="connsiteX1334" fmla="*/ 59992 w 102218"/>
                <a:gd name="connsiteY1334" fmla="*/ 108965 h 110308"/>
                <a:gd name="connsiteX1335" fmla="*/ 59715 w 102218"/>
                <a:gd name="connsiteY1335" fmla="*/ 108965 h 110308"/>
                <a:gd name="connsiteX1336" fmla="*/ 59715 w 102218"/>
                <a:gd name="connsiteY1336" fmla="*/ 108689 h 110308"/>
                <a:gd name="connsiteX1337" fmla="*/ 59439 w 102218"/>
                <a:gd name="connsiteY1337" fmla="*/ 108689 h 110308"/>
                <a:gd name="connsiteX1338" fmla="*/ 59439 w 102218"/>
                <a:gd name="connsiteY1338" fmla="*/ 108413 h 110308"/>
                <a:gd name="connsiteX1339" fmla="*/ 59163 w 102218"/>
                <a:gd name="connsiteY1339" fmla="*/ 108136 h 110308"/>
                <a:gd name="connsiteX1340" fmla="*/ 59163 w 102218"/>
                <a:gd name="connsiteY1340" fmla="*/ 107859 h 110308"/>
                <a:gd name="connsiteX1341" fmla="*/ 59163 w 102218"/>
                <a:gd name="connsiteY1341" fmla="*/ 107583 h 110308"/>
                <a:gd name="connsiteX1342" fmla="*/ 58886 w 102218"/>
                <a:gd name="connsiteY1342" fmla="*/ 107583 h 110308"/>
                <a:gd name="connsiteX1343" fmla="*/ 58886 w 102218"/>
                <a:gd name="connsiteY1343" fmla="*/ 107307 h 110308"/>
                <a:gd name="connsiteX1344" fmla="*/ 58610 w 102218"/>
                <a:gd name="connsiteY1344" fmla="*/ 107307 h 110308"/>
                <a:gd name="connsiteX1345" fmla="*/ 58610 w 102218"/>
                <a:gd name="connsiteY1345" fmla="*/ 107030 h 110308"/>
                <a:gd name="connsiteX1346" fmla="*/ 58334 w 102218"/>
                <a:gd name="connsiteY1346" fmla="*/ 107030 h 110308"/>
                <a:gd name="connsiteX1347" fmla="*/ 58057 w 102218"/>
                <a:gd name="connsiteY1347" fmla="*/ 107030 h 110308"/>
                <a:gd name="connsiteX1348" fmla="*/ 57781 w 102218"/>
                <a:gd name="connsiteY1348" fmla="*/ 107030 h 110308"/>
                <a:gd name="connsiteX1349" fmla="*/ 57505 w 102218"/>
                <a:gd name="connsiteY1349" fmla="*/ 107030 h 110308"/>
                <a:gd name="connsiteX1350" fmla="*/ 57505 w 102218"/>
                <a:gd name="connsiteY1350" fmla="*/ 106753 h 110308"/>
                <a:gd name="connsiteX1351" fmla="*/ 57505 w 102218"/>
                <a:gd name="connsiteY1351" fmla="*/ 106477 h 110308"/>
                <a:gd name="connsiteX1352" fmla="*/ 57229 w 102218"/>
                <a:gd name="connsiteY1352" fmla="*/ 106477 h 110308"/>
                <a:gd name="connsiteX1353" fmla="*/ 57229 w 102218"/>
                <a:gd name="connsiteY1353" fmla="*/ 106201 h 110308"/>
                <a:gd name="connsiteX1354" fmla="*/ 56953 w 102218"/>
                <a:gd name="connsiteY1354" fmla="*/ 106201 h 110308"/>
                <a:gd name="connsiteX1355" fmla="*/ 56953 w 102218"/>
                <a:gd name="connsiteY1355" fmla="*/ 105924 h 110308"/>
                <a:gd name="connsiteX1356" fmla="*/ 56676 w 102218"/>
                <a:gd name="connsiteY1356" fmla="*/ 105924 h 110308"/>
                <a:gd name="connsiteX1357" fmla="*/ 56676 w 102218"/>
                <a:gd name="connsiteY1357" fmla="*/ 105648 h 110308"/>
                <a:gd name="connsiteX1358" fmla="*/ 56400 w 102218"/>
                <a:gd name="connsiteY1358" fmla="*/ 105648 h 110308"/>
                <a:gd name="connsiteX1359" fmla="*/ 56124 w 102218"/>
                <a:gd name="connsiteY1359" fmla="*/ 105371 h 110308"/>
                <a:gd name="connsiteX1360" fmla="*/ 55848 w 102218"/>
                <a:gd name="connsiteY1360" fmla="*/ 105371 h 110308"/>
                <a:gd name="connsiteX1361" fmla="*/ 55848 w 102218"/>
                <a:gd name="connsiteY1361" fmla="*/ 105095 h 110308"/>
                <a:gd name="connsiteX1362" fmla="*/ 55848 w 102218"/>
                <a:gd name="connsiteY1362" fmla="*/ 104818 h 110308"/>
                <a:gd name="connsiteX1363" fmla="*/ 55848 w 102218"/>
                <a:gd name="connsiteY1363" fmla="*/ 104542 h 110308"/>
                <a:gd name="connsiteX1364" fmla="*/ 55848 w 102218"/>
                <a:gd name="connsiteY1364" fmla="*/ 104266 h 110308"/>
                <a:gd name="connsiteX1365" fmla="*/ 55848 w 102218"/>
                <a:gd name="connsiteY1365" fmla="*/ 103989 h 110308"/>
                <a:gd name="connsiteX1366" fmla="*/ 56124 w 102218"/>
                <a:gd name="connsiteY1366" fmla="*/ 103989 h 110308"/>
                <a:gd name="connsiteX1367" fmla="*/ 56124 w 102218"/>
                <a:gd name="connsiteY1367" fmla="*/ 103712 h 110308"/>
                <a:gd name="connsiteX1368" fmla="*/ 56400 w 102218"/>
                <a:gd name="connsiteY1368" fmla="*/ 103712 h 110308"/>
                <a:gd name="connsiteX1369" fmla="*/ 56400 w 102218"/>
                <a:gd name="connsiteY1369" fmla="*/ 103436 h 110308"/>
                <a:gd name="connsiteX1370" fmla="*/ 56124 w 102218"/>
                <a:gd name="connsiteY1370" fmla="*/ 103436 h 110308"/>
                <a:gd name="connsiteX1371" fmla="*/ 56124 w 102218"/>
                <a:gd name="connsiteY1371" fmla="*/ 103160 h 110308"/>
                <a:gd name="connsiteX1372" fmla="*/ 55848 w 102218"/>
                <a:gd name="connsiteY1372" fmla="*/ 103160 h 110308"/>
                <a:gd name="connsiteX1373" fmla="*/ 55848 w 102218"/>
                <a:gd name="connsiteY1373" fmla="*/ 102883 h 110308"/>
                <a:gd name="connsiteX1374" fmla="*/ 55571 w 102218"/>
                <a:gd name="connsiteY1374" fmla="*/ 102883 h 110308"/>
                <a:gd name="connsiteX1375" fmla="*/ 55295 w 102218"/>
                <a:gd name="connsiteY1375" fmla="*/ 102883 h 110308"/>
                <a:gd name="connsiteX1376" fmla="*/ 55295 w 102218"/>
                <a:gd name="connsiteY1376" fmla="*/ 102607 h 110308"/>
                <a:gd name="connsiteX1377" fmla="*/ 55019 w 102218"/>
                <a:gd name="connsiteY1377" fmla="*/ 102607 h 110308"/>
                <a:gd name="connsiteX1378" fmla="*/ 54742 w 102218"/>
                <a:gd name="connsiteY1378" fmla="*/ 102330 h 110308"/>
                <a:gd name="connsiteX1379" fmla="*/ 54466 w 102218"/>
                <a:gd name="connsiteY1379" fmla="*/ 102330 h 110308"/>
                <a:gd name="connsiteX1380" fmla="*/ 54466 w 102218"/>
                <a:gd name="connsiteY1380" fmla="*/ 102054 h 110308"/>
                <a:gd name="connsiteX1381" fmla="*/ 54190 w 102218"/>
                <a:gd name="connsiteY1381" fmla="*/ 102054 h 110308"/>
                <a:gd name="connsiteX1382" fmla="*/ 53913 w 102218"/>
                <a:gd name="connsiteY1382" fmla="*/ 101777 h 110308"/>
                <a:gd name="connsiteX1383" fmla="*/ 53637 w 102218"/>
                <a:gd name="connsiteY1383" fmla="*/ 101777 h 110308"/>
                <a:gd name="connsiteX1384" fmla="*/ 53637 w 102218"/>
                <a:gd name="connsiteY1384" fmla="*/ 101501 h 110308"/>
                <a:gd name="connsiteX1385" fmla="*/ 53361 w 102218"/>
                <a:gd name="connsiteY1385" fmla="*/ 101501 h 110308"/>
                <a:gd name="connsiteX1386" fmla="*/ 53085 w 102218"/>
                <a:gd name="connsiteY1386" fmla="*/ 101501 h 110308"/>
                <a:gd name="connsiteX1387" fmla="*/ 53085 w 102218"/>
                <a:gd name="connsiteY1387" fmla="*/ 101224 h 110308"/>
                <a:gd name="connsiteX1388" fmla="*/ 52809 w 102218"/>
                <a:gd name="connsiteY1388" fmla="*/ 101224 h 110308"/>
                <a:gd name="connsiteX1389" fmla="*/ 52532 w 102218"/>
                <a:gd name="connsiteY1389" fmla="*/ 100948 h 110308"/>
                <a:gd name="connsiteX1390" fmla="*/ 52256 w 102218"/>
                <a:gd name="connsiteY1390" fmla="*/ 100948 h 110308"/>
                <a:gd name="connsiteX1391" fmla="*/ 52256 w 102218"/>
                <a:gd name="connsiteY1391" fmla="*/ 100671 h 110308"/>
                <a:gd name="connsiteX1392" fmla="*/ 51980 w 102218"/>
                <a:gd name="connsiteY1392" fmla="*/ 100671 h 110308"/>
                <a:gd name="connsiteX1393" fmla="*/ 51980 w 102218"/>
                <a:gd name="connsiteY1393" fmla="*/ 100395 h 110308"/>
                <a:gd name="connsiteX1394" fmla="*/ 51704 w 102218"/>
                <a:gd name="connsiteY1394" fmla="*/ 100395 h 110308"/>
                <a:gd name="connsiteX1395" fmla="*/ 51704 w 102218"/>
                <a:gd name="connsiteY1395" fmla="*/ 100119 h 110308"/>
                <a:gd name="connsiteX1396" fmla="*/ 51427 w 102218"/>
                <a:gd name="connsiteY1396" fmla="*/ 100119 h 110308"/>
                <a:gd name="connsiteX1397" fmla="*/ 51427 w 102218"/>
                <a:gd name="connsiteY1397" fmla="*/ 99842 h 110308"/>
                <a:gd name="connsiteX1398" fmla="*/ 51151 w 102218"/>
                <a:gd name="connsiteY1398" fmla="*/ 99842 h 110308"/>
                <a:gd name="connsiteX1399" fmla="*/ 51151 w 102218"/>
                <a:gd name="connsiteY1399" fmla="*/ 99565 h 110308"/>
                <a:gd name="connsiteX1400" fmla="*/ 50875 w 102218"/>
                <a:gd name="connsiteY1400" fmla="*/ 99565 h 110308"/>
                <a:gd name="connsiteX1401" fmla="*/ 50875 w 102218"/>
                <a:gd name="connsiteY1401" fmla="*/ 99289 h 110308"/>
                <a:gd name="connsiteX1402" fmla="*/ 50598 w 102218"/>
                <a:gd name="connsiteY1402" fmla="*/ 99289 h 110308"/>
                <a:gd name="connsiteX1403" fmla="*/ 50322 w 102218"/>
                <a:gd name="connsiteY1403" fmla="*/ 99289 h 110308"/>
                <a:gd name="connsiteX1404" fmla="*/ 50046 w 102218"/>
                <a:gd name="connsiteY1404" fmla="*/ 99289 h 110308"/>
                <a:gd name="connsiteX1405" fmla="*/ 49769 w 102218"/>
                <a:gd name="connsiteY1405" fmla="*/ 99289 h 110308"/>
                <a:gd name="connsiteX1406" fmla="*/ 49493 w 102218"/>
                <a:gd name="connsiteY1406" fmla="*/ 99289 h 110308"/>
                <a:gd name="connsiteX1407" fmla="*/ 49217 w 102218"/>
                <a:gd name="connsiteY1407" fmla="*/ 99289 h 110308"/>
                <a:gd name="connsiteX1408" fmla="*/ 48941 w 102218"/>
                <a:gd name="connsiteY1408" fmla="*/ 99289 h 110308"/>
                <a:gd name="connsiteX1409" fmla="*/ 48665 w 102218"/>
                <a:gd name="connsiteY1409" fmla="*/ 99289 h 110308"/>
                <a:gd name="connsiteX1410" fmla="*/ 48388 w 102218"/>
                <a:gd name="connsiteY1410" fmla="*/ 99289 h 110308"/>
                <a:gd name="connsiteX1411" fmla="*/ 48112 w 102218"/>
                <a:gd name="connsiteY1411" fmla="*/ 99289 h 110308"/>
                <a:gd name="connsiteX1412" fmla="*/ 48112 w 102218"/>
                <a:gd name="connsiteY1412" fmla="*/ 99013 h 110308"/>
                <a:gd name="connsiteX1413" fmla="*/ 47836 w 102218"/>
                <a:gd name="connsiteY1413" fmla="*/ 99013 h 110308"/>
                <a:gd name="connsiteX1414" fmla="*/ 47560 w 102218"/>
                <a:gd name="connsiteY1414" fmla="*/ 99013 h 110308"/>
                <a:gd name="connsiteX1415" fmla="*/ 47283 w 102218"/>
                <a:gd name="connsiteY1415" fmla="*/ 99013 h 110308"/>
                <a:gd name="connsiteX1416" fmla="*/ 47283 w 102218"/>
                <a:gd name="connsiteY1416" fmla="*/ 98736 h 110308"/>
                <a:gd name="connsiteX1417" fmla="*/ 47007 w 102218"/>
                <a:gd name="connsiteY1417" fmla="*/ 98736 h 110308"/>
                <a:gd name="connsiteX1418" fmla="*/ 46731 w 102218"/>
                <a:gd name="connsiteY1418" fmla="*/ 98736 h 110308"/>
                <a:gd name="connsiteX1419" fmla="*/ 46731 w 102218"/>
                <a:gd name="connsiteY1419" fmla="*/ 98460 h 110308"/>
                <a:gd name="connsiteX1420" fmla="*/ 46454 w 102218"/>
                <a:gd name="connsiteY1420" fmla="*/ 98460 h 110308"/>
                <a:gd name="connsiteX1421" fmla="*/ 46454 w 102218"/>
                <a:gd name="connsiteY1421" fmla="*/ 98183 h 110308"/>
                <a:gd name="connsiteX1422" fmla="*/ 46178 w 102218"/>
                <a:gd name="connsiteY1422" fmla="*/ 97907 h 110308"/>
                <a:gd name="connsiteX1423" fmla="*/ 46178 w 102218"/>
                <a:gd name="connsiteY1423" fmla="*/ 97630 h 110308"/>
                <a:gd name="connsiteX1424" fmla="*/ 46178 w 102218"/>
                <a:gd name="connsiteY1424" fmla="*/ 97354 h 110308"/>
                <a:gd name="connsiteX1425" fmla="*/ 46178 w 102218"/>
                <a:gd name="connsiteY1425" fmla="*/ 97077 h 110308"/>
                <a:gd name="connsiteX1426" fmla="*/ 46178 w 102218"/>
                <a:gd name="connsiteY1426" fmla="*/ 96801 h 110308"/>
                <a:gd name="connsiteX1427" fmla="*/ 46178 w 102218"/>
                <a:gd name="connsiteY1427" fmla="*/ 96524 h 110308"/>
                <a:gd name="connsiteX1428" fmla="*/ 45902 w 102218"/>
                <a:gd name="connsiteY1428" fmla="*/ 96524 h 110308"/>
                <a:gd name="connsiteX1429" fmla="*/ 45626 w 102218"/>
                <a:gd name="connsiteY1429" fmla="*/ 96524 h 110308"/>
                <a:gd name="connsiteX1430" fmla="*/ 45626 w 102218"/>
                <a:gd name="connsiteY1430" fmla="*/ 96248 h 110308"/>
                <a:gd name="connsiteX1431" fmla="*/ 45349 w 102218"/>
                <a:gd name="connsiteY1431" fmla="*/ 96248 h 110308"/>
                <a:gd name="connsiteX1432" fmla="*/ 45073 w 102218"/>
                <a:gd name="connsiteY1432" fmla="*/ 96248 h 110308"/>
                <a:gd name="connsiteX1433" fmla="*/ 44797 w 102218"/>
                <a:gd name="connsiteY1433" fmla="*/ 96248 h 110308"/>
                <a:gd name="connsiteX1434" fmla="*/ 44521 w 102218"/>
                <a:gd name="connsiteY1434" fmla="*/ 96248 h 110308"/>
                <a:gd name="connsiteX1435" fmla="*/ 44521 w 102218"/>
                <a:gd name="connsiteY1435" fmla="*/ 95972 h 110308"/>
                <a:gd name="connsiteX1436" fmla="*/ 44244 w 102218"/>
                <a:gd name="connsiteY1436" fmla="*/ 95972 h 110308"/>
                <a:gd name="connsiteX1437" fmla="*/ 44244 w 102218"/>
                <a:gd name="connsiteY1437" fmla="*/ 95695 h 110308"/>
                <a:gd name="connsiteX1438" fmla="*/ 43968 w 102218"/>
                <a:gd name="connsiteY1438" fmla="*/ 95695 h 110308"/>
                <a:gd name="connsiteX1439" fmla="*/ 43692 w 102218"/>
                <a:gd name="connsiteY1439" fmla="*/ 95695 h 110308"/>
                <a:gd name="connsiteX1440" fmla="*/ 43416 w 102218"/>
                <a:gd name="connsiteY1440" fmla="*/ 95695 h 110308"/>
                <a:gd name="connsiteX1441" fmla="*/ 43139 w 102218"/>
                <a:gd name="connsiteY1441" fmla="*/ 95695 h 110308"/>
                <a:gd name="connsiteX1442" fmla="*/ 42863 w 102218"/>
                <a:gd name="connsiteY1442" fmla="*/ 95695 h 110308"/>
                <a:gd name="connsiteX1443" fmla="*/ 42587 w 102218"/>
                <a:gd name="connsiteY1443" fmla="*/ 95695 h 110308"/>
                <a:gd name="connsiteX1444" fmla="*/ 42587 w 102218"/>
                <a:gd name="connsiteY1444" fmla="*/ 95419 h 110308"/>
                <a:gd name="connsiteX1445" fmla="*/ 42310 w 102218"/>
                <a:gd name="connsiteY1445" fmla="*/ 95419 h 110308"/>
                <a:gd name="connsiteX1446" fmla="*/ 42310 w 102218"/>
                <a:gd name="connsiteY1446" fmla="*/ 95142 h 110308"/>
                <a:gd name="connsiteX1447" fmla="*/ 42034 w 102218"/>
                <a:gd name="connsiteY1447" fmla="*/ 95142 h 110308"/>
                <a:gd name="connsiteX1448" fmla="*/ 42034 w 102218"/>
                <a:gd name="connsiteY1448" fmla="*/ 94866 h 110308"/>
                <a:gd name="connsiteX1449" fmla="*/ 41758 w 102218"/>
                <a:gd name="connsiteY1449" fmla="*/ 94866 h 110308"/>
                <a:gd name="connsiteX1450" fmla="*/ 41482 w 102218"/>
                <a:gd name="connsiteY1450" fmla="*/ 94589 h 110308"/>
                <a:gd name="connsiteX1451" fmla="*/ 41205 w 102218"/>
                <a:gd name="connsiteY1451" fmla="*/ 94589 h 110308"/>
                <a:gd name="connsiteX1452" fmla="*/ 41205 w 102218"/>
                <a:gd name="connsiteY1452" fmla="*/ 94313 h 110308"/>
                <a:gd name="connsiteX1453" fmla="*/ 40929 w 102218"/>
                <a:gd name="connsiteY1453" fmla="*/ 94313 h 110308"/>
                <a:gd name="connsiteX1454" fmla="*/ 40929 w 102218"/>
                <a:gd name="connsiteY1454" fmla="*/ 94036 h 110308"/>
                <a:gd name="connsiteX1455" fmla="*/ 40653 w 102218"/>
                <a:gd name="connsiteY1455" fmla="*/ 94036 h 110308"/>
                <a:gd name="connsiteX1456" fmla="*/ 40653 w 102218"/>
                <a:gd name="connsiteY1456" fmla="*/ 93760 h 110308"/>
                <a:gd name="connsiteX1457" fmla="*/ 40653 w 102218"/>
                <a:gd name="connsiteY1457" fmla="*/ 93483 h 110308"/>
                <a:gd name="connsiteX1458" fmla="*/ 40377 w 102218"/>
                <a:gd name="connsiteY1458" fmla="*/ 93483 h 110308"/>
                <a:gd name="connsiteX1459" fmla="*/ 40377 w 102218"/>
                <a:gd name="connsiteY1459" fmla="*/ 93207 h 110308"/>
                <a:gd name="connsiteX1460" fmla="*/ 40377 w 102218"/>
                <a:gd name="connsiteY1460" fmla="*/ 92930 h 110308"/>
                <a:gd name="connsiteX1461" fmla="*/ 40100 w 102218"/>
                <a:gd name="connsiteY1461" fmla="*/ 92930 h 110308"/>
                <a:gd name="connsiteX1462" fmla="*/ 40100 w 102218"/>
                <a:gd name="connsiteY1462" fmla="*/ 92654 h 110308"/>
                <a:gd name="connsiteX1463" fmla="*/ 40100 w 102218"/>
                <a:gd name="connsiteY1463" fmla="*/ 92377 h 110308"/>
                <a:gd name="connsiteX1464" fmla="*/ 39824 w 102218"/>
                <a:gd name="connsiteY1464" fmla="*/ 92377 h 110308"/>
                <a:gd name="connsiteX1465" fmla="*/ 39824 w 102218"/>
                <a:gd name="connsiteY1465" fmla="*/ 92101 h 110308"/>
                <a:gd name="connsiteX1466" fmla="*/ 39824 w 102218"/>
                <a:gd name="connsiteY1466" fmla="*/ 91825 h 110308"/>
                <a:gd name="connsiteX1467" fmla="*/ 39548 w 102218"/>
                <a:gd name="connsiteY1467" fmla="*/ 91825 h 110308"/>
                <a:gd name="connsiteX1468" fmla="*/ 39548 w 102218"/>
                <a:gd name="connsiteY1468" fmla="*/ 91548 h 110308"/>
                <a:gd name="connsiteX1469" fmla="*/ 39548 w 102218"/>
                <a:gd name="connsiteY1469" fmla="*/ 91272 h 110308"/>
                <a:gd name="connsiteX1470" fmla="*/ 39272 w 102218"/>
                <a:gd name="connsiteY1470" fmla="*/ 91272 h 110308"/>
                <a:gd name="connsiteX1471" fmla="*/ 39272 w 102218"/>
                <a:gd name="connsiteY1471" fmla="*/ 90995 h 110308"/>
                <a:gd name="connsiteX1472" fmla="*/ 38995 w 102218"/>
                <a:gd name="connsiteY1472" fmla="*/ 90719 h 110308"/>
                <a:gd name="connsiteX1473" fmla="*/ 38995 w 102218"/>
                <a:gd name="connsiteY1473" fmla="*/ 90442 h 110308"/>
                <a:gd name="connsiteX1474" fmla="*/ 38719 w 102218"/>
                <a:gd name="connsiteY1474" fmla="*/ 90442 h 110308"/>
                <a:gd name="connsiteX1475" fmla="*/ 38719 w 102218"/>
                <a:gd name="connsiteY1475" fmla="*/ 90166 h 110308"/>
                <a:gd name="connsiteX1476" fmla="*/ 38719 w 102218"/>
                <a:gd name="connsiteY1476" fmla="*/ 89889 h 110308"/>
                <a:gd name="connsiteX1477" fmla="*/ 38443 w 102218"/>
                <a:gd name="connsiteY1477" fmla="*/ 89889 h 110308"/>
                <a:gd name="connsiteX1478" fmla="*/ 38443 w 102218"/>
                <a:gd name="connsiteY1478" fmla="*/ 89613 h 110308"/>
                <a:gd name="connsiteX1479" fmla="*/ 38443 w 102218"/>
                <a:gd name="connsiteY1479" fmla="*/ 89336 h 110308"/>
                <a:gd name="connsiteX1480" fmla="*/ 38443 w 102218"/>
                <a:gd name="connsiteY1480" fmla="*/ 89060 h 110308"/>
                <a:gd name="connsiteX1481" fmla="*/ 38443 w 102218"/>
                <a:gd name="connsiteY1481" fmla="*/ 88783 h 110308"/>
                <a:gd name="connsiteX1482" fmla="*/ 38443 w 102218"/>
                <a:gd name="connsiteY1482" fmla="*/ 88507 h 110308"/>
                <a:gd name="connsiteX1483" fmla="*/ 38443 w 102218"/>
                <a:gd name="connsiteY1483" fmla="*/ 88231 h 110308"/>
                <a:gd name="connsiteX1484" fmla="*/ 38443 w 102218"/>
                <a:gd name="connsiteY1484" fmla="*/ 87954 h 110308"/>
                <a:gd name="connsiteX1485" fmla="*/ 38443 w 102218"/>
                <a:gd name="connsiteY1485" fmla="*/ 87678 h 110308"/>
                <a:gd name="connsiteX1486" fmla="*/ 38443 w 102218"/>
                <a:gd name="connsiteY1486" fmla="*/ 87401 h 110308"/>
                <a:gd name="connsiteX1487" fmla="*/ 38443 w 102218"/>
                <a:gd name="connsiteY1487" fmla="*/ 87125 h 110308"/>
                <a:gd name="connsiteX1488" fmla="*/ 38166 w 102218"/>
                <a:gd name="connsiteY1488" fmla="*/ 87125 h 110308"/>
                <a:gd name="connsiteX1489" fmla="*/ 38166 w 102218"/>
                <a:gd name="connsiteY1489" fmla="*/ 86848 h 110308"/>
                <a:gd name="connsiteX1490" fmla="*/ 38166 w 102218"/>
                <a:gd name="connsiteY1490" fmla="*/ 86572 h 110308"/>
                <a:gd name="connsiteX1491" fmla="*/ 38166 w 102218"/>
                <a:gd name="connsiteY1491" fmla="*/ 86295 h 110308"/>
                <a:gd name="connsiteX1492" fmla="*/ 38166 w 102218"/>
                <a:gd name="connsiteY1492" fmla="*/ 86019 h 110308"/>
                <a:gd name="connsiteX1493" fmla="*/ 38166 w 102218"/>
                <a:gd name="connsiteY1493" fmla="*/ 85742 h 110308"/>
                <a:gd name="connsiteX1494" fmla="*/ 38166 w 102218"/>
                <a:gd name="connsiteY1494" fmla="*/ 85466 h 110308"/>
                <a:gd name="connsiteX1495" fmla="*/ 38166 w 102218"/>
                <a:gd name="connsiteY1495" fmla="*/ 85190 h 110308"/>
                <a:gd name="connsiteX1496" fmla="*/ 38166 w 102218"/>
                <a:gd name="connsiteY1496" fmla="*/ 84913 h 110308"/>
                <a:gd name="connsiteX1497" fmla="*/ 38166 w 102218"/>
                <a:gd name="connsiteY1497" fmla="*/ 84636 h 110308"/>
                <a:gd name="connsiteX1498" fmla="*/ 38166 w 102218"/>
                <a:gd name="connsiteY1498" fmla="*/ 84360 h 110308"/>
                <a:gd name="connsiteX1499" fmla="*/ 37890 w 102218"/>
                <a:gd name="connsiteY1499" fmla="*/ 84360 h 110308"/>
                <a:gd name="connsiteX1500" fmla="*/ 37890 w 102218"/>
                <a:gd name="connsiteY1500" fmla="*/ 84084 h 110308"/>
                <a:gd name="connsiteX1501" fmla="*/ 37890 w 102218"/>
                <a:gd name="connsiteY1501" fmla="*/ 83807 h 110308"/>
                <a:gd name="connsiteX1502" fmla="*/ 37614 w 102218"/>
                <a:gd name="connsiteY1502" fmla="*/ 83807 h 110308"/>
                <a:gd name="connsiteX1503" fmla="*/ 37614 w 102218"/>
                <a:gd name="connsiteY1503" fmla="*/ 83531 h 110308"/>
                <a:gd name="connsiteX1504" fmla="*/ 37338 w 102218"/>
                <a:gd name="connsiteY1504" fmla="*/ 83531 h 110308"/>
                <a:gd name="connsiteX1505" fmla="*/ 37338 w 102218"/>
                <a:gd name="connsiteY1505" fmla="*/ 83254 h 110308"/>
                <a:gd name="connsiteX1506" fmla="*/ 37061 w 102218"/>
                <a:gd name="connsiteY1506" fmla="*/ 83254 h 110308"/>
                <a:gd name="connsiteX1507" fmla="*/ 36785 w 102218"/>
                <a:gd name="connsiteY1507" fmla="*/ 83254 h 110308"/>
                <a:gd name="connsiteX1508" fmla="*/ 36785 w 102218"/>
                <a:gd name="connsiteY1508" fmla="*/ 82978 h 110308"/>
                <a:gd name="connsiteX1509" fmla="*/ 36509 w 102218"/>
                <a:gd name="connsiteY1509" fmla="*/ 82978 h 110308"/>
                <a:gd name="connsiteX1510" fmla="*/ 36233 w 102218"/>
                <a:gd name="connsiteY1510" fmla="*/ 82978 h 110308"/>
                <a:gd name="connsiteX1511" fmla="*/ 35956 w 102218"/>
                <a:gd name="connsiteY1511" fmla="*/ 82978 h 110308"/>
                <a:gd name="connsiteX1512" fmla="*/ 35680 w 102218"/>
                <a:gd name="connsiteY1512" fmla="*/ 82701 h 110308"/>
                <a:gd name="connsiteX1513" fmla="*/ 35404 w 102218"/>
                <a:gd name="connsiteY1513" fmla="*/ 82425 h 110308"/>
                <a:gd name="connsiteX1514" fmla="*/ 35404 w 102218"/>
                <a:gd name="connsiteY1514" fmla="*/ 82148 h 110308"/>
                <a:gd name="connsiteX1515" fmla="*/ 35128 w 102218"/>
                <a:gd name="connsiteY1515" fmla="*/ 82148 h 110308"/>
                <a:gd name="connsiteX1516" fmla="*/ 35128 w 102218"/>
                <a:gd name="connsiteY1516" fmla="*/ 81872 h 110308"/>
                <a:gd name="connsiteX1517" fmla="*/ 35128 w 102218"/>
                <a:gd name="connsiteY1517" fmla="*/ 81595 h 110308"/>
                <a:gd name="connsiteX1518" fmla="*/ 35128 w 102218"/>
                <a:gd name="connsiteY1518" fmla="*/ 81319 h 110308"/>
                <a:gd name="connsiteX1519" fmla="*/ 34851 w 102218"/>
                <a:gd name="connsiteY1519" fmla="*/ 81319 h 110308"/>
                <a:gd name="connsiteX1520" fmla="*/ 34851 w 102218"/>
                <a:gd name="connsiteY1520" fmla="*/ 81043 h 110308"/>
                <a:gd name="connsiteX1521" fmla="*/ 34851 w 102218"/>
                <a:gd name="connsiteY1521" fmla="*/ 80766 h 110308"/>
                <a:gd name="connsiteX1522" fmla="*/ 34851 w 102218"/>
                <a:gd name="connsiteY1522" fmla="*/ 80489 h 110308"/>
                <a:gd name="connsiteX1523" fmla="*/ 34575 w 102218"/>
                <a:gd name="connsiteY1523" fmla="*/ 80489 h 110308"/>
                <a:gd name="connsiteX1524" fmla="*/ 34299 w 102218"/>
                <a:gd name="connsiteY1524" fmla="*/ 80489 h 110308"/>
                <a:gd name="connsiteX1525" fmla="*/ 34299 w 102218"/>
                <a:gd name="connsiteY1525" fmla="*/ 80213 h 110308"/>
                <a:gd name="connsiteX1526" fmla="*/ 34023 w 102218"/>
                <a:gd name="connsiteY1526" fmla="*/ 80213 h 110308"/>
                <a:gd name="connsiteX1527" fmla="*/ 33746 w 102218"/>
                <a:gd name="connsiteY1527" fmla="*/ 80213 h 110308"/>
                <a:gd name="connsiteX1528" fmla="*/ 33470 w 102218"/>
                <a:gd name="connsiteY1528" fmla="*/ 80213 h 110308"/>
                <a:gd name="connsiteX1529" fmla="*/ 33470 w 102218"/>
                <a:gd name="connsiteY1529" fmla="*/ 79937 h 110308"/>
                <a:gd name="connsiteX1530" fmla="*/ 33194 w 102218"/>
                <a:gd name="connsiteY1530" fmla="*/ 79937 h 110308"/>
                <a:gd name="connsiteX1531" fmla="*/ 33194 w 102218"/>
                <a:gd name="connsiteY1531" fmla="*/ 79660 h 110308"/>
                <a:gd name="connsiteX1532" fmla="*/ 32917 w 102218"/>
                <a:gd name="connsiteY1532" fmla="*/ 79384 h 110308"/>
                <a:gd name="connsiteX1533" fmla="*/ 32917 w 102218"/>
                <a:gd name="connsiteY1533" fmla="*/ 79107 h 110308"/>
                <a:gd name="connsiteX1534" fmla="*/ 32917 w 102218"/>
                <a:gd name="connsiteY1534" fmla="*/ 78831 h 110308"/>
                <a:gd name="connsiteX1535" fmla="*/ 32917 w 102218"/>
                <a:gd name="connsiteY1535" fmla="*/ 78554 h 110308"/>
                <a:gd name="connsiteX1536" fmla="*/ 32641 w 102218"/>
                <a:gd name="connsiteY1536" fmla="*/ 78554 h 110308"/>
                <a:gd name="connsiteX1537" fmla="*/ 32641 w 102218"/>
                <a:gd name="connsiteY1537" fmla="*/ 78278 h 110308"/>
                <a:gd name="connsiteX1538" fmla="*/ 32365 w 102218"/>
                <a:gd name="connsiteY1538" fmla="*/ 78278 h 110308"/>
                <a:gd name="connsiteX1539" fmla="*/ 32365 w 102218"/>
                <a:gd name="connsiteY1539" fmla="*/ 78002 h 110308"/>
                <a:gd name="connsiteX1540" fmla="*/ 32089 w 102218"/>
                <a:gd name="connsiteY1540" fmla="*/ 78002 h 110308"/>
                <a:gd name="connsiteX1541" fmla="*/ 32089 w 102218"/>
                <a:gd name="connsiteY1541" fmla="*/ 77725 h 110308"/>
                <a:gd name="connsiteX1542" fmla="*/ 31812 w 102218"/>
                <a:gd name="connsiteY1542" fmla="*/ 77725 h 110308"/>
                <a:gd name="connsiteX1543" fmla="*/ 31536 w 102218"/>
                <a:gd name="connsiteY1543" fmla="*/ 77725 h 110308"/>
                <a:gd name="connsiteX1544" fmla="*/ 31260 w 102218"/>
                <a:gd name="connsiteY1544" fmla="*/ 77725 h 110308"/>
                <a:gd name="connsiteX1545" fmla="*/ 30984 w 102218"/>
                <a:gd name="connsiteY1545" fmla="*/ 77725 h 110308"/>
                <a:gd name="connsiteX1546" fmla="*/ 30707 w 102218"/>
                <a:gd name="connsiteY1546" fmla="*/ 77725 h 110308"/>
                <a:gd name="connsiteX1547" fmla="*/ 30431 w 102218"/>
                <a:gd name="connsiteY1547" fmla="*/ 77725 h 110308"/>
                <a:gd name="connsiteX1548" fmla="*/ 30431 w 102218"/>
                <a:gd name="connsiteY1548" fmla="*/ 78002 h 110308"/>
                <a:gd name="connsiteX1549" fmla="*/ 30155 w 102218"/>
                <a:gd name="connsiteY1549" fmla="*/ 78002 h 110308"/>
                <a:gd name="connsiteX1550" fmla="*/ 30155 w 102218"/>
                <a:gd name="connsiteY1550" fmla="*/ 77725 h 110308"/>
                <a:gd name="connsiteX1551" fmla="*/ 29879 w 102218"/>
                <a:gd name="connsiteY1551" fmla="*/ 77725 h 110308"/>
                <a:gd name="connsiteX1552" fmla="*/ 29602 w 102218"/>
                <a:gd name="connsiteY1552" fmla="*/ 77725 h 110308"/>
                <a:gd name="connsiteX1553" fmla="*/ 29326 w 102218"/>
                <a:gd name="connsiteY1553" fmla="*/ 77725 h 110308"/>
                <a:gd name="connsiteX1554" fmla="*/ 29326 w 102218"/>
                <a:gd name="connsiteY1554" fmla="*/ 77448 h 110308"/>
                <a:gd name="connsiteX1555" fmla="*/ 29050 w 102218"/>
                <a:gd name="connsiteY1555" fmla="*/ 77448 h 110308"/>
                <a:gd name="connsiteX1556" fmla="*/ 28773 w 102218"/>
                <a:gd name="connsiteY1556" fmla="*/ 77448 h 110308"/>
                <a:gd name="connsiteX1557" fmla="*/ 28497 w 102218"/>
                <a:gd name="connsiteY1557" fmla="*/ 77448 h 110308"/>
                <a:gd name="connsiteX1558" fmla="*/ 28221 w 102218"/>
                <a:gd name="connsiteY1558" fmla="*/ 77448 h 110308"/>
                <a:gd name="connsiteX1559" fmla="*/ 28221 w 102218"/>
                <a:gd name="connsiteY1559" fmla="*/ 77725 h 110308"/>
                <a:gd name="connsiteX1560" fmla="*/ 27945 w 102218"/>
                <a:gd name="connsiteY1560" fmla="*/ 77725 h 110308"/>
                <a:gd name="connsiteX1561" fmla="*/ 27668 w 102218"/>
                <a:gd name="connsiteY1561" fmla="*/ 77725 h 110308"/>
                <a:gd name="connsiteX1562" fmla="*/ 27392 w 102218"/>
                <a:gd name="connsiteY1562" fmla="*/ 77448 h 110308"/>
                <a:gd name="connsiteX1563" fmla="*/ 27116 w 102218"/>
                <a:gd name="connsiteY1563" fmla="*/ 77448 h 110308"/>
                <a:gd name="connsiteX1564" fmla="*/ 26840 w 102218"/>
                <a:gd name="connsiteY1564" fmla="*/ 77448 h 110308"/>
                <a:gd name="connsiteX1565" fmla="*/ 26563 w 102218"/>
                <a:gd name="connsiteY1565" fmla="*/ 77448 h 110308"/>
                <a:gd name="connsiteX1566" fmla="*/ 26287 w 102218"/>
                <a:gd name="connsiteY1566" fmla="*/ 77448 h 110308"/>
                <a:gd name="connsiteX1567" fmla="*/ 26011 w 102218"/>
                <a:gd name="connsiteY1567" fmla="*/ 77725 h 110308"/>
                <a:gd name="connsiteX1568" fmla="*/ 25735 w 102218"/>
                <a:gd name="connsiteY1568" fmla="*/ 77725 h 110308"/>
                <a:gd name="connsiteX1569" fmla="*/ 25458 w 102218"/>
                <a:gd name="connsiteY1569" fmla="*/ 77725 h 110308"/>
                <a:gd name="connsiteX1570" fmla="*/ 25458 w 102218"/>
                <a:gd name="connsiteY1570" fmla="*/ 77448 h 110308"/>
                <a:gd name="connsiteX1571" fmla="*/ 25182 w 102218"/>
                <a:gd name="connsiteY1571" fmla="*/ 77448 h 110308"/>
                <a:gd name="connsiteX1572" fmla="*/ 24906 w 102218"/>
                <a:gd name="connsiteY1572" fmla="*/ 77448 h 110308"/>
                <a:gd name="connsiteX1573" fmla="*/ 24629 w 102218"/>
                <a:gd name="connsiteY1573" fmla="*/ 77172 h 110308"/>
                <a:gd name="connsiteX1574" fmla="*/ 24353 w 102218"/>
                <a:gd name="connsiteY1574" fmla="*/ 77172 h 110308"/>
                <a:gd name="connsiteX1575" fmla="*/ 24077 w 102218"/>
                <a:gd name="connsiteY1575" fmla="*/ 76896 h 110308"/>
                <a:gd name="connsiteX1576" fmla="*/ 23801 w 102218"/>
                <a:gd name="connsiteY1576" fmla="*/ 76896 h 110308"/>
                <a:gd name="connsiteX1577" fmla="*/ 23524 w 102218"/>
                <a:gd name="connsiteY1577" fmla="*/ 76896 h 110308"/>
                <a:gd name="connsiteX1578" fmla="*/ 23248 w 102218"/>
                <a:gd name="connsiteY1578" fmla="*/ 76896 h 110308"/>
                <a:gd name="connsiteX1579" fmla="*/ 22972 w 102218"/>
                <a:gd name="connsiteY1579" fmla="*/ 76896 h 110308"/>
                <a:gd name="connsiteX1580" fmla="*/ 22696 w 102218"/>
                <a:gd name="connsiteY1580" fmla="*/ 76896 h 110308"/>
                <a:gd name="connsiteX1581" fmla="*/ 22420 w 102218"/>
                <a:gd name="connsiteY1581" fmla="*/ 76896 h 110308"/>
                <a:gd name="connsiteX1582" fmla="*/ 22420 w 102218"/>
                <a:gd name="connsiteY1582" fmla="*/ 77172 h 110308"/>
                <a:gd name="connsiteX1583" fmla="*/ 22143 w 102218"/>
                <a:gd name="connsiteY1583" fmla="*/ 77172 h 110308"/>
                <a:gd name="connsiteX1584" fmla="*/ 21867 w 102218"/>
                <a:gd name="connsiteY1584" fmla="*/ 77172 h 110308"/>
                <a:gd name="connsiteX1585" fmla="*/ 21591 w 102218"/>
                <a:gd name="connsiteY1585" fmla="*/ 76896 h 110308"/>
                <a:gd name="connsiteX1586" fmla="*/ 21314 w 102218"/>
                <a:gd name="connsiteY1586" fmla="*/ 76896 h 110308"/>
                <a:gd name="connsiteX1587" fmla="*/ 21038 w 102218"/>
                <a:gd name="connsiteY1587" fmla="*/ 76896 h 110308"/>
                <a:gd name="connsiteX1588" fmla="*/ 20762 w 102218"/>
                <a:gd name="connsiteY1588" fmla="*/ 76896 h 110308"/>
                <a:gd name="connsiteX1589" fmla="*/ 20762 w 102218"/>
                <a:gd name="connsiteY1589" fmla="*/ 77172 h 110308"/>
                <a:gd name="connsiteX1590" fmla="*/ 20485 w 102218"/>
                <a:gd name="connsiteY1590" fmla="*/ 77172 h 110308"/>
                <a:gd name="connsiteX1591" fmla="*/ 20209 w 102218"/>
                <a:gd name="connsiteY1591" fmla="*/ 77172 h 110308"/>
                <a:gd name="connsiteX1592" fmla="*/ 19933 w 102218"/>
                <a:gd name="connsiteY1592" fmla="*/ 77172 h 110308"/>
                <a:gd name="connsiteX1593" fmla="*/ 19933 w 102218"/>
                <a:gd name="connsiteY1593" fmla="*/ 76896 h 110308"/>
                <a:gd name="connsiteX1594" fmla="*/ 19657 w 102218"/>
                <a:gd name="connsiteY1594" fmla="*/ 76896 h 110308"/>
                <a:gd name="connsiteX1595" fmla="*/ 19380 w 102218"/>
                <a:gd name="connsiteY1595" fmla="*/ 76896 h 110308"/>
                <a:gd name="connsiteX1596" fmla="*/ 19380 w 102218"/>
                <a:gd name="connsiteY1596" fmla="*/ 76619 h 110308"/>
                <a:gd name="connsiteX1597" fmla="*/ 19104 w 102218"/>
                <a:gd name="connsiteY1597" fmla="*/ 76619 h 110308"/>
                <a:gd name="connsiteX1598" fmla="*/ 18828 w 102218"/>
                <a:gd name="connsiteY1598" fmla="*/ 76619 h 110308"/>
                <a:gd name="connsiteX1599" fmla="*/ 18828 w 102218"/>
                <a:gd name="connsiteY1599" fmla="*/ 76342 h 110308"/>
                <a:gd name="connsiteX1600" fmla="*/ 18552 w 102218"/>
                <a:gd name="connsiteY1600" fmla="*/ 76342 h 110308"/>
                <a:gd name="connsiteX1601" fmla="*/ 18276 w 102218"/>
                <a:gd name="connsiteY1601" fmla="*/ 76342 h 110308"/>
                <a:gd name="connsiteX1602" fmla="*/ 17999 w 102218"/>
                <a:gd name="connsiteY1602" fmla="*/ 76342 h 110308"/>
                <a:gd name="connsiteX1603" fmla="*/ 17723 w 102218"/>
                <a:gd name="connsiteY1603" fmla="*/ 76342 h 110308"/>
                <a:gd name="connsiteX1604" fmla="*/ 17723 w 102218"/>
                <a:gd name="connsiteY1604" fmla="*/ 76066 h 110308"/>
                <a:gd name="connsiteX1605" fmla="*/ 17447 w 102218"/>
                <a:gd name="connsiteY1605" fmla="*/ 76066 h 110308"/>
                <a:gd name="connsiteX1606" fmla="*/ 17447 w 102218"/>
                <a:gd name="connsiteY1606" fmla="*/ 75790 h 110308"/>
                <a:gd name="connsiteX1607" fmla="*/ 17170 w 102218"/>
                <a:gd name="connsiteY1607" fmla="*/ 75790 h 110308"/>
                <a:gd name="connsiteX1608" fmla="*/ 17170 w 102218"/>
                <a:gd name="connsiteY1608" fmla="*/ 75513 h 110308"/>
                <a:gd name="connsiteX1609" fmla="*/ 16894 w 102218"/>
                <a:gd name="connsiteY1609" fmla="*/ 75513 h 110308"/>
                <a:gd name="connsiteX1610" fmla="*/ 16894 w 102218"/>
                <a:gd name="connsiteY1610" fmla="*/ 75237 h 110308"/>
                <a:gd name="connsiteX1611" fmla="*/ 16894 w 102218"/>
                <a:gd name="connsiteY1611" fmla="*/ 74960 h 110308"/>
                <a:gd name="connsiteX1612" fmla="*/ 16618 w 102218"/>
                <a:gd name="connsiteY1612" fmla="*/ 74960 h 110308"/>
                <a:gd name="connsiteX1613" fmla="*/ 16618 w 102218"/>
                <a:gd name="connsiteY1613" fmla="*/ 74684 h 110308"/>
                <a:gd name="connsiteX1614" fmla="*/ 16341 w 102218"/>
                <a:gd name="connsiteY1614" fmla="*/ 74407 h 110308"/>
                <a:gd name="connsiteX1615" fmla="*/ 16341 w 102218"/>
                <a:gd name="connsiteY1615" fmla="*/ 74131 h 110308"/>
                <a:gd name="connsiteX1616" fmla="*/ 16065 w 102218"/>
                <a:gd name="connsiteY1616" fmla="*/ 74131 h 110308"/>
                <a:gd name="connsiteX1617" fmla="*/ 16065 w 102218"/>
                <a:gd name="connsiteY1617" fmla="*/ 73855 h 110308"/>
                <a:gd name="connsiteX1618" fmla="*/ 15789 w 102218"/>
                <a:gd name="connsiteY1618" fmla="*/ 73855 h 110308"/>
                <a:gd name="connsiteX1619" fmla="*/ 15513 w 102218"/>
                <a:gd name="connsiteY1619" fmla="*/ 73855 h 110308"/>
                <a:gd name="connsiteX1620" fmla="*/ 15513 w 102218"/>
                <a:gd name="connsiteY1620" fmla="*/ 73578 h 110308"/>
                <a:gd name="connsiteX1621" fmla="*/ 15236 w 102218"/>
                <a:gd name="connsiteY1621" fmla="*/ 73578 h 110308"/>
                <a:gd name="connsiteX1622" fmla="*/ 15236 w 102218"/>
                <a:gd name="connsiteY1622" fmla="*/ 73301 h 110308"/>
                <a:gd name="connsiteX1623" fmla="*/ 14960 w 102218"/>
                <a:gd name="connsiteY1623" fmla="*/ 73301 h 110308"/>
                <a:gd name="connsiteX1624" fmla="*/ 14960 w 102218"/>
                <a:gd name="connsiteY1624" fmla="*/ 73025 h 110308"/>
                <a:gd name="connsiteX1625" fmla="*/ 14960 w 102218"/>
                <a:gd name="connsiteY1625" fmla="*/ 72749 h 110308"/>
                <a:gd name="connsiteX1626" fmla="*/ 14684 w 102218"/>
                <a:gd name="connsiteY1626" fmla="*/ 72749 h 110308"/>
                <a:gd name="connsiteX1627" fmla="*/ 14684 w 102218"/>
                <a:gd name="connsiteY1627" fmla="*/ 72472 h 110308"/>
                <a:gd name="connsiteX1628" fmla="*/ 14684 w 102218"/>
                <a:gd name="connsiteY1628" fmla="*/ 72196 h 110308"/>
                <a:gd name="connsiteX1629" fmla="*/ 14408 w 102218"/>
                <a:gd name="connsiteY1629" fmla="*/ 72196 h 110308"/>
                <a:gd name="connsiteX1630" fmla="*/ 14408 w 102218"/>
                <a:gd name="connsiteY1630" fmla="*/ 71919 h 110308"/>
                <a:gd name="connsiteX1631" fmla="*/ 14408 w 102218"/>
                <a:gd name="connsiteY1631" fmla="*/ 71643 h 110308"/>
                <a:gd name="connsiteX1632" fmla="*/ 14132 w 102218"/>
                <a:gd name="connsiteY1632" fmla="*/ 71643 h 110308"/>
                <a:gd name="connsiteX1633" fmla="*/ 14132 w 102218"/>
                <a:gd name="connsiteY1633" fmla="*/ 71366 h 110308"/>
                <a:gd name="connsiteX1634" fmla="*/ 14132 w 102218"/>
                <a:gd name="connsiteY1634" fmla="*/ 71090 h 110308"/>
                <a:gd name="connsiteX1635" fmla="*/ 13855 w 102218"/>
                <a:gd name="connsiteY1635" fmla="*/ 71090 h 110308"/>
                <a:gd name="connsiteX1636" fmla="*/ 13855 w 102218"/>
                <a:gd name="connsiteY1636" fmla="*/ 70813 h 110308"/>
                <a:gd name="connsiteX1637" fmla="*/ 13579 w 102218"/>
                <a:gd name="connsiteY1637" fmla="*/ 70813 h 110308"/>
                <a:gd name="connsiteX1638" fmla="*/ 13579 w 102218"/>
                <a:gd name="connsiteY1638" fmla="*/ 70537 h 110308"/>
                <a:gd name="connsiteX1639" fmla="*/ 13303 w 102218"/>
                <a:gd name="connsiteY1639" fmla="*/ 70537 h 110308"/>
                <a:gd name="connsiteX1640" fmla="*/ 13303 w 102218"/>
                <a:gd name="connsiteY1640" fmla="*/ 70260 h 110308"/>
                <a:gd name="connsiteX1641" fmla="*/ 13026 w 102218"/>
                <a:gd name="connsiteY1641" fmla="*/ 70260 h 110308"/>
                <a:gd name="connsiteX1642" fmla="*/ 12750 w 102218"/>
                <a:gd name="connsiteY1642" fmla="*/ 69984 h 110308"/>
                <a:gd name="connsiteX1643" fmla="*/ 12474 w 102218"/>
                <a:gd name="connsiteY1643" fmla="*/ 69984 h 110308"/>
                <a:gd name="connsiteX1644" fmla="*/ 12198 w 102218"/>
                <a:gd name="connsiteY1644" fmla="*/ 69984 h 110308"/>
                <a:gd name="connsiteX1645" fmla="*/ 12198 w 102218"/>
                <a:gd name="connsiteY1645" fmla="*/ 69708 h 110308"/>
                <a:gd name="connsiteX1646" fmla="*/ 11921 w 102218"/>
                <a:gd name="connsiteY1646" fmla="*/ 69708 h 110308"/>
                <a:gd name="connsiteX1647" fmla="*/ 11645 w 102218"/>
                <a:gd name="connsiteY1647" fmla="*/ 69708 h 110308"/>
                <a:gd name="connsiteX1648" fmla="*/ 11369 w 102218"/>
                <a:gd name="connsiteY1648" fmla="*/ 69708 h 110308"/>
                <a:gd name="connsiteX1649" fmla="*/ 11369 w 102218"/>
                <a:gd name="connsiteY1649" fmla="*/ 69431 h 110308"/>
                <a:gd name="connsiteX1650" fmla="*/ 11369 w 102218"/>
                <a:gd name="connsiteY1650" fmla="*/ 69154 h 110308"/>
                <a:gd name="connsiteX1651" fmla="*/ 11369 w 102218"/>
                <a:gd name="connsiteY1651" fmla="*/ 68878 h 110308"/>
                <a:gd name="connsiteX1652" fmla="*/ 11369 w 102218"/>
                <a:gd name="connsiteY1652" fmla="*/ 68602 h 110308"/>
                <a:gd name="connsiteX1653" fmla="*/ 11092 w 102218"/>
                <a:gd name="connsiteY1653" fmla="*/ 68602 h 110308"/>
                <a:gd name="connsiteX1654" fmla="*/ 11092 w 102218"/>
                <a:gd name="connsiteY1654" fmla="*/ 68325 h 110308"/>
                <a:gd name="connsiteX1655" fmla="*/ 11092 w 102218"/>
                <a:gd name="connsiteY1655" fmla="*/ 68049 h 110308"/>
                <a:gd name="connsiteX1656" fmla="*/ 11092 w 102218"/>
                <a:gd name="connsiteY1656" fmla="*/ 67772 h 110308"/>
                <a:gd name="connsiteX1657" fmla="*/ 11369 w 102218"/>
                <a:gd name="connsiteY1657" fmla="*/ 67772 h 110308"/>
                <a:gd name="connsiteX1658" fmla="*/ 11369 w 102218"/>
                <a:gd name="connsiteY1658" fmla="*/ 67496 h 110308"/>
                <a:gd name="connsiteX1659" fmla="*/ 11645 w 102218"/>
                <a:gd name="connsiteY1659" fmla="*/ 67219 h 110308"/>
                <a:gd name="connsiteX1660" fmla="*/ 11645 w 102218"/>
                <a:gd name="connsiteY1660" fmla="*/ 66943 h 110308"/>
                <a:gd name="connsiteX1661" fmla="*/ 11921 w 102218"/>
                <a:gd name="connsiteY1661" fmla="*/ 66943 h 110308"/>
                <a:gd name="connsiteX1662" fmla="*/ 11921 w 102218"/>
                <a:gd name="connsiteY1662" fmla="*/ 66666 h 110308"/>
                <a:gd name="connsiteX1663" fmla="*/ 12198 w 102218"/>
                <a:gd name="connsiteY1663" fmla="*/ 66666 h 110308"/>
                <a:gd name="connsiteX1664" fmla="*/ 12198 w 102218"/>
                <a:gd name="connsiteY1664" fmla="*/ 66390 h 110308"/>
                <a:gd name="connsiteX1665" fmla="*/ 12474 w 102218"/>
                <a:gd name="connsiteY1665" fmla="*/ 66390 h 110308"/>
                <a:gd name="connsiteX1666" fmla="*/ 12474 w 102218"/>
                <a:gd name="connsiteY1666" fmla="*/ 66113 h 110308"/>
                <a:gd name="connsiteX1667" fmla="*/ 12750 w 102218"/>
                <a:gd name="connsiteY1667" fmla="*/ 66113 h 110308"/>
                <a:gd name="connsiteX1668" fmla="*/ 12750 w 102218"/>
                <a:gd name="connsiteY1668" fmla="*/ 65837 h 110308"/>
                <a:gd name="connsiteX1669" fmla="*/ 13026 w 102218"/>
                <a:gd name="connsiteY1669" fmla="*/ 65837 h 110308"/>
                <a:gd name="connsiteX1670" fmla="*/ 13026 w 102218"/>
                <a:gd name="connsiteY1670" fmla="*/ 65561 h 110308"/>
                <a:gd name="connsiteX1671" fmla="*/ 13026 w 102218"/>
                <a:gd name="connsiteY1671" fmla="*/ 65284 h 110308"/>
                <a:gd name="connsiteX1672" fmla="*/ 13026 w 102218"/>
                <a:gd name="connsiteY1672" fmla="*/ 65008 h 110308"/>
                <a:gd name="connsiteX1673" fmla="*/ 13026 w 102218"/>
                <a:gd name="connsiteY1673" fmla="*/ 64731 h 110308"/>
                <a:gd name="connsiteX1674" fmla="*/ 13026 w 102218"/>
                <a:gd name="connsiteY1674" fmla="*/ 64455 h 110308"/>
                <a:gd name="connsiteX1675" fmla="*/ 13026 w 102218"/>
                <a:gd name="connsiteY1675" fmla="*/ 64178 h 110308"/>
                <a:gd name="connsiteX1676" fmla="*/ 13026 w 102218"/>
                <a:gd name="connsiteY1676" fmla="*/ 63902 h 110308"/>
                <a:gd name="connsiteX1677" fmla="*/ 12750 w 102218"/>
                <a:gd name="connsiteY1677" fmla="*/ 63625 h 110308"/>
                <a:gd name="connsiteX1678" fmla="*/ 12474 w 102218"/>
                <a:gd name="connsiteY1678" fmla="*/ 63625 h 110308"/>
                <a:gd name="connsiteX1679" fmla="*/ 12198 w 102218"/>
                <a:gd name="connsiteY1679" fmla="*/ 63625 h 110308"/>
                <a:gd name="connsiteX1680" fmla="*/ 11921 w 102218"/>
                <a:gd name="connsiteY1680" fmla="*/ 63625 h 110308"/>
                <a:gd name="connsiteX1681" fmla="*/ 11645 w 102218"/>
                <a:gd name="connsiteY1681" fmla="*/ 63625 h 110308"/>
                <a:gd name="connsiteX1682" fmla="*/ 11645 w 102218"/>
                <a:gd name="connsiteY1682" fmla="*/ 63902 h 110308"/>
                <a:gd name="connsiteX1683" fmla="*/ 11369 w 102218"/>
                <a:gd name="connsiteY1683" fmla="*/ 63902 h 110308"/>
                <a:gd name="connsiteX1684" fmla="*/ 11092 w 102218"/>
                <a:gd name="connsiteY1684" fmla="*/ 63902 h 110308"/>
                <a:gd name="connsiteX1685" fmla="*/ 10816 w 102218"/>
                <a:gd name="connsiteY1685" fmla="*/ 63902 h 110308"/>
                <a:gd name="connsiteX1686" fmla="*/ 10540 w 102218"/>
                <a:gd name="connsiteY1686" fmla="*/ 63902 h 110308"/>
                <a:gd name="connsiteX1687" fmla="*/ 10540 w 102218"/>
                <a:gd name="connsiteY1687" fmla="*/ 63625 h 110308"/>
                <a:gd name="connsiteX1688" fmla="*/ 10264 w 102218"/>
                <a:gd name="connsiteY1688" fmla="*/ 63625 h 110308"/>
                <a:gd name="connsiteX1689" fmla="*/ 10264 w 102218"/>
                <a:gd name="connsiteY1689" fmla="*/ 63349 h 110308"/>
                <a:gd name="connsiteX1690" fmla="*/ 9988 w 102218"/>
                <a:gd name="connsiteY1690" fmla="*/ 63349 h 110308"/>
                <a:gd name="connsiteX1691" fmla="*/ 9988 w 102218"/>
                <a:gd name="connsiteY1691" fmla="*/ 63072 h 110308"/>
                <a:gd name="connsiteX1692" fmla="*/ 9711 w 102218"/>
                <a:gd name="connsiteY1692" fmla="*/ 63072 h 110308"/>
                <a:gd name="connsiteX1693" fmla="*/ 9711 w 102218"/>
                <a:gd name="connsiteY1693" fmla="*/ 62796 h 110308"/>
                <a:gd name="connsiteX1694" fmla="*/ 9435 w 102218"/>
                <a:gd name="connsiteY1694" fmla="*/ 62796 h 110308"/>
                <a:gd name="connsiteX1695" fmla="*/ 9435 w 102218"/>
                <a:gd name="connsiteY1695" fmla="*/ 63072 h 110308"/>
                <a:gd name="connsiteX1696" fmla="*/ 9159 w 102218"/>
                <a:gd name="connsiteY1696" fmla="*/ 63072 h 110308"/>
                <a:gd name="connsiteX1697" fmla="*/ 9159 w 102218"/>
                <a:gd name="connsiteY1697" fmla="*/ 62796 h 110308"/>
                <a:gd name="connsiteX1698" fmla="*/ 8882 w 102218"/>
                <a:gd name="connsiteY1698" fmla="*/ 62796 h 110308"/>
                <a:gd name="connsiteX1699" fmla="*/ 8606 w 102218"/>
                <a:gd name="connsiteY1699" fmla="*/ 62796 h 110308"/>
                <a:gd name="connsiteX1700" fmla="*/ 8606 w 102218"/>
                <a:gd name="connsiteY1700" fmla="*/ 62519 h 110308"/>
                <a:gd name="connsiteX1701" fmla="*/ 8606 w 102218"/>
                <a:gd name="connsiteY1701" fmla="*/ 62243 h 110308"/>
                <a:gd name="connsiteX1702" fmla="*/ 8606 w 102218"/>
                <a:gd name="connsiteY1702" fmla="*/ 61967 h 110308"/>
                <a:gd name="connsiteX1703" fmla="*/ 8606 w 102218"/>
                <a:gd name="connsiteY1703" fmla="*/ 61690 h 110308"/>
                <a:gd name="connsiteX1704" fmla="*/ 8606 w 102218"/>
                <a:gd name="connsiteY1704" fmla="*/ 61414 h 110308"/>
                <a:gd name="connsiteX1705" fmla="*/ 8330 w 102218"/>
                <a:gd name="connsiteY1705" fmla="*/ 61137 h 110308"/>
                <a:gd name="connsiteX1706" fmla="*/ 8330 w 102218"/>
                <a:gd name="connsiteY1706" fmla="*/ 60861 h 110308"/>
                <a:gd name="connsiteX1707" fmla="*/ 8330 w 102218"/>
                <a:gd name="connsiteY1707" fmla="*/ 60584 h 110308"/>
                <a:gd name="connsiteX1708" fmla="*/ 8330 w 102218"/>
                <a:gd name="connsiteY1708" fmla="*/ 60308 h 110308"/>
                <a:gd name="connsiteX1709" fmla="*/ 8054 w 102218"/>
                <a:gd name="connsiteY1709" fmla="*/ 60308 h 110308"/>
                <a:gd name="connsiteX1710" fmla="*/ 8054 w 102218"/>
                <a:gd name="connsiteY1710" fmla="*/ 60031 h 110308"/>
                <a:gd name="connsiteX1711" fmla="*/ 8054 w 102218"/>
                <a:gd name="connsiteY1711" fmla="*/ 59755 h 110308"/>
                <a:gd name="connsiteX1712" fmla="*/ 8054 w 102218"/>
                <a:gd name="connsiteY1712" fmla="*/ 59478 h 110308"/>
                <a:gd name="connsiteX1713" fmla="*/ 7777 w 102218"/>
                <a:gd name="connsiteY1713" fmla="*/ 59478 h 110308"/>
                <a:gd name="connsiteX1714" fmla="*/ 7777 w 102218"/>
                <a:gd name="connsiteY1714" fmla="*/ 59202 h 110308"/>
                <a:gd name="connsiteX1715" fmla="*/ 7777 w 102218"/>
                <a:gd name="connsiteY1715" fmla="*/ 58925 h 110308"/>
                <a:gd name="connsiteX1716" fmla="*/ 7777 w 102218"/>
                <a:gd name="connsiteY1716" fmla="*/ 58649 h 110308"/>
                <a:gd name="connsiteX1717" fmla="*/ 7501 w 102218"/>
                <a:gd name="connsiteY1717" fmla="*/ 58649 h 110308"/>
                <a:gd name="connsiteX1718" fmla="*/ 7501 w 102218"/>
                <a:gd name="connsiteY1718" fmla="*/ 58372 h 110308"/>
                <a:gd name="connsiteX1719" fmla="*/ 7501 w 102218"/>
                <a:gd name="connsiteY1719" fmla="*/ 58096 h 110308"/>
                <a:gd name="connsiteX1720" fmla="*/ 7225 w 102218"/>
                <a:gd name="connsiteY1720" fmla="*/ 57820 h 110308"/>
                <a:gd name="connsiteX1721" fmla="*/ 7225 w 102218"/>
                <a:gd name="connsiteY1721" fmla="*/ 57543 h 110308"/>
                <a:gd name="connsiteX1722" fmla="*/ 7225 w 102218"/>
                <a:gd name="connsiteY1722" fmla="*/ 57267 h 110308"/>
                <a:gd name="connsiteX1723" fmla="*/ 7225 w 102218"/>
                <a:gd name="connsiteY1723" fmla="*/ 56990 h 110308"/>
                <a:gd name="connsiteX1724" fmla="*/ 7225 w 102218"/>
                <a:gd name="connsiteY1724" fmla="*/ 56714 h 110308"/>
                <a:gd name="connsiteX1725" fmla="*/ 7501 w 102218"/>
                <a:gd name="connsiteY1725" fmla="*/ 56714 h 110308"/>
                <a:gd name="connsiteX1726" fmla="*/ 7777 w 102218"/>
                <a:gd name="connsiteY1726" fmla="*/ 56714 h 110308"/>
                <a:gd name="connsiteX1727" fmla="*/ 8054 w 102218"/>
                <a:gd name="connsiteY1727" fmla="*/ 56714 h 110308"/>
                <a:gd name="connsiteX1728" fmla="*/ 8330 w 102218"/>
                <a:gd name="connsiteY1728" fmla="*/ 56714 h 110308"/>
                <a:gd name="connsiteX1729" fmla="*/ 8606 w 102218"/>
                <a:gd name="connsiteY1729" fmla="*/ 56714 h 110308"/>
                <a:gd name="connsiteX1730" fmla="*/ 8606 w 102218"/>
                <a:gd name="connsiteY1730" fmla="*/ 56437 h 110308"/>
                <a:gd name="connsiteX1731" fmla="*/ 8330 w 102218"/>
                <a:gd name="connsiteY1731" fmla="*/ 56161 h 110308"/>
                <a:gd name="connsiteX1732" fmla="*/ 8330 w 102218"/>
                <a:gd name="connsiteY1732" fmla="*/ 55884 h 110308"/>
                <a:gd name="connsiteX1733" fmla="*/ 8330 w 102218"/>
                <a:gd name="connsiteY1733" fmla="*/ 55608 h 110308"/>
                <a:gd name="connsiteX1734" fmla="*/ 8330 w 102218"/>
                <a:gd name="connsiteY1734" fmla="*/ 55331 h 110308"/>
                <a:gd name="connsiteX1735" fmla="*/ 8330 w 102218"/>
                <a:gd name="connsiteY1735" fmla="*/ 55055 h 110308"/>
                <a:gd name="connsiteX1736" fmla="*/ 8330 w 102218"/>
                <a:gd name="connsiteY1736" fmla="*/ 54779 h 110308"/>
                <a:gd name="connsiteX1737" fmla="*/ 8054 w 102218"/>
                <a:gd name="connsiteY1737" fmla="*/ 54779 h 110308"/>
                <a:gd name="connsiteX1738" fmla="*/ 8054 w 102218"/>
                <a:gd name="connsiteY1738" fmla="*/ 54502 h 110308"/>
                <a:gd name="connsiteX1739" fmla="*/ 8054 w 102218"/>
                <a:gd name="connsiteY1739" fmla="*/ 54225 h 110308"/>
                <a:gd name="connsiteX1740" fmla="*/ 7777 w 102218"/>
                <a:gd name="connsiteY1740" fmla="*/ 54225 h 110308"/>
                <a:gd name="connsiteX1741" fmla="*/ 7777 w 102218"/>
                <a:gd name="connsiteY1741" fmla="*/ 53949 h 110308"/>
                <a:gd name="connsiteX1742" fmla="*/ 7777 w 102218"/>
                <a:gd name="connsiteY1742" fmla="*/ 53673 h 110308"/>
                <a:gd name="connsiteX1743" fmla="*/ 7501 w 102218"/>
                <a:gd name="connsiteY1743" fmla="*/ 53673 h 110308"/>
                <a:gd name="connsiteX1744" fmla="*/ 7501 w 102218"/>
                <a:gd name="connsiteY1744" fmla="*/ 53396 h 110308"/>
                <a:gd name="connsiteX1745" fmla="*/ 7501 w 102218"/>
                <a:gd name="connsiteY1745" fmla="*/ 53120 h 110308"/>
                <a:gd name="connsiteX1746" fmla="*/ 7777 w 102218"/>
                <a:gd name="connsiteY1746" fmla="*/ 53120 h 110308"/>
                <a:gd name="connsiteX1747" fmla="*/ 7777 w 102218"/>
                <a:gd name="connsiteY1747" fmla="*/ 52843 h 110308"/>
                <a:gd name="connsiteX1748" fmla="*/ 7777 w 102218"/>
                <a:gd name="connsiteY1748" fmla="*/ 52567 h 110308"/>
                <a:gd name="connsiteX1749" fmla="*/ 8054 w 102218"/>
                <a:gd name="connsiteY1749" fmla="*/ 52567 h 110308"/>
                <a:gd name="connsiteX1750" fmla="*/ 8054 w 102218"/>
                <a:gd name="connsiteY1750" fmla="*/ 52290 h 110308"/>
                <a:gd name="connsiteX1751" fmla="*/ 8054 w 102218"/>
                <a:gd name="connsiteY1751" fmla="*/ 52014 h 110308"/>
                <a:gd name="connsiteX1752" fmla="*/ 8330 w 102218"/>
                <a:gd name="connsiteY1752" fmla="*/ 51461 h 110308"/>
                <a:gd name="connsiteX1753" fmla="*/ 8330 w 102218"/>
                <a:gd name="connsiteY1753" fmla="*/ 51184 h 110308"/>
                <a:gd name="connsiteX1754" fmla="*/ 8330 w 102218"/>
                <a:gd name="connsiteY1754" fmla="*/ 50908 h 110308"/>
                <a:gd name="connsiteX1755" fmla="*/ 8054 w 102218"/>
                <a:gd name="connsiteY1755" fmla="*/ 50908 h 110308"/>
                <a:gd name="connsiteX1756" fmla="*/ 8054 w 102218"/>
                <a:gd name="connsiteY1756" fmla="*/ 50632 h 110308"/>
                <a:gd name="connsiteX1757" fmla="*/ 7777 w 102218"/>
                <a:gd name="connsiteY1757" fmla="*/ 50632 h 110308"/>
                <a:gd name="connsiteX1758" fmla="*/ 7501 w 102218"/>
                <a:gd name="connsiteY1758" fmla="*/ 50632 h 110308"/>
                <a:gd name="connsiteX1759" fmla="*/ 7225 w 102218"/>
                <a:gd name="connsiteY1759" fmla="*/ 50632 h 110308"/>
                <a:gd name="connsiteX1760" fmla="*/ 6948 w 102218"/>
                <a:gd name="connsiteY1760" fmla="*/ 50632 h 110308"/>
                <a:gd name="connsiteX1761" fmla="*/ 6948 w 102218"/>
                <a:gd name="connsiteY1761" fmla="*/ 50355 h 110308"/>
                <a:gd name="connsiteX1762" fmla="*/ 6948 w 102218"/>
                <a:gd name="connsiteY1762" fmla="*/ 50078 h 110308"/>
                <a:gd name="connsiteX1763" fmla="*/ 6948 w 102218"/>
                <a:gd name="connsiteY1763" fmla="*/ 49802 h 110308"/>
                <a:gd name="connsiteX1764" fmla="*/ 6948 w 102218"/>
                <a:gd name="connsiteY1764" fmla="*/ 49526 h 110308"/>
                <a:gd name="connsiteX1765" fmla="*/ 6672 w 102218"/>
                <a:gd name="connsiteY1765" fmla="*/ 49526 h 110308"/>
                <a:gd name="connsiteX1766" fmla="*/ 6672 w 102218"/>
                <a:gd name="connsiteY1766" fmla="*/ 49249 h 110308"/>
                <a:gd name="connsiteX1767" fmla="*/ 6396 w 102218"/>
                <a:gd name="connsiteY1767" fmla="*/ 49249 h 110308"/>
                <a:gd name="connsiteX1768" fmla="*/ 6396 w 102218"/>
                <a:gd name="connsiteY1768" fmla="*/ 48973 h 110308"/>
                <a:gd name="connsiteX1769" fmla="*/ 6396 w 102218"/>
                <a:gd name="connsiteY1769" fmla="*/ 48696 h 110308"/>
                <a:gd name="connsiteX1770" fmla="*/ 6396 w 102218"/>
                <a:gd name="connsiteY1770" fmla="*/ 48420 h 110308"/>
                <a:gd name="connsiteX1771" fmla="*/ 6672 w 102218"/>
                <a:gd name="connsiteY1771" fmla="*/ 48143 h 110308"/>
                <a:gd name="connsiteX1772" fmla="*/ 6672 w 102218"/>
                <a:gd name="connsiteY1772" fmla="*/ 47867 h 110308"/>
                <a:gd name="connsiteX1773" fmla="*/ 6396 w 102218"/>
                <a:gd name="connsiteY1773" fmla="*/ 47867 h 110308"/>
                <a:gd name="connsiteX1774" fmla="*/ 6396 w 102218"/>
                <a:gd name="connsiteY1774" fmla="*/ 47591 h 110308"/>
                <a:gd name="connsiteX1775" fmla="*/ 6396 w 102218"/>
                <a:gd name="connsiteY1775" fmla="*/ 47314 h 110308"/>
                <a:gd name="connsiteX1776" fmla="*/ 6120 w 102218"/>
                <a:gd name="connsiteY1776" fmla="*/ 47314 h 110308"/>
                <a:gd name="connsiteX1777" fmla="*/ 6120 w 102218"/>
                <a:gd name="connsiteY1777" fmla="*/ 47037 h 110308"/>
                <a:gd name="connsiteX1778" fmla="*/ 6120 w 102218"/>
                <a:gd name="connsiteY1778" fmla="*/ 46761 h 110308"/>
                <a:gd name="connsiteX1779" fmla="*/ 6120 w 102218"/>
                <a:gd name="connsiteY1779" fmla="*/ 46485 h 110308"/>
                <a:gd name="connsiteX1780" fmla="*/ 6396 w 102218"/>
                <a:gd name="connsiteY1780" fmla="*/ 46485 h 110308"/>
                <a:gd name="connsiteX1781" fmla="*/ 6396 w 102218"/>
                <a:gd name="connsiteY1781" fmla="*/ 46208 h 110308"/>
                <a:gd name="connsiteX1782" fmla="*/ 6396 w 102218"/>
                <a:gd name="connsiteY1782" fmla="*/ 45932 h 110308"/>
                <a:gd name="connsiteX1783" fmla="*/ 6120 w 102218"/>
                <a:gd name="connsiteY1783" fmla="*/ 45932 h 110308"/>
                <a:gd name="connsiteX1784" fmla="*/ 6120 w 102218"/>
                <a:gd name="connsiteY1784" fmla="*/ 45655 h 110308"/>
                <a:gd name="connsiteX1785" fmla="*/ 6120 w 102218"/>
                <a:gd name="connsiteY1785" fmla="*/ 45379 h 110308"/>
                <a:gd name="connsiteX1786" fmla="*/ 5844 w 102218"/>
                <a:gd name="connsiteY1786" fmla="*/ 45379 h 110308"/>
                <a:gd name="connsiteX1787" fmla="*/ 5567 w 102218"/>
                <a:gd name="connsiteY1787" fmla="*/ 45379 h 110308"/>
                <a:gd name="connsiteX1788" fmla="*/ 5567 w 102218"/>
                <a:gd name="connsiteY1788" fmla="*/ 45102 h 110308"/>
                <a:gd name="connsiteX1789" fmla="*/ 5291 w 102218"/>
                <a:gd name="connsiteY1789" fmla="*/ 45102 h 110308"/>
                <a:gd name="connsiteX1790" fmla="*/ 5015 w 102218"/>
                <a:gd name="connsiteY1790" fmla="*/ 45102 h 110308"/>
                <a:gd name="connsiteX1791" fmla="*/ 4738 w 102218"/>
                <a:gd name="connsiteY1791" fmla="*/ 45102 h 110308"/>
                <a:gd name="connsiteX1792" fmla="*/ 4462 w 102218"/>
                <a:gd name="connsiteY1792" fmla="*/ 45102 h 110308"/>
                <a:gd name="connsiteX1793" fmla="*/ 4738 w 102218"/>
                <a:gd name="connsiteY1793" fmla="*/ 45102 h 110308"/>
                <a:gd name="connsiteX1794" fmla="*/ 4738 w 102218"/>
                <a:gd name="connsiteY1794" fmla="*/ 44826 h 110308"/>
                <a:gd name="connsiteX1795" fmla="*/ 5015 w 102218"/>
                <a:gd name="connsiteY1795" fmla="*/ 44826 h 110308"/>
                <a:gd name="connsiteX1796" fmla="*/ 5015 w 102218"/>
                <a:gd name="connsiteY1796" fmla="*/ 44549 h 110308"/>
                <a:gd name="connsiteX1797" fmla="*/ 5291 w 102218"/>
                <a:gd name="connsiteY1797" fmla="*/ 44549 h 110308"/>
                <a:gd name="connsiteX1798" fmla="*/ 5567 w 102218"/>
                <a:gd name="connsiteY1798" fmla="*/ 44273 h 110308"/>
                <a:gd name="connsiteX1799" fmla="*/ 5567 w 102218"/>
                <a:gd name="connsiteY1799" fmla="*/ 43996 h 110308"/>
                <a:gd name="connsiteX1800" fmla="*/ 5844 w 102218"/>
                <a:gd name="connsiteY1800" fmla="*/ 43996 h 110308"/>
                <a:gd name="connsiteX1801" fmla="*/ 5844 w 102218"/>
                <a:gd name="connsiteY1801" fmla="*/ 43720 h 110308"/>
                <a:gd name="connsiteX1802" fmla="*/ 5844 w 102218"/>
                <a:gd name="connsiteY1802" fmla="*/ 43444 h 110308"/>
                <a:gd name="connsiteX1803" fmla="*/ 5844 w 102218"/>
                <a:gd name="connsiteY1803" fmla="*/ 43167 h 110308"/>
                <a:gd name="connsiteX1804" fmla="*/ 5844 w 102218"/>
                <a:gd name="connsiteY1804" fmla="*/ 42890 h 110308"/>
                <a:gd name="connsiteX1805" fmla="*/ 5844 w 102218"/>
                <a:gd name="connsiteY1805" fmla="*/ 42614 h 110308"/>
                <a:gd name="connsiteX1806" fmla="*/ 5844 w 102218"/>
                <a:gd name="connsiteY1806" fmla="*/ 42338 h 110308"/>
                <a:gd name="connsiteX1807" fmla="*/ 5844 w 102218"/>
                <a:gd name="connsiteY1807" fmla="*/ 42061 h 110308"/>
                <a:gd name="connsiteX1808" fmla="*/ 6120 w 102218"/>
                <a:gd name="connsiteY1808" fmla="*/ 42061 h 110308"/>
                <a:gd name="connsiteX1809" fmla="*/ 6120 w 102218"/>
                <a:gd name="connsiteY1809" fmla="*/ 41785 h 110308"/>
                <a:gd name="connsiteX1810" fmla="*/ 6120 w 102218"/>
                <a:gd name="connsiteY1810" fmla="*/ 41508 h 110308"/>
                <a:gd name="connsiteX1811" fmla="*/ 6120 w 102218"/>
                <a:gd name="connsiteY1811" fmla="*/ 41232 h 110308"/>
                <a:gd name="connsiteX1812" fmla="*/ 6120 w 102218"/>
                <a:gd name="connsiteY1812" fmla="*/ 40955 h 110308"/>
                <a:gd name="connsiteX1813" fmla="*/ 6396 w 102218"/>
                <a:gd name="connsiteY1813" fmla="*/ 40955 h 110308"/>
                <a:gd name="connsiteX1814" fmla="*/ 6396 w 102218"/>
                <a:gd name="connsiteY1814" fmla="*/ 40679 h 110308"/>
                <a:gd name="connsiteX1815" fmla="*/ 6672 w 102218"/>
                <a:gd name="connsiteY1815" fmla="*/ 40679 h 110308"/>
                <a:gd name="connsiteX1816" fmla="*/ 6672 w 102218"/>
                <a:gd name="connsiteY1816" fmla="*/ 40402 h 110308"/>
                <a:gd name="connsiteX1817" fmla="*/ 6948 w 102218"/>
                <a:gd name="connsiteY1817" fmla="*/ 40402 h 110308"/>
                <a:gd name="connsiteX1818" fmla="*/ 7225 w 102218"/>
                <a:gd name="connsiteY1818" fmla="*/ 40402 h 110308"/>
                <a:gd name="connsiteX1819" fmla="*/ 7501 w 102218"/>
                <a:gd name="connsiteY1819" fmla="*/ 40402 h 110308"/>
                <a:gd name="connsiteX1820" fmla="*/ 7777 w 102218"/>
                <a:gd name="connsiteY1820" fmla="*/ 40402 h 110308"/>
                <a:gd name="connsiteX1821" fmla="*/ 7777 w 102218"/>
                <a:gd name="connsiteY1821" fmla="*/ 40126 h 110308"/>
                <a:gd name="connsiteX1822" fmla="*/ 8054 w 102218"/>
                <a:gd name="connsiteY1822" fmla="*/ 40126 h 110308"/>
                <a:gd name="connsiteX1823" fmla="*/ 8330 w 102218"/>
                <a:gd name="connsiteY1823" fmla="*/ 40126 h 110308"/>
                <a:gd name="connsiteX1824" fmla="*/ 8330 w 102218"/>
                <a:gd name="connsiteY1824" fmla="*/ 39849 h 110308"/>
                <a:gd name="connsiteX1825" fmla="*/ 8606 w 102218"/>
                <a:gd name="connsiteY1825" fmla="*/ 39849 h 110308"/>
                <a:gd name="connsiteX1826" fmla="*/ 8606 w 102218"/>
                <a:gd name="connsiteY1826" fmla="*/ 39573 h 110308"/>
                <a:gd name="connsiteX1827" fmla="*/ 8882 w 102218"/>
                <a:gd name="connsiteY1827" fmla="*/ 39573 h 110308"/>
                <a:gd name="connsiteX1828" fmla="*/ 8882 w 102218"/>
                <a:gd name="connsiteY1828" fmla="*/ 39297 h 110308"/>
                <a:gd name="connsiteX1829" fmla="*/ 9159 w 102218"/>
                <a:gd name="connsiteY1829" fmla="*/ 39297 h 110308"/>
                <a:gd name="connsiteX1830" fmla="*/ 9159 w 102218"/>
                <a:gd name="connsiteY1830" fmla="*/ 39020 h 110308"/>
                <a:gd name="connsiteX1831" fmla="*/ 9435 w 102218"/>
                <a:gd name="connsiteY1831" fmla="*/ 39020 h 110308"/>
                <a:gd name="connsiteX1832" fmla="*/ 9435 w 102218"/>
                <a:gd name="connsiteY1832" fmla="*/ 38744 h 110308"/>
                <a:gd name="connsiteX1833" fmla="*/ 9711 w 102218"/>
                <a:gd name="connsiteY1833" fmla="*/ 38744 h 110308"/>
                <a:gd name="connsiteX1834" fmla="*/ 9711 w 102218"/>
                <a:gd name="connsiteY1834" fmla="*/ 38467 h 110308"/>
                <a:gd name="connsiteX1835" fmla="*/ 9988 w 102218"/>
                <a:gd name="connsiteY1835" fmla="*/ 38467 h 110308"/>
                <a:gd name="connsiteX1836" fmla="*/ 9988 w 102218"/>
                <a:gd name="connsiteY1836" fmla="*/ 38191 h 110308"/>
                <a:gd name="connsiteX1837" fmla="*/ 10264 w 102218"/>
                <a:gd name="connsiteY1837" fmla="*/ 38191 h 110308"/>
                <a:gd name="connsiteX1838" fmla="*/ 10264 w 102218"/>
                <a:gd name="connsiteY1838" fmla="*/ 37914 h 110308"/>
                <a:gd name="connsiteX1839" fmla="*/ 10540 w 102218"/>
                <a:gd name="connsiteY1839" fmla="*/ 37914 h 110308"/>
                <a:gd name="connsiteX1840" fmla="*/ 10540 w 102218"/>
                <a:gd name="connsiteY1840" fmla="*/ 37638 h 110308"/>
                <a:gd name="connsiteX1841" fmla="*/ 10816 w 102218"/>
                <a:gd name="connsiteY1841" fmla="*/ 37638 h 110308"/>
                <a:gd name="connsiteX1842" fmla="*/ 10816 w 102218"/>
                <a:gd name="connsiteY1842" fmla="*/ 37361 h 110308"/>
                <a:gd name="connsiteX1843" fmla="*/ 11092 w 102218"/>
                <a:gd name="connsiteY1843" fmla="*/ 37361 h 110308"/>
                <a:gd name="connsiteX1844" fmla="*/ 11369 w 102218"/>
                <a:gd name="connsiteY1844" fmla="*/ 37361 h 110308"/>
                <a:gd name="connsiteX1845" fmla="*/ 11369 w 102218"/>
                <a:gd name="connsiteY1845" fmla="*/ 37085 h 110308"/>
                <a:gd name="connsiteX1846" fmla="*/ 11645 w 102218"/>
                <a:gd name="connsiteY1846" fmla="*/ 37085 h 110308"/>
                <a:gd name="connsiteX1847" fmla="*/ 11645 w 102218"/>
                <a:gd name="connsiteY1847" fmla="*/ 36808 h 110308"/>
                <a:gd name="connsiteX1848" fmla="*/ 11645 w 102218"/>
                <a:gd name="connsiteY1848" fmla="*/ 36532 h 110308"/>
                <a:gd name="connsiteX1849" fmla="*/ 11921 w 102218"/>
                <a:gd name="connsiteY1849" fmla="*/ 36532 h 110308"/>
                <a:gd name="connsiteX1850" fmla="*/ 11921 w 102218"/>
                <a:gd name="connsiteY1850" fmla="*/ 36255 h 110308"/>
                <a:gd name="connsiteX1851" fmla="*/ 12198 w 102218"/>
                <a:gd name="connsiteY1851" fmla="*/ 36255 h 110308"/>
                <a:gd name="connsiteX1852" fmla="*/ 12198 w 102218"/>
                <a:gd name="connsiteY1852" fmla="*/ 35979 h 110308"/>
                <a:gd name="connsiteX1853" fmla="*/ 12474 w 102218"/>
                <a:gd name="connsiteY1853" fmla="*/ 35979 h 110308"/>
                <a:gd name="connsiteX1854" fmla="*/ 12474 w 102218"/>
                <a:gd name="connsiteY1854" fmla="*/ 35702 h 110308"/>
                <a:gd name="connsiteX1855" fmla="*/ 12198 w 102218"/>
                <a:gd name="connsiteY1855" fmla="*/ 35702 h 110308"/>
                <a:gd name="connsiteX1856" fmla="*/ 12198 w 102218"/>
                <a:gd name="connsiteY1856" fmla="*/ 35426 h 110308"/>
                <a:gd name="connsiteX1857" fmla="*/ 11921 w 102218"/>
                <a:gd name="connsiteY1857" fmla="*/ 35426 h 110308"/>
                <a:gd name="connsiteX1858" fmla="*/ 11921 w 102218"/>
                <a:gd name="connsiteY1858" fmla="*/ 35150 h 110308"/>
                <a:gd name="connsiteX1859" fmla="*/ 11645 w 102218"/>
                <a:gd name="connsiteY1859" fmla="*/ 35150 h 110308"/>
                <a:gd name="connsiteX1860" fmla="*/ 11645 w 102218"/>
                <a:gd name="connsiteY1860" fmla="*/ 34873 h 110308"/>
                <a:gd name="connsiteX1861" fmla="*/ 11645 w 102218"/>
                <a:gd name="connsiteY1861" fmla="*/ 34597 h 110308"/>
                <a:gd name="connsiteX1862" fmla="*/ 11645 w 102218"/>
                <a:gd name="connsiteY1862" fmla="*/ 34320 h 110308"/>
                <a:gd name="connsiteX1863" fmla="*/ 11645 w 102218"/>
                <a:gd name="connsiteY1863" fmla="*/ 34044 h 110308"/>
                <a:gd name="connsiteX1864" fmla="*/ 11645 w 102218"/>
                <a:gd name="connsiteY1864" fmla="*/ 33767 h 110308"/>
                <a:gd name="connsiteX1865" fmla="*/ 11921 w 102218"/>
                <a:gd name="connsiteY1865" fmla="*/ 33767 h 110308"/>
                <a:gd name="connsiteX1866" fmla="*/ 11921 w 102218"/>
                <a:gd name="connsiteY1866" fmla="*/ 33491 h 110308"/>
                <a:gd name="connsiteX1867" fmla="*/ 11921 w 102218"/>
                <a:gd name="connsiteY1867" fmla="*/ 33214 h 110308"/>
                <a:gd name="connsiteX1868" fmla="*/ 11921 w 102218"/>
                <a:gd name="connsiteY1868" fmla="*/ 32938 h 110308"/>
                <a:gd name="connsiteX1869" fmla="*/ 11921 w 102218"/>
                <a:gd name="connsiteY1869" fmla="*/ 32661 h 110308"/>
                <a:gd name="connsiteX1870" fmla="*/ 11921 w 102218"/>
                <a:gd name="connsiteY1870" fmla="*/ 32385 h 110308"/>
                <a:gd name="connsiteX1871" fmla="*/ 11921 w 102218"/>
                <a:gd name="connsiteY1871" fmla="*/ 32108 h 110308"/>
                <a:gd name="connsiteX1872" fmla="*/ 11921 w 102218"/>
                <a:gd name="connsiteY1872" fmla="*/ 31832 h 110308"/>
                <a:gd name="connsiteX1873" fmla="*/ 11921 w 102218"/>
                <a:gd name="connsiteY1873" fmla="*/ 31556 h 110308"/>
                <a:gd name="connsiteX1874" fmla="*/ 11921 w 102218"/>
                <a:gd name="connsiteY1874" fmla="*/ 31279 h 110308"/>
                <a:gd name="connsiteX1875" fmla="*/ 12198 w 102218"/>
                <a:gd name="connsiteY1875" fmla="*/ 31279 h 110308"/>
                <a:gd name="connsiteX1876" fmla="*/ 12198 w 102218"/>
                <a:gd name="connsiteY1876" fmla="*/ 31003 h 110308"/>
                <a:gd name="connsiteX1877" fmla="*/ 12198 w 102218"/>
                <a:gd name="connsiteY1877" fmla="*/ 30726 h 110308"/>
                <a:gd name="connsiteX1878" fmla="*/ 12198 w 102218"/>
                <a:gd name="connsiteY1878" fmla="*/ 30450 h 110308"/>
                <a:gd name="connsiteX1879" fmla="*/ 12198 w 102218"/>
                <a:gd name="connsiteY1879" fmla="*/ 30173 h 110308"/>
                <a:gd name="connsiteX1880" fmla="*/ 12198 w 102218"/>
                <a:gd name="connsiteY1880" fmla="*/ 29897 h 110308"/>
                <a:gd name="connsiteX1881" fmla="*/ 11921 w 102218"/>
                <a:gd name="connsiteY1881" fmla="*/ 29897 h 110308"/>
                <a:gd name="connsiteX1882" fmla="*/ 11921 w 102218"/>
                <a:gd name="connsiteY1882" fmla="*/ 29620 h 110308"/>
                <a:gd name="connsiteX1883" fmla="*/ 11645 w 102218"/>
                <a:gd name="connsiteY1883" fmla="*/ 29620 h 110308"/>
                <a:gd name="connsiteX1884" fmla="*/ 11645 w 102218"/>
                <a:gd name="connsiteY1884" fmla="*/ 29344 h 110308"/>
                <a:gd name="connsiteX1885" fmla="*/ 11645 w 102218"/>
                <a:gd name="connsiteY1885" fmla="*/ 29067 h 110308"/>
                <a:gd name="connsiteX1886" fmla="*/ 11645 w 102218"/>
                <a:gd name="connsiteY1886" fmla="*/ 28791 h 110308"/>
                <a:gd name="connsiteX1887" fmla="*/ 11369 w 102218"/>
                <a:gd name="connsiteY1887" fmla="*/ 28791 h 110308"/>
                <a:gd name="connsiteX1888" fmla="*/ 11369 w 102218"/>
                <a:gd name="connsiteY1888" fmla="*/ 28515 h 110308"/>
                <a:gd name="connsiteX1889" fmla="*/ 11369 w 102218"/>
                <a:gd name="connsiteY1889" fmla="*/ 28238 h 110308"/>
                <a:gd name="connsiteX1890" fmla="*/ 11092 w 102218"/>
                <a:gd name="connsiteY1890" fmla="*/ 28238 h 110308"/>
                <a:gd name="connsiteX1891" fmla="*/ 11092 w 102218"/>
                <a:gd name="connsiteY1891" fmla="*/ 27961 h 110308"/>
                <a:gd name="connsiteX1892" fmla="*/ 11092 w 102218"/>
                <a:gd name="connsiteY1892" fmla="*/ 27685 h 110308"/>
                <a:gd name="connsiteX1893" fmla="*/ 10816 w 102218"/>
                <a:gd name="connsiteY1893" fmla="*/ 27685 h 110308"/>
                <a:gd name="connsiteX1894" fmla="*/ 10816 w 102218"/>
                <a:gd name="connsiteY1894" fmla="*/ 27409 h 110308"/>
                <a:gd name="connsiteX1895" fmla="*/ 10816 w 102218"/>
                <a:gd name="connsiteY1895" fmla="*/ 27132 h 110308"/>
                <a:gd name="connsiteX1896" fmla="*/ 10540 w 102218"/>
                <a:gd name="connsiteY1896" fmla="*/ 27132 h 110308"/>
                <a:gd name="connsiteX1897" fmla="*/ 10540 w 102218"/>
                <a:gd name="connsiteY1897" fmla="*/ 26856 h 110308"/>
                <a:gd name="connsiteX1898" fmla="*/ 10540 w 102218"/>
                <a:gd name="connsiteY1898" fmla="*/ 26579 h 110308"/>
                <a:gd name="connsiteX1899" fmla="*/ 10264 w 102218"/>
                <a:gd name="connsiteY1899" fmla="*/ 26579 h 110308"/>
                <a:gd name="connsiteX1900" fmla="*/ 10264 w 102218"/>
                <a:gd name="connsiteY1900" fmla="*/ 26303 h 110308"/>
                <a:gd name="connsiteX1901" fmla="*/ 10264 w 102218"/>
                <a:gd name="connsiteY1901" fmla="*/ 26026 h 110308"/>
                <a:gd name="connsiteX1902" fmla="*/ 10264 w 102218"/>
                <a:gd name="connsiteY1902" fmla="*/ 25750 h 110308"/>
                <a:gd name="connsiteX1903" fmla="*/ 10264 w 102218"/>
                <a:gd name="connsiteY1903" fmla="*/ 25473 h 110308"/>
                <a:gd name="connsiteX1904" fmla="*/ 10264 w 102218"/>
                <a:gd name="connsiteY1904" fmla="*/ 25197 h 110308"/>
                <a:gd name="connsiteX1905" fmla="*/ 10264 w 102218"/>
                <a:gd name="connsiteY1905" fmla="*/ 24920 h 110308"/>
                <a:gd name="connsiteX1906" fmla="*/ 9988 w 102218"/>
                <a:gd name="connsiteY1906" fmla="*/ 24920 h 110308"/>
                <a:gd name="connsiteX1907" fmla="*/ 9988 w 102218"/>
                <a:gd name="connsiteY1907" fmla="*/ 24644 h 110308"/>
                <a:gd name="connsiteX1908" fmla="*/ 9988 w 102218"/>
                <a:gd name="connsiteY1908" fmla="*/ 24368 h 110308"/>
                <a:gd name="connsiteX1909" fmla="*/ 9988 w 102218"/>
                <a:gd name="connsiteY1909" fmla="*/ 24091 h 110308"/>
                <a:gd name="connsiteX1910" fmla="*/ 9988 w 102218"/>
                <a:gd name="connsiteY1910" fmla="*/ 23814 h 110308"/>
                <a:gd name="connsiteX1911" fmla="*/ 9988 w 102218"/>
                <a:gd name="connsiteY1911" fmla="*/ 23538 h 110308"/>
                <a:gd name="connsiteX1912" fmla="*/ 9988 w 102218"/>
                <a:gd name="connsiteY1912" fmla="*/ 23262 h 110308"/>
                <a:gd name="connsiteX1913" fmla="*/ 9711 w 102218"/>
                <a:gd name="connsiteY1913" fmla="*/ 23262 h 110308"/>
                <a:gd name="connsiteX1914" fmla="*/ 9435 w 102218"/>
                <a:gd name="connsiteY1914" fmla="*/ 23262 h 110308"/>
                <a:gd name="connsiteX1915" fmla="*/ 9159 w 102218"/>
                <a:gd name="connsiteY1915" fmla="*/ 22985 h 110308"/>
                <a:gd name="connsiteX1916" fmla="*/ 8882 w 102218"/>
                <a:gd name="connsiteY1916" fmla="*/ 22985 h 110308"/>
                <a:gd name="connsiteX1917" fmla="*/ 8606 w 102218"/>
                <a:gd name="connsiteY1917" fmla="*/ 22985 h 110308"/>
                <a:gd name="connsiteX1918" fmla="*/ 8330 w 102218"/>
                <a:gd name="connsiteY1918" fmla="*/ 22985 h 110308"/>
                <a:gd name="connsiteX1919" fmla="*/ 8054 w 102218"/>
                <a:gd name="connsiteY1919" fmla="*/ 22985 h 110308"/>
                <a:gd name="connsiteX1920" fmla="*/ 7777 w 102218"/>
                <a:gd name="connsiteY1920" fmla="*/ 22985 h 110308"/>
                <a:gd name="connsiteX1921" fmla="*/ 7501 w 102218"/>
                <a:gd name="connsiteY1921" fmla="*/ 22985 h 110308"/>
                <a:gd name="connsiteX1922" fmla="*/ 7225 w 102218"/>
                <a:gd name="connsiteY1922" fmla="*/ 22985 h 110308"/>
                <a:gd name="connsiteX1923" fmla="*/ 6948 w 102218"/>
                <a:gd name="connsiteY1923" fmla="*/ 22985 h 110308"/>
                <a:gd name="connsiteX1924" fmla="*/ 6672 w 102218"/>
                <a:gd name="connsiteY1924" fmla="*/ 22985 h 110308"/>
                <a:gd name="connsiteX1925" fmla="*/ 6672 w 102218"/>
                <a:gd name="connsiteY1925" fmla="*/ 22709 h 110308"/>
                <a:gd name="connsiteX1926" fmla="*/ 6396 w 102218"/>
                <a:gd name="connsiteY1926" fmla="*/ 22709 h 110308"/>
                <a:gd name="connsiteX1927" fmla="*/ 6396 w 102218"/>
                <a:gd name="connsiteY1927" fmla="*/ 22432 h 110308"/>
                <a:gd name="connsiteX1928" fmla="*/ 6396 w 102218"/>
                <a:gd name="connsiteY1928" fmla="*/ 22156 h 110308"/>
                <a:gd name="connsiteX1929" fmla="*/ 6396 w 102218"/>
                <a:gd name="connsiteY1929" fmla="*/ 21879 h 110308"/>
                <a:gd name="connsiteX1930" fmla="*/ 6396 w 102218"/>
                <a:gd name="connsiteY1930" fmla="*/ 21603 h 110308"/>
                <a:gd name="connsiteX1931" fmla="*/ 6672 w 102218"/>
                <a:gd name="connsiteY1931" fmla="*/ 21603 h 110308"/>
                <a:gd name="connsiteX1932" fmla="*/ 6672 w 102218"/>
                <a:gd name="connsiteY1932" fmla="*/ 21327 h 110308"/>
                <a:gd name="connsiteX1933" fmla="*/ 6948 w 102218"/>
                <a:gd name="connsiteY1933" fmla="*/ 21327 h 110308"/>
                <a:gd name="connsiteX1934" fmla="*/ 6948 w 102218"/>
                <a:gd name="connsiteY1934" fmla="*/ 21050 h 110308"/>
                <a:gd name="connsiteX1935" fmla="*/ 6948 w 102218"/>
                <a:gd name="connsiteY1935" fmla="*/ 20773 h 110308"/>
                <a:gd name="connsiteX1936" fmla="*/ 6948 w 102218"/>
                <a:gd name="connsiteY1936" fmla="*/ 20497 h 110308"/>
                <a:gd name="connsiteX1937" fmla="*/ 6672 w 102218"/>
                <a:gd name="connsiteY1937" fmla="*/ 20497 h 110308"/>
                <a:gd name="connsiteX1938" fmla="*/ 6672 w 102218"/>
                <a:gd name="connsiteY1938" fmla="*/ 20221 h 110308"/>
                <a:gd name="connsiteX1939" fmla="*/ 6396 w 102218"/>
                <a:gd name="connsiteY1939" fmla="*/ 20221 h 110308"/>
                <a:gd name="connsiteX1940" fmla="*/ 6120 w 102218"/>
                <a:gd name="connsiteY1940" fmla="*/ 20221 h 110308"/>
                <a:gd name="connsiteX1941" fmla="*/ 5844 w 102218"/>
                <a:gd name="connsiteY1941" fmla="*/ 20221 h 110308"/>
                <a:gd name="connsiteX1942" fmla="*/ 5844 w 102218"/>
                <a:gd name="connsiteY1942" fmla="*/ 19944 h 110308"/>
                <a:gd name="connsiteX1943" fmla="*/ 5567 w 102218"/>
                <a:gd name="connsiteY1943" fmla="*/ 19944 h 110308"/>
                <a:gd name="connsiteX1944" fmla="*/ 5291 w 102218"/>
                <a:gd name="connsiteY1944" fmla="*/ 19944 h 110308"/>
                <a:gd name="connsiteX1945" fmla="*/ 5291 w 102218"/>
                <a:gd name="connsiteY1945" fmla="*/ 19667 h 110308"/>
                <a:gd name="connsiteX1946" fmla="*/ 5015 w 102218"/>
                <a:gd name="connsiteY1946" fmla="*/ 19667 h 110308"/>
                <a:gd name="connsiteX1947" fmla="*/ 4738 w 102218"/>
                <a:gd name="connsiteY1947" fmla="*/ 19667 h 110308"/>
                <a:gd name="connsiteX1948" fmla="*/ 4738 w 102218"/>
                <a:gd name="connsiteY1948" fmla="*/ 19391 h 110308"/>
                <a:gd name="connsiteX1949" fmla="*/ 4738 w 102218"/>
                <a:gd name="connsiteY1949" fmla="*/ 19115 h 110308"/>
                <a:gd name="connsiteX1950" fmla="*/ 4738 w 102218"/>
                <a:gd name="connsiteY1950" fmla="*/ 18838 h 110308"/>
                <a:gd name="connsiteX1951" fmla="*/ 4738 w 102218"/>
                <a:gd name="connsiteY1951" fmla="*/ 18562 h 110308"/>
                <a:gd name="connsiteX1952" fmla="*/ 4738 w 102218"/>
                <a:gd name="connsiteY1952" fmla="*/ 18285 h 110308"/>
                <a:gd name="connsiteX1953" fmla="*/ 5015 w 102218"/>
                <a:gd name="connsiteY1953" fmla="*/ 18285 h 110308"/>
                <a:gd name="connsiteX1954" fmla="*/ 5015 w 102218"/>
                <a:gd name="connsiteY1954" fmla="*/ 18009 h 110308"/>
                <a:gd name="connsiteX1955" fmla="*/ 5291 w 102218"/>
                <a:gd name="connsiteY1955" fmla="*/ 18009 h 110308"/>
                <a:gd name="connsiteX1956" fmla="*/ 5291 w 102218"/>
                <a:gd name="connsiteY1956" fmla="*/ 17732 h 110308"/>
                <a:gd name="connsiteX1957" fmla="*/ 5291 w 102218"/>
                <a:gd name="connsiteY1957" fmla="*/ 17456 h 110308"/>
                <a:gd name="connsiteX1958" fmla="*/ 5291 w 102218"/>
                <a:gd name="connsiteY1958" fmla="*/ 17180 h 110308"/>
                <a:gd name="connsiteX1959" fmla="*/ 5291 w 102218"/>
                <a:gd name="connsiteY1959" fmla="*/ 16903 h 110308"/>
                <a:gd name="connsiteX1960" fmla="*/ 5291 w 102218"/>
                <a:gd name="connsiteY1960" fmla="*/ 16626 h 110308"/>
                <a:gd name="connsiteX1961" fmla="*/ 5291 w 102218"/>
                <a:gd name="connsiteY1961" fmla="*/ 16350 h 110308"/>
                <a:gd name="connsiteX1962" fmla="*/ 5291 w 102218"/>
                <a:gd name="connsiteY1962" fmla="*/ 16074 h 110308"/>
                <a:gd name="connsiteX1963" fmla="*/ 5291 w 102218"/>
                <a:gd name="connsiteY1963" fmla="*/ 15797 h 110308"/>
                <a:gd name="connsiteX1964" fmla="*/ 5291 w 102218"/>
                <a:gd name="connsiteY1964" fmla="*/ 15521 h 110308"/>
                <a:gd name="connsiteX1965" fmla="*/ 5015 w 102218"/>
                <a:gd name="connsiteY1965" fmla="*/ 15521 h 110308"/>
                <a:gd name="connsiteX1966" fmla="*/ 5015 w 102218"/>
                <a:gd name="connsiteY1966" fmla="*/ 15244 h 110308"/>
                <a:gd name="connsiteX1967" fmla="*/ 4738 w 102218"/>
                <a:gd name="connsiteY1967" fmla="*/ 15244 h 110308"/>
                <a:gd name="connsiteX1968" fmla="*/ 4462 w 102218"/>
                <a:gd name="connsiteY1968" fmla="*/ 15244 h 110308"/>
                <a:gd name="connsiteX1969" fmla="*/ 4186 w 102218"/>
                <a:gd name="connsiteY1969" fmla="*/ 15244 h 110308"/>
                <a:gd name="connsiteX1970" fmla="*/ 4186 w 102218"/>
                <a:gd name="connsiteY1970" fmla="*/ 15521 h 110308"/>
                <a:gd name="connsiteX1971" fmla="*/ 3910 w 102218"/>
                <a:gd name="connsiteY1971" fmla="*/ 15521 h 110308"/>
                <a:gd name="connsiteX1972" fmla="*/ 3633 w 102218"/>
                <a:gd name="connsiteY1972" fmla="*/ 15521 h 110308"/>
                <a:gd name="connsiteX1973" fmla="*/ 3633 w 102218"/>
                <a:gd name="connsiteY1973" fmla="*/ 15244 h 110308"/>
                <a:gd name="connsiteX1974" fmla="*/ 3357 w 102218"/>
                <a:gd name="connsiteY1974" fmla="*/ 15244 h 110308"/>
                <a:gd name="connsiteX1975" fmla="*/ 3357 w 102218"/>
                <a:gd name="connsiteY1975" fmla="*/ 14968 h 110308"/>
                <a:gd name="connsiteX1976" fmla="*/ 3081 w 102218"/>
                <a:gd name="connsiteY1976" fmla="*/ 14968 h 110308"/>
                <a:gd name="connsiteX1977" fmla="*/ 3081 w 102218"/>
                <a:gd name="connsiteY1977" fmla="*/ 14691 h 110308"/>
                <a:gd name="connsiteX1978" fmla="*/ 2804 w 102218"/>
                <a:gd name="connsiteY1978" fmla="*/ 14691 h 110308"/>
                <a:gd name="connsiteX1979" fmla="*/ 2528 w 102218"/>
                <a:gd name="connsiteY1979" fmla="*/ 14415 h 110308"/>
                <a:gd name="connsiteX1980" fmla="*/ 2252 w 102218"/>
                <a:gd name="connsiteY1980" fmla="*/ 14415 h 110308"/>
                <a:gd name="connsiteX1981" fmla="*/ 2252 w 102218"/>
                <a:gd name="connsiteY1981" fmla="*/ 14138 h 110308"/>
                <a:gd name="connsiteX1982" fmla="*/ 1976 w 102218"/>
                <a:gd name="connsiteY1982" fmla="*/ 14138 h 110308"/>
                <a:gd name="connsiteX1983" fmla="*/ 1976 w 102218"/>
                <a:gd name="connsiteY1983" fmla="*/ 13862 h 110308"/>
                <a:gd name="connsiteX1984" fmla="*/ 1700 w 102218"/>
                <a:gd name="connsiteY1984" fmla="*/ 13862 h 110308"/>
                <a:gd name="connsiteX1985" fmla="*/ 1700 w 102218"/>
                <a:gd name="connsiteY1985" fmla="*/ 13585 h 110308"/>
                <a:gd name="connsiteX1986" fmla="*/ 1423 w 102218"/>
                <a:gd name="connsiteY1986" fmla="*/ 13585 h 110308"/>
                <a:gd name="connsiteX1987" fmla="*/ 1423 w 102218"/>
                <a:gd name="connsiteY1987" fmla="*/ 13309 h 110308"/>
                <a:gd name="connsiteX1988" fmla="*/ 1147 w 102218"/>
                <a:gd name="connsiteY1988" fmla="*/ 13309 h 110308"/>
                <a:gd name="connsiteX1989" fmla="*/ 1147 w 102218"/>
                <a:gd name="connsiteY1989" fmla="*/ 13033 h 110308"/>
                <a:gd name="connsiteX1990" fmla="*/ 871 w 102218"/>
                <a:gd name="connsiteY1990" fmla="*/ 13033 h 110308"/>
                <a:gd name="connsiteX1991" fmla="*/ 871 w 102218"/>
                <a:gd name="connsiteY1991" fmla="*/ 12756 h 110308"/>
                <a:gd name="connsiteX1992" fmla="*/ 595 w 102218"/>
                <a:gd name="connsiteY1992" fmla="*/ 12756 h 110308"/>
                <a:gd name="connsiteX1993" fmla="*/ 318 w 102218"/>
                <a:gd name="connsiteY1993" fmla="*/ 12479 h 110308"/>
                <a:gd name="connsiteX1994" fmla="*/ 42 w 102218"/>
                <a:gd name="connsiteY1994" fmla="*/ 12203 h 110308"/>
                <a:gd name="connsiteX1995" fmla="*/ 318 w 102218"/>
                <a:gd name="connsiteY1995" fmla="*/ 12203 h 110308"/>
                <a:gd name="connsiteX1996" fmla="*/ 318 w 102218"/>
                <a:gd name="connsiteY1996" fmla="*/ 11927 h 110308"/>
                <a:gd name="connsiteX1997" fmla="*/ 595 w 102218"/>
                <a:gd name="connsiteY1997" fmla="*/ 11650 h 110308"/>
                <a:gd name="connsiteX1998" fmla="*/ 871 w 102218"/>
                <a:gd name="connsiteY1998" fmla="*/ 11374 h 110308"/>
                <a:gd name="connsiteX1999" fmla="*/ 1147 w 102218"/>
                <a:gd name="connsiteY1999" fmla="*/ 11097 h 110308"/>
                <a:gd name="connsiteX2000" fmla="*/ 1423 w 102218"/>
                <a:gd name="connsiteY2000" fmla="*/ 10821 h 110308"/>
                <a:gd name="connsiteX2001" fmla="*/ 1423 w 102218"/>
                <a:gd name="connsiteY2001" fmla="*/ 10544 h 110308"/>
                <a:gd name="connsiteX2002" fmla="*/ 1700 w 102218"/>
                <a:gd name="connsiteY2002" fmla="*/ 10544 h 110308"/>
                <a:gd name="connsiteX2003" fmla="*/ 1700 w 102218"/>
                <a:gd name="connsiteY2003" fmla="*/ 10544 h 110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</a:cxnLst>
              <a:rect l="l" t="t" r="r" b="b"/>
              <a:pathLst>
                <a:path w="102218" h="110308">
                  <a:moveTo>
                    <a:pt x="1700" y="10544"/>
                  </a:moveTo>
                  <a:lnTo>
                    <a:pt x="1976" y="10544"/>
                  </a:lnTo>
                  <a:lnTo>
                    <a:pt x="1976" y="10821"/>
                  </a:lnTo>
                  <a:lnTo>
                    <a:pt x="2252" y="10821"/>
                  </a:lnTo>
                  <a:lnTo>
                    <a:pt x="2252" y="11097"/>
                  </a:lnTo>
                  <a:lnTo>
                    <a:pt x="2528" y="11097"/>
                  </a:lnTo>
                  <a:lnTo>
                    <a:pt x="2528" y="11374"/>
                  </a:lnTo>
                  <a:lnTo>
                    <a:pt x="2804" y="11374"/>
                  </a:lnTo>
                  <a:lnTo>
                    <a:pt x="2804" y="11650"/>
                  </a:lnTo>
                  <a:lnTo>
                    <a:pt x="3081" y="11650"/>
                  </a:lnTo>
                  <a:lnTo>
                    <a:pt x="3357" y="11650"/>
                  </a:lnTo>
                  <a:lnTo>
                    <a:pt x="3357" y="11927"/>
                  </a:lnTo>
                  <a:lnTo>
                    <a:pt x="3633" y="11927"/>
                  </a:lnTo>
                  <a:lnTo>
                    <a:pt x="3633" y="12203"/>
                  </a:lnTo>
                  <a:lnTo>
                    <a:pt x="3910" y="12203"/>
                  </a:lnTo>
                  <a:lnTo>
                    <a:pt x="3910" y="12479"/>
                  </a:lnTo>
                  <a:lnTo>
                    <a:pt x="4186" y="12479"/>
                  </a:lnTo>
                  <a:lnTo>
                    <a:pt x="4462" y="12479"/>
                  </a:lnTo>
                  <a:lnTo>
                    <a:pt x="4738" y="12479"/>
                  </a:lnTo>
                  <a:lnTo>
                    <a:pt x="4738" y="12203"/>
                  </a:lnTo>
                  <a:lnTo>
                    <a:pt x="5015" y="12203"/>
                  </a:lnTo>
                  <a:lnTo>
                    <a:pt x="5015" y="11927"/>
                  </a:lnTo>
                  <a:lnTo>
                    <a:pt x="5291" y="11927"/>
                  </a:lnTo>
                  <a:lnTo>
                    <a:pt x="5567" y="11927"/>
                  </a:lnTo>
                  <a:lnTo>
                    <a:pt x="5567" y="11650"/>
                  </a:lnTo>
                  <a:lnTo>
                    <a:pt x="5844" y="11650"/>
                  </a:lnTo>
                  <a:lnTo>
                    <a:pt x="6120" y="11650"/>
                  </a:lnTo>
                  <a:lnTo>
                    <a:pt x="6120" y="11374"/>
                  </a:lnTo>
                  <a:lnTo>
                    <a:pt x="6396" y="11374"/>
                  </a:lnTo>
                  <a:lnTo>
                    <a:pt x="6672" y="11374"/>
                  </a:lnTo>
                  <a:lnTo>
                    <a:pt x="6672" y="11097"/>
                  </a:lnTo>
                  <a:lnTo>
                    <a:pt x="6948" y="11097"/>
                  </a:lnTo>
                  <a:lnTo>
                    <a:pt x="7225" y="11097"/>
                  </a:lnTo>
                  <a:lnTo>
                    <a:pt x="7225" y="10821"/>
                  </a:lnTo>
                  <a:lnTo>
                    <a:pt x="7501" y="10821"/>
                  </a:lnTo>
                  <a:lnTo>
                    <a:pt x="7777" y="10821"/>
                  </a:lnTo>
                  <a:lnTo>
                    <a:pt x="7777" y="10544"/>
                  </a:lnTo>
                  <a:lnTo>
                    <a:pt x="8054" y="10544"/>
                  </a:lnTo>
                  <a:lnTo>
                    <a:pt x="8330" y="10544"/>
                  </a:lnTo>
                  <a:lnTo>
                    <a:pt x="8330" y="10268"/>
                  </a:lnTo>
                  <a:lnTo>
                    <a:pt x="8606" y="10268"/>
                  </a:lnTo>
                  <a:lnTo>
                    <a:pt x="8606" y="9991"/>
                  </a:lnTo>
                  <a:lnTo>
                    <a:pt x="8882" y="9991"/>
                  </a:lnTo>
                  <a:lnTo>
                    <a:pt x="8882" y="9715"/>
                  </a:lnTo>
                  <a:lnTo>
                    <a:pt x="9159" y="9715"/>
                  </a:lnTo>
                  <a:lnTo>
                    <a:pt x="9159" y="9438"/>
                  </a:lnTo>
                  <a:lnTo>
                    <a:pt x="9435" y="9438"/>
                  </a:lnTo>
                  <a:lnTo>
                    <a:pt x="9435" y="9162"/>
                  </a:lnTo>
                  <a:lnTo>
                    <a:pt x="9435" y="8886"/>
                  </a:lnTo>
                  <a:lnTo>
                    <a:pt x="9711" y="8886"/>
                  </a:lnTo>
                  <a:lnTo>
                    <a:pt x="9711" y="8609"/>
                  </a:lnTo>
                  <a:lnTo>
                    <a:pt x="9711" y="8333"/>
                  </a:lnTo>
                  <a:lnTo>
                    <a:pt x="9711" y="8056"/>
                  </a:lnTo>
                  <a:lnTo>
                    <a:pt x="9711" y="7780"/>
                  </a:lnTo>
                  <a:lnTo>
                    <a:pt x="9711" y="7503"/>
                  </a:lnTo>
                  <a:lnTo>
                    <a:pt x="9711" y="7227"/>
                  </a:lnTo>
                  <a:lnTo>
                    <a:pt x="9435" y="7227"/>
                  </a:lnTo>
                  <a:lnTo>
                    <a:pt x="9435" y="6950"/>
                  </a:lnTo>
                  <a:lnTo>
                    <a:pt x="9159" y="6674"/>
                  </a:lnTo>
                  <a:lnTo>
                    <a:pt x="9159" y="6397"/>
                  </a:lnTo>
                  <a:lnTo>
                    <a:pt x="8882" y="6397"/>
                  </a:lnTo>
                  <a:lnTo>
                    <a:pt x="8606" y="6397"/>
                  </a:lnTo>
                  <a:lnTo>
                    <a:pt x="8606" y="6121"/>
                  </a:lnTo>
                  <a:lnTo>
                    <a:pt x="8330" y="6121"/>
                  </a:lnTo>
                  <a:lnTo>
                    <a:pt x="8054" y="6121"/>
                  </a:lnTo>
                  <a:lnTo>
                    <a:pt x="8054" y="5844"/>
                  </a:lnTo>
                  <a:lnTo>
                    <a:pt x="7777" y="5844"/>
                  </a:lnTo>
                  <a:lnTo>
                    <a:pt x="7501" y="5844"/>
                  </a:lnTo>
                  <a:lnTo>
                    <a:pt x="7225" y="5844"/>
                  </a:lnTo>
                  <a:lnTo>
                    <a:pt x="6948" y="5844"/>
                  </a:lnTo>
                  <a:lnTo>
                    <a:pt x="6672" y="5844"/>
                  </a:lnTo>
                  <a:lnTo>
                    <a:pt x="6396" y="5844"/>
                  </a:lnTo>
                  <a:lnTo>
                    <a:pt x="6396" y="5568"/>
                  </a:lnTo>
                  <a:lnTo>
                    <a:pt x="6120" y="5568"/>
                  </a:lnTo>
                  <a:lnTo>
                    <a:pt x="6120" y="5292"/>
                  </a:lnTo>
                  <a:lnTo>
                    <a:pt x="5844" y="5292"/>
                  </a:lnTo>
                  <a:lnTo>
                    <a:pt x="5844" y="5015"/>
                  </a:lnTo>
                  <a:lnTo>
                    <a:pt x="5844" y="4739"/>
                  </a:lnTo>
                  <a:lnTo>
                    <a:pt x="5844" y="4462"/>
                  </a:lnTo>
                  <a:lnTo>
                    <a:pt x="5844" y="4186"/>
                  </a:lnTo>
                  <a:lnTo>
                    <a:pt x="5844" y="3909"/>
                  </a:lnTo>
                  <a:lnTo>
                    <a:pt x="6120" y="3633"/>
                  </a:lnTo>
                  <a:lnTo>
                    <a:pt x="6120" y="3356"/>
                  </a:lnTo>
                  <a:lnTo>
                    <a:pt x="6396" y="3356"/>
                  </a:lnTo>
                  <a:lnTo>
                    <a:pt x="6396" y="3080"/>
                  </a:lnTo>
                  <a:lnTo>
                    <a:pt x="6672" y="3080"/>
                  </a:lnTo>
                  <a:lnTo>
                    <a:pt x="6672" y="2803"/>
                  </a:lnTo>
                  <a:lnTo>
                    <a:pt x="6948" y="2803"/>
                  </a:lnTo>
                  <a:lnTo>
                    <a:pt x="6948" y="2527"/>
                  </a:lnTo>
                  <a:lnTo>
                    <a:pt x="7225" y="2527"/>
                  </a:lnTo>
                  <a:lnTo>
                    <a:pt x="7501" y="2250"/>
                  </a:lnTo>
                  <a:lnTo>
                    <a:pt x="7777" y="2250"/>
                  </a:lnTo>
                  <a:lnTo>
                    <a:pt x="7777" y="1974"/>
                  </a:lnTo>
                  <a:lnTo>
                    <a:pt x="8054" y="1974"/>
                  </a:lnTo>
                  <a:lnTo>
                    <a:pt x="8054" y="1697"/>
                  </a:lnTo>
                  <a:lnTo>
                    <a:pt x="8330" y="1697"/>
                  </a:lnTo>
                  <a:lnTo>
                    <a:pt x="8330" y="1421"/>
                  </a:lnTo>
                  <a:lnTo>
                    <a:pt x="8330" y="1145"/>
                  </a:lnTo>
                  <a:lnTo>
                    <a:pt x="8606" y="1145"/>
                  </a:lnTo>
                  <a:lnTo>
                    <a:pt x="8606" y="868"/>
                  </a:lnTo>
                  <a:lnTo>
                    <a:pt x="8882" y="592"/>
                  </a:lnTo>
                  <a:lnTo>
                    <a:pt x="8882" y="315"/>
                  </a:lnTo>
                  <a:lnTo>
                    <a:pt x="8882" y="39"/>
                  </a:lnTo>
                  <a:lnTo>
                    <a:pt x="8606" y="39"/>
                  </a:lnTo>
                  <a:lnTo>
                    <a:pt x="8882" y="39"/>
                  </a:lnTo>
                  <a:lnTo>
                    <a:pt x="8882" y="315"/>
                  </a:lnTo>
                  <a:lnTo>
                    <a:pt x="9159" y="315"/>
                  </a:lnTo>
                  <a:lnTo>
                    <a:pt x="9435" y="315"/>
                  </a:lnTo>
                  <a:lnTo>
                    <a:pt x="9435" y="592"/>
                  </a:lnTo>
                  <a:lnTo>
                    <a:pt x="9711" y="592"/>
                  </a:lnTo>
                  <a:lnTo>
                    <a:pt x="9988" y="592"/>
                  </a:lnTo>
                  <a:lnTo>
                    <a:pt x="10264" y="592"/>
                  </a:lnTo>
                  <a:lnTo>
                    <a:pt x="10540" y="592"/>
                  </a:lnTo>
                  <a:lnTo>
                    <a:pt x="10816" y="592"/>
                  </a:lnTo>
                  <a:lnTo>
                    <a:pt x="10816" y="315"/>
                  </a:lnTo>
                  <a:lnTo>
                    <a:pt x="11092" y="315"/>
                  </a:lnTo>
                  <a:lnTo>
                    <a:pt x="11092" y="592"/>
                  </a:lnTo>
                  <a:lnTo>
                    <a:pt x="11369" y="592"/>
                  </a:lnTo>
                  <a:lnTo>
                    <a:pt x="11645" y="592"/>
                  </a:lnTo>
                  <a:lnTo>
                    <a:pt x="11645" y="868"/>
                  </a:lnTo>
                  <a:lnTo>
                    <a:pt x="11645" y="1145"/>
                  </a:lnTo>
                  <a:lnTo>
                    <a:pt x="11921" y="1145"/>
                  </a:lnTo>
                  <a:lnTo>
                    <a:pt x="11921" y="1421"/>
                  </a:lnTo>
                  <a:lnTo>
                    <a:pt x="12198" y="1421"/>
                  </a:lnTo>
                  <a:lnTo>
                    <a:pt x="12474" y="1421"/>
                  </a:lnTo>
                  <a:lnTo>
                    <a:pt x="12750" y="1421"/>
                  </a:lnTo>
                  <a:lnTo>
                    <a:pt x="12750" y="1697"/>
                  </a:lnTo>
                  <a:lnTo>
                    <a:pt x="13026" y="1697"/>
                  </a:lnTo>
                  <a:lnTo>
                    <a:pt x="13303" y="1697"/>
                  </a:lnTo>
                  <a:lnTo>
                    <a:pt x="13579" y="1697"/>
                  </a:lnTo>
                  <a:lnTo>
                    <a:pt x="13579" y="1974"/>
                  </a:lnTo>
                  <a:lnTo>
                    <a:pt x="13855" y="1974"/>
                  </a:lnTo>
                  <a:lnTo>
                    <a:pt x="13855" y="2250"/>
                  </a:lnTo>
                  <a:lnTo>
                    <a:pt x="14132" y="2250"/>
                  </a:lnTo>
                  <a:lnTo>
                    <a:pt x="14132" y="2527"/>
                  </a:lnTo>
                  <a:lnTo>
                    <a:pt x="14408" y="2527"/>
                  </a:lnTo>
                  <a:lnTo>
                    <a:pt x="14684" y="2527"/>
                  </a:lnTo>
                  <a:lnTo>
                    <a:pt x="14960" y="2527"/>
                  </a:lnTo>
                  <a:lnTo>
                    <a:pt x="15236" y="2527"/>
                  </a:lnTo>
                  <a:lnTo>
                    <a:pt x="15513" y="2527"/>
                  </a:lnTo>
                  <a:lnTo>
                    <a:pt x="15789" y="2527"/>
                  </a:lnTo>
                  <a:lnTo>
                    <a:pt x="16065" y="2527"/>
                  </a:lnTo>
                  <a:lnTo>
                    <a:pt x="16341" y="2527"/>
                  </a:lnTo>
                  <a:lnTo>
                    <a:pt x="16618" y="2527"/>
                  </a:lnTo>
                  <a:lnTo>
                    <a:pt x="16618" y="2803"/>
                  </a:lnTo>
                  <a:lnTo>
                    <a:pt x="16894" y="2803"/>
                  </a:lnTo>
                  <a:lnTo>
                    <a:pt x="16894" y="3080"/>
                  </a:lnTo>
                  <a:lnTo>
                    <a:pt x="16894" y="3356"/>
                  </a:lnTo>
                  <a:lnTo>
                    <a:pt x="16894" y="3633"/>
                  </a:lnTo>
                  <a:lnTo>
                    <a:pt x="17170" y="3633"/>
                  </a:lnTo>
                  <a:lnTo>
                    <a:pt x="17170" y="3909"/>
                  </a:lnTo>
                  <a:lnTo>
                    <a:pt x="17447" y="3909"/>
                  </a:lnTo>
                  <a:lnTo>
                    <a:pt x="17723" y="3909"/>
                  </a:lnTo>
                  <a:lnTo>
                    <a:pt x="17999" y="3909"/>
                  </a:lnTo>
                  <a:lnTo>
                    <a:pt x="18276" y="3633"/>
                  </a:lnTo>
                  <a:lnTo>
                    <a:pt x="18552" y="3633"/>
                  </a:lnTo>
                  <a:lnTo>
                    <a:pt x="18552" y="3356"/>
                  </a:lnTo>
                  <a:lnTo>
                    <a:pt x="18828" y="3356"/>
                  </a:lnTo>
                  <a:lnTo>
                    <a:pt x="19104" y="3356"/>
                  </a:lnTo>
                  <a:lnTo>
                    <a:pt x="19380" y="3356"/>
                  </a:lnTo>
                  <a:lnTo>
                    <a:pt x="19657" y="3356"/>
                  </a:lnTo>
                  <a:lnTo>
                    <a:pt x="19933" y="3633"/>
                  </a:lnTo>
                  <a:lnTo>
                    <a:pt x="20209" y="3633"/>
                  </a:lnTo>
                  <a:lnTo>
                    <a:pt x="20485" y="3633"/>
                  </a:lnTo>
                  <a:lnTo>
                    <a:pt x="20762" y="3633"/>
                  </a:lnTo>
                  <a:lnTo>
                    <a:pt x="21038" y="3633"/>
                  </a:lnTo>
                  <a:lnTo>
                    <a:pt x="21038" y="3909"/>
                  </a:lnTo>
                  <a:lnTo>
                    <a:pt x="21314" y="3909"/>
                  </a:lnTo>
                  <a:lnTo>
                    <a:pt x="21591" y="3909"/>
                  </a:lnTo>
                  <a:lnTo>
                    <a:pt x="21591" y="4186"/>
                  </a:lnTo>
                  <a:lnTo>
                    <a:pt x="21314" y="4186"/>
                  </a:lnTo>
                  <a:lnTo>
                    <a:pt x="21314" y="4462"/>
                  </a:lnTo>
                  <a:lnTo>
                    <a:pt x="21038" y="4462"/>
                  </a:lnTo>
                  <a:lnTo>
                    <a:pt x="21038" y="4739"/>
                  </a:lnTo>
                  <a:lnTo>
                    <a:pt x="20762" y="4739"/>
                  </a:lnTo>
                  <a:lnTo>
                    <a:pt x="20762" y="5015"/>
                  </a:lnTo>
                  <a:lnTo>
                    <a:pt x="20485" y="5015"/>
                  </a:lnTo>
                  <a:lnTo>
                    <a:pt x="20485" y="5292"/>
                  </a:lnTo>
                  <a:lnTo>
                    <a:pt x="20485" y="5568"/>
                  </a:lnTo>
                  <a:lnTo>
                    <a:pt x="20209" y="5568"/>
                  </a:lnTo>
                  <a:lnTo>
                    <a:pt x="20209" y="5844"/>
                  </a:lnTo>
                  <a:lnTo>
                    <a:pt x="20209" y="6121"/>
                  </a:lnTo>
                  <a:lnTo>
                    <a:pt x="20209" y="6397"/>
                  </a:lnTo>
                  <a:lnTo>
                    <a:pt x="19933" y="6674"/>
                  </a:lnTo>
                  <a:lnTo>
                    <a:pt x="19657" y="6950"/>
                  </a:lnTo>
                  <a:lnTo>
                    <a:pt x="19933" y="6950"/>
                  </a:lnTo>
                  <a:lnTo>
                    <a:pt x="20209" y="6950"/>
                  </a:lnTo>
                  <a:lnTo>
                    <a:pt x="20485" y="6950"/>
                  </a:lnTo>
                  <a:lnTo>
                    <a:pt x="20762" y="6950"/>
                  </a:lnTo>
                  <a:lnTo>
                    <a:pt x="21038" y="6950"/>
                  </a:lnTo>
                  <a:lnTo>
                    <a:pt x="21314" y="6950"/>
                  </a:lnTo>
                  <a:lnTo>
                    <a:pt x="21591" y="6950"/>
                  </a:lnTo>
                  <a:lnTo>
                    <a:pt x="21867" y="6674"/>
                  </a:lnTo>
                  <a:lnTo>
                    <a:pt x="22143" y="6674"/>
                  </a:lnTo>
                  <a:lnTo>
                    <a:pt x="22420" y="6674"/>
                  </a:lnTo>
                  <a:lnTo>
                    <a:pt x="22696" y="6674"/>
                  </a:lnTo>
                  <a:lnTo>
                    <a:pt x="22972" y="6674"/>
                  </a:lnTo>
                  <a:lnTo>
                    <a:pt x="23248" y="6674"/>
                  </a:lnTo>
                  <a:lnTo>
                    <a:pt x="23524" y="6674"/>
                  </a:lnTo>
                  <a:lnTo>
                    <a:pt x="23801" y="6674"/>
                  </a:lnTo>
                  <a:lnTo>
                    <a:pt x="24077" y="6674"/>
                  </a:lnTo>
                  <a:lnTo>
                    <a:pt x="24353" y="6674"/>
                  </a:lnTo>
                  <a:lnTo>
                    <a:pt x="24629" y="6674"/>
                  </a:lnTo>
                  <a:lnTo>
                    <a:pt x="24906" y="6674"/>
                  </a:lnTo>
                  <a:lnTo>
                    <a:pt x="24906" y="6397"/>
                  </a:lnTo>
                  <a:lnTo>
                    <a:pt x="24906" y="6121"/>
                  </a:lnTo>
                  <a:lnTo>
                    <a:pt x="24906" y="5844"/>
                  </a:lnTo>
                  <a:lnTo>
                    <a:pt x="24629" y="5844"/>
                  </a:lnTo>
                  <a:lnTo>
                    <a:pt x="24629" y="5568"/>
                  </a:lnTo>
                  <a:lnTo>
                    <a:pt x="24629" y="5292"/>
                  </a:lnTo>
                  <a:lnTo>
                    <a:pt x="24629" y="5015"/>
                  </a:lnTo>
                  <a:lnTo>
                    <a:pt x="24353" y="5015"/>
                  </a:lnTo>
                  <a:lnTo>
                    <a:pt x="24353" y="4739"/>
                  </a:lnTo>
                  <a:lnTo>
                    <a:pt x="24629" y="4739"/>
                  </a:lnTo>
                  <a:lnTo>
                    <a:pt x="24906" y="4739"/>
                  </a:lnTo>
                  <a:lnTo>
                    <a:pt x="25182" y="4739"/>
                  </a:lnTo>
                  <a:lnTo>
                    <a:pt x="25458" y="4739"/>
                  </a:lnTo>
                  <a:lnTo>
                    <a:pt x="25735" y="4739"/>
                  </a:lnTo>
                  <a:lnTo>
                    <a:pt x="26011" y="4739"/>
                  </a:lnTo>
                  <a:lnTo>
                    <a:pt x="26287" y="4739"/>
                  </a:lnTo>
                  <a:lnTo>
                    <a:pt x="26563" y="4739"/>
                  </a:lnTo>
                  <a:lnTo>
                    <a:pt x="26840" y="4739"/>
                  </a:lnTo>
                  <a:lnTo>
                    <a:pt x="27116" y="4739"/>
                  </a:lnTo>
                  <a:lnTo>
                    <a:pt x="27116" y="5015"/>
                  </a:lnTo>
                  <a:lnTo>
                    <a:pt x="27392" y="5015"/>
                  </a:lnTo>
                  <a:lnTo>
                    <a:pt x="27668" y="5015"/>
                  </a:lnTo>
                  <a:lnTo>
                    <a:pt x="27668" y="5292"/>
                  </a:lnTo>
                  <a:lnTo>
                    <a:pt x="27668" y="5568"/>
                  </a:lnTo>
                  <a:lnTo>
                    <a:pt x="27668" y="5844"/>
                  </a:lnTo>
                  <a:lnTo>
                    <a:pt x="27945" y="5844"/>
                  </a:lnTo>
                  <a:lnTo>
                    <a:pt x="27945" y="6121"/>
                  </a:lnTo>
                  <a:lnTo>
                    <a:pt x="27945" y="6397"/>
                  </a:lnTo>
                  <a:lnTo>
                    <a:pt x="27945" y="6674"/>
                  </a:lnTo>
                  <a:lnTo>
                    <a:pt x="27945" y="6950"/>
                  </a:lnTo>
                  <a:lnTo>
                    <a:pt x="27945" y="7227"/>
                  </a:lnTo>
                  <a:lnTo>
                    <a:pt x="27945" y="7503"/>
                  </a:lnTo>
                  <a:lnTo>
                    <a:pt x="27945" y="7780"/>
                  </a:lnTo>
                  <a:lnTo>
                    <a:pt x="27945" y="8056"/>
                  </a:lnTo>
                  <a:lnTo>
                    <a:pt x="27945" y="8333"/>
                  </a:lnTo>
                  <a:lnTo>
                    <a:pt x="27668" y="8333"/>
                  </a:lnTo>
                  <a:lnTo>
                    <a:pt x="27668" y="8609"/>
                  </a:lnTo>
                  <a:lnTo>
                    <a:pt x="27392" y="8609"/>
                  </a:lnTo>
                  <a:lnTo>
                    <a:pt x="27392" y="8886"/>
                  </a:lnTo>
                  <a:lnTo>
                    <a:pt x="27116" y="8886"/>
                  </a:lnTo>
                  <a:lnTo>
                    <a:pt x="27116" y="9162"/>
                  </a:lnTo>
                  <a:lnTo>
                    <a:pt x="27116" y="9438"/>
                  </a:lnTo>
                  <a:lnTo>
                    <a:pt x="27116" y="9715"/>
                  </a:lnTo>
                  <a:lnTo>
                    <a:pt x="27116" y="9991"/>
                  </a:lnTo>
                  <a:lnTo>
                    <a:pt x="27116" y="10268"/>
                  </a:lnTo>
                  <a:lnTo>
                    <a:pt x="27116" y="10544"/>
                  </a:lnTo>
                  <a:lnTo>
                    <a:pt x="27392" y="10544"/>
                  </a:lnTo>
                  <a:lnTo>
                    <a:pt x="27668" y="10544"/>
                  </a:lnTo>
                  <a:lnTo>
                    <a:pt x="27668" y="10821"/>
                  </a:lnTo>
                  <a:lnTo>
                    <a:pt x="27945" y="10821"/>
                  </a:lnTo>
                  <a:lnTo>
                    <a:pt x="28221" y="10821"/>
                  </a:lnTo>
                  <a:lnTo>
                    <a:pt x="28497" y="10821"/>
                  </a:lnTo>
                  <a:lnTo>
                    <a:pt x="28497" y="11097"/>
                  </a:lnTo>
                  <a:lnTo>
                    <a:pt x="28773" y="11097"/>
                  </a:lnTo>
                  <a:lnTo>
                    <a:pt x="29050" y="11097"/>
                  </a:lnTo>
                  <a:lnTo>
                    <a:pt x="29326" y="11097"/>
                  </a:lnTo>
                  <a:lnTo>
                    <a:pt x="29326" y="10821"/>
                  </a:lnTo>
                  <a:lnTo>
                    <a:pt x="29602" y="10821"/>
                  </a:lnTo>
                  <a:lnTo>
                    <a:pt x="29879" y="10821"/>
                  </a:lnTo>
                  <a:lnTo>
                    <a:pt x="29879" y="11097"/>
                  </a:lnTo>
                  <a:lnTo>
                    <a:pt x="30155" y="11097"/>
                  </a:lnTo>
                  <a:lnTo>
                    <a:pt x="30431" y="11097"/>
                  </a:lnTo>
                  <a:lnTo>
                    <a:pt x="30707" y="11097"/>
                  </a:lnTo>
                  <a:lnTo>
                    <a:pt x="30984" y="11097"/>
                  </a:lnTo>
                  <a:lnTo>
                    <a:pt x="31260" y="11097"/>
                  </a:lnTo>
                  <a:lnTo>
                    <a:pt x="31536" y="11097"/>
                  </a:lnTo>
                  <a:lnTo>
                    <a:pt x="31536" y="11374"/>
                  </a:lnTo>
                  <a:lnTo>
                    <a:pt x="31812" y="11374"/>
                  </a:lnTo>
                  <a:lnTo>
                    <a:pt x="32089" y="11374"/>
                  </a:lnTo>
                  <a:lnTo>
                    <a:pt x="32089" y="11097"/>
                  </a:lnTo>
                  <a:lnTo>
                    <a:pt x="32089" y="10821"/>
                  </a:lnTo>
                  <a:lnTo>
                    <a:pt x="31812" y="10821"/>
                  </a:lnTo>
                  <a:lnTo>
                    <a:pt x="31812" y="10544"/>
                  </a:lnTo>
                  <a:lnTo>
                    <a:pt x="31812" y="10268"/>
                  </a:lnTo>
                  <a:lnTo>
                    <a:pt x="31812" y="9991"/>
                  </a:lnTo>
                  <a:lnTo>
                    <a:pt x="31536" y="9991"/>
                  </a:lnTo>
                  <a:lnTo>
                    <a:pt x="31536" y="9715"/>
                  </a:lnTo>
                  <a:lnTo>
                    <a:pt x="31536" y="9438"/>
                  </a:lnTo>
                  <a:lnTo>
                    <a:pt x="31536" y="9162"/>
                  </a:lnTo>
                  <a:lnTo>
                    <a:pt x="31260" y="8886"/>
                  </a:lnTo>
                  <a:lnTo>
                    <a:pt x="31536" y="8886"/>
                  </a:lnTo>
                  <a:lnTo>
                    <a:pt x="31536" y="8609"/>
                  </a:lnTo>
                  <a:lnTo>
                    <a:pt x="31812" y="8333"/>
                  </a:lnTo>
                  <a:lnTo>
                    <a:pt x="32089" y="8333"/>
                  </a:lnTo>
                  <a:lnTo>
                    <a:pt x="32089" y="8056"/>
                  </a:lnTo>
                  <a:lnTo>
                    <a:pt x="32365" y="8056"/>
                  </a:lnTo>
                  <a:lnTo>
                    <a:pt x="32365" y="7780"/>
                  </a:lnTo>
                  <a:lnTo>
                    <a:pt x="32365" y="7503"/>
                  </a:lnTo>
                  <a:lnTo>
                    <a:pt x="32365" y="7227"/>
                  </a:lnTo>
                  <a:lnTo>
                    <a:pt x="32089" y="6950"/>
                  </a:lnTo>
                  <a:lnTo>
                    <a:pt x="32089" y="6674"/>
                  </a:lnTo>
                  <a:lnTo>
                    <a:pt x="32089" y="6397"/>
                  </a:lnTo>
                  <a:lnTo>
                    <a:pt x="32089" y="6121"/>
                  </a:lnTo>
                  <a:lnTo>
                    <a:pt x="32365" y="6121"/>
                  </a:lnTo>
                  <a:lnTo>
                    <a:pt x="32365" y="5844"/>
                  </a:lnTo>
                  <a:lnTo>
                    <a:pt x="32365" y="5568"/>
                  </a:lnTo>
                  <a:lnTo>
                    <a:pt x="32365" y="5292"/>
                  </a:lnTo>
                  <a:lnTo>
                    <a:pt x="32641" y="5292"/>
                  </a:lnTo>
                  <a:lnTo>
                    <a:pt x="32917" y="5292"/>
                  </a:lnTo>
                  <a:lnTo>
                    <a:pt x="33194" y="5292"/>
                  </a:lnTo>
                  <a:lnTo>
                    <a:pt x="33470" y="5292"/>
                  </a:lnTo>
                  <a:lnTo>
                    <a:pt x="33746" y="5292"/>
                  </a:lnTo>
                  <a:lnTo>
                    <a:pt x="34023" y="5292"/>
                  </a:lnTo>
                  <a:lnTo>
                    <a:pt x="34299" y="5292"/>
                  </a:lnTo>
                  <a:lnTo>
                    <a:pt x="34575" y="5292"/>
                  </a:lnTo>
                  <a:lnTo>
                    <a:pt x="34575" y="5568"/>
                  </a:lnTo>
                  <a:lnTo>
                    <a:pt x="34575" y="5844"/>
                  </a:lnTo>
                  <a:lnTo>
                    <a:pt x="34575" y="6121"/>
                  </a:lnTo>
                  <a:lnTo>
                    <a:pt x="34575" y="6397"/>
                  </a:lnTo>
                  <a:lnTo>
                    <a:pt x="34575" y="6674"/>
                  </a:lnTo>
                  <a:lnTo>
                    <a:pt x="34851" y="6674"/>
                  </a:lnTo>
                  <a:lnTo>
                    <a:pt x="34851" y="6950"/>
                  </a:lnTo>
                  <a:lnTo>
                    <a:pt x="35128" y="7227"/>
                  </a:lnTo>
                  <a:lnTo>
                    <a:pt x="35128" y="7503"/>
                  </a:lnTo>
                  <a:lnTo>
                    <a:pt x="35128" y="7780"/>
                  </a:lnTo>
                  <a:lnTo>
                    <a:pt x="35128" y="8056"/>
                  </a:lnTo>
                  <a:lnTo>
                    <a:pt x="35128" y="8333"/>
                  </a:lnTo>
                  <a:lnTo>
                    <a:pt x="35404" y="8333"/>
                  </a:lnTo>
                  <a:lnTo>
                    <a:pt x="35404" y="8609"/>
                  </a:lnTo>
                  <a:lnTo>
                    <a:pt x="35680" y="8609"/>
                  </a:lnTo>
                  <a:lnTo>
                    <a:pt x="35956" y="8609"/>
                  </a:lnTo>
                  <a:lnTo>
                    <a:pt x="35956" y="8886"/>
                  </a:lnTo>
                  <a:lnTo>
                    <a:pt x="36233" y="8886"/>
                  </a:lnTo>
                  <a:lnTo>
                    <a:pt x="36509" y="8886"/>
                  </a:lnTo>
                  <a:lnTo>
                    <a:pt x="36509" y="8609"/>
                  </a:lnTo>
                  <a:lnTo>
                    <a:pt x="36509" y="8333"/>
                  </a:lnTo>
                  <a:lnTo>
                    <a:pt x="36509" y="8056"/>
                  </a:lnTo>
                  <a:lnTo>
                    <a:pt x="36509" y="7780"/>
                  </a:lnTo>
                  <a:lnTo>
                    <a:pt x="36233" y="7780"/>
                  </a:lnTo>
                  <a:lnTo>
                    <a:pt x="36233" y="7503"/>
                  </a:lnTo>
                  <a:lnTo>
                    <a:pt x="36233" y="7227"/>
                  </a:lnTo>
                  <a:lnTo>
                    <a:pt x="35956" y="7227"/>
                  </a:lnTo>
                  <a:lnTo>
                    <a:pt x="35956" y="6950"/>
                  </a:lnTo>
                  <a:lnTo>
                    <a:pt x="35956" y="6674"/>
                  </a:lnTo>
                  <a:lnTo>
                    <a:pt x="35680" y="6674"/>
                  </a:lnTo>
                  <a:lnTo>
                    <a:pt x="35680" y="6397"/>
                  </a:lnTo>
                  <a:lnTo>
                    <a:pt x="35680" y="6121"/>
                  </a:lnTo>
                  <a:lnTo>
                    <a:pt x="35680" y="5844"/>
                  </a:lnTo>
                  <a:lnTo>
                    <a:pt x="35680" y="5568"/>
                  </a:lnTo>
                  <a:lnTo>
                    <a:pt x="35680" y="5292"/>
                  </a:lnTo>
                  <a:lnTo>
                    <a:pt x="35680" y="5015"/>
                  </a:lnTo>
                  <a:lnTo>
                    <a:pt x="35956" y="5015"/>
                  </a:lnTo>
                  <a:lnTo>
                    <a:pt x="36233" y="5015"/>
                  </a:lnTo>
                  <a:lnTo>
                    <a:pt x="36509" y="5015"/>
                  </a:lnTo>
                  <a:lnTo>
                    <a:pt x="36785" y="5015"/>
                  </a:lnTo>
                  <a:lnTo>
                    <a:pt x="37061" y="5015"/>
                  </a:lnTo>
                  <a:lnTo>
                    <a:pt x="37338" y="5015"/>
                  </a:lnTo>
                  <a:lnTo>
                    <a:pt x="37614" y="5015"/>
                  </a:lnTo>
                  <a:lnTo>
                    <a:pt x="37890" y="5015"/>
                  </a:lnTo>
                  <a:lnTo>
                    <a:pt x="38166" y="5015"/>
                  </a:lnTo>
                  <a:lnTo>
                    <a:pt x="38166" y="5292"/>
                  </a:lnTo>
                  <a:lnTo>
                    <a:pt x="38443" y="5292"/>
                  </a:lnTo>
                  <a:lnTo>
                    <a:pt x="38719" y="5292"/>
                  </a:lnTo>
                  <a:lnTo>
                    <a:pt x="38995" y="5292"/>
                  </a:lnTo>
                  <a:lnTo>
                    <a:pt x="39272" y="5292"/>
                  </a:lnTo>
                  <a:lnTo>
                    <a:pt x="39548" y="5292"/>
                  </a:lnTo>
                  <a:lnTo>
                    <a:pt x="39824" y="5292"/>
                  </a:lnTo>
                  <a:lnTo>
                    <a:pt x="40100" y="5292"/>
                  </a:lnTo>
                  <a:lnTo>
                    <a:pt x="40100" y="5015"/>
                  </a:lnTo>
                  <a:lnTo>
                    <a:pt x="40377" y="5015"/>
                  </a:lnTo>
                  <a:lnTo>
                    <a:pt x="40653" y="5015"/>
                  </a:lnTo>
                  <a:lnTo>
                    <a:pt x="40929" y="5015"/>
                  </a:lnTo>
                  <a:lnTo>
                    <a:pt x="41205" y="5015"/>
                  </a:lnTo>
                  <a:lnTo>
                    <a:pt x="41482" y="5015"/>
                  </a:lnTo>
                  <a:lnTo>
                    <a:pt x="41758" y="5015"/>
                  </a:lnTo>
                  <a:lnTo>
                    <a:pt x="42034" y="5015"/>
                  </a:lnTo>
                  <a:lnTo>
                    <a:pt x="42034" y="4739"/>
                  </a:lnTo>
                  <a:lnTo>
                    <a:pt x="42310" y="4739"/>
                  </a:lnTo>
                  <a:lnTo>
                    <a:pt x="42587" y="4739"/>
                  </a:lnTo>
                  <a:lnTo>
                    <a:pt x="42587" y="4462"/>
                  </a:lnTo>
                  <a:lnTo>
                    <a:pt x="42863" y="4462"/>
                  </a:lnTo>
                  <a:lnTo>
                    <a:pt x="43139" y="4462"/>
                  </a:lnTo>
                  <a:lnTo>
                    <a:pt x="43416" y="4462"/>
                  </a:lnTo>
                  <a:lnTo>
                    <a:pt x="43416" y="4739"/>
                  </a:lnTo>
                  <a:lnTo>
                    <a:pt x="43692" y="4739"/>
                  </a:lnTo>
                  <a:lnTo>
                    <a:pt x="43692" y="5015"/>
                  </a:lnTo>
                  <a:lnTo>
                    <a:pt x="43968" y="5292"/>
                  </a:lnTo>
                  <a:lnTo>
                    <a:pt x="43968" y="5568"/>
                  </a:lnTo>
                  <a:lnTo>
                    <a:pt x="44244" y="5568"/>
                  </a:lnTo>
                  <a:lnTo>
                    <a:pt x="44244" y="5844"/>
                  </a:lnTo>
                  <a:lnTo>
                    <a:pt x="44521" y="6121"/>
                  </a:lnTo>
                  <a:lnTo>
                    <a:pt x="44797" y="6121"/>
                  </a:lnTo>
                  <a:lnTo>
                    <a:pt x="44797" y="6397"/>
                  </a:lnTo>
                  <a:lnTo>
                    <a:pt x="45073" y="6674"/>
                  </a:lnTo>
                  <a:lnTo>
                    <a:pt x="45349" y="6950"/>
                  </a:lnTo>
                  <a:lnTo>
                    <a:pt x="45626" y="6950"/>
                  </a:lnTo>
                  <a:lnTo>
                    <a:pt x="45626" y="7227"/>
                  </a:lnTo>
                  <a:lnTo>
                    <a:pt x="45902" y="7227"/>
                  </a:lnTo>
                  <a:lnTo>
                    <a:pt x="46178" y="7227"/>
                  </a:lnTo>
                  <a:lnTo>
                    <a:pt x="46454" y="7227"/>
                  </a:lnTo>
                  <a:lnTo>
                    <a:pt x="46731" y="7227"/>
                  </a:lnTo>
                  <a:lnTo>
                    <a:pt x="47007" y="7227"/>
                  </a:lnTo>
                  <a:lnTo>
                    <a:pt x="47283" y="7227"/>
                  </a:lnTo>
                  <a:lnTo>
                    <a:pt x="47560" y="7227"/>
                  </a:lnTo>
                  <a:lnTo>
                    <a:pt x="47560" y="6950"/>
                  </a:lnTo>
                  <a:lnTo>
                    <a:pt x="47560" y="6674"/>
                  </a:lnTo>
                  <a:lnTo>
                    <a:pt x="47836" y="6674"/>
                  </a:lnTo>
                  <a:lnTo>
                    <a:pt x="47836" y="6397"/>
                  </a:lnTo>
                  <a:lnTo>
                    <a:pt x="47836" y="6121"/>
                  </a:lnTo>
                  <a:lnTo>
                    <a:pt x="48112" y="6121"/>
                  </a:lnTo>
                  <a:lnTo>
                    <a:pt x="48112" y="5844"/>
                  </a:lnTo>
                  <a:lnTo>
                    <a:pt x="48388" y="5844"/>
                  </a:lnTo>
                  <a:lnTo>
                    <a:pt x="48388" y="6121"/>
                  </a:lnTo>
                  <a:lnTo>
                    <a:pt x="48665" y="6121"/>
                  </a:lnTo>
                  <a:lnTo>
                    <a:pt x="48665" y="6397"/>
                  </a:lnTo>
                  <a:lnTo>
                    <a:pt x="48941" y="6397"/>
                  </a:lnTo>
                  <a:lnTo>
                    <a:pt x="48941" y="6674"/>
                  </a:lnTo>
                  <a:lnTo>
                    <a:pt x="49217" y="6674"/>
                  </a:lnTo>
                  <a:lnTo>
                    <a:pt x="49217" y="6950"/>
                  </a:lnTo>
                  <a:lnTo>
                    <a:pt x="49493" y="6950"/>
                  </a:lnTo>
                  <a:lnTo>
                    <a:pt x="49493" y="7227"/>
                  </a:lnTo>
                  <a:lnTo>
                    <a:pt x="49769" y="7227"/>
                  </a:lnTo>
                  <a:lnTo>
                    <a:pt x="49769" y="7503"/>
                  </a:lnTo>
                  <a:lnTo>
                    <a:pt x="50046" y="7780"/>
                  </a:lnTo>
                  <a:lnTo>
                    <a:pt x="50046" y="8056"/>
                  </a:lnTo>
                  <a:lnTo>
                    <a:pt x="50322" y="8056"/>
                  </a:lnTo>
                  <a:lnTo>
                    <a:pt x="50322" y="8333"/>
                  </a:lnTo>
                  <a:lnTo>
                    <a:pt x="50598" y="8333"/>
                  </a:lnTo>
                  <a:lnTo>
                    <a:pt x="50598" y="8056"/>
                  </a:lnTo>
                  <a:lnTo>
                    <a:pt x="50598" y="7780"/>
                  </a:lnTo>
                  <a:lnTo>
                    <a:pt x="50598" y="7503"/>
                  </a:lnTo>
                  <a:lnTo>
                    <a:pt x="50322" y="7503"/>
                  </a:lnTo>
                  <a:lnTo>
                    <a:pt x="50322" y="7227"/>
                  </a:lnTo>
                  <a:lnTo>
                    <a:pt x="50046" y="7227"/>
                  </a:lnTo>
                  <a:lnTo>
                    <a:pt x="50046" y="6950"/>
                  </a:lnTo>
                  <a:lnTo>
                    <a:pt x="50046" y="6674"/>
                  </a:lnTo>
                  <a:lnTo>
                    <a:pt x="50046" y="6397"/>
                  </a:lnTo>
                  <a:lnTo>
                    <a:pt x="50322" y="6397"/>
                  </a:lnTo>
                  <a:lnTo>
                    <a:pt x="50322" y="6121"/>
                  </a:lnTo>
                  <a:lnTo>
                    <a:pt x="50598" y="5844"/>
                  </a:lnTo>
                  <a:lnTo>
                    <a:pt x="50598" y="5568"/>
                  </a:lnTo>
                  <a:lnTo>
                    <a:pt x="50875" y="5568"/>
                  </a:lnTo>
                  <a:lnTo>
                    <a:pt x="50875" y="5292"/>
                  </a:lnTo>
                  <a:lnTo>
                    <a:pt x="50875" y="5015"/>
                  </a:lnTo>
                  <a:lnTo>
                    <a:pt x="50875" y="4739"/>
                  </a:lnTo>
                  <a:lnTo>
                    <a:pt x="50875" y="4462"/>
                  </a:lnTo>
                  <a:lnTo>
                    <a:pt x="51151" y="4462"/>
                  </a:lnTo>
                  <a:lnTo>
                    <a:pt x="51151" y="4186"/>
                  </a:lnTo>
                  <a:lnTo>
                    <a:pt x="51427" y="4186"/>
                  </a:lnTo>
                  <a:lnTo>
                    <a:pt x="51427" y="4462"/>
                  </a:lnTo>
                  <a:lnTo>
                    <a:pt x="51704" y="4462"/>
                  </a:lnTo>
                  <a:lnTo>
                    <a:pt x="51980" y="4462"/>
                  </a:lnTo>
                  <a:lnTo>
                    <a:pt x="51980" y="4739"/>
                  </a:lnTo>
                  <a:lnTo>
                    <a:pt x="51980" y="5015"/>
                  </a:lnTo>
                  <a:lnTo>
                    <a:pt x="51980" y="5292"/>
                  </a:lnTo>
                  <a:lnTo>
                    <a:pt x="52256" y="5292"/>
                  </a:lnTo>
                  <a:lnTo>
                    <a:pt x="52532" y="5292"/>
                  </a:lnTo>
                  <a:lnTo>
                    <a:pt x="52532" y="5568"/>
                  </a:lnTo>
                  <a:lnTo>
                    <a:pt x="52532" y="5844"/>
                  </a:lnTo>
                  <a:lnTo>
                    <a:pt x="52809" y="5844"/>
                  </a:lnTo>
                  <a:lnTo>
                    <a:pt x="52809" y="6121"/>
                  </a:lnTo>
                  <a:lnTo>
                    <a:pt x="52809" y="6397"/>
                  </a:lnTo>
                  <a:lnTo>
                    <a:pt x="53085" y="6121"/>
                  </a:lnTo>
                  <a:lnTo>
                    <a:pt x="53361" y="6121"/>
                  </a:lnTo>
                  <a:lnTo>
                    <a:pt x="53637" y="5844"/>
                  </a:lnTo>
                  <a:lnTo>
                    <a:pt x="53637" y="6121"/>
                  </a:lnTo>
                  <a:lnTo>
                    <a:pt x="53913" y="6121"/>
                  </a:lnTo>
                  <a:lnTo>
                    <a:pt x="53913" y="6397"/>
                  </a:lnTo>
                  <a:lnTo>
                    <a:pt x="54190" y="6397"/>
                  </a:lnTo>
                  <a:lnTo>
                    <a:pt x="54190" y="6674"/>
                  </a:lnTo>
                  <a:lnTo>
                    <a:pt x="54466" y="6674"/>
                  </a:lnTo>
                  <a:lnTo>
                    <a:pt x="54466" y="6950"/>
                  </a:lnTo>
                  <a:lnTo>
                    <a:pt x="54742" y="7227"/>
                  </a:lnTo>
                  <a:lnTo>
                    <a:pt x="55019" y="7227"/>
                  </a:lnTo>
                  <a:lnTo>
                    <a:pt x="55019" y="7503"/>
                  </a:lnTo>
                  <a:lnTo>
                    <a:pt x="55295" y="7503"/>
                  </a:lnTo>
                  <a:lnTo>
                    <a:pt x="55295" y="7780"/>
                  </a:lnTo>
                  <a:lnTo>
                    <a:pt x="55295" y="8056"/>
                  </a:lnTo>
                  <a:lnTo>
                    <a:pt x="55295" y="8333"/>
                  </a:lnTo>
                  <a:lnTo>
                    <a:pt x="55019" y="8333"/>
                  </a:lnTo>
                  <a:lnTo>
                    <a:pt x="55019" y="8609"/>
                  </a:lnTo>
                  <a:lnTo>
                    <a:pt x="54742" y="8609"/>
                  </a:lnTo>
                  <a:lnTo>
                    <a:pt x="54466" y="8609"/>
                  </a:lnTo>
                  <a:lnTo>
                    <a:pt x="54466" y="8886"/>
                  </a:lnTo>
                  <a:lnTo>
                    <a:pt x="54466" y="9162"/>
                  </a:lnTo>
                  <a:lnTo>
                    <a:pt x="54190" y="9162"/>
                  </a:lnTo>
                  <a:lnTo>
                    <a:pt x="54466" y="9438"/>
                  </a:lnTo>
                  <a:lnTo>
                    <a:pt x="54742" y="9438"/>
                  </a:lnTo>
                  <a:lnTo>
                    <a:pt x="54742" y="9715"/>
                  </a:lnTo>
                  <a:lnTo>
                    <a:pt x="55019" y="9715"/>
                  </a:lnTo>
                  <a:lnTo>
                    <a:pt x="55295" y="9991"/>
                  </a:lnTo>
                  <a:lnTo>
                    <a:pt x="55571" y="9991"/>
                  </a:lnTo>
                  <a:lnTo>
                    <a:pt x="55848" y="9991"/>
                  </a:lnTo>
                  <a:lnTo>
                    <a:pt x="55848" y="9715"/>
                  </a:lnTo>
                  <a:lnTo>
                    <a:pt x="56124" y="9715"/>
                  </a:lnTo>
                  <a:lnTo>
                    <a:pt x="56400" y="9715"/>
                  </a:lnTo>
                  <a:lnTo>
                    <a:pt x="56400" y="9438"/>
                  </a:lnTo>
                  <a:lnTo>
                    <a:pt x="56676" y="9438"/>
                  </a:lnTo>
                  <a:lnTo>
                    <a:pt x="56953" y="9438"/>
                  </a:lnTo>
                  <a:lnTo>
                    <a:pt x="56953" y="9162"/>
                  </a:lnTo>
                  <a:lnTo>
                    <a:pt x="57229" y="9162"/>
                  </a:lnTo>
                  <a:lnTo>
                    <a:pt x="57505" y="9162"/>
                  </a:lnTo>
                  <a:lnTo>
                    <a:pt x="57781" y="9162"/>
                  </a:lnTo>
                  <a:lnTo>
                    <a:pt x="57781" y="9438"/>
                  </a:lnTo>
                  <a:lnTo>
                    <a:pt x="57781" y="9715"/>
                  </a:lnTo>
                  <a:lnTo>
                    <a:pt x="57781" y="9991"/>
                  </a:lnTo>
                  <a:lnTo>
                    <a:pt x="57781" y="10268"/>
                  </a:lnTo>
                  <a:lnTo>
                    <a:pt x="57781" y="10544"/>
                  </a:lnTo>
                  <a:lnTo>
                    <a:pt x="57781" y="10821"/>
                  </a:lnTo>
                  <a:lnTo>
                    <a:pt x="57781" y="11097"/>
                  </a:lnTo>
                  <a:lnTo>
                    <a:pt x="57505" y="11097"/>
                  </a:lnTo>
                  <a:lnTo>
                    <a:pt x="57505" y="11374"/>
                  </a:lnTo>
                  <a:lnTo>
                    <a:pt x="57505" y="11650"/>
                  </a:lnTo>
                  <a:lnTo>
                    <a:pt x="57505" y="11927"/>
                  </a:lnTo>
                  <a:lnTo>
                    <a:pt x="57505" y="12203"/>
                  </a:lnTo>
                  <a:lnTo>
                    <a:pt x="57505" y="12479"/>
                  </a:lnTo>
                  <a:lnTo>
                    <a:pt x="57505" y="12756"/>
                  </a:lnTo>
                  <a:lnTo>
                    <a:pt x="57505" y="13033"/>
                  </a:lnTo>
                  <a:lnTo>
                    <a:pt x="57505" y="13309"/>
                  </a:lnTo>
                  <a:lnTo>
                    <a:pt x="57781" y="13309"/>
                  </a:lnTo>
                  <a:lnTo>
                    <a:pt x="57781" y="13585"/>
                  </a:lnTo>
                  <a:lnTo>
                    <a:pt x="57781" y="13862"/>
                  </a:lnTo>
                  <a:lnTo>
                    <a:pt x="57781" y="14138"/>
                  </a:lnTo>
                  <a:lnTo>
                    <a:pt x="57781" y="14415"/>
                  </a:lnTo>
                  <a:lnTo>
                    <a:pt x="57781" y="14691"/>
                  </a:lnTo>
                  <a:lnTo>
                    <a:pt x="58057" y="14691"/>
                  </a:lnTo>
                  <a:lnTo>
                    <a:pt x="58334" y="14691"/>
                  </a:lnTo>
                  <a:lnTo>
                    <a:pt x="58610" y="14691"/>
                  </a:lnTo>
                  <a:lnTo>
                    <a:pt x="58886" y="14691"/>
                  </a:lnTo>
                  <a:lnTo>
                    <a:pt x="58886" y="14415"/>
                  </a:lnTo>
                  <a:lnTo>
                    <a:pt x="59163" y="14415"/>
                  </a:lnTo>
                  <a:lnTo>
                    <a:pt x="59439" y="14415"/>
                  </a:lnTo>
                  <a:lnTo>
                    <a:pt x="59715" y="14691"/>
                  </a:lnTo>
                  <a:lnTo>
                    <a:pt x="59715" y="14968"/>
                  </a:lnTo>
                  <a:lnTo>
                    <a:pt x="59992" y="14968"/>
                  </a:lnTo>
                  <a:lnTo>
                    <a:pt x="59992" y="15244"/>
                  </a:lnTo>
                  <a:lnTo>
                    <a:pt x="60268" y="15521"/>
                  </a:lnTo>
                  <a:lnTo>
                    <a:pt x="60544" y="15521"/>
                  </a:lnTo>
                  <a:lnTo>
                    <a:pt x="60820" y="15797"/>
                  </a:lnTo>
                  <a:lnTo>
                    <a:pt x="60820" y="16074"/>
                  </a:lnTo>
                  <a:lnTo>
                    <a:pt x="60820" y="16350"/>
                  </a:lnTo>
                  <a:lnTo>
                    <a:pt x="60820" y="16626"/>
                  </a:lnTo>
                  <a:lnTo>
                    <a:pt x="61097" y="16903"/>
                  </a:lnTo>
                  <a:lnTo>
                    <a:pt x="61097" y="17180"/>
                  </a:lnTo>
                  <a:lnTo>
                    <a:pt x="61097" y="17456"/>
                  </a:lnTo>
                  <a:lnTo>
                    <a:pt x="61097" y="17732"/>
                  </a:lnTo>
                  <a:lnTo>
                    <a:pt x="61373" y="17732"/>
                  </a:lnTo>
                  <a:lnTo>
                    <a:pt x="61649" y="17732"/>
                  </a:lnTo>
                  <a:lnTo>
                    <a:pt x="61925" y="17732"/>
                  </a:lnTo>
                  <a:lnTo>
                    <a:pt x="62201" y="17732"/>
                  </a:lnTo>
                  <a:lnTo>
                    <a:pt x="62478" y="17732"/>
                  </a:lnTo>
                  <a:lnTo>
                    <a:pt x="62754" y="18009"/>
                  </a:lnTo>
                  <a:lnTo>
                    <a:pt x="63030" y="18009"/>
                  </a:lnTo>
                  <a:lnTo>
                    <a:pt x="63307" y="18009"/>
                  </a:lnTo>
                  <a:lnTo>
                    <a:pt x="63583" y="18009"/>
                  </a:lnTo>
                  <a:lnTo>
                    <a:pt x="63859" y="18009"/>
                  </a:lnTo>
                  <a:lnTo>
                    <a:pt x="64135" y="18009"/>
                  </a:lnTo>
                  <a:lnTo>
                    <a:pt x="64412" y="18009"/>
                  </a:lnTo>
                  <a:lnTo>
                    <a:pt x="64688" y="18009"/>
                  </a:lnTo>
                  <a:lnTo>
                    <a:pt x="64964" y="18009"/>
                  </a:lnTo>
                  <a:lnTo>
                    <a:pt x="65241" y="18009"/>
                  </a:lnTo>
                  <a:lnTo>
                    <a:pt x="65517" y="18009"/>
                  </a:lnTo>
                  <a:lnTo>
                    <a:pt x="65517" y="18285"/>
                  </a:lnTo>
                  <a:lnTo>
                    <a:pt x="65793" y="18285"/>
                  </a:lnTo>
                  <a:lnTo>
                    <a:pt x="66069" y="18285"/>
                  </a:lnTo>
                  <a:lnTo>
                    <a:pt x="66345" y="18285"/>
                  </a:lnTo>
                  <a:lnTo>
                    <a:pt x="66345" y="18562"/>
                  </a:lnTo>
                  <a:lnTo>
                    <a:pt x="66345" y="18838"/>
                  </a:lnTo>
                  <a:lnTo>
                    <a:pt x="66345" y="19115"/>
                  </a:lnTo>
                  <a:lnTo>
                    <a:pt x="66345" y="19391"/>
                  </a:lnTo>
                  <a:lnTo>
                    <a:pt x="66345" y="19667"/>
                  </a:lnTo>
                  <a:lnTo>
                    <a:pt x="66345" y="19944"/>
                  </a:lnTo>
                  <a:lnTo>
                    <a:pt x="66345" y="20221"/>
                  </a:lnTo>
                  <a:lnTo>
                    <a:pt x="66622" y="20221"/>
                  </a:lnTo>
                  <a:lnTo>
                    <a:pt x="66622" y="20497"/>
                  </a:lnTo>
                  <a:lnTo>
                    <a:pt x="66898" y="20497"/>
                  </a:lnTo>
                  <a:lnTo>
                    <a:pt x="66898" y="20773"/>
                  </a:lnTo>
                  <a:lnTo>
                    <a:pt x="67174" y="20773"/>
                  </a:lnTo>
                  <a:lnTo>
                    <a:pt x="67174" y="21050"/>
                  </a:lnTo>
                  <a:lnTo>
                    <a:pt x="67451" y="21050"/>
                  </a:lnTo>
                  <a:lnTo>
                    <a:pt x="67727" y="21050"/>
                  </a:lnTo>
                  <a:lnTo>
                    <a:pt x="67727" y="20773"/>
                  </a:lnTo>
                  <a:lnTo>
                    <a:pt x="68003" y="20773"/>
                  </a:lnTo>
                  <a:lnTo>
                    <a:pt x="68279" y="20773"/>
                  </a:lnTo>
                  <a:lnTo>
                    <a:pt x="68556" y="20773"/>
                  </a:lnTo>
                  <a:lnTo>
                    <a:pt x="68556" y="21050"/>
                  </a:lnTo>
                  <a:lnTo>
                    <a:pt x="68832" y="21050"/>
                  </a:lnTo>
                  <a:lnTo>
                    <a:pt x="69108" y="21050"/>
                  </a:lnTo>
                  <a:lnTo>
                    <a:pt x="69385" y="21050"/>
                  </a:lnTo>
                  <a:lnTo>
                    <a:pt x="69661" y="21050"/>
                  </a:lnTo>
                  <a:lnTo>
                    <a:pt x="69937" y="21050"/>
                  </a:lnTo>
                  <a:lnTo>
                    <a:pt x="70213" y="21050"/>
                  </a:lnTo>
                  <a:lnTo>
                    <a:pt x="70489" y="21050"/>
                  </a:lnTo>
                  <a:lnTo>
                    <a:pt x="70766" y="21050"/>
                  </a:lnTo>
                  <a:lnTo>
                    <a:pt x="70766" y="21327"/>
                  </a:lnTo>
                  <a:lnTo>
                    <a:pt x="71042" y="21327"/>
                  </a:lnTo>
                  <a:lnTo>
                    <a:pt x="71318" y="21327"/>
                  </a:lnTo>
                  <a:lnTo>
                    <a:pt x="71595" y="21327"/>
                  </a:lnTo>
                  <a:lnTo>
                    <a:pt x="71871" y="21327"/>
                  </a:lnTo>
                  <a:lnTo>
                    <a:pt x="72147" y="21327"/>
                  </a:lnTo>
                  <a:lnTo>
                    <a:pt x="72147" y="21603"/>
                  </a:lnTo>
                  <a:lnTo>
                    <a:pt x="72423" y="21603"/>
                  </a:lnTo>
                  <a:lnTo>
                    <a:pt x="72700" y="21879"/>
                  </a:lnTo>
                  <a:lnTo>
                    <a:pt x="72700" y="22156"/>
                  </a:lnTo>
                  <a:lnTo>
                    <a:pt x="72976" y="22156"/>
                  </a:lnTo>
                  <a:lnTo>
                    <a:pt x="72976" y="22432"/>
                  </a:lnTo>
                  <a:lnTo>
                    <a:pt x="72976" y="22709"/>
                  </a:lnTo>
                  <a:lnTo>
                    <a:pt x="73252" y="22709"/>
                  </a:lnTo>
                  <a:lnTo>
                    <a:pt x="73252" y="22985"/>
                  </a:lnTo>
                  <a:lnTo>
                    <a:pt x="73529" y="22985"/>
                  </a:lnTo>
                  <a:lnTo>
                    <a:pt x="73529" y="23262"/>
                  </a:lnTo>
                  <a:lnTo>
                    <a:pt x="73805" y="23262"/>
                  </a:lnTo>
                  <a:lnTo>
                    <a:pt x="74081" y="23262"/>
                  </a:lnTo>
                  <a:lnTo>
                    <a:pt x="74081" y="22985"/>
                  </a:lnTo>
                  <a:lnTo>
                    <a:pt x="74357" y="22985"/>
                  </a:lnTo>
                  <a:lnTo>
                    <a:pt x="74633" y="22985"/>
                  </a:lnTo>
                  <a:lnTo>
                    <a:pt x="74633" y="22709"/>
                  </a:lnTo>
                  <a:lnTo>
                    <a:pt x="74910" y="22985"/>
                  </a:lnTo>
                  <a:lnTo>
                    <a:pt x="75186" y="22985"/>
                  </a:lnTo>
                  <a:lnTo>
                    <a:pt x="75462" y="23262"/>
                  </a:lnTo>
                  <a:lnTo>
                    <a:pt x="75738" y="23538"/>
                  </a:lnTo>
                  <a:lnTo>
                    <a:pt x="76015" y="23538"/>
                  </a:lnTo>
                  <a:lnTo>
                    <a:pt x="76015" y="23814"/>
                  </a:lnTo>
                  <a:lnTo>
                    <a:pt x="76291" y="23814"/>
                  </a:lnTo>
                  <a:lnTo>
                    <a:pt x="76291" y="24091"/>
                  </a:lnTo>
                  <a:lnTo>
                    <a:pt x="76567" y="24091"/>
                  </a:lnTo>
                  <a:lnTo>
                    <a:pt x="76567" y="24368"/>
                  </a:lnTo>
                  <a:lnTo>
                    <a:pt x="76844" y="24368"/>
                  </a:lnTo>
                  <a:lnTo>
                    <a:pt x="76844" y="24644"/>
                  </a:lnTo>
                  <a:lnTo>
                    <a:pt x="77120" y="24644"/>
                  </a:lnTo>
                  <a:lnTo>
                    <a:pt x="77120" y="24368"/>
                  </a:lnTo>
                  <a:lnTo>
                    <a:pt x="77396" y="24368"/>
                  </a:lnTo>
                  <a:lnTo>
                    <a:pt x="77673" y="24368"/>
                  </a:lnTo>
                  <a:lnTo>
                    <a:pt x="77673" y="24644"/>
                  </a:lnTo>
                  <a:lnTo>
                    <a:pt x="77949" y="24644"/>
                  </a:lnTo>
                  <a:lnTo>
                    <a:pt x="77949" y="24920"/>
                  </a:lnTo>
                  <a:lnTo>
                    <a:pt x="78225" y="24920"/>
                  </a:lnTo>
                  <a:lnTo>
                    <a:pt x="78501" y="24920"/>
                  </a:lnTo>
                  <a:lnTo>
                    <a:pt x="78501" y="25197"/>
                  </a:lnTo>
                  <a:lnTo>
                    <a:pt x="78777" y="25197"/>
                  </a:lnTo>
                  <a:lnTo>
                    <a:pt x="79054" y="25197"/>
                  </a:lnTo>
                  <a:lnTo>
                    <a:pt x="79330" y="25197"/>
                  </a:lnTo>
                  <a:lnTo>
                    <a:pt x="79330" y="25473"/>
                  </a:lnTo>
                  <a:lnTo>
                    <a:pt x="79606" y="25473"/>
                  </a:lnTo>
                  <a:lnTo>
                    <a:pt x="79882" y="25473"/>
                  </a:lnTo>
                  <a:lnTo>
                    <a:pt x="80159" y="25473"/>
                  </a:lnTo>
                  <a:lnTo>
                    <a:pt x="80159" y="25750"/>
                  </a:lnTo>
                  <a:lnTo>
                    <a:pt x="80435" y="25750"/>
                  </a:lnTo>
                  <a:lnTo>
                    <a:pt x="80435" y="26026"/>
                  </a:lnTo>
                  <a:lnTo>
                    <a:pt x="80435" y="26303"/>
                  </a:lnTo>
                  <a:lnTo>
                    <a:pt x="80435" y="26579"/>
                  </a:lnTo>
                  <a:lnTo>
                    <a:pt x="80711" y="26579"/>
                  </a:lnTo>
                  <a:lnTo>
                    <a:pt x="80711" y="26856"/>
                  </a:lnTo>
                  <a:lnTo>
                    <a:pt x="80988" y="26856"/>
                  </a:lnTo>
                  <a:lnTo>
                    <a:pt x="80988" y="27132"/>
                  </a:lnTo>
                  <a:lnTo>
                    <a:pt x="81264" y="27132"/>
                  </a:lnTo>
                  <a:lnTo>
                    <a:pt x="81540" y="27132"/>
                  </a:lnTo>
                  <a:lnTo>
                    <a:pt x="81817" y="27132"/>
                  </a:lnTo>
                  <a:lnTo>
                    <a:pt x="81817" y="27409"/>
                  </a:lnTo>
                  <a:lnTo>
                    <a:pt x="82093" y="27409"/>
                  </a:lnTo>
                  <a:lnTo>
                    <a:pt x="82093" y="27685"/>
                  </a:lnTo>
                  <a:lnTo>
                    <a:pt x="82093" y="27961"/>
                  </a:lnTo>
                  <a:lnTo>
                    <a:pt x="82369" y="27961"/>
                  </a:lnTo>
                  <a:lnTo>
                    <a:pt x="82645" y="27961"/>
                  </a:lnTo>
                  <a:lnTo>
                    <a:pt x="82645" y="28238"/>
                  </a:lnTo>
                  <a:lnTo>
                    <a:pt x="82921" y="28238"/>
                  </a:lnTo>
                  <a:lnTo>
                    <a:pt x="83198" y="28238"/>
                  </a:lnTo>
                  <a:lnTo>
                    <a:pt x="83474" y="28238"/>
                  </a:lnTo>
                  <a:lnTo>
                    <a:pt x="83750" y="28238"/>
                  </a:lnTo>
                  <a:lnTo>
                    <a:pt x="84026" y="28238"/>
                  </a:lnTo>
                  <a:lnTo>
                    <a:pt x="84303" y="28238"/>
                  </a:lnTo>
                  <a:lnTo>
                    <a:pt x="84579" y="28238"/>
                  </a:lnTo>
                  <a:lnTo>
                    <a:pt x="84855" y="28238"/>
                  </a:lnTo>
                  <a:lnTo>
                    <a:pt x="85132" y="28238"/>
                  </a:lnTo>
                  <a:lnTo>
                    <a:pt x="85408" y="28238"/>
                  </a:lnTo>
                  <a:lnTo>
                    <a:pt x="85408" y="28515"/>
                  </a:lnTo>
                  <a:lnTo>
                    <a:pt x="85684" y="28515"/>
                  </a:lnTo>
                  <a:lnTo>
                    <a:pt x="85684" y="28791"/>
                  </a:lnTo>
                  <a:lnTo>
                    <a:pt x="85960" y="28791"/>
                  </a:lnTo>
                  <a:lnTo>
                    <a:pt x="85960" y="29067"/>
                  </a:lnTo>
                  <a:lnTo>
                    <a:pt x="86237" y="29067"/>
                  </a:lnTo>
                  <a:lnTo>
                    <a:pt x="86513" y="29344"/>
                  </a:lnTo>
                  <a:lnTo>
                    <a:pt x="86789" y="29344"/>
                  </a:lnTo>
                  <a:lnTo>
                    <a:pt x="86789" y="29620"/>
                  </a:lnTo>
                  <a:lnTo>
                    <a:pt x="87065" y="29620"/>
                  </a:lnTo>
                  <a:lnTo>
                    <a:pt x="87342" y="29620"/>
                  </a:lnTo>
                  <a:lnTo>
                    <a:pt x="87618" y="29620"/>
                  </a:lnTo>
                  <a:lnTo>
                    <a:pt x="87894" y="29620"/>
                  </a:lnTo>
                  <a:lnTo>
                    <a:pt x="88170" y="29620"/>
                  </a:lnTo>
                  <a:lnTo>
                    <a:pt x="88170" y="29344"/>
                  </a:lnTo>
                  <a:lnTo>
                    <a:pt x="88447" y="29344"/>
                  </a:lnTo>
                  <a:lnTo>
                    <a:pt x="88723" y="29344"/>
                  </a:lnTo>
                  <a:lnTo>
                    <a:pt x="88723" y="29620"/>
                  </a:lnTo>
                  <a:lnTo>
                    <a:pt x="88999" y="29620"/>
                  </a:lnTo>
                  <a:lnTo>
                    <a:pt x="89276" y="29620"/>
                  </a:lnTo>
                  <a:lnTo>
                    <a:pt x="89276" y="29897"/>
                  </a:lnTo>
                  <a:lnTo>
                    <a:pt x="89552" y="29897"/>
                  </a:lnTo>
                  <a:lnTo>
                    <a:pt x="89828" y="29897"/>
                  </a:lnTo>
                  <a:lnTo>
                    <a:pt x="90104" y="29897"/>
                  </a:lnTo>
                  <a:lnTo>
                    <a:pt x="90104" y="30173"/>
                  </a:lnTo>
                  <a:lnTo>
                    <a:pt x="90381" y="30173"/>
                  </a:lnTo>
                  <a:lnTo>
                    <a:pt x="90657" y="30173"/>
                  </a:lnTo>
                  <a:lnTo>
                    <a:pt x="90933" y="30173"/>
                  </a:lnTo>
                  <a:lnTo>
                    <a:pt x="91209" y="30173"/>
                  </a:lnTo>
                  <a:lnTo>
                    <a:pt x="91209" y="30450"/>
                  </a:lnTo>
                  <a:lnTo>
                    <a:pt x="91486" y="30450"/>
                  </a:lnTo>
                  <a:lnTo>
                    <a:pt x="91486" y="30726"/>
                  </a:lnTo>
                  <a:lnTo>
                    <a:pt x="91762" y="30726"/>
                  </a:lnTo>
                  <a:lnTo>
                    <a:pt x="91762" y="31003"/>
                  </a:lnTo>
                  <a:lnTo>
                    <a:pt x="91762" y="31279"/>
                  </a:lnTo>
                  <a:lnTo>
                    <a:pt x="91762" y="31556"/>
                  </a:lnTo>
                  <a:lnTo>
                    <a:pt x="92038" y="31556"/>
                  </a:lnTo>
                  <a:lnTo>
                    <a:pt x="92038" y="31832"/>
                  </a:lnTo>
                  <a:lnTo>
                    <a:pt x="92314" y="31832"/>
                  </a:lnTo>
                  <a:lnTo>
                    <a:pt x="92591" y="31832"/>
                  </a:lnTo>
                  <a:lnTo>
                    <a:pt x="92591" y="32108"/>
                  </a:lnTo>
                  <a:lnTo>
                    <a:pt x="92867" y="32108"/>
                  </a:lnTo>
                  <a:lnTo>
                    <a:pt x="92867" y="32385"/>
                  </a:lnTo>
                  <a:lnTo>
                    <a:pt x="93143" y="32385"/>
                  </a:lnTo>
                  <a:lnTo>
                    <a:pt x="93420" y="32661"/>
                  </a:lnTo>
                  <a:lnTo>
                    <a:pt x="93696" y="32661"/>
                  </a:lnTo>
                  <a:lnTo>
                    <a:pt x="93696" y="32938"/>
                  </a:lnTo>
                  <a:lnTo>
                    <a:pt x="93972" y="32938"/>
                  </a:lnTo>
                  <a:lnTo>
                    <a:pt x="93972" y="33214"/>
                  </a:lnTo>
                  <a:lnTo>
                    <a:pt x="94248" y="33214"/>
                  </a:lnTo>
                  <a:lnTo>
                    <a:pt x="94248" y="33491"/>
                  </a:lnTo>
                  <a:lnTo>
                    <a:pt x="94525" y="33491"/>
                  </a:lnTo>
                  <a:lnTo>
                    <a:pt x="94525" y="33767"/>
                  </a:lnTo>
                  <a:lnTo>
                    <a:pt x="94801" y="33767"/>
                  </a:lnTo>
                  <a:lnTo>
                    <a:pt x="95077" y="33767"/>
                  </a:lnTo>
                  <a:lnTo>
                    <a:pt x="95077" y="34044"/>
                  </a:lnTo>
                  <a:lnTo>
                    <a:pt x="95077" y="34320"/>
                  </a:lnTo>
                  <a:lnTo>
                    <a:pt x="95077" y="34597"/>
                  </a:lnTo>
                  <a:lnTo>
                    <a:pt x="95353" y="34597"/>
                  </a:lnTo>
                  <a:lnTo>
                    <a:pt x="95353" y="34873"/>
                  </a:lnTo>
                  <a:lnTo>
                    <a:pt x="95353" y="35150"/>
                  </a:lnTo>
                  <a:lnTo>
                    <a:pt x="95630" y="35150"/>
                  </a:lnTo>
                  <a:lnTo>
                    <a:pt x="95630" y="35426"/>
                  </a:lnTo>
                  <a:lnTo>
                    <a:pt x="95906" y="35702"/>
                  </a:lnTo>
                  <a:lnTo>
                    <a:pt x="96182" y="35979"/>
                  </a:lnTo>
                  <a:lnTo>
                    <a:pt x="96458" y="35979"/>
                  </a:lnTo>
                  <a:lnTo>
                    <a:pt x="96458" y="36255"/>
                  </a:lnTo>
                  <a:lnTo>
                    <a:pt x="96735" y="36255"/>
                  </a:lnTo>
                  <a:lnTo>
                    <a:pt x="96735" y="35979"/>
                  </a:lnTo>
                  <a:lnTo>
                    <a:pt x="97011" y="35979"/>
                  </a:lnTo>
                  <a:lnTo>
                    <a:pt x="97011" y="36255"/>
                  </a:lnTo>
                  <a:lnTo>
                    <a:pt x="97287" y="36255"/>
                  </a:lnTo>
                  <a:lnTo>
                    <a:pt x="97563" y="36532"/>
                  </a:lnTo>
                  <a:lnTo>
                    <a:pt x="97840" y="36532"/>
                  </a:lnTo>
                  <a:lnTo>
                    <a:pt x="97840" y="36808"/>
                  </a:lnTo>
                  <a:lnTo>
                    <a:pt x="98116" y="36808"/>
                  </a:lnTo>
                  <a:lnTo>
                    <a:pt x="98392" y="36808"/>
                  </a:lnTo>
                  <a:lnTo>
                    <a:pt x="98392" y="37085"/>
                  </a:lnTo>
                  <a:lnTo>
                    <a:pt x="98669" y="37085"/>
                  </a:lnTo>
                  <a:lnTo>
                    <a:pt x="98945" y="37361"/>
                  </a:lnTo>
                  <a:lnTo>
                    <a:pt x="99221" y="37361"/>
                  </a:lnTo>
                  <a:lnTo>
                    <a:pt x="99221" y="37638"/>
                  </a:lnTo>
                  <a:lnTo>
                    <a:pt x="99221" y="37914"/>
                  </a:lnTo>
                  <a:lnTo>
                    <a:pt x="99497" y="38191"/>
                  </a:lnTo>
                  <a:lnTo>
                    <a:pt x="99497" y="38467"/>
                  </a:lnTo>
                  <a:lnTo>
                    <a:pt x="99774" y="38467"/>
                  </a:lnTo>
                  <a:lnTo>
                    <a:pt x="99774" y="38744"/>
                  </a:lnTo>
                  <a:lnTo>
                    <a:pt x="100050" y="38744"/>
                  </a:lnTo>
                  <a:lnTo>
                    <a:pt x="100326" y="39020"/>
                  </a:lnTo>
                  <a:lnTo>
                    <a:pt x="100602" y="39020"/>
                  </a:lnTo>
                  <a:lnTo>
                    <a:pt x="100602" y="39297"/>
                  </a:lnTo>
                  <a:lnTo>
                    <a:pt x="100879" y="39297"/>
                  </a:lnTo>
                  <a:lnTo>
                    <a:pt x="100879" y="39573"/>
                  </a:lnTo>
                  <a:lnTo>
                    <a:pt x="101155" y="39573"/>
                  </a:lnTo>
                  <a:lnTo>
                    <a:pt x="101155" y="39849"/>
                  </a:lnTo>
                  <a:lnTo>
                    <a:pt x="101155" y="40126"/>
                  </a:lnTo>
                  <a:lnTo>
                    <a:pt x="100879" y="40402"/>
                  </a:lnTo>
                  <a:lnTo>
                    <a:pt x="100879" y="40679"/>
                  </a:lnTo>
                  <a:lnTo>
                    <a:pt x="100879" y="40955"/>
                  </a:lnTo>
                  <a:lnTo>
                    <a:pt x="100879" y="41232"/>
                  </a:lnTo>
                  <a:lnTo>
                    <a:pt x="100879" y="41508"/>
                  </a:lnTo>
                  <a:lnTo>
                    <a:pt x="100879" y="41785"/>
                  </a:lnTo>
                  <a:lnTo>
                    <a:pt x="100879" y="42061"/>
                  </a:lnTo>
                  <a:lnTo>
                    <a:pt x="100879" y="42338"/>
                  </a:lnTo>
                  <a:lnTo>
                    <a:pt x="100879" y="42614"/>
                  </a:lnTo>
                  <a:lnTo>
                    <a:pt x="100879" y="42890"/>
                  </a:lnTo>
                  <a:lnTo>
                    <a:pt x="100879" y="43167"/>
                  </a:lnTo>
                  <a:lnTo>
                    <a:pt x="100879" y="43444"/>
                  </a:lnTo>
                  <a:lnTo>
                    <a:pt x="100602" y="43444"/>
                  </a:lnTo>
                  <a:lnTo>
                    <a:pt x="100602" y="43720"/>
                  </a:lnTo>
                  <a:lnTo>
                    <a:pt x="100326" y="43720"/>
                  </a:lnTo>
                  <a:lnTo>
                    <a:pt x="100050" y="43720"/>
                  </a:lnTo>
                  <a:lnTo>
                    <a:pt x="99774" y="43720"/>
                  </a:lnTo>
                  <a:lnTo>
                    <a:pt x="99497" y="43720"/>
                  </a:lnTo>
                  <a:lnTo>
                    <a:pt x="99497" y="43996"/>
                  </a:lnTo>
                  <a:lnTo>
                    <a:pt x="99221" y="43996"/>
                  </a:lnTo>
                  <a:lnTo>
                    <a:pt x="99221" y="44273"/>
                  </a:lnTo>
                  <a:lnTo>
                    <a:pt x="98945" y="44273"/>
                  </a:lnTo>
                  <a:lnTo>
                    <a:pt x="98669" y="44549"/>
                  </a:lnTo>
                  <a:lnTo>
                    <a:pt x="98392" y="44549"/>
                  </a:lnTo>
                  <a:lnTo>
                    <a:pt x="98116" y="44549"/>
                  </a:lnTo>
                  <a:lnTo>
                    <a:pt x="97840" y="44549"/>
                  </a:lnTo>
                  <a:lnTo>
                    <a:pt x="97563" y="44549"/>
                  </a:lnTo>
                  <a:lnTo>
                    <a:pt x="97287" y="44549"/>
                  </a:lnTo>
                  <a:lnTo>
                    <a:pt x="97287" y="44826"/>
                  </a:lnTo>
                  <a:lnTo>
                    <a:pt x="97287" y="45102"/>
                  </a:lnTo>
                  <a:lnTo>
                    <a:pt x="97287" y="45379"/>
                  </a:lnTo>
                  <a:lnTo>
                    <a:pt x="97287" y="45655"/>
                  </a:lnTo>
                  <a:lnTo>
                    <a:pt x="97287" y="45932"/>
                  </a:lnTo>
                  <a:lnTo>
                    <a:pt x="97287" y="46208"/>
                  </a:lnTo>
                  <a:lnTo>
                    <a:pt x="97563" y="46208"/>
                  </a:lnTo>
                  <a:lnTo>
                    <a:pt x="97563" y="46485"/>
                  </a:lnTo>
                  <a:lnTo>
                    <a:pt x="97563" y="46761"/>
                  </a:lnTo>
                  <a:lnTo>
                    <a:pt x="97840" y="46761"/>
                  </a:lnTo>
                  <a:lnTo>
                    <a:pt x="97840" y="47037"/>
                  </a:lnTo>
                  <a:lnTo>
                    <a:pt x="97840" y="47314"/>
                  </a:lnTo>
                  <a:lnTo>
                    <a:pt x="98116" y="47314"/>
                  </a:lnTo>
                  <a:lnTo>
                    <a:pt x="98116" y="47591"/>
                  </a:lnTo>
                  <a:lnTo>
                    <a:pt x="98116" y="47867"/>
                  </a:lnTo>
                  <a:lnTo>
                    <a:pt x="98392" y="47867"/>
                  </a:lnTo>
                  <a:lnTo>
                    <a:pt x="98392" y="48143"/>
                  </a:lnTo>
                  <a:lnTo>
                    <a:pt x="98669" y="48420"/>
                  </a:lnTo>
                  <a:lnTo>
                    <a:pt x="98669" y="48696"/>
                  </a:lnTo>
                  <a:lnTo>
                    <a:pt x="98945" y="48696"/>
                  </a:lnTo>
                  <a:lnTo>
                    <a:pt x="98945" y="48973"/>
                  </a:lnTo>
                  <a:lnTo>
                    <a:pt x="98945" y="49249"/>
                  </a:lnTo>
                  <a:lnTo>
                    <a:pt x="99221" y="49249"/>
                  </a:lnTo>
                  <a:lnTo>
                    <a:pt x="99221" y="49526"/>
                  </a:lnTo>
                  <a:lnTo>
                    <a:pt x="99497" y="49526"/>
                  </a:lnTo>
                  <a:lnTo>
                    <a:pt x="99774" y="49526"/>
                  </a:lnTo>
                  <a:lnTo>
                    <a:pt x="99774" y="49802"/>
                  </a:lnTo>
                  <a:lnTo>
                    <a:pt x="100050" y="49802"/>
                  </a:lnTo>
                  <a:lnTo>
                    <a:pt x="100050" y="50078"/>
                  </a:lnTo>
                  <a:lnTo>
                    <a:pt x="100050" y="50355"/>
                  </a:lnTo>
                  <a:lnTo>
                    <a:pt x="100326" y="50355"/>
                  </a:lnTo>
                  <a:lnTo>
                    <a:pt x="100326" y="50632"/>
                  </a:lnTo>
                  <a:lnTo>
                    <a:pt x="100326" y="50908"/>
                  </a:lnTo>
                  <a:lnTo>
                    <a:pt x="100326" y="51184"/>
                  </a:lnTo>
                  <a:lnTo>
                    <a:pt x="100602" y="51184"/>
                  </a:lnTo>
                  <a:lnTo>
                    <a:pt x="100602" y="51461"/>
                  </a:lnTo>
                  <a:lnTo>
                    <a:pt x="100602" y="51738"/>
                  </a:lnTo>
                  <a:lnTo>
                    <a:pt x="100879" y="51738"/>
                  </a:lnTo>
                  <a:lnTo>
                    <a:pt x="101155" y="51738"/>
                  </a:lnTo>
                  <a:lnTo>
                    <a:pt x="101155" y="52014"/>
                  </a:lnTo>
                  <a:lnTo>
                    <a:pt x="101431" y="52014"/>
                  </a:lnTo>
                  <a:lnTo>
                    <a:pt x="101431" y="52290"/>
                  </a:lnTo>
                  <a:lnTo>
                    <a:pt x="101431" y="52567"/>
                  </a:lnTo>
                  <a:lnTo>
                    <a:pt x="101707" y="52567"/>
                  </a:lnTo>
                  <a:lnTo>
                    <a:pt x="101707" y="52843"/>
                  </a:lnTo>
                  <a:lnTo>
                    <a:pt x="101984" y="52843"/>
                  </a:lnTo>
                  <a:lnTo>
                    <a:pt x="102260" y="53120"/>
                  </a:lnTo>
                  <a:lnTo>
                    <a:pt x="101984" y="53120"/>
                  </a:lnTo>
                  <a:lnTo>
                    <a:pt x="101707" y="53120"/>
                  </a:lnTo>
                  <a:lnTo>
                    <a:pt x="101431" y="53120"/>
                  </a:lnTo>
                  <a:lnTo>
                    <a:pt x="101155" y="53120"/>
                  </a:lnTo>
                  <a:lnTo>
                    <a:pt x="101155" y="53396"/>
                  </a:lnTo>
                  <a:lnTo>
                    <a:pt x="100879" y="53396"/>
                  </a:lnTo>
                  <a:lnTo>
                    <a:pt x="100602" y="53396"/>
                  </a:lnTo>
                  <a:lnTo>
                    <a:pt x="100602" y="53673"/>
                  </a:lnTo>
                  <a:lnTo>
                    <a:pt x="100326" y="53673"/>
                  </a:lnTo>
                  <a:lnTo>
                    <a:pt x="100050" y="53673"/>
                  </a:lnTo>
                  <a:lnTo>
                    <a:pt x="100050" y="53949"/>
                  </a:lnTo>
                  <a:lnTo>
                    <a:pt x="99774" y="53949"/>
                  </a:lnTo>
                  <a:lnTo>
                    <a:pt x="99774" y="54225"/>
                  </a:lnTo>
                  <a:lnTo>
                    <a:pt x="99497" y="54225"/>
                  </a:lnTo>
                  <a:lnTo>
                    <a:pt x="99497" y="54502"/>
                  </a:lnTo>
                  <a:lnTo>
                    <a:pt x="99221" y="54502"/>
                  </a:lnTo>
                  <a:lnTo>
                    <a:pt x="99221" y="54779"/>
                  </a:lnTo>
                  <a:lnTo>
                    <a:pt x="98945" y="54779"/>
                  </a:lnTo>
                  <a:lnTo>
                    <a:pt x="98945" y="55055"/>
                  </a:lnTo>
                  <a:lnTo>
                    <a:pt x="98669" y="55055"/>
                  </a:lnTo>
                  <a:lnTo>
                    <a:pt x="98669" y="55331"/>
                  </a:lnTo>
                  <a:lnTo>
                    <a:pt x="98669" y="55608"/>
                  </a:lnTo>
                  <a:lnTo>
                    <a:pt x="98392" y="55608"/>
                  </a:lnTo>
                  <a:lnTo>
                    <a:pt x="98392" y="55884"/>
                  </a:lnTo>
                  <a:lnTo>
                    <a:pt x="98392" y="56161"/>
                  </a:lnTo>
                  <a:lnTo>
                    <a:pt x="98392" y="56437"/>
                  </a:lnTo>
                  <a:lnTo>
                    <a:pt x="98392" y="56714"/>
                  </a:lnTo>
                  <a:lnTo>
                    <a:pt x="98116" y="56714"/>
                  </a:lnTo>
                  <a:lnTo>
                    <a:pt x="98116" y="56990"/>
                  </a:lnTo>
                  <a:lnTo>
                    <a:pt x="98116" y="57267"/>
                  </a:lnTo>
                  <a:lnTo>
                    <a:pt x="97840" y="57267"/>
                  </a:lnTo>
                  <a:lnTo>
                    <a:pt x="97840" y="57543"/>
                  </a:lnTo>
                  <a:lnTo>
                    <a:pt x="97563" y="57543"/>
                  </a:lnTo>
                  <a:lnTo>
                    <a:pt x="97563" y="57820"/>
                  </a:lnTo>
                  <a:lnTo>
                    <a:pt x="97840" y="57820"/>
                  </a:lnTo>
                  <a:lnTo>
                    <a:pt x="98116" y="57820"/>
                  </a:lnTo>
                  <a:lnTo>
                    <a:pt x="98392" y="57820"/>
                  </a:lnTo>
                  <a:lnTo>
                    <a:pt x="98392" y="58096"/>
                  </a:lnTo>
                  <a:lnTo>
                    <a:pt x="98669" y="58096"/>
                  </a:lnTo>
                  <a:lnTo>
                    <a:pt x="98945" y="58096"/>
                  </a:lnTo>
                  <a:lnTo>
                    <a:pt x="99221" y="58096"/>
                  </a:lnTo>
                  <a:lnTo>
                    <a:pt x="99497" y="58096"/>
                  </a:lnTo>
                  <a:lnTo>
                    <a:pt x="99497" y="58372"/>
                  </a:lnTo>
                  <a:lnTo>
                    <a:pt x="99774" y="58372"/>
                  </a:lnTo>
                  <a:lnTo>
                    <a:pt x="100050" y="58372"/>
                  </a:lnTo>
                  <a:lnTo>
                    <a:pt x="100326" y="58649"/>
                  </a:lnTo>
                  <a:lnTo>
                    <a:pt x="100602" y="58649"/>
                  </a:lnTo>
                  <a:lnTo>
                    <a:pt x="100879" y="58649"/>
                  </a:lnTo>
                  <a:lnTo>
                    <a:pt x="100879" y="58925"/>
                  </a:lnTo>
                  <a:lnTo>
                    <a:pt x="100602" y="58925"/>
                  </a:lnTo>
                  <a:lnTo>
                    <a:pt x="100326" y="58925"/>
                  </a:lnTo>
                  <a:lnTo>
                    <a:pt x="100050" y="58925"/>
                  </a:lnTo>
                  <a:lnTo>
                    <a:pt x="99774" y="58925"/>
                  </a:lnTo>
                  <a:lnTo>
                    <a:pt x="99497" y="58925"/>
                  </a:lnTo>
                  <a:lnTo>
                    <a:pt x="99221" y="58925"/>
                  </a:lnTo>
                  <a:lnTo>
                    <a:pt x="98945" y="59202"/>
                  </a:lnTo>
                  <a:lnTo>
                    <a:pt x="98669" y="59202"/>
                  </a:lnTo>
                  <a:lnTo>
                    <a:pt x="98392" y="59202"/>
                  </a:lnTo>
                  <a:lnTo>
                    <a:pt x="98392" y="59478"/>
                  </a:lnTo>
                  <a:lnTo>
                    <a:pt x="98116" y="59478"/>
                  </a:lnTo>
                  <a:lnTo>
                    <a:pt x="98116" y="59755"/>
                  </a:lnTo>
                  <a:lnTo>
                    <a:pt x="97840" y="59755"/>
                  </a:lnTo>
                  <a:lnTo>
                    <a:pt x="97840" y="60031"/>
                  </a:lnTo>
                  <a:lnTo>
                    <a:pt x="97563" y="60308"/>
                  </a:lnTo>
                  <a:lnTo>
                    <a:pt x="97563" y="60584"/>
                  </a:lnTo>
                  <a:lnTo>
                    <a:pt x="97287" y="60584"/>
                  </a:lnTo>
                  <a:lnTo>
                    <a:pt x="97287" y="60861"/>
                  </a:lnTo>
                  <a:lnTo>
                    <a:pt x="97287" y="61137"/>
                  </a:lnTo>
                  <a:lnTo>
                    <a:pt x="97011" y="61137"/>
                  </a:lnTo>
                  <a:lnTo>
                    <a:pt x="97011" y="61414"/>
                  </a:lnTo>
                  <a:lnTo>
                    <a:pt x="97011" y="61690"/>
                  </a:lnTo>
                  <a:lnTo>
                    <a:pt x="96735" y="61690"/>
                  </a:lnTo>
                  <a:lnTo>
                    <a:pt x="96735" y="61967"/>
                  </a:lnTo>
                  <a:lnTo>
                    <a:pt x="96735" y="62243"/>
                  </a:lnTo>
                  <a:lnTo>
                    <a:pt x="96458" y="62243"/>
                  </a:lnTo>
                  <a:lnTo>
                    <a:pt x="96458" y="62519"/>
                  </a:lnTo>
                  <a:lnTo>
                    <a:pt x="96182" y="62519"/>
                  </a:lnTo>
                  <a:lnTo>
                    <a:pt x="96182" y="62796"/>
                  </a:lnTo>
                  <a:lnTo>
                    <a:pt x="95906" y="62796"/>
                  </a:lnTo>
                  <a:lnTo>
                    <a:pt x="95906" y="63072"/>
                  </a:lnTo>
                  <a:lnTo>
                    <a:pt x="95630" y="63072"/>
                  </a:lnTo>
                  <a:lnTo>
                    <a:pt x="95630" y="63349"/>
                  </a:lnTo>
                  <a:lnTo>
                    <a:pt x="95353" y="63625"/>
                  </a:lnTo>
                  <a:lnTo>
                    <a:pt x="95353" y="63902"/>
                  </a:lnTo>
                  <a:lnTo>
                    <a:pt x="95077" y="63902"/>
                  </a:lnTo>
                  <a:lnTo>
                    <a:pt x="95077" y="64178"/>
                  </a:lnTo>
                  <a:lnTo>
                    <a:pt x="94801" y="64178"/>
                  </a:lnTo>
                  <a:lnTo>
                    <a:pt x="94801" y="64455"/>
                  </a:lnTo>
                  <a:lnTo>
                    <a:pt x="94801" y="64731"/>
                  </a:lnTo>
                  <a:lnTo>
                    <a:pt x="94525" y="64731"/>
                  </a:lnTo>
                  <a:lnTo>
                    <a:pt x="94525" y="65008"/>
                  </a:lnTo>
                  <a:lnTo>
                    <a:pt x="94248" y="65008"/>
                  </a:lnTo>
                  <a:lnTo>
                    <a:pt x="94248" y="65284"/>
                  </a:lnTo>
                  <a:lnTo>
                    <a:pt x="94248" y="65561"/>
                  </a:lnTo>
                  <a:lnTo>
                    <a:pt x="93972" y="65561"/>
                  </a:lnTo>
                  <a:lnTo>
                    <a:pt x="93972" y="65837"/>
                  </a:lnTo>
                  <a:lnTo>
                    <a:pt x="93696" y="65837"/>
                  </a:lnTo>
                  <a:lnTo>
                    <a:pt x="93696" y="66113"/>
                  </a:lnTo>
                  <a:lnTo>
                    <a:pt x="93420" y="66113"/>
                  </a:lnTo>
                  <a:lnTo>
                    <a:pt x="93143" y="66113"/>
                  </a:lnTo>
                  <a:lnTo>
                    <a:pt x="93143" y="66390"/>
                  </a:lnTo>
                  <a:lnTo>
                    <a:pt x="92867" y="66390"/>
                  </a:lnTo>
                  <a:lnTo>
                    <a:pt x="92867" y="66666"/>
                  </a:lnTo>
                  <a:lnTo>
                    <a:pt x="93143" y="66666"/>
                  </a:lnTo>
                  <a:lnTo>
                    <a:pt x="93420" y="66666"/>
                  </a:lnTo>
                  <a:lnTo>
                    <a:pt x="93696" y="66666"/>
                  </a:lnTo>
                  <a:lnTo>
                    <a:pt x="93972" y="66666"/>
                  </a:lnTo>
                  <a:lnTo>
                    <a:pt x="94248" y="66943"/>
                  </a:lnTo>
                  <a:lnTo>
                    <a:pt x="94525" y="66943"/>
                  </a:lnTo>
                  <a:lnTo>
                    <a:pt x="94801" y="66943"/>
                  </a:lnTo>
                  <a:lnTo>
                    <a:pt x="94801" y="67219"/>
                  </a:lnTo>
                  <a:lnTo>
                    <a:pt x="95077" y="67219"/>
                  </a:lnTo>
                  <a:lnTo>
                    <a:pt x="95353" y="67219"/>
                  </a:lnTo>
                  <a:lnTo>
                    <a:pt x="95353" y="67496"/>
                  </a:lnTo>
                  <a:lnTo>
                    <a:pt x="95630" y="67496"/>
                  </a:lnTo>
                  <a:lnTo>
                    <a:pt x="95906" y="67496"/>
                  </a:lnTo>
                  <a:lnTo>
                    <a:pt x="95906" y="67772"/>
                  </a:lnTo>
                  <a:lnTo>
                    <a:pt x="96182" y="67772"/>
                  </a:lnTo>
                  <a:lnTo>
                    <a:pt x="96458" y="67772"/>
                  </a:lnTo>
                  <a:lnTo>
                    <a:pt x="96458" y="68049"/>
                  </a:lnTo>
                  <a:lnTo>
                    <a:pt x="96735" y="68049"/>
                  </a:lnTo>
                  <a:lnTo>
                    <a:pt x="97011" y="68049"/>
                  </a:lnTo>
                  <a:lnTo>
                    <a:pt x="97011" y="68325"/>
                  </a:lnTo>
                  <a:lnTo>
                    <a:pt x="97287" y="68325"/>
                  </a:lnTo>
                  <a:lnTo>
                    <a:pt x="97563" y="68325"/>
                  </a:lnTo>
                  <a:lnTo>
                    <a:pt x="97840" y="68602"/>
                  </a:lnTo>
                  <a:lnTo>
                    <a:pt x="98116" y="68602"/>
                  </a:lnTo>
                  <a:lnTo>
                    <a:pt x="98116" y="68878"/>
                  </a:lnTo>
                  <a:lnTo>
                    <a:pt x="98392" y="68878"/>
                  </a:lnTo>
                  <a:lnTo>
                    <a:pt x="98669" y="68878"/>
                  </a:lnTo>
                  <a:lnTo>
                    <a:pt x="98669" y="69154"/>
                  </a:lnTo>
                  <a:lnTo>
                    <a:pt x="98669" y="69431"/>
                  </a:lnTo>
                  <a:lnTo>
                    <a:pt x="98669" y="69708"/>
                  </a:lnTo>
                  <a:lnTo>
                    <a:pt x="98669" y="69984"/>
                  </a:lnTo>
                  <a:lnTo>
                    <a:pt x="98669" y="70260"/>
                  </a:lnTo>
                  <a:lnTo>
                    <a:pt x="98392" y="70260"/>
                  </a:lnTo>
                  <a:lnTo>
                    <a:pt x="98392" y="70537"/>
                  </a:lnTo>
                  <a:lnTo>
                    <a:pt x="98116" y="70537"/>
                  </a:lnTo>
                  <a:lnTo>
                    <a:pt x="97840" y="70813"/>
                  </a:lnTo>
                  <a:lnTo>
                    <a:pt x="97563" y="71090"/>
                  </a:lnTo>
                  <a:lnTo>
                    <a:pt x="97287" y="71366"/>
                  </a:lnTo>
                  <a:lnTo>
                    <a:pt x="97011" y="71366"/>
                  </a:lnTo>
                  <a:lnTo>
                    <a:pt x="97011" y="71643"/>
                  </a:lnTo>
                  <a:lnTo>
                    <a:pt x="96735" y="71643"/>
                  </a:lnTo>
                  <a:lnTo>
                    <a:pt x="96458" y="71643"/>
                  </a:lnTo>
                  <a:lnTo>
                    <a:pt x="96182" y="71643"/>
                  </a:lnTo>
                  <a:lnTo>
                    <a:pt x="96182" y="71919"/>
                  </a:lnTo>
                  <a:lnTo>
                    <a:pt x="95906" y="71919"/>
                  </a:lnTo>
                  <a:lnTo>
                    <a:pt x="95906" y="72196"/>
                  </a:lnTo>
                  <a:lnTo>
                    <a:pt x="95906" y="72472"/>
                  </a:lnTo>
                  <a:lnTo>
                    <a:pt x="95630" y="72472"/>
                  </a:lnTo>
                  <a:lnTo>
                    <a:pt x="95630" y="72749"/>
                  </a:lnTo>
                  <a:lnTo>
                    <a:pt x="95630" y="73025"/>
                  </a:lnTo>
                  <a:lnTo>
                    <a:pt x="95906" y="73301"/>
                  </a:lnTo>
                  <a:lnTo>
                    <a:pt x="95906" y="73578"/>
                  </a:lnTo>
                  <a:lnTo>
                    <a:pt x="95906" y="73855"/>
                  </a:lnTo>
                  <a:lnTo>
                    <a:pt x="95906" y="74131"/>
                  </a:lnTo>
                  <a:lnTo>
                    <a:pt x="95906" y="74407"/>
                  </a:lnTo>
                  <a:lnTo>
                    <a:pt x="95906" y="74684"/>
                  </a:lnTo>
                  <a:lnTo>
                    <a:pt x="95630" y="74684"/>
                  </a:lnTo>
                  <a:lnTo>
                    <a:pt x="95353" y="74684"/>
                  </a:lnTo>
                  <a:lnTo>
                    <a:pt x="95077" y="74684"/>
                  </a:lnTo>
                  <a:lnTo>
                    <a:pt x="95077" y="74960"/>
                  </a:lnTo>
                  <a:lnTo>
                    <a:pt x="95077" y="75237"/>
                  </a:lnTo>
                  <a:lnTo>
                    <a:pt x="94801" y="75237"/>
                  </a:lnTo>
                  <a:lnTo>
                    <a:pt x="94801" y="75513"/>
                  </a:lnTo>
                  <a:lnTo>
                    <a:pt x="94525" y="75513"/>
                  </a:lnTo>
                  <a:lnTo>
                    <a:pt x="94525" y="75790"/>
                  </a:lnTo>
                  <a:lnTo>
                    <a:pt x="94248" y="75790"/>
                  </a:lnTo>
                  <a:lnTo>
                    <a:pt x="93972" y="76066"/>
                  </a:lnTo>
                  <a:lnTo>
                    <a:pt x="93696" y="76066"/>
                  </a:lnTo>
                  <a:lnTo>
                    <a:pt x="93420" y="76066"/>
                  </a:lnTo>
                  <a:lnTo>
                    <a:pt x="93420" y="76342"/>
                  </a:lnTo>
                  <a:lnTo>
                    <a:pt x="93143" y="76342"/>
                  </a:lnTo>
                  <a:lnTo>
                    <a:pt x="93143" y="76066"/>
                  </a:lnTo>
                  <a:lnTo>
                    <a:pt x="92867" y="76066"/>
                  </a:lnTo>
                  <a:lnTo>
                    <a:pt x="92591" y="76066"/>
                  </a:lnTo>
                  <a:lnTo>
                    <a:pt x="92314" y="76066"/>
                  </a:lnTo>
                  <a:lnTo>
                    <a:pt x="92038" y="76066"/>
                  </a:lnTo>
                  <a:lnTo>
                    <a:pt x="91762" y="76066"/>
                  </a:lnTo>
                  <a:lnTo>
                    <a:pt x="91486" y="76066"/>
                  </a:lnTo>
                  <a:lnTo>
                    <a:pt x="91209" y="76066"/>
                  </a:lnTo>
                  <a:lnTo>
                    <a:pt x="91209" y="75790"/>
                  </a:lnTo>
                  <a:lnTo>
                    <a:pt x="90933" y="75790"/>
                  </a:lnTo>
                  <a:lnTo>
                    <a:pt x="90657" y="75790"/>
                  </a:lnTo>
                  <a:lnTo>
                    <a:pt x="90657" y="76066"/>
                  </a:lnTo>
                  <a:lnTo>
                    <a:pt x="90381" y="76066"/>
                  </a:lnTo>
                  <a:lnTo>
                    <a:pt x="90381" y="76342"/>
                  </a:lnTo>
                  <a:lnTo>
                    <a:pt x="90104" y="76342"/>
                  </a:lnTo>
                  <a:lnTo>
                    <a:pt x="90104" y="76619"/>
                  </a:lnTo>
                  <a:lnTo>
                    <a:pt x="89828" y="76619"/>
                  </a:lnTo>
                  <a:lnTo>
                    <a:pt x="89552" y="76619"/>
                  </a:lnTo>
                  <a:lnTo>
                    <a:pt x="89552" y="76896"/>
                  </a:lnTo>
                  <a:lnTo>
                    <a:pt x="89276" y="76896"/>
                  </a:lnTo>
                  <a:lnTo>
                    <a:pt x="89276" y="77172"/>
                  </a:lnTo>
                  <a:lnTo>
                    <a:pt x="88999" y="77448"/>
                  </a:lnTo>
                  <a:lnTo>
                    <a:pt x="88723" y="77725"/>
                  </a:lnTo>
                  <a:lnTo>
                    <a:pt x="88723" y="78002"/>
                  </a:lnTo>
                  <a:lnTo>
                    <a:pt x="88447" y="78002"/>
                  </a:lnTo>
                  <a:lnTo>
                    <a:pt x="88447" y="78278"/>
                  </a:lnTo>
                  <a:lnTo>
                    <a:pt x="88170" y="78278"/>
                  </a:lnTo>
                  <a:lnTo>
                    <a:pt x="87894" y="78278"/>
                  </a:lnTo>
                  <a:lnTo>
                    <a:pt x="87894" y="78554"/>
                  </a:lnTo>
                  <a:lnTo>
                    <a:pt x="87618" y="78554"/>
                  </a:lnTo>
                  <a:lnTo>
                    <a:pt x="87618" y="78831"/>
                  </a:lnTo>
                  <a:lnTo>
                    <a:pt x="87342" y="78831"/>
                  </a:lnTo>
                  <a:lnTo>
                    <a:pt x="87342" y="79107"/>
                  </a:lnTo>
                  <a:lnTo>
                    <a:pt x="87065" y="79107"/>
                  </a:lnTo>
                  <a:lnTo>
                    <a:pt x="86789" y="79107"/>
                  </a:lnTo>
                  <a:lnTo>
                    <a:pt x="86513" y="79107"/>
                  </a:lnTo>
                  <a:lnTo>
                    <a:pt x="86237" y="79107"/>
                  </a:lnTo>
                  <a:lnTo>
                    <a:pt x="86237" y="79384"/>
                  </a:lnTo>
                  <a:lnTo>
                    <a:pt x="85960" y="79384"/>
                  </a:lnTo>
                  <a:lnTo>
                    <a:pt x="85684" y="79384"/>
                  </a:lnTo>
                  <a:lnTo>
                    <a:pt x="85684" y="79660"/>
                  </a:lnTo>
                  <a:lnTo>
                    <a:pt x="85684" y="79937"/>
                  </a:lnTo>
                  <a:lnTo>
                    <a:pt x="85684" y="80213"/>
                  </a:lnTo>
                  <a:lnTo>
                    <a:pt x="85684" y="80489"/>
                  </a:lnTo>
                  <a:lnTo>
                    <a:pt x="85408" y="80489"/>
                  </a:lnTo>
                  <a:lnTo>
                    <a:pt x="85408" y="80213"/>
                  </a:lnTo>
                  <a:lnTo>
                    <a:pt x="85132" y="80213"/>
                  </a:lnTo>
                  <a:lnTo>
                    <a:pt x="85132" y="79937"/>
                  </a:lnTo>
                  <a:lnTo>
                    <a:pt x="84855" y="79937"/>
                  </a:lnTo>
                  <a:lnTo>
                    <a:pt x="84579" y="79660"/>
                  </a:lnTo>
                  <a:lnTo>
                    <a:pt x="84303" y="79660"/>
                  </a:lnTo>
                  <a:lnTo>
                    <a:pt x="84303" y="79384"/>
                  </a:lnTo>
                  <a:lnTo>
                    <a:pt x="84026" y="79384"/>
                  </a:lnTo>
                  <a:lnTo>
                    <a:pt x="84026" y="79107"/>
                  </a:lnTo>
                  <a:lnTo>
                    <a:pt x="83750" y="79107"/>
                  </a:lnTo>
                  <a:lnTo>
                    <a:pt x="83474" y="79107"/>
                  </a:lnTo>
                  <a:lnTo>
                    <a:pt x="83474" y="78831"/>
                  </a:lnTo>
                  <a:lnTo>
                    <a:pt x="83198" y="78831"/>
                  </a:lnTo>
                  <a:lnTo>
                    <a:pt x="83198" y="78554"/>
                  </a:lnTo>
                  <a:lnTo>
                    <a:pt x="82921" y="78554"/>
                  </a:lnTo>
                  <a:lnTo>
                    <a:pt x="82921" y="78278"/>
                  </a:lnTo>
                  <a:lnTo>
                    <a:pt x="82645" y="78278"/>
                  </a:lnTo>
                  <a:lnTo>
                    <a:pt x="82369" y="78002"/>
                  </a:lnTo>
                  <a:lnTo>
                    <a:pt x="82093" y="78002"/>
                  </a:lnTo>
                  <a:lnTo>
                    <a:pt x="82093" y="77725"/>
                  </a:lnTo>
                  <a:lnTo>
                    <a:pt x="81817" y="77725"/>
                  </a:lnTo>
                  <a:lnTo>
                    <a:pt x="81817" y="77448"/>
                  </a:lnTo>
                  <a:lnTo>
                    <a:pt x="81540" y="77448"/>
                  </a:lnTo>
                  <a:lnTo>
                    <a:pt x="81540" y="77172"/>
                  </a:lnTo>
                  <a:lnTo>
                    <a:pt x="81264" y="77172"/>
                  </a:lnTo>
                  <a:lnTo>
                    <a:pt x="80988" y="76896"/>
                  </a:lnTo>
                  <a:lnTo>
                    <a:pt x="80711" y="76896"/>
                  </a:lnTo>
                  <a:lnTo>
                    <a:pt x="80711" y="76619"/>
                  </a:lnTo>
                  <a:lnTo>
                    <a:pt x="80435" y="76619"/>
                  </a:lnTo>
                  <a:lnTo>
                    <a:pt x="80435" y="76342"/>
                  </a:lnTo>
                  <a:lnTo>
                    <a:pt x="80159" y="76342"/>
                  </a:lnTo>
                  <a:lnTo>
                    <a:pt x="79882" y="76066"/>
                  </a:lnTo>
                  <a:lnTo>
                    <a:pt x="79606" y="76066"/>
                  </a:lnTo>
                  <a:lnTo>
                    <a:pt x="79606" y="75790"/>
                  </a:lnTo>
                  <a:lnTo>
                    <a:pt x="79606" y="76066"/>
                  </a:lnTo>
                  <a:lnTo>
                    <a:pt x="79330" y="76066"/>
                  </a:lnTo>
                  <a:lnTo>
                    <a:pt x="79330" y="76342"/>
                  </a:lnTo>
                  <a:lnTo>
                    <a:pt x="79054" y="76342"/>
                  </a:lnTo>
                  <a:lnTo>
                    <a:pt x="78777" y="76342"/>
                  </a:lnTo>
                  <a:lnTo>
                    <a:pt x="78501" y="76342"/>
                  </a:lnTo>
                  <a:lnTo>
                    <a:pt x="78501" y="76619"/>
                  </a:lnTo>
                  <a:lnTo>
                    <a:pt x="78225" y="76619"/>
                  </a:lnTo>
                  <a:lnTo>
                    <a:pt x="77949" y="76896"/>
                  </a:lnTo>
                  <a:lnTo>
                    <a:pt x="77673" y="76896"/>
                  </a:lnTo>
                  <a:lnTo>
                    <a:pt x="77396" y="76896"/>
                  </a:lnTo>
                  <a:lnTo>
                    <a:pt x="77396" y="77172"/>
                  </a:lnTo>
                  <a:lnTo>
                    <a:pt x="77120" y="77172"/>
                  </a:lnTo>
                  <a:lnTo>
                    <a:pt x="77120" y="77448"/>
                  </a:lnTo>
                  <a:lnTo>
                    <a:pt x="76844" y="77448"/>
                  </a:lnTo>
                  <a:lnTo>
                    <a:pt x="76567" y="77448"/>
                  </a:lnTo>
                  <a:lnTo>
                    <a:pt x="76567" y="77725"/>
                  </a:lnTo>
                  <a:lnTo>
                    <a:pt x="76291" y="77725"/>
                  </a:lnTo>
                  <a:lnTo>
                    <a:pt x="76291" y="78002"/>
                  </a:lnTo>
                  <a:lnTo>
                    <a:pt x="76291" y="78278"/>
                  </a:lnTo>
                  <a:lnTo>
                    <a:pt x="76291" y="78554"/>
                  </a:lnTo>
                  <a:lnTo>
                    <a:pt x="76291" y="78831"/>
                  </a:lnTo>
                  <a:lnTo>
                    <a:pt x="76291" y="79107"/>
                  </a:lnTo>
                  <a:lnTo>
                    <a:pt x="76291" y="79384"/>
                  </a:lnTo>
                  <a:lnTo>
                    <a:pt x="76291" y="79660"/>
                  </a:lnTo>
                  <a:lnTo>
                    <a:pt x="76291" y="79937"/>
                  </a:lnTo>
                  <a:lnTo>
                    <a:pt x="76015" y="79937"/>
                  </a:lnTo>
                  <a:lnTo>
                    <a:pt x="76015" y="80213"/>
                  </a:lnTo>
                  <a:lnTo>
                    <a:pt x="76015" y="80489"/>
                  </a:lnTo>
                  <a:lnTo>
                    <a:pt x="76015" y="80766"/>
                  </a:lnTo>
                  <a:lnTo>
                    <a:pt x="76015" y="81043"/>
                  </a:lnTo>
                  <a:lnTo>
                    <a:pt x="76015" y="81319"/>
                  </a:lnTo>
                  <a:lnTo>
                    <a:pt x="76015" y="81595"/>
                  </a:lnTo>
                  <a:lnTo>
                    <a:pt x="76291" y="81595"/>
                  </a:lnTo>
                  <a:lnTo>
                    <a:pt x="76291" y="81872"/>
                  </a:lnTo>
                  <a:lnTo>
                    <a:pt x="76291" y="82148"/>
                  </a:lnTo>
                  <a:lnTo>
                    <a:pt x="76567" y="82148"/>
                  </a:lnTo>
                  <a:lnTo>
                    <a:pt x="76567" y="82425"/>
                  </a:lnTo>
                  <a:lnTo>
                    <a:pt x="76567" y="82701"/>
                  </a:lnTo>
                  <a:lnTo>
                    <a:pt x="76844" y="82701"/>
                  </a:lnTo>
                  <a:lnTo>
                    <a:pt x="76844" y="82978"/>
                  </a:lnTo>
                  <a:lnTo>
                    <a:pt x="76844" y="83254"/>
                  </a:lnTo>
                  <a:lnTo>
                    <a:pt x="77120" y="83254"/>
                  </a:lnTo>
                  <a:lnTo>
                    <a:pt x="77120" y="83531"/>
                  </a:lnTo>
                  <a:lnTo>
                    <a:pt x="77120" y="83807"/>
                  </a:lnTo>
                  <a:lnTo>
                    <a:pt x="77120" y="84084"/>
                  </a:lnTo>
                  <a:lnTo>
                    <a:pt x="77120" y="84360"/>
                  </a:lnTo>
                  <a:lnTo>
                    <a:pt x="77120" y="84636"/>
                  </a:lnTo>
                  <a:lnTo>
                    <a:pt x="77120" y="84913"/>
                  </a:lnTo>
                  <a:lnTo>
                    <a:pt x="77120" y="85190"/>
                  </a:lnTo>
                  <a:lnTo>
                    <a:pt x="77120" y="85466"/>
                  </a:lnTo>
                  <a:lnTo>
                    <a:pt x="77120" y="85742"/>
                  </a:lnTo>
                  <a:lnTo>
                    <a:pt x="77120" y="86019"/>
                  </a:lnTo>
                  <a:lnTo>
                    <a:pt x="77120" y="86295"/>
                  </a:lnTo>
                  <a:lnTo>
                    <a:pt x="77120" y="86572"/>
                  </a:lnTo>
                  <a:lnTo>
                    <a:pt x="77120" y="86848"/>
                  </a:lnTo>
                  <a:lnTo>
                    <a:pt x="77120" y="87125"/>
                  </a:lnTo>
                  <a:lnTo>
                    <a:pt x="77120" y="87401"/>
                  </a:lnTo>
                  <a:lnTo>
                    <a:pt x="77120" y="87678"/>
                  </a:lnTo>
                  <a:lnTo>
                    <a:pt x="77120" y="87954"/>
                  </a:lnTo>
                  <a:lnTo>
                    <a:pt x="77120" y="88231"/>
                  </a:lnTo>
                  <a:lnTo>
                    <a:pt x="77120" y="88507"/>
                  </a:lnTo>
                  <a:lnTo>
                    <a:pt x="77120" y="88783"/>
                  </a:lnTo>
                  <a:lnTo>
                    <a:pt x="77120" y="89060"/>
                  </a:lnTo>
                  <a:lnTo>
                    <a:pt x="77120" y="89336"/>
                  </a:lnTo>
                  <a:lnTo>
                    <a:pt x="77396" y="89336"/>
                  </a:lnTo>
                  <a:lnTo>
                    <a:pt x="77396" y="89613"/>
                  </a:lnTo>
                  <a:lnTo>
                    <a:pt x="77396" y="89889"/>
                  </a:lnTo>
                  <a:lnTo>
                    <a:pt x="77396" y="90166"/>
                  </a:lnTo>
                  <a:lnTo>
                    <a:pt x="77120" y="90166"/>
                  </a:lnTo>
                  <a:lnTo>
                    <a:pt x="77120" y="90442"/>
                  </a:lnTo>
                  <a:lnTo>
                    <a:pt x="77120" y="90719"/>
                  </a:lnTo>
                  <a:lnTo>
                    <a:pt x="76844" y="90719"/>
                  </a:lnTo>
                  <a:lnTo>
                    <a:pt x="76844" y="90995"/>
                  </a:lnTo>
                  <a:lnTo>
                    <a:pt x="76844" y="91272"/>
                  </a:lnTo>
                  <a:lnTo>
                    <a:pt x="76844" y="91548"/>
                  </a:lnTo>
                  <a:lnTo>
                    <a:pt x="76844" y="91825"/>
                  </a:lnTo>
                  <a:lnTo>
                    <a:pt x="76844" y="92101"/>
                  </a:lnTo>
                  <a:lnTo>
                    <a:pt x="76567" y="92101"/>
                  </a:lnTo>
                  <a:lnTo>
                    <a:pt x="76567" y="92377"/>
                  </a:lnTo>
                  <a:lnTo>
                    <a:pt x="76567" y="92654"/>
                  </a:lnTo>
                  <a:lnTo>
                    <a:pt x="76567" y="92930"/>
                  </a:lnTo>
                  <a:lnTo>
                    <a:pt x="76567" y="93207"/>
                  </a:lnTo>
                  <a:lnTo>
                    <a:pt x="76567" y="93483"/>
                  </a:lnTo>
                  <a:lnTo>
                    <a:pt x="76567" y="93760"/>
                  </a:lnTo>
                  <a:lnTo>
                    <a:pt x="76567" y="94036"/>
                  </a:lnTo>
                  <a:lnTo>
                    <a:pt x="76291" y="94036"/>
                  </a:lnTo>
                  <a:lnTo>
                    <a:pt x="76291" y="94313"/>
                  </a:lnTo>
                  <a:lnTo>
                    <a:pt x="76015" y="94313"/>
                  </a:lnTo>
                  <a:lnTo>
                    <a:pt x="76015" y="94589"/>
                  </a:lnTo>
                  <a:lnTo>
                    <a:pt x="76015" y="94866"/>
                  </a:lnTo>
                  <a:lnTo>
                    <a:pt x="76291" y="94866"/>
                  </a:lnTo>
                  <a:lnTo>
                    <a:pt x="76291" y="95142"/>
                  </a:lnTo>
                  <a:lnTo>
                    <a:pt x="76015" y="95142"/>
                  </a:lnTo>
                  <a:lnTo>
                    <a:pt x="76015" y="95419"/>
                  </a:lnTo>
                  <a:lnTo>
                    <a:pt x="76015" y="95695"/>
                  </a:lnTo>
                  <a:lnTo>
                    <a:pt x="76015" y="95972"/>
                  </a:lnTo>
                  <a:lnTo>
                    <a:pt x="76291" y="95972"/>
                  </a:lnTo>
                  <a:lnTo>
                    <a:pt x="76567" y="95972"/>
                  </a:lnTo>
                  <a:lnTo>
                    <a:pt x="76844" y="96248"/>
                  </a:lnTo>
                  <a:lnTo>
                    <a:pt x="77120" y="96524"/>
                  </a:lnTo>
                  <a:lnTo>
                    <a:pt x="77396" y="96801"/>
                  </a:lnTo>
                  <a:lnTo>
                    <a:pt x="77396" y="97077"/>
                  </a:lnTo>
                  <a:lnTo>
                    <a:pt x="77396" y="97354"/>
                  </a:lnTo>
                  <a:lnTo>
                    <a:pt x="77396" y="97630"/>
                  </a:lnTo>
                  <a:lnTo>
                    <a:pt x="77120" y="97907"/>
                  </a:lnTo>
                  <a:lnTo>
                    <a:pt x="77120" y="98183"/>
                  </a:lnTo>
                  <a:lnTo>
                    <a:pt x="76844" y="98183"/>
                  </a:lnTo>
                  <a:lnTo>
                    <a:pt x="76844" y="98460"/>
                  </a:lnTo>
                  <a:lnTo>
                    <a:pt x="76844" y="98736"/>
                  </a:lnTo>
                  <a:lnTo>
                    <a:pt x="76567" y="98736"/>
                  </a:lnTo>
                  <a:lnTo>
                    <a:pt x="76567" y="99013"/>
                  </a:lnTo>
                  <a:lnTo>
                    <a:pt x="76567" y="99289"/>
                  </a:lnTo>
                  <a:lnTo>
                    <a:pt x="76567" y="99565"/>
                  </a:lnTo>
                  <a:lnTo>
                    <a:pt x="76567" y="99842"/>
                  </a:lnTo>
                  <a:lnTo>
                    <a:pt x="76567" y="100119"/>
                  </a:lnTo>
                  <a:lnTo>
                    <a:pt x="76567" y="100395"/>
                  </a:lnTo>
                  <a:lnTo>
                    <a:pt x="76567" y="100671"/>
                  </a:lnTo>
                  <a:lnTo>
                    <a:pt x="76567" y="100948"/>
                  </a:lnTo>
                  <a:lnTo>
                    <a:pt x="76567" y="101224"/>
                  </a:lnTo>
                  <a:lnTo>
                    <a:pt x="76567" y="101501"/>
                  </a:lnTo>
                  <a:lnTo>
                    <a:pt x="76567" y="101777"/>
                  </a:lnTo>
                  <a:lnTo>
                    <a:pt x="76567" y="102054"/>
                  </a:lnTo>
                  <a:lnTo>
                    <a:pt x="76567" y="102330"/>
                  </a:lnTo>
                  <a:lnTo>
                    <a:pt x="76567" y="102607"/>
                  </a:lnTo>
                  <a:lnTo>
                    <a:pt x="76567" y="102883"/>
                  </a:lnTo>
                  <a:lnTo>
                    <a:pt x="76567" y="103160"/>
                  </a:lnTo>
                  <a:lnTo>
                    <a:pt x="76567" y="103436"/>
                  </a:lnTo>
                  <a:lnTo>
                    <a:pt x="76567" y="103712"/>
                  </a:lnTo>
                  <a:lnTo>
                    <a:pt x="76567" y="103989"/>
                  </a:lnTo>
                  <a:lnTo>
                    <a:pt x="76567" y="104266"/>
                  </a:lnTo>
                  <a:lnTo>
                    <a:pt x="76567" y="104542"/>
                  </a:lnTo>
                  <a:lnTo>
                    <a:pt x="76844" y="104542"/>
                  </a:lnTo>
                  <a:lnTo>
                    <a:pt x="76844" y="104818"/>
                  </a:lnTo>
                  <a:lnTo>
                    <a:pt x="76844" y="105095"/>
                  </a:lnTo>
                  <a:lnTo>
                    <a:pt x="77120" y="105095"/>
                  </a:lnTo>
                  <a:lnTo>
                    <a:pt x="77120" y="105371"/>
                  </a:lnTo>
                  <a:lnTo>
                    <a:pt x="77396" y="105371"/>
                  </a:lnTo>
                  <a:lnTo>
                    <a:pt x="77396" y="105648"/>
                  </a:lnTo>
                  <a:lnTo>
                    <a:pt x="77396" y="105924"/>
                  </a:lnTo>
                  <a:lnTo>
                    <a:pt x="77673" y="105924"/>
                  </a:lnTo>
                  <a:lnTo>
                    <a:pt x="77673" y="106201"/>
                  </a:lnTo>
                  <a:lnTo>
                    <a:pt x="77673" y="106477"/>
                  </a:lnTo>
                  <a:lnTo>
                    <a:pt x="77949" y="106477"/>
                  </a:lnTo>
                  <a:lnTo>
                    <a:pt x="77949" y="106753"/>
                  </a:lnTo>
                  <a:lnTo>
                    <a:pt x="77949" y="107030"/>
                  </a:lnTo>
                  <a:lnTo>
                    <a:pt x="78225" y="107030"/>
                  </a:lnTo>
                  <a:lnTo>
                    <a:pt x="78225" y="107307"/>
                  </a:lnTo>
                  <a:lnTo>
                    <a:pt x="78225" y="107583"/>
                  </a:lnTo>
                  <a:lnTo>
                    <a:pt x="78501" y="107583"/>
                  </a:lnTo>
                  <a:lnTo>
                    <a:pt x="78501" y="107859"/>
                  </a:lnTo>
                  <a:lnTo>
                    <a:pt x="78501" y="108136"/>
                  </a:lnTo>
                  <a:lnTo>
                    <a:pt x="78777" y="108136"/>
                  </a:lnTo>
                  <a:lnTo>
                    <a:pt x="78777" y="108413"/>
                  </a:lnTo>
                  <a:lnTo>
                    <a:pt x="78777" y="108689"/>
                  </a:lnTo>
                  <a:lnTo>
                    <a:pt x="79054" y="108689"/>
                  </a:lnTo>
                  <a:lnTo>
                    <a:pt x="79054" y="108965"/>
                  </a:lnTo>
                  <a:lnTo>
                    <a:pt x="79054" y="109242"/>
                  </a:lnTo>
                  <a:lnTo>
                    <a:pt x="79054" y="109518"/>
                  </a:lnTo>
                  <a:lnTo>
                    <a:pt x="78777" y="109518"/>
                  </a:lnTo>
                  <a:lnTo>
                    <a:pt x="78501" y="109518"/>
                  </a:lnTo>
                  <a:lnTo>
                    <a:pt x="78225" y="109518"/>
                  </a:lnTo>
                  <a:lnTo>
                    <a:pt x="77949" y="109518"/>
                  </a:lnTo>
                  <a:lnTo>
                    <a:pt x="77673" y="109518"/>
                  </a:lnTo>
                  <a:lnTo>
                    <a:pt x="77396" y="109518"/>
                  </a:lnTo>
                  <a:lnTo>
                    <a:pt x="77120" y="109518"/>
                  </a:lnTo>
                  <a:lnTo>
                    <a:pt x="76844" y="109518"/>
                  </a:lnTo>
                  <a:lnTo>
                    <a:pt x="76567" y="109518"/>
                  </a:lnTo>
                  <a:lnTo>
                    <a:pt x="76291" y="109518"/>
                  </a:lnTo>
                  <a:lnTo>
                    <a:pt x="76015" y="109518"/>
                  </a:lnTo>
                  <a:lnTo>
                    <a:pt x="75738" y="109518"/>
                  </a:lnTo>
                  <a:lnTo>
                    <a:pt x="75462" y="109518"/>
                  </a:lnTo>
                  <a:lnTo>
                    <a:pt x="75186" y="109518"/>
                  </a:lnTo>
                  <a:lnTo>
                    <a:pt x="74910" y="109518"/>
                  </a:lnTo>
                  <a:lnTo>
                    <a:pt x="74633" y="109518"/>
                  </a:lnTo>
                  <a:lnTo>
                    <a:pt x="74357" y="109518"/>
                  </a:lnTo>
                  <a:lnTo>
                    <a:pt x="74357" y="109795"/>
                  </a:lnTo>
                  <a:lnTo>
                    <a:pt x="74081" y="109795"/>
                  </a:lnTo>
                  <a:lnTo>
                    <a:pt x="73805" y="109795"/>
                  </a:lnTo>
                  <a:lnTo>
                    <a:pt x="73529" y="109795"/>
                  </a:lnTo>
                  <a:lnTo>
                    <a:pt x="73252" y="109795"/>
                  </a:lnTo>
                  <a:lnTo>
                    <a:pt x="72976" y="109795"/>
                  </a:lnTo>
                  <a:lnTo>
                    <a:pt x="72700" y="109795"/>
                  </a:lnTo>
                  <a:lnTo>
                    <a:pt x="72423" y="109795"/>
                  </a:lnTo>
                  <a:lnTo>
                    <a:pt x="72147" y="109795"/>
                  </a:lnTo>
                  <a:lnTo>
                    <a:pt x="71871" y="109795"/>
                  </a:lnTo>
                  <a:lnTo>
                    <a:pt x="71595" y="109795"/>
                  </a:lnTo>
                  <a:lnTo>
                    <a:pt x="71318" y="109795"/>
                  </a:lnTo>
                  <a:lnTo>
                    <a:pt x="71042" y="109795"/>
                  </a:lnTo>
                  <a:lnTo>
                    <a:pt x="70766" y="109795"/>
                  </a:lnTo>
                  <a:lnTo>
                    <a:pt x="70489" y="109795"/>
                  </a:lnTo>
                  <a:lnTo>
                    <a:pt x="70213" y="109795"/>
                  </a:lnTo>
                  <a:lnTo>
                    <a:pt x="69937" y="109795"/>
                  </a:lnTo>
                  <a:lnTo>
                    <a:pt x="69661" y="110071"/>
                  </a:lnTo>
                  <a:lnTo>
                    <a:pt x="69385" y="110071"/>
                  </a:lnTo>
                  <a:lnTo>
                    <a:pt x="69108" y="110071"/>
                  </a:lnTo>
                  <a:lnTo>
                    <a:pt x="68832" y="110071"/>
                  </a:lnTo>
                  <a:lnTo>
                    <a:pt x="68832" y="110348"/>
                  </a:lnTo>
                  <a:lnTo>
                    <a:pt x="68556" y="110348"/>
                  </a:lnTo>
                  <a:lnTo>
                    <a:pt x="68279" y="110348"/>
                  </a:lnTo>
                  <a:lnTo>
                    <a:pt x="68003" y="110071"/>
                  </a:lnTo>
                  <a:lnTo>
                    <a:pt x="67727" y="110071"/>
                  </a:lnTo>
                  <a:lnTo>
                    <a:pt x="67451" y="110348"/>
                  </a:lnTo>
                  <a:lnTo>
                    <a:pt x="67174" y="110348"/>
                  </a:lnTo>
                  <a:lnTo>
                    <a:pt x="66898" y="110348"/>
                  </a:lnTo>
                  <a:lnTo>
                    <a:pt x="66622" y="110348"/>
                  </a:lnTo>
                  <a:lnTo>
                    <a:pt x="66345" y="110348"/>
                  </a:lnTo>
                  <a:lnTo>
                    <a:pt x="66069" y="110348"/>
                  </a:lnTo>
                  <a:lnTo>
                    <a:pt x="65793" y="110348"/>
                  </a:lnTo>
                  <a:lnTo>
                    <a:pt x="65517" y="110348"/>
                  </a:lnTo>
                  <a:lnTo>
                    <a:pt x="65241" y="110348"/>
                  </a:lnTo>
                  <a:lnTo>
                    <a:pt x="64964" y="110348"/>
                  </a:lnTo>
                  <a:lnTo>
                    <a:pt x="64688" y="110348"/>
                  </a:lnTo>
                  <a:lnTo>
                    <a:pt x="64412" y="110348"/>
                  </a:lnTo>
                  <a:lnTo>
                    <a:pt x="64135" y="110348"/>
                  </a:lnTo>
                  <a:lnTo>
                    <a:pt x="63859" y="110348"/>
                  </a:lnTo>
                  <a:lnTo>
                    <a:pt x="63583" y="110348"/>
                  </a:lnTo>
                  <a:lnTo>
                    <a:pt x="63307" y="110348"/>
                  </a:lnTo>
                  <a:lnTo>
                    <a:pt x="63030" y="110348"/>
                  </a:lnTo>
                  <a:lnTo>
                    <a:pt x="63030" y="110071"/>
                  </a:lnTo>
                  <a:lnTo>
                    <a:pt x="62754" y="110071"/>
                  </a:lnTo>
                  <a:lnTo>
                    <a:pt x="62754" y="109795"/>
                  </a:lnTo>
                  <a:lnTo>
                    <a:pt x="62754" y="109518"/>
                  </a:lnTo>
                  <a:lnTo>
                    <a:pt x="62478" y="109518"/>
                  </a:lnTo>
                  <a:lnTo>
                    <a:pt x="62478" y="109242"/>
                  </a:lnTo>
                  <a:lnTo>
                    <a:pt x="62201" y="109242"/>
                  </a:lnTo>
                  <a:lnTo>
                    <a:pt x="62201" y="108965"/>
                  </a:lnTo>
                  <a:lnTo>
                    <a:pt x="61925" y="108965"/>
                  </a:lnTo>
                  <a:lnTo>
                    <a:pt x="61925" y="108689"/>
                  </a:lnTo>
                  <a:lnTo>
                    <a:pt x="61649" y="108689"/>
                  </a:lnTo>
                  <a:lnTo>
                    <a:pt x="61649" y="108413"/>
                  </a:lnTo>
                  <a:lnTo>
                    <a:pt x="61373" y="108413"/>
                  </a:lnTo>
                  <a:lnTo>
                    <a:pt x="61373" y="108136"/>
                  </a:lnTo>
                  <a:lnTo>
                    <a:pt x="61097" y="108136"/>
                  </a:lnTo>
                  <a:lnTo>
                    <a:pt x="61097" y="107859"/>
                  </a:lnTo>
                  <a:lnTo>
                    <a:pt x="60820" y="107859"/>
                  </a:lnTo>
                  <a:lnTo>
                    <a:pt x="60820" y="108136"/>
                  </a:lnTo>
                  <a:lnTo>
                    <a:pt x="60544" y="108136"/>
                  </a:lnTo>
                  <a:lnTo>
                    <a:pt x="60544" y="108413"/>
                  </a:lnTo>
                  <a:lnTo>
                    <a:pt x="60268" y="108689"/>
                  </a:lnTo>
                  <a:lnTo>
                    <a:pt x="60268" y="108965"/>
                  </a:lnTo>
                  <a:lnTo>
                    <a:pt x="59992" y="108965"/>
                  </a:lnTo>
                  <a:lnTo>
                    <a:pt x="59715" y="108965"/>
                  </a:lnTo>
                  <a:lnTo>
                    <a:pt x="59715" y="108689"/>
                  </a:lnTo>
                  <a:lnTo>
                    <a:pt x="59439" y="108689"/>
                  </a:lnTo>
                  <a:lnTo>
                    <a:pt x="59439" y="108413"/>
                  </a:lnTo>
                  <a:lnTo>
                    <a:pt x="59163" y="108136"/>
                  </a:lnTo>
                  <a:lnTo>
                    <a:pt x="59163" y="107859"/>
                  </a:lnTo>
                  <a:lnTo>
                    <a:pt x="59163" y="107583"/>
                  </a:lnTo>
                  <a:lnTo>
                    <a:pt x="58886" y="107583"/>
                  </a:lnTo>
                  <a:lnTo>
                    <a:pt x="58886" y="107307"/>
                  </a:lnTo>
                  <a:lnTo>
                    <a:pt x="58610" y="107307"/>
                  </a:lnTo>
                  <a:lnTo>
                    <a:pt x="58610" y="107030"/>
                  </a:lnTo>
                  <a:lnTo>
                    <a:pt x="58334" y="107030"/>
                  </a:lnTo>
                  <a:lnTo>
                    <a:pt x="58057" y="107030"/>
                  </a:lnTo>
                  <a:lnTo>
                    <a:pt x="57781" y="107030"/>
                  </a:lnTo>
                  <a:lnTo>
                    <a:pt x="57505" y="107030"/>
                  </a:lnTo>
                  <a:lnTo>
                    <a:pt x="57505" y="106753"/>
                  </a:lnTo>
                  <a:lnTo>
                    <a:pt x="57505" y="106477"/>
                  </a:lnTo>
                  <a:lnTo>
                    <a:pt x="57229" y="106477"/>
                  </a:lnTo>
                  <a:lnTo>
                    <a:pt x="57229" y="106201"/>
                  </a:lnTo>
                  <a:lnTo>
                    <a:pt x="56953" y="106201"/>
                  </a:lnTo>
                  <a:lnTo>
                    <a:pt x="56953" y="105924"/>
                  </a:lnTo>
                  <a:lnTo>
                    <a:pt x="56676" y="105924"/>
                  </a:lnTo>
                  <a:lnTo>
                    <a:pt x="56676" y="105648"/>
                  </a:lnTo>
                  <a:lnTo>
                    <a:pt x="56400" y="105648"/>
                  </a:lnTo>
                  <a:lnTo>
                    <a:pt x="56124" y="105371"/>
                  </a:lnTo>
                  <a:lnTo>
                    <a:pt x="55848" y="105371"/>
                  </a:lnTo>
                  <a:lnTo>
                    <a:pt x="55848" y="105095"/>
                  </a:lnTo>
                  <a:lnTo>
                    <a:pt x="55848" y="104818"/>
                  </a:lnTo>
                  <a:lnTo>
                    <a:pt x="55848" y="104542"/>
                  </a:lnTo>
                  <a:lnTo>
                    <a:pt x="55848" y="104266"/>
                  </a:lnTo>
                  <a:lnTo>
                    <a:pt x="55848" y="103989"/>
                  </a:lnTo>
                  <a:lnTo>
                    <a:pt x="56124" y="103989"/>
                  </a:lnTo>
                  <a:lnTo>
                    <a:pt x="56124" y="103712"/>
                  </a:lnTo>
                  <a:lnTo>
                    <a:pt x="56400" y="103712"/>
                  </a:lnTo>
                  <a:lnTo>
                    <a:pt x="56400" y="103436"/>
                  </a:lnTo>
                  <a:lnTo>
                    <a:pt x="56124" y="103436"/>
                  </a:lnTo>
                  <a:lnTo>
                    <a:pt x="56124" y="103160"/>
                  </a:lnTo>
                  <a:lnTo>
                    <a:pt x="55848" y="103160"/>
                  </a:lnTo>
                  <a:lnTo>
                    <a:pt x="55848" y="102883"/>
                  </a:lnTo>
                  <a:lnTo>
                    <a:pt x="55571" y="102883"/>
                  </a:lnTo>
                  <a:lnTo>
                    <a:pt x="55295" y="102883"/>
                  </a:lnTo>
                  <a:lnTo>
                    <a:pt x="55295" y="102607"/>
                  </a:lnTo>
                  <a:lnTo>
                    <a:pt x="55019" y="102607"/>
                  </a:lnTo>
                  <a:lnTo>
                    <a:pt x="54742" y="102330"/>
                  </a:lnTo>
                  <a:lnTo>
                    <a:pt x="54466" y="102330"/>
                  </a:lnTo>
                  <a:lnTo>
                    <a:pt x="54466" y="102054"/>
                  </a:lnTo>
                  <a:lnTo>
                    <a:pt x="54190" y="102054"/>
                  </a:lnTo>
                  <a:lnTo>
                    <a:pt x="53913" y="101777"/>
                  </a:lnTo>
                  <a:lnTo>
                    <a:pt x="53637" y="101777"/>
                  </a:lnTo>
                  <a:lnTo>
                    <a:pt x="53637" y="101501"/>
                  </a:lnTo>
                  <a:lnTo>
                    <a:pt x="53361" y="101501"/>
                  </a:lnTo>
                  <a:lnTo>
                    <a:pt x="53085" y="101501"/>
                  </a:lnTo>
                  <a:lnTo>
                    <a:pt x="53085" y="101224"/>
                  </a:lnTo>
                  <a:lnTo>
                    <a:pt x="52809" y="101224"/>
                  </a:lnTo>
                  <a:lnTo>
                    <a:pt x="52532" y="100948"/>
                  </a:lnTo>
                  <a:lnTo>
                    <a:pt x="52256" y="100948"/>
                  </a:lnTo>
                  <a:lnTo>
                    <a:pt x="52256" y="100671"/>
                  </a:lnTo>
                  <a:lnTo>
                    <a:pt x="51980" y="100671"/>
                  </a:lnTo>
                  <a:lnTo>
                    <a:pt x="51980" y="100395"/>
                  </a:lnTo>
                  <a:lnTo>
                    <a:pt x="51704" y="100395"/>
                  </a:lnTo>
                  <a:lnTo>
                    <a:pt x="51704" y="100119"/>
                  </a:lnTo>
                  <a:lnTo>
                    <a:pt x="51427" y="100119"/>
                  </a:lnTo>
                  <a:lnTo>
                    <a:pt x="51427" y="99842"/>
                  </a:lnTo>
                  <a:lnTo>
                    <a:pt x="51151" y="99842"/>
                  </a:lnTo>
                  <a:lnTo>
                    <a:pt x="51151" y="99565"/>
                  </a:lnTo>
                  <a:lnTo>
                    <a:pt x="50875" y="99565"/>
                  </a:lnTo>
                  <a:lnTo>
                    <a:pt x="50875" y="99289"/>
                  </a:lnTo>
                  <a:lnTo>
                    <a:pt x="50598" y="99289"/>
                  </a:lnTo>
                  <a:lnTo>
                    <a:pt x="50322" y="99289"/>
                  </a:lnTo>
                  <a:lnTo>
                    <a:pt x="50046" y="99289"/>
                  </a:lnTo>
                  <a:lnTo>
                    <a:pt x="49769" y="99289"/>
                  </a:lnTo>
                  <a:lnTo>
                    <a:pt x="49493" y="99289"/>
                  </a:lnTo>
                  <a:lnTo>
                    <a:pt x="49217" y="99289"/>
                  </a:lnTo>
                  <a:lnTo>
                    <a:pt x="48941" y="99289"/>
                  </a:lnTo>
                  <a:lnTo>
                    <a:pt x="48665" y="99289"/>
                  </a:lnTo>
                  <a:lnTo>
                    <a:pt x="48388" y="99289"/>
                  </a:lnTo>
                  <a:lnTo>
                    <a:pt x="48112" y="99289"/>
                  </a:lnTo>
                  <a:lnTo>
                    <a:pt x="48112" y="99013"/>
                  </a:lnTo>
                  <a:lnTo>
                    <a:pt x="47836" y="99013"/>
                  </a:lnTo>
                  <a:lnTo>
                    <a:pt x="47560" y="99013"/>
                  </a:lnTo>
                  <a:lnTo>
                    <a:pt x="47283" y="99013"/>
                  </a:lnTo>
                  <a:lnTo>
                    <a:pt x="47283" y="98736"/>
                  </a:lnTo>
                  <a:lnTo>
                    <a:pt x="47007" y="98736"/>
                  </a:lnTo>
                  <a:lnTo>
                    <a:pt x="46731" y="98736"/>
                  </a:lnTo>
                  <a:lnTo>
                    <a:pt x="46731" y="98460"/>
                  </a:lnTo>
                  <a:lnTo>
                    <a:pt x="46454" y="98460"/>
                  </a:lnTo>
                  <a:lnTo>
                    <a:pt x="46454" y="98183"/>
                  </a:lnTo>
                  <a:lnTo>
                    <a:pt x="46178" y="97907"/>
                  </a:lnTo>
                  <a:lnTo>
                    <a:pt x="46178" y="97630"/>
                  </a:lnTo>
                  <a:lnTo>
                    <a:pt x="46178" y="97354"/>
                  </a:lnTo>
                  <a:lnTo>
                    <a:pt x="46178" y="97077"/>
                  </a:lnTo>
                  <a:lnTo>
                    <a:pt x="46178" y="96801"/>
                  </a:lnTo>
                  <a:lnTo>
                    <a:pt x="46178" y="96524"/>
                  </a:lnTo>
                  <a:lnTo>
                    <a:pt x="45902" y="96524"/>
                  </a:lnTo>
                  <a:lnTo>
                    <a:pt x="45626" y="96524"/>
                  </a:lnTo>
                  <a:lnTo>
                    <a:pt x="45626" y="96248"/>
                  </a:lnTo>
                  <a:lnTo>
                    <a:pt x="45349" y="96248"/>
                  </a:lnTo>
                  <a:lnTo>
                    <a:pt x="45073" y="96248"/>
                  </a:lnTo>
                  <a:lnTo>
                    <a:pt x="44797" y="96248"/>
                  </a:lnTo>
                  <a:lnTo>
                    <a:pt x="44521" y="96248"/>
                  </a:lnTo>
                  <a:lnTo>
                    <a:pt x="44521" y="95972"/>
                  </a:lnTo>
                  <a:lnTo>
                    <a:pt x="44244" y="95972"/>
                  </a:lnTo>
                  <a:lnTo>
                    <a:pt x="44244" y="95695"/>
                  </a:lnTo>
                  <a:lnTo>
                    <a:pt x="43968" y="95695"/>
                  </a:lnTo>
                  <a:lnTo>
                    <a:pt x="43692" y="95695"/>
                  </a:lnTo>
                  <a:lnTo>
                    <a:pt x="43416" y="95695"/>
                  </a:lnTo>
                  <a:lnTo>
                    <a:pt x="43139" y="95695"/>
                  </a:lnTo>
                  <a:lnTo>
                    <a:pt x="42863" y="95695"/>
                  </a:lnTo>
                  <a:lnTo>
                    <a:pt x="42587" y="95695"/>
                  </a:lnTo>
                  <a:lnTo>
                    <a:pt x="42587" y="95419"/>
                  </a:lnTo>
                  <a:lnTo>
                    <a:pt x="42310" y="95419"/>
                  </a:lnTo>
                  <a:lnTo>
                    <a:pt x="42310" y="95142"/>
                  </a:lnTo>
                  <a:lnTo>
                    <a:pt x="42034" y="95142"/>
                  </a:lnTo>
                  <a:lnTo>
                    <a:pt x="42034" y="94866"/>
                  </a:lnTo>
                  <a:lnTo>
                    <a:pt x="41758" y="94866"/>
                  </a:lnTo>
                  <a:lnTo>
                    <a:pt x="41482" y="94589"/>
                  </a:lnTo>
                  <a:lnTo>
                    <a:pt x="41205" y="94589"/>
                  </a:lnTo>
                  <a:lnTo>
                    <a:pt x="41205" y="94313"/>
                  </a:lnTo>
                  <a:lnTo>
                    <a:pt x="40929" y="94313"/>
                  </a:lnTo>
                  <a:lnTo>
                    <a:pt x="40929" y="94036"/>
                  </a:lnTo>
                  <a:lnTo>
                    <a:pt x="40653" y="94036"/>
                  </a:lnTo>
                  <a:lnTo>
                    <a:pt x="40653" y="93760"/>
                  </a:lnTo>
                  <a:lnTo>
                    <a:pt x="40653" y="93483"/>
                  </a:lnTo>
                  <a:lnTo>
                    <a:pt x="40377" y="93483"/>
                  </a:lnTo>
                  <a:lnTo>
                    <a:pt x="40377" y="93207"/>
                  </a:lnTo>
                  <a:lnTo>
                    <a:pt x="40377" y="92930"/>
                  </a:lnTo>
                  <a:lnTo>
                    <a:pt x="40100" y="92930"/>
                  </a:lnTo>
                  <a:lnTo>
                    <a:pt x="40100" y="92654"/>
                  </a:lnTo>
                  <a:lnTo>
                    <a:pt x="40100" y="92377"/>
                  </a:lnTo>
                  <a:lnTo>
                    <a:pt x="39824" y="92377"/>
                  </a:lnTo>
                  <a:lnTo>
                    <a:pt x="39824" y="92101"/>
                  </a:lnTo>
                  <a:lnTo>
                    <a:pt x="39824" y="91825"/>
                  </a:lnTo>
                  <a:lnTo>
                    <a:pt x="39548" y="91825"/>
                  </a:lnTo>
                  <a:lnTo>
                    <a:pt x="39548" y="91548"/>
                  </a:lnTo>
                  <a:lnTo>
                    <a:pt x="39548" y="91272"/>
                  </a:lnTo>
                  <a:lnTo>
                    <a:pt x="39272" y="91272"/>
                  </a:lnTo>
                  <a:lnTo>
                    <a:pt x="39272" y="90995"/>
                  </a:lnTo>
                  <a:lnTo>
                    <a:pt x="38995" y="90719"/>
                  </a:lnTo>
                  <a:lnTo>
                    <a:pt x="38995" y="90442"/>
                  </a:lnTo>
                  <a:lnTo>
                    <a:pt x="38719" y="90442"/>
                  </a:lnTo>
                  <a:lnTo>
                    <a:pt x="38719" y="90166"/>
                  </a:lnTo>
                  <a:lnTo>
                    <a:pt x="38719" y="89889"/>
                  </a:lnTo>
                  <a:lnTo>
                    <a:pt x="38443" y="89889"/>
                  </a:lnTo>
                  <a:lnTo>
                    <a:pt x="38443" y="89613"/>
                  </a:lnTo>
                  <a:lnTo>
                    <a:pt x="38443" y="89336"/>
                  </a:lnTo>
                  <a:lnTo>
                    <a:pt x="38443" y="89060"/>
                  </a:lnTo>
                  <a:lnTo>
                    <a:pt x="38443" y="88783"/>
                  </a:lnTo>
                  <a:lnTo>
                    <a:pt x="38443" y="88507"/>
                  </a:lnTo>
                  <a:lnTo>
                    <a:pt x="38443" y="88231"/>
                  </a:lnTo>
                  <a:lnTo>
                    <a:pt x="38443" y="87954"/>
                  </a:lnTo>
                  <a:lnTo>
                    <a:pt x="38443" y="87678"/>
                  </a:lnTo>
                  <a:lnTo>
                    <a:pt x="38443" y="87401"/>
                  </a:lnTo>
                  <a:lnTo>
                    <a:pt x="38443" y="87125"/>
                  </a:lnTo>
                  <a:lnTo>
                    <a:pt x="38166" y="87125"/>
                  </a:lnTo>
                  <a:lnTo>
                    <a:pt x="38166" y="86848"/>
                  </a:lnTo>
                  <a:lnTo>
                    <a:pt x="38166" y="86572"/>
                  </a:lnTo>
                  <a:lnTo>
                    <a:pt x="38166" y="86295"/>
                  </a:lnTo>
                  <a:lnTo>
                    <a:pt x="38166" y="86019"/>
                  </a:lnTo>
                  <a:lnTo>
                    <a:pt x="38166" y="85742"/>
                  </a:lnTo>
                  <a:lnTo>
                    <a:pt x="38166" y="85466"/>
                  </a:lnTo>
                  <a:lnTo>
                    <a:pt x="38166" y="85190"/>
                  </a:lnTo>
                  <a:lnTo>
                    <a:pt x="38166" y="84913"/>
                  </a:lnTo>
                  <a:lnTo>
                    <a:pt x="38166" y="84636"/>
                  </a:lnTo>
                  <a:lnTo>
                    <a:pt x="38166" y="84360"/>
                  </a:lnTo>
                  <a:lnTo>
                    <a:pt x="37890" y="84360"/>
                  </a:lnTo>
                  <a:lnTo>
                    <a:pt x="37890" y="84084"/>
                  </a:lnTo>
                  <a:lnTo>
                    <a:pt x="37890" y="83807"/>
                  </a:lnTo>
                  <a:lnTo>
                    <a:pt x="37614" y="83807"/>
                  </a:lnTo>
                  <a:lnTo>
                    <a:pt x="37614" y="83531"/>
                  </a:lnTo>
                  <a:lnTo>
                    <a:pt x="37338" y="83531"/>
                  </a:lnTo>
                  <a:lnTo>
                    <a:pt x="37338" y="83254"/>
                  </a:lnTo>
                  <a:lnTo>
                    <a:pt x="37061" y="83254"/>
                  </a:lnTo>
                  <a:lnTo>
                    <a:pt x="36785" y="83254"/>
                  </a:lnTo>
                  <a:lnTo>
                    <a:pt x="36785" y="82978"/>
                  </a:lnTo>
                  <a:lnTo>
                    <a:pt x="36509" y="82978"/>
                  </a:lnTo>
                  <a:lnTo>
                    <a:pt x="36233" y="82978"/>
                  </a:lnTo>
                  <a:lnTo>
                    <a:pt x="35956" y="82978"/>
                  </a:lnTo>
                  <a:lnTo>
                    <a:pt x="35680" y="82701"/>
                  </a:lnTo>
                  <a:lnTo>
                    <a:pt x="35404" y="82425"/>
                  </a:lnTo>
                  <a:lnTo>
                    <a:pt x="35404" y="82148"/>
                  </a:lnTo>
                  <a:lnTo>
                    <a:pt x="35128" y="82148"/>
                  </a:lnTo>
                  <a:lnTo>
                    <a:pt x="35128" y="81872"/>
                  </a:lnTo>
                  <a:lnTo>
                    <a:pt x="35128" y="81595"/>
                  </a:lnTo>
                  <a:lnTo>
                    <a:pt x="35128" y="81319"/>
                  </a:lnTo>
                  <a:lnTo>
                    <a:pt x="34851" y="81319"/>
                  </a:lnTo>
                  <a:lnTo>
                    <a:pt x="34851" y="81043"/>
                  </a:lnTo>
                  <a:lnTo>
                    <a:pt x="34851" y="80766"/>
                  </a:lnTo>
                  <a:lnTo>
                    <a:pt x="34851" y="80489"/>
                  </a:lnTo>
                  <a:lnTo>
                    <a:pt x="34575" y="80489"/>
                  </a:lnTo>
                  <a:lnTo>
                    <a:pt x="34299" y="80489"/>
                  </a:lnTo>
                  <a:lnTo>
                    <a:pt x="34299" y="80213"/>
                  </a:lnTo>
                  <a:lnTo>
                    <a:pt x="34023" y="80213"/>
                  </a:lnTo>
                  <a:lnTo>
                    <a:pt x="33746" y="80213"/>
                  </a:lnTo>
                  <a:lnTo>
                    <a:pt x="33470" y="80213"/>
                  </a:lnTo>
                  <a:lnTo>
                    <a:pt x="33470" y="79937"/>
                  </a:lnTo>
                  <a:lnTo>
                    <a:pt x="33194" y="79937"/>
                  </a:lnTo>
                  <a:lnTo>
                    <a:pt x="33194" y="79660"/>
                  </a:lnTo>
                  <a:lnTo>
                    <a:pt x="32917" y="79384"/>
                  </a:lnTo>
                  <a:lnTo>
                    <a:pt x="32917" y="79107"/>
                  </a:lnTo>
                  <a:lnTo>
                    <a:pt x="32917" y="78831"/>
                  </a:lnTo>
                  <a:lnTo>
                    <a:pt x="32917" y="78554"/>
                  </a:lnTo>
                  <a:lnTo>
                    <a:pt x="32641" y="78554"/>
                  </a:lnTo>
                  <a:lnTo>
                    <a:pt x="32641" y="78278"/>
                  </a:lnTo>
                  <a:lnTo>
                    <a:pt x="32365" y="78278"/>
                  </a:lnTo>
                  <a:lnTo>
                    <a:pt x="32365" y="78002"/>
                  </a:lnTo>
                  <a:lnTo>
                    <a:pt x="32089" y="78002"/>
                  </a:lnTo>
                  <a:lnTo>
                    <a:pt x="32089" y="77725"/>
                  </a:lnTo>
                  <a:lnTo>
                    <a:pt x="31812" y="77725"/>
                  </a:lnTo>
                  <a:lnTo>
                    <a:pt x="31536" y="77725"/>
                  </a:lnTo>
                  <a:lnTo>
                    <a:pt x="31260" y="77725"/>
                  </a:lnTo>
                  <a:lnTo>
                    <a:pt x="30984" y="77725"/>
                  </a:lnTo>
                  <a:lnTo>
                    <a:pt x="30707" y="77725"/>
                  </a:lnTo>
                  <a:lnTo>
                    <a:pt x="30431" y="77725"/>
                  </a:lnTo>
                  <a:lnTo>
                    <a:pt x="30431" y="78002"/>
                  </a:lnTo>
                  <a:lnTo>
                    <a:pt x="30155" y="78002"/>
                  </a:lnTo>
                  <a:lnTo>
                    <a:pt x="30155" y="77725"/>
                  </a:lnTo>
                  <a:lnTo>
                    <a:pt x="29879" y="77725"/>
                  </a:lnTo>
                  <a:lnTo>
                    <a:pt x="29602" y="77725"/>
                  </a:lnTo>
                  <a:lnTo>
                    <a:pt x="29326" y="77725"/>
                  </a:lnTo>
                  <a:lnTo>
                    <a:pt x="29326" y="77448"/>
                  </a:lnTo>
                  <a:lnTo>
                    <a:pt x="29050" y="77448"/>
                  </a:lnTo>
                  <a:lnTo>
                    <a:pt x="28773" y="77448"/>
                  </a:lnTo>
                  <a:lnTo>
                    <a:pt x="28497" y="77448"/>
                  </a:lnTo>
                  <a:lnTo>
                    <a:pt x="28221" y="77448"/>
                  </a:lnTo>
                  <a:lnTo>
                    <a:pt x="28221" y="77725"/>
                  </a:lnTo>
                  <a:lnTo>
                    <a:pt x="27945" y="77725"/>
                  </a:lnTo>
                  <a:lnTo>
                    <a:pt x="27668" y="77725"/>
                  </a:lnTo>
                  <a:lnTo>
                    <a:pt x="27392" y="77448"/>
                  </a:lnTo>
                  <a:lnTo>
                    <a:pt x="27116" y="77448"/>
                  </a:lnTo>
                  <a:lnTo>
                    <a:pt x="26840" y="77448"/>
                  </a:lnTo>
                  <a:lnTo>
                    <a:pt x="26563" y="77448"/>
                  </a:lnTo>
                  <a:lnTo>
                    <a:pt x="26287" y="77448"/>
                  </a:lnTo>
                  <a:lnTo>
                    <a:pt x="26011" y="77725"/>
                  </a:lnTo>
                  <a:lnTo>
                    <a:pt x="25735" y="77725"/>
                  </a:lnTo>
                  <a:lnTo>
                    <a:pt x="25458" y="77725"/>
                  </a:lnTo>
                  <a:lnTo>
                    <a:pt x="25458" y="77448"/>
                  </a:lnTo>
                  <a:lnTo>
                    <a:pt x="25182" y="77448"/>
                  </a:lnTo>
                  <a:lnTo>
                    <a:pt x="24906" y="77448"/>
                  </a:lnTo>
                  <a:lnTo>
                    <a:pt x="24629" y="77172"/>
                  </a:lnTo>
                  <a:lnTo>
                    <a:pt x="24353" y="77172"/>
                  </a:lnTo>
                  <a:lnTo>
                    <a:pt x="24077" y="76896"/>
                  </a:lnTo>
                  <a:lnTo>
                    <a:pt x="23801" y="76896"/>
                  </a:lnTo>
                  <a:lnTo>
                    <a:pt x="23524" y="76896"/>
                  </a:lnTo>
                  <a:lnTo>
                    <a:pt x="23248" y="76896"/>
                  </a:lnTo>
                  <a:lnTo>
                    <a:pt x="22972" y="76896"/>
                  </a:lnTo>
                  <a:lnTo>
                    <a:pt x="22696" y="76896"/>
                  </a:lnTo>
                  <a:lnTo>
                    <a:pt x="22420" y="76896"/>
                  </a:lnTo>
                  <a:lnTo>
                    <a:pt x="22420" y="77172"/>
                  </a:lnTo>
                  <a:lnTo>
                    <a:pt x="22143" y="77172"/>
                  </a:lnTo>
                  <a:lnTo>
                    <a:pt x="21867" y="77172"/>
                  </a:lnTo>
                  <a:lnTo>
                    <a:pt x="21591" y="76896"/>
                  </a:lnTo>
                  <a:lnTo>
                    <a:pt x="21314" y="76896"/>
                  </a:lnTo>
                  <a:lnTo>
                    <a:pt x="21038" y="76896"/>
                  </a:lnTo>
                  <a:lnTo>
                    <a:pt x="20762" y="76896"/>
                  </a:lnTo>
                  <a:lnTo>
                    <a:pt x="20762" y="77172"/>
                  </a:lnTo>
                  <a:lnTo>
                    <a:pt x="20485" y="77172"/>
                  </a:lnTo>
                  <a:lnTo>
                    <a:pt x="20209" y="77172"/>
                  </a:lnTo>
                  <a:lnTo>
                    <a:pt x="19933" y="77172"/>
                  </a:lnTo>
                  <a:lnTo>
                    <a:pt x="19933" y="76896"/>
                  </a:lnTo>
                  <a:lnTo>
                    <a:pt x="19657" y="76896"/>
                  </a:lnTo>
                  <a:lnTo>
                    <a:pt x="19380" y="76896"/>
                  </a:lnTo>
                  <a:lnTo>
                    <a:pt x="19380" y="76619"/>
                  </a:lnTo>
                  <a:lnTo>
                    <a:pt x="19104" y="76619"/>
                  </a:lnTo>
                  <a:lnTo>
                    <a:pt x="18828" y="76619"/>
                  </a:lnTo>
                  <a:lnTo>
                    <a:pt x="18828" y="76342"/>
                  </a:lnTo>
                  <a:lnTo>
                    <a:pt x="18552" y="76342"/>
                  </a:lnTo>
                  <a:lnTo>
                    <a:pt x="18276" y="76342"/>
                  </a:lnTo>
                  <a:lnTo>
                    <a:pt x="17999" y="76342"/>
                  </a:lnTo>
                  <a:lnTo>
                    <a:pt x="17723" y="76342"/>
                  </a:lnTo>
                  <a:lnTo>
                    <a:pt x="17723" y="76066"/>
                  </a:lnTo>
                  <a:lnTo>
                    <a:pt x="17447" y="76066"/>
                  </a:lnTo>
                  <a:lnTo>
                    <a:pt x="17447" y="75790"/>
                  </a:lnTo>
                  <a:lnTo>
                    <a:pt x="17170" y="75790"/>
                  </a:lnTo>
                  <a:lnTo>
                    <a:pt x="17170" y="75513"/>
                  </a:lnTo>
                  <a:lnTo>
                    <a:pt x="16894" y="75513"/>
                  </a:lnTo>
                  <a:lnTo>
                    <a:pt x="16894" y="75237"/>
                  </a:lnTo>
                  <a:lnTo>
                    <a:pt x="16894" y="74960"/>
                  </a:lnTo>
                  <a:lnTo>
                    <a:pt x="16618" y="74960"/>
                  </a:lnTo>
                  <a:lnTo>
                    <a:pt x="16618" y="74684"/>
                  </a:lnTo>
                  <a:lnTo>
                    <a:pt x="16341" y="74407"/>
                  </a:lnTo>
                  <a:lnTo>
                    <a:pt x="16341" y="74131"/>
                  </a:lnTo>
                  <a:lnTo>
                    <a:pt x="16065" y="74131"/>
                  </a:lnTo>
                  <a:lnTo>
                    <a:pt x="16065" y="73855"/>
                  </a:lnTo>
                  <a:lnTo>
                    <a:pt x="15789" y="73855"/>
                  </a:lnTo>
                  <a:lnTo>
                    <a:pt x="15513" y="73855"/>
                  </a:lnTo>
                  <a:lnTo>
                    <a:pt x="15513" y="73578"/>
                  </a:lnTo>
                  <a:lnTo>
                    <a:pt x="15236" y="73578"/>
                  </a:lnTo>
                  <a:lnTo>
                    <a:pt x="15236" y="73301"/>
                  </a:lnTo>
                  <a:lnTo>
                    <a:pt x="14960" y="73301"/>
                  </a:lnTo>
                  <a:lnTo>
                    <a:pt x="14960" y="73025"/>
                  </a:lnTo>
                  <a:lnTo>
                    <a:pt x="14960" y="72749"/>
                  </a:lnTo>
                  <a:lnTo>
                    <a:pt x="14684" y="72749"/>
                  </a:lnTo>
                  <a:lnTo>
                    <a:pt x="14684" y="72472"/>
                  </a:lnTo>
                  <a:lnTo>
                    <a:pt x="14684" y="72196"/>
                  </a:lnTo>
                  <a:lnTo>
                    <a:pt x="14408" y="72196"/>
                  </a:lnTo>
                  <a:lnTo>
                    <a:pt x="14408" y="71919"/>
                  </a:lnTo>
                  <a:lnTo>
                    <a:pt x="14408" y="71643"/>
                  </a:lnTo>
                  <a:lnTo>
                    <a:pt x="14132" y="71643"/>
                  </a:lnTo>
                  <a:lnTo>
                    <a:pt x="14132" y="71366"/>
                  </a:lnTo>
                  <a:lnTo>
                    <a:pt x="14132" y="71090"/>
                  </a:lnTo>
                  <a:lnTo>
                    <a:pt x="13855" y="71090"/>
                  </a:lnTo>
                  <a:lnTo>
                    <a:pt x="13855" y="70813"/>
                  </a:lnTo>
                  <a:lnTo>
                    <a:pt x="13579" y="70813"/>
                  </a:lnTo>
                  <a:lnTo>
                    <a:pt x="13579" y="70537"/>
                  </a:lnTo>
                  <a:lnTo>
                    <a:pt x="13303" y="70537"/>
                  </a:lnTo>
                  <a:lnTo>
                    <a:pt x="13303" y="70260"/>
                  </a:lnTo>
                  <a:lnTo>
                    <a:pt x="13026" y="70260"/>
                  </a:lnTo>
                  <a:lnTo>
                    <a:pt x="12750" y="69984"/>
                  </a:lnTo>
                  <a:lnTo>
                    <a:pt x="12474" y="69984"/>
                  </a:lnTo>
                  <a:lnTo>
                    <a:pt x="12198" y="69984"/>
                  </a:lnTo>
                  <a:lnTo>
                    <a:pt x="12198" y="69708"/>
                  </a:lnTo>
                  <a:lnTo>
                    <a:pt x="11921" y="69708"/>
                  </a:lnTo>
                  <a:lnTo>
                    <a:pt x="11645" y="69708"/>
                  </a:lnTo>
                  <a:lnTo>
                    <a:pt x="11369" y="69708"/>
                  </a:lnTo>
                  <a:lnTo>
                    <a:pt x="11369" y="69431"/>
                  </a:lnTo>
                  <a:lnTo>
                    <a:pt x="11369" y="69154"/>
                  </a:lnTo>
                  <a:lnTo>
                    <a:pt x="11369" y="68878"/>
                  </a:lnTo>
                  <a:lnTo>
                    <a:pt x="11369" y="68602"/>
                  </a:lnTo>
                  <a:lnTo>
                    <a:pt x="11092" y="68602"/>
                  </a:lnTo>
                  <a:lnTo>
                    <a:pt x="11092" y="68325"/>
                  </a:lnTo>
                  <a:lnTo>
                    <a:pt x="11092" y="68049"/>
                  </a:lnTo>
                  <a:lnTo>
                    <a:pt x="11092" y="67772"/>
                  </a:lnTo>
                  <a:lnTo>
                    <a:pt x="11369" y="67772"/>
                  </a:lnTo>
                  <a:lnTo>
                    <a:pt x="11369" y="67496"/>
                  </a:lnTo>
                  <a:lnTo>
                    <a:pt x="11645" y="67219"/>
                  </a:lnTo>
                  <a:lnTo>
                    <a:pt x="11645" y="66943"/>
                  </a:lnTo>
                  <a:lnTo>
                    <a:pt x="11921" y="66943"/>
                  </a:lnTo>
                  <a:lnTo>
                    <a:pt x="11921" y="66666"/>
                  </a:lnTo>
                  <a:lnTo>
                    <a:pt x="12198" y="66666"/>
                  </a:lnTo>
                  <a:lnTo>
                    <a:pt x="12198" y="66390"/>
                  </a:lnTo>
                  <a:lnTo>
                    <a:pt x="12474" y="66390"/>
                  </a:lnTo>
                  <a:lnTo>
                    <a:pt x="12474" y="66113"/>
                  </a:lnTo>
                  <a:lnTo>
                    <a:pt x="12750" y="66113"/>
                  </a:lnTo>
                  <a:lnTo>
                    <a:pt x="12750" y="65837"/>
                  </a:lnTo>
                  <a:lnTo>
                    <a:pt x="13026" y="65837"/>
                  </a:lnTo>
                  <a:lnTo>
                    <a:pt x="13026" y="65561"/>
                  </a:lnTo>
                  <a:lnTo>
                    <a:pt x="13026" y="65284"/>
                  </a:lnTo>
                  <a:lnTo>
                    <a:pt x="13026" y="65008"/>
                  </a:lnTo>
                  <a:lnTo>
                    <a:pt x="13026" y="64731"/>
                  </a:lnTo>
                  <a:lnTo>
                    <a:pt x="13026" y="64455"/>
                  </a:lnTo>
                  <a:lnTo>
                    <a:pt x="13026" y="64178"/>
                  </a:lnTo>
                  <a:lnTo>
                    <a:pt x="13026" y="63902"/>
                  </a:lnTo>
                  <a:lnTo>
                    <a:pt x="12750" y="63625"/>
                  </a:lnTo>
                  <a:lnTo>
                    <a:pt x="12474" y="63625"/>
                  </a:lnTo>
                  <a:lnTo>
                    <a:pt x="12198" y="63625"/>
                  </a:lnTo>
                  <a:lnTo>
                    <a:pt x="11921" y="63625"/>
                  </a:lnTo>
                  <a:lnTo>
                    <a:pt x="11645" y="63625"/>
                  </a:lnTo>
                  <a:lnTo>
                    <a:pt x="11645" y="63902"/>
                  </a:lnTo>
                  <a:lnTo>
                    <a:pt x="11369" y="63902"/>
                  </a:lnTo>
                  <a:lnTo>
                    <a:pt x="11092" y="63902"/>
                  </a:lnTo>
                  <a:lnTo>
                    <a:pt x="10816" y="63902"/>
                  </a:lnTo>
                  <a:lnTo>
                    <a:pt x="10540" y="63902"/>
                  </a:lnTo>
                  <a:lnTo>
                    <a:pt x="10540" y="63625"/>
                  </a:lnTo>
                  <a:lnTo>
                    <a:pt x="10264" y="63625"/>
                  </a:lnTo>
                  <a:lnTo>
                    <a:pt x="10264" y="63349"/>
                  </a:lnTo>
                  <a:lnTo>
                    <a:pt x="9988" y="63349"/>
                  </a:lnTo>
                  <a:lnTo>
                    <a:pt x="9988" y="63072"/>
                  </a:lnTo>
                  <a:lnTo>
                    <a:pt x="9711" y="63072"/>
                  </a:lnTo>
                  <a:lnTo>
                    <a:pt x="9711" y="62796"/>
                  </a:lnTo>
                  <a:lnTo>
                    <a:pt x="9435" y="62796"/>
                  </a:lnTo>
                  <a:lnTo>
                    <a:pt x="9435" y="63072"/>
                  </a:lnTo>
                  <a:lnTo>
                    <a:pt x="9159" y="63072"/>
                  </a:lnTo>
                  <a:lnTo>
                    <a:pt x="9159" y="62796"/>
                  </a:lnTo>
                  <a:lnTo>
                    <a:pt x="8882" y="62796"/>
                  </a:lnTo>
                  <a:lnTo>
                    <a:pt x="8606" y="62796"/>
                  </a:lnTo>
                  <a:lnTo>
                    <a:pt x="8606" y="62519"/>
                  </a:lnTo>
                  <a:lnTo>
                    <a:pt x="8606" y="62243"/>
                  </a:lnTo>
                  <a:lnTo>
                    <a:pt x="8606" y="61967"/>
                  </a:lnTo>
                  <a:lnTo>
                    <a:pt x="8606" y="61690"/>
                  </a:lnTo>
                  <a:lnTo>
                    <a:pt x="8606" y="61414"/>
                  </a:lnTo>
                  <a:lnTo>
                    <a:pt x="8330" y="61137"/>
                  </a:lnTo>
                  <a:lnTo>
                    <a:pt x="8330" y="60861"/>
                  </a:lnTo>
                  <a:lnTo>
                    <a:pt x="8330" y="60584"/>
                  </a:lnTo>
                  <a:lnTo>
                    <a:pt x="8330" y="60308"/>
                  </a:lnTo>
                  <a:lnTo>
                    <a:pt x="8054" y="60308"/>
                  </a:lnTo>
                  <a:lnTo>
                    <a:pt x="8054" y="60031"/>
                  </a:lnTo>
                  <a:lnTo>
                    <a:pt x="8054" y="59755"/>
                  </a:lnTo>
                  <a:lnTo>
                    <a:pt x="8054" y="59478"/>
                  </a:lnTo>
                  <a:lnTo>
                    <a:pt x="7777" y="59478"/>
                  </a:lnTo>
                  <a:lnTo>
                    <a:pt x="7777" y="59202"/>
                  </a:lnTo>
                  <a:lnTo>
                    <a:pt x="7777" y="58925"/>
                  </a:lnTo>
                  <a:lnTo>
                    <a:pt x="7777" y="58649"/>
                  </a:lnTo>
                  <a:lnTo>
                    <a:pt x="7501" y="58649"/>
                  </a:lnTo>
                  <a:lnTo>
                    <a:pt x="7501" y="58372"/>
                  </a:lnTo>
                  <a:lnTo>
                    <a:pt x="7501" y="58096"/>
                  </a:lnTo>
                  <a:lnTo>
                    <a:pt x="7225" y="57820"/>
                  </a:lnTo>
                  <a:lnTo>
                    <a:pt x="7225" y="57543"/>
                  </a:lnTo>
                  <a:lnTo>
                    <a:pt x="7225" y="57267"/>
                  </a:lnTo>
                  <a:lnTo>
                    <a:pt x="7225" y="56990"/>
                  </a:lnTo>
                  <a:lnTo>
                    <a:pt x="7225" y="56714"/>
                  </a:lnTo>
                  <a:lnTo>
                    <a:pt x="7501" y="56714"/>
                  </a:lnTo>
                  <a:lnTo>
                    <a:pt x="7777" y="56714"/>
                  </a:lnTo>
                  <a:lnTo>
                    <a:pt x="8054" y="56714"/>
                  </a:lnTo>
                  <a:lnTo>
                    <a:pt x="8330" y="56714"/>
                  </a:lnTo>
                  <a:lnTo>
                    <a:pt x="8606" y="56714"/>
                  </a:lnTo>
                  <a:lnTo>
                    <a:pt x="8606" y="56437"/>
                  </a:lnTo>
                  <a:lnTo>
                    <a:pt x="8330" y="56161"/>
                  </a:lnTo>
                  <a:lnTo>
                    <a:pt x="8330" y="55884"/>
                  </a:lnTo>
                  <a:lnTo>
                    <a:pt x="8330" y="55608"/>
                  </a:lnTo>
                  <a:lnTo>
                    <a:pt x="8330" y="55331"/>
                  </a:lnTo>
                  <a:lnTo>
                    <a:pt x="8330" y="55055"/>
                  </a:lnTo>
                  <a:lnTo>
                    <a:pt x="8330" y="54779"/>
                  </a:lnTo>
                  <a:lnTo>
                    <a:pt x="8054" y="54779"/>
                  </a:lnTo>
                  <a:lnTo>
                    <a:pt x="8054" y="54502"/>
                  </a:lnTo>
                  <a:lnTo>
                    <a:pt x="8054" y="54225"/>
                  </a:lnTo>
                  <a:lnTo>
                    <a:pt x="7777" y="54225"/>
                  </a:lnTo>
                  <a:lnTo>
                    <a:pt x="7777" y="53949"/>
                  </a:lnTo>
                  <a:lnTo>
                    <a:pt x="7777" y="53673"/>
                  </a:lnTo>
                  <a:lnTo>
                    <a:pt x="7501" y="53673"/>
                  </a:lnTo>
                  <a:lnTo>
                    <a:pt x="7501" y="53396"/>
                  </a:lnTo>
                  <a:lnTo>
                    <a:pt x="7501" y="53120"/>
                  </a:lnTo>
                  <a:lnTo>
                    <a:pt x="7777" y="53120"/>
                  </a:lnTo>
                  <a:lnTo>
                    <a:pt x="7777" y="52843"/>
                  </a:lnTo>
                  <a:lnTo>
                    <a:pt x="7777" y="52567"/>
                  </a:lnTo>
                  <a:lnTo>
                    <a:pt x="8054" y="52567"/>
                  </a:lnTo>
                  <a:lnTo>
                    <a:pt x="8054" y="52290"/>
                  </a:lnTo>
                  <a:lnTo>
                    <a:pt x="8054" y="52014"/>
                  </a:lnTo>
                  <a:lnTo>
                    <a:pt x="8330" y="51461"/>
                  </a:lnTo>
                  <a:lnTo>
                    <a:pt x="8330" y="51184"/>
                  </a:lnTo>
                  <a:lnTo>
                    <a:pt x="8330" y="50908"/>
                  </a:lnTo>
                  <a:lnTo>
                    <a:pt x="8054" y="50908"/>
                  </a:lnTo>
                  <a:lnTo>
                    <a:pt x="8054" y="50632"/>
                  </a:lnTo>
                  <a:lnTo>
                    <a:pt x="7777" y="50632"/>
                  </a:lnTo>
                  <a:lnTo>
                    <a:pt x="7501" y="50632"/>
                  </a:lnTo>
                  <a:lnTo>
                    <a:pt x="7225" y="50632"/>
                  </a:lnTo>
                  <a:lnTo>
                    <a:pt x="6948" y="50632"/>
                  </a:lnTo>
                  <a:lnTo>
                    <a:pt x="6948" y="50355"/>
                  </a:lnTo>
                  <a:lnTo>
                    <a:pt x="6948" y="50078"/>
                  </a:lnTo>
                  <a:lnTo>
                    <a:pt x="6948" y="49802"/>
                  </a:lnTo>
                  <a:lnTo>
                    <a:pt x="6948" y="49526"/>
                  </a:lnTo>
                  <a:lnTo>
                    <a:pt x="6672" y="49526"/>
                  </a:lnTo>
                  <a:lnTo>
                    <a:pt x="6672" y="49249"/>
                  </a:lnTo>
                  <a:lnTo>
                    <a:pt x="6396" y="49249"/>
                  </a:lnTo>
                  <a:lnTo>
                    <a:pt x="6396" y="48973"/>
                  </a:lnTo>
                  <a:lnTo>
                    <a:pt x="6396" y="48696"/>
                  </a:lnTo>
                  <a:lnTo>
                    <a:pt x="6396" y="48420"/>
                  </a:lnTo>
                  <a:lnTo>
                    <a:pt x="6672" y="48143"/>
                  </a:lnTo>
                  <a:lnTo>
                    <a:pt x="6672" y="47867"/>
                  </a:lnTo>
                  <a:lnTo>
                    <a:pt x="6396" y="47867"/>
                  </a:lnTo>
                  <a:lnTo>
                    <a:pt x="6396" y="47591"/>
                  </a:lnTo>
                  <a:lnTo>
                    <a:pt x="6396" y="47314"/>
                  </a:lnTo>
                  <a:lnTo>
                    <a:pt x="6120" y="47314"/>
                  </a:lnTo>
                  <a:lnTo>
                    <a:pt x="6120" y="47037"/>
                  </a:lnTo>
                  <a:lnTo>
                    <a:pt x="6120" y="46761"/>
                  </a:lnTo>
                  <a:lnTo>
                    <a:pt x="6120" y="46485"/>
                  </a:lnTo>
                  <a:lnTo>
                    <a:pt x="6396" y="46485"/>
                  </a:lnTo>
                  <a:lnTo>
                    <a:pt x="6396" y="46208"/>
                  </a:lnTo>
                  <a:lnTo>
                    <a:pt x="6396" y="45932"/>
                  </a:lnTo>
                  <a:lnTo>
                    <a:pt x="6120" y="45932"/>
                  </a:lnTo>
                  <a:lnTo>
                    <a:pt x="6120" y="45655"/>
                  </a:lnTo>
                  <a:lnTo>
                    <a:pt x="6120" y="45379"/>
                  </a:lnTo>
                  <a:lnTo>
                    <a:pt x="5844" y="45379"/>
                  </a:lnTo>
                  <a:lnTo>
                    <a:pt x="5567" y="45379"/>
                  </a:lnTo>
                  <a:lnTo>
                    <a:pt x="5567" y="45102"/>
                  </a:lnTo>
                  <a:lnTo>
                    <a:pt x="5291" y="45102"/>
                  </a:lnTo>
                  <a:lnTo>
                    <a:pt x="5015" y="45102"/>
                  </a:lnTo>
                  <a:lnTo>
                    <a:pt x="4738" y="45102"/>
                  </a:lnTo>
                  <a:lnTo>
                    <a:pt x="4462" y="45102"/>
                  </a:lnTo>
                  <a:lnTo>
                    <a:pt x="4738" y="45102"/>
                  </a:lnTo>
                  <a:lnTo>
                    <a:pt x="4738" y="44826"/>
                  </a:lnTo>
                  <a:lnTo>
                    <a:pt x="5015" y="44826"/>
                  </a:lnTo>
                  <a:lnTo>
                    <a:pt x="5015" y="44549"/>
                  </a:lnTo>
                  <a:lnTo>
                    <a:pt x="5291" y="44549"/>
                  </a:lnTo>
                  <a:lnTo>
                    <a:pt x="5567" y="44273"/>
                  </a:lnTo>
                  <a:lnTo>
                    <a:pt x="5567" y="43996"/>
                  </a:lnTo>
                  <a:lnTo>
                    <a:pt x="5844" y="43996"/>
                  </a:lnTo>
                  <a:lnTo>
                    <a:pt x="5844" y="43720"/>
                  </a:lnTo>
                  <a:lnTo>
                    <a:pt x="5844" y="43444"/>
                  </a:lnTo>
                  <a:lnTo>
                    <a:pt x="5844" y="43167"/>
                  </a:lnTo>
                  <a:lnTo>
                    <a:pt x="5844" y="42890"/>
                  </a:lnTo>
                  <a:lnTo>
                    <a:pt x="5844" y="42614"/>
                  </a:lnTo>
                  <a:lnTo>
                    <a:pt x="5844" y="42338"/>
                  </a:lnTo>
                  <a:lnTo>
                    <a:pt x="5844" y="42061"/>
                  </a:lnTo>
                  <a:lnTo>
                    <a:pt x="6120" y="42061"/>
                  </a:lnTo>
                  <a:lnTo>
                    <a:pt x="6120" y="41785"/>
                  </a:lnTo>
                  <a:lnTo>
                    <a:pt x="6120" y="41508"/>
                  </a:lnTo>
                  <a:lnTo>
                    <a:pt x="6120" y="41232"/>
                  </a:lnTo>
                  <a:lnTo>
                    <a:pt x="6120" y="40955"/>
                  </a:lnTo>
                  <a:lnTo>
                    <a:pt x="6396" y="40955"/>
                  </a:lnTo>
                  <a:lnTo>
                    <a:pt x="6396" y="40679"/>
                  </a:lnTo>
                  <a:lnTo>
                    <a:pt x="6672" y="40679"/>
                  </a:lnTo>
                  <a:lnTo>
                    <a:pt x="6672" y="40402"/>
                  </a:lnTo>
                  <a:lnTo>
                    <a:pt x="6948" y="40402"/>
                  </a:lnTo>
                  <a:lnTo>
                    <a:pt x="7225" y="40402"/>
                  </a:lnTo>
                  <a:lnTo>
                    <a:pt x="7501" y="40402"/>
                  </a:lnTo>
                  <a:lnTo>
                    <a:pt x="7777" y="40402"/>
                  </a:lnTo>
                  <a:lnTo>
                    <a:pt x="7777" y="40126"/>
                  </a:lnTo>
                  <a:lnTo>
                    <a:pt x="8054" y="40126"/>
                  </a:lnTo>
                  <a:lnTo>
                    <a:pt x="8330" y="40126"/>
                  </a:lnTo>
                  <a:lnTo>
                    <a:pt x="8330" y="39849"/>
                  </a:lnTo>
                  <a:lnTo>
                    <a:pt x="8606" y="39849"/>
                  </a:lnTo>
                  <a:lnTo>
                    <a:pt x="8606" y="39573"/>
                  </a:lnTo>
                  <a:lnTo>
                    <a:pt x="8882" y="39573"/>
                  </a:lnTo>
                  <a:lnTo>
                    <a:pt x="8882" y="39297"/>
                  </a:lnTo>
                  <a:lnTo>
                    <a:pt x="9159" y="39297"/>
                  </a:lnTo>
                  <a:lnTo>
                    <a:pt x="9159" y="39020"/>
                  </a:lnTo>
                  <a:lnTo>
                    <a:pt x="9435" y="39020"/>
                  </a:lnTo>
                  <a:lnTo>
                    <a:pt x="9435" y="38744"/>
                  </a:lnTo>
                  <a:lnTo>
                    <a:pt x="9711" y="38744"/>
                  </a:lnTo>
                  <a:lnTo>
                    <a:pt x="9711" y="38467"/>
                  </a:lnTo>
                  <a:lnTo>
                    <a:pt x="9988" y="38467"/>
                  </a:lnTo>
                  <a:lnTo>
                    <a:pt x="9988" y="38191"/>
                  </a:lnTo>
                  <a:lnTo>
                    <a:pt x="10264" y="38191"/>
                  </a:lnTo>
                  <a:lnTo>
                    <a:pt x="10264" y="37914"/>
                  </a:lnTo>
                  <a:lnTo>
                    <a:pt x="10540" y="37914"/>
                  </a:lnTo>
                  <a:lnTo>
                    <a:pt x="10540" y="37638"/>
                  </a:lnTo>
                  <a:lnTo>
                    <a:pt x="10816" y="37638"/>
                  </a:lnTo>
                  <a:lnTo>
                    <a:pt x="10816" y="37361"/>
                  </a:lnTo>
                  <a:lnTo>
                    <a:pt x="11092" y="37361"/>
                  </a:lnTo>
                  <a:lnTo>
                    <a:pt x="11369" y="37361"/>
                  </a:lnTo>
                  <a:lnTo>
                    <a:pt x="11369" y="37085"/>
                  </a:lnTo>
                  <a:lnTo>
                    <a:pt x="11645" y="37085"/>
                  </a:lnTo>
                  <a:lnTo>
                    <a:pt x="11645" y="36808"/>
                  </a:lnTo>
                  <a:lnTo>
                    <a:pt x="11645" y="36532"/>
                  </a:lnTo>
                  <a:lnTo>
                    <a:pt x="11921" y="36532"/>
                  </a:lnTo>
                  <a:lnTo>
                    <a:pt x="11921" y="36255"/>
                  </a:lnTo>
                  <a:lnTo>
                    <a:pt x="12198" y="36255"/>
                  </a:lnTo>
                  <a:lnTo>
                    <a:pt x="12198" y="35979"/>
                  </a:lnTo>
                  <a:lnTo>
                    <a:pt x="12474" y="35979"/>
                  </a:lnTo>
                  <a:lnTo>
                    <a:pt x="12474" y="35702"/>
                  </a:lnTo>
                  <a:lnTo>
                    <a:pt x="12198" y="35702"/>
                  </a:lnTo>
                  <a:lnTo>
                    <a:pt x="12198" y="35426"/>
                  </a:lnTo>
                  <a:lnTo>
                    <a:pt x="11921" y="35426"/>
                  </a:lnTo>
                  <a:lnTo>
                    <a:pt x="11921" y="35150"/>
                  </a:lnTo>
                  <a:lnTo>
                    <a:pt x="11645" y="35150"/>
                  </a:lnTo>
                  <a:lnTo>
                    <a:pt x="11645" y="34873"/>
                  </a:lnTo>
                  <a:lnTo>
                    <a:pt x="11645" y="34597"/>
                  </a:lnTo>
                  <a:lnTo>
                    <a:pt x="11645" y="34320"/>
                  </a:lnTo>
                  <a:lnTo>
                    <a:pt x="11645" y="34044"/>
                  </a:lnTo>
                  <a:lnTo>
                    <a:pt x="11645" y="33767"/>
                  </a:lnTo>
                  <a:lnTo>
                    <a:pt x="11921" y="33767"/>
                  </a:lnTo>
                  <a:lnTo>
                    <a:pt x="11921" y="33491"/>
                  </a:lnTo>
                  <a:lnTo>
                    <a:pt x="11921" y="33214"/>
                  </a:lnTo>
                  <a:lnTo>
                    <a:pt x="11921" y="32938"/>
                  </a:lnTo>
                  <a:lnTo>
                    <a:pt x="11921" y="32661"/>
                  </a:lnTo>
                  <a:lnTo>
                    <a:pt x="11921" y="32385"/>
                  </a:lnTo>
                  <a:lnTo>
                    <a:pt x="11921" y="32108"/>
                  </a:lnTo>
                  <a:lnTo>
                    <a:pt x="11921" y="31832"/>
                  </a:lnTo>
                  <a:lnTo>
                    <a:pt x="11921" y="31556"/>
                  </a:lnTo>
                  <a:lnTo>
                    <a:pt x="11921" y="31279"/>
                  </a:lnTo>
                  <a:lnTo>
                    <a:pt x="12198" y="31279"/>
                  </a:lnTo>
                  <a:lnTo>
                    <a:pt x="12198" y="31003"/>
                  </a:lnTo>
                  <a:lnTo>
                    <a:pt x="12198" y="30726"/>
                  </a:lnTo>
                  <a:lnTo>
                    <a:pt x="12198" y="30450"/>
                  </a:lnTo>
                  <a:lnTo>
                    <a:pt x="12198" y="30173"/>
                  </a:lnTo>
                  <a:lnTo>
                    <a:pt x="12198" y="29897"/>
                  </a:lnTo>
                  <a:lnTo>
                    <a:pt x="11921" y="29897"/>
                  </a:lnTo>
                  <a:lnTo>
                    <a:pt x="11921" y="29620"/>
                  </a:lnTo>
                  <a:lnTo>
                    <a:pt x="11645" y="29620"/>
                  </a:lnTo>
                  <a:lnTo>
                    <a:pt x="11645" y="29344"/>
                  </a:lnTo>
                  <a:lnTo>
                    <a:pt x="11645" y="29067"/>
                  </a:lnTo>
                  <a:lnTo>
                    <a:pt x="11645" y="28791"/>
                  </a:lnTo>
                  <a:lnTo>
                    <a:pt x="11369" y="28791"/>
                  </a:lnTo>
                  <a:lnTo>
                    <a:pt x="11369" y="28515"/>
                  </a:lnTo>
                  <a:lnTo>
                    <a:pt x="11369" y="28238"/>
                  </a:lnTo>
                  <a:lnTo>
                    <a:pt x="11092" y="28238"/>
                  </a:lnTo>
                  <a:lnTo>
                    <a:pt x="11092" y="27961"/>
                  </a:lnTo>
                  <a:lnTo>
                    <a:pt x="11092" y="27685"/>
                  </a:lnTo>
                  <a:lnTo>
                    <a:pt x="10816" y="27685"/>
                  </a:lnTo>
                  <a:lnTo>
                    <a:pt x="10816" y="27409"/>
                  </a:lnTo>
                  <a:lnTo>
                    <a:pt x="10816" y="27132"/>
                  </a:lnTo>
                  <a:lnTo>
                    <a:pt x="10540" y="27132"/>
                  </a:lnTo>
                  <a:lnTo>
                    <a:pt x="10540" y="26856"/>
                  </a:lnTo>
                  <a:lnTo>
                    <a:pt x="10540" y="26579"/>
                  </a:lnTo>
                  <a:lnTo>
                    <a:pt x="10264" y="26579"/>
                  </a:lnTo>
                  <a:lnTo>
                    <a:pt x="10264" y="26303"/>
                  </a:lnTo>
                  <a:lnTo>
                    <a:pt x="10264" y="26026"/>
                  </a:lnTo>
                  <a:lnTo>
                    <a:pt x="10264" y="25750"/>
                  </a:lnTo>
                  <a:lnTo>
                    <a:pt x="10264" y="25473"/>
                  </a:lnTo>
                  <a:lnTo>
                    <a:pt x="10264" y="25197"/>
                  </a:lnTo>
                  <a:lnTo>
                    <a:pt x="10264" y="24920"/>
                  </a:lnTo>
                  <a:lnTo>
                    <a:pt x="9988" y="24920"/>
                  </a:lnTo>
                  <a:lnTo>
                    <a:pt x="9988" y="24644"/>
                  </a:lnTo>
                  <a:lnTo>
                    <a:pt x="9988" y="24368"/>
                  </a:lnTo>
                  <a:lnTo>
                    <a:pt x="9988" y="24091"/>
                  </a:lnTo>
                  <a:lnTo>
                    <a:pt x="9988" y="23814"/>
                  </a:lnTo>
                  <a:lnTo>
                    <a:pt x="9988" y="23538"/>
                  </a:lnTo>
                  <a:lnTo>
                    <a:pt x="9988" y="23262"/>
                  </a:lnTo>
                  <a:lnTo>
                    <a:pt x="9711" y="23262"/>
                  </a:lnTo>
                  <a:lnTo>
                    <a:pt x="9435" y="23262"/>
                  </a:lnTo>
                  <a:lnTo>
                    <a:pt x="9159" y="22985"/>
                  </a:lnTo>
                  <a:lnTo>
                    <a:pt x="8882" y="22985"/>
                  </a:lnTo>
                  <a:lnTo>
                    <a:pt x="8606" y="22985"/>
                  </a:lnTo>
                  <a:lnTo>
                    <a:pt x="8330" y="22985"/>
                  </a:lnTo>
                  <a:lnTo>
                    <a:pt x="8054" y="22985"/>
                  </a:lnTo>
                  <a:lnTo>
                    <a:pt x="7777" y="22985"/>
                  </a:lnTo>
                  <a:lnTo>
                    <a:pt x="7501" y="22985"/>
                  </a:lnTo>
                  <a:lnTo>
                    <a:pt x="7225" y="22985"/>
                  </a:lnTo>
                  <a:lnTo>
                    <a:pt x="6948" y="22985"/>
                  </a:lnTo>
                  <a:lnTo>
                    <a:pt x="6672" y="22985"/>
                  </a:lnTo>
                  <a:lnTo>
                    <a:pt x="6672" y="22709"/>
                  </a:lnTo>
                  <a:lnTo>
                    <a:pt x="6396" y="22709"/>
                  </a:lnTo>
                  <a:lnTo>
                    <a:pt x="6396" y="22432"/>
                  </a:lnTo>
                  <a:lnTo>
                    <a:pt x="6396" y="22156"/>
                  </a:lnTo>
                  <a:lnTo>
                    <a:pt x="6396" y="21879"/>
                  </a:lnTo>
                  <a:lnTo>
                    <a:pt x="6396" y="21603"/>
                  </a:lnTo>
                  <a:lnTo>
                    <a:pt x="6672" y="21603"/>
                  </a:lnTo>
                  <a:lnTo>
                    <a:pt x="6672" y="21327"/>
                  </a:lnTo>
                  <a:lnTo>
                    <a:pt x="6948" y="21327"/>
                  </a:lnTo>
                  <a:lnTo>
                    <a:pt x="6948" y="21050"/>
                  </a:lnTo>
                  <a:lnTo>
                    <a:pt x="6948" y="20773"/>
                  </a:lnTo>
                  <a:lnTo>
                    <a:pt x="6948" y="20497"/>
                  </a:lnTo>
                  <a:lnTo>
                    <a:pt x="6672" y="20497"/>
                  </a:lnTo>
                  <a:lnTo>
                    <a:pt x="6672" y="20221"/>
                  </a:lnTo>
                  <a:lnTo>
                    <a:pt x="6396" y="20221"/>
                  </a:lnTo>
                  <a:lnTo>
                    <a:pt x="6120" y="20221"/>
                  </a:lnTo>
                  <a:lnTo>
                    <a:pt x="5844" y="20221"/>
                  </a:lnTo>
                  <a:lnTo>
                    <a:pt x="5844" y="19944"/>
                  </a:lnTo>
                  <a:lnTo>
                    <a:pt x="5567" y="19944"/>
                  </a:lnTo>
                  <a:lnTo>
                    <a:pt x="5291" y="19944"/>
                  </a:lnTo>
                  <a:lnTo>
                    <a:pt x="5291" y="19667"/>
                  </a:lnTo>
                  <a:lnTo>
                    <a:pt x="5015" y="19667"/>
                  </a:lnTo>
                  <a:lnTo>
                    <a:pt x="4738" y="19667"/>
                  </a:lnTo>
                  <a:lnTo>
                    <a:pt x="4738" y="19391"/>
                  </a:lnTo>
                  <a:lnTo>
                    <a:pt x="4738" y="19115"/>
                  </a:lnTo>
                  <a:lnTo>
                    <a:pt x="4738" y="18838"/>
                  </a:lnTo>
                  <a:lnTo>
                    <a:pt x="4738" y="18562"/>
                  </a:lnTo>
                  <a:lnTo>
                    <a:pt x="4738" y="18285"/>
                  </a:lnTo>
                  <a:lnTo>
                    <a:pt x="5015" y="18285"/>
                  </a:lnTo>
                  <a:lnTo>
                    <a:pt x="5015" y="18009"/>
                  </a:lnTo>
                  <a:lnTo>
                    <a:pt x="5291" y="18009"/>
                  </a:lnTo>
                  <a:lnTo>
                    <a:pt x="5291" y="17732"/>
                  </a:lnTo>
                  <a:lnTo>
                    <a:pt x="5291" y="17456"/>
                  </a:lnTo>
                  <a:lnTo>
                    <a:pt x="5291" y="17180"/>
                  </a:lnTo>
                  <a:lnTo>
                    <a:pt x="5291" y="16903"/>
                  </a:lnTo>
                  <a:lnTo>
                    <a:pt x="5291" y="16626"/>
                  </a:lnTo>
                  <a:lnTo>
                    <a:pt x="5291" y="16350"/>
                  </a:lnTo>
                  <a:lnTo>
                    <a:pt x="5291" y="16074"/>
                  </a:lnTo>
                  <a:lnTo>
                    <a:pt x="5291" y="15797"/>
                  </a:lnTo>
                  <a:lnTo>
                    <a:pt x="5291" y="15521"/>
                  </a:lnTo>
                  <a:lnTo>
                    <a:pt x="5015" y="15521"/>
                  </a:lnTo>
                  <a:lnTo>
                    <a:pt x="5015" y="15244"/>
                  </a:lnTo>
                  <a:lnTo>
                    <a:pt x="4738" y="15244"/>
                  </a:lnTo>
                  <a:lnTo>
                    <a:pt x="4462" y="15244"/>
                  </a:lnTo>
                  <a:lnTo>
                    <a:pt x="4186" y="15244"/>
                  </a:lnTo>
                  <a:lnTo>
                    <a:pt x="4186" y="15521"/>
                  </a:lnTo>
                  <a:lnTo>
                    <a:pt x="3910" y="15521"/>
                  </a:lnTo>
                  <a:lnTo>
                    <a:pt x="3633" y="15521"/>
                  </a:lnTo>
                  <a:lnTo>
                    <a:pt x="3633" y="15244"/>
                  </a:lnTo>
                  <a:lnTo>
                    <a:pt x="3357" y="15244"/>
                  </a:lnTo>
                  <a:lnTo>
                    <a:pt x="3357" y="14968"/>
                  </a:lnTo>
                  <a:lnTo>
                    <a:pt x="3081" y="14968"/>
                  </a:lnTo>
                  <a:lnTo>
                    <a:pt x="3081" y="14691"/>
                  </a:lnTo>
                  <a:lnTo>
                    <a:pt x="2804" y="14691"/>
                  </a:lnTo>
                  <a:lnTo>
                    <a:pt x="2528" y="14415"/>
                  </a:lnTo>
                  <a:lnTo>
                    <a:pt x="2252" y="14415"/>
                  </a:lnTo>
                  <a:lnTo>
                    <a:pt x="2252" y="14138"/>
                  </a:lnTo>
                  <a:lnTo>
                    <a:pt x="1976" y="14138"/>
                  </a:lnTo>
                  <a:lnTo>
                    <a:pt x="1976" y="13862"/>
                  </a:lnTo>
                  <a:lnTo>
                    <a:pt x="1700" y="13862"/>
                  </a:lnTo>
                  <a:lnTo>
                    <a:pt x="1700" y="13585"/>
                  </a:lnTo>
                  <a:lnTo>
                    <a:pt x="1423" y="13585"/>
                  </a:lnTo>
                  <a:lnTo>
                    <a:pt x="1423" y="13309"/>
                  </a:lnTo>
                  <a:lnTo>
                    <a:pt x="1147" y="13309"/>
                  </a:lnTo>
                  <a:lnTo>
                    <a:pt x="1147" y="13033"/>
                  </a:lnTo>
                  <a:lnTo>
                    <a:pt x="871" y="13033"/>
                  </a:lnTo>
                  <a:lnTo>
                    <a:pt x="871" y="12756"/>
                  </a:lnTo>
                  <a:lnTo>
                    <a:pt x="595" y="12756"/>
                  </a:lnTo>
                  <a:lnTo>
                    <a:pt x="318" y="12479"/>
                  </a:lnTo>
                  <a:lnTo>
                    <a:pt x="42" y="12203"/>
                  </a:lnTo>
                  <a:lnTo>
                    <a:pt x="318" y="12203"/>
                  </a:lnTo>
                  <a:lnTo>
                    <a:pt x="318" y="11927"/>
                  </a:lnTo>
                  <a:lnTo>
                    <a:pt x="595" y="11650"/>
                  </a:lnTo>
                  <a:lnTo>
                    <a:pt x="871" y="11374"/>
                  </a:lnTo>
                  <a:lnTo>
                    <a:pt x="1147" y="11097"/>
                  </a:lnTo>
                  <a:lnTo>
                    <a:pt x="1423" y="10821"/>
                  </a:lnTo>
                  <a:lnTo>
                    <a:pt x="1423" y="10544"/>
                  </a:lnTo>
                  <a:lnTo>
                    <a:pt x="1700" y="10544"/>
                  </a:lnTo>
                  <a:lnTo>
                    <a:pt x="1700" y="10544"/>
                  </a:lnTo>
                </a:path>
              </a:pathLst>
            </a:custGeom>
            <a:solidFill>
              <a:srgbClr val="F2F2F2"/>
            </a:solidFill>
            <a:ln w="14182" cap="rnd">
              <a:solidFill>
                <a:schemeClr val="bg1">
                  <a:lumMod val="50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3FF5F24-BAA6-1340-5301-E0A24AAD518E}"/>
                </a:ext>
              </a:extLst>
            </p:cNvPr>
            <p:cNvSpPr/>
            <p:nvPr/>
          </p:nvSpPr>
          <p:spPr>
            <a:xfrm>
              <a:off x="3944830" y="3481318"/>
              <a:ext cx="558141" cy="450995"/>
            </a:xfrm>
            <a:custGeom>
              <a:avLst/>
              <a:gdLst>
                <a:gd name="connsiteX0" fmla="*/ 10540 w 119070"/>
                <a:gd name="connsiteY0" fmla="*/ 38190 h 96209"/>
                <a:gd name="connsiteX1" fmla="*/ 10816 w 119070"/>
                <a:gd name="connsiteY1" fmla="*/ 38190 h 96209"/>
                <a:gd name="connsiteX2" fmla="*/ 10816 w 119070"/>
                <a:gd name="connsiteY2" fmla="*/ 37914 h 96209"/>
                <a:gd name="connsiteX3" fmla="*/ 11092 w 119070"/>
                <a:gd name="connsiteY3" fmla="*/ 37914 h 96209"/>
                <a:gd name="connsiteX4" fmla="*/ 11369 w 119070"/>
                <a:gd name="connsiteY4" fmla="*/ 37914 h 96209"/>
                <a:gd name="connsiteX5" fmla="*/ 11369 w 119070"/>
                <a:gd name="connsiteY5" fmla="*/ 37638 h 96209"/>
                <a:gd name="connsiteX6" fmla="*/ 11645 w 119070"/>
                <a:gd name="connsiteY6" fmla="*/ 37638 h 96209"/>
                <a:gd name="connsiteX7" fmla="*/ 11645 w 119070"/>
                <a:gd name="connsiteY7" fmla="*/ 37361 h 96209"/>
                <a:gd name="connsiteX8" fmla="*/ 11921 w 119070"/>
                <a:gd name="connsiteY8" fmla="*/ 37361 h 96209"/>
                <a:gd name="connsiteX9" fmla="*/ 12198 w 119070"/>
                <a:gd name="connsiteY9" fmla="*/ 37361 h 96209"/>
                <a:gd name="connsiteX10" fmla="*/ 12474 w 119070"/>
                <a:gd name="connsiteY10" fmla="*/ 37085 h 96209"/>
                <a:gd name="connsiteX11" fmla="*/ 12750 w 119070"/>
                <a:gd name="connsiteY11" fmla="*/ 37085 h 96209"/>
                <a:gd name="connsiteX12" fmla="*/ 12750 w 119070"/>
                <a:gd name="connsiteY12" fmla="*/ 36808 h 96209"/>
                <a:gd name="connsiteX13" fmla="*/ 13026 w 119070"/>
                <a:gd name="connsiteY13" fmla="*/ 36808 h 96209"/>
                <a:gd name="connsiteX14" fmla="*/ 13303 w 119070"/>
                <a:gd name="connsiteY14" fmla="*/ 36808 h 96209"/>
                <a:gd name="connsiteX15" fmla="*/ 13579 w 119070"/>
                <a:gd name="connsiteY15" fmla="*/ 36808 h 96209"/>
                <a:gd name="connsiteX16" fmla="*/ 13579 w 119070"/>
                <a:gd name="connsiteY16" fmla="*/ 36532 h 96209"/>
                <a:gd name="connsiteX17" fmla="*/ 13855 w 119070"/>
                <a:gd name="connsiteY17" fmla="*/ 36532 h 96209"/>
                <a:gd name="connsiteX18" fmla="*/ 13855 w 119070"/>
                <a:gd name="connsiteY18" fmla="*/ 36255 h 96209"/>
                <a:gd name="connsiteX19" fmla="*/ 13855 w 119070"/>
                <a:gd name="connsiteY19" fmla="*/ 36532 h 96209"/>
                <a:gd name="connsiteX20" fmla="*/ 14131 w 119070"/>
                <a:gd name="connsiteY20" fmla="*/ 36532 h 96209"/>
                <a:gd name="connsiteX21" fmla="*/ 14407 w 119070"/>
                <a:gd name="connsiteY21" fmla="*/ 36808 h 96209"/>
                <a:gd name="connsiteX22" fmla="*/ 14684 w 119070"/>
                <a:gd name="connsiteY22" fmla="*/ 36808 h 96209"/>
                <a:gd name="connsiteX23" fmla="*/ 14684 w 119070"/>
                <a:gd name="connsiteY23" fmla="*/ 37085 h 96209"/>
                <a:gd name="connsiteX24" fmla="*/ 14960 w 119070"/>
                <a:gd name="connsiteY24" fmla="*/ 37085 h 96209"/>
                <a:gd name="connsiteX25" fmla="*/ 14960 w 119070"/>
                <a:gd name="connsiteY25" fmla="*/ 37361 h 96209"/>
                <a:gd name="connsiteX26" fmla="*/ 15236 w 119070"/>
                <a:gd name="connsiteY26" fmla="*/ 37361 h 96209"/>
                <a:gd name="connsiteX27" fmla="*/ 15513 w 119070"/>
                <a:gd name="connsiteY27" fmla="*/ 37638 h 96209"/>
                <a:gd name="connsiteX28" fmla="*/ 15789 w 119070"/>
                <a:gd name="connsiteY28" fmla="*/ 37638 h 96209"/>
                <a:gd name="connsiteX29" fmla="*/ 15789 w 119070"/>
                <a:gd name="connsiteY29" fmla="*/ 37914 h 96209"/>
                <a:gd name="connsiteX30" fmla="*/ 16065 w 119070"/>
                <a:gd name="connsiteY30" fmla="*/ 37914 h 96209"/>
                <a:gd name="connsiteX31" fmla="*/ 16065 w 119070"/>
                <a:gd name="connsiteY31" fmla="*/ 38190 h 96209"/>
                <a:gd name="connsiteX32" fmla="*/ 16341 w 119070"/>
                <a:gd name="connsiteY32" fmla="*/ 38190 h 96209"/>
                <a:gd name="connsiteX33" fmla="*/ 16341 w 119070"/>
                <a:gd name="connsiteY33" fmla="*/ 38467 h 96209"/>
                <a:gd name="connsiteX34" fmla="*/ 16618 w 119070"/>
                <a:gd name="connsiteY34" fmla="*/ 38467 h 96209"/>
                <a:gd name="connsiteX35" fmla="*/ 16894 w 119070"/>
                <a:gd name="connsiteY35" fmla="*/ 38744 h 96209"/>
                <a:gd name="connsiteX36" fmla="*/ 17170 w 119070"/>
                <a:gd name="connsiteY36" fmla="*/ 38744 h 96209"/>
                <a:gd name="connsiteX37" fmla="*/ 17170 w 119070"/>
                <a:gd name="connsiteY37" fmla="*/ 39020 h 96209"/>
                <a:gd name="connsiteX38" fmla="*/ 17447 w 119070"/>
                <a:gd name="connsiteY38" fmla="*/ 39020 h 96209"/>
                <a:gd name="connsiteX39" fmla="*/ 17447 w 119070"/>
                <a:gd name="connsiteY39" fmla="*/ 39296 h 96209"/>
                <a:gd name="connsiteX40" fmla="*/ 17723 w 119070"/>
                <a:gd name="connsiteY40" fmla="*/ 39296 h 96209"/>
                <a:gd name="connsiteX41" fmla="*/ 17723 w 119070"/>
                <a:gd name="connsiteY41" fmla="*/ 39573 h 96209"/>
                <a:gd name="connsiteX42" fmla="*/ 17999 w 119070"/>
                <a:gd name="connsiteY42" fmla="*/ 39573 h 96209"/>
                <a:gd name="connsiteX43" fmla="*/ 18275 w 119070"/>
                <a:gd name="connsiteY43" fmla="*/ 39573 h 96209"/>
                <a:gd name="connsiteX44" fmla="*/ 18275 w 119070"/>
                <a:gd name="connsiteY44" fmla="*/ 39849 h 96209"/>
                <a:gd name="connsiteX45" fmla="*/ 18551 w 119070"/>
                <a:gd name="connsiteY45" fmla="*/ 39849 h 96209"/>
                <a:gd name="connsiteX46" fmla="*/ 18551 w 119070"/>
                <a:gd name="connsiteY46" fmla="*/ 40126 h 96209"/>
                <a:gd name="connsiteX47" fmla="*/ 18828 w 119070"/>
                <a:gd name="connsiteY47" fmla="*/ 40126 h 96209"/>
                <a:gd name="connsiteX48" fmla="*/ 19104 w 119070"/>
                <a:gd name="connsiteY48" fmla="*/ 40402 h 96209"/>
                <a:gd name="connsiteX49" fmla="*/ 19380 w 119070"/>
                <a:gd name="connsiteY49" fmla="*/ 40402 h 96209"/>
                <a:gd name="connsiteX50" fmla="*/ 19380 w 119070"/>
                <a:gd name="connsiteY50" fmla="*/ 40679 h 96209"/>
                <a:gd name="connsiteX51" fmla="*/ 19657 w 119070"/>
                <a:gd name="connsiteY51" fmla="*/ 40679 h 96209"/>
                <a:gd name="connsiteX52" fmla="*/ 19657 w 119070"/>
                <a:gd name="connsiteY52" fmla="*/ 40955 h 96209"/>
                <a:gd name="connsiteX53" fmla="*/ 19933 w 119070"/>
                <a:gd name="connsiteY53" fmla="*/ 40955 h 96209"/>
                <a:gd name="connsiteX54" fmla="*/ 19933 w 119070"/>
                <a:gd name="connsiteY54" fmla="*/ 40679 h 96209"/>
                <a:gd name="connsiteX55" fmla="*/ 19933 w 119070"/>
                <a:gd name="connsiteY55" fmla="*/ 40402 h 96209"/>
                <a:gd name="connsiteX56" fmla="*/ 19933 w 119070"/>
                <a:gd name="connsiteY56" fmla="*/ 40126 h 96209"/>
                <a:gd name="connsiteX57" fmla="*/ 19933 w 119070"/>
                <a:gd name="connsiteY57" fmla="*/ 39849 h 96209"/>
                <a:gd name="connsiteX58" fmla="*/ 20209 w 119070"/>
                <a:gd name="connsiteY58" fmla="*/ 39849 h 96209"/>
                <a:gd name="connsiteX59" fmla="*/ 20485 w 119070"/>
                <a:gd name="connsiteY59" fmla="*/ 39849 h 96209"/>
                <a:gd name="connsiteX60" fmla="*/ 20485 w 119070"/>
                <a:gd name="connsiteY60" fmla="*/ 39573 h 96209"/>
                <a:gd name="connsiteX61" fmla="*/ 20762 w 119070"/>
                <a:gd name="connsiteY61" fmla="*/ 39573 h 96209"/>
                <a:gd name="connsiteX62" fmla="*/ 21038 w 119070"/>
                <a:gd name="connsiteY62" fmla="*/ 39573 h 96209"/>
                <a:gd name="connsiteX63" fmla="*/ 21314 w 119070"/>
                <a:gd name="connsiteY63" fmla="*/ 39573 h 96209"/>
                <a:gd name="connsiteX64" fmla="*/ 21591 w 119070"/>
                <a:gd name="connsiteY64" fmla="*/ 39573 h 96209"/>
                <a:gd name="connsiteX65" fmla="*/ 21591 w 119070"/>
                <a:gd name="connsiteY65" fmla="*/ 39296 h 96209"/>
                <a:gd name="connsiteX66" fmla="*/ 21867 w 119070"/>
                <a:gd name="connsiteY66" fmla="*/ 39296 h 96209"/>
                <a:gd name="connsiteX67" fmla="*/ 21867 w 119070"/>
                <a:gd name="connsiteY67" fmla="*/ 39020 h 96209"/>
                <a:gd name="connsiteX68" fmla="*/ 22143 w 119070"/>
                <a:gd name="connsiteY68" fmla="*/ 39020 h 96209"/>
                <a:gd name="connsiteX69" fmla="*/ 22143 w 119070"/>
                <a:gd name="connsiteY69" fmla="*/ 38744 h 96209"/>
                <a:gd name="connsiteX70" fmla="*/ 22419 w 119070"/>
                <a:gd name="connsiteY70" fmla="*/ 38744 h 96209"/>
                <a:gd name="connsiteX71" fmla="*/ 22695 w 119070"/>
                <a:gd name="connsiteY71" fmla="*/ 38744 h 96209"/>
                <a:gd name="connsiteX72" fmla="*/ 22695 w 119070"/>
                <a:gd name="connsiteY72" fmla="*/ 38467 h 96209"/>
                <a:gd name="connsiteX73" fmla="*/ 22972 w 119070"/>
                <a:gd name="connsiteY73" fmla="*/ 38467 h 96209"/>
                <a:gd name="connsiteX74" fmla="*/ 22972 w 119070"/>
                <a:gd name="connsiteY74" fmla="*/ 38190 h 96209"/>
                <a:gd name="connsiteX75" fmla="*/ 23248 w 119070"/>
                <a:gd name="connsiteY75" fmla="*/ 37914 h 96209"/>
                <a:gd name="connsiteX76" fmla="*/ 23524 w 119070"/>
                <a:gd name="connsiteY76" fmla="*/ 37638 h 96209"/>
                <a:gd name="connsiteX77" fmla="*/ 23524 w 119070"/>
                <a:gd name="connsiteY77" fmla="*/ 37361 h 96209"/>
                <a:gd name="connsiteX78" fmla="*/ 23801 w 119070"/>
                <a:gd name="connsiteY78" fmla="*/ 37361 h 96209"/>
                <a:gd name="connsiteX79" fmla="*/ 23801 w 119070"/>
                <a:gd name="connsiteY79" fmla="*/ 37085 h 96209"/>
                <a:gd name="connsiteX80" fmla="*/ 24077 w 119070"/>
                <a:gd name="connsiteY80" fmla="*/ 37085 h 96209"/>
                <a:gd name="connsiteX81" fmla="*/ 24353 w 119070"/>
                <a:gd name="connsiteY81" fmla="*/ 37085 h 96209"/>
                <a:gd name="connsiteX82" fmla="*/ 24353 w 119070"/>
                <a:gd name="connsiteY82" fmla="*/ 36808 h 96209"/>
                <a:gd name="connsiteX83" fmla="*/ 24629 w 119070"/>
                <a:gd name="connsiteY83" fmla="*/ 36808 h 96209"/>
                <a:gd name="connsiteX84" fmla="*/ 24629 w 119070"/>
                <a:gd name="connsiteY84" fmla="*/ 36532 h 96209"/>
                <a:gd name="connsiteX85" fmla="*/ 24906 w 119070"/>
                <a:gd name="connsiteY85" fmla="*/ 36532 h 96209"/>
                <a:gd name="connsiteX86" fmla="*/ 24906 w 119070"/>
                <a:gd name="connsiteY86" fmla="*/ 36255 h 96209"/>
                <a:gd name="connsiteX87" fmla="*/ 25182 w 119070"/>
                <a:gd name="connsiteY87" fmla="*/ 36255 h 96209"/>
                <a:gd name="connsiteX88" fmla="*/ 25458 w 119070"/>
                <a:gd name="connsiteY88" fmla="*/ 36255 h 96209"/>
                <a:gd name="connsiteX89" fmla="*/ 25458 w 119070"/>
                <a:gd name="connsiteY89" fmla="*/ 36532 h 96209"/>
                <a:gd name="connsiteX90" fmla="*/ 25735 w 119070"/>
                <a:gd name="connsiteY90" fmla="*/ 36532 h 96209"/>
                <a:gd name="connsiteX91" fmla="*/ 26011 w 119070"/>
                <a:gd name="connsiteY91" fmla="*/ 36532 h 96209"/>
                <a:gd name="connsiteX92" fmla="*/ 26287 w 119070"/>
                <a:gd name="connsiteY92" fmla="*/ 36532 h 96209"/>
                <a:gd name="connsiteX93" fmla="*/ 26563 w 119070"/>
                <a:gd name="connsiteY93" fmla="*/ 36532 h 96209"/>
                <a:gd name="connsiteX94" fmla="*/ 26839 w 119070"/>
                <a:gd name="connsiteY94" fmla="*/ 36532 h 96209"/>
                <a:gd name="connsiteX95" fmla="*/ 27116 w 119070"/>
                <a:gd name="connsiteY95" fmla="*/ 36532 h 96209"/>
                <a:gd name="connsiteX96" fmla="*/ 27392 w 119070"/>
                <a:gd name="connsiteY96" fmla="*/ 36532 h 96209"/>
                <a:gd name="connsiteX97" fmla="*/ 27392 w 119070"/>
                <a:gd name="connsiteY97" fmla="*/ 36808 h 96209"/>
                <a:gd name="connsiteX98" fmla="*/ 27668 w 119070"/>
                <a:gd name="connsiteY98" fmla="*/ 36808 h 96209"/>
                <a:gd name="connsiteX99" fmla="*/ 27668 w 119070"/>
                <a:gd name="connsiteY99" fmla="*/ 36532 h 96209"/>
                <a:gd name="connsiteX100" fmla="*/ 27944 w 119070"/>
                <a:gd name="connsiteY100" fmla="*/ 36532 h 96209"/>
                <a:gd name="connsiteX101" fmla="*/ 28221 w 119070"/>
                <a:gd name="connsiteY101" fmla="*/ 36532 h 96209"/>
                <a:gd name="connsiteX102" fmla="*/ 28497 w 119070"/>
                <a:gd name="connsiteY102" fmla="*/ 36255 h 96209"/>
                <a:gd name="connsiteX103" fmla="*/ 28773 w 119070"/>
                <a:gd name="connsiteY103" fmla="*/ 36255 h 96209"/>
                <a:gd name="connsiteX104" fmla="*/ 28773 w 119070"/>
                <a:gd name="connsiteY104" fmla="*/ 35979 h 96209"/>
                <a:gd name="connsiteX105" fmla="*/ 29050 w 119070"/>
                <a:gd name="connsiteY105" fmla="*/ 35979 h 96209"/>
                <a:gd name="connsiteX106" fmla="*/ 29050 w 119070"/>
                <a:gd name="connsiteY106" fmla="*/ 35702 h 96209"/>
                <a:gd name="connsiteX107" fmla="*/ 29326 w 119070"/>
                <a:gd name="connsiteY107" fmla="*/ 35702 h 96209"/>
                <a:gd name="connsiteX108" fmla="*/ 29326 w 119070"/>
                <a:gd name="connsiteY108" fmla="*/ 35426 h 96209"/>
                <a:gd name="connsiteX109" fmla="*/ 29326 w 119070"/>
                <a:gd name="connsiteY109" fmla="*/ 35149 h 96209"/>
                <a:gd name="connsiteX110" fmla="*/ 29602 w 119070"/>
                <a:gd name="connsiteY110" fmla="*/ 35149 h 96209"/>
                <a:gd name="connsiteX111" fmla="*/ 29879 w 119070"/>
                <a:gd name="connsiteY111" fmla="*/ 35149 h 96209"/>
                <a:gd name="connsiteX112" fmla="*/ 30155 w 119070"/>
                <a:gd name="connsiteY112" fmla="*/ 35149 h 96209"/>
                <a:gd name="connsiteX113" fmla="*/ 30155 w 119070"/>
                <a:gd name="connsiteY113" fmla="*/ 34873 h 96209"/>
                <a:gd name="connsiteX114" fmla="*/ 30155 w 119070"/>
                <a:gd name="connsiteY114" fmla="*/ 34597 h 96209"/>
                <a:gd name="connsiteX115" fmla="*/ 30155 w 119070"/>
                <a:gd name="connsiteY115" fmla="*/ 34320 h 96209"/>
                <a:gd name="connsiteX116" fmla="*/ 30155 w 119070"/>
                <a:gd name="connsiteY116" fmla="*/ 34043 h 96209"/>
                <a:gd name="connsiteX117" fmla="*/ 30155 w 119070"/>
                <a:gd name="connsiteY117" fmla="*/ 33767 h 96209"/>
                <a:gd name="connsiteX118" fmla="*/ 29879 w 119070"/>
                <a:gd name="connsiteY118" fmla="*/ 33491 h 96209"/>
                <a:gd name="connsiteX119" fmla="*/ 29879 w 119070"/>
                <a:gd name="connsiteY119" fmla="*/ 33214 h 96209"/>
                <a:gd name="connsiteX120" fmla="*/ 29879 w 119070"/>
                <a:gd name="connsiteY120" fmla="*/ 32938 h 96209"/>
                <a:gd name="connsiteX121" fmla="*/ 30155 w 119070"/>
                <a:gd name="connsiteY121" fmla="*/ 32938 h 96209"/>
                <a:gd name="connsiteX122" fmla="*/ 30155 w 119070"/>
                <a:gd name="connsiteY122" fmla="*/ 32661 h 96209"/>
                <a:gd name="connsiteX123" fmla="*/ 30155 w 119070"/>
                <a:gd name="connsiteY123" fmla="*/ 32385 h 96209"/>
                <a:gd name="connsiteX124" fmla="*/ 30431 w 119070"/>
                <a:gd name="connsiteY124" fmla="*/ 32385 h 96209"/>
                <a:gd name="connsiteX125" fmla="*/ 30431 w 119070"/>
                <a:gd name="connsiteY125" fmla="*/ 32108 h 96209"/>
                <a:gd name="connsiteX126" fmla="*/ 30707 w 119070"/>
                <a:gd name="connsiteY126" fmla="*/ 32108 h 96209"/>
                <a:gd name="connsiteX127" fmla="*/ 30983 w 119070"/>
                <a:gd name="connsiteY127" fmla="*/ 32108 h 96209"/>
                <a:gd name="connsiteX128" fmla="*/ 31260 w 119070"/>
                <a:gd name="connsiteY128" fmla="*/ 32108 h 96209"/>
                <a:gd name="connsiteX129" fmla="*/ 31260 w 119070"/>
                <a:gd name="connsiteY129" fmla="*/ 31832 h 96209"/>
                <a:gd name="connsiteX130" fmla="*/ 31536 w 119070"/>
                <a:gd name="connsiteY130" fmla="*/ 31832 h 96209"/>
                <a:gd name="connsiteX131" fmla="*/ 31812 w 119070"/>
                <a:gd name="connsiteY131" fmla="*/ 31556 h 96209"/>
                <a:gd name="connsiteX132" fmla="*/ 32088 w 119070"/>
                <a:gd name="connsiteY132" fmla="*/ 31279 h 96209"/>
                <a:gd name="connsiteX133" fmla="*/ 32365 w 119070"/>
                <a:gd name="connsiteY133" fmla="*/ 31002 h 96209"/>
                <a:gd name="connsiteX134" fmla="*/ 32641 w 119070"/>
                <a:gd name="connsiteY134" fmla="*/ 31002 h 96209"/>
                <a:gd name="connsiteX135" fmla="*/ 32641 w 119070"/>
                <a:gd name="connsiteY135" fmla="*/ 30726 h 96209"/>
                <a:gd name="connsiteX136" fmla="*/ 32917 w 119070"/>
                <a:gd name="connsiteY136" fmla="*/ 30726 h 96209"/>
                <a:gd name="connsiteX137" fmla="*/ 32917 w 119070"/>
                <a:gd name="connsiteY137" fmla="*/ 30450 h 96209"/>
                <a:gd name="connsiteX138" fmla="*/ 32917 w 119070"/>
                <a:gd name="connsiteY138" fmla="*/ 30173 h 96209"/>
                <a:gd name="connsiteX139" fmla="*/ 32917 w 119070"/>
                <a:gd name="connsiteY139" fmla="*/ 29896 h 96209"/>
                <a:gd name="connsiteX140" fmla="*/ 32917 w 119070"/>
                <a:gd name="connsiteY140" fmla="*/ 29620 h 96209"/>
                <a:gd name="connsiteX141" fmla="*/ 32917 w 119070"/>
                <a:gd name="connsiteY141" fmla="*/ 29344 h 96209"/>
                <a:gd name="connsiteX142" fmla="*/ 32641 w 119070"/>
                <a:gd name="connsiteY142" fmla="*/ 29344 h 96209"/>
                <a:gd name="connsiteX143" fmla="*/ 32365 w 119070"/>
                <a:gd name="connsiteY143" fmla="*/ 29344 h 96209"/>
                <a:gd name="connsiteX144" fmla="*/ 32365 w 119070"/>
                <a:gd name="connsiteY144" fmla="*/ 29067 h 96209"/>
                <a:gd name="connsiteX145" fmla="*/ 32088 w 119070"/>
                <a:gd name="connsiteY145" fmla="*/ 29067 h 96209"/>
                <a:gd name="connsiteX146" fmla="*/ 31812 w 119070"/>
                <a:gd name="connsiteY146" fmla="*/ 28791 h 96209"/>
                <a:gd name="connsiteX147" fmla="*/ 31536 w 119070"/>
                <a:gd name="connsiteY147" fmla="*/ 28791 h 96209"/>
                <a:gd name="connsiteX148" fmla="*/ 31260 w 119070"/>
                <a:gd name="connsiteY148" fmla="*/ 28791 h 96209"/>
                <a:gd name="connsiteX149" fmla="*/ 31260 w 119070"/>
                <a:gd name="connsiteY149" fmla="*/ 28514 h 96209"/>
                <a:gd name="connsiteX150" fmla="*/ 30983 w 119070"/>
                <a:gd name="connsiteY150" fmla="*/ 28514 h 96209"/>
                <a:gd name="connsiteX151" fmla="*/ 30707 w 119070"/>
                <a:gd name="connsiteY151" fmla="*/ 28514 h 96209"/>
                <a:gd name="connsiteX152" fmla="*/ 30707 w 119070"/>
                <a:gd name="connsiteY152" fmla="*/ 28238 h 96209"/>
                <a:gd name="connsiteX153" fmla="*/ 30431 w 119070"/>
                <a:gd name="connsiteY153" fmla="*/ 28238 h 96209"/>
                <a:gd name="connsiteX154" fmla="*/ 30155 w 119070"/>
                <a:gd name="connsiteY154" fmla="*/ 28238 h 96209"/>
                <a:gd name="connsiteX155" fmla="*/ 30155 w 119070"/>
                <a:gd name="connsiteY155" fmla="*/ 27961 h 96209"/>
                <a:gd name="connsiteX156" fmla="*/ 29879 w 119070"/>
                <a:gd name="connsiteY156" fmla="*/ 27961 h 96209"/>
                <a:gd name="connsiteX157" fmla="*/ 29602 w 119070"/>
                <a:gd name="connsiteY157" fmla="*/ 27961 h 96209"/>
                <a:gd name="connsiteX158" fmla="*/ 29602 w 119070"/>
                <a:gd name="connsiteY158" fmla="*/ 27685 h 96209"/>
                <a:gd name="connsiteX159" fmla="*/ 29326 w 119070"/>
                <a:gd name="connsiteY159" fmla="*/ 27685 h 96209"/>
                <a:gd name="connsiteX160" fmla="*/ 29050 w 119070"/>
                <a:gd name="connsiteY160" fmla="*/ 27685 h 96209"/>
                <a:gd name="connsiteX161" fmla="*/ 29050 w 119070"/>
                <a:gd name="connsiteY161" fmla="*/ 27409 h 96209"/>
                <a:gd name="connsiteX162" fmla="*/ 28773 w 119070"/>
                <a:gd name="connsiteY162" fmla="*/ 27409 h 96209"/>
                <a:gd name="connsiteX163" fmla="*/ 28497 w 119070"/>
                <a:gd name="connsiteY163" fmla="*/ 27409 h 96209"/>
                <a:gd name="connsiteX164" fmla="*/ 28221 w 119070"/>
                <a:gd name="connsiteY164" fmla="*/ 27132 h 96209"/>
                <a:gd name="connsiteX165" fmla="*/ 27944 w 119070"/>
                <a:gd name="connsiteY165" fmla="*/ 27132 h 96209"/>
                <a:gd name="connsiteX166" fmla="*/ 27668 w 119070"/>
                <a:gd name="connsiteY166" fmla="*/ 27132 h 96209"/>
                <a:gd name="connsiteX167" fmla="*/ 27392 w 119070"/>
                <a:gd name="connsiteY167" fmla="*/ 27132 h 96209"/>
                <a:gd name="connsiteX168" fmla="*/ 27116 w 119070"/>
                <a:gd name="connsiteY168" fmla="*/ 27132 h 96209"/>
                <a:gd name="connsiteX169" fmla="*/ 27116 w 119070"/>
                <a:gd name="connsiteY169" fmla="*/ 26855 h 96209"/>
                <a:gd name="connsiteX170" fmla="*/ 27392 w 119070"/>
                <a:gd name="connsiteY170" fmla="*/ 26855 h 96209"/>
                <a:gd name="connsiteX171" fmla="*/ 27392 w 119070"/>
                <a:gd name="connsiteY171" fmla="*/ 26579 h 96209"/>
                <a:gd name="connsiteX172" fmla="*/ 27668 w 119070"/>
                <a:gd name="connsiteY172" fmla="*/ 26579 h 96209"/>
                <a:gd name="connsiteX173" fmla="*/ 27944 w 119070"/>
                <a:gd name="connsiteY173" fmla="*/ 26579 h 96209"/>
                <a:gd name="connsiteX174" fmla="*/ 27944 w 119070"/>
                <a:gd name="connsiteY174" fmla="*/ 26303 h 96209"/>
                <a:gd name="connsiteX175" fmla="*/ 28221 w 119070"/>
                <a:gd name="connsiteY175" fmla="*/ 26303 h 96209"/>
                <a:gd name="connsiteX176" fmla="*/ 28221 w 119070"/>
                <a:gd name="connsiteY176" fmla="*/ 26026 h 96209"/>
                <a:gd name="connsiteX177" fmla="*/ 28497 w 119070"/>
                <a:gd name="connsiteY177" fmla="*/ 26026 h 96209"/>
                <a:gd name="connsiteX178" fmla="*/ 28497 w 119070"/>
                <a:gd name="connsiteY178" fmla="*/ 25750 h 96209"/>
                <a:gd name="connsiteX179" fmla="*/ 28497 w 119070"/>
                <a:gd name="connsiteY179" fmla="*/ 25473 h 96209"/>
                <a:gd name="connsiteX180" fmla="*/ 28773 w 119070"/>
                <a:gd name="connsiteY180" fmla="*/ 25473 h 96209"/>
                <a:gd name="connsiteX181" fmla="*/ 28773 w 119070"/>
                <a:gd name="connsiteY181" fmla="*/ 25197 h 96209"/>
                <a:gd name="connsiteX182" fmla="*/ 29050 w 119070"/>
                <a:gd name="connsiteY182" fmla="*/ 25197 h 96209"/>
                <a:gd name="connsiteX183" fmla="*/ 29050 w 119070"/>
                <a:gd name="connsiteY183" fmla="*/ 24920 h 96209"/>
                <a:gd name="connsiteX184" fmla="*/ 29050 w 119070"/>
                <a:gd name="connsiteY184" fmla="*/ 24644 h 96209"/>
                <a:gd name="connsiteX185" fmla="*/ 29326 w 119070"/>
                <a:gd name="connsiteY185" fmla="*/ 24644 h 96209"/>
                <a:gd name="connsiteX186" fmla="*/ 29326 w 119070"/>
                <a:gd name="connsiteY186" fmla="*/ 24367 h 96209"/>
                <a:gd name="connsiteX187" fmla="*/ 29602 w 119070"/>
                <a:gd name="connsiteY187" fmla="*/ 24367 h 96209"/>
                <a:gd name="connsiteX188" fmla="*/ 29602 w 119070"/>
                <a:gd name="connsiteY188" fmla="*/ 24091 h 96209"/>
                <a:gd name="connsiteX189" fmla="*/ 29879 w 119070"/>
                <a:gd name="connsiteY189" fmla="*/ 23814 h 96209"/>
                <a:gd name="connsiteX190" fmla="*/ 29879 w 119070"/>
                <a:gd name="connsiteY190" fmla="*/ 23538 h 96209"/>
                <a:gd name="connsiteX191" fmla="*/ 30155 w 119070"/>
                <a:gd name="connsiteY191" fmla="*/ 23538 h 96209"/>
                <a:gd name="connsiteX192" fmla="*/ 30155 w 119070"/>
                <a:gd name="connsiteY192" fmla="*/ 23262 h 96209"/>
                <a:gd name="connsiteX193" fmla="*/ 30431 w 119070"/>
                <a:gd name="connsiteY193" fmla="*/ 23262 h 96209"/>
                <a:gd name="connsiteX194" fmla="*/ 30431 w 119070"/>
                <a:gd name="connsiteY194" fmla="*/ 22985 h 96209"/>
                <a:gd name="connsiteX195" fmla="*/ 30707 w 119070"/>
                <a:gd name="connsiteY195" fmla="*/ 22985 h 96209"/>
                <a:gd name="connsiteX196" fmla="*/ 30707 w 119070"/>
                <a:gd name="connsiteY196" fmla="*/ 22709 h 96209"/>
                <a:gd name="connsiteX197" fmla="*/ 30983 w 119070"/>
                <a:gd name="connsiteY197" fmla="*/ 22709 h 96209"/>
                <a:gd name="connsiteX198" fmla="*/ 30983 w 119070"/>
                <a:gd name="connsiteY198" fmla="*/ 22432 h 96209"/>
                <a:gd name="connsiteX199" fmla="*/ 30983 w 119070"/>
                <a:gd name="connsiteY199" fmla="*/ 22156 h 96209"/>
                <a:gd name="connsiteX200" fmla="*/ 31260 w 119070"/>
                <a:gd name="connsiteY200" fmla="*/ 22156 h 96209"/>
                <a:gd name="connsiteX201" fmla="*/ 31260 w 119070"/>
                <a:gd name="connsiteY201" fmla="*/ 21879 h 96209"/>
                <a:gd name="connsiteX202" fmla="*/ 31260 w 119070"/>
                <a:gd name="connsiteY202" fmla="*/ 21603 h 96209"/>
                <a:gd name="connsiteX203" fmla="*/ 31536 w 119070"/>
                <a:gd name="connsiteY203" fmla="*/ 21603 h 96209"/>
                <a:gd name="connsiteX204" fmla="*/ 31536 w 119070"/>
                <a:gd name="connsiteY204" fmla="*/ 21326 h 96209"/>
                <a:gd name="connsiteX205" fmla="*/ 31536 w 119070"/>
                <a:gd name="connsiteY205" fmla="*/ 21050 h 96209"/>
                <a:gd name="connsiteX206" fmla="*/ 31812 w 119070"/>
                <a:gd name="connsiteY206" fmla="*/ 21050 h 96209"/>
                <a:gd name="connsiteX207" fmla="*/ 31812 w 119070"/>
                <a:gd name="connsiteY207" fmla="*/ 20773 h 96209"/>
                <a:gd name="connsiteX208" fmla="*/ 32088 w 119070"/>
                <a:gd name="connsiteY208" fmla="*/ 20497 h 96209"/>
                <a:gd name="connsiteX209" fmla="*/ 32088 w 119070"/>
                <a:gd name="connsiteY209" fmla="*/ 20220 h 96209"/>
                <a:gd name="connsiteX210" fmla="*/ 32365 w 119070"/>
                <a:gd name="connsiteY210" fmla="*/ 20220 h 96209"/>
                <a:gd name="connsiteX211" fmla="*/ 32365 w 119070"/>
                <a:gd name="connsiteY211" fmla="*/ 19944 h 96209"/>
                <a:gd name="connsiteX212" fmla="*/ 32641 w 119070"/>
                <a:gd name="connsiteY212" fmla="*/ 19944 h 96209"/>
                <a:gd name="connsiteX213" fmla="*/ 32641 w 119070"/>
                <a:gd name="connsiteY213" fmla="*/ 19667 h 96209"/>
                <a:gd name="connsiteX214" fmla="*/ 32917 w 119070"/>
                <a:gd name="connsiteY214" fmla="*/ 19667 h 96209"/>
                <a:gd name="connsiteX215" fmla="*/ 33194 w 119070"/>
                <a:gd name="connsiteY215" fmla="*/ 19667 h 96209"/>
                <a:gd name="connsiteX216" fmla="*/ 33470 w 119070"/>
                <a:gd name="connsiteY216" fmla="*/ 19391 h 96209"/>
                <a:gd name="connsiteX217" fmla="*/ 33746 w 119070"/>
                <a:gd name="connsiteY217" fmla="*/ 19391 h 96209"/>
                <a:gd name="connsiteX218" fmla="*/ 34023 w 119070"/>
                <a:gd name="connsiteY218" fmla="*/ 19391 h 96209"/>
                <a:gd name="connsiteX219" fmla="*/ 34299 w 119070"/>
                <a:gd name="connsiteY219" fmla="*/ 19391 h 96209"/>
                <a:gd name="connsiteX220" fmla="*/ 34575 w 119070"/>
                <a:gd name="connsiteY220" fmla="*/ 19391 h 96209"/>
                <a:gd name="connsiteX221" fmla="*/ 34851 w 119070"/>
                <a:gd name="connsiteY221" fmla="*/ 19391 h 96209"/>
                <a:gd name="connsiteX222" fmla="*/ 35127 w 119070"/>
                <a:gd name="connsiteY222" fmla="*/ 19391 h 96209"/>
                <a:gd name="connsiteX223" fmla="*/ 35127 w 119070"/>
                <a:gd name="connsiteY223" fmla="*/ 19115 h 96209"/>
                <a:gd name="connsiteX224" fmla="*/ 34851 w 119070"/>
                <a:gd name="connsiteY224" fmla="*/ 19115 h 96209"/>
                <a:gd name="connsiteX225" fmla="*/ 34575 w 119070"/>
                <a:gd name="connsiteY225" fmla="*/ 19115 h 96209"/>
                <a:gd name="connsiteX226" fmla="*/ 34299 w 119070"/>
                <a:gd name="connsiteY226" fmla="*/ 18838 h 96209"/>
                <a:gd name="connsiteX227" fmla="*/ 34023 w 119070"/>
                <a:gd name="connsiteY227" fmla="*/ 18838 h 96209"/>
                <a:gd name="connsiteX228" fmla="*/ 33746 w 119070"/>
                <a:gd name="connsiteY228" fmla="*/ 18838 h 96209"/>
                <a:gd name="connsiteX229" fmla="*/ 33746 w 119070"/>
                <a:gd name="connsiteY229" fmla="*/ 18562 h 96209"/>
                <a:gd name="connsiteX230" fmla="*/ 33470 w 119070"/>
                <a:gd name="connsiteY230" fmla="*/ 18562 h 96209"/>
                <a:gd name="connsiteX231" fmla="*/ 33194 w 119070"/>
                <a:gd name="connsiteY231" fmla="*/ 18562 h 96209"/>
                <a:gd name="connsiteX232" fmla="*/ 32917 w 119070"/>
                <a:gd name="connsiteY232" fmla="*/ 18562 h 96209"/>
                <a:gd name="connsiteX233" fmla="*/ 32641 w 119070"/>
                <a:gd name="connsiteY233" fmla="*/ 18562 h 96209"/>
                <a:gd name="connsiteX234" fmla="*/ 32641 w 119070"/>
                <a:gd name="connsiteY234" fmla="*/ 18285 h 96209"/>
                <a:gd name="connsiteX235" fmla="*/ 32365 w 119070"/>
                <a:gd name="connsiteY235" fmla="*/ 18285 h 96209"/>
                <a:gd name="connsiteX236" fmla="*/ 32088 w 119070"/>
                <a:gd name="connsiteY236" fmla="*/ 18285 h 96209"/>
                <a:gd name="connsiteX237" fmla="*/ 31812 w 119070"/>
                <a:gd name="connsiteY237" fmla="*/ 18285 h 96209"/>
                <a:gd name="connsiteX238" fmla="*/ 31812 w 119070"/>
                <a:gd name="connsiteY238" fmla="*/ 18009 h 96209"/>
                <a:gd name="connsiteX239" fmla="*/ 32088 w 119070"/>
                <a:gd name="connsiteY239" fmla="*/ 18009 h 96209"/>
                <a:gd name="connsiteX240" fmla="*/ 32088 w 119070"/>
                <a:gd name="connsiteY240" fmla="*/ 17732 h 96209"/>
                <a:gd name="connsiteX241" fmla="*/ 32365 w 119070"/>
                <a:gd name="connsiteY241" fmla="*/ 17732 h 96209"/>
                <a:gd name="connsiteX242" fmla="*/ 32365 w 119070"/>
                <a:gd name="connsiteY242" fmla="*/ 17456 h 96209"/>
                <a:gd name="connsiteX243" fmla="*/ 32365 w 119070"/>
                <a:gd name="connsiteY243" fmla="*/ 17179 h 96209"/>
                <a:gd name="connsiteX244" fmla="*/ 32641 w 119070"/>
                <a:gd name="connsiteY244" fmla="*/ 17179 h 96209"/>
                <a:gd name="connsiteX245" fmla="*/ 32641 w 119070"/>
                <a:gd name="connsiteY245" fmla="*/ 16903 h 96209"/>
                <a:gd name="connsiteX246" fmla="*/ 32641 w 119070"/>
                <a:gd name="connsiteY246" fmla="*/ 16626 h 96209"/>
                <a:gd name="connsiteX247" fmla="*/ 32641 w 119070"/>
                <a:gd name="connsiteY247" fmla="*/ 16350 h 96209"/>
                <a:gd name="connsiteX248" fmla="*/ 32641 w 119070"/>
                <a:gd name="connsiteY248" fmla="*/ 16073 h 96209"/>
                <a:gd name="connsiteX249" fmla="*/ 32917 w 119070"/>
                <a:gd name="connsiteY249" fmla="*/ 16073 h 96209"/>
                <a:gd name="connsiteX250" fmla="*/ 32917 w 119070"/>
                <a:gd name="connsiteY250" fmla="*/ 15797 h 96209"/>
                <a:gd name="connsiteX251" fmla="*/ 32917 w 119070"/>
                <a:gd name="connsiteY251" fmla="*/ 15521 h 96209"/>
                <a:gd name="connsiteX252" fmla="*/ 33194 w 119070"/>
                <a:gd name="connsiteY252" fmla="*/ 15521 h 96209"/>
                <a:gd name="connsiteX253" fmla="*/ 33194 w 119070"/>
                <a:gd name="connsiteY253" fmla="*/ 15244 h 96209"/>
                <a:gd name="connsiteX254" fmla="*/ 33470 w 119070"/>
                <a:gd name="connsiteY254" fmla="*/ 15244 h 96209"/>
                <a:gd name="connsiteX255" fmla="*/ 33470 w 119070"/>
                <a:gd name="connsiteY255" fmla="*/ 14968 h 96209"/>
                <a:gd name="connsiteX256" fmla="*/ 33746 w 119070"/>
                <a:gd name="connsiteY256" fmla="*/ 14968 h 96209"/>
                <a:gd name="connsiteX257" fmla="*/ 33746 w 119070"/>
                <a:gd name="connsiteY257" fmla="*/ 14691 h 96209"/>
                <a:gd name="connsiteX258" fmla="*/ 34023 w 119070"/>
                <a:gd name="connsiteY258" fmla="*/ 14691 h 96209"/>
                <a:gd name="connsiteX259" fmla="*/ 34023 w 119070"/>
                <a:gd name="connsiteY259" fmla="*/ 14415 h 96209"/>
                <a:gd name="connsiteX260" fmla="*/ 34299 w 119070"/>
                <a:gd name="connsiteY260" fmla="*/ 14415 h 96209"/>
                <a:gd name="connsiteX261" fmla="*/ 34299 w 119070"/>
                <a:gd name="connsiteY261" fmla="*/ 14138 h 96209"/>
                <a:gd name="connsiteX262" fmla="*/ 34575 w 119070"/>
                <a:gd name="connsiteY262" fmla="*/ 14138 h 96209"/>
                <a:gd name="connsiteX263" fmla="*/ 34851 w 119070"/>
                <a:gd name="connsiteY263" fmla="*/ 14138 h 96209"/>
                <a:gd name="connsiteX264" fmla="*/ 34851 w 119070"/>
                <a:gd name="connsiteY264" fmla="*/ 13862 h 96209"/>
                <a:gd name="connsiteX265" fmla="*/ 35127 w 119070"/>
                <a:gd name="connsiteY265" fmla="*/ 13862 h 96209"/>
                <a:gd name="connsiteX266" fmla="*/ 35404 w 119070"/>
                <a:gd name="connsiteY266" fmla="*/ 13862 h 96209"/>
                <a:gd name="connsiteX267" fmla="*/ 35404 w 119070"/>
                <a:gd name="connsiteY267" fmla="*/ 13585 h 96209"/>
                <a:gd name="connsiteX268" fmla="*/ 35680 w 119070"/>
                <a:gd name="connsiteY268" fmla="*/ 13585 h 96209"/>
                <a:gd name="connsiteX269" fmla="*/ 35956 w 119070"/>
                <a:gd name="connsiteY269" fmla="*/ 13585 h 96209"/>
                <a:gd name="connsiteX270" fmla="*/ 36232 w 119070"/>
                <a:gd name="connsiteY270" fmla="*/ 13585 h 96209"/>
                <a:gd name="connsiteX271" fmla="*/ 36509 w 119070"/>
                <a:gd name="connsiteY271" fmla="*/ 13585 h 96209"/>
                <a:gd name="connsiteX272" fmla="*/ 36232 w 119070"/>
                <a:gd name="connsiteY272" fmla="*/ 13309 h 96209"/>
                <a:gd name="connsiteX273" fmla="*/ 35956 w 119070"/>
                <a:gd name="connsiteY273" fmla="*/ 13309 h 96209"/>
                <a:gd name="connsiteX274" fmla="*/ 35956 w 119070"/>
                <a:gd name="connsiteY274" fmla="*/ 13032 h 96209"/>
                <a:gd name="connsiteX275" fmla="*/ 35680 w 119070"/>
                <a:gd name="connsiteY275" fmla="*/ 13032 h 96209"/>
                <a:gd name="connsiteX276" fmla="*/ 35680 w 119070"/>
                <a:gd name="connsiteY276" fmla="*/ 12756 h 96209"/>
                <a:gd name="connsiteX277" fmla="*/ 35680 w 119070"/>
                <a:gd name="connsiteY277" fmla="*/ 12479 h 96209"/>
                <a:gd name="connsiteX278" fmla="*/ 35404 w 119070"/>
                <a:gd name="connsiteY278" fmla="*/ 12479 h 96209"/>
                <a:gd name="connsiteX279" fmla="*/ 35404 w 119070"/>
                <a:gd name="connsiteY279" fmla="*/ 12203 h 96209"/>
                <a:gd name="connsiteX280" fmla="*/ 35127 w 119070"/>
                <a:gd name="connsiteY280" fmla="*/ 12203 h 96209"/>
                <a:gd name="connsiteX281" fmla="*/ 34851 w 119070"/>
                <a:gd name="connsiteY281" fmla="*/ 12203 h 96209"/>
                <a:gd name="connsiteX282" fmla="*/ 34851 w 119070"/>
                <a:gd name="connsiteY282" fmla="*/ 11926 h 96209"/>
                <a:gd name="connsiteX283" fmla="*/ 34851 w 119070"/>
                <a:gd name="connsiteY283" fmla="*/ 11650 h 96209"/>
                <a:gd name="connsiteX284" fmla="*/ 34575 w 119070"/>
                <a:gd name="connsiteY284" fmla="*/ 11650 h 96209"/>
                <a:gd name="connsiteX285" fmla="*/ 34575 w 119070"/>
                <a:gd name="connsiteY285" fmla="*/ 11374 h 96209"/>
                <a:gd name="connsiteX286" fmla="*/ 34575 w 119070"/>
                <a:gd name="connsiteY286" fmla="*/ 11097 h 96209"/>
                <a:gd name="connsiteX287" fmla="*/ 34575 w 119070"/>
                <a:gd name="connsiteY287" fmla="*/ 10821 h 96209"/>
                <a:gd name="connsiteX288" fmla="*/ 34299 w 119070"/>
                <a:gd name="connsiteY288" fmla="*/ 10821 h 96209"/>
                <a:gd name="connsiteX289" fmla="*/ 34299 w 119070"/>
                <a:gd name="connsiteY289" fmla="*/ 10544 h 96209"/>
                <a:gd name="connsiteX290" fmla="*/ 34299 w 119070"/>
                <a:gd name="connsiteY290" fmla="*/ 10268 h 96209"/>
                <a:gd name="connsiteX291" fmla="*/ 34023 w 119070"/>
                <a:gd name="connsiteY291" fmla="*/ 10268 h 96209"/>
                <a:gd name="connsiteX292" fmla="*/ 34023 w 119070"/>
                <a:gd name="connsiteY292" fmla="*/ 9991 h 96209"/>
                <a:gd name="connsiteX293" fmla="*/ 33746 w 119070"/>
                <a:gd name="connsiteY293" fmla="*/ 9991 h 96209"/>
                <a:gd name="connsiteX294" fmla="*/ 33470 w 119070"/>
                <a:gd name="connsiteY294" fmla="*/ 9991 h 96209"/>
                <a:gd name="connsiteX295" fmla="*/ 33470 w 119070"/>
                <a:gd name="connsiteY295" fmla="*/ 9715 h 96209"/>
                <a:gd name="connsiteX296" fmla="*/ 33194 w 119070"/>
                <a:gd name="connsiteY296" fmla="*/ 9715 h 96209"/>
                <a:gd name="connsiteX297" fmla="*/ 33194 w 119070"/>
                <a:gd name="connsiteY297" fmla="*/ 9438 h 96209"/>
                <a:gd name="connsiteX298" fmla="*/ 33194 w 119070"/>
                <a:gd name="connsiteY298" fmla="*/ 9162 h 96209"/>
                <a:gd name="connsiteX299" fmla="*/ 32917 w 119070"/>
                <a:gd name="connsiteY299" fmla="*/ 9162 h 96209"/>
                <a:gd name="connsiteX300" fmla="*/ 32917 w 119070"/>
                <a:gd name="connsiteY300" fmla="*/ 8885 h 96209"/>
                <a:gd name="connsiteX301" fmla="*/ 32641 w 119070"/>
                <a:gd name="connsiteY301" fmla="*/ 8609 h 96209"/>
                <a:gd name="connsiteX302" fmla="*/ 32641 w 119070"/>
                <a:gd name="connsiteY302" fmla="*/ 8333 h 96209"/>
                <a:gd name="connsiteX303" fmla="*/ 32365 w 119070"/>
                <a:gd name="connsiteY303" fmla="*/ 8333 h 96209"/>
                <a:gd name="connsiteX304" fmla="*/ 32365 w 119070"/>
                <a:gd name="connsiteY304" fmla="*/ 8056 h 96209"/>
                <a:gd name="connsiteX305" fmla="*/ 32365 w 119070"/>
                <a:gd name="connsiteY305" fmla="*/ 7779 h 96209"/>
                <a:gd name="connsiteX306" fmla="*/ 32088 w 119070"/>
                <a:gd name="connsiteY306" fmla="*/ 7779 h 96209"/>
                <a:gd name="connsiteX307" fmla="*/ 32088 w 119070"/>
                <a:gd name="connsiteY307" fmla="*/ 7503 h 96209"/>
                <a:gd name="connsiteX308" fmla="*/ 32088 w 119070"/>
                <a:gd name="connsiteY308" fmla="*/ 7227 h 96209"/>
                <a:gd name="connsiteX309" fmla="*/ 31812 w 119070"/>
                <a:gd name="connsiteY309" fmla="*/ 7227 h 96209"/>
                <a:gd name="connsiteX310" fmla="*/ 31812 w 119070"/>
                <a:gd name="connsiteY310" fmla="*/ 6950 h 96209"/>
                <a:gd name="connsiteX311" fmla="*/ 31812 w 119070"/>
                <a:gd name="connsiteY311" fmla="*/ 6674 h 96209"/>
                <a:gd name="connsiteX312" fmla="*/ 31536 w 119070"/>
                <a:gd name="connsiteY312" fmla="*/ 6674 h 96209"/>
                <a:gd name="connsiteX313" fmla="*/ 31536 w 119070"/>
                <a:gd name="connsiteY313" fmla="*/ 6397 h 96209"/>
                <a:gd name="connsiteX314" fmla="*/ 31536 w 119070"/>
                <a:gd name="connsiteY314" fmla="*/ 6121 h 96209"/>
                <a:gd name="connsiteX315" fmla="*/ 31536 w 119070"/>
                <a:gd name="connsiteY315" fmla="*/ 5844 h 96209"/>
                <a:gd name="connsiteX316" fmla="*/ 31536 w 119070"/>
                <a:gd name="connsiteY316" fmla="*/ 5568 h 96209"/>
                <a:gd name="connsiteX317" fmla="*/ 31536 w 119070"/>
                <a:gd name="connsiteY317" fmla="*/ 5292 h 96209"/>
                <a:gd name="connsiteX318" fmla="*/ 31536 w 119070"/>
                <a:gd name="connsiteY318" fmla="*/ 5015 h 96209"/>
                <a:gd name="connsiteX319" fmla="*/ 31812 w 119070"/>
                <a:gd name="connsiteY319" fmla="*/ 5015 h 96209"/>
                <a:gd name="connsiteX320" fmla="*/ 32088 w 119070"/>
                <a:gd name="connsiteY320" fmla="*/ 5015 h 96209"/>
                <a:gd name="connsiteX321" fmla="*/ 32365 w 119070"/>
                <a:gd name="connsiteY321" fmla="*/ 5015 h 96209"/>
                <a:gd name="connsiteX322" fmla="*/ 32641 w 119070"/>
                <a:gd name="connsiteY322" fmla="*/ 5015 h 96209"/>
                <a:gd name="connsiteX323" fmla="*/ 32917 w 119070"/>
                <a:gd name="connsiteY323" fmla="*/ 5015 h 96209"/>
                <a:gd name="connsiteX324" fmla="*/ 33194 w 119070"/>
                <a:gd name="connsiteY324" fmla="*/ 4738 h 96209"/>
                <a:gd name="connsiteX325" fmla="*/ 33470 w 119070"/>
                <a:gd name="connsiteY325" fmla="*/ 4738 h 96209"/>
                <a:gd name="connsiteX326" fmla="*/ 33470 w 119070"/>
                <a:gd name="connsiteY326" fmla="*/ 4462 h 96209"/>
                <a:gd name="connsiteX327" fmla="*/ 33746 w 119070"/>
                <a:gd name="connsiteY327" fmla="*/ 4462 h 96209"/>
                <a:gd name="connsiteX328" fmla="*/ 33746 w 119070"/>
                <a:gd name="connsiteY328" fmla="*/ 4186 h 96209"/>
                <a:gd name="connsiteX329" fmla="*/ 34023 w 119070"/>
                <a:gd name="connsiteY329" fmla="*/ 4186 h 96209"/>
                <a:gd name="connsiteX330" fmla="*/ 34299 w 119070"/>
                <a:gd name="connsiteY330" fmla="*/ 4186 h 96209"/>
                <a:gd name="connsiteX331" fmla="*/ 34575 w 119070"/>
                <a:gd name="connsiteY331" fmla="*/ 4186 h 96209"/>
                <a:gd name="connsiteX332" fmla="*/ 34851 w 119070"/>
                <a:gd name="connsiteY332" fmla="*/ 4186 h 96209"/>
                <a:gd name="connsiteX333" fmla="*/ 34851 w 119070"/>
                <a:gd name="connsiteY333" fmla="*/ 3909 h 96209"/>
                <a:gd name="connsiteX334" fmla="*/ 35127 w 119070"/>
                <a:gd name="connsiteY334" fmla="*/ 3909 h 96209"/>
                <a:gd name="connsiteX335" fmla="*/ 35127 w 119070"/>
                <a:gd name="connsiteY335" fmla="*/ 3632 h 96209"/>
                <a:gd name="connsiteX336" fmla="*/ 35127 w 119070"/>
                <a:gd name="connsiteY336" fmla="*/ 3356 h 96209"/>
                <a:gd name="connsiteX337" fmla="*/ 35127 w 119070"/>
                <a:gd name="connsiteY337" fmla="*/ 3080 h 96209"/>
                <a:gd name="connsiteX338" fmla="*/ 35127 w 119070"/>
                <a:gd name="connsiteY338" fmla="*/ 2803 h 96209"/>
                <a:gd name="connsiteX339" fmla="*/ 35127 w 119070"/>
                <a:gd name="connsiteY339" fmla="*/ 2527 h 96209"/>
                <a:gd name="connsiteX340" fmla="*/ 35127 w 119070"/>
                <a:gd name="connsiteY340" fmla="*/ 2250 h 96209"/>
                <a:gd name="connsiteX341" fmla="*/ 35127 w 119070"/>
                <a:gd name="connsiteY341" fmla="*/ 1974 h 96209"/>
                <a:gd name="connsiteX342" fmla="*/ 35127 w 119070"/>
                <a:gd name="connsiteY342" fmla="*/ 1697 h 96209"/>
                <a:gd name="connsiteX343" fmla="*/ 35127 w 119070"/>
                <a:gd name="connsiteY343" fmla="*/ 1421 h 96209"/>
                <a:gd name="connsiteX344" fmla="*/ 35127 w 119070"/>
                <a:gd name="connsiteY344" fmla="*/ 1145 h 96209"/>
                <a:gd name="connsiteX345" fmla="*/ 35127 w 119070"/>
                <a:gd name="connsiteY345" fmla="*/ 868 h 96209"/>
                <a:gd name="connsiteX346" fmla="*/ 35404 w 119070"/>
                <a:gd name="connsiteY346" fmla="*/ 591 h 96209"/>
                <a:gd name="connsiteX347" fmla="*/ 35404 w 119070"/>
                <a:gd name="connsiteY347" fmla="*/ 315 h 96209"/>
                <a:gd name="connsiteX348" fmla="*/ 35404 w 119070"/>
                <a:gd name="connsiteY348" fmla="*/ 39 h 96209"/>
                <a:gd name="connsiteX349" fmla="*/ 35680 w 119070"/>
                <a:gd name="connsiteY349" fmla="*/ 315 h 96209"/>
                <a:gd name="connsiteX350" fmla="*/ 35956 w 119070"/>
                <a:gd name="connsiteY350" fmla="*/ 315 h 96209"/>
                <a:gd name="connsiteX351" fmla="*/ 35956 w 119070"/>
                <a:gd name="connsiteY351" fmla="*/ 591 h 96209"/>
                <a:gd name="connsiteX352" fmla="*/ 36232 w 119070"/>
                <a:gd name="connsiteY352" fmla="*/ 591 h 96209"/>
                <a:gd name="connsiteX353" fmla="*/ 36232 w 119070"/>
                <a:gd name="connsiteY353" fmla="*/ 868 h 96209"/>
                <a:gd name="connsiteX354" fmla="*/ 36509 w 119070"/>
                <a:gd name="connsiteY354" fmla="*/ 868 h 96209"/>
                <a:gd name="connsiteX355" fmla="*/ 36509 w 119070"/>
                <a:gd name="connsiteY355" fmla="*/ 1145 h 96209"/>
                <a:gd name="connsiteX356" fmla="*/ 36785 w 119070"/>
                <a:gd name="connsiteY356" fmla="*/ 1145 h 96209"/>
                <a:gd name="connsiteX357" fmla="*/ 36785 w 119070"/>
                <a:gd name="connsiteY357" fmla="*/ 1421 h 96209"/>
                <a:gd name="connsiteX358" fmla="*/ 37061 w 119070"/>
                <a:gd name="connsiteY358" fmla="*/ 1697 h 96209"/>
                <a:gd name="connsiteX359" fmla="*/ 37061 w 119070"/>
                <a:gd name="connsiteY359" fmla="*/ 1974 h 96209"/>
                <a:gd name="connsiteX360" fmla="*/ 37338 w 119070"/>
                <a:gd name="connsiteY360" fmla="*/ 1974 h 96209"/>
                <a:gd name="connsiteX361" fmla="*/ 37338 w 119070"/>
                <a:gd name="connsiteY361" fmla="*/ 2250 h 96209"/>
                <a:gd name="connsiteX362" fmla="*/ 37614 w 119070"/>
                <a:gd name="connsiteY362" fmla="*/ 2250 h 96209"/>
                <a:gd name="connsiteX363" fmla="*/ 37614 w 119070"/>
                <a:gd name="connsiteY363" fmla="*/ 2527 h 96209"/>
                <a:gd name="connsiteX364" fmla="*/ 37614 w 119070"/>
                <a:gd name="connsiteY364" fmla="*/ 2803 h 96209"/>
                <a:gd name="connsiteX365" fmla="*/ 37890 w 119070"/>
                <a:gd name="connsiteY365" fmla="*/ 2803 h 96209"/>
                <a:gd name="connsiteX366" fmla="*/ 37890 w 119070"/>
                <a:gd name="connsiteY366" fmla="*/ 3080 h 96209"/>
                <a:gd name="connsiteX367" fmla="*/ 38166 w 119070"/>
                <a:gd name="connsiteY367" fmla="*/ 3080 h 96209"/>
                <a:gd name="connsiteX368" fmla="*/ 38166 w 119070"/>
                <a:gd name="connsiteY368" fmla="*/ 3356 h 96209"/>
                <a:gd name="connsiteX369" fmla="*/ 38443 w 119070"/>
                <a:gd name="connsiteY369" fmla="*/ 3356 h 96209"/>
                <a:gd name="connsiteX370" fmla="*/ 38443 w 119070"/>
                <a:gd name="connsiteY370" fmla="*/ 3632 h 96209"/>
                <a:gd name="connsiteX371" fmla="*/ 38719 w 119070"/>
                <a:gd name="connsiteY371" fmla="*/ 3632 h 96209"/>
                <a:gd name="connsiteX372" fmla="*/ 38719 w 119070"/>
                <a:gd name="connsiteY372" fmla="*/ 3909 h 96209"/>
                <a:gd name="connsiteX373" fmla="*/ 38995 w 119070"/>
                <a:gd name="connsiteY373" fmla="*/ 3909 h 96209"/>
                <a:gd name="connsiteX374" fmla="*/ 38995 w 119070"/>
                <a:gd name="connsiteY374" fmla="*/ 4186 h 96209"/>
                <a:gd name="connsiteX375" fmla="*/ 38995 w 119070"/>
                <a:gd name="connsiteY375" fmla="*/ 4462 h 96209"/>
                <a:gd name="connsiteX376" fmla="*/ 39271 w 119070"/>
                <a:gd name="connsiteY376" fmla="*/ 4462 h 96209"/>
                <a:gd name="connsiteX377" fmla="*/ 39271 w 119070"/>
                <a:gd name="connsiteY377" fmla="*/ 4738 h 96209"/>
                <a:gd name="connsiteX378" fmla="*/ 39548 w 119070"/>
                <a:gd name="connsiteY378" fmla="*/ 4738 h 96209"/>
                <a:gd name="connsiteX379" fmla="*/ 39548 w 119070"/>
                <a:gd name="connsiteY379" fmla="*/ 5015 h 96209"/>
                <a:gd name="connsiteX380" fmla="*/ 39824 w 119070"/>
                <a:gd name="connsiteY380" fmla="*/ 5015 h 96209"/>
                <a:gd name="connsiteX381" fmla="*/ 39824 w 119070"/>
                <a:gd name="connsiteY381" fmla="*/ 5292 h 96209"/>
                <a:gd name="connsiteX382" fmla="*/ 40100 w 119070"/>
                <a:gd name="connsiteY382" fmla="*/ 5292 h 96209"/>
                <a:gd name="connsiteX383" fmla="*/ 40100 w 119070"/>
                <a:gd name="connsiteY383" fmla="*/ 5568 h 96209"/>
                <a:gd name="connsiteX384" fmla="*/ 40376 w 119070"/>
                <a:gd name="connsiteY384" fmla="*/ 5568 h 96209"/>
                <a:gd name="connsiteX385" fmla="*/ 40376 w 119070"/>
                <a:gd name="connsiteY385" fmla="*/ 5844 h 96209"/>
                <a:gd name="connsiteX386" fmla="*/ 40653 w 119070"/>
                <a:gd name="connsiteY386" fmla="*/ 5844 h 96209"/>
                <a:gd name="connsiteX387" fmla="*/ 40653 w 119070"/>
                <a:gd name="connsiteY387" fmla="*/ 6121 h 96209"/>
                <a:gd name="connsiteX388" fmla="*/ 40929 w 119070"/>
                <a:gd name="connsiteY388" fmla="*/ 6121 h 96209"/>
                <a:gd name="connsiteX389" fmla="*/ 41205 w 119070"/>
                <a:gd name="connsiteY389" fmla="*/ 6397 h 96209"/>
                <a:gd name="connsiteX390" fmla="*/ 41482 w 119070"/>
                <a:gd name="connsiteY390" fmla="*/ 6397 h 96209"/>
                <a:gd name="connsiteX391" fmla="*/ 41758 w 119070"/>
                <a:gd name="connsiteY391" fmla="*/ 6397 h 96209"/>
                <a:gd name="connsiteX392" fmla="*/ 41758 w 119070"/>
                <a:gd name="connsiteY392" fmla="*/ 6121 h 96209"/>
                <a:gd name="connsiteX393" fmla="*/ 42034 w 119070"/>
                <a:gd name="connsiteY393" fmla="*/ 6121 h 96209"/>
                <a:gd name="connsiteX394" fmla="*/ 42034 w 119070"/>
                <a:gd name="connsiteY394" fmla="*/ 5844 h 96209"/>
                <a:gd name="connsiteX395" fmla="*/ 42310 w 119070"/>
                <a:gd name="connsiteY395" fmla="*/ 5844 h 96209"/>
                <a:gd name="connsiteX396" fmla="*/ 42587 w 119070"/>
                <a:gd name="connsiteY396" fmla="*/ 5844 h 96209"/>
                <a:gd name="connsiteX397" fmla="*/ 42587 w 119070"/>
                <a:gd name="connsiteY397" fmla="*/ 5568 h 96209"/>
                <a:gd name="connsiteX398" fmla="*/ 42863 w 119070"/>
                <a:gd name="connsiteY398" fmla="*/ 5844 h 96209"/>
                <a:gd name="connsiteX399" fmla="*/ 43139 w 119070"/>
                <a:gd name="connsiteY399" fmla="*/ 5844 h 96209"/>
                <a:gd name="connsiteX400" fmla="*/ 43139 w 119070"/>
                <a:gd name="connsiteY400" fmla="*/ 6121 h 96209"/>
                <a:gd name="connsiteX401" fmla="*/ 43415 w 119070"/>
                <a:gd name="connsiteY401" fmla="*/ 6121 h 96209"/>
                <a:gd name="connsiteX402" fmla="*/ 43692 w 119070"/>
                <a:gd name="connsiteY402" fmla="*/ 6121 h 96209"/>
                <a:gd name="connsiteX403" fmla="*/ 43692 w 119070"/>
                <a:gd name="connsiteY403" fmla="*/ 6397 h 96209"/>
                <a:gd name="connsiteX404" fmla="*/ 43968 w 119070"/>
                <a:gd name="connsiteY404" fmla="*/ 6674 h 96209"/>
                <a:gd name="connsiteX405" fmla="*/ 43968 w 119070"/>
                <a:gd name="connsiteY405" fmla="*/ 6950 h 96209"/>
                <a:gd name="connsiteX406" fmla="*/ 44244 w 119070"/>
                <a:gd name="connsiteY406" fmla="*/ 6950 h 96209"/>
                <a:gd name="connsiteX407" fmla="*/ 44244 w 119070"/>
                <a:gd name="connsiteY407" fmla="*/ 7227 h 96209"/>
                <a:gd name="connsiteX408" fmla="*/ 44520 w 119070"/>
                <a:gd name="connsiteY408" fmla="*/ 7227 h 96209"/>
                <a:gd name="connsiteX409" fmla="*/ 44520 w 119070"/>
                <a:gd name="connsiteY409" fmla="*/ 7503 h 96209"/>
                <a:gd name="connsiteX410" fmla="*/ 44797 w 119070"/>
                <a:gd name="connsiteY410" fmla="*/ 7503 h 96209"/>
                <a:gd name="connsiteX411" fmla="*/ 45073 w 119070"/>
                <a:gd name="connsiteY411" fmla="*/ 7503 h 96209"/>
                <a:gd name="connsiteX412" fmla="*/ 45073 w 119070"/>
                <a:gd name="connsiteY412" fmla="*/ 7779 h 96209"/>
                <a:gd name="connsiteX413" fmla="*/ 45349 w 119070"/>
                <a:gd name="connsiteY413" fmla="*/ 7779 h 96209"/>
                <a:gd name="connsiteX414" fmla="*/ 45626 w 119070"/>
                <a:gd name="connsiteY414" fmla="*/ 7779 h 96209"/>
                <a:gd name="connsiteX415" fmla="*/ 45902 w 119070"/>
                <a:gd name="connsiteY415" fmla="*/ 7779 h 96209"/>
                <a:gd name="connsiteX416" fmla="*/ 46178 w 119070"/>
                <a:gd name="connsiteY416" fmla="*/ 7779 h 96209"/>
                <a:gd name="connsiteX417" fmla="*/ 46178 w 119070"/>
                <a:gd name="connsiteY417" fmla="*/ 7503 h 96209"/>
                <a:gd name="connsiteX418" fmla="*/ 46454 w 119070"/>
                <a:gd name="connsiteY418" fmla="*/ 7503 h 96209"/>
                <a:gd name="connsiteX419" fmla="*/ 46731 w 119070"/>
                <a:gd name="connsiteY419" fmla="*/ 7503 h 96209"/>
                <a:gd name="connsiteX420" fmla="*/ 47007 w 119070"/>
                <a:gd name="connsiteY420" fmla="*/ 7503 h 96209"/>
                <a:gd name="connsiteX421" fmla="*/ 47007 w 119070"/>
                <a:gd name="connsiteY421" fmla="*/ 7779 h 96209"/>
                <a:gd name="connsiteX422" fmla="*/ 47283 w 119070"/>
                <a:gd name="connsiteY422" fmla="*/ 7779 h 96209"/>
                <a:gd name="connsiteX423" fmla="*/ 47283 w 119070"/>
                <a:gd name="connsiteY423" fmla="*/ 8056 h 96209"/>
                <a:gd name="connsiteX424" fmla="*/ 47559 w 119070"/>
                <a:gd name="connsiteY424" fmla="*/ 8056 h 96209"/>
                <a:gd name="connsiteX425" fmla="*/ 47559 w 119070"/>
                <a:gd name="connsiteY425" fmla="*/ 8333 h 96209"/>
                <a:gd name="connsiteX426" fmla="*/ 47559 w 119070"/>
                <a:gd name="connsiteY426" fmla="*/ 8609 h 96209"/>
                <a:gd name="connsiteX427" fmla="*/ 47283 w 119070"/>
                <a:gd name="connsiteY427" fmla="*/ 8609 h 96209"/>
                <a:gd name="connsiteX428" fmla="*/ 47283 w 119070"/>
                <a:gd name="connsiteY428" fmla="*/ 8885 h 96209"/>
                <a:gd name="connsiteX429" fmla="*/ 47283 w 119070"/>
                <a:gd name="connsiteY429" fmla="*/ 9162 h 96209"/>
                <a:gd name="connsiteX430" fmla="*/ 47559 w 119070"/>
                <a:gd name="connsiteY430" fmla="*/ 9162 h 96209"/>
                <a:gd name="connsiteX431" fmla="*/ 47559 w 119070"/>
                <a:gd name="connsiteY431" fmla="*/ 9438 h 96209"/>
                <a:gd name="connsiteX432" fmla="*/ 47836 w 119070"/>
                <a:gd name="connsiteY432" fmla="*/ 9715 h 96209"/>
                <a:gd name="connsiteX433" fmla="*/ 47836 w 119070"/>
                <a:gd name="connsiteY433" fmla="*/ 9991 h 96209"/>
                <a:gd name="connsiteX434" fmla="*/ 48112 w 119070"/>
                <a:gd name="connsiteY434" fmla="*/ 9991 h 96209"/>
                <a:gd name="connsiteX435" fmla="*/ 48112 w 119070"/>
                <a:gd name="connsiteY435" fmla="*/ 10268 h 96209"/>
                <a:gd name="connsiteX436" fmla="*/ 48112 w 119070"/>
                <a:gd name="connsiteY436" fmla="*/ 10544 h 96209"/>
                <a:gd name="connsiteX437" fmla="*/ 48388 w 119070"/>
                <a:gd name="connsiteY437" fmla="*/ 10544 h 96209"/>
                <a:gd name="connsiteX438" fmla="*/ 48388 w 119070"/>
                <a:gd name="connsiteY438" fmla="*/ 10821 h 96209"/>
                <a:gd name="connsiteX439" fmla="*/ 48664 w 119070"/>
                <a:gd name="connsiteY439" fmla="*/ 10821 h 96209"/>
                <a:gd name="connsiteX440" fmla="*/ 48664 w 119070"/>
                <a:gd name="connsiteY440" fmla="*/ 11097 h 96209"/>
                <a:gd name="connsiteX441" fmla="*/ 48941 w 119070"/>
                <a:gd name="connsiteY441" fmla="*/ 11650 h 96209"/>
                <a:gd name="connsiteX442" fmla="*/ 48941 w 119070"/>
                <a:gd name="connsiteY442" fmla="*/ 11926 h 96209"/>
                <a:gd name="connsiteX443" fmla="*/ 49217 w 119070"/>
                <a:gd name="connsiteY443" fmla="*/ 11926 h 96209"/>
                <a:gd name="connsiteX444" fmla="*/ 49217 w 119070"/>
                <a:gd name="connsiteY444" fmla="*/ 12203 h 96209"/>
                <a:gd name="connsiteX445" fmla="*/ 49493 w 119070"/>
                <a:gd name="connsiteY445" fmla="*/ 12203 h 96209"/>
                <a:gd name="connsiteX446" fmla="*/ 49493 w 119070"/>
                <a:gd name="connsiteY446" fmla="*/ 12479 h 96209"/>
                <a:gd name="connsiteX447" fmla="*/ 49493 w 119070"/>
                <a:gd name="connsiteY447" fmla="*/ 12756 h 96209"/>
                <a:gd name="connsiteX448" fmla="*/ 49769 w 119070"/>
                <a:gd name="connsiteY448" fmla="*/ 12756 h 96209"/>
                <a:gd name="connsiteX449" fmla="*/ 49769 w 119070"/>
                <a:gd name="connsiteY449" fmla="*/ 13032 h 96209"/>
                <a:gd name="connsiteX450" fmla="*/ 50046 w 119070"/>
                <a:gd name="connsiteY450" fmla="*/ 13032 h 96209"/>
                <a:gd name="connsiteX451" fmla="*/ 50046 w 119070"/>
                <a:gd name="connsiteY451" fmla="*/ 13309 h 96209"/>
                <a:gd name="connsiteX452" fmla="*/ 50046 w 119070"/>
                <a:gd name="connsiteY452" fmla="*/ 13585 h 96209"/>
                <a:gd name="connsiteX453" fmla="*/ 50322 w 119070"/>
                <a:gd name="connsiteY453" fmla="*/ 13585 h 96209"/>
                <a:gd name="connsiteX454" fmla="*/ 50322 w 119070"/>
                <a:gd name="connsiteY454" fmla="*/ 13862 h 96209"/>
                <a:gd name="connsiteX455" fmla="*/ 50598 w 119070"/>
                <a:gd name="connsiteY455" fmla="*/ 13862 h 96209"/>
                <a:gd name="connsiteX456" fmla="*/ 50598 w 119070"/>
                <a:gd name="connsiteY456" fmla="*/ 14138 h 96209"/>
                <a:gd name="connsiteX457" fmla="*/ 50875 w 119070"/>
                <a:gd name="connsiteY457" fmla="*/ 14415 h 96209"/>
                <a:gd name="connsiteX458" fmla="*/ 50875 w 119070"/>
                <a:gd name="connsiteY458" fmla="*/ 14691 h 96209"/>
                <a:gd name="connsiteX459" fmla="*/ 51151 w 119070"/>
                <a:gd name="connsiteY459" fmla="*/ 14691 h 96209"/>
                <a:gd name="connsiteX460" fmla="*/ 51151 w 119070"/>
                <a:gd name="connsiteY460" fmla="*/ 14968 h 96209"/>
                <a:gd name="connsiteX461" fmla="*/ 51427 w 119070"/>
                <a:gd name="connsiteY461" fmla="*/ 15244 h 96209"/>
                <a:gd name="connsiteX462" fmla="*/ 51427 w 119070"/>
                <a:gd name="connsiteY462" fmla="*/ 15521 h 96209"/>
                <a:gd name="connsiteX463" fmla="*/ 51703 w 119070"/>
                <a:gd name="connsiteY463" fmla="*/ 15521 h 96209"/>
                <a:gd name="connsiteX464" fmla="*/ 51703 w 119070"/>
                <a:gd name="connsiteY464" fmla="*/ 15797 h 96209"/>
                <a:gd name="connsiteX465" fmla="*/ 51703 w 119070"/>
                <a:gd name="connsiteY465" fmla="*/ 16073 h 96209"/>
                <a:gd name="connsiteX466" fmla="*/ 51980 w 119070"/>
                <a:gd name="connsiteY466" fmla="*/ 16073 h 96209"/>
                <a:gd name="connsiteX467" fmla="*/ 51980 w 119070"/>
                <a:gd name="connsiteY467" fmla="*/ 16350 h 96209"/>
                <a:gd name="connsiteX468" fmla="*/ 52256 w 119070"/>
                <a:gd name="connsiteY468" fmla="*/ 16626 h 96209"/>
                <a:gd name="connsiteX469" fmla="*/ 52532 w 119070"/>
                <a:gd name="connsiteY469" fmla="*/ 16903 h 96209"/>
                <a:gd name="connsiteX470" fmla="*/ 52808 w 119070"/>
                <a:gd name="connsiteY470" fmla="*/ 16903 h 96209"/>
                <a:gd name="connsiteX471" fmla="*/ 52808 w 119070"/>
                <a:gd name="connsiteY471" fmla="*/ 17179 h 96209"/>
                <a:gd name="connsiteX472" fmla="*/ 53085 w 119070"/>
                <a:gd name="connsiteY472" fmla="*/ 17179 h 96209"/>
                <a:gd name="connsiteX473" fmla="*/ 53085 w 119070"/>
                <a:gd name="connsiteY473" fmla="*/ 17456 h 96209"/>
                <a:gd name="connsiteX474" fmla="*/ 53361 w 119070"/>
                <a:gd name="connsiteY474" fmla="*/ 17456 h 96209"/>
                <a:gd name="connsiteX475" fmla="*/ 53361 w 119070"/>
                <a:gd name="connsiteY475" fmla="*/ 17732 h 96209"/>
                <a:gd name="connsiteX476" fmla="*/ 53637 w 119070"/>
                <a:gd name="connsiteY476" fmla="*/ 17732 h 96209"/>
                <a:gd name="connsiteX477" fmla="*/ 53913 w 119070"/>
                <a:gd name="connsiteY477" fmla="*/ 18009 h 96209"/>
                <a:gd name="connsiteX478" fmla="*/ 54190 w 119070"/>
                <a:gd name="connsiteY478" fmla="*/ 18285 h 96209"/>
                <a:gd name="connsiteX479" fmla="*/ 54190 w 119070"/>
                <a:gd name="connsiteY479" fmla="*/ 18562 h 96209"/>
                <a:gd name="connsiteX480" fmla="*/ 54466 w 119070"/>
                <a:gd name="connsiteY480" fmla="*/ 18562 h 96209"/>
                <a:gd name="connsiteX481" fmla="*/ 54466 w 119070"/>
                <a:gd name="connsiteY481" fmla="*/ 18838 h 96209"/>
                <a:gd name="connsiteX482" fmla="*/ 54742 w 119070"/>
                <a:gd name="connsiteY482" fmla="*/ 18838 h 96209"/>
                <a:gd name="connsiteX483" fmla="*/ 54742 w 119070"/>
                <a:gd name="connsiteY483" fmla="*/ 19115 h 96209"/>
                <a:gd name="connsiteX484" fmla="*/ 54742 w 119070"/>
                <a:gd name="connsiteY484" fmla="*/ 19391 h 96209"/>
                <a:gd name="connsiteX485" fmla="*/ 55019 w 119070"/>
                <a:gd name="connsiteY485" fmla="*/ 19391 h 96209"/>
                <a:gd name="connsiteX486" fmla="*/ 55019 w 119070"/>
                <a:gd name="connsiteY486" fmla="*/ 19667 h 96209"/>
                <a:gd name="connsiteX487" fmla="*/ 55019 w 119070"/>
                <a:gd name="connsiteY487" fmla="*/ 19944 h 96209"/>
                <a:gd name="connsiteX488" fmla="*/ 55295 w 119070"/>
                <a:gd name="connsiteY488" fmla="*/ 19944 h 96209"/>
                <a:gd name="connsiteX489" fmla="*/ 55295 w 119070"/>
                <a:gd name="connsiteY489" fmla="*/ 20220 h 96209"/>
                <a:gd name="connsiteX490" fmla="*/ 55571 w 119070"/>
                <a:gd name="connsiteY490" fmla="*/ 20220 h 96209"/>
                <a:gd name="connsiteX491" fmla="*/ 55571 w 119070"/>
                <a:gd name="connsiteY491" fmla="*/ 20497 h 96209"/>
                <a:gd name="connsiteX492" fmla="*/ 55571 w 119070"/>
                <a:gd name="connsiteY492" fmla="*/ 20773 h 96209"/>
                <a:gd name="connsiteX493" fmla="*/ 55847 w 119070"/>
                <a:gd name="connsiteY493" fmla="*/ 20773 h 96209"/>
                <a:gd name="connsiteX494" fmla="*/ 55847 w 119070"/>
                <a:gd name="connsiteY494" fmla="*/ 21050 h 96209"/>
                <a:gd name="connsiteX495" fmla="*/ 56124 w 119070"/>
                <a:gd name="connsiteY495" fmla="*/ 21050 h 96209"/>
                <a:gd name="connsiteX496" fmla="*/ 56124 w 119070"/>
                <a:gd name="connsiteY496" fmla="*/ 21326 h 96209"/>
                <a:gd name="connsiteX497" fmla="*/ 56124 w 119070"/>
                <a:gd name="connsiteY497" fmla="*/ 21603 h 96209"/>
                <a:gd name="connsiteX498" fmla="*/ 56400 w 119070"/>
                <a:gd name="connsiteY498" fmla="*/ 21603 h 96209"/>
                <a:gd name="connsiteX499" fmla="*/ 56400 w 119070"/>
                <a:gd name="connsiteY499" fmla="*/ 21879 h 96209"/>
                <a:gd name="connsiteX500" fmla="*/ 56676 w 119070"/>
                <a:gd name="connsiteY500" fmla="*/ 22156 h 96209"/>
                <a:gd name="connsiteX501" fmla="*/ 56676 w 119070"/>
                <a:gd name="connsiteY501" fmla="*/ 22432 h 96209"/>
                <a:gd name="connsiteX502" fmla="*/ 56952 w 119070"/>
                <a:gd name="connsiteY502" fmla="*/ 22432 h 96209"/>
                <a:gd name="connsiteX503" fmla="*/ 56952 w 119070"/>
                <a:gd name="connsiteY503" fmla="*/ 22709 h 96209"/>
                <a:gd name="connsiteX504" fmla="*/ 56952 w 119070"/>
                <a:gd name="connsiteY504" fmla="*/ 22985 h 96209"/>
                <a:gd name="connsiteX505" fmla="*/ 57229 w 119070"/>
                <a:gd name="connsiteY505" fmla="*/ 22985 h 96209"/>
                <a:gd name="connsiteX506" fmla="*/ 57229 w 119070"/>
                <a:gd name="connsiteY506" fmla="*/ 23262 h 96209"/>
                <a:gd name="connsiteX507" fmla="*/ 57229 w 119070"/>
                <a:gd name="connsiteY507" fmla="*/ 23538 h 96209"/>
                <a:gd name="connsiteX508" fmla="*/ 57505 w 119070"/>
                <a:gd name="connsiteY508" fmla="*/ 23538 h 96209"/>
                <a:gd name="connsiteX509" fmla="*/ 57505 w 119070"/>
                <a:gd name="connsiteY509" fmla="*/ 23814 h 96209"/>
                <a:gd name="connsiteX510" fmla="*/ 57505 w 119070"/>
                <a:gd name="connsiteY510" fmla="*/ 24091 h 96209"/>
                <a:gd name="connsiteX511" fmla="*/ 57781 w 119070"/>
                <a:gd name="connsiteY511" fmla="*/ 24091 h 96209"/>
                <a:gd name="connsiteX512" fmla="*/ 57781 w 119070"/>
                <a:gd name="connsiteY512" fmla="*/ 24367 h 96209"/>
                <a:gd name="connsiteX513" fmla="*/ 58057 w 119070"/>
                <a:gd name="connsiteY513" fmla="*/ 24644 h 96209"/>
                <a:gd name="connsiteX514" fmla="*/ 58057 w 119070"/>
                <a:gd name="connsiteY514" fmla="*/ 24920 h 96209"/>
                <a:gd name="connsiteX515" fmla="*/ 58334 w 119070"/>
                <a:gd name="connsiteY515" fmla="*/ 24920 h 96209"/>
                <a:gd name="connsiteX516" fmla="*/ 58334 w 119070"/>
                <a:gd name="connsiteY516" fmla="*/ 25197 h 96209"/>
                <a:gd name="connsiteX517" fmla="*/ 58610 w 119070"/>
                <a:gd name="connsiteY517" fmla="*/ 25197 h 96209"/>
                <a:gd name="connsiteX518" fmla="*/ 58610 w 119070"/>
                <a:gd name="connsiteY518" fmla="*/ 25473 h 96209"/>
                <a:gd name="connsiteX519" fmla="*/ 58886 w 119070"/>
                <a:gd name="connsiteY519" fmla="*/ 25473 h 96209"/>
                <a:gd name="connsiteX520" fmla="*/ 58886 w 119070"/>
                <a:gd name="connsiteY520" fmla="*/ 25750 h 96209"/>
                <a:gd name="connsiteX521" fmla="*/ 58886 w 119070"/>
                <a:gd name="connsiteY521" fmla="*/ 26026 h 96209"/>
                <a:gd name="connsiteX522" fmla="*/ 59163 w 119070"/>
                <a:gd name="connsiteY522" fmla="*/ 26026 h 96209"/>
                <a:gd name="connsiteX523" fmla="*/ 59163 w 119070"/>
                <a:gd name="connsiteY523" fmla="*/ 26303 h 96209"/>
                <a:gd name="connsiteX524" fmla="*/ 59439 w 119070"/>
                <a:gd name="connsiteY524" fmla="*/ 26303 h 96209"/>
                <a:gd name="connsiteX525" fmla="*/ 59439 w 119070"/>
                <a:gd name="connsiteY525" fmla="*/ 26579 h 96209"/>
                <a:gd name="connsiteX526" fmla="*/ 59715 w 119070"/>
                <a:gd name="connsiteY526" fmla="*/ 26579 h 96209"/>
                <a:gd name="connsiteX527" fmla="*/ 59715 w 119070"/>
                <a:gd name="connsiteY527" fmla="*/ 26855 h 96209"/>
                <a:gd name="connsiteX528" fmla="*/ 59991 w 119070"/>
                <a:gd name="connsiteY528" fmla="*/ 26855 h 96209"/>
                <a:gd name="connsiteX529" fmla="*/ 59991 w 119070"/>
                <a:gd name="connsiteY529" fmla="*/ 27132 h 96209"/>
                <a:gd name="connsiteX530" fmla="*/ 59991 w 119070"/>
                <a:gd name="connsiteY530" fmla="*/ 27409 h 96209"/>
                <a:gd name="connsiteX531" fmla="*/ 60268 w 119070"/>
                <a:gd name="connsiteY531" fmla="*/ 27409 h 96209"/>
                <a:gd name="connsiteX532" fmla="*/ 60268 w 119070"/>
                <a:gd name="connsiteY532" fmla="*/ 27685 h 96209"/>
                <a:gd name="connsiteX533" fmla="*/ 60544 w 119070"/>
                <a:gd name="connsiteY533" fmla="*/ 27685 h 96209"/>
                <a:gd name="connsiteX534" fmla="*/ 60544 w 119070"/>
                <a:gd name="connsiteY534" fmla="*/ 27961 h 96209"/>
                <a:gd name="connsiteX535" fmla="*/ 60544 w 119070"/>
                <a:gd name="connsiteY535" fmla="*/ 28238 h 96209"/>
                <a:gd name="connsiteX536" fmla="*/ 60820 w 119070"/>
                <a:gd name="connsiteY536" fmla="*/ 28238 h 96209"/>
                <a:gd name="connsiteX537" fmla="*/ 60820 w 119070"/>
                <a:gd name="connsiteY537" fmla="*/ 28514 h 96209"/>
                <a:gd name="connsiteX538" fmla="*/ 60820 w 119070"/>
                <a:gd name="connsiteY538" fmla="*/ 28791 h 96209"/>
                <a:gd name="connsiteX539" fmla="*/ 61096 w 119070"/>
                <a:gd name="connsiteY539" fmla="*/ 28791 h 96209"/>
                <a:gd name="connsiteX540" fmla="*/ 61096 w 119070"/>
                <a:gd name="connsiteY540" fmla="*/ 29067 h 96209"/>
                <a:gd name="connsiteX541" fmla="*/ 61096 w 119070"/>
                <a:gd name="connsiteY541" fmla="*/ 29344 h 96209"/>
                <a:gd name="connsiteX542" fmla="*/ 61372 w 119070"/>
                <a:gd name="connsiteY542" fmla="*/ 29344 h 96209"/>
                <a:gd name="connsiteX543" fmla="*/ 61372 w 119070"/>
                <a:gd name="connsiteY543" fmla="*/ 29620 h 96209"/>
                <a:gd name="connsiteX544" fmla="*/ 61372 w 119070"/>
                <a:gd name="connsiteY544" fmla="*/ 29896 h 96209"/>
                <a:gd name="connsiteX545" fmla="*/ 61649 w 119070"/>
                <a:gd name="connsiteY545" fmla="*/ 29896 h 96209"/>
                <a:gd name="connsiteX546" fmla="*/ 61649 w 119070"/>
                <a:gd name="connsiteY546" fmla="*/ 30173 h 96209"/>
                <a:gd name="connsiteX547" fmla="*/ 61649 w 119070"/>
                <a:gd name="connsiteY547" fmla="*/ 30450 h 96209"/>
                <a:gd name="connsiteX548" fmla="*/ 61925 w 119070"/>
                <a:gd name="connsiteY548" fmla="*/ 30450 h 96209"/>
                <a:gd name="connsiteX549" fmla="*/ 61925 w 119070"/>
                <a:gd name="connsiteY549" fmla="*/ 30726 h 96209"/>
                <a:gd name="connsiteX550" fmla="*/ 62201 w 119070"/>
                <a:gd name="connsiteY550" fmla="*/ 30726 h 96209"/>
                <a:gd name="connsiteX551" fmla="*/ 62478 w 119070"/>
                <a:gd name="connsiteY551" fmla="*/ 30726 h 96209"/>
                <a:gd name="connsiteX552" fmla="*/ 62754 w 119070"/>
                <a:gd name="connsiteY552" fmla="*/ 30726 h 96209"/>
                <a:gd name="connsiteX553" fmla="*/ 63030 w 119070"/>
                <a:gd name="connsiteY553" fmla="*/ 30726 h 96209"/>
                <a:gd name="connsiteX554" fmla="*/ 63307 w 119070"/>
                <a:gd name="connsiteY554" fmla="*/ 30726 h 96209"/>
                <a:gd name="connsiteX555" fmla="*/ 63307 w 119070"/>
                <a:gd name="connsiteY555" fmla="*/ 31002 h 96209"/>
                <a:gd name="connsiteX556" fmla="*/ 63583 w 119070"/>
                <a:gd name="connsiteY556" fmla="*/ 31002 h 96209"/>
                <a:gd name="connsiteX557" fmla="*/ 63583 w 119070"/>
                <a:gd name="connsiteY557" fmla="*/ 31279 h 96209"/>
                <a:gd name="connsiteX558" fmla="*/ 63859 w 119070"/>
                <a:gd name="connsiteY558" fmla="*/ 31556 h 96209"/>
                <a:gd name="connsiteX559" fmla="*/ 63859 w 119070"/>
                <a:gd name="connsiteY559" fmla="*/ 31832 h 96209"/>
                <a:gd name="connsiteX560" fmla="*/ 64135 w 119070"/>
                <a:gd name="connsiteY560" fmla="*/ 31832 h 96209"/>
                <a:gd name="connsiteX561" fmla="*/ 64135 w 119070"/>
                <a:gd name="connsiteY561" fmla="*/ 32108 h 96209"/>
                <a:gd name="connsiteX562" fmla="*/ 64412 w 119070"/>
                <a:gd name="connsiteY562" fmla="*/ 32108 h 96209"/>
                <a:gd name="connsiteX563" fmla="*/ 64412 w 119070"/>
                <a:gd name="connsiteY563" fmla="*/ 32385 h 96209"/>
                <a:gd name="connsiteX564" fmla="*/ 64688 w 119070"/>
                <a:gd name="connsiteY564" fmla="*/ 32385 h 96209"/>
                <a:gd name="connsiteX565" fmla="*/ 64688 w 119070"/>
                <a:gd name="connsiteY565" fmla="*/ 32661 h 96209"/>
                <a:gd name="connsiteX566" fmla="*/ 64688 w 119070"/>
                <a:gd name="connsiteY566" fmla="*/ 32938 h 96209"/>
                <a:gd name="connsiteX567" fmla="*/ 64964 w 119070"/>
                <a:gd name="connsiteY567" fmla="*/ 32938 h 96209"/>
                <a:gd name="connsiteX568" fmla="*/ 64964 w 119070"/>
                <a:gd name="connsiteY568" fmla="*/ 33214 h 96209"/>
                <a:gd name="connsiteX569" fmla="*/ 65240 w 119070"/>
                <a:gd name="connsiteY569" fmla="*/ 33214 h 96209"/>
                <a:gd name="connsiteX570" fmla="*/ 65240 w 119070"/>
                <a:gd name="connsiteY570" fmla="*/ 33491 h 96209"/>
                <a:gd name="connsiteX571" fmla="*/ 65516 w 119070"/>
                <a:gd name="connsiteY571" fmla="*/ 33491 h 96209"/>
                <a:gd name="connsiteX572" fmla="*/ 65516 w 119070"/>
                <a:gd name="connsiteY572" fmla="*/ 33767 h 96209"/>
                <a:gd name="connsiteX573" fmla="*/ 65793 w 119070"/>
                <a:gd name="connsiteY573" fmla="*/ 34043 h 96209"/>
                <a:gd name="connsiteX574" fmla="*/ 66069 w 119070"/>
                <a:gd name="connsiteY574" fmla="*/ 34320 h 96209"/>
                <a:gd name="connsiteX575" fmla="*/ 66345 w 119070"/>
                <a:gd name="connsiteY575" fmla="*/ 34597 h 96209"/>
                <a:gd name="connsiteX576" fmla="*/ 66622 w 119070"/>
                <a:gd name="connsiteY576" fmla="*/ 34597 h 96209"/>
                <a:gd name="connsiteX577" fmla="*/ 66622 w 119070"/>
                <a:gd name="connsiteY577" fmla="*/ 34873 h 96209"/>
                <a:gd name="connsiteX578" fmla="*/ 66898 w 119070"/>
                <a:gd name="connsiteY578" fmla="*/ 34873 h 96209"/>
                <a:gd name="connsiteX579" fmla="*/ 66898 w 119070"/>
                <a:gd name="connsiteY579" fmla="*/ 35149 h 96209"/>
                <a:gd name="connsiteX580" fmla="*/ 67174 w 119070"/>
                <a:gd name="connsiteY580" fmla="*/ 35149 h 96209"/>
                <a:gd name="connsiteX581" fmla="*/ 67174 w 119070"/>
                <a:gd name="connsiteY581" fmla="*/ 35426 h 96209"/>
                <a:gd name="connsiteX582" fmla="*/ 67451 w 119070"/>
                <a:gd name="connsiteY582" fmla="*/ 35426 h 96209"/>
                <a:gd name="connsiteX583" fmla="*/ 67451 w 119070"/>
                <a:gd name="connsiteY583" fmla="*/ 35702 h 96209"/>
                <a:gd name="connsiteX584" fmla="*/ 67727 w 119070"/>
                <a:gd name="connsiteY584" fmla="*/ 35702 h 96209"/>
                <a:gd name="connsiteX585" fmla="*/ 67727 w 119070"/>
                <a:gd name="connsiteY585" fmla="*/ 35979 h 96209"/>
                <a:gd name="connsiteX586" fmla="*/ 68003 w 119070"/>
                <a:gd name="connsiteY586" fmla="*/ 35979 h 96209"/>
                <a:gd name="connsiteX587" fmla="*/ 68003 w 119070"/>
                <a:gd name="connsiteY587" fmla="*/ 36255 h 96209"/>
                <a:gd name="connsiteX588" fmla="*/ 68279 w 119070"/>
                <a:gd name="connsiteY588" fmla="*/ 36255 h 96209"/>
                <a:gd name="connsiteX589" fmla="*/ 68279 w 119070"/>
                <a:gd name="connsiteY589" fmla="*/ 36532 h 96209"/>
                <a:gd name="connsiteX590" fmla="*/ 68556 w 119070"/>
                <a:gd name="connsiteY590" fmla="*/ 36532 h 96209"/>
                <a:gd name="connsiteX591" fmla="*/ 68556 w 119070"/>
                <a:gd name="connsiteY591" fmla="*/ 36808 h 96209"/>
                <a:gd name="connsiteX592" fmla="*/ 68832 w 119070"/>
                <a:gd name="connsiteY592" fmla="*/ 36808 h 96209"/>
                <a:gd name="connsiteX593" fmla="*/ 68832 w 119070"/>
                <a:gd name="connsiteY593" fmla="*/ 37085 h 96209"/>
                <a:gd name="connsiteX594" fmla="*/ 69108 w 119070"/>
                <a:gd name="connsiteY594" fmla="*/ 37085 h 96209"/>
                <a:gd name="connsiteX595" fmla="*/ 69108 w 119070"/>
                <a:gd name="connsiteY595" fmla="*/ 37361 h 96209"/>
                <a:gd name="connsiteX596" fmla="*/ 69108 w 119070"/>
                <a:gd name="connsiteY596" fmla="*/ 37638 h 96209"/>
                <a:gd name="connsiteX597" fmla="*/ 68832 w 119070"/>
                <a:gd name="connsiteY597" fmla="*/ 37638 h 96209"/>
                <a:gd name="connsiteX598" fmla="*/ 68556 w 119070"/>
                <a:gd name="connsiteY598" fmla="*/ 37638 h 96209"/>
                <a:gd name="connsiteX599" fmla="*/ 68832 w 119070"/>
                <a:gd name="connsiteY599" fmla="*/ 37914 h 96209"/>
                <a:gd name="connsiteX600" fmla="*/ 68832 w 119070"/>
                <a:gd name="connsiteY600" fmla="*/ 38190 h 96209"/>
                <a:gd name="connsiteX601" fmla="*/ 69108 w 119070"/>
                <a:gd name="connsiteY601" fmla="*/ 38190 h 96209"/>
                <a:gd name="connsiteX602" fmla="*/ 69108 w 119070"/>
                <a:gd name="connsiteY602" fmla="*/ 38467 h 96209"/>
                <a:gd name="connsiteX603" fmla="*/ 69384 w 119070"/>
                <a:gd name="connsiteY603" fmla="*/ 38467 h 96209"/>
                <a:gd name="connsiteX604" fmla="*/ 69384 w 119070"/>
                <a:gd name="connsiteY604" fmla="*/ 38744 h 96209"/>
                <a:gd name="connsiteX605" fmla="*/ 69660 w 119070"/>
                <a:gd name="connsiteY605" fmla="*/ 38744 h 96209"/>
                <a:gd name="connsiteX606" fmla="*/ 69660 w 119070"/>
                <a:gd name="connsiteY606" fmla="*/ 39020 h 96209"/>
                <a:gd name="connsiteX607" fmla="*/ 69660 w 119070"/>
                <a:gd name="connsiteY607" fmla="*/ 39296 h 96209"/>
                <a:gd name="connsiteX608" fmla="*/ 69937 w 119070"/>
                <a:gd name="connsiteY608" fmla="*/ 39296 h 96209"/>
                <a:gd name="connsiteX609" fmla="*/ 69937 w 119070"/>
                <a:gd name="connsiteY609" fmla="*/ 39573 h 96209"/>
                <a:gd name="connsiteX610" fmla="*/ 70213 w 119070"/>
                <a:gd name="connsiteY610" fmla="*/ 39849 h 96209"/>
                <a:gd name="connsiteX611" fmla="*/ 70213 w 119070"/>
                <a:gd name="connsiteY611" fmla="*/ 40126 h 96209"/>
                <a:gd name="connsiteX612" fmla="*/ 70489 w 119070"/>
                <a:gd name="connsiteY612" fmla="*/ 40402 h 96209"/>
                <a:gd name="connsiteX613" fmla="*/ 70489 w 119070"/>
                <a:gd name="connsiteY613" fmla="*/ 40679 h 96209"/>
                <a:gd name="connsiteX614" fmla="*/ 70766 w 119070"/>
                <a:gd name="connsiteY614" fmla="*/ 40955 h 96209"/>
                <a:gd name="connsiteX615" fmla="*/ 71042 w 119070"/>
                <a:gd name="connsiteY615" fmla="*/ 41232 h 96209"/>
                <a:gd name="connsiteX616" fmla="*/ 71042 w 119070"/>
                <a:gd name="connsiteY616" fmla="*/ 41508 h 96209"/>
                <a:gd name="connsiteX617" fmla="*/ 71318 w 119070"/>
                <a:gd name="connsiteY617" fmla="*/ 41508 h 96209"/>
                <a:gd name="connsiteX618" fmla="*/ 71318 w 119070"/>
                <a:gd name="connsiteY618" fmla="*/ 41785 h 96209"/>
                <a:gd name="connsiteX619" fmla="*/ 71318 w 119070"/>
                <a:gd name="connsiteY619" fmla="*/ 42061 h 96209"/>
                <a:gd name="connsiteX620" fmla="*/ 71318 w 119070"/>
                <a:gd name="connsiteY620" fmla="*/ 42337 h 96209"/>
                <a:gd name="connsiteX621" fmla="*/ 71318 w 119070"/>
                <a:gd name="connsiteY621" fmla="*/ 42614 h 96209"/>
                <a:gd name="connsiteX622" fmla="*/ 71318 w 119070"/>
                <a:gd name="connsiteY622" fmla="*/ 42890 h 96209"/>
                <a:gd name="connsiteX623" fmla="*/ 71318 w 119070"/>
                <a:gd name="connsiteY623" fmla="*/ 43167 h 96209"/>
                <a:gd name="connsiteX624" fmla="*/ 71594 w 119070"/>
                <a:gd name="connsiteY624" fmla="*/ 43443 h 96209"/>
                <a:gd name="connsiteX625" fmla="*/ 71594 w 119070"/>
                <a:gd name="connsiteY625" fmla="*/ 43720 h 96209"/>
                <a:gd name="connsiteX626" fmla="*/ 71871 w 119070"/>
                <a:gd name="connsiteY626" fmla="*/ 43720 h 96209"/>
                <a:gd name="connsiteX627" fmla="*/ 71871 w 119070"/>
                <a:gd name="connsiteY627" fmla="*/ 43996 h 96209"/>
                <a:gd name="connsiteX628" fmla="*/ 72147 w 119070"/>
                <a:gd name="connsiteY628" fmla="*/ 43996 h 96209"/>
                <a:gd name="connsiteX629" fmla="*/ 72147 w 119070"/>
                <a:gd name="connsiteY629" fmla="*/ 44273 h 96209"/>
                <a:gd name="connsiteX630" fmla="*/ 72423 w 119070"/>
                <a:gd name="connsiteY630" fmla="*/ 44273 h 96209"/>
                <a:gd name="connsiteX631" fmla="*/ 72700 w 119070"/>
                <a:gd name="connsiteY631" fmla="*/ 44273 h 96209"/>
                <a:gd name="connsiteX632" fmla="*/ 72700 w 119070"/>
                <a:gd name="connsiteY632" fmla="*/ 44549 h 96209"/>
                <a:gd name="connsiteX633" fmla="*/ 72976 w 119070"/>
                <a:gd name="connsiteY633" fmla="*/ 44549 h 96209"/>
                <a:gd name="connsiteX634" fmla="*/ 73252 w 119070"/>
                <a:gd name="connsiteY634" fmla="*/ 44549 h 96209"/>
                <a:gd name="connsiteX635" fmla="*/ 73252 w 119070"/>
                <a:gd name="connsiteY635" fmla="*/ 44826 h 96209"/>
                <a:gd name="connsiteX636" fmla="*/ 73528 w 119070"/>
                <a:gd name="connsiteY636" fmla="*/ 44826 h 96209"/>
                <a:gd name="connsiteX637" fmla="*/ 73528 w 119070"/>
                <a:gd name="connsiteY637" fmla="*/ 45102 h 96209"/>
                <a:gd name="connsiteX638" fmla="*/ 73804 w 119070"/>
                <a:gd name="connsiteY638" fmla="*/ 45102 h 96209"/>
                <a:gd name="connsiteX639" fmla="*/ 73804 w 119070"/>
                <a:gd name="connsiteY639" fmla="*/ 45379 h 96209"/>
                <a:gd name="connsiteX640" fmla="*/ 73804 w 119070"/>
                <a:gd name="connsiteY640" fmla="*/ 45655 h 96209"/>
                <a:gd name="connsiteX641" fmla="*/ 74081 w 119070"/>
                <a:gd name="connsiteY641" fmla="*/ 45655 h 96209"/>
                <a:gd name="connsiteX642" fmla="*/ 74081 w 119070"/>
                <a:gd name="connsiteY642" fmla="*/ 45932 h 96209"/>
                <a:gd name="connsiteX643" fmla="*/ 74357 w 119070"/>
                <a:gd name="connsiteY643" fmla="*/ 45932 h 96209"/>
                <a:gd name="connsiteX644" fmla="*/ 74357 w 119070"/>
                <a:gd name="connsiteY644" fmla="*/ 45655 h 96209"/>
                <a:gd name="connsiteX645" fmla="*/ 74633 w 119070"/>
                <a:gd name="connsiteY645" fmla="*/ 45655 h 96209"/>
                <a:gd name="connsiteX646" fmla="*/ 74910 w 119070"/>
                <a:gd name="connsiteY646" fmla="*/ 45655 h 96209"/>
                <a:gd name="connsiteX647" fmla="*/ 74910 w 119070"/>
                <a:gd name="connsiteY647" fmla="*/ 45932 h 96209"/>
                <a:gd name="connsiteX648" fmla="*/ 75186 w 119070"/>
                <a:gd name="connsiteY648" fmla="*/ 45932 h 96209"/>
                <a:gd name="connsiteX649" fmla="*/ 75186 w 119070"/>
                <a:gd name="connsiteY649" fmla="*/ 46208 h 96209"/>
                <a:gd name="connsiteX650" fmla="*/ 75186 w 119070"/>
                <a:gd name="connsiteY650" fmla="*/ 46484 h 96209"/>
                <a:gd name="connsiteX651" fmla="*/ 75462 w 119070"/>
                <a:gd name="connsiteY651" fmla="*/ 46484 h 96209"/>
                <a:gd name="connsiteX652" fmla="*/ 75462 w 119070"/>
                <a:gd name="connsiteY652" fmla="*/ 46761 h 96209"/>
                <a:gd name="connsiteX653" fmla="*/ 75738 w 119070"/>
                <a:gd name="connsiteY653" fmla="*/ 46761 h 96209"/>
                <a:gd name="connsiteX654" fmla="*/ 75738 w 119070"/>
                <a:gd name="connsiteY654" fmla="*/ 47037 h 96209"/>
                <a:gd name="connsiteX655" fmla="*/ 76015 w 119070"/>
                <a:gd name="connsiteY655" fmla="*/ 47037 h 96209"/>
                <a:gd name="connsiteX656" fmla="*/ 76015 w 119070"/>
                <a:gd name="connsiteY656" fmla="*/ 47314 h 96209"/>
                <a:gd name="connsiteX657" fmla="*/ 76291 w 119070"/>
                <a:gd name="connsiteY657" fmla="*/ 47314 h 96209"/>
                <a:gd name="connsiteX658" fmla="*/ 76567 w 119070"/>
                <a:gd name="connsiteY658" fmla="*/ 47314 h 96209"/>
                <a:gd name="connsiteX659" fmla="*/ 76567 w 119070"/>
                <a:gd name="connsiteY659" fmla="*/ 47590 h 96209"/>
                <a:gd name="connsiteX660" fmla="*/ 76844 w 119070"/>
                <a:gd name="connsiteY660" fmla="*/ 47590 h 96209"/>
                <a:gd name="connsiteX661" fmla="*/ 77120 w 119070"/>
                <a:gd name="connsiteY661" fmla="*/ 47867 h 96209"/>
                <a:gd name="connsiteX662" fmla="*/ 77396 w 119070"/>
                <a:gd name="connsiteY662" fmla="*/ 47867 h 96209"/>
                <a:gd name="connsiteX663" fmla="*/ 77396 w 119070"/>
                <a:gd name="connsiteY663" fmla="*/ 48143 h 96209"/>
                <a:gd name="connsiteX664" fmla="*/ 77672 w 119070"/>
                <a:gd name="connsiteY664" fmla="*/ 48143 h 96209"/>
                <a:gd name="connsiteX665" fmla="*/ 77948 w 119070"/>
                <a:gd name="connsiteY665" fmla="*/ 48143 h 96209"/>
                <a:gd name="connsiteX666" fmla="*/ 77948 w 119070"/>
                <a:gd name="connsiteY666" fmla="*/ 48420 h 96209"/>
                <a:gd name="connsiteX667" fmla="*/ 78225 w 119070"/>
                <a:gd name="connsiteY667" fmla="*/ 48420 h 96209"/>
                <a:gd name="connsiteX668" fmla="*/ 78225 w 119070"/>
                <a:gd name="connsiteY668" fmla="*/ 48696 h 96209"/>
                <a:gd name="connsiteX669" fmla="*/ 78501 w 119070"/>
                <a:gd name="connsiteY669" fmla="*/ 48696 h 96209"/>
                <a:gd name="connsiteX670" fmla="*/ 78501 w 119070"/>
                <a:gd name="connsiteY670" fmla="*/ 48973 h 96209"/>
                <a:gd name="connsiteX671" fmla="*/ 78777 w 119070"/>
                <a:gd name="connsiteY671" fmla="*/ 48973 h 96209"/>
                <a:gd name="connsiteX672" fmla="*/ 79054 w 119070"/>
                <a:gd name="connsiteY672" fmla="*/ 48973 h 96209"/>
                <a:gd name="connsiteX673" fmla="*/ 79054 w 119070"/>
                <a:gd name="connsiteY673" fmla="*/ 48696 h 96209"/>
                <a:gd name="connsiteX674" fmla="*/ 79054 w 119070"/>
                <a:gd name="connsiteY674" fmla="*/ 48420 h 96209"/>
                <a:gd name="connsiteX675" fmla="*/ 79054 w 119070"/>
                <a:gd name="connsiteY675" fmla="*/ 48143 h 96209"/>
                <a:gd name="connsiteX676" fmla="*/ 79054 w 119070"/>
                <a:gd name="connsiteY676" fmla="*/ 47867 h 96209"/>
                <a:gd name="connsiteX677" fmla="*/ 79054 w 119070"/>
                <a:gd name="connsiteY677" fmla="*/ 47590 h 96209"/>
                <a:gd name="connsiteX678" fmla="*/ 78777 w 119070"/>
                <a:gd name="connsiteY678" fmla="*/ 47590 h 96209"/>
                <a:gd name="connsiteX679" fmla="*/ 78777 w 119070"/>
                <a:gd name="connsiteY679" fmla="*/ 47314 h 96209"/>
                <a:gd name="connsiteX680" fmla="*/ 78777 w 119070"/>
                <a:gd name="connsiteY680" fmla="*/ 47037 h 96209"/>
                <a:gd name="connsiteX681" fmla="*/ 78777 w 119070"/>
                <a:gd name="connsiteY681" fmla="*/ 46761 h 96209"/>
                <a:gd name="connsiteX682" fmla="*/ 78777 w 119070"/>
                <a:gd name="connsiteY682" fmla="*/ 46484 h 96209"/>
                <a:gd name="connsiteX683" fmla="*/ 78501 w 119070"/>
                <a:gd name="connsiteY683" fmla="*/ 46484 h 96209"/>
                <a:gd name="connsiteX684" fmla="*/ 78501 w 119070"/>
                <a:gd name="connsiteY684" fmla="*/ 46208 h 96209"/>
                <a:gd name="connsiteX685" fmla="*/ 78501 w 119070"/>
                <a:gd name="connsiteY685" fmla="*/ 45932 h 96209"/>
                <a:gd name="connsiteX686" fmla="*/ 78501 w 119070"/>
                <a:gd name="connsiteY686" fmla="*/ 45655 h 96209"/>
                <a:gd name="connsiteX687" fmla="*/ 78777 w 119070"/>
                <a:gd name="connsiteY687" fmla="*/ 45655 h 96209"/>
                <a:gd name="connsiteX688" fmla="*/ 79054 w 119070"/>
                <a:gd name="connsiteY688" fmla="*/ 45655 h 96209"/>
                <a:gd name="connsiteX689" fmla="*/ 79054 w 119070"/>
                <a:gd name="connsiteY689" fmla="*/ 45932 h 96209"/>
                <a:gd name="connsiteX690" fmla="*/ 79330 w 119070"/>
                <a:gd name="connsiteY690" fmla="*/ 45932 h 96209"/>
                <a:gd name="connsiteX691" fmla="*/ 79330 w 119070"/>
                <a:gd name="connsiteY691" fmla="*/ 46208 h 96209"/>
                <a:gd name="connsiteX692" fmla="*/ 79606 w 119070"/>
                <a:gd name="connsiteY692" fmla="*/ 46208 h 96209"/>
                <a:gd name="connsiteX693" fmla="*/ 79606 w 119070"/>
                <a:gd name="connsiteY693" fmla="*/ 46484 h 96209"/>
                <a:gd name="connsiteX694" fmla="*/ 79882 w 119070"/>
                <a:gd name="connsiteY694" fmla="*/ 46484 h 96209"/>
                <a:gd name="connsiteX695" fmla="*/ 79882 w 119070"/>
                <a:gd name="connsiteY695" fmla="*/ 46761 h 96209"/>
                <a:gd name="connsiteX696" fmla="*/ 80159 w 119070"/>
                <a:gd name="connsiteY696" fmla="*/ 46761 h 96209"/>
                <a:gd name="connsiteX697" fmla="*/ 80159 w 119070"/>
                <a:gd name="connsiteY697" fmla="*/ 47037 h 96209"/>
                <a:gd name="connsiteX698" fmla="*/ 80435 w 119070"/>
                <a:gd name="connsiteY698" fmla="*/ 47314 h 96209"/>
                <a:gd name="connsiteX699" fmla="*/ 80711 w 119070"/>
                <a:gd name="connsiteY699" fmla="*/ 47314 h 96209"/>
                <a:gd name="connsiteX700" fmla="*/ 80711 w 119070"/>
                <a:gd name="connsiteY700" fmla="*/ 47590 h 96209"/>
                <a:gd name="connsiteX701" fmla="*/ 80988 w 119070"/>
                <a:gd name="connsiteY701" fmla="*/ 47590 h 96209"/>
                <a:gd name="connsiteX702" fmla="*/ 80988 w 119070"/>
                <a:gd name="connsiteY702" fmla="*/ 47867 h 96209"/>
                <a:gd name="connsiteX703" fmla="*/ 81264 w 119070"/>
                <a:gd name="connsiteY703" fmla="*/ 47867 h 96209"/>
                <a:gd name="connsiteX704" fmla="*/ 81264 w 119070"/>
                <a:gd name="connsiteY704" fmla="*/ 48143 h 96209"/>
                <a:gd name="connsiteX705" fmla="*/ 81540 w 119070"/>
                <a:gd name="connsiteY705" fmla="*/ 48143 h 96209"/>
                <a:gd name="connsiteX706" fmla="*/ 81540 w 119070"/>
                <a:gd name="connsiteY706" fmla="*/ 48420 h 96209"/>
                <a:gd name="connsiteX707" fmla="*/ 81816 w 119070"/>
                <a:gd name="connsiteY707" fmla="*/ 48420 h 96209"/>
                <a:gd name="connsiteX708" fmla="*/ 81816 w 119070"/>
                <a:gd name="connsiteY708" fmla="*/ 48696 h 96209"/>
                <a:gd name="connsiteX709" fmla="*/ 82092 w 119070"/>
                <a:gd name="connsiteY709" fmla="*/ 48696 h 96209"/>
                <a:gd name="connsiteX710" fmla="*/ 82369 w 119070"/>
                <a:gd name="connsiteY710" fmla="*/ 48973 h 96209"/>
                <a:gd name="connsiteX711" fmla="*/ 82645 w 119070"/>
                <a:gd name="connsiteY711" fmla="*/ 49249 h 96209"/>
                <a:gd name="connsiteX712" fmla="*/ 82921 w 119070"/>
                <a:gd name="connsiteY712" fmla="*/ 49249 h 96209"/>
                <a:gd name="connsiteX713" fmla="*/ 82921 w 119070"/>
                <a:gd name="connsiteY713" fmla="*/ 49526 h 96209"/>
                <a:gd name="connsiteX714" fmla="*/ 83197 w 119070"/>
                <a:gd name="connsiteY714" fmla="*/ 49526 h 96209"/>
                <a:gd name="connsiteX715" fmla="*/ 83197 w 119070"/>
                <a:gd name="connsiteY715" fmla="*/ 49802 h 96209"/>
                <a:gd name="connsiteX716" fmla="*/ 83474 w 119070"/>
                <a:gd name="connsiteY716" fmla="*/ 49802 h 96209"/>
                <a:gd name="connsiteX717" fmla="*/ 83750 w 119070"/>
                <a:gd name="connsiteY717" fmla="*/ 49802 h 96209"/>
                <a:gd name="connsiteX718" fmla="*/ 83750 w 119070"/>
                <a:gd name="connsiteY718" fmla="*/ 50078 h 96209"/>
                <a:gd name="connsiteX719" fmla="*/ 84026 w 119070"/>
                <a:gd name="connsiteY719" fmla="*/ 50078 h 96209"/>
                <a:gd name="connsiteX720" fmla="*/ 84303 w 119070"/>
                <a:gd name="connsiteY720" fmla="*/ 50078 h 96209"/>
                <a:gd name="connsiteX721" fmla="*/ 84579 w 119070"/>
                <a:gd name="connsiteY721" fmla="*/ 50078 h 96209"/>
                <a:gd name="connsiteX722" fmla="*/ 84855 w 119070"/>
                <a:gd name="connsiteY722" fmla="*/ 50078 h 96209"/>
                <a:gd name="connsiteX723" fmla="*/ 84855 w 119070"/>
                <a:gd name="connsiteY723" fmla="*/ 50355 h 96209"/>
                <a:gd name="connsiteX724" fmla="*/ 85132 w 119070"/>
                <a:gd name="connsiteY724" fmla="*/ 50355 h 96209"/>
                <a:gd name="connsiteX725" fmla="*/ 85132 w 119070"/>
                <a:gd name="connsiteY725" fmla="*/ 50631 h 96209"/>
                <a:gd name="connsiteX726" fmla="*/ 85132 w 119070"/>
                <a:gd name="connsiteY726" fmla="*/ 50908 h 96209"/>
                <a:gd name="connsiteX727" fmla="*/ 85408 w 119070"/>
                <a:gd name="connsiteY727" fmla="*/ 50908 h 96209"/>
                <a:gd name="connsiteX728" fmla="*/ 85408 w 119070"/>
                <a:gd name="connsiteY728" fmla="*/ 51184 h 96209"/>
                <a:gd name="connsiteX729" fmla="*/ 85684 w 119070"/>
                <a:gd name="connsiteY729" fmla="*/ 51184 h 96209"/>
                <a:gd name="connsiteX730" fmla="*/ 85684 w 119070"/>
                <a:gd name="connsiteY730" fmla="*/ 51461 h 96209"/>
                <a:gd name="connsiteX731" fmla="*/ 85684 w 119070"/>
                <a:gd name="connsiteY731" fmla="*/ 51737 h 96209"/>
                <a:gd name="connsiteX732" fmla="*/ 85960 w 119070"/>
                <a:gd name="connsiteY732" fmla="*/ 51737 h 96209"/>
                <a:gd name="connsiteX733" fmla="*/ 85960 w 119070"/>
                <a:gd name="connsiteY733" fmla="*/ 52014 h 96209"/>
                <a:gd name="connsiteX734" fmla="*/ 85960 w 119070"/>
                <a:gd name="connsiteY734" fmla="*/ 52290 h 96209"/>
                <a:gd name="connsiteX735" fmla="*/ 85960 w 119070"/>
                <a:gd name="connsiteY735" fmla="*/ 52567 h 96209"/>
                <a:gd name="connsiteX736" fmla="*/ 86236 w 119070"/>
                <a:gd name="connsiteY736" fmla="*/ 52567 h 96209"/>
                <a:gd name="connsiteX737" fmla="*/ 86236 w 119070"/>
                <a:gd name="connsiteY737" fmla="*/ 52843 h 96209"/>
                <a:gd name="connsiteX738" fmla="*/ 86513 w 119070"/>
                <a:gd name="connsiteY738" fmla="*/ 53119 h 96209"/>
                <a:gd name="connsiteX739" fmla="*/ 86789 w 119070"/>
                <a:gd name="connsiteY739" fmla="*/ 53119 h 96209"/>
                <a:gd name="connsiteX740" fmla="*/ 86789 w 119070"/>
                <a:gd name="connsiteY740" fmla="*/ 53396 h 96209"/>
                <a:gd name="connsiteX741" fmla="*/ 87065 w 119070"/>
                <a:gd name="connsiteY741" fmla="*/ 53396 h 96209"/>
                <a:gd name="connsiteX742" fmla="*/ 87065 w 119070"/>
                <a:gd name="connsiteY742" fmla="*/ 53673 h 96209"/>
                <a:gd name="connsiteX743" fmla="*/ 87341 w 119070"/>
                <a:gd name="connsiteY743" fmla="*/ 53949 h 96209"/>
                <a:gd name="connsiteX744" fmla="*/ 87618 w 119070"/>
                <a:gd name="connsiteY744" fmla="*/ 53949 h 96209"/>
                <a:gd name="connsiteX745" fmla="*/ 87618 w 119070"/>
                <a:gd name="connsiteY745" fmla="*/ 54225 h 96209"/>
                <a:gd name="connsiteX746" fmla="*/ 87894 w 119070"/>
                <a:gd name="connsiteY746" fmla="*/ 54225 h 96209"/>
                <a:gd name="connsiteX747" fmla="*/ 88170 w 119070"/>
                <a:gd name="connsiteY747" fmla="*/ 54225 h 96209"/>
                <a:gd name="connsiteX748" fmla="*/ 88447 w 119070"/>
                <a:gd name="connsiteY748" fmla="*/ 54225 h 96209"/>
                <a:gd name="connsiteX749" fmla="*/ 88723 w 119070"/>
                <a:gd name="connsiteY749" fmla="*/ 54225 h 96209"/>
                <a:gd name="connsiteX750" fmla="*/ 88999 w 119070"/>
                <a:gd name="connsiteY750" fmla="*/ 54225 h 96209"/>
                <a:gd name="connsiteX751" fmla="*/ 89276 w 119070"/>
                <a:gd name="connsiteY751" fmla="*/ 54225 h 96209"/>
                <a:gd name="connsiteX752" fmla="*/ 89552 w 119070"/>
                <a:gd name="connsiteY752" fmla="*/ 54225 h 96209"/>
                <a:gd name="connsiteX753" fmla="*/ 89828 w 119070"/>
                <a:gd name="connsiteY753" fmla="*/ 54225 h 96209"/>
                <a:gd name="connsiteX754" fmla="*/ 90104 w 119070"/>
                <a:gd name="connsiteY754" fmla="*/ 54225 h 96209"/>
                <a:gd name="connsiteX755" fmla="*/ 90380 w 119070"/>
                <a:gd name="connsiteY755" fmla="*/ 54225 h 96209"/>
                <a:gd name="connsiteX756" fmla="*/ 90380 w 119070"/>
                <a:gd name="connsiteY756" fmla="*/ 53949 h 96209"/>
                <a:gd name="connsiteX757" fmla="*/ 90657 w 119070"/>
                <a:gd name="connsiteY757" fmla="*/ 53949 h 96209"/>
                <a:gd name="connsiteX758" fmla="*/ 90657 w 119070"/>
                <a:gd name="connsiteY758" fmla="*/ 53673 h 96209"/>
                <a:gd name="connsiteX759" fmla="*/ 90933 w 119070"/>
                <a:gd name="connsiteY759" fmla="*/ 53673 h 96209"/>
                <a:gd name="connsiteX760" fmla="*/ 91209 w 119070"/>
                <a:gd name="connsiteY760" fmla="*/ 53673 h 96209"/>
                <a:gd name="connsiteX761" fmla="*/ 91209 w 119070"/>
                <a:gd name="connsiteY761" fmla="*/ 53396 h 96209"/>
                <a:gd name="connsiteX762" fmla="*/ 91485 w 119070"/>
                <a:gd name="connsiteY762" fmla="*/ 53396 h 96209"/>
                <a:gd name="connsiteX763" fmla="*/ 91485 w 119070"/>
                <a:gd name="connsiteY763" fmla="*/ 53119 h 96209"/>
                <a:gd name="connsiteX764" fmla="*/ 91762 w 119070"/>
                <a:gd name="connsiteY764" fmla="*/ 53119 h 96209"/>
                <a:gd name="connsiteX765" fmla="*/ 91762 w 119070"/>
                <a:gd name="connsiteY765" fmla="*/ 52843 h 96209"/>
                <a:gd name="connsiteX766" fmla="*/ 92038 w 119070"/>
                <a:gd name="connsiteY766" fmla="*/ 52843 h 96209"/>
                <a:gd name="connsiteX767" fmla="*/ 92038 w 119070"/>
                <a:gd name="connsiteY767" fmla="*/ 52567 h 96209"/>
                <a:gd name="connsiteX768" fmla="*/ 92038 w 119070"/>
                <a:gd name="connsiteY768" fmla="*/ 52290 h 96209"/>
                <a:gd name="connsiteX769" fmla="*/ 92038 w 119070"/>
                <a:gd name="connsiteY769" fmla="*/ 52014 h 96209"/>
                <a:gd name="connsiteX770" fmla="*/ 92038 w 119070"/>
                <a:gd name="connsiteY770" fmla="*/ 51737 h 96209"/>
                <a:gd name="connsiteX771" fmla="*/ 92038 w 119070"/>
                <a:gd name="connsiteY771" fmla="*/ 51461 h 96209"/>
                <a:gd name="connsiteX772" fmla="*/ 92314 w 119070"/>
                <a:gd name="connsiteY772" fmla="*/ 51461 h 96209"/>
                <a:gd name="connsiteX773" fmla="*/ 92314 w 119070"/>
                <a:gd name="connsiteY773" fmla="*/ 51184 h 96209"/>
                <a:gd name="connsiteX774" fmla="*/ 92591 w 119070"/>
                <a:gd name="connsiteY774" fmla="*/ 50908 h 96209"/>
                <a:gd name="connsiteX775" fmla="*/ 92591 w 119070"/>
                <a:gd name="connsiteY775" fmla="*/ 50631 h 96209"/>
                <a:gd name="connsiteX776" fmla="*/ 92867 w 119070"/>
                <a:gd name="connsiteY776" fmla="*/ 50631 h 96209"/>
                <a:gd name="connsiteX777" fmla="*/ 92867 w 119070"/>
                <a:gd name="connsiteY777" fmla="*/ 50355 h 96209"/>
                <a:gd name="connsiteX778" fmla="*/ 93143 w 119070"/>
                <a:gd name="connsiteY778" fmla="*/ 50078 h 96209"/>
                <a:gd name="connsiteX779" fmla="*/ 93143 w 119070"/>
                <a:gd name="connsiteY779" fmla="*/ 49802 h 96209"/>
                <a:gd name="connsiteX780" fmla="*/ 93419 w 119070"/>
                <a:gd name="connsiteY780" fmla="*/ 49802 h 96209"/>
                <a:gd name="connsiteX781" fmla="*/ 93696 w 119070"/>
                <a:gd name="connsiteY781" fmla="*/ 49802 h 96209"/>
                <a:gd name="connsiteX782" fmla="*/ 93972 w 119070"/>
                <a:gd name="connsiteY782" fmla="*/ 49802 h 96209"/>
                <a:gd name="connsiteX783" fmla="*/ 94248 w 119070"/>
                <a:gd name="connsiteY783" fmla="*/ 49802 h 96209"/>
                <a:gd name="connsiteX784" fmla="*/ 94524 w 119070"/>
                <a:gd name="connsiteY784" fmla="*/ 49802 h 96209"/>
                <a:gd name="connsiteX785" fmla="*/ 94801 w 119070"/>
                <a:gd name="connsiteY785" fmla="*/ 49802 h 96209"/>
                <a:gd name="connsiteX786" fmla="*/ 95077 w 119070"/>
                <a:gd name="connsiteY786" fmla="*/ 49802 h 96209"/>
                <a:gd name="connsiteX787" fmla="*/ 95077 w 119070"/>
                <a:gd name="connsiteY787" fmla="*/ 49526 h 96209"/>
                <a:gd name="connsiteX788" fmla="*/ 95353 w 119070"/>
                <a:gd name="connsiteY788" fmla="*/ 49526 h 96209"/>
                <a:gd name="connsiteX789" fmla="*/ 95629 w 119070"/>
                <a:gd name="connsiteY789" fmla="*/ 49526 h 96209"/>
                <a:gd name="connsiteX790" fmla="*/ 95906 w 119070"/>
                <a:gd name="connsiteY790" fmla="*/ 49526 h 96209"/>
                <a:gd name="connsiteX791" fmla="*/ 96182 w 119070"/>
                <a:gd name="connsiteY791" fmla="*/ 49526 h 96209"/>
                <a:gd name="connsiteX792" fmla="*/ 96182 w 119070"/>
                <a:gd name="connsiteY792" fmla="*/ 49249 h 96209"/>
                <a:gd name="connsiteX793" fmla="*/ 96182 w 119070"/>
                <a:gd name="connsiteY793" fmla="*/ 48973 h 96209"/>
                <a:gd name="connsiteX794" fmla="*/ 96182 w 119070"/>
                <a:gd name="connsiteY794" fmla="*/ 48696 h 96209"/>
                <a:gd name="connsiteX795" fmla="*/ 96458 w 119070"/>
                <a:gd name="connsiteY795" fmla="*/ 48420 h 96209"/>
                <a:gd name="connsiteX796" fmla="*/ 96458 w 119070"/>
                <a:gd name="connsiteY796" fmla="*/ 48143 h 96209"/>
                <a:gd name="connsiteX797" fmla="*/ 96735 w 119070"/>
                <a:gd name="connsiteY797" fmla="*/ 48143 h 96209"/>
                <a:gd name="connsiteX798" fmla="*/ 96735 w 119070"/>
                <a:gd name="connsiteY798" fmla="*/ 47867 h 96209"/>
                <a:gd name="connsiteX799" fmla="*/ 97011 w 119070"/>
                <a:gd name="connsiteY799" fmla="*/ 47867 h 96209"/>
                <a:gd name="connsiteX800" fmla="*/ 97287 w 119070"/>
                <a:gd name="connsiteY800" fmla="*/ 47867 h 96209"/>
                <a:gd name="connsiteX801" fmla="*/ 97287 w 119070"/>
                <a:gd name="connsiteY801" fmla="*/ 47590 h 96209"/>
                <a:gd name="connsiteX802" fmla="*/ 97563 w 119070"/>
                <a:gd name="connsiteY802" fmla="*/ 47590 h 96209"/>
                <a:gd name="connsiteX803" fmla="*/ 97840 w 119070"/>
                <a:gd name="connsiteY803" fmla="*/ 47590 h 96209"/>
                <a:gd name="connsiteX804" fmla="*/ 98116 w 119070"/>
                <a:gd name="connsiteY804" fmla="*/ 47590 h 96209"/>
                <a:gd name="connsiteX805" fmla="*/ 98116 w 119070"/>
                <a:gd name="connsiteY805" fmla="*/ 47314 h 96209"/>
                <a:gd name="connsiteX806" fmla="*/ 98392 w 119070"/>
                <a:gd name="connsiteY806" fmla="*/ 47314 h 96209"/>
                <a:gd name="connsiteX807" fmla="*/ 98668 w 119070"/>
                <a:gd name="connsiteY807" fmla="*/ 47314 h 96209"/>
                <a:gd name="connsiteX808" fmla="*/ 98945 w 119070"/>
                <a:gd name="connsiteY808" fmla="*/ 47314 h 96209"/>
                <a:gd name="connsiteX809" fmla="*/ 99221 w 119070"/>
                <a:gd name="connsiteY809" fmla="*/ 47314 h 96209"/>
                <a:gd name="connsiteX810" fmla="*/ 99497 w 119070"/>
                <a:gd name="connsiteY810" fmla="*/ 47314 h 96209"/>
                <a:gd name="connsiteX811" fmla="*/ 99773 w 119070"/>
                <a:gd name="connsiteY811" fmla="*/ 47314 h 96209"/>
                <a:gd name="connsiteX812" fmla="*/ 100050 w 119070"/>
                <a:gd name="connsiteY812" fmla="*/ 47314 h 96209"/>
                <a:gd name="connsiteX813" fmla="*/ 100602 w 119070"/>
                <a:gd name="connsiteY813" fmla="*/ 47037 h 96209"/>
                <a:gd name="connsiteX814" fmla="*/ 101155 w 119070"/>
                <a:gd name="connsiteY814" fmla="*/ 47037 h 96209"/>
                <a:gd name="connsiteX815" fmla="*/ 101155 w 119070"/>
                <a:gd name="connsiteY815" fmla="*/ 47314 h 96209"/>
                <a:gd name="connsiteX816" fmla="*/ 101155 w 119070"/>
                <a:gd name="connsiteY816" fmla="*/ 47590 h 96209"/>
                <a:gd name="connsiteX817" fmla="*/ 101431 w 119070"/>
                <a:gd name="connsiteY817" fmla="*/ 47867 h 96209"/>
                <a:gd name="connsiteX818" fmla="*/ 101707 w 119070"/>
                <a:gd name="connsiteY818" fmla="*/ 47867 h 96209"/>
                <a:gd name="connsiteX819" fmla="*/ 101984 w 119070"/>
                <a:gd name="connsiteY819" fmla="*/ 47867 h 96209"/>
                <a:gd name="connsiteX820" fmla="*/ 101984 w 119070"/>
                <a:gd name="connsiteY820" fmla="*/ 48143 h 96209"/>
                <a:gd name="connsiteX821" fmla="*/ 102260 w 119070"/>
                <a:gd name="connsiteY821" fmla="*/ 48696 h 96209"/>
                <a:gd name="connsiteX822" fmla="*/ 102260 w 119070"/>
                <a:gd name="connsiteY822" fmla="*/ 48973 h 96209"/>
                <a:gd name="connsiteX823" fmla="*/ 102536 w 119070"/>
                <a:gd name="connsiteY823" fmla="*/ 48973 h 96209"/>
                <a:gd name="connsiteX824" fmla="*/ 102812 w 119070"/>
                <a:gd name="connsiteY824" fmla="*/ 49249 h 96209"/>
                <a:gd name="connsiteX825" fmla="*/ 103089 w 119070"/>
                <a:gd name="connsiteY825" fmla="*/ 49526 h 96209"/>
                <a:gd name="connsiteX826" fmla="*/ 103365 w 119070"/>
                <a:gd name="connsiteY826" fmla="*/ 49526 h 96209"/>
                <a:gd name="connsiteX827" fmla="*/ 103641 w 119070"/>
                <a:gd name="connsiteY827" fmla="*/ 49802 h 96209"/>
                <a:gd name="connsiteX828" fmla="*/ 103641 w 119070"/>
                <a:gd name="connsiteY828" fmla="*/ 50078 h 96209"/>
                <a:gd name="connsiteX829" fmla="*/ 103917 w 119070"/>
                <a:gd name="connsiteY829" fmla="*/ 50078 h 96209"/>
                <a:gd name="connsiteX830" fmla="*/ 104194 w 119070"/>
                <a:gd name="connsiteY830" fmla="*/ 50355 h 96209"/>
                <a:gd name="connsiteX831" fmla="*/ 104470 w 119070"/>
                <a:gd name="connsiteY831" fmla="*/ 50631 h 96209"/>
                <a:gd name="connsiteX832" fmla="*/ 104746 w 119070"/>
                <a:gd name="connsiteY832" fmla="*/ 50908 h 96209"/>
                <a:gd name="connsiteX833" fmla="*/ 105022 w 119070"/>
                <a:gd name="connsiteY833" fmla="*/ 51184 h 96209"/>
                <a:gd name="connsiteX834" fmla="*/ 105299 w 119070"/>
                <a:gd name="connsiteY834" fmla="*/ 51461 h 96209"/>
                <a:gd name="connsiteX835" fmla="*/ 105299 w 119070"/>
                <a:gd name="connsiteY835" fmla="*/ 51737 h 96209"/>
                <a:gd name="connsiteX836" fmla="*/ 105575 w 119070"/>
                <a:gd name="connsiteY836" fmla="*/ 52014 h 96209"/>
                <a:gd name="connsiteX837" fmla="*/ 105851 w 119070"/>
                <a:gd name="connsiteY837" fmla="*/ 52014 h 96209"/>
                <a:gd name="connsiteX838" fmla="*/ 105851 w 119070"/>
                <a:gd name="connsiteY838" fmla="*/ 51737 h 96209"/>
                <a:gd name="connsiteX839" fmla="*/ 106128 w 119070"/>
                <a:gd name="connsiteY839" fmla="*/ 51737 h 96209"/>
                <a:gd name="connsiteX840" fmla="*/ 106404 w 119070"/>
                <a:gd name="connsiteY840" fmla="*/ 51737 h 96209"/>
                <a:gd name="connsiteX841" fmla="*/ 106680 w 119070"/>
                <a:gd name="connsiteY841" fmla="*/ 51737 h 96209"/>
                <a:gd name="connsiteX842" fmla="*/ 106680 w 119070"/>
                <a:gd name="connsiteY842" fmla="*/ 52014 h 96209"/>
                <a:gd name="connsiteX843" fmla="*/ 106956 w 119070"/>
                <a:gd name="connsiteY843" fmla="*/ 52290 h 96209"/>
                <a:gd name="connsiteX844" fmla="*/ 106956 w 119070"/>
                <a:gd name="connsiteY844" fmla="*/ 52567 h 96209"/>
                <a:gd name="connsiteX845" fmla="*/ 107233 w 119070"/>
                <a:gd name="connsiteY845" fmla="*/ 52843 h 96209"/>
                <a:gd name="connsiteX846" fmla="*/ 107509 w 119070"/>
                <a:gd name="connsiteY846" fmla="*/ 52843 h 96209"/>
                <a:gd name="connsiteX847" fmla="*/ 107785 w 119070"/>
                <a:gd name="connsiteY847" fmla="*/ 52843 h 96209"/>
                <a:gd name="connsiteX848" fmla="*/ 108061 w 119070"/>
                <a:gd name="connsiteY848" fmla="*/ 53119 h 96209"/>
                <a:gd name="connsiteX849" fmla="*/ 108338 w 119070"/>
                <a:gd name="connsiteY849" fmla="*/ 53396 h 96209"/>
                <a:gd name="connsiteX850" fmla="*/ 108338 w 119070"/>
                <a:gd name="connsiteY850" fmla="*/ 53673 h 96209"/>
                <a:gd name="connsiteX851" fmla="*/ 108338 w 119070"/>
                <a:gd name="connsiteY851" fmla="*/ 53949 h 96209"/>
                <a:gd name="connsiteX852" fmla="*/ 108614 w 119070"/>
                <a:gd name="connsiteY852" fmla="*/ 53949 h 96209"/>
                <a:gd name="connsiteX853" fmla="*/ 108614 w 119070"/>
                <a:gd name="connsiteY853" fmla="*/ 54225 h 96209"/>
                <a:gd name="connsiteX854" fmla="*/ 108614 w 119070"/>
                <a:gd name="connsiteY854" fmla="*/ 54502 h 96209"/>
                <a:gd name="connsiteX855" fmla="*/ 108614 w 119070"/>
                <a:gd name="connsiteY855" fmla="*/ 54778 h 96209"/>
                <a:gd name="connsiteX856" fmla="*/ 108890 w 119070"/>
                <a:gd name="connsiteY856" fmla="*/ 55055 h 96209"/>
                <a:gd name="connsiteX857" fmla="*/ 108890 w 119070"/>
                <a:gd name="connsiteY857" fmla="*/ 55331 h 96209"/>
                <a:gd name="connsiteX858" fmla="*/ 109166 w 119070"/>
                <a:gd name="connsiteY858" fmla="*/ 55608 h 96209"/>
                <a:gd name="connsiteX859" fmla="*/ 108890 w 119070"/>
                <a:gd name="connsiteY859" fmla="*/ 56161 h 96209"/>
                <a:gd name="connsiteX860" fmla="*/ 108890 w 119070"/>
                <a:gd name="connsiteY860" fmla="*/ 56437 h 96209"/>
                <a:gd name="connsiteX861" fmla="*/ 108890 w 119070"/>
                <a:gd name="connsiteY861" fmla="*/ 56714 h 96209"/>
                <a:gd name="connsiteX862" fmla="*/ 109166 w 119070"/>
                <a:gd name="connsiteY862" fmla="*/ 56990 h 96209"/>
                <a:gd name="connsiteX863" fmla="*/ 109166 w 119070"/>
                <a:gd name="connsiteY863" fmla="*/ 57543 h 96209"/>
                <a:gd name="connsiteX864" fmla="*/ 108890 w 119070"/>
                <a:gd name="connsiteY864" fmla="*/ 57820 h 96209"/>
                <a:gd name="connsiteX865" fmla="*/ 108890 w 119070"/>
                <a:gd name="connsiteY865" fmla="*/ 58096 h 96209"/>
                <a:gd name="connsiteX866" fmla="*/ 108890 w 119070"/>
                <a:gd name="connsiteY866" fmla="*/ 58372 h 96209"/>
                <a:gd name="connsiteX867" fmla="*/ 108890 w 119070"/>
                <a:gd name="connsiteY867" fmla="*/ 58649 h 96209"/>
                <a:gd name="connsiteX868" fmla="*/ 108890 w 119070"/>
                <a:gd name="connsiteY868" fmla="*/ 58925 h 96209"/>
                <a:gd name="connsiteX869" fmla="*/ 109166 w 119070"/>
                <a:gd name="connsiteY869" fmla="*/ 58925 h 96209"/>
                <a:gd name="connsiteX870" fmla="*/ 109166 w 119070"/>
                <a:gd name="connsiteY870" fmla="*/ 59202 h 96209"/>
                <a:gd name="connsiteX871" fmla="*/ 109443 w 119070"/>
                <a:gd name="connsiteY871" fmla="*/ 59202 h 96209"/>
                <a:gd name="connsiteX872" fmla="*/ 109719 w 119070"/>
                <a:gd name="connsiteY872" fmla="*/ 59202 h 96209"/>
                <a:gd name="connsiteX873" fmla="*/ 109719 w 119070"/>
                <a:gd name="connsiteY873" fmla="*/ 59478 h 96209"/>
                <a:gd name="connsiteX874" fmla="*/ 109443 w 119070"/>
                <a:gd name="connsiteY874" fmla="*/ 59755 h 96209"/>
                <a:gd name="connsiteX875" fmla="*/ 109443 w 119070"/>
                <a:gd name="connsiteY875" fmla="*/ 60031 h 96209"/>
                <a:gd name="connsiteX876" fmla="*/ 109719 w 119070"/>
                <a:gd name="connsiteY876" fmla="*/ 60307 h 96209"/>
                <a:gd name="connsiteX877" fmla="*/ 109995 w 119070"/>
                <a:gd name="connsiteY877" fmla="*/ 60307 h 96209"/>
                <a:gd name="connsiteX878" fmla="*/ 109995 w 119070"/>
                <a:gd name="connsiteY878" fmla="*/ 60584 h 96209"/>
                <a:gd name="connsiteX879" fmla="*/ 110272 w 119070"/>
                <a:gd name="connsiteY879" fmla="*/ 60307 h 96209"/>
                <a:gd name="connsiteX880" fmla="*/ 110548 w 119070"/>
                <a:gd name="connsiteY880" fmla="*/ 60307 h 96209"/>
                <a:gd name="connsiteX881" fmla="*/ 110824 w 119070"/>
                <a:gd name="connsiteY881" fmla="*/ 60307 h 96209"/>
                <a:gd name="connsiteX882" fmla="*/ 111100 w 119070"/>
                <a:gd name="connsiteY882" fmla="*/ 60861 h 96209"/>
                <a:gd name="connsiteX883" fmla="*/ 111377 w 119070"/>
                <a:gd name="connsiteY883" fmla="*/ 61137 h 96209"/>
                <a:gd name="connsiteX884" fmla="*/ 111653 w 119070"/>
                <a:gd name="connsiteY884" fmla="*/ 61137 h 96209"/>
                <a:gd name="connsiteX885" fmla="*/ 111929 w 119070"/>
                <a:gd name="connsiteY885" fmla="*/ 61413 h 96209"/>
                <a:gd name="connsiteX886" fmla="*/ 112205 w 119070"/>
                <a:gd name="connsiteY886" fmla="*/ 61690 h 96209"/>
                <a:gd name="connsiteX887" fmla="*/ 112205 w 119070"/>
                <a:gd name="connsiteY887" fmla="*/ 61967 h 96209"/>
                <a:gd name="connsiteX888" fmla="*/ 112482 w 119070"/>
                <a:gd name="connsiteY888" fmla="*/ 62243 h 96209"/>
                <a:gd name="connsiteX889" fmla="*/ 112482 w 119070"/>
                <a:gd name="connsiteY889" fmla="*/ 62519 h 96209"/>
                <a:gd name="connsiteX890" fmla="*/ 112482 w 119070"/>
                <a:gd name="connsiteY890" fmla="*/ 62796 h 96209"/>
                <a:gd name="connsiteX891" fmla="*/ 112758 w 119070"/>
                <a:gd name="connsiteY891" fmla="*/ 63072 h 96209"/>
                <a:gd name="connsiteX892" fmla="*/ 113034 w 119070"/>
                <a:gd name="connsiteY892" fmla="*/ 63072 h 96209"/>
                <a:gd name="connsiteX893" fmla="*/ 113310 w 119070"/>
                <a:gd name="connsiteY893" fmla="*/ 63072 h 96209"/>
                <a:gd name="connsiteX894" fmla="*/ 113587 w 119070"/>
                <a:gd name="connsiteY894" fmla="*/ 63349 h 96209"/>
                <a:gd name="connsiteX895" fmla="*/ 113587 w 119070"/>
                <a:gd name="connsiteY895" fmla="*/ 63902 h 96209"/>
                <a:gd name="connsiteX896" fmla="*/ 113587 w 119070"/>
                <a:gd name="connsiteY896" fmla="*/ 64178 h 96209"/>
                <a:gd name="connsiteX897" fmla="*/ 113587 w 119070"/>
                <a:gd name="connsiteY897" fmla="*/ 64454 h 96209"/>
                <a:gd name="connsiteX898" fmla="*/ 113587 w 119070"/>
                <a:gd name="connsiteY898" fmla="*/ 64731 h 96209"/>
                <a:gd name="connsiteX899" fmla="*/ 113863 w 119070"/>
                <a:gd name="connsiteY899" fmla="*/ 65008 h 96209"/>
                <a:gd name="connsiteX900" fmla="*/ 114139 w 119070"/>
                <a:gd name="connsiteY900" fmla="*/ 65008 h 96209"/>
                <a:gd name="connsiteX901" fmla="*/ 114416 w 119070"/>
                <a:gd name="connsiteY901" fmla="*/ 65008 h 96209"/>
                <a:gd name="connsiteX902" fmla="*/ 114692 w 119070"/>
                <a:gd name="connsiteY902" fmla="*/ 65008 h 96209"/>
                <a:gd name="connsiteX903" fmla="*/ 114968 w 119070"/>
                <a:gd name="connsiteY903" fmla="*/ 65284 h 96209"/>
                <a:gd name="connsiteX904" fmla="*/ 115244 w 119070"/>
                <a:gd name="connsiteY904" fmla="*/ 65560 h 96209"/>
                <a:gd name="connsiteX905" fmla="*/ 115244 w 119070"/>
                <a:gd name="connsiteY905" fmla="*/ 65837 h 96209"/>
                <a:gd name="connsiteX906" fmla="*/ 115244 w 119070"/>
                <a:gd name="connsiteY906" fmla="*/ 66113 h 96209"/>
                <a:gd name="connsiteX907" fmla="*/ 115244 w 119070"/>
                <a:gd name="connsiteY907" fmla="*/ 66390 h 96209"/>
                <a:gd name="connsiteX908" fmla="*/ 115521 w 119070"/>
                <a:gd name="connsiteY908" fmla="*/ 66666 h 96209"/>
                <a:gd name="connsiteX909" fmla="*/ 115521 w 119070"/>
                <a:gd name="connsiteY909" fmla="*/ 66943 h 96209"/>
                <a:gd name="connsiteX910" fmla="*/ 115797 w 119070"/>
                <a:gd name="connsiteY910" fmla="*/ 66943 h 96209"/>
                <a:gd name="connsiteX911" fmla="*/ 115797 w 119070"/>
                <a:gd name="connsiteY911" fmla="*/ 67219 h 96209"/>
                <a:gd name="connsiteX912" fmla="*/ 115797 w 119070"/>
                <a:gd name="connsiteY912" fmla="*/ 67496 h 96209"/>
                <a:gd name="connsiteX913" fmla="*/ 115797 w 119070"/>
                <a:gd name="connsiteY913" fmla="*/ 67772 h 96209"/>
                <a:gd name="connsiteX914" fmla="*/ 116073 w 119070"/>
                <a:gd name="connsiteY914" fmla="*/ 67772 h 96209"/>
                <a:gd name="connsiteX915" fmla="*/ 116073 w 119070"/>
                <a:gd name="connsiteY915" fmla="*/ 68049 h 96209"/>
                <a:gd name="connsiteX916" fmla="*/ 116073 w 119070"/>
                <a:gd name="connsiteY916" fmla="*/ 68325 h 96209"/>
                <a:gd name="connsiteX917" fmla="*/ 115797 w 119070"/>
                <a:gd name="connsiteY917" fmla="*/ 68325 h 96209"/>
                <a:gd name="connsiteX918" fmla="*/ 115521 w 119070"/>
                <a:gd name="connsiteY918" fmla="*/ 68601 h 96209"/>
                <a:gd name="connsiteX919" fmla="*/ 115521 w 119070"/>
                <a:gd name="connsiteY919" fmla="*/ 68878 h 96209"/>
                <a:gd name="connsiteX920" fmla="*/ 115521 w 119070"/>
                <a:gd name="connsiteY920" fmla="*/ 69431 h 96209"/>
                <a:gd name="connsiteX921" fmla="*/ 115521 w 119070"/>
                <a:gd name="connsiteY921" fmla="*/ 69707 h 96209"/>
                <a:gd name="connsiteX922" fmla="*/ 115521 w 119070"/>
                <a:gd name="connsiteY922" fmla="*/ 69984 h 96209"/>
                <a:gd name="connsiteX923" fmla="*/ 115521 w 119070"/>
                <a:gd name="connsiteY923" fmla="*/ 70260 h 96209"/>
                <a:gd name="connsiteX924" fmla="*/ 115521 w 119070"/>
                <a:gd name="connsiteY924" fmla="*/ 70537 h 96209"/>
                <a:gd name="connsiteX925" fmla="*/ 115521 w 119070"/>
                <a:gd name="connsiteY925" fmla="*/ 70813 h 96209"/>
                <a:gd name="connsiteX926" fmla="*/ 115521 w 119070"/>
                <a:gd name="connsiteY926" fmla="*/ 71090 h 96209"/>
                <a:gd name="connsiteX927" fmla="*/ 115797 w 119070"/>
                <a:gd name="connsiteY927" fmla="*/ 71366 h 96209"/>
                <a:gd name="connsiteX928" fmla="*/ 116073 w 119070"/>
                <a:gd name="connsiteY928" fmla="*/ 71366 h 96209"/>
                <a:gd name="connsiteX929" fmla="*/ 116349 w 119070"/>
                <a:gd name="connsiteY929" fmla="*/ 71643 h 96209"/>
                <a:gd name="connsiteX930" fmla="*/ 116625 w 119070"/>
                <a:gd name="connsiteY930" fmla="*/ 71643 h 96209"/>
                <a:gd name="connsiteX931" fmla="*/ 116625 w 119070"/>
                <a:gd name="connsiteY931" fmla="*/ 71919 h 96209"/>
                <a:gd name="connsiteX932" fmla="*/ 116625 w 119070"/>
                <a:gd name="connsiteY932" fmla="*/ 72196 h 96209"/>
                <a:gd name="connsiteX933" fmla="*/ 116625 w 119070"/>
                <a:gd name="connsiteY933" fmla="*/ 72472 h 96209"/>
                <a:gd name="connsiteX934" fmla="*/ 116902 w 119070"/>
                <a:gd name="connsiteY934" fmla="*/ 72748 h 96209"/>
                <a:gd name="connsiteX935" fmla="*/ 116902 w 119070"/>
                <a:gd name="connsiteY935" fmla="*/ 73025 h 96209"/>
                <a:gd name="connsiteX936" fmla="*/ 117178 w 119070"/>
                <a:gd name="connsiteY936" fmla="*/ 73301 h 96209"/>
                <a:gd name="connsiteX937" fmla="*/ 117454 w 119070"/>
                <a:gd name="connsiteY937" fmla="*/ 73301 h 96209"/>
                <a:gd name="connsiteX938" fmla="*/ 117454 w 119070"/>
                <a:gd name="connsiteY938" fmla="*/ 73578 h 96209"/>
                <a:gd name="connsiteX939" fmla="*/ 117731 w 119070"/>
                <a:gd name="connsiteY939" fmla="*/ 73578 h 96209"/>
                <a:gd name="connsiteX940" fmla="*/ 118007 w 119070"/>
                <a:gd name="connsiteY940" fmla="*/ 73854 h 96209"/>
                <a:gd name="connsiteX941" fmla="*/ 118007 w 119070"/>
                <a:gd name="connsiteY941" fmla="*/ 74131 h 96209"/>
                <a:gd name="connsiteX942" fmla="*/ 118007 w 119070"/>
                <a:gd name="connsiteY942" fmla="*/ 74407 h 96209"/>
                <a:gd name="connsiteX943" fmla="*/ 118007 w 119070"/>
                <a:gd name="connsiteY943" fmla="*/ 74684 h 96209"/>
                <a:gd name="connsiteX944" fmla="*/ 118283 w 119070"/>
                <a:gd name="connsiteY944" fmla="*/ 74684 h 96209"/>
                <a:gd name="connsiteX945" fmla="*/ 118560 w 119070"/>
                <a:gd name="connsiteY945" fmla="*/ 74960 h 96209"/>
                <a:gd name="connsiteX946" fmla="*/ 118560 w 119070"/>
                <a:gd name="connsiteY946" fmla="*/ 75237 h 96209"/>
                <a:gd name="connsiteX947" fmla="*/ 118836 w 119070"/>
                <a:gd name="connsiteY947" fmla="*/ 75513 h 96209"/>
                <a:gd name="connsiteX948" fmla="*/ 118836 w 119070"/>
                <a:gd name="connsiteY948" fmla="*/ 75790 h 96209"/>
                <a:gd name="connsiteX949" fmla="*/ 118836 w 119070"/>
                <a:gd name="connsiteY949" fmla="*/ 76066 h 96209"/>
                <a:gd name="connsiteX950" fmla="*/ 119112 w 119070"/>
                <a:gd name="connsiteY950" fmla="*/ 76342 h 96209"/>
                <a:gd name="connsiteX951" fmla="*/ 119112 w 119070"/>
                <a:gd name="connsiteY951" fmla="*/ 76619 h 96209"/>
                <a:gd name="connsiteX952" fmla="*/ 118836 w 119070"/>
                <a:gd name="connsiteY952" fmla="*/ 76619 h 96209"/>
                <a:gd name="connsiteX953" fmla="*/ 118560 w 119070"/>
                <a:gd name="connsiteY953" fmla="*/ 76619 h 96209"/>
                <a:gd name="connsiteX954" fmla="*/ 118560 w 119070"/>
                <a:gd name="connsiteY954" fmla="*/ 76342 h 96209"/>
                <a:gd name="connsiteX955" fmla="*/ 118560 w 119070"/>
                <a:gd name="connsiteY955" fmla="*/ 76619 h 96209"/>
                <a:gd name="connsiteX956" fmla="*/ 118560 w 119070"/>
                <a:gd name="connsiteY956" fmla="*/ 76895 h 96209"/>
                <a:gd name="connsiteX957" fmla="*/ 118560 w 119070"/>
                <a:gd name="connsiteY957" fmla="*/ 77172 h 96209"/>
                <a:gd name="connsiteX958" fmla="*/ 118007 w 119070"/>
                <a:gd name="connsiteY958" fmla="*/ 77172 h 96209"/>
                <a:gd name="connsiteX959" fmla="*/ 117731 w 119070"/>
                <a:gd name="connsiteY959" fmla="*/ 76895 h 96209"/>
                <a:gd name="connsiteX960" fmla="*/ 117454 w 119070"/>
                <a:gd name="connsiteY960" fmla="*/ 76895 h 96209"/>
                <a:gd name="connsiteX961" fmla="*/ 117178 w 119070"/>
                <a:gd name="connsiteY961" fmla="*/ 76895 h 96209"/>
                <a:gd name="connsiteX962" fmla="*/ 116625 w 119070"/>
                <a:gd name="connsiteY962" fmla="*/ 77172 h 96209"/>
                <a:gd name="connsiteX963" fmla="*/ 116349 w 119070"/>
                <a:gd name="connsiteY963" fmla="*/ 77172 h 96209"/>
                <a:gd name="connsiteX964" fmla="*/ 115797 w 119070"/>
                <a:gd name="connsiteY964" fmla="*/ 77448 h 96209"/>
                <a:gd name="connsiteX965" fmla="*/ 115521 w 119070"/>
                <a:gd name="connsiteY965" fmla="*/ 77448 h 96209"/>
                <a:gd name="connsiteX966" fmla="*/ 115244 w 119070"/>
                <a:gd name="connsiteY966" fmla="*/ 77448 h 96209"/>
                <a:gd name="connsiteX967" fmla="*/ 114968 w 119070"/>
                <a:gd name="connsiteY967" fmla="*/ 77172 h 96209"/>
                <a:gd name="connsiteX968" fmla="*/ 114692 w 119070"/>
                <a:gd name="connsiteY968" fmla="*/ 77172 h 96209"/>
                <a:gd name="connsiteX969" fmla="*/ 114416 w 119070"/>
                <a:gd name="connsiteY969" fmla="*/ 77172 h 96209"/>
                <a:gd name="connsiteX970" fmla="*/ 114139 w 119070"/>
                <a:gd name="connsiteY970" fmla="*/ 77448 h 96209"/>
                <a:gd name="connsiteX971" fmla="*/ 113863 w 119070"/>
                <a:gd name="connsiteY971" fmla="*/ 77448 h 96209"/>
                <a:gd name="connsiteX972" fmla="*/ 113587 w 119070"/>
                <a:gd name="connsiteY972" fmla="*/ 77448 h 96209"/>
                <a:gd name="connsiteX973" fmla="*/ 113310 w 119070"/>
                <a:gd name="connsiteY973" fmla="*/ 77448 h 96209"/>
                <a:gd name="connsiteX974" fmla="*/ 113310 w 119070"/>
                <a:gd name="connsiteY974" fmla="*/ 77172 h 96209"/>
                <a:gd name="connsiteX975" fmla="*/ 113034 w 119070"/>
                <a:gd name="connsiteY975" fmla="*/ 77172 h 96209"/>
                <a:gd name="connsiteX976" fmla="*/ 112758 w 119070"/>
                <a:gd name="connsiteY976" fmla="*/ 76895 h 96209"/>
                <a:gd name="connsiteX977" fmla="*/ 112758 w 119070"/>
                <a:gd name="connsiteY977" fmla="*/ 76619 h 96209"/>
                <a:gd name="connsiteX978" fmla="*/ 112758 w 119070"/>
                <a:gd name="connsiteY978" fmla="*/ 76342 h 96209"/>
                <a:gd name="connsiteX979" fmla="*/ 112482 w 119070"/>
                <a:gd name="connsiteY979" fmla="*/ 76342 h 96209"/>
                <a:gd name="connsiteX980" fmla="*/ 112205 w 119070"/>
                <a:gd name="connsiteY980" fmla="*/ 76066 h 96209"/>
                <a:gd name="connsiteX981" fmla="*/ 112205 w 119070"/>
                <a:gd name="connsiteY981" fmla="*/ 76342 h 96209"/>
                <a:gd name="connsiteX982" fmla="*/ 111929 w 119070"/>
                <a:gd name="connsiteY982" fmla="*/ 76342 h 96209"/>
                <a:gd name="connsiteX983" fmla="*/ 111653 w 119070"/>
                <a:gd name="connsiteY983" fmla="*/ 76342 h 96209"/>
                <a:gd name="connsiteX984" fmla="*/ 111377 w 119070"/>
                <a:gd name="connsiteY984" fmla="*/ 76342 h 96209"/>
                <a:gd name="connsiteX985" fmla="*/ 111100 w 119070"/>
                <a:gd name="connsiteY985" fmla="*/ 76066 h 96209"/>
                <a:gd name="connsiteX986" fmla="*/ 110824 w 119070"/>
                <a:gd name="connsiteY986" fmla="*/ 76066 h 96209"/>
                <a:gd name="connsiteX987" fmla="*/ 110548 w 119070"/>
                <a:gd name="connsiteY987" fmla="*/ 75790 h 96209"/>
                <a:gd name="connsiteX988" fmla="*/ 110548 w 119070"/>
                <a:gd name="connsiteY988" fmla="*/ 75513 h 96209"/>
                <a:gd name="connsiteX989" fmla="*/ 110272 w 119070"/>
                <a:gd name="connsiteY989" fmla="*/ 75513 h 96209"/>
                <a:gd name="connsiteX990" fmla="*/ 109995 w 119070"/>
                <a:gd name="connsiteY990" fmla="*/ 75513 h 96209"/>
                <a:gd name="connsiteX991" fmla="*/ 109719 w 119070"/>
                <a:gd name="connsiteY991" fmla="*/ 75513 h 96209"/>
                <a:gd name="connsiteX992" fmla="*/ 109443 w 119070"/>
                <a:gd name="connsiteY992" fmla="*/ 75513 h 96209"/>
                <a:gd name="connsiteX993" fmla="*/ 109166 w 119070"/>
                <a:gd name="connsiteY993" fmla="*/ 75513 h 96209"/>
                <a:gd name="connsiteX994" fmla="*/ 108890 w 119070"/>
                <a:gd name="connsiteY994" fmla="*/ 75513 h 96209"/>
                <a:gd name="connsiteX995" fmla="*/ 108890 w 119070"/>
                <a:gd name="connsiteY995" fmla="*/ 75790 h 96209"/>
                <a:gd name="connsiteX996" fmla="*/ 108890 w 119070"/>
                <a:gd name="connsiteY996" fmla="*/ 76066 h 96209"/>
                <a:gd name="connsiteX997" fmla="*/ 109166 w 119070"/>
                <a:gd name="connsiteY997" fmla="*/ 76066 h 96209"/>
                <a:gd name="connsiteX998" fmla="*/ 109443 w 119070"/>
                <a:gd name="connsiteY998" fmla="*/ 76342 h 96209"/>
                <a:gd name="connsiteX999" fmla="*/ 109443 w 119070"/>
                <a:gd name="connsiteY999" fmla="*/ 76619 h 96209"/>
                <a:gd name="connsiteX1000" fmla="*/ 109719 w 119070"/>
                <a:gd name="connsiteY1000" fmla="*/ 76619 h 96209"/>
                <a:gd name="connsiteX1001" fmla="*/ 109719 w 119070"/>
                <a:gd name="connsiteY1001" fmla="*/ 76895 h 96209"/>
                <a:gd name="connsiteX1002" fmla="*/ 109719 w 119070"/>
                <a:gd name="connsiteY1002" fmla="*/ 77172 h 96209"/>
                <a:gd name="connsiteX1003" fmla="*/ 109719 w 119070"/>
                <a:gd name="connsiteY1003" fmla="*/ 77448 h 96209"/>
                <a:gd name="connsiteX1004" fmla="*/ 109443 w 119070"/>
                <a:gd name="connsiteY1004" fmla="*/ 77725 h 96209"/>
                <a:gd name="connsiteX1005" fmla="*/ 109166 w 119070"/>
                <a:gd name="connsiteY1005" fmla="*/ 78001 h 96209"/>
                <a:gd name="connsiteX1006" fmla="*/ 108890 w 119070"/>
                <a:gd name="connsiteY1006" fmla="*/ 78278 h 96209"/>
                <a:gd name="connsiteX1007" fmla="*/ 108614 w 119070"/>
                <a:gd name="connsiteY1007" fmla="*/ 78554 h 96209"/>
                <a:gd name="connsiteX1008" fmla="*/ 108338 w 119070"/>
                <a:gd name="connsiteY1008" fmla="*/ 78554 h 96209"/>
                <a:gd name="connsiteX1009" fmla="*/ 108061 w 119070"/>
                <a:gd name="connsiteY1009" fmla="*/ 78831 h 96209"/>
                <a:gd name="connsiteX1010" fmla="*/ 107785 w 119070"/>
                <a:gd name="connsiteY1010" fmla="*/ 78831 h 96209"/>
                <a:gd name="connsiteX1011" fmla="*/ 107509 w 119070"/>
                <a:gd name="connsiteY1011" fmla="*/ 79107 h 96209"/>
                <a:gd name="connsiteX1012" fmla="*/ 107509 w 119070"/>
                <a:gd name="connsiteY1012" fmla="*/ 79384 h 96209"/>
                <a:gd name="connsiteX1013" fmla="*/ 107509 w 119070"/>
                <a:gd name="connsiteY1013" fmla="*/ 79660 h 96209"/>
                <a:gd name="connsiteX1014" fmla="*/ 107509 w 119070"/>
                <a:gd name="connsiteY1014" fmla="*/ 79937 h 96209"/>
                <a:gd name="connsiteX1015" fmla="*/ 107509 w 119070"/>
                <a:gd name="connsiteY1015" fmla="*/ 80213 h 96209"/>
                <a:gd name="connsiteX1016" fmla="*/ 107509 w 119070"/>
                <a:gd name="connsiteY1016" fmla="*/ 80766 h 96209"/>
                <a:gd name="connsiteX1017" fmla="*/ 107509 w 119070"/>
                <a:gd name="connsiteY1017" fmla="*/ 81319 h 96209"/>
                <a:gd name="connsiteX1018" fmla="*/ 107509 w 119070"/>
                <a:gd name="connsiteY1018" fmla="*/ 81872 h 96209"/>
                <a:gd name="connsiteX1019" fmla="*/ 107233 w 119070"/>
                <a:gd name="connsiteY1019" fmla="*/ 81872 h 96209"/>
                <a:gd name="connsiteX1020" fmla="*/ 106956 w 119070"/>
                <a:gd name="connsiteY1020" fmla="*/ 82148 h 96209"/>
                <a:gd name="connsiteX1021" fmla="*/ 106404 w 119070"/>
                <a:gd name="connsiteY1021" fmla="*/ 82148 h 96209"/>
                <a:gd name="connsiteX1022" fmla="*/ 105575 w 119070"/>
                <a:gd name="connsiteY1022" fmla="*/ 82148 h 96209"/>
                <a:gd name="connsiteX1023" fmla="*/ 104746 w 119070"/>
                <a:gd name="connsiteY1023" fmla="*/ 82148 h 96209"/>
                <a:gd name="connsiteX1024" fmla="*/ 104194 w 119070"/>
                <a:gd name="connsiteY1024" fmla="*/ 82148 h 96209"/>
                <a:gd name="connsiteX1025" fmla="*/ 102260 w 119070"/>
                <a:gd name="connsiteY1025" fmla="*/ 82148 h 96209"/>
                <a:gd name="connsiteX1026" fmla="*/ 101155 w 119070"/>
                <a:gd name="connsiteY1026" fmla="*/ 82425 h 96209"/>
                <a:gd name="connsiteX1027" fmla="*/ 100879 w 119070"/>
                <a:gd name="connsiteY1027" fmla="*/ 82425 h 96209"/>
                <a:gd name="connsiteX1028" fmla="*/ 100602 w 119070"/>
                <a:gd name="connsiteY1028" fmla="*/ 82425 h 96209"/>
                <a:gd name="connsiteX1029" fmla="*/ 100326 w 119070"/>
                <a:gd name="connsiteY1029" fmla="*/ 82425 h 96209"/>
                <a:gd name="connsiteX1030" fmla="*/ 100050 w 119070"/>
                <a:gd name="connsiteY1030" fmla="*/ 82425 h 96209"/>
                <a:gd name="connsiteX1031" fmla="*/ 99773 w 119070"/>
                <a:gd name="connsiteY1031" fmla="*/ 82425 h 96209"/>
                <a:gd name="connsiteX1032" fmla="*/ 99497 w 119070"/>
                <a:gd name="connsiteY1032" fmla="*/ 82425 h 96209"/>
                <a:gd name="connsiteX1033" fmla="*/ 99221 w 119070"/>
                <a:gd name="connsiteY1033" fmla="*/ 82425 h 96209"/>
                <a:gd name="connsiteX1034" fmla="*/ 98945 w 119070"/>
                <a:gd name="connsiteY1034" fmla="*/ 82425 h 96209"/>
                <a:gd name="connsiteX1035" fmla="*/ 98668 w 119070"/>
                <a:gd name="connsiteY1035" fmla="*/ 82425 h 96209"/>
                <a:gd name="connsiteX1036" fmla="*/ 98392 w 119070"/>
                <a:gd name="connsiteY1036" fmla="*/ 82425 h 96209"/>
                <a:gd name="connsiteX1037" fmla="*/ 98116 w 119070"/>
                <a:gd name="connsiteY1037" fmla="*/ 82425 h 96209"/>
                <a:gd name="connsiteX1038" fmla="*/ 97840 w 119070"/>
                <a:gd name="connsiteY1038" fmla="*/ 82425 h 96209"/>
                <a:gd name="connsiteX1039" fmla="*/ 97563 w 119070"/>
                <a:gd name="connsiteY1039" fmla="*/ 82425 h 96209"/>
                <a:gd name="connsiteX1040" fmla="*/ 97287 w 119070"/>
                <a:gd name="connsiteY1040" fmla="*/ 82425 h 96209"/>
                <a:gd name="connsiteX1041" fmla="*/ 97011 w 119070"/>
                <a:gd name="connsiteY1041" fmla="*/ 82425 h 96209"/>
                <a:gd name="connsiteX1042" fmla="*/ 96735 w 119070"/>
                <a:gd name="connsiteY1042" fmla="*/ 82425 h 96209"/>
                <a:gd name="connsiteX1043" fmla="*/ 96735 w 119070"/>
                <a:gd name="connsiteY1043" fmla="*/ 82701 h 96209"/>
                <a:gd name="connsiteX1044" fmla="*/ 97011 w 119070"/>
                <a:gd name="connsiteY1044" fmla="*/ 82701 h 96209"/>
                <a:gd name="connsiteX1045" fmla="*/ 97011 w 119070"/>
                <a:gd name="connsiteY1045" fmla="*/ 82978 h 96209"/>
                <a:gd name="connsiteX1046" fmla="*/ 97011 w 119070"/>
                <a:gd name="connsiteY1046" fmla="*/ 83254 h 96209"/>
                <a:gd name="connsiteX1047" fmla="*/ 97011 w 119070"/>
                <a:gd name="connsiteY1047" fmla="*/ 83530 h 96209"/>
                <a:gd name="connsiteX1048" fmla="*/ 97011 w 119070"/>
                <a:gd name="connsiteY1048" fmla="*/ 83807 h 96209"/>
                <a:gd name="connsiteX1049" fmla="*/ 97011 w 119070"/>
                <a:gd name="connsiteY1049" fmla="*/ 84084 h 96209"/>
                <a:gd name="connsiteX1050" fmla="*/ 97287 w 119070"/>
                <a:gd name="connsiteY1050" fmla="*/ 84084 h 96209"/>
                <a:gd name="connsiteX1051" fmla="*/ 97287 w 119070"/>
                <a:gd name="connsiteY1051" fmla="*/ 84360 h 96209"/>
                <a:gd name="connsiteX1052" fmla="*/ 97563 w 119070"/>
                <a:gd name="connsiteY1052" fmla="*/ 84360 h 96209"/>
                <a:gd name="connsiteX1053" fmla="*/ 97563 w 119070"/>
                <a:gd name="connsiteY1053" fmla="*/ 84636 h 96209"/>
                <a:gd name="connsiteX1054" fmla="*/ 97840 w 119070"/>
                <a:gd name="connsiteY1054" fmla="*/ 84636 h 96209"/>
                <a:gd name="connsiteX1055" fmla="*/ 97840 w 119070"/>
                <a:gd name="connsiteY1055" fmla="*/ 84913 h 96209"/>
                <a:gd name="connsiteX1056" fmla="*/ 98116 w 119070"/>
                <a:gd name="connsiteY1056" fmla="*/ 84913 h 96209"/>
                <a:gd name="connsiteX1057" fmla="*/ 97840 w 119070"/>
                <a:gd name="connsiteY1057" fmla="*/ 85189 h 96209"/>
                <a:gd name="connsiteX1058" fmla="*/ 97563 w 119070"/>
                <a:gd name="connsiteY1058" fmla="*/ 85189 h 96209"/>
                <a:gd name="connsiteX1059" fmla="*/ 97287 w 119070"/>
                <a:gd name="connsiteY1059" fmla="*/ 85189 h 96209"/>
                <a:gd name="connsiteX1060" fmla="*/ 97287 w 119070"/>
                <a:gd name="connsiteY1060" fmla="*/ 84913 h 96209"/>
                <a:gd name="connsiteX1061" fmla="*/ 97011 w 119070"/>
                <a:gd name="connsiteY1061" fmla="*/ 84913 h 96209"/>
                <a:gd name="connsiteX1062" fmla="*/ 96735 w 119070"/>
                <a:gd name="connsiteY1062" fmla="*/ 84913 h 96209"/>
                <a:gd name="connsiteX1063" fmla="*/ 96458 w 119070"/>
                <a:gd name="connsiteY1063" fmla="*/ 84913 h 96209"/>
                <a:gd name="connsiteX1064" fmla="*/ 96182 w 119070"/>
                <a:gd name="connsiteY1064" fmla="*/ 84913 h 96209"/>
                <a:gd name="connsiteX1065" fmla="*/ 96182 w 119070"/>
                <a:gd name="connsiteY1065" fmla="*/ 85189 h 96209"/>
                <a:gd name="connsiteX1066" fmla="*/ 95906 w 119070"/>
                <a:gd name="connsiteY1066" fmla="*/ 85189 h 96209"/>
                <a:gd name="connsiteX1067" fmla="*/ 95629 w 119070"/>
                <a:gd name="connsiteY1067" fmla="*/ 85189 h 96209"/>
                <a:gd name="connsiteX1068" fmla="*/ 95353 w 119070"/>
                <a:gd name="connsiteY1068" fmla="*/ 85189 h 96209"/>
                <a:gd name="connsiteX1069" fmla="*/ 95353 w 119070"/>
                <a:gd name="connsiteY1069" fmla="*/ 85466 h 96209"/>
                <a:gd name="connsiteX1070" fmla="*/ 95077 w 119070"/>
                <a:gd name="connsiteY1070" fmla="*/ 85466 h 96209"/>
                <a:gd name="connsiteX1071" fmla="*/ 95077 w 119070"/>
                <a:gd name="connsiteY1071" fmla="*/ 85742 h 96209"/>
                <a:gd name="connsiteX1072" fmla="*/ 94801 w 119070"/>
                <a:gd name="connsiteY1072" fmla="*/ 85742 h 96209"/>
                <a:gd name="connsiteX1073" fmla="*/ 94524 w 119070"/>
                <a:gd name="connsiteY1073" fmla="*/ 86019 h 96209"/>
                <a:gd name="connsiteX1074" fmla="*/ 94524 w 119070"/>
                <a:gd name="connsiteY1074" fmla="*/ 85742 h 96209"/>
                <a:gd name="connsiteX1075" fmla="*/ 94248 w 119070"/>
                <a:gd name="connsiteY1075" fmla="*/ 85742 h 96209"/>
                <a:gd name="connsiteX1076" fmla="*/ 94248 w 119070"/>
                <a:gd name="connsiteY1076" fmla="*/ 85466 h 96209"/>
                <a:gd name="connsiteX1077" fmla="*/ 93972 w 119070"/>
                <a:gd name="connsiteY1077" fmla="*/ 85466 h 96209"/>
                <a:gd name="connsiteX1078" fmla="*/ 93972 w 119070"/>
                <a:gd name="connsiteY1078" fmla="*/ 85742 h 96209"/>
                <a:gd name="connsiteX1079" fmla="*/ 93696 w 119070"/>
                <a:gd name="connsiteY1079" fmla="*/ 85742 h 96209"/>
                <a:gd name="connsiteX1080" fmla="*/ 93696 w 119070"/>
                <a:gd name="connsiteY1080" fmla="*/ 86019 h 96209"/>
                <a:gd name="connsiteX1081" fmla="*/ 93419 w 119070"/>
                <a:gd name="connsiteY1081" fmla="*/ 86019 h 96209"/>
                <a:gd name="connsiteX1082" fmla="*/ 93143 w 119070"/>
                <a:gd name="connsiteY1082" fmla="*/ 86019 h 96209"/>
                <a:gd name="connsiteX1083" fmla="*/ 92867 w 119070"/>
                <a:gd name="connsiteY1083" fmla="*/ 86019 h 96209"/>
                <a:gd name="connsiteX1084" fmla="*/ 92867 w 119070"/>
                <a:gd name="connsiteY1084" fmla="*/ 85742 h 96209"/>
                <a:gd name="connsiteX1085" fmla="*/ 92591 w 119070"/>
                <a:gd name="connsiteY1085" fmla="*/ 85742 h 96209"/>
                <a:gd name="connsiteX1086" fmla="*/ 92314 w 119070"/>
                <a:gd name="connsiteY1086" fmla="*/ 85742 h 96209"/>
                <a:gd name="connsiteX1087" fmla="*/ 92038 w 119070"/>
                <a:gd name="connsiteY1087" fmla="*/ 85466 h 96209"/>
                <a:gd name="connsiteX1088" fmla="*/ 91762 w 119070"/>
                <a:gd name="connsiteY1088" fmla="*/ 85466 h 96209"/>
                <a:gd name="connsiteX1089" fmla="*/ 91762 w 119070"/>
                <a:gd name="connsiteY1089" fmla="*/ 85189 h 96209"/>
                <a:gd name="connsiteX1090" fmla="*/ 91485 w 119070"/>
                <a:gd name="connsiteY1090" fmla="*/ 85189 h 96209"/>
                <a:gd name="connsiteX1091" fmla="*/ 91485 w 119070"/>
                <a:gd name="connsiteY1091" fmla="*/ 84913 h 96209"/>
                <a:gd name="connsiteX1092" fmla="*/ 91209 w 119070"/>
                <a:gd name="connsiteY1092" fmla="*/ 85189 h 96209"/>
                <a:gd name="connsiteX1093" fmla="*/ 90933 w 119070"/>
                <a:gd name="connsiteY1093" fmla="*/ 85189 h 96209"/>
                <a:gd name="connsiteX1094" fmla="*/ 90933 w 119070"/>
                <a:gd name="connsiteY1094" fmla="*/ 84913 h 96209"/>
                <a:gd name="connsiteX1095" fmla="*/ 90657 w 119070"/>
                <a:gd name="connsiteY1095" fmla="*/ 84913 h 96209"/>
                <a:gd name="connsiteX1096" fmla="*/ 90657 w 119070"/>
                <a:gd name="connsiteY1096" fmla="*/ 85189 h 96209"/>
                <a:gd name="connsiteX1097" fmla="*/ 90380 w 119070"/>
                <a:gd name="connsiteY1097" fmla="*/ 85189 h 96209"/>
                <a:gd name="connsiteX1098" fmla="*/ 90380 w 119070"/>
                <a:gd name="connsiteY1098" fmla="*/ 85466 h 96209"/>
                <a:gd name="connsiteX1099" fmla="*/ 90380 w 119070"/>
                <a:gd name="connsiteY1099" fmla="*/ 85742 h 96209"/>
                <a:gd name="connsiteX1100" fmla="*/ 90104 w 119070"/>
                <a:gd name="connsiteY1100" fmla="*/ 85742 h 96209"/>
                <a:gd name="connsiteX1101" fmla="*/ 90104 w 119070"/>
                <a:gd name="connsiteY1101" fmla="*/ 86019 h 96209"/>
                <a:gd name="connsiteX1102" fmla="*/ 90104 w 119070"/>
                <a:gd name="connsiteY1102" fmla="*/ 86295 h 96209"/>
                <a:gd name="connsiteX1103" fmla="*/ 89828 w 119070"/>
                <a:gd name="connsiteY1103" fmla="*/ 86295 h 96209"/>
                <a:gd name="connsiteX1104" fmla="*/ 89828 w 119070"/>
                <a:gd name="connsiteY1104" fmla="*/ 86571 h 96209"/>
                <a:gd name="connsiteX1105" fmla="*/ 89828 w 119070"/>
                <a:gd name="connsiteY1105" fmla="*/ 86848 h 96209"/>
                <a:gd name="connsiteX1106" fmla="*/ 89552 w 119070"/>
                <a:gd name="connsiteY1106" fmla="*/ 87125 h 96209"/>
                <a:gd name="connsiteX1107" fmla="*/ 89552 w 119070"/>
                <a:gd name="connsiteY1107" fmla="*/ 87401 h 96209"/>
                <a:gd name="connsiteX1108" fmla="*/ 89552 w 119070"/>
                <a:gd name="connsiteY1108" fmla="*/ 87677 h 96209"/>
                <a:gd name="connsiteX1109" fmla="*/ 89276 w 119070"/>
                <a:gd name="connsiteY1109" fmla="*/ 87677 h 96209"/>
                <a:gd name="connsiteX1110" fmla="*/ 89276 w 119070"/>
                <a:gd name="connsiteY1110" fmla="*/ 87954 h 96209"/>
                <a:gd name="connsiteX1111" fmla="*/ 89276 w 119070"/>
                <a:gd name="connsiteY1111" fmla="*/ 88231 h 96209"/>
                <a:gd name="connsiteX1112" fmla="*/ 89276 w 119070"/>
                <a:gd name="connsiteY1112" fmla="*/ 88507 h 96209"/>
                <a:gd name="connsiteX1113" fmla="*/ 89276 w 119070"/>
                <a:gd name="connsiteY1113" fmla="*/ 88783 h 96209"/>
                <a:gd name="connsiteX1114" fmla="*/ 89552 w 119070"/>
                <a:gd name="connsiteY1114" fmla="*/ 88783 h 96209"/>
                <a:gd name="connsiteX1115" fmla="*/ 89552 w 119070"/>
                <a:gd name="connsiteY1115" fmla="*/ 89060 h 96209"/>
                <a:gd name="connsiteX1116" fmla="*/ 89828 w 119070"/>
                <a:gd name="connsiteY1116" fmla="*/ 89060 h 96209"/>
                <a:gd name="connsiteX1117" fmla="*/ 89828 w 119070"/>
                <a:gd name="connsiteY1117" fmla="*/ 89336 h 96209"/>
                <a:gd name="connsiteX1118" fmla="*/ 90104 w 119070"/>
                <a:gd name="connsiteY1118" fmla="*/ 89336 h 96209"/>
                <a:gd name="connsiteX1119" fmla="*/ 90104 w 119070"/>
                <a:gd name="connsiteY1119" fmla="*/ 89613 h 96209"/>
                <a:gd name="connsiteX1120" fmla="*/ 90380 w 119070"/>
                <a:gd name="connsiteY1120" fmla="*/ 89613 h 96209"/>
                <a:gd name="connsiteX1121" fmla="*/ 90380 w 119070"/>
                <a:gd name="connsiteY1121" fmla="*/ 89889 h 96209"/>
                <a:gd name="connsiteX1122" fmla="*/ 90657 w 119070"/>
                <a:gd name="connsiteY1122" fmla="*/ 90166 h 96209"/>
                <a:gd name="connsiteX1123" fmla="*/ 90933 w 119070"/>
                <a:gd name="connsiteY1123" fmla="*/ 90442 h 96209"/>
                <a:gd name="connsiteX1124" fmla="*/ 90933 w 119070"/>
                <a:gd name="connsiteY1124" fmla="*/ 90718 h 96209"/>
                <a:gd name="connsiteX1125" fmla="*/ 91209 w 119070"/>
                <a:gd name="connsiteY1125" fmla="*/ 90718 h 96209"/>
                <a:gd name="connsiteX1126" fmla="*/ 91209 w 119070"/>
                <a:gd name="connsiteY1126" fmla="*/ 90995 h 96209"/>
                <a:gd name="connsiteX1127" fmla="*/ 91485 w 119070"/>
                <a:gd name="connsiteY1127" fmla="*/ 90995 h 96209"/>
                <a:gd name="connsiteX1128" fmla="*/ 91485 w 119070"/>
                <a:gd name="connsiteY1128" fmla="*/ 91272 h 96209"/>
                <a:gd name="connsiteX1129" fmla="*/ 91762 w 119070"/>
                <a:gd name="connsiteY1129" fmla="*/ 91272 h 96209"/>
                <a:gd name="connsiteX1130" fmla="*/ 91762 w 119070"/>
                <a:gd name="connsiteY1130" fmla="*/ 91548 h 96209"/>
                <a:gd name="connsiteX1131" fmla="*/ 92038 w 119070"/>
                <a:gd name="connsiteY1131" fmla="*/ 91548 h 96209"/>
                <a:gd name="connsiteX1132" fmla="*/ 92038 w 119070"/>
                <a:gd name="connsiteY1132" fmla="*/ 91824 h 96209"/>
                <a:gd name="connsiteX1133" fmla="*/ 92038 w 119070"/>
                <a:gd name="connsiteY1133" fmla="*/ 92101 h 96209"/>
                <a:gd name="connsiteX1134" fmla="*/ 92038 w 119070"/>
                <a:gd name="connsiteY1134" fmla="*/ 92377 h 96209"/>
                <a:gd name="connsiteX1135" fmla="*/ 92038 w 119070"/>
                <a:gd name="connsiteY1135" fmla="*/ 92654 h 96209"/>
                <a:gd name="connsiteX1136" fmla="*/ 91762 w 119070"/>
                <a:gd name="connsiteY1136" fmla="*/ 92654 h 96209"/>
                <a:gd name="connsiteX1137" fmla="*/ 91485 w 119070"/>
                <a:gd name="connsiteY1137" fmla="*/ 92654 h 96209"/>
                <a:gd name="connsiteX1138" fmla="*/ 91209 w 119070"/>
                <a:gd name="connsiteY1138" fmla="*/ 92654 h 96209"/>
                <a:gd name="connsiteX1139" fmla="*/ 90933 w 119070"/>
                <a:gd name="connsiteY1139" fmla="*/ 92654 h 96209"/>
                <a:gd name="connsiteX1140" fmla="*/ 90657 w 119070"/>
                <a:gd name="connsiteY1140" fmla="*/ 92654 h 96209"/>
                <a:gd name="connsiteX1141" fmla="*/ 90380 w 119070"/>
                <a:gd name="connsiteY1141" fmla="*/ 92654 h 96209"/>
                <a:gd name="connsiteX1142" fmla="*/ 90380 w 119070"/>
                <a:gd name="connsiteY1142" fmla="*/ 92930 h 96209"/>
                <a:gd name="connsiteX1143" fmla="*/ 90104 w 119070"/>
                <a:gd name="connsiteY1143" fmla="*/ 92930 h 96209"/>
                <a:gd name="connsiteX1144" fmla="*/ 89828 w 119070"/>
                <a:gd name="connsiteY1144" fmla="*/ 92930 h 96209"/>
                <a:gd name="connsiteX1145" fmla="*/ 89828 w 119070"/>
                <a:gd name="connsiteY1145" fmla="*/ 93207 h 96209"/>
                <a:gd name="connsiteX1146" fmla="*/ 89552 w 119070"/>
                <a:gd name="connsiteY1146" fmla="*/ 93207 h 96209"/>
                <a:gd name="connsiteX1147" fmla="*/ 89276 w 119070"/>
                <a:gd name="connsiteY1147" fmla="*/ 93207 h 96209"/>
                <a:gd name="connsiteX1148" fmla="*/ 89276 w 119070"/>
                <a:gd name="connsiteY1148" fmla="*/ 92930 h 96209"/>
                <a:gd name="connsiteX1149" fmla="*/ 88999 w 119070"/>
                <a:gd name="connsiteY1149" fmla="*/ 92930 h 96209"/>
                <a:gd name="connsiteX1150" fmla="*/ 88999 w 119070"/>
                <a:gd name="connsiteY1150" fmla="*/ 92654 h 96209"/>
                <a:gd name="connsiteX1151" fmla="*/ 89276 w 119070"/>
                <a:gd name="connsiteY1151" fmla="*/ 92654 h 96209"/>
                <a:gd name="connsiteX1152" fmla="*/ 89276 w 119070"/>
                <a:gd name="connsiteY1152" fmla="*/ 92377 h 96209"/>
                <a:gd name="connsiteX1153" fmla="*/ 88999 w 119070"/>
                <a:gd name="connsiteY1153" fmla="*/ 92377 h 96209"/>
                <a:gd name="connsiteX1154" fmla="*/ 88723 w 119070"/>
                <a:gd name="connsiteY1154" fmla="*/ 92377 h 96209"/>
                <a:gd name="connsiteX1155" fmla="*/ 88723 w 119070"/>
                <a:gd name="connsiteY1155" fmla="*/ 92101 h 96209"/>
                <a:gd name="connsiteX1156" fmla="*/ 88447 w 119070"/>
                <a:gd name="connsiteY1156" fmla="*/ 92101 h 96209"/>
                <a:gd name="connsiteX1157" fmla="*/ 88170 w 119070"/>
                <a:gd name="connsiteY1157" fmla="*/ 92101 h 96209"/>
                <a:gd name="connsiteX1158" fmla="*/ 87894 w 119070"/>
                <a:gd name="connsiteY1158" fmla="*/ 92101 h 96209"/>
                <a:gd name="connsiteX1159" fmla="*/ 87894 w 119070"/>
                <a:gd name="connsiteY1159" fmla="*/ 92377 h 96209"/>
                <a:gd name="connsiteX1160" fmla="*/ 87618 w 119070"/>
                <a:gd name="connsiteY1160" fmla="*/ 92377 h 96209"/>
                <a:gd name="connsiteX1161" fmla="*/ 87341 w 119070"/>
                <a:gd name="connsiteY1161" fmla="*/ 92377 h 96209"/>
                <a:gd name="connsiteX1162" fmla="*/ 87065 w 119070"/>
                <a:gd name="connsiteY1162" fmla="*/ 92377 h 96209"/>
                <a:gd name="connsiteX1163" fmla="*/ 87065 w 119070"/>
                <a:gd name="connsiteY1163" fmla="*/ 92101 h 96209"/>
                <a:gd name="connsiteX1164" fmla="*/ 86789 w 119070"/>
                <a:gd name="connsiteY1164" fmla="*/ 92101 h 96209"/>
                <a:gd name="connsiteX1165" fmla="*/ 86789 w 119070"/>
                <a:gd name="connsiteY1165" fmla="*/ 91824 h 96209"/>
                <a:gd name="connsiteX1166" fmla="*/ 86513 w 119070"/>
                <a:gd name="connsiteY1166" fmla="*/ 91824 h 96209"/>
                <a:gd name="connsiteX1167" fmla="*/ 86513 w 119070"/>
                <a:gd name="connsiteY1167" fmla="*/ 91548 h 96209"/>
                <a:gd name="connsiteX1168" fmla="*/ 86236 w 119070"/>
                <a:gd name="connsiteY1168" fmla="*/ 91548 h 96209"/>
                <a:gd name="connsiteX1169" fmla="*/ 86236 w 119070"/>
                <a:gd name="connsiteY1169" fmla="*/ 91272 h 96209"/>
                <a:gd name="connsiteX1170" fmla="*/ 86236 w 119070"/>
                <a:gd name="connsiteY1170" fmla="*/ 90995 h 96209"/>
                <a:gd name="connsiteX1171" fmla="*/ 85960 w 119070"/>
                <a:gd name="connsiteY1171" fmla="*/ 90995 h 96209"/>
                <a:gd name="connsiteX1172" fmla="*/ 85960 w 119070"/>
                <a:gd name="connsiteY1172" fmla="*/ 90718 h 96209"/>
                <a:gd name="connsiteX1173" fmla="*/ 85684 w 119070"/>
                <a:gd name="connsiteY1173" fmla="*/ 90718 h 96209"/>
                <a:gd name="connsiteX1174" fmla="*/ 85684 w 119070"/>
                <a:gd name="connsiteY1174" fmla="*/ 90442 h 96209"/>
                <a:gd name="connsiteX1175" fmla="*/ 85408 w 119070"/>
                <a:gd name="connsiteY1175" fmla="*/ 90442 h 96209"/>
                <a:gd name="connsiteX1176" fmla="*/ 85408 w 119070"/>
                <a:gd name="connsiteY1176" fmla="*/ 90166 h 96209"/>
                <a:gd name="connsiteX1177" fmla="*/ 85132 w 119070"/>
                <a:gd name="connsiteY1177" fmla="*/ 89889 h 96209"/>
                <a:gd name="connsiteX1178" fmla="*/ 85132 w 119070"/>
                <a:gd name="connsiteY1178" fmla="*/ 89613 h 96209"/>
                <a:gd name="connsiteX1179" fmla="*/ 85132 w 119070"/>
                <a:gd name="connsiteY1179" fmla="*/ 89336 h 96209"/>
                <a:gd name="connsiteX1180" fmla="*/ 85132 w 119070"/>
                <a:gd name="connsiteY1180" fmla="*/ 89060 h 96209"/>
                <a:gd name="connsiteX1181" fmla="*/ 84855 w 119070"/>
                <a:gd name="connsiteY1181" fmla="*/ 89060 h 96209"/>
                <a:gd name="connsiteX1182" fmla="*/ 84579 w 119070"/>
                <a:gd name="connsiteY1182" fmla="*/ 89060 h 96209"/>
                <a:gd name="connsiteX1183" fmla="*/ 84579 w 119070"/>
                <a:gd name="connsiteY1183" fmla="*/ 88783 h 96209"/>
                <a:gd name="connsiteX1184" fmla="*/ 84303 w 119070"/>
                <a:gd name="connsiteY1184" fmla="*/ 88783 h 96209"/>
                <a:gd name="connsiteX1185" fmla="*/ 84303 w 119070"/>
                <a:gd name="connsiteY1185" fmla="*/ 88507 h 96209"/>
                <a:gd name="connsiteX1186" fmla="*/ 84303 w 119070"/>
                <a:gd name="connsiteY1186" fmla="*/ 88231 h 96209"/>
                <a:gd name="connsiteX1187" fmla="*/ 84303 w 119070"/>
                <a:gd name="connsiteY1187" fmla="*/ 87954 h 96209"/>
                <a:gd name="connsiteX1188" fmla="*/ 84026 w 119070"/>
                <a:gd name="connsiteY1188" fmla="*/ 87954 h 96209"/>
                <a:gd name="connsiteX1189" fmla="*/ 84026 w 119070"/>
                <a:gd name="connsiteY1189" fmla="*/ 87677 h 96209"/>
                <a:gd name="connsiteX1190" fmla="*/ 83750 w 119070"/>
                <a:gd name="connsiteY1190" fmla="*/ 87677 h 96209"/>
                <a:gd name="connsiteX1191" fmla="*/ 83750 w 119070"/>
                <a:gd name="connsiteY1191" fmla="*/ 87401 h 96209"/>
                <a:gd name="connsiteX1192" fmla="*/ 83474 w 119070"/>
                <a:gd name="connsiteY1192" fmla="*/ 87401 h 96209"/>
                <a:gd name="connsiteX1193" fmla="*/ 83197 w 119070"/>
                <a:gd name="connsiteY1193" fmla="*/ 87125 h 96209"/>
                <a:gd name="connsiteX1194" fmla="*/ 83197 w 119070"/>
                <a:gd name="connsiteY1194" fmla="*/ 86848 h 96209"/>
                <a:gd name="connsiteX1195" fmla="*/ 82921 w 119070"/>
                <a:gd name="connsiteY1195" fmla="*/ 86848 h 96209"/>
                <a:gd name="connsiteX1196" fmla="*/ 82645 w 119070"/>
                <a:gd name="connsiteY1196" fmla="*/ 86571 h 96209"/>
                <a:gd name="connsiteX1197" fmla="*/ 82369 w 119070"/>
                <a:gd name="connsiteY1197" fmla="*/ 86571 h 96209"/>
                <a:gd name="connsiteX1198" fmla="*/ 82369 w 119070"/>
                <a:gd name="connsiteY1198" fmla="*/ 86295 h 96209"/>
                <a:gd name="connsiteX1199" fmla="*/ 82092 w 119070"/>
                <a:gd name="connsiteY1199" fmla="*/ 86295 h 96209"/>
                <a:gd name="connsiteX1200" fmla="*/ 82092 w 119070"/>
                <a:gd name="connsiteY1200" fmla="*/ 86019 h 96209"/>
                <a:gd name="connsiteX1201" fmla="*/ 81816 w 119070"/>
                <a:gd name="connsiteY1201" fmla="*/ 86019 h 96209"/>
                <a:gd name="connsiteX1202" fmla="*/ 81816 w 119070"/>
                <a:gd name="connsiteY1202" fmla="*/ 85742 h 96209"/>
                <a:gd name="connsiteX1203" fmla="*/ 81816 w 119070"/>
                <a:gd name="connsiteY1203" fmla="*/ 85466 h 96209"/>
                <a:gd name="connsiteX1204" fmla="*/ 81540 w 119070"/>
                <a:gd name="connsiteY1204" fmla="*/ 85466 h 96209"/>
                <a:gd name="connsiteX1205" fmla="*/ 81264 w 119070"/>
                <a:gd name="connsiteY1205" fmla="*/ 85466 h 96209"/>
                <a:gd name="connsiteX1206" fmla="*/ 80988 w 119070"/>
                <a:gd name="connsiteY1206" fmla="*/ 85466 h 96209"/>
                <a:gd name="connsiteX1207" fmla="*/ 80711 w 119070"/>
                <a:gd name="connsiteY1207" fmla="*/ 85466 h 96209"/>
                <a:gd name="connsiteX1208" fmla="*/ 80711 w 119070"/>
                <a:gd name="connsiteY1208" fmla="*/ 85189 h 96209"/>
                <a:gd name="connsiteX1209" fmla="*/ 80435 w 119070"/>
                <a:gd name="connsiteY1209" fmla="*/ 85189 h 96209"/>
                <a:gd name="connsiteX1210" fmla="*/ 80435 w 119070"/>
                <a:gd name="connsiteY1210" fmla="*/ 84913 h 96209"/>
                <a:gd name="connsiteX1211" fmla="*/ 80159 w 119070"/>
                <a:gd name="connsiteY1211" fmla="*/ 84913 h 96209"/>
                <a:gd name="connsiteX1212" fmla="*/ 79882 w 119070"/>
                <a:gd name="connsiteY1212" fmla="*/ 84913 h 96209"/>
                <a:gd name="connsiteX1213" fmla="*/ 79606 w 119070"/>
                <a:gd name="connsiteY1213" fmla="*/ 84913 h 96209"/>
                <a:gd name="connsiteX1214" fmla="*/ 79330 w 119070"/>
                <a:gd name="connsiteY1214" fmla="*/ 84913 h 96209"/>
                <a:gd name="connsiteX1215" fmla="*/ 79330 w 119070"/>
                <a:gd name="connsiteY1215" fmla="*/ 85189 h 96209"/>
                <a:gd name="connsiteX1216" fmla="*/ 79054 w 119070"/>
                <a:gd name="connsiteY1216" fmla="*/ 85189 h 96209"/>
                <a:gd name="connsiteX1217" fmla="*/ 79054 w 119070"/>
                <a:gd name="connsiteY1217" fmla="*/ 84913 h 96209"/>
                <a:gd name="connsiteX1218" fmla="*/ 78777 w 119070"/>
                <a:gd name="connsiteY1218" fmla="*/ 84913 h 96209"/>
                <a:gd name="connsiteX1219" fmla="*/ 78501 w 119070"/>
                <a:gd name="connsiteY1219" fmla="*/ 84913 h 96209"/>
                <a:gd name="connsiteX1220" fmla="*/ 78501 w 119070"/>
                <a:gd name="connsiteY1220" fmla="*/ 85189 h 96209"/>
                <a:gd name="connsiteX1221" fmla="*/ 78501 w 119070"/>
                <a:gd name="connsiteY1221" fmla="*/ 85466 h 96209"/>
                <a:gd name="connsiteX1222" fmla="*/ 78501 w 119070"/>
                <a:gd name="connsiteY1222" fmla="*/ 85742 h 96209"/>
                <a:gd name="connsiteX1223" fmla="*/ 78225 w 119070"/>
                <a:gd name="connsiteY1223" fmla="*/ 85742 h 96209"/>
                <a:gd name="connsiteX1224" fmla="*/ 78225 w 119070"/>
                <a:gd name="connsiteY1224" fmla="*/ 86019 h 96209"/>
                <a:gd name="connsiteX1225" fmla="*/ 77948 w 119070"/>
                <a:gd name="connsiteY1225" fmla="*/ 86019 h 96209"/>
                <a:gd name="connsiteX1226" fmla="*/ 77948 w 119070"/>
                <a:gd name="connsiteY1226" fmla="*/ 86295 h 96209"/>
                <a:gd name="connsiteX1227" fmla="*/ 77672 w 119070"/>
                <a:gd name="connsiteY1227" fmla="*/ 86571 h 96209"/>
                <a:gd name="connsiteX1228" fmla="*/ 77396 w 119070"/>
                <a:gd name="connsiteY1228" fmla="*/ 86571 h 96209"/>
                <a:gd name="connsiteX1229" fmla="*/ 77396 w 119070"/>
                <a:gd name="connsiteY1229" fmla="*/ 86848 h 96209"/>
                <a:gd name="connsiteX1230" fmla="*/ 77120 w 119070"/>
                <a:gd name="connsiteY1230" fmla="*/ 86848 h 96209"/>
                <a:gd name="connsiteX1231" fmla="*/ 77120 w 119070"/>
                <a:gd name="connsiteY1231" fmla="*/ 87125 h 96209"/>
                <a:gd name="connsiteX1232" fmla="*/ 77120 w 119070"/>
                <a:gd name="connsiteY1232" fmla="*/ 87401 h 96209"/>
                <a:gd name="connsiteX1233" fmla="*/ 76844 w 119070"/>
                <a:gd name="connsiteY1233" fmla="*/ 87401 h 96209"/>
                <a:gd name="connsiteX1234" fmla="*/ 76844 w 119070"/>
                <a:gd name="connsiteY1234" fmla="*/ 87677 h 96209"/>
                <a:gd name="connsiteX1235" fmla="*/ 76567 w 119070"/>
                <a:gd name="connsiteY1235" fmla="*/ 87677 h 96209"/>
                <a:gd name="connsiteX1236" fmla="*/ 76567 w 119070"/>
                <a:gd name="connsiteY1236" fmla="*/ 87954 h 96209"/>
                <a:gd name="connsiteX1237" fmla="*/ 76567 w 119070"/>
                <a:gd name="connsiteY1237" fmla="*/ 88231 h 96209"/>
                <a:gd name="connsiteX1238" fmla="*/ 76291 w 119070"/>
                <a:gd name="connsiteY1238" fmla="*/ 88231 h 96209"/>
                <a:gd name="connsiteX1239" fmla="*/ 76015 w 119070"/>
                <a:gd name="connsiteY1239" fmla="*/ 88231 h 96209"/>
                <a:gd name="connsiteX1240" fmla="*/ 76015 w 119070"/>
                <a:gd name="connsiteY1240" fmla="*/ 88507 h 96209"/>
                <a:gd name="connsiteX1241" fmla="*/ 76015 w 119070"/>
                <a:gd name="connsiteY1241" fmla="*/ 88783 h 96209"/>
                <a:gd name="connsiteX1242" fmla="*/ 75738 w 119070"/>
                <a:gd name="connsiteY1242" fmla="*/ 88783 h 96209"/>
                <a:gd name="connsiteX1243" fmla="*/ 75738 w 119070"/>
                <a:gd name="connsiteY1243" fmla="*/ 89060 h 96209"/>
                <a:gd name="connsiteX1244" fmla="*/ 75738 w 119070"/>
                <a:gd name="connsiteY1244" fmla="*/ 89336 h 96209"/>
                <a:gd name="connsiteX1245" fmla="*/ 75462 w 119070"/>
                <a:gd name="connsiteY1245" fmla="*/ 89336 h 96209"/>
                <a:gd name="connsiteX1246" fmla="*/ 75462 w 119070"/>
                <a:gd name="connsiteY1246" fmla="*/ 89613 h 96209"/>
                <a:gd name="connsiteX1247" fmla="*/ 75462 w 119070"/>
                <a:gd name="connsiteY1247" fmla="*/ 89889 h 96209"/>
                <a:gd name="connsiteX1248" fmla="*/ 75186 w 119070"/>
                <a:gd name="connsiteY1248" fmla="*/ 89889 h 96209"/>
                <a:gd name="connsiteX1249" fmla="*/ 75186 w 119070"/>
                <a:gd name="connsiteY1249" fmla="*/ 90166 h 96209"/>
                <a:gd name="connsiteX1250" fmla="*/ 74910 w 119070"/>
                <a:gd name="connsiteY1250" fmla="*/ 90166 h 96209"/>
                <a:gd name="connsiteX1251" fmla="*/ 74910 w 119070"/>
                <a:gd name="connsiteY1251" fmla="*/ 90442 h 96209"/>
                <a:gd name="connsiteX1252" fmla="*/ 74633 w 119070"/>
                <a:gd name="connsiteY1252" fmla="*/ 90442 h 96209"/>
                <a:gd name="connsiteX1253" fmla="*/ 74633 w 119070"/>
                <a:gd name="connsiteY1253" fmla="*/ 90718 h 96209"/>
                <a:gd name="connsiteX1254" fmla="*/ 74357 w 119070"/>
                <a:gd name="connsiteY1254" fmla="*/ 90718 h 96209"/>
                <a:gd name="connsiteX1255" fmla="*/ 74357 w 119070"/>
                <a:gd name="connsiteY1255" fmla="*/ 90995 h 96209"/>
                <a:gd name="connsiteX1256" fmla="*/ 74357 w 119070"/>
                <a:gd name="connsiteY1256" fmla="*/ 91272 h 96209"/>
                <a:gd name="connsiteX1257" fmla="*/ 74357 w 119070"/>
                <a:gd name="connsiteY1257" fmla="*/ 91548 h 96209"/>
                <a:gd name="connsiteX1258" fmla="*/ 74081 w 119070"/>
                <a:gd name="connsiteY1258" fmla="*/ 91548 h 96209"/>
                <a:gd name="connsiteX1259" fmla="*/ 74081 w 119070"/>
                <a:gd name="connsiteY1259" fmla="*/ 91824 h 96209"/>
                <a:gd name="connsiteX1260" fmla="*/ 74081 w 119070"/>
                <a:gd name="connsiteY1260" fmla="*/ 92101 h 96209"/>
                <a:gd name="connsiteX1261" fmla="*/ 73804 w 119070"/>
                <a:gd name="connsiteY1261" fmla="*/ 92101 h 96209"/>
                <a:gd name="connsiteX1262" fmla="*/ 73804 w 119070"/>
                <a:gd name="connsiteY1262" fmla="*/ 92377 h 96209"/>
                <a:gd name="connsiteX1263" fmla="*/ 73804 w 119070"/>
                <a:gd name="connsiteY1263" fmla="*/ 92654 h 96209"/>
                <a:gd name="connsiteX1264" fmla="*/ 73528 w 119070"/>
                <a:gd name="connsiteY1264" fmla="*/ 92654 h 96209"/>
                <a:gd name="connsiteX1265" fmla="*/ 73252 w 119070"/>
                <a:gd name="connsiteY1265" fmla="*/ 92930 h 96209"/>
                <a:gd name="connsiteX1266" fmla="*/ 72976 w 119070"/>
                <a:gd name="connsiteY1266" fmla="*/ 93207 h 96209"/>
                <a:gd name="connsiteX1267" fmla="*/ 72700 w 119070"/>
                <a:gd name="connsiteY1267" fmla="*/ 93483 h 96209"/>
                <a:gd name="connsiteX1268" fmla="*/ 72700 w 119070"/>
                <a:gd name="connsiteY1268" fmla="*/ 93760 h 96209"/>
                <a:gd name="connsiteX1269" fmla="*/ 72423 w 119070"/>
                <a:gd name="connsiteY1269" fmla="*/ 93760 h 96209"/>
                <a:gd name="connsiteX1270" fmla="*/ 72423 w 119070"/>
                <a:gd name="connsiteY1270" fmla="*/ 94036 h 96209"/>
                <a:gd name="connsiteX1271" fmla="*/ 72147 w 119070"/>
                <a:gd name="connsiteY1271" fmla="*/ 94036 h 96209"/>
                <a:gd name="connsiteX1272" fmla="*/ 72147 w 119070"/>
                <a:gd name="connsiteY1272" fmla="*/ 94313 h 96209"/>
                <a:gd name="connsiteX1273" fmla="*/ 71871 w 119070"/>
                <a:gd name="connsiteY1273" fmla="*/ 94313 h 96209"/>
                <a:gd name="connsiteX1274" fmla="*/ 71594 w 119070"/>
                <a:gd name="connsiteY1274" fmla="*/ 94313 h 96209"/>
                <a:gd name="connsiteX1275" fmla="*/ 71594 w 119070"/>
                <a:gd name="connsiteY1275" fmla="*/ 94589 h 96209"/>
                <a:gd name="connsiteX1276" fmla="*/ 71318 w 119070"/>
                <a:gd name="connsiteY1276" fmla="*/ 94589 h 96209"/>
                <a:gd name="connsiteX1277" fmla="*/ 71042 w 119070"/>
                <a:gd name="connsiteY1277" fmla="*/ 94589 h 96209"/>
                <a:gd name="connsiteX1278" fmla="*/ 70766 w 119070"/>
                <a:gd name="connsiteY1278" fmla="*/ 94589 h 96209"/>
                <a:gd name="connsiteX1279" fmla="*/ 70489 w 119070"/>
                <a:gd name="connsiteY1279" fmla="*/ 94589 h 96209"/>
                <a:gd name="connsiteX1280" fmla="*/ 70489 w 119070"/>
                <a:gd name="connsiteY1280" fmla="*/ 94865 h 96209"/>
                <a:gd name="connsiteX1281" fmla="*/ 70213 w 119070"/>
                <a:gd name="connsiteY1281" fmla="*/ 94865 h 96209"/>
                <a:gd name="connsiteX1282" fmla="*/ 69937 w 119070"/>
                <a:gd name="connsiteY1282" fmla="*/ 94865 h 96209"/>
                <a:gd name="connsiteX1283" fmla="*/ 69937 w 119070"/>
                <a:gd name="connsiteY1283" fmla="*/ 95142 h 96209"/>
                <a:gd name="connsiteX1284" fmla="*/ 69660 w 119070"/>
                <a:gd name="connsiteY1284" fmla="*/ 95142 h 96209"/>
                <a:gd name="connsiteX1285" fmla="*/ 69384 w 119070"/>
                <a:gd name="connsiteY1285" fmla="*/ 95419 h 96209"/>
                <a:gd name="connsiteX1286" fmla="*/ 69384 w 119070"/>
                <a:gd name="connsiteY1286" fmla="*/ 95695 h 96209"/>
                <a:gd name="connsiteX1287" fmla="*/ 69108 w 119070"/>
                <a:gd name="connsiteY1287" fmla="*/ 95695 h 96209"/>
                <a:gd name="connsiteX1288" fmla="*/ 69108 w 119070"/>
                <a:gd name="connsiteY1288" fmla="*/ 95971 h 96209"/>
                <a:gd name="connsiteX1289" fmla="*/ 68832 w 119070"/>
                <a:gd name="connsiteY1289" fmla="*/ 95971 h 96209"/>
                <a:gd name="connsiteX1290" fmla="*/ 68832 w 119070"/>
                <a:gd name="connsiteY1290" fmla="*/ 96248 h 96209"/>
                <a:gd name="connsiteX1291" fmla="*/ 68556 w 119070"/>
                <a:gd name="connsiteY1291" fmla="*/ 96248 h 96209"/>
                <a:gd name="connsiteX1292" fmla="*/ 68279 w 119070"/>
                <a:gd name="connsiteY1292" fmla="*/ 96248 h 96209"/>
                <a:gd name="connsiteX1293" fmla="*/ 68003 w 119070"/>
                <a:gd name="connsiteY1293" fmla="*/ 96248 h 96209"/>
                <a:gd name="connsiteX1294" fmla="*/ 68003 w 119070"/>
                <a:gd name="connsiteY1294" fmla="*/ 95971 h 96209"/>
                <a:gd name="connsiteX1295" fmla="*/ 67727 w 119070"/>
                <a:gd name="connsiteY1295" fmla="*/ 95971 h 96209"/>
                <a:gd name="connsiteX1296" fmla="*/ 67451 w 119070"/>
                <a:gd name="connsiteY1296" fmla="*/ 95695 h 96209"/>
                <a:gd name="connsiteX1297" fmla="*/ 67451 w 119070"/>
                <a:gd name="connsiteY1297" fmla="*/ 95419 h 96209"/>
                <a:gd name="connsiteX1298" fmla="*/ 67174 w 119070"/>
                <a:gd name="connsiteY1298" fmla="*/ 95419 h 96209"/>
                <a:gd name="connsiteX1299" fmla="*/ 67174 w 119070"/>
                <a:gd name="connsiteY1299" fmla="*/ 95142 h 96209"/>
                <a:gd name="connsiteX1300" fmla="*/ 67174 w 119070"/>
                <a:gd name="connsiteY1300" fmla="*/ 94865 h 96209"/>
                <a:gd name="connsiteX1301" fmla="*/ 67174 w 119070"/>
                <a:gd name="connsiteY1301" fmla="*/ 94589 h 96209"/>
                <a:gd name="connsiteX1302" fmla="*/ 66898 w 119070"/>
                <a:gd name="connsiteY1302" fmla="*/ 94589 h 96209"/>
                <a:gd name="connsiteX1303" fmla="*/ 66898 w 119070"/>
                <a:gd name="connsiteY1303" fmla="*/ 94313 h 96209"/>
                <a:gd name="connsiteX1304" fmla="*/ 66622 w 119070"/>
                <a:gd name="connsiteY1304" fmla="*/ 94036 h 96209"/>
                <a:gd name="connsiteX1305" fmla="*/ 66345 w 119070"/>
                <a:gd name="connsiteY1305" fmla="*/ 94036 h 96209"/>
                <a:gd name="connsiteX1306" fmla="*/ 66345 w 119070"/>
                <a:gd name="connsiteY1306" fmla="*/ 94313 h 96209"/>
                <a:gd name="connsiteX1307" fmla="*/ 66069 w 119070"/>
                <a:gd name="connsiteY1307" fmla="*/ 94313 h 96209"/>
                <a:gd name="connsiteX1308" fmla="*/ 66069 w 119070"/>
                <a:gd name="connsiteY1308" fmla="*/ 94589 h 96209"/>
                <a:gd name="connsiteX1309" fmla="*/ 66069 w 119070"/>
                <a:gd name="connsiteY1309" fmla="*/ 94865 h 96209"/>
                <a:gd name="connsiteX1310" fmla="*/ 66069 w 119070"/>
                <a:gd name="connsiteY1310" fmla="*/ 95142 h 96209"/>
                <a:gd name="connsiteX1311" fmla="*/ 65793 w 119070"/>
                <a:gd name="connsiteY1311" fmla="*/ 95419 h 96209"/>
                <a:gd name="connsiteX1312" fmla="*/ 65516 w 119070"/>
                <a:gd name="connsiteY1312" fmla="*/ 95419 h 96209"/>
                <a:gd name="connsiteX1313" fmla="*/ 65240 w 119070"/>
                <a:gd name="connsiteY1313" fmla="*/ 95419 h 96209"/>
                <a:gd name="connsiteX1314" fmla="*/ 64964 w 119070"/>
                <a:gd name="connsiteY1314" fmla="*/ 95419 h 96209"/>
                <a:gd name="connsiteX1315" fmla="*/ 64964 w 119070"/>
                <a:gd name="connsiteY1315" fmla="*/ 95142 h 96209"/>
                <a:gd name="connsiteX1316" fmla="*/ 64688 w 119070"/>
                <a:gd name="connsiteY1316" fmla="*/ 95142 h 96209"/>
                <a:gd name="connsiteX1317" fmla="*/ 64412 w 119070"/>
                <a:gd name="connsiteY1317" fmla="*/ 95142 h 96209"/>
                <a:gd name="connsiteX1318" fmla="*/ 64412 w 119070"/>
                <a:gd name="connsiteY1318" fmla="*/ 95419 h 96209"/>
                <a:gd name="connsiteX1319" fmla="*/ 64135 w 119070"/>
                <a:gd name="connsiteY1319" fmla="*/ 95419 h 96209"/>
                <a:gd name="connsiteX1320" fmla="*/ 63859 w 119070"/>
                <a:gd name="connsiteY1320" fmla="*/ 95419 h 96209"/>
                <a:gd name="connsiteX1321" fmla="*/ 63859 w 119070"/>
                <a:gd name="connsiteY1321" fmla="*/ 95142 h 96209"/>
                <a:gd name="connsiteX1322" fmla="*/ 63583 w 119070"/>
                <a:gd name="connsiteY1322" fmla="*/ 95142 h 96209"/>
                <a:gd name="connsiteX1323" fmla="*/ 63583 w 119070"/>
                <a:gd name="connsiteY1323" fmla="*/ 94865 h 96209"/>
                <a:gd name="connsiteX1324" fmla="*/ 63583 w 119070"/>
                <a:gd name="connsiteY1324" fmla="*/ 94589 h 96209"/>
                <a:gd name="connsiteX1325" fmla="*/ 63307 w 119070"/>
                <a:gd name="connsiteY1325" fmla="*/ 94313 h 96209"/>
                <a:gd name="connsiteX1326" fmla="*/ 63307 w 119070"/>
                <a:gd name="connsiteY1326" fmla="*/ 94036 h 96209"/>
                <a:gd name="connsiteX1327" fmla="*/ 63030 w 119070"/>
                <a:gd name="connsiteY1327" fmla="*/ 93760 h 96209"/>
                <a:gd name="connsiteX1328" fmla="*/ 63030 w 119070"/>
                <a:gd name="connsiteY1328" fmla="*/ 93483 h 96209"/>
                <a:gd name="connsiteX1329" fmla="*/ 62754 w 119070"/>
                <a:gd name="connsiteY1329" fmla="*/ 93483 h 96209"/>
                <a:gd name="connsiteX1330" fmla="*/ 62754 w 119070"/>
                <a:gd name="connsiteY1330" fmla="*/ 93207 h 96209"/>
                <a:gd name="connsiteX1331" fmla="*/ 62478 w 119070"/>
                <a:gd name="connsiteY1331" fmla="*/ 93207 h 96209"/>
                <a:gd name="connsiteX1332" fmla="*/ 62201 w 119070"/>
                <a:gd name="connsiteY1332" fmla="*/ 92930 h 96209"/>
                <a:gd name="connsiteX1333" fmla="*/ 61925 w 119070"/>
                <a:gd name="connsiteY1333" fmla="*/ 92654 h 96209"/>
                <a:gd name="connsiteX1334" fmla="*/ 61649 w 119070"/>
                <a:gd name="connsiteY1334" fmla="*/ 92377 h 96209"/>
                <a:gd name="connsiteX1335" fmla="*/ 61372 w 119070"/>
                <a:gd name="connsiteY1335" fmla="*/ 92377 h 96209"/>
                <a:gd name="connsiteX1336" fmla="*/ 61096 w 119070"/>
                <a:gd name="connsiteY1336" fmla="*/ 92101 h 96209"/>
                <a:gd name="connsiteX1337" fmla="*/ 60820 w 119070"/>
                <a:gd name="connsiteY1337" fmla="*/ 92101 h 96209"/>
                <a:gd name="connsiteX1338" fmla="*/ 60544 w 119070"/>
                <a:gd name="connsiteY1338" fmla="*/ 92101 h 96209"/>
                <a:gd name="connsiteX1339" fmla="*/ 60544 w 119070"/>
                <a:gd name="connsiteY1339" fmla="*/ 91824 h 96209"/>
                <a:gd name="connsiteX1340" fmla="*/ 60268 w 119070"/>
                <a:gd name="connsiteY1340" fmla="*/ 91824 h 96209"/>
                <a:gd name="connsiteX1341" fmla="*/ 60268 w 119070"/>
                <a:gd name="connsiteY1341" fmla="*/ 91548 h 96209"/>
                <a:gd name="connsiteX1342" fmla="*/ 59991 w 119070"/>
                <a:gd name="connsiteY1342" fmla="*/ 91548 h 96209"/>
                <a:gd name="connsiteX1343" fmla="*/ 59991 w 119070"/>
                <a:gd name="connsiteY1343" fmla="*/ 91272 h 96209"/>
                <a:gd name="connsiteX1344" fmla="*/ 59715 w 119070"/>
                <a:gd name="connsiteY1344" fmla="*/ 91272 h 96209"/>
                <a:gd name="connsiteX1345" fmla="*/ 59715 w 119070"/>
                <a:gd name="connsiteY1345" fmla="*/ 90995 h 96209"/>
                <a:gd name="connsiteX1346" fmla="*/ 59439 w 119070"/>
                <a:gd name="connsiteY1346" fmla="*/ 90995 h 96209"/>
                <a:gd name="connsiteX1347" fmla="*/ 59439 w 119070"/>
                <a:gd name="connsiteY1347" fmla="*/ 90718 h 96209"/>
                <a:gd name="connsiteX1348" fmla="*/ 59163 w 119070"/>
                <a:gd name="connsiteY1348" fmla="*/ 90442 h 96209"/>
                <a:gd name="connsiteX1349" fmla="*/ 59163 w 119070"/>
                <a:gd name="connsiteY1349" fmla="*/ 90166 h 96209"/>
                <a:gd name="connsiteX1350" fmla="*/ 58886 w 119070"/>
                <a:gd name="connsiteY1350" fmla="*/ 90166 h 96209"/>
                <a:gd name="connsiteX1351" fmla="*/ 58886 w 119070"/>
                <a:gd name="connsiteY1351" fmla="*/ 89889 h 96209"/>
                <a:gd name="connsiteX1352" fmla="*/ 58610 w 119070"/>
                <a:gd name="connsiteY1352" fmla="*/ 89889 h 96209"/>
                <a:gd name="connsiteX1353" fmla="*/ 58610 w 119070"/>
                <a:gd name="connsiteY1353" fmla="*/ 89613 h 96209"/>
                <a:gd name="connsiteX1354" fmla="*/ 58334 w 119070"/>
                <a:gd name="connsiteY1354" fmla="*/ 89613 h 96209"/>
                <a:gd name="connsiteX1355" fmla="*/ 58334 w 119070"/>
                <a:gd name="connsiteY1355" fmla="*/ 89336 h 96209"/>
                <a:gd name="connsiteX1356" fmla="*/ 58057 w 119070"/>
                <a:gd name="connsiteY1356" fmla="*/ 89336 h 96209"/>
                <a:gd name="connsiteX1357" fmla="*/ 57781 w 119070"/>
                <a:gd name="connsiteY1357" fmla="*/ 89336 h 96209"/>
                <a:gd name="connsiteX1358" fmla="*/ 57505 w 119070"/>
                <a:gd name="connsiteY1358" fmla="*/ 89336 h 96209"/>
                <a:gd name="connsiteX1359" fmla="*/ 57229 w 119070"/>
                <a:gd name="connsiteY1359" fmla="*/ 89336 h 96209"/>
                <a:gd name="connsiteX1360" fmla="*/ 56952 w 119070"/>
                <a:gd name="connsiteY1360" fmla="*/ 89060 h 96209"/>
                <a:gd name="connsiteX1361" fmla="*/ 56676 w 119070"/>
                <a:gd name="connsiteY1361" fmla="*/ 89060 h 96209"/>
                <a:gd name="connsiteX1362" fmla="*/ 56676 w 119070"/>
                <a:gd name="connsiteY1362" fmla="*/ 88783 h 96209"/>
                <a:gd name="connsiteX1363" fmla="*/ 56400 w 119070"/>
                <a:gd name="connsiteY1363" fmla="*/ 88783 h 96209"/>
                <a:gd name="connsiteX1364" fmla="*/ 56124 w 119070"/>
                <a:gd name="connsiteY1364" fmla="*/ 88507 h 96209"/>
                <a:gd name="connsiteX1365" fmla="*/ 55847 w 119070"/>
                <a:gd name="connsiteY1365" fmla="*/ 88507 h 96209"/>
                <a:gd name="connsiteX1366" fmla="*/ 55847 w 119070"/>
                <a:gd name="connsiteY1366" fmla="*/ 88231 h 96209"/>
                <a:gd name="connsiteX1367" fmla="*/ 55571 w 119070"/>
                <a:gd name="connsiteY1367" fmla="*/ 88231 h 96209"/>
                <a:gd name="connsiteX1368" fmla="*/ 55295 w 119070"/>
                <a:gd name="connsiteY1368" fmla="*/ 88231 h 96209"/>
                <a:gd name="connsiteX1369" fmla="*/ 55019 w 119070"/>
                <a:gd name="connsiteY1369" fmla="*/ 88231 h 96209"/>
                <a:gd name="connsiteX1370" fmla="*/ 55019 w 119070"/>
                <a:gd name="connsiteY1370" fmla="*/ 88507 h 96209"/>
                <a:gd name="connsiteX1371" fmla="*/ 54742 w 119070"/>
                <a:gd name="connsiteY1371" fmla="*/ 88507 h 96209"/>
                <a:gd name="connsiteX1372" fmla="*/ 54466 w 119070"/>
                <a:gd name="connsiteY1372" fmla="*/ 88507 h 96209"/>
                <a:gd name="connsiteX1373" fmla="*/ 54190 w 119070"/>
                <a:gd name="connsiteY1373" fmla="*/ 88507 h 96209"/>
                <a:gd name="connsiteX1374" fmla="*/ 53913 w 119070"/>
                <a:gd name="connsiteY1374" fmla="*/ 88507 h 96209"/>
                <a:gd name="connsiteX1375" fmla="*/ 53913 w 119070"/>
                <a:gd name="connsiteY1375" fmla="*/ 88231 h 96209"/>
                <a:gd name="connsiteX1376" fmla="*/ 53637 w 119070"/>
                <a:gd name="connsiteY1376" fmla="*/ 88231 h 96209"/>
                <a:gd name="connsiteX1377" fmla="*/ 53361 w 119070"/>
                <a:gd name="connsiteY1377" fmla="*/ 88231 h 96209"/>
                <a:gd name="connsiteX1378" fmla="*/ 53361 w 119070"/>
                <a:gd name="connsiteY1378" fmla="*/ 87954 h 96209"/>
                <a:gd name="connsiteX1379" fmla="*/ 53085 w 119070"/>
                <a:gd name="connsiteY1379" fmla="*/ 87954 h 96209"/>
                <a:gd name="connsiteX1380" fmla="*/ 53085 w 119070"/>
                <a:gd name="connsiteY1380" fmla="*/ 87677 h 96209"/>
                <a:gd name="connsiteX1381" fmla="*/ 52808 w 119070"/>
                <a:gd name="connsiteY1381" fmla="*/ 87677 h 96209"/>
                <a:gd name="connsiteX1382" fmla="*/ 52808 w 119070"/>
                <a:gd name="connsiteY1382" fmla="*/ 87401 h 96209"/>
                <a:gd name="connsiteX1383" fmla="*/ 52532 w 119070"/>
                <a:gd name="connsiteY1383" fmla="*/ 87401 h 96209"/>
                <a:gd name="connsiteX1384" fmla="*/ 52532 w 119070"/>
                <a:gd name="connsiteY1384" fmla="*/ 87125 h 96209"/>
                <a:gd name="connsiteX1385" fmla="*/ 52532 w 119070"/>
                <a:gd name="connsiteY1385" fmla="*/ 86848 h 96209"/>
                <a:gd name="connsiteX1386" fmla="*/ 52256 w 119070"/>
                <a:gd name="connsiteY1386" fmla="*/ 86848 h 96209"/>
                <a:gd name="connsiteX1387" fmla="*/ 52256 w 119070"/>
                <a:gd name="connsiteY1387" fmla="*/ 86571 h 96209"/>
                <a:gd name="connsiteX1388" fmla="*/ 51980 w 119070"/>
                <a:gd name="connsiteY1388" fmla="*/ 86571 h 96209"/>
                <a:gd name="connsiteX1389" fmla="*/ 51980 w 119070"/>
                <a:gd name="connsiteY1389" fmla="*/ 86295 h 96209"/>
                <a:gd name="connsiteX1390" fmla="*/ 51980 w 119070"/>
                <a:gd name="connsiteY1390" fmla="*/ 86019 h 96209"/>
                <a:gd name="connsiteX1391" fmla="*/ 51980 w 119070"/>
                <a:gd name="connsiteY1391" fmla="*/ 85742 h 96209"/>
                <a:gd name="connsiteX1392" fmla="*/ 51703 w 119070"/>
                <a:gd name="connsiteY1392" fmla="*/ 85742 h 96209"/>
                <a:gd name="connsiteX1393" fmla="*/ 51703 w 119070"/>
                <a:gd name="connsiteY1393" fmla="*/ 85466 h 96209"/>
                <a:gd name="connsiteX1394" fmla="*/ 51703 w 119070"/>
                <a:gd name="connsiteY1394" fmla="*/ 85189 h 96209"/>
                <a:gd name="connsiteX1395" fmla="*/ 51703 w 119070"/>
                <a:gd name="connsiteY1395" fmla="*/ 84913 h 96209"/>
                <a:gd name="connsiteX1396" fmla="*/ 51427 w 119070"/>
                <a:gd name="connsiteY1396" fmla="*/ 84913 h 96209"/>
                <a:gd name="connsiteX1397" fmla="*/ 51427 w 119070"/>
                <a:gd name="connsiteY1397" fmla="*/ 84636 h 96209"/>
                <a:gd name="connsiteX1398" fmla="*/ 51151 w 119070"/>
                <a:gd name="connsiteY1398" fmla="*/ 84360 h 96209"/>
                <a:gd name="connsiteX1399" fmla="*/ 51151 w 119070"/>
                <a:gd name="connsiteY1399" fmla="*/ 84084 h 96209"/>
                <a:gd name="connsiteX1400" fmla="*/ 50875 w 119070"/>
                <a:gd name="connsiteY1400" fmla="*/ 84084 h 96209"/>
                <a:gd name="connsiteX1401" fmla="*/ 50875 w 119070"/>
                <a:gd name="connsiteY1401" fmla="*/ 83807 h 96209"/>
                <a:gd name="connsiteX1402" fmla="*/ 50598 w 119070"/>
                <a:gd name="connsiteY1402" fmla="*/ 83530 h 96209"/>
                <a:gd name="connsiteX1403" fmla="*/ 50322 w 119070"/>
                <a:gd name="connsiteY1403" fmla="*/ 83254 h 96209"/>
                <a:gd name="connsiteX1404" fmla="*/ 50046 w 119070"/>
                <a:gd name="connsiteY1404" fmla="*/ 83254 h 96209"/>
                <a:gd name="connsiteX1405" fmla="*/ 49769 w 119070"/>
                <a:gd name="connsiteY1405" fmla="*/ 83254 h 96209"/>
                <a:gd name="connsiteX1406" fmla="*/ 49769 w 119070"/>
                <a:gd name="connsiteY1406" fmla="*/ 82978 h 96209"/>
                <a:gd name="connsiteX1407" fmla="*/ 49493 w 119070"/>
                <a:gd name="connsiteY1407" fmla="*/ 82978 h 96209"/>
                <a:gd name="connsiteX1408" fmla="*/ 49493 w 119070"/>
                <a:gd name="connsiteY1408" fmla="*/ 83254 h 96209"/>
                <a:gd name="connsiteX1409" fmla="*/ 49217 w 119070"/>
                <a:gd name="connsiteY1409" fmla="*/ 83254 h 96209"/>
                <a:gd name="connsiteX1410" fmla="*/ 48941 w 119070"/>
                <a:gd name="connsiteY1410" fmla="*/ 83254 h 96209"/>
                <a:gd name="connsiteX1411" fmla="*/ 48941 w 119070"/>
                <a:gd name="connsiteY1411" fmla="*/ 82978 h 96209"/>
                <a:gd name="connsiteX1412" fmla="*/ 48664 w 119070"/>
                <a:gd name="connsiteY1412" fmla="*/ 82978 h 96209"/>
                <a:gd name="connsiteX1413" fmla="*/ 48388 w 119070"/>
                <a:gd name="connsiteY1413" fmla="*/ 82978 h 96209"/>
                <a:gd name="connsiteX1414" fmla="*/ 48388 w 119070"/>
                <a:gd name="connsiteY1414" fmla="*/ 82701 h 96209"/>
                <a:gd name="connsiteX1415" fmla="*/ 48112 w 119070"/>
                <a:gd name="connsiteY1415" fmla="*/ 82701 h 96209"/>
                <a:gd name="connsiteX1416" fmla="*/ 48112 w 119070"/>
                <a:gd name="connsiteY1416" fmla="*/ 82425 h 96209"/>
                <a:gd name="connsiteX1417" fmla="*/ 47836 w 119070"/>
                <a:gd name="connsiteY1417" fmla="*/ 82148 h 96209"/>
                <a:gd name="connsiteX1418" fmla="*/ 47836 w 119070"/>
                <a:gd name="connsiteY1418" fmla="*/ 81872 h 96209"/>
                <a:gd name="connsiteX1419" fmla="*/ 47836 w 119070"/>
                <a:gd name="connsiteY1419" fmla="*/ 81595 h 96209"/>
                <a:gd name="connsiteX1420" fmla="*/ 47559 w 119070"/>
                <a:gd name="connsiteY1420" fmla="*/ 81595 h 96209"/>
                <a:gd name="connsiteX1421" fmla="*/ 47559 w 119070"/>
                <a:gd name="connsiteY1421" fmla="*/ 81319 h 96209"/>
                <a:gd name="connsiteX1422" fmla="*/ 47559 w 119070"/>
                <a:gd name="connsiteY1422" fmla="*/ 81042 h 96209"/>
                <a:gd name="connsiteX1423" fmla="*/ 47283 w 119070"/>
                <a:gd name="connsiteY1423" fmla="*/ 80766 h 96209"/>
                <a:gd name="connsiteX1424" fmla="*/ 47283 w 119070"/>
                <a:gd name="connsiteY1424" fmla="*/ 80489 h 96209"/>
                <a:gd name="connsiteX1425" fmla="*/ 47007 w 119070"/>
                <a:gd name="connsiteY1425" fmla="*/ 80489 h 96209"/>
                <a:gd name="connsiteX1426" fmla="*/ 47007 w 119070"/>
                <a:gd name="connsiteY1426" fmla="*/ 80213 h 96209"/>
                <a:gd name="connsiteX1427" fmla="*/ 46731 w 119070"/>
                <a:gd name="connsiteY1427" fmla="*/ 80213 h 96209"/>
                <a:gd name="connsiteX1428" fmla="*/ 46731 w 119070"/>
                <a:gd name="connsiteY1428" fmla="*/ 79937 h 96209"/>
                <a:gd name="connsiteX1429" fmla="*/ 46454 w 119070"/>
                <a:gd name="connsiteY1429" fmla="*/ 79937 h 96209"/>
                <a:gd name="connsiteX1430" fmla="*/ 46454 w 119070"/>
                <a:gd name="connsiteY1430" fmla="*/ 79660 h 96209"/>
                <a:gd name="connsiteX1431" fmla="*/ 46178 w 119070"/>
                <a:gd name="connsiteY1431" fmla="*/ 79660 h 96209"/>
                <a:gd name="connsiteX1432" fmla="*/ 45902 w 119070"/>
                <a:gd name="connsiteY1432" fmla="*/ 79384 h 96209"/>
                <a:gd name="connsiteX1433" fmla="*/ 45626 w 119070"/>
                <a:gd name="connsiteY1433" fmla="*/ 79384 h 96209"/>
                <a:gd name="connsiteX1434" fmla="*/ 45626 w 119070"/>
                <a:gd name="connsiteY1434" fmla="*/ 79107 h 96209"/>
                <a:gd name="connsiteX1435" fmla="*/ 45626 w 119070"/>
                <a:gd name="connsiteY1435" fmla="*/ 78831 h 96209"/>
                <a:gd name="connsiteX1436" fmla="*/ 45349 w 119070"/>
                <a:gd name="connsiteY1436" fmla="*/ 78831 h 96209"/>
                <a:gd name="connsiteX1437" fmla="*/ 45349 w 119070"/>
                <a:gd name="connsiteY1437" fmla="*/ 78554 h 96209"/>
                <a:gd name="connsiteX1438" fmla="*/ 45073 w 119070"/>
                <a:gd name="connsiteY1438" fmla="*/ 78554 h 96209"/>
                <a:gd name="connsiteX1439" fmla="*/ 45073 w 119070"/>
                <a:gd name="connsiteY1439" fmla="*/ 78278 h 96209"/>
                <a:gd name="connsiteX1440" fmla="*/ 45073 w 119070"/>
                <a:gd name="connsiteY1440" fmla="*/ 78001 h 96209"/>
                <a:gd name="connsiteX1441" fmla="*/ 45073 w 119070"/>
                <a:gd name="connsiteY1441" fmla="*/ 77725 h 96209"/>
                <a:gd name="connsiteX1442" fmla="*/ 45073 w 119070"/>
                <a:gd name="connsiteY1442" fmla="*/ 77448 h 96209"/>
                <a:gd name="connsiteX1443" fmla="*/ 44797 w 119070"/>
                <a:gd name="connsiteY1443" fmla="*/ 77448 h 96209"/>
                <a:gd name="connsiteX1444" fmla="*/ 44797 w 119070"/>
                <a:gd name="connsiteY1444" fmla="*/ 77172 h 96209"/>
                <a:gd name="connsiteX1445" fmla="*/ 44797 w 119070"/>
                <a:gd name="connsiteY1445" fmla="*/ 76895 h 96209"/>
                <a:gd name="connsiteX1446" fmla="*/ 44520 w 119070"/>
                <a:gd name="connsiteY1446" fmla="*/ 76895 h 96209"/>
                <a:gd name="connsiteX1447" fmla="*/ 44520 w 119070"/>
                <a:gd name="connsiteY1447" fmla="*/ 76619 h 96209"/>
                <a:gd name="connsiteX1448" fmla="*/ 44244 w 119070"/>
                <a:gd name="connsiteY1448" fmla="*/ 76619 h 96209"/>
                <a:gd name="connsiteX1449" fmla="*/ 44244 w 119070"/>
                <a:gd name="connsiteY1449" fmla="*/ 76342 h 96209"/>
                <a:gd name="connsiteX1450" fmla="*/ 43968 w 119070"/>
                <a:gd name="connsiteY1450" fmla="*/ 76342 h 96209"/>
                <a:gd name="connsiteX1451" fmla="*/ 43692 w 119070"/>
                <a:gd name="connsiteY1451" fmla="*/ 76342 h 96209"/>
                <a:gd name="connsiteX1452" fmla="*/ 43415 w 119070"/>
                <a:gd name="connsiteY1452" fmla="*/ 76342 h 96209"/>
                <a:gd name="connsiteX1453" fmla="*/ 43139 w 119070"/>
                <a:gd name="connsiteY1453" fmla="*/ 76342 h 96209"/>
                <a:gd name="connsiteX1454" fmla="*/ 42863 w 119070"/>
                <a:gd name="connsiteY1454" fmla="*/ 76342 h 96209"/>
                <a:gd name="connsiteX1455" fmla="*/ 42587 w 119070"/>
                <a:gd name="connsiteY1455" fmla="*/ 76342 h 96209"/>
                <a:gd name="connsiteX1456" fmla="*/ 42310 w 119070"/>
                <a:gd name="connsiteY1456" fmla="*/ 76342 h 96209"/>
                <a:gd name="connsiteX1457" fmla="*/ 42034 w 119070"/>
                <a:gd name="connsiteY1457" fmla="*/ 76342 h 96209"/>
                <a:gd name="connsiteX1458" fmla="*/ 42034 w 119070"/>
                <a:gd name="connsiteY1458" fmla="*/ 76066 h 96209"/>
                <a:gd name="connsiteX1459" fmla="*/ 41758 w 119070"/>
                <a:gd name="connsiteY1459" fmla="*/ 76066 h 96209"/>
                <a:gd name="connsiteX1460" fmla="*/ 41482 w 119070"/>
                <a:gd name="connsiteY1460" fmla="*/ 76066 h 96209"/>
                <a:gd name="connsiteX1461" fmla="*/ 41482 w 119070"/>
                <a:gd name="connsiteY1461" fmla="*/ 75790 h 96209"/>
                <a:gd name="connsiteX1462" fmla="*/ 41205 w 119070"/>
                <a:gd name="connsiteY1462" fmla="*/ 75790 h 96209"/>
                <a:gd name="connsiteX1463" fmla="*/ 41205 w 119070"/>
                <a:gd name="connsiteY1463" fmla="*/ 75513 h 96209"/>
                <a:gd name="connsiteX1464" fmla="*/ 41205 w 119070"/>
                <a:gd name="connsiteY1464" fmla="*/ 75237 h 96209"/>
                <a:gd name="connsiteX1465" fmla="*/ 41205 w 119070"/>
                <a:gd name="connsiteY1465" fmla="*/ 74960 h 96209"/>
                <a:gd name="connsiteX1466" fmla="*/ 40929 w 119070"/>
                <a:gd name="connsiteY1466" fmla="*/ 74960 h 96209"/>
                <a:gd name="connsiteX1467" fmla="*/ 40929 w 119070"/>
                <a:gd name="connsiteY1467" fmla="*/ 74684 h 96209"/>
                <a:gd name="connsiteX1468" fmla="*/ 40929 w 119070"/>
                <a:gd name="connsiteY1468" fmla="*/ 74407 h 96209"/>
                <a:gd name="connsiteX1469" fmla="*/ 40929 w 119070"/>
                <a:gd name="connsiteY1469" fmla="*/ 74131 h 96209"/>
                <a:gd name="connsiteX1470" fmla="*/ 40653 w 119070"/>
                <a:gd name="connsiteY1470" fmla="*/ 74131 h 96209"/>
                <a:gd name="connsiteX1471" fmla="*/ 40653 w 119070"/>
                <a:gd name="connsiteY1471" fmla="*/ 73854 h 96209"/>
                <a:gd name="connsiteX1472" fmla="*/ 40376 w 119070"/>
                <a:gd name="connsiteY1472" fmla="*/ 73854 h 96209"/>
                <a:gd name="connsiteX1473" fmla="*/ 40100 w 119070"/>
                <a:gd name="connsiteY1473" fmla="*/ 73854 h 96209"/>
                <a:gd name="connsiteX1474" fmla="*/ 40100 w 119070"/>
                <a:gd name="connsiteY1474" fmla="*/ 73578 h 96209"/>
                <a:gd name="connsiteX1475" fmla="*/ 39824 w 119070"/>
                <a:gd name="connsiteY1475" fmla="*/ 73578 h 96209"/>
                <a:gd name="connsiteX1476" fmla="*/ 39548 w 119070"/>
                <a:gd name="connsiteY1476" fmla="*/ 73578 h 96209"/>
                <a:gd name="connsiteX1477" fmla="*/ 39271 w 119070"/>
                <a:gd name="connsiteY1477" fmla="*/ 73578 h 96209"/>
                <a:gd name="connsiteX1478" fmla="*/ 38995 w 119070"/>
                <a:gd name="connsiteY1478" fmla="*/ 73578 h 96209"/>
                <a:gd name="connsiteX1479" fmla="*/ 38719 w 119070"/>
                <a:gd name="connsiteY1479" fmla="*/ 73578 h 96209"/>
                <a:gd name="connsiteX1480" fmla="*/ 38719 w 119070"/>
                <a:gd name="connsiteY1480" fmla="*/ 73301 h 96209"/>
                <a:gd name="connsiteX1481" fmla="*/ 38443 w 119070"/>
                <a:gd name="connsiteY1481" fmla="*/ 73301 h 96209"/>
                <a:gd name="connsiteX1482" fmla="*/ 38443 w 119070"/>
                <a:gd name="connsiteY1482" fmla="*/ 73025 h 96209"/>
                <a:gd name="connsiteX1483" fmla="*/ 38443 w 119070"/>
                <a:gd name="connsiteY1483" fmla="*/ 72748 h 96209"/>
                <a:gd name="connsiteX1484" fmla="*/ 38166 w 119070"/>
                <a:gd name="connsiteY1484" fmla="*/ 72748 h 96209"/>
                <a:gd name="connsiteX1485" fmla="*/ 38166 w 119070"/>
                <a:gd name="connsiteY1485" fmla="*/ 73025 h 96209"/>
                <a:gd name="connsiteX1486" fmla="*/ 37890 w 119070"/>
                <a:gd name="connsiteY1486" fmla="*/ 73301 h 96209"/>
                <a:gd name="connsiteX1487" fmla="*/ 37890 w 119070"/>
                <a:gd name="connsiteY1487" fmla="*/ 73578 h 96209"/>
                <a:gd name="connsiteX1488" fmla="*/ 37614 w 119070"/>
                <a:gd name="connsiteY1488" fmla="*/ 73578 h 96209"/>
                <a:gd name="connsiteX1489" fmla="*/ 37338 w 119070"/>
                <a:gd name="connsiteY1489" fmla="*/ 73578 h 96209"/>
                <a:gd name="connsiteX1490" fmla="*/ 37338 w 119070"/>
                <a:gd name="connsiteY1490" fmla="*/ 73854 h 96209"/>
                <a:gd name="connsiteX1491" fmla="*/ 37061 w 119070"/>
                <a:gd name="connsiteY1491" fmla="*/ 73854 h 96209"/>
                <a:gd name="connsiteX1492" fmla="*/ 36785 w 119070"/>
                <a:gd name="connsiteY1492" fmla="*/ 73854 h 96209"/>
                <a:gd name="connsiteX1493" fmla="*/ 36785 w 119070"/>
                <a:gd name="connsiteY1493" fmla="*/ 74131 h 96209"/>
                <a:gd name="connsiteX1494" fmla="*/ 36509 w 119070"/>
                <a:gd name="connsiteY1494" fmla="*/ 74131 h 96209"/>
                <a:gd name="connsiteX1495" fmla="*/ 36232 w 119070"/>
                <a:gd name="connsiteY1495" fmla="*/ 74131 h 96209"/>
                <a:gd name="connsiteX1496" fmla="*/ 36232 w 119070"/>
                <a:gd name="connsiteY1496" fmla="*/ 74407 h 96209"/>
                <a:gd name="connsiteX1497" fmla="*/ 35956 w 119070"/>
                <a:gd name="connsiteY1497" fmla="*/ 74407 h 96209"/>
                <a:gd name="connsiteX1498" fmla="*/ 35680 w 119070"/>
                <a:gd name="connsiteY1498" fmla="*/ 74407 h 96209"/>
                <a:gd name="connsiteX1499" fmla="*/ 35680 w 119070"/>
                <a:gd name="connsiteY1499" fmla="*/ 74684 h 96209"/>
                <a:gd name="connsiteX1500" fmla="*/ 35404 w 119070"/>
                <a:gd name="connsiteY1500" fmla="*/ 74684 h 96209"/>
                <a:gd name="connsiteX1501" fmla="*/ 35127 w 119070"/>
                <a:gd name="connsiteY1501" fmla="*/ 74960 h 96209"/>
                <a:gd name="connsiteX1502" fmla="*/ 34851 w 119070"/>
                <a:gd name="connsiteY1502" fmla="*/ 74960 h 96209"/>
                <a:gd name="connsiteX1503" fmla="*/ 34851 w 119070"/>
                <a:gd name="connsiteY1503" fmla="*/ 75237 h 96209"/>
                <a:gd name="connsiteX1504" fmla="*/ 34575 w 119070"/>
                <a:gd name="connsiteY1504" fmla="*/ 75237 h 96209"/>
                <a:gd name="connsiteX1505" fmla="*/ 34575 w 119070"/>
                <a:gd name="connsiteY1505" fmla="*/ 75513 h 96209"/>
                <a:gd name="connsiteX1506" fmla="*/ 34299 w 119070"/>
                <a:gd name="connsiteY1506" fmla="*/ 75513 h 96209"/>
                <a:gd name="connsiteX1507" fmla="*/ 34299 w 119070"/>
                <a:gd name="connsiteY1507" fmla="*/ 75790 h 96209"/>
                <a:gd name="connsiteX1508" fmla="*/ 34023 w 119070"/>
                <a:gd name="connsiteY1508" fmla="*/ 75790 h 96209"/>
                <a:gd name="connsiteX1509" fmla="*/ 34023 w 119070"/>
                <a:gd name="connsiteY1509" fmla="*/ 76066 h 96209"/>
                <a:gd name="connsiteX1510" fmla="*/ 34023 w 119070"/>
                <a:gd name="connsiteY1510" fmla="*/ 76342 h 96209"/>
                <a:gd name="connsiteX1511" fmla="*/ 33746 w 119070"/>
                <a:gd name="connsiteY1511" fmla="*/ 76342 h 96209"/>
                <a:gd name="connsiteX1512" fmla="*/ 33746 w 119070"/>
                <a:gd name="connsiteY1512" fmla="*/ 76619 h 96209"/>
                <a:gd name="connsiteX1513" fmla="*/ 33746 w 119070"/>
                <a:gd name="connsiteY1513" fmla="*/ 76895 h 96209"/>
                <a:gd name="connsiteX1514" fmla="*/ 33470 w 119070"/>
                <a:gd name="connsiteY1514" fmla="*/ 76895 h 96209"/>
                <a:gd name="connsiteX1515" fmla="*/ 33470 w 119070"/>
                <a:gd name="connsiteY1515" fmla="*/ 77172 h 96209"/>
                <a:gd name="connsiteX1516" fmla="*/ 33194 w 119070"/>
                <a:gd name="connsiteY1516" fmla="*/ 77172 h 96209"/>
                <a:gd name="connsiteX1517" fmla="*/ 33194 w 119070"/>
                <a:gd name="connsiteY1517" fmla="*/ 77448 h 96209"/>
                <a:gd name="connsiteX1518" fmla="*/ 32917 w 119070"/>
                <a:gd name="connsiteY1518" fmla="*/ 77448 h 96209"/>
                <a:gd name="connsiteX1519" fmla="*/ 32641 w 119070"/>
                <a:gd name="connsiteY1519" fmla="*/ 77448 h 96209"/>
                <a:gd name="connsiteX1520" fmla="*/ 32641 w 119070"/>
                <a:gd name="connsiteY1520" fmla="*/ 77172 h 96209"/>
                <a:gd name="connsiteX1521" fmla="*/ 32365 w 119070"/>
                <a:gd name="connsiteY1521" fmla="*/ 77172 h 96209"/>
                <a:gd name="connsiteX1522" fmla="*/ 32088 w 119070"/>
                <a:gd name="connsiteY1522" fmla="*/ 76895 h 96209"/>
                <a:gd name="connsiteX1523" fmla="*/ 31812 w 119070"/>
                <a:gd name="connsiteY1523" fmla="*/ 76895 h 96209"/>
                <a:gd name="connsiteX1524" fmla="*/ 31536 w 119070"/>
                <a:gd name="connsiteY1524" fmla="*/ 76895 h 96209"/>
                <a:gd name="connsiteX1525" fmla="*/ 31260 w 119070"/>
                <a:gd name="connsiteY1525" fmla="*/ 76895 h 96209"/>
                <a:gd name="connsiteX1526" fmla="*/ 31260 w 119070"/>
                <a:gd name="connsiteY1526" fmla="*/ 77172 h 96209"/>
                <a:gd name="connsiteX1527" fmla="*/ 30983 w 119070"/>
                <a:gd name="connsiteY1527" fmla="*/ 77172 h 96209"/>
                <a:gd name="connsiteX1528" fmla="*/ 30983 w 119070"/>
                <a:gd name="connsiteY1528" fmla="*/ 77448 h 96209"/>
                <a:gd name="connsiteX1529" fmla="*/ 30707 w 119070"/>
                <a:gd name="connsiteY1529" fmla="*/ 77448 h 96209"/>
                <a:gd name="connsiteX1530" fmla="*/ 30431 w 119070"/>
                <a:gd name="connsiteY1530" fmla="*/ 77448 h 96209"/>
                <a:gd name="connsiteX1531" fmla="*/ 30155 w 119070"/>
                <a:gd name="connsiteY1531" fmla="*/ 77448 h 96209"/>
                <a:gd name="connsiteX1532" fmla="*/ 29879 w 119070"/>
                <a:gd name="connsiteY1532" fmla="*/ 77448 h 96209"/>
                <a:gd name="connsiteX1533" fmla="*/ 29879 w 119070"/>
                <a:gd name="connsiteY1533" fmla="*/ 77725 h 96209"/>
                <a:gd name="connsiteX1534" fmla="*/ 29879 w 119070"/>
                <a:gd name="connsiteY1534" fmla="*/ 78001 h 96209"/>
                <a:gd name="connsiteX1535" fmla="*/ 29602 w 119070"/>
                <a:gd name="connsiteY1535" fmla="*/ 78278 h 96209"/>
                <a:gd name="connsiteX1536" fmla="*/ 29326 w 119070"/>
                <a:gd name="connsiteY1536" fmla="*/ 78554 h 96209"/>
                <a:gd name="connsiteX1537" fmla="*/ 29050 w 119070"/>
                <a:gd name="connsiteY1537" fmla="*/ 78831 h 96209"/>
                <a:gd name="connsiteX1538" fmla="*/ 29050 w 119070"/>
                <a:gd name="connsiteY1538" fmla="*/ 79107 h 96209"/>
                <a:gd name="connsiteX1539" fmla="*/ 28773 w 119070"/>
                <a:gd name="connsiteY1539" fmla="*/ 79107 h 96209"/>
                <a:gd name="connsiteX1540" fmla="*/ 28773 w 119070"/>
                <a:gd name="connsiteY1540" fmla="*/ 79384 h 96209"/>
                <a:gd name="connsiteX1541" fmla="*/ 28497 w 119070"/>
                <a:gd name="connsiteY1541" fmla="*/ 79384 h 96209"/>
                <a:gd name="connsiteX1542" fmla="*/ 28221 w 119070"/>
                <a:gd name="connsiteY1542" fmla="*/ 79384 h 96209"/>
                <a:gd name="connsiteX1543" fmla="*/ 28221 w 119070"/>
                <a:gd name="connsiteY1543" fmla="*/ 79660 h 96209"/>
                <a:gd name="connsiteX1544" fmla="*/ 27944 w 119070"/>
                <a:gd name="connsiteY1544" fmla="*/ 79660 h 96209"/>
                <a:gd name="connsiteX1545" fmla="*/ 27668 w 119070"/>
                <a:gd name="connsiteY1545" fmla="*/ 79660 h 96209"/>
                <a:gd name="connsiteX1546" fmla="*/ 27668 w 119070"/>
                <a:gd name="connsiteY1546" fmla="*/ 79937 h 96209"/>
                <a:gd name="connsiteX1547" fmla="*/ 27392 w 119070"/>
                <a:gd name="connsiteY1547" fmla="*/ 79937 h 96209"/>
                <a:gd name="connsiteX1548" fmla="*/ 27116 w 119070"/>
                <a:gd name="connsiteY1548" fmla="*/ 79937 h 96209"/>
                <a:gd name="connsiteX1549" fmla="*/ 27116 w 119070"/>
                <a:gd name="connsiteY1549" fmla="*/ 80213 h 96209"/>
                <a:gd name="connsiteX1550" fmla="*/ 26839 w 119070"/>
                <a:gd name="connsiteY1550" fmla="*/ 80213 h 96209"/>
                <a:gd name="connsiteX1551" fmla="*/ 26839 w 119070"/>
                <a:gd name="connsiteY1551" fmla="*/ 80489 h 96209"/>
                <a:gd name="connsiteX1552" fmla="*/ 26839 w 119070"/>
                <a:gd name="connsiteY1552" fmla="*/ 80766 h 96209"/>
                <a:gd name="connsiteX1553" fmla="*/ 26563 w 119070"/>
                <a:gd name="connsiteY1553" fmla="*/ 80766 h 96209"/>
                <a:gd name="connsiteX1554" fmla="*/ 26563 w 119070"/>
                <a:gd name="connsiteY1554" fmla="*/ 81042 h 96209"/>
                <a:gd name="connsiteX1555" fmla="*/ 26563 w 119070"/>
                <a:gd name="connsiteY1555" fmla="*/ 81319 h 96209"/>
                <a:gd name="connsiteX1556" fmla="*/ 26839 w 119070"/>
                <a:gd name="connsiteY1556" fmla="*/ 81319 h 96209"/>
                <a:gd name="connsiteX1557" fmla="*/ 26839 w 119070"/>
                <a:gd name="connsiteY1557" fmla="*/ 81595 h 96209"/>
                <a:gd name="connsiteX1558" fmla="*/ 26839 w 119070"/>
                <a:gd name="connsiteY1558" fmla="*/ 81872 h 96209"/>
                <a:gd name="connsiteX1559" fmla="*/ 26839 w 119070"/>
                <a:gd name="connsiteY1559" fmla="*/ 82148 h 96209"/>
                <a:gd name="connsiteX1560" fmla="*/ 26839 w 119070"/>
                <a:gd name="connsiteY1560" fmla="*/ 82425 h 96209"/>
                <a:gd name="connsiteX1561" fmla="*/ 26839 w 119070"/>
                <a:gd name="connsiteY1561" fmla="*/ 82701 h 96209"/>
                <a:gd name="connsiteX1562" fmla="*/ 26839 w 119070"/>
                <a:gd name="connsiteY1562" fmla="*/ 82978 h 96209"/>
                <a:gd name="connsiteX1563" fmla="*/ 26563 w 119070"/>
                <a:gd name="connsiteY1563" fmla="*/ 82978 h 96209"/>
                <a:gd name="connsiteX1564" fmla="*/ 26563 w 119070"/>
                <a:gd name="connsiteY1564" fmla="*/ 83254 h 96209"/>
                <a:gd name="connsiteX1565" fmla="*/ 26563 w 119070"/>
                <a:gd name="connsiteY1565" fmla="*/ 83530 h 96209"/>
                <a:gd name="connsiteX1566" fmla="*/ 26287 w 119070"/>
                <a:gd name="connsiteY1566" fmla="*/ 83530 h 96209"/>
                <a:gd name="connsiteX1567" fmla="*/ 26287 w 119070"/>
                <a:gd name="connsiteY1567" fmla="*/ 83254 h 96209"/>
                <a:gd name="connsiteX1568" fmla="*/ 26011 w 119070"/>
                <a:gd name="connsiteY1568" fmla="*/ 83254 h 96209"/>
                <a:gd name="connsiteX1569" fmla="*/ 26011 w 119070"/>
                <a:gd name="connsiteY1569" fmla="*/ 82978 h 96209"/>
                <a:gd name="connsiteX1570" fmla="*/ 25735 w 119070"/>
                <a:gd name="connsiteY1570" fmla="*/ 82978 h 96209"/>
                <a:gd name="connsiteX1571" fmla="*/ 25458 w 119070"/>
                <a:gd name="connsiteY1571" fmla="*/ 82978 h 96209"/>
                <a:gd name="connsiteX1572" fmla="*/ 25458 w 119070"/>
                <a:gd name="connsiteY1572" fmla="*/ 82701 h 96209"/>
                <a:gd name="connsiteX1573" fmla="*/ 25182 w 119070"/>
                <a:gd name="connsiteY1573" fmla="*/ 82701 h 96209"/>
                <a:gd name="connsiteX1574" fmla="*/ 24906 w 119070"/>
                <a:gd name="connsiteY1574" fmla="*/ 82701 h 96209"/>
                <a:gd name="connsiteX1575" fmla="*/ 24629 w 119070"/>
                <a:gd name="connsiteY1575" fmla="*/ 82701 h 96209"/>
                <a:gd name="connsiteX1576" fmla="*/ 24353 w 119070"/>
                <a:gd name="connsiteY1576" fmla="*/ 82701 h 96209"/>
                <a:gd name="connsiteX1577" fmla="*/ 24077 w 119070"/>
                <a:gd name="connsiteY1577" fmla="*/ 82978 h 96209"/>
                <a:gd name="connsiteX1578" fmla="*/ 23801 w 119070"/>
                <a:gd name="connsiteY1578" fmla="*/ 82978 h 96209"/>
                <a:gd name="connsiteX1579" fmla="*/ 23524 w 119070"/>
                <a:gd name="connsiteY1579" fmla="*/ 82978 h 96209"/>
                <a:gd name="connsiteX1580" fmla="*/ 23248 w 119070"/>
                <a:gd name="connsiteY1580" fmla="*/ 82978 h 96209"/>
                <a:gd name="connsiteX1581" fmla="*/ 22972 w 119070"/>
                <a:gd name="connsiteY1581" fmla="*/ 82978 h 96209"/>
                <a:gd name="connsiteX1582" fmla="*/ 22695 w 119070"/>
                <a:gd name="connsiteY1582" fmla="*/ 82978 h 96209"/>
                <a:gd name="connsiteX1583" fmla="*/ 22419 w 119070"/>
                <a:gd name="connsiteY1583" fmla="*/ 82978 h 96209"/>
                <a:gd name="connsiteX1584" fmla="*/ 22143 w 119070"/>
                <a:gd name="connsiteY1584" fmla="*/ 82978 h 96209"/>
                <a:gd name="connsiteX1585" fmla="*/ 21867 w 119070"/>
                <a:gd name="connsiteY1585" fmla="*/ 82978 h 96209"/>
                <a:gd name="connsiteX1586" fmla="*/ 21591 w 119070"/>
                <a:gd name="connsiteY1586" fmla="*/ 82701 h 96209"/>
                <a:gd name="connsiteX1587" fmla="*/ 21314 w 119070"/>
                <a:gd name="connsiteY1587" fmla="*/ 82701 h 96209"/>
                <a:gd name="connsiteX1588" fmla="*/ 21038 w 119070"/>
                <a:gd name="connsiteY1588" fmla="*/ 82701 h 96209"/>
                <a:gd name="connsiteX1589" fmla="*/ 20762 w 119070"/>
                <a:gd name="connsiteY1589" fmla="*/ 82701 h 96209"/>
                <a:gd name="connsiteX1590" fmla="*/ 20485 w 119070"/>
                <a:gd name="connsiteY1590" fmla="*/ 82425 h 96209"/>
                <a:gd name="connsiteX1591" fmla="*/ 20209 w 119070"/>
                <a:gd name="connsiteY1591" fmla="*/ 82425 h 96209"/>
                <a:gd name="connsiteX1592" fmla="*/ 19933 w 119070"/>
                <a:gd name="connsiteY1592" fmla="*/ 82425 h 96209"/>
                <a:gd name="connsiteX1593" fmla="*/ 19933 w 119070"/>
                <a:gd name="connsiteY1593" fmla="*/ 82148 h 96209"/>
                <a:gd name="connsiteX1594" fmla="*/ 19657 w 119070"/>
                <a:gd name="connsiteY1594" fmla="*/ 82148 h 96209"/>
                <a:gd name="connsiteX1595" fmla="*/ 19380 w 119070"/>
                <a:gd name="connsiteY1595" fmla="*/ 82148 h 96209"/>
                <a:gd name="connsiteX1596" fmla="*/ 19380 w 119070"/>
                <a:gd name="connsiteY1596" fmla="*/ 81872 h 96209"/>
                <a:gd name="connsiteX1597" fmla="*/ 19104 w 119070"/>
                <a:gd name="connsiteY1597" fmla="*/ 81872 h 96209"/>
                <a:gd name="connsiteX1598" fmla="*/ 18828 w 119070"/>
                <a:gd name="connsiteY1598" fmla="*/ 81872 h 96209"/>
                <a:gd name="connsiteX1599" fmla="*/ 18828 w 119070"/>
                <a:gd name="connsiteY1599" fmla="*/ 81595 h 96209"/>
                <a:gd name="connsiteX1600" fmla="*/ 18551 w 119070"/>
                <a:gd name="connsiteY1600" fmla="*/ 81595 h 96209"/>
                <a:gd name="connsiteX1601" fmla="*/ 18275 w 119070"/>
                <a:gd name="connsiteY1601" fmla="*/ 81319 h 96209"/>
                <a:gd name="connsiteX1602" fmla="*/ 17999 w 119070"/>
                <a:gd name="connsiteY1602" fmla="*/ 81319 h 96209"/>
                <a:gd name="connsiteX1603" fmla="*/ 17999 w 119070"/>
                <a:gd name="connsiteY1603" fmla="*/ 81042 h 96209"/>
                <a:gd name="connsiteX1604" fmla="*/ 17723 w 119070"/>
                <a:gd name="connsiteY1604" fmla="*/ 81042 h 96209"/>
                <a:gd name="connsiteX1605" fmla="*/ 17447 w 119070"/>
                <a:gd name="connsiteY1605" fmla="*/ 81042 h 96209"/>
                <a:gd name="connsiteX1606" fmla="*/ 17447 w 119070"/>
                <a:gd name="connsiteY1606" fmla="*/ 80766 h 96209"/>
                <a:gd name="connsiteX1607" fmla="*/ 17170 w 119070"/>
                <a:gd name="connsiteY1607" fmla="*/ 80766 h 96209"/>
                <a:gd name="connsiteX1608" fmla="*/ 17170 w 119070"/>
                <a:gd name="connsiteY1608" fmla="*/ 80489 h 96209"/>
                <a:gd name="connsiteX1609" fmla="*/ 16894 w 119070"/>
                <a:gd name="connsiteY1609" fmla="*/ 80489 h 96209"/>
                <a:gd name="connsiteX1610" fmla="*/ 16894 w 119070"/>
                <a:gd name="connsiteY1610" fmla="*/ 80213 h 96209"/>
                <a:gd name="connsiteX1611" fmla="*/ 16618 w 119070"/>
                <a:gd name="connsiteY1611" fmla="*/ 80213 h 96209"/>
                <a:gd name="connsiteX1612" fmla="*/ 16618 w 119070"/>
                <a:gd name="connsiteY1612" fmla="*/ 79937 h 96209"/>
                <a:gd name="connsiteX1613" fmla="*/ 16341 w 119070"/>
                <a:gd name="connsiteY1613" fmla="*/ 79937 h 96209"/>
                <a:gd name="connsiteX1614" fmla="*/ 16341 w 119070"/>
                <a:gd name="connsiteY1614" fmla="*/ 79660 h 96209"/>
                <a:gd name="connsiteX1615" fmla="*/ 16341 w 119070"/>
                <a:gd name="connsiteY1615" fmla="*/ 79384 h 96209"/>
                <a:gd name="connsiteX1616" fmla="*/ 16341 w 119070"/>
                <a:gd name="connsiteY1616" fmla="*/ 79107 h 96209"/>
                <a:gd name="connsiteX1617" fmla="*/ 16065 w 119070"/>
                <a:gd name="connsiteY1617" fmla="*/ 78831 h 96209"/>
                <a:gd name="connsiteX1618" fmla="*/ 16065 w 119070"/>
                <a:gd name="connsiteY1618" fmla="*/ 78554 h 96209"/>
                <a:gd name="connsiteX1619" fmla="*/ 16065 w 119070"/>
                <a:gd name="connsiteY1619" fmla="*/ 78278 h 96209"/>
                <a:gd name="connsiteX1620" fmla="*/ 15789 w 119070"/>
                <a:gd name="connsiteY1620" fmla="*/ 78001 h 96209"/>
                <a:gd name="connsiteX1621" fmla="*/ 15789 w 119070"/>
                <a:gd name="connsiteY1621" fmla="*/ 77725 h 96209"/>
                <a:gd name="connsiteX1622" fmla="*/ 15513 w 119070"/>
                <a:gd name="connsiteY1622" fmla="*/ 77725 h 96209"/>
                <a:gd name="connsiteX1623" fmla="*/ 15513 w 119070"/>
                <a:gd name="connsiteY1623" fmla="*/ 77448 h 96209"/>
                <a:gd name="connsiteX1624" fmla="*/ 15513 w 119070"/>
                <a:gd name="connsiteY1624" fmla="*/ 77172 h 96209"/>
                <a:gd name="connsiteX1625" fmla="*/ 15236 w 119070"/>
                <a:gd name="connsiteY1625" fmla="*/ 77172 h 96209"/>
                <a:gd name="connsiteX1626" fmla="*/ 14960 w 119070"/>
                <a:gd name="connsiteY1626" fmla="*/ 76895 h 96209"/>
                <a:gd name="connsiteX1627" fmla="*/ 14684 w 119070"/>
                <a:gd name="connsiteY1627" fmla="*/ 76895 h 96209"/>
                <a:gd name="connsiteX1628" fmla="*/ 14407 w 119070"/>
                <a:gd name="connsiteY1628" fmla="*/ 76895 h 96209"/>
                <a:gd name="connsiteX1629" fmla="*/ 14131 w 119070"/>
                <a:gd name="connsiteY1629" fmla="*/ 76895 h 96209"/>
                <a:gd name="connsiteX1630" fmla="*/ 13855 w 119070"/>
                <a:gd name="connsiteY1630" fmla="*/ 76895 h 96209"/>
                <a:gd name="connsiteX1631" fmla="*/ 13579 w 119070"/>
                <a:gd name="connsiteY1631" fmla="*/ 76895 h 96209"/>
                <a:gd name="connsiteX1632" fmla="*/ 13303 w 119070"/>
                <a:gd name="connsiteY1632" fmla="*/ 76895 h 96209"/>
                <a:gd name="connsiteX1633" fmla="*/ 13026 w 119070"/>
                <a:gd name="connsiteY1633" fmla="*/ 76895 h 96209"/>
                <a:gd name="connsiteX1634" fmla="*/ 12750 w 119070"/>
                <a:gd name="connsiteY1634" fmla="*/ 76895 h 96209"/>
                <a:gd name="connsiteX1635" fmla="*/ 12474 w 119070"/>
                <a:gd name="connsiteY1635" fmla="*/ 76619 h 96209"/>
                <a:gd name="connsiteX1636" fmla="*/ 12198 w 119070"/>
                <a:gd name="connsiteY1636" fmla="*/ 76619 h 96209"/>
                <a:gd name="connsiteX1637" fmla="*/ 11921 w 119070"/>
                <a:gd name="connsiteY1637" fmla="*/ 76619 h 96209"/>
                <a:gd name="connsiteX1638" fmla="*/ 11921 w 119070"/>
                <a:gd name="connsiteY1638" fmla="*/ 76342 h 96209"/>
                <a:gd name="connsiteX1639" fmla="*/ 11645 w 119070"/>
                <a:gd name="connsiteY1639" fmla="*/ 76342 h 96209"/>
                <a:gd name="connsiteX1640" fmla="*/ 11645 w 119070"/>
                <a:gd name="connsiteY1640" fmla="*/ 76619 h 96209"/>
                <a:gd name="connsiteX1641" fmla="*/ 11645 w 119070"/>
                <a:gd name="connsiteY1641" fmla="*/ 76895 h 96209"/>
                <a:gd name="connsiteX1642" fmla="*/ 11369 w 119070"/>
                <a:gd name="connsiteY1642" fmla="*/ 77172 h 96209"/>
                <a:gd name="connsiteX1643" fmla="*/ 11092 w 119070"/>
                <a:gd name="connsiteY1643" fmla="*/ 77448 h 96209"/>
                <a:gd name="connsiteX1644" fmla="*/ 10816 w 119070"/>
                <a:gd name="connsiteY1644" fmla="*/ 77725 h 96209"/>
                <a:gd name="connsiteX1645" fmla="*/ 9987 w 119070"/>
                <a:gd name="connsiteY1645" fmla="*/ 78001 h 96209"/>
                <a:gd name="connsiteX1646" fmla="*/ 9987 w 119070"/>
                <a:gd name="connsiteY1646" fmla="*/ 78278 h 96209"/>
                <a:gd name="connsiteX1647" fmla="*/ 9711 w 119070"/>
                <a:gd name="connsiteY1647" fmla="*/ 78278 h 96209"/>
                <a:gd name="connsiteX1648" fmla="*/ 9435 w 119070"/>
                <a:gd name="connsiteY1648" fmla="*/ 78278 h 96209"/>
                <a:gd name="connsiteX1649" fmla="*/ 9435 w 119070"/>
                <a:gd name="connsiteY1649" fmla="*/ 78554 h 96209"/>
                <a:gd name="connsiteX1650" fmla="*/ 9159 w 119070"/>
                <a:gd name="connsiteY1650" fmla="*/ 78554 h 96209"/>
                <a:gd name="connsiteX1651" fmla="*/ 9159 w 119070"/>
                <a:gd name="connsiteY1651" fmla="*/ 78831 h 96209"/>
                <a:gd name="connsiteX1652" fmla="*/ 8882 w 119070"/>
                <a:gd name="connsiteY1652" fmla="*/ 78831 h 96209"/>
                <a:gd name="connsiteX1653" fmla="*/ 8882 w 119070"/>
                <a:gd name="connsiteY1653" fmla="*/ 79107 h 96209"/>
                <a:gd name="connsiteX1654" fmla="*/ 8882 w 119070"/>
                <a:gd name="connsiteY1654" fmla="*/ 79384 h 96209"/>
                <a:gd name="connsiteX1655" fmla="*/ 8606 w 119070"/>
                <a:gd name="connsiteY1655" fmla="*/ 79384 h 96209"/>
                <a:gd name="connsiteX1656" fmla="*/ 8606 w 119070"/>
                <a:gd name="connsiteY1656" fmla="*/ 79660 h 96209"/>
                <a:gd name="connsiteX1657" fmla="*/ 8606 w 119070"/>
                <a:gd name="connsiteY1657" fmla="*/ 79937 h 96209"/>
                <a:gd name="connsiteX1658" fmla="*/ 8606 w 119070"/>
                <a:gd name="connsiteY1658" fmla="*/ 80213 h 96209"/>
                <a:gd name="connsiteX1659" fmla="*/ 8330 w 119070"/>
                <a:gd name="connsiteY1659" fmla="*/ 80213 h 96209"/>
                <a:gd name="connsiteX1660" fmla="*/ 8330 w 119070"/>
                <a:gd name="connsiteY1660" fmla="*/ 80489 h 96209"/>
                <a:gd name="connsiteX1661" fmla="*/ 8330 w 119070"/>
                <a:gd name="connsiteY1661" fmla="*/ 80766 h 96209"/>
                <a:gd name="connsiteX1662" fmla="*/ 8054 w 119070"/>
                <a:gd name="connsiteY1662" fmla="*/ 80766 h 96209"/>
                <a:gd name="connsiteX1663" fmla="*/ 7777 w 119070"/>
                <a:gd name="connsiteY1663" fmla="*/ 81042 h 96209"/>
                <a:gd name="connsiteX1664" fmla="*/ 7501 w 119070"/>
                <a:gd name="connsiteY1664" fmla="*/ 81042 h 96209"/>
                <a:gd name="connsiteX1665" fmla="*/ 7501 w 119070"/>
                <a:gd name="connsiteY1665" fmla="*/ 80766 h 96209"/>
                <a:gd name="connsiteX1666" fmla="*/ 7225 w 119070"/>
                <a:gd name="connsiteY1666" fmla="*/ 80766 h 96209"/>
                <a:gd name="connsiteX1667" fmla="*/ 6948 w 119070"/>
                <a:gd name="connsiteY1667" fmla="*/ 80766 h 96209"/>
                <a:gd name="connsiteX1668" fmla="*/ 6672 w 119070"/>
                <a:gd name="connsiteY1668" fmla="*/ 80766 h 96209"/>
                <a:gd name="connsiteX1669" fmla="*/ 6396 w 119070"/>
                <a:gd name="connsiteY1669" fmla="*/ 80489 h 96209"/>
                <a:gd name="connsiteX1670" fmla="*/ 6119 w 119070"/>
                <a:gd name="connsiteY1670" fmla="*/ 80489 h 96209"/>
                <a:gd name="connsiteX1671" fmla="*/ 6119 w 119070"/>
                <a:gd name="connsiteY1671" fmla="*/ 80213 h 96209"/>
                <a:gd name="connsiteX1672" fmla="*/ 5843 w 119070"/>
                <a:gd name="connsiteY1672" fmla="*/ 80213 h 96209"/>
                <a:gd name="connsiteX1673" fmla="*/ 5567 w 119070"/>
                <a:gd name="connsiteY1673" fmla="*/ 80213 h 96209"/>
                <a:gd name="connsiteX1674" fmla="*/ 5567 w 119070"/>
                <a:gd name="connsiteY1674" fmla="*/ 79937 h 96209"/>
                <a:gd name="connsiteX1675" fmla="*/ 5291 w 119070"/>
                <a:gd name="connsiteY1675" fmla="*/ 79937 h 96209"/>
                <a:gd name="connsiteX1676" fmla="*/ 5291 w 119070"/>
                <a:gd name="connsiteY1676" fmla="*/ 79660 h 96209"/>
                <a:gd name="connsiteX1677" fmla="*/ 5015 w 119070"/>
                <a:gd name="connsiteY1677" fmla="*/ 79660 h 96209"/>
                <a:gd name="connsiteX1678" fmla="*/ 5015 w 119070"/>
                <a:gd name="connsiteY1678" fmla="*/ 79384 h 96209"/>
                <a:gd name="connsiteX1679" fmla="*/ 4738 w 119070"/>
                <a:gd name="connsiteY1679" fmla="*/ 79384 h 96209"/>
                <a:gd name="connsiteX1680" fmla="*/ 4462 w 119070"/>
                <a:gd name="connsiteY1680" fmla="*/ 79384 h 96209"/>
                <a:gd name="connsiteX1681" fmla="*/ 4462 w 119070"/>
                <a:gd name="connsiteY1681" fmla="*/ 79107 h 96209"/>
                <a:gd name="connsiteX1682" fmla="*/ 4186 w 119070"/>
                <a:gd name="connsiteY1682" fmla="*/ 79107 h 96209"/>
                <a:gd name="connsiteX1683" fmla="*/ 4186 w 119070"/>
                <a:gd name="connsiteY1683" fmla="*/ 78831 h 96209"/>
                <a:gd name="connsiteX1684" fmla="*/ 3910 w 119070"/>
                <a:gd name="connsiteY1684" fmla="*/ 78831 h 96209"/>
                <a:gd name="connsiteX1685" fmla="*/ 3910 w 119070"/>
                <a:gd name="connsiteY1685" fmla="*/ 78554 h 96209"/>
                <a:gd name="connsiteX1686" fmla="*/ 3633 w 119070"/>
                <a:gd name="connsiteY1686" fmla="*/ 78554 h 96209"/>
                <a:gd name="connsiteX1687" fmla="*/ 3357 w 119070"/>
                <a:gd name="connsiteY1687" fmla="*/ 78278 h 96209"/>
                <a:gd name="connsiteX1688" fmla="*/ 3357 w 119070"/>
                <a:gd name="connsiteY1688" fmla="*/ 78001 h 96209"/>
                <a:gd name="connsiteX1689" fmla="*/ 3081 w 119070"/>
                <a:gd name="connsiteY1689" fmla="*/ 78001 h 96209"/>
                <a:gd name="connsiteX1690" fmla="*/ 3081 w 119070"/>
                <a:gd name="connsiteY1690" fmla="*/ 77725 h 96209"/>
                <a:gd name="connsiteX1691" fmla="*/ 2804 w 119070"/>
                <a:gd name="connsiteY1691" fmla="*/ 77725 h 96209"/>
                <a:gd name="connsiteX1692" fmla="*/ 2804 w 119070"/>
                <a:gd name="connsiteY1692" fmla="*/ 77448 h 96209"/>
                <a:gd name="connsiteX1693" fmla="*/ 2528 w 119070"/>
                <a:gd name="connsiteY1693" fmla="*/ 77448 h 96209"/>
                <a:gd name="connsiteX1694" fmla="*/ 2528 w 119070"/>
                <a:gd name="connsiteY1694" fmla="*/ 77172 h 96209"/>
                <a:gd name="connsiteX1695" fmla="*/ 2252 w 119070"/>
                <a:gd name="connsiteY1695" fmla="*/ 77172 h 96209"/>
                <a:gd name="connsiteX1696" fmla="*/ 2252 w 119070"/>
                <a:gd name="connsiteY1696" fmla="*/ 76895 h 96209"/>
                <a:gd name="connsiteX1697" fmla="*/ 1975 w 119070"/>
                <a:gd name="connsiteY1697" fmla="*/ 76895 h 96209"/>
                <a:gd name="connsiteX1698" fmla="*/ 1699 w 119070"/>
                <a:gd name="connsiteY1698" fmla="*/ 76619 h 96209"/>
                <a:gd name="connsiteX1699" fmla="*/ 1423 w 119070"/>
                <a:gd name="connsiteY1699" fmla="*/ 76619 h 96209"/>
                <a:gd name="connsiteX1700" fmla="*/ 1147 w 119070"/>
                <a:gd name="connsiteY1700" fmla="*/ 76342 h 96209"/>
                <a:gd name="connsiteX1701" fmla="*/ 871 w 119070"/>
                <a:gd name="connsiteY1701" fmla="*/ 76342 h 96209"/>
                <a:gd name="connsiteX1702" fmla="*/ 871 w 119070"/>
                <a:gd name="connsiteY1702" fmla="*/ 76066 h 96209"/>
                <a:gd name="connsiteX1703" fmla="*/ 594 w 119070"/>
                <a:gd name="connsiteY1703" fmla="*/ 76066 h 96209"/>
                <a:gd name="connsiteX1704" fmla="*/ 594 w 119070"/>
                <a:gd name="connsiteY1704" fmla="*/ 75790 h 96209"/>
                <a:gd name="connsiteX1705" fmla="*/ 594 w 119070"/>
                <a:gd name="connsiteY1705" fmla="*/ 75513 h 96209"/>
                <a:gd name="connsiteX1706" fmla="*/ 594 w 119070"/>
                <a:gd name="connsiteY1706" fmla="*/ 75237 h 96209"/>
                <a:gd name="connsiteX1707" fmla="*/ 594 w 119070"/>
                <a:gd name="connsiteY1707" fmla="*/ 74960 h 96209"/>
                <a:gd name="connsiteX1708" fmla="*/ 594 w 119070"/>
                <a:gd name="connsiteY1708" fmla="*/ 74684 h 96209"/>
                <a:gd name="connsiteX1709" fmla="*/ 871 w 119070"/>
                <a:gd name="connsiteY1709" fmla="*/ 74684 h 96209"/>
                <a:gd name="connsiteX1710" fmla="*/ 871 w 119070"/>
                <a:gd name="connsiteY1710" fmla="*/ 74407 h 96209"/>
                <a:gd name="connsiteX1711" fmla="*/ 871 w 119070"/>
                <a:gd name="connsiteY1711" fmla="*/ 74131 h 96209"/>
                <a:gd name="connsiteX1712" fmla="*/ 594 w 119070"/>
                <a:gd name="connsiteY1712" fmla="*/ 74131 h 96209"/>
                <a:gd name="connsiteX1713" fmla="*/ 594 w 119070"/>
                <a:gd name="connsiteY1713" fmla="*/ 73854 h 96209"/>
                <a:gd name="connsiteX1714" fmla="*/ 318 w 119070"/>
                <a:gd name="connsiteY1714" fmla="*/ 73854 h 96209"/>
                <a:gd name="connsiteX1715" fmla="*/ 318 w 119070"/>
                <a:gd name="connsiteY1715" fmla="*/ 73578 h 96209"/>
                <a:gd name="connsiteX1716" fmla="*/ 318 w 119070"/>
                <a:gd name="connsiteY1716" fmla="*/ 73301 h 96209"/>
                <a:gd name="connsiteX1717" fmla="*/ 318 w 119070"/>
                <a:gd name="connsiteY1717" fmla="*/ 73025 h 96209"/>
                <a:gd name="connsiteX1718" fmla="*/ 318 w 119070"/>
                <a:gd name="connsiteY1718" fmla="*/ 72748 h 96209"/>
                <a:gd name="connsiteX1719" fmla="*/ 318 w 119070"/>
                <a:gd name="connsiteY1719" fmla="*/ 72472 h 96209"/>
                <a:gd name="connsiteX1720" fmla="*/ 42 w 119070"/>
                <a:gd name="connsiteY1720" fmla="*/ 72472 h 96209"/>
                <a:gd name="connsiteX1721" fmla="*/ 42 w 119070"/>
                <a:gd name="connsiteY1721" fmla="*/ 72196 h 96209"/>
                <a:gd name="connsiteX1722" fmla="*/ 42 w 119070"/>
                <a:gd name="connsiteY1722" fmla="*/ 71919 h 96209"/>
                <a:gd name="connsiteX1723" fmla="*/ 42 w 119070"/>
                <a:gd name="connsiteY1723" fmla="*/ 71643 h 96209"/>
                <a:gd name="connsiteX1724" fmla="*/ 318 w 119070"/>
                <a:gd name="connsiteY1724" fmla="*/ 71643 h 96209"/>
                <a:gd name="connsiteX1725" fmla="*/ 318 w 119070"/>
                <a:gd name="connsiteY1725" fmla="*/ 71366 h 96209"/>
                <a:gd name="connsiteX1726" fmla="*/ 318 w 119070"/>
                <a:gd name="connsiteY1726" fmla="*/ 71090 h 96209"/>
                <a:gd name="connsiteX1727" fmla="*/ 318 w 119070"/>
                <a:gd name="connsiteY1727" fmla="*/ 70813 h 96209"/>
                <a:gd name="connsiteX1728" fmla="*/ 594 w 119070"/>
                <a:gd name="connsiteY1728" fmla="*/ 70813 h 96209"/>
                <a:gd name="connsiteX1729" fmla="*/ 871 w 119070"/>
                <a:gd name="connsiteY1729" fmla="*/ 70813 h 96209"/>
                <a:gd name="connsiteX1730" fmla="*/ 1147 w 119070"/>
                <a:gd name="connsiteY1730" fmla="*/ 70813 h 96209"/>
                <a:gd name="connsiteX1731" fmla="*/ 1423 w 119070"/>
                <a:gd name="connsiteY1731" fmla="*/ 70813 h 96209"/>
                <a:gd name="connsiteX1732" fmla="*/ 1699 w 119070"/>
                <a:gd name="connsiteY1732" fmla="*/ 70813 h 96209"/>
                <a:gd name="connsiteX1733" fmla="*/ 1975 w 119070"/>
                <a:gd name="connsiteY1733" fmla="*/ 70537 h 96209"/>
                <a:gd name="connsiteX1734" fmla="*/ 2252 w 119070"/>
                <a:gd name="connsiteY1734" fmla="*/ 70537 h 96209"/>
                <a:gd name="connsiteX1735" fmla="*/ 2528 w 119070"/>
                <a:gd name="connsiteY1735" fmla="*/ 70813 h 96209"/>
                <a:gd name="connsiteX1736" fmla="*/ 2804 w 119070"/>
                <a:gd name="connsiteY1736" fmla="*/ 70813 h 96209"/>
                <a:gd name="connsiteX1737" fmla="*/ 3081 w 119070"/>
                <a:gd name="connsiteY1737" fmla="*/ 70813 h 96209"/>
                <a:gd name="connsiteX1738" fmla="*/ 3081 w 119070"/>
                <a:gd name="connsiteY1738" fmla="*/ 70537 h 96209"/>
                <a:gd name="connsiteX1739" fmla="*/ 3357 w 119070"/>
                <a:gd name="connsiteY1739" fmla="*/ 70537 h 96209"/>
                <a:gd name="connsiteX1740" fmla="*/ 3633 w 119070"/>
                <a:gd name="connsiteY1740" fmla="*/ 70537 h 96209"/>
                <a:gd name="connsiteX1741" fmla="*/ 3910 w 119070"/>
                <a:gd name="connsiteY1741" fmla="*/ 70537 h 96209"/>
                <a:gd name="connsiteX1742" fmla="*/ 4186 w 119070"/>
                <a:gd name="connsiteY1742" fmla="*/ 70260 h 96209"/>
                <a:gd name="connsiteX1743" fmla="*/ 4462 w 119070"/>
                <a:gd name="connsiteY1743" fmla="*/ 70260 h 96209"/>
                <a:gd name="connsiteX1744" fmla="*/ 4738 w 119070"/>
                <a:gd name="connsiteY1744" fmla="*/ 70260 h 96209"/>
                <a:gd name="connsiteX1745" fmla="*/ 5015 w 119070"/>
                <a:gd name="connsiteY1745" fmla="*/ 70260 h 96209"/>
                <a:gd name="connsiteX1746" fmla="*/ 5291 w 119070"/>
                <a:gd name="connsiteY1746" fmla="*/ 70260 h 96209"/>
                <a:gd name="connsiteX1747" fmla="*/ 5567 w 119070"/>
                <a:gd name="connsiteY1747" fmla="*/ 70260 h 96209"/>
                <a:gd name="connsiteX1748" fmla="*/ 5843 w 119070"/>
                <a:gd name="connsiteY1748" fmla="*/ 70260 h 96209"/>
                <a:gd name="connsiteX1749" fmla="*/ 6119 w 119070"/>
                <a:gd name="connsiteY1749" fmla="*/ 70260 h 96209"/>
                <a:gd name="connsiteX1750" fmla="*/ 6396 w 119070"/>
                <a:gd name="connsiteY1750" fmla="*/ 70260 h 96209"/>
                <a:gd name="connsiteX1751" fmla="*/ 6672 w 119070"/>
                <a:gd name="connsiteY1751" fmla="*/ 70260 h 96209"/>
                <a:gd name="connsiteX1752" fmla="*/ 6948 w 119070"/>
                <a:gd name="connsiteY1752" fmla="*/ 70260 h 96209"/>
                <a:gd name="connsiteX1753" fmla="*/ 7225 w 119070"/>
                <a:gd name="connsiteY1753" fmla="*/ 70260 h 96209"/>
                <a:gd name="connsiteX1754" fmla="*/ 7501 w 119070"/>
                <a:gd name="connsiteY1754" fmla="*/ 70260 h 96209"/>
                <a:gd name="connsiteX1755" fmla="*/ 7777 w 119070"/>
                <a:gd name="connsiteY1755" fmla="*/ 70260 h 96209"/>
                <a:gd name="connsiteX1756" fmla="*/ 8054 w 119070"/>
                <a:gd name="connsiteY1756" fmla="*/ 70260 h 96209"/>
                <a:gd name="connsiteX1757" fmla="*/ 8330 w 119070"/>
                <a:gd name="connsiteY1757" fmla="*/ 70260 h 96209"/>
                <a:gd name="connsiteX1758" fmla="*/ 8606 w 119070"/>
                <a:gd name="connsiteY1758" fmla="*/ 70260 h 96209"/>
                <a:gd name="connsiteX1759" fmla="*/ 8606 w 119070"/>
                <a:gd name="connsiteY1759" fmla="*/ 69984 h 96209"/>
                <a:gd name="connsiteX1760" fmla="*/ 8882 w 119070"/>
                <a:gd name="connsiteY1760" fmla="*/ 69984 h 96209"/>
                <a:gd name="connsiteX1761" fmla="*/ 9159 w 119070"/>
                <a:gd name="connsiteY1761" fmla="*/ 69984 h 96209"/>
                <a:gd name="connsiteX1762" fmla="*/ 9435 w 119070"/>
                <a:gd name="connsiteY1762" fmla="*/ 69984 h 96209"/>
                <a:gd name="connsiteX1763" fmla="*/ 9711 w 119070"/>
                <a:gd name="connsiteY1763" fmla="*/ 69984 h 96209"/>
                <a:gd name="connsiteX1764" fmla="*/ 9987 w 119070"/>
                <a:gd name="connsiteY1764" fmla="*/ 69984 h 96209"/>
                <a:gd name="connsiteX1765" fmla="*/ 10263 w 119070"/>
                <a:gd name="connsiteY1765" fmla="*/ 69984 h 96209"/>
                <a:gd name="connsiteX1766" fmla="*/ 10540 w 119070"/>
                <a:gd name="connsiteY1766" fmla="*/ 69984 h 96209"/>
                <a:gd name="connsiteX1767" fmla="*/ 10816 w 119070"/>
                <a:gd name="connsiteY1767" fmla="*/ 69984 h 96209"/>
                <a:gd name="connsiteX1768" fmla="*/ 11092 w 119070"/>
                <a:gd name="connsiteY1768" fmla="*/ 69984 h 96209"/>
                <a:gd name="connsiteX1769" fmla="*/ 11369 w 119070"/>
                <a:gd name="connsiteY1769" fmla="*/ 69984 h 96209"/>
                <a:gd name="connsiteX1770" fmla="*/ 11645 w 119070"/>
                <a:gd name="connsiteY1770" fmla="*/ 69984 h 96209"/>
                <a:gd name="connsiteX1771" fmla="*/ 11921 w 119070"/>
                <a:gd name="connsiteY1771" fmla="*/ 69984 h 96209"/>
                <a:gd name="connsiteX1772" fmla="*/ 12198 w 119070"/>
                <a:gd name="connsiteY1772" fmla="*/ 69984 h 96209"/>
                <a:gd name="connsiteX1773" fmla="*/ 12474 w 119070"/>
                <a:gd name="connsiteY1773" fmla="*/ 69984 h 96209"/>
                <a:gd name="connsiteX1774" fmla="*/ 12750 w 119070"/>
                <a:gd name="connsiteY1774" fmla="*/ 69984 h 96209"/>
                <a:gd name="connsiteX1775" fmla="*/ 13026 w 119070"/>
                <a:gd name="connsiteY1775" fmla="*/ 69984 h 96209"/>
                <a:gd name="connsiteX1776" fmla="*/ 13303 w 119070"/>
                <a:gd name="connsiteY1776" fmla="*/ 69984 h 96209"/>
                <a:gd name="connsiteX1777" fmla="*/ 13303 w 119070"/>
                <a:gd name="connsiteY1777" fmla="*/ 69707 h 96209"/>
                <a:gd name="connsiteX1778" fmla="*/ 13303 w 119070"/>
                <a:gd name="connsiteY1778" fmla="*/ 69431 h 96209"/>
                <a:gd name="connsiteX1779" fmla="*/ 13303 w 119070"/>
                <a:gd name="connsiteY1779" fmla="*/ 69154 h 96209"/>
                <a:gd name="connsiteX1780" fmla="*/ 13026 w 119070"/>
                <a:gd name="connsiteY1780" fmla="*/ 69154 h 96209"/>
                <a:gd name="connsiteX1781" fmla="*/ 13026 w 119070"/>
                <a:gd name="connsiteY1781" fmla="*/ 68878 h 96209"/>
                <a:gd name="connsiteX1782" fmla="*/ 13026 w 119070"/>
                <a:gd name="connsiteY1782" fmla="*/ 68601 h 96209"/>
                <a:gd name="connsiteX1783" fmla="*/ 12750 w 119070"/>
                <a:gd name="connsiteY1783" fmla="*/ 68601 h 96209"/>
                <a:gd name="connsiteX1784" fmla="*/ 12750 w 119070"/>
                <a:gd name="connsiteY1784" fmla="*/ 68325 h 96209"/>
                <a:gd name="connsiteX1785" fmla="*/ 12750 w 119070"/>
                <a:gd name="connsiteY1785" fmla="*/ 68049 h 96209"/>
                <a:gd name="connsiteX1786" fmla="*/ 12474 w 119070"/>
                <a:gd name="connsiteY1786" fmla="*/ 68049 h 96209"/>
                <a:gd name="connsiteX1787" fmla="*/ 12474 w 119070"/>
                <a:gd name="connsiteY1787" fmla="*/ 67772 h 96209"/>
                <a:gd name="connsiteX1788" fmla="*/ 12474 w 119070"/>
                <a:gd name="connsiteY1788" fmla="*/ 67496 h 96209"/>
                <a:gd name="connsiteX1789" fmla="*/ 12198 w 119070"/>
                <a:gd name="connsiteY1789" fmla="*/ 67496 h 96209"/>
                <a:gd name="connsiteX1790" fmla="*/ 12198 w 119070"/>
                <a:gd name="connsiteY1790" fmla="*/ 67219 h 96209"/>
                <a:gd name="connsiteX1791" fmla="*/ 12198 w 119070"/>
                <a:gd name="connsiteY1791" fmla="*/ 66943 h 96209"/>
                <a:gd name="connsiteX1792" fmla="*/ 11921 w 119070"/>
                <a:gd name="connsiteY1792" fmla="*/ 66943 h 96209"/>
                <a:gd name="connsiteX1793" fmla="*/ 11921 w 119070"/>
                <a:gd name="connsiteY1793" fmla="*/ 66666 h 96209"/>
                <a:gd name="connsiteX1794" fmla="*/ 11921 w 119070"/>
                <a:gd name="connsiteY1794" fmla="*/ 66390 h 96209"/>
                <a:gd name="connsiteX1795" fmla="*/ 11645 w 119070"/>
                <a:gd name="connsiteY1795" fmla="*/ 66390 h 96209"/>
                <a:gd name="connsiteX1796" fmla="*/ 11645 w 119070"/>
                <a:gd name="connsiteY1796" fmla="*/ 66113 h 96209"/>
                <a:gd name="connsiteX1797" fmla="*/ 11645 w 119070"/>
                <a:gd name="connsiteY1797" fmla="*/ 65837 h 96209"/>
                <a:gd name="connsiteX1798" fmla="*/ 11369 w 119070"/>
                <a:gd name="connsiteY1798" fmla="*/ 65837 h 96209"/>
                <a:gd name="connsiteX1799" fmla="*/ 11369 w 119070"/>
                <a:gd name="connsiteY1799" fmla="*/ 65560 h 96209"/>
                <a:gd name="connsiteX1800" fmla="*/ 11092 w 119070"/>
                <a:gd name="connsiteY1800" fmla="*/ 65560 h 96209"/>
                <a:gd name="connsiteX1801" fmla="*/ 11092 w 119070"/>
                <a:gd name="connsiteY1801" fmla="*/ 65284 h 96209"/>
                <a:gd name="connsiteX1802" fmla="*/ 11092 w 119070"/>
                <a:gd name="connsiteY1802" fmla="*/ 65008 h 96209"/>
                <a:gd name="connsiteX1803" fmla="*/ 10816 w 119070"/>
                <a:gd name="connsiteY1803" fmla="*/ 65008 h 96209"/>
                <a:gd name="connsiteX1804" fmla="*/ 10816 w 119070"/>
                <a:gd name="connsiteY1804" fmla="*/ 64731 h 96209"/>
                <a:gd name="connsiteX1805" fmla="*/ 10816 w 119070"/>
                <a:gd name="connsiteY1805" fmla="*/ 64454 h 96209"/>
                <a:gd name="connsiteX1806" fmla="*/ 10816 w 119070"/>
                <a:gd name="connsiteY1806" fmla="*/ 64178 h 96209"/>
                <a:gd name="connsiteX1807" fmla="*/ 10816 w 119070"/>
                <a:gd name="connsiteY1807" fmla="*/ 63902 h 96209"/>
                <a:gd name="connsiteX1808" fmla="*/ 10816 w 119070"/>
                <a:gd name="connsiteY1808" fmla="*/ 63625 h 96209"/>
                <a:gd name="connsiteX1809" fmla="*/ 10816 w 119070"/>
                <a:gd name="connsiteY1809" fmla="*/ 63349 h 96209"/>
                <a:gd name="connsiteX1810" fmla="*/ 10816 w 119070"/>
                <a:gd name="connsiteY1810" fmla="*/ 63072 h 96209"/>
                <a:gd name="connsiteX1811" fmla="*/ 10816 w 119070"/>
                <a:gd name="connsiteY1811" fmla="*/ 62796 h 96209"/>
                <a:gd name="connsiteX1812" fmla="*/ 10816 w 119070"/>
                <a:gd name="connsiteY1812" fmla="*/ 62519 h 96209"/>
                <a:gd name="connsiteX1813" fmla="*/ 10816 w 119070"/>
                <a:gd name="connsiteY1813" fmla="*/ 62243 h 96209"/>
                <a:gd name="connsiteX1814" fmla="*/ 10816 w 119070"/>
                <a:gd name="connsiteY1814" fmla="*/ 61967 h 96209"/>
                <a:gd name="connsiteX1815" fmla="*/ 10816 w 119070"/>
                <a:gd name="connsiteY1815" fmla="*/ 61690 h 96209"/>
                <a:gd name="connsiteX1816" fmla="*/ 10816 w 119070"/>
                <a:gd name="connsiteY1816" fmla="*/ 61413 h 96209"/>
                <a:gd name="connsiteX1817" fmla="*/ 10816 w 119070"/>
                <a:gd name="connsiteY1817" fmla="*/ 61137 h 96209"/>
                <a:gd name="connsiteX1818" fmla="*/ 10816 w 119070"/>
                <a:gd name="connsiteY1818" fmla="*/ 60861 h 96209"/>
                <a:gd name="connsiteX1819" fmla="*/ 10816 w 119070"/>
                <a:gd name="connsiteY1819" fmla="*/ 60584 h 96209"/>
                <a:gd name="connsiteX1820" fmla="*/ 10816 w 119070"/>
                <a:gd name="connsiteY1820" fmla="*/ 60307 h 96209"/>
                <a:gd name="connsiteX1821" fmla="*/ 10816 w 119070"/>
                <a:gd name="connsiteY1821" fmla="*/ 60031 h 96209"/>
                <a:gd name="connsiteX1822" fmla="*/ 10816 w 119070"/>
                <a:gd name="connsiteY1822" fmla="*/ 59755 h 96209"/>
                <a:gd name="connsiteX1823" fmla="*/ 10816 w 119070"/>
                <a:gd name="connsiteY1823" fmla="*/ 59478 h 96209"/>
                <a:gd name="connsiteX1824" fmla="*/ 10816 w 119070"/>
                <a:gd name="connsiteY1824" fmla="*/ 59202 h 96209"/>
                <a:gd name="connsiteX1825" fmla="*/ 11092 w 119070"/>
                <a:gd name="connsiteY1825" fmla="*/ 59202 h 96209"/>
                <a:gd name="connsiteX1826" fmla="*/ 11092 w 119070"/>
                <a:gd name="connsiteY1826" fmla="*/ 58925 h 96209"/>
                <a:gd name="connsiteX1827" fmla="*/ 11092 w 119070"/>
                <a:gd name="connsiteY1827" fmla="*/ 58649 h 96209"/>
                <a:gd name="connsiteX1828" fmla="*/ 11369 w 119070"/>
                <a:gd name="connsiteY1828" fmla="*/ 58649 h 96209"/>
                <a:gd name="connsiteX1829" fmla="*/ 11369 w 119070"/>
                <a:gd name="connsiteY1829" fmla="*/ 58372 h 96209"/>
                <a:gd name="connsiteX1830" fmla="*/ 11645 w 119070"/>
                <a:gd name="connsiteY1830" fmla="*/ 58096 h 96209"/>
                <a:gd name="connsiteX1831" fmla="*/ 11645 w 119070"/>
                <a:gd name="connsiteY1831" fmla="*/ 57820 h 96209"/>
                <a:gd name="connsiteX1832" fmla="*/ 11645 w 119070"/>
                <a:gd name="connsiteY1832" fmla="*/ 57543 h 96209"/>
                <a:gd name="connsiteX1833" fmla="*/ 11645 w 119070"/>
                <a:gd name="connsiteY1833" fmla="*/ 57266 h 96209"/>
                <a:gd name="connsiteX1834" fmla="*/ 11369 w 119070"/>
                <a:gd name="connsiteY1834" fmla="*/ 56990 h 96209"/>
                <a:gd name="connsiteX1835" fmla="*/ 11092 w 119070"/>
                <a:gd name="connsiteY1835" fmla="*/ 56714 h 96209"/>
                <a:gd name="connsiteX1836" fmla="*/ 10816 w 119070"/>
                <a:gd name="connsiteY1836" fmla="*/ 56437 h 96209"/>
                <a:gd name="connsiteX1837" fmla="*/ 10540 w 119070"/>
                <a:gd name="connsiteY1837" fmla="*/ 56437 h 96209"/>
                <a:gd name="connsiteX1838" fmla="*/ 10263 w 119070"/>
                <a:gd name="connsiteY1838" fmla="*/ 56437 h 96209"/>
                <a:gd name="connsiteX1839" fmla="*/ 10263 w 119070"/>
                <a:gd name="connsiteY1839" fmla="*/ 56161 h 96209"/>
                <a:gd name="connsiteX1840" fmla="*/ 10263 w 119070"/>
                <a:gd name="connsiteY1840" fmla="*/ 55884 h 96209"/>
                <a:gd name="connsiteX1841" fmla="*/ 10263 w 119070"/>
                <a:gd name="connsiteY1841" fmla="*/ 55608 h 96209"/>
                <a:gd name="connsiteX1842" fmla="*/ 10540 w 119070"/>
                <a:gd name="connsiteY1842" fmla="*/ 55608 h 96209"/>
                <a:gd name="connsiteX1843" fmla="*/ 10540 w 119070"/>
                <a:gd name="connsiteY1843" fmla="*/ 55331 h 96209"/>
                <a:gd name="connsiteX1844" fmla="*/ 10263 w 119070"/>
                <a:gd name="connsiteY1844" fmla="*/ 55331 h 96209"/>
                <a:gd name="connsiteX1845" fmla="*/ 10263 w 119070"/>
                <a:gd name="connsiteY1845" fmla="*/ 55055 h 96209"/>
                <a:gd name="connsiteX1846" fmla="*/ 10263 w 119070"/>
                <a:gd name="connsiteY1846" fmla="*/ 54778 h 96209"/>
                <a:gd name="connsiteX1847" fmla="*/ 10540 w 119070"/>
                <a:gd name="connsiteY1847" fmla="*/ 54778 h 96209"/>
                <a:gd name="connsiteX1848" fmla="*/ 10540 w 119070"/>
                <a:gd name="connsiteY1848" fmla="*/ 54502 h 96209"/>
                <a:gd name="connsiteX1849" fmla="*/ 10816 w 119070"/>
                <a:gd name="connsiteY1849" fmla="*/ 54502 h 96209"/>
                <a:gd name="connsiteX1850" fmla="*/ 10816 w 119070"/>
                <a:gd name="connsiteY1850" fmla="*/ 54225 h 96209"/>
                <a:gd name="connsiteX1851" fmla="*/ 10816 w 119070"/>
                <a:gd name="connsiteY1851" fmla="*/ 53949 h 96209"/>
                <a:gd name="connsiteX1852" fmla="*/ 10816 w 119070"/>
                <a:gd name="connsiteY1852" fmla="*/ 53673 h 96209"/>
                <a:gd name="connsiteX1853" fmla="*/ 10816 w 119070"/>
                <a:gd name="connsiteY1853" fmla="*/ 53396 h 96209"/>
                <a:gd name="connsiteX1854" fmla="*/ 10816 w 119070"/>
                <a:gd name="connsiteY1854" fmla="*/ 53119 h 96209"/>
                <a:gd name="connsiteX1855" fmla="*/ 10816 w 119070"/>
                <a:gd name="connsiteY1855" fmla="*/ 52843 h 96209"/>
                <a:gd name="connsiteX1856" fmla="*/ 10816 w 119070"/>
                <a:gd name="connsiteY1856" fmla="*/ 52567 h 96209"/>
                <a:gd name="connsiteX1857" fmla="*/ 11092 w 119070"/>
                <a:gd name="connsiteY1857" fmla="*/ 52567 h 96209"/>
                <a:gd name="connsiteX1858" fmla="*/ 11092 w 119070"/>
                <a:gd name="connsiteY1858" fmla="*/ 52290 h 96209"/>
                <a:gd name="connsiteX1859" fmla="*/ 11092 w 119070"/>
                <a:gd name="connsiteY1859" fmla="*/ 52014 h 96209"/>
                <a:gd name="connsiteX1860" fmla="*/ 11092 w 119070"/>
                <a:gd name="connsiteY1860" fmla="*/ 51737 h 96209"/>
                <a:gd name="connsiteX1861" fmla="*/ 11092 w 119070"/>
                <a:gd name="connsiteY1861" fmla="*/ 51461 h 96209"/>
                <a:gd name="connsiteX1862" fmla="*/ 11092 w 119070"/>
                <a:gd name="connsiteY1862" fmla="*/ 51184 h 96209"/>
                <a:gd name="connsiteX1863" fmla="*/ 11369 w 119070"/>
                <a:gd name="connsiteY1863" fmla="*/ 51184 h 96209"/>
                <a:gd name="connsiteX1864" fmla="*/ 11369 w 119070"/>
                <a:gd name="connsiteY1864" fmla="*/ 50908 h 96209"/>
                <a:gd name="connsiteX1865" fmla="*/ 11369 w 119070"/>
                <a:gd name="connsiteY1865" fmla="*/ 50631 h 96209"/>
                <a:gd name="connsiteX1866" fmla="*/ 11645 w 119070"/>
                <a:gd name="connsiteY1866" fmla="*/ 50631 h 96209"/>
                <a:gd name="connsiteX1867" fmla="*/ 11645 w 119070"/>
                <a:gd name="connsiteY1867" fmla="*/ 50355 h 96209"/>
                <a:gd name="connsiteX1868" fmla="*/ 11645 w 119070"/>
                <a:gd name="connsiteY1868" fmla="*/ 50078 h 96209"/>
                <a:gd name="connsiteX1869" fmla="*/ 11645 w 119070"/>
                <a:gd name="connsiteY1869" fmla="*/ 49802 h 96209"/>
                <a:gd name="connsiteX1870" fmla="*/ 11369 w 119070"/>
                <a:gd name="connsiteY1870" fmla="*/ 49802 h 96209"/>
                <a:gd name="connsiteX1871" fmla="*/ 11369 w 119070"/>
                <a:gd name="connsiteY1871" fmla="*/ 49526 h 96209"/>
                <a:gd name="connsiteX1872" fmla="*/ 11369 w 119070"/>
                <a:gd name="connsiteY1872" fmla="*/ 49249 h 96209"/>
                <a:gd name="connsiteX1873" fmla="*/ 11369 w 119070"/>
                <a:gd name="connsiteY1873" fmla="*/ 48973 h 96209"/>
                <a:gd name="connsiteX1874" fmla="*/ 11369 w 119070"/>
                <a:gd name="connsiteY1874" fmla="*/ 48696 h 96209"/>
                <a:gd name="connsiteX1875" fmla="*/ 11369 w 119070"/>
                <a:gd name="connsiteY1875" fmla="*/ 48420 h 96209"/>
                <a:gd name="connsiteX1876" fmla="*/ 11369 w 119070"/>
                <a:gd name="connsiteY1876" fmla="*/ 48143 h 96209"/>
                <a:gd name="connsiteX1877" fmla="*/ 11369 w 119070"/>
                <a:gd name="connsiteY1877" fmla="*/ 47867 h 96209"/>
                <a:gd name="connsiteX1878" fmla="*/ 11369 w 119070"/>
                <a:gd name="connsiteY1878" fmla="*/ 47590 h 96209"/>
                <a:gd name="connsiteX1879" fmla="*/ 11369 w 119070"/>
                <a:gd name="connsiteY1879" fmla="*/ 47314 h 96209"/>
                <a:gd name="connsiteX1880" fmla="*/ 11369 w 119070"/>
                <a:gd name="connsiteY1880" fmla="*/ 47037 h 96209"/>
                <a:gd name="connsiteX1881" fmla="*/ 11369 w 119070"/>
                <a:gd name="connsiteY1881" fmla="*/ 46761 h 96209"/>
                <a:gd name="connsiteX1882" fmla="*/ 11369 w 119070"/>
                <a:gd name="connsiteY1882" fmla="*/ 46484 h 96209"/>
                <a:gd name="connsiteX1883" fmla="*/ 11369 w 119070"/>
                <a:gd name="connsiteY1883" fmla="*/ 46208 h 96209"/>
                <a:gd name="connsiteX1884" fmla="*/ 11369 w 119070"/>
                <a:gd name="connsiteY1884" fmla="*/ 45932 h 96209"/>
                <a:gd name="connsiteX1885" fmla="*/ 11369 w 119070"/>
                <a:gd name="connsiteY1885" fmla="*/ 45655 h 96209"/>
                <a:gd name="connsiteX1886" fmla="*/ 11369 w 119070"/>
                <a:gd name="connsiteY1886" fmla="*/ 45379 h 96209"/>
                <a:gd name="connsiteX1887" fmla="*/ 11369 w 119070"/>
                <a:gd name="connsiteY1887" fmla="*/ 45102 h 96209"/>
                <a:gd name="connsiteX1888" fmla="*/ 11369 w 119070"/>
                <a:gd name="connsiteY1888" fmla="*/ 44826 h 96209"/>
                <a:gd name="connsiteX1889" fmla="*/ 11369 w 119070"/>
                <a:gd name="connsiteY1889" fmla="*/ 44549 h 96209"/>
                <a:gd name="connsiteX1890" fmla="*/ 11369 w 119070"/>
                <a:gd name="connsiteY1890" fmla="*/ 44273 h 96209"/>
                <a:gd name="connsiteX1891" fmla="*/ 11369 w 119070"/>
                <a:gd name="connsiteY1891" fmla="*/ 43996 h 96209"/>
                <a:gd name="connsiteX1892" fmla="*/ 11369 w 119070"/>
                <a:gd name="connsiteY1892" fmla="*/ 43720 h 96209"/>
                <a:gd name="connsiteX1893" fmla="*/ 11092 w 119070"/>
                <a:gd name="connsiteY1893" fmla="*/ 43720 h 96209"/>
                <a:gd name="connsiteX1894" fmla="*/ 11092 w 119070"/>
                <a:gd name="connsiteY1894" fmla="*/ 43443 h 96209"/>
                <a:gd name="connsiteX1895" fmla="*/ 11092 w 119070"/>
                <a:gd name="connsiteY1895" fmla="*/ 43167 h 96209"/>
                <a:gd name="connsiteX1896" fmla="*/ 10816 w 119070"/>
                <a:gd name="connsiteY1896" fmla="*/ 43167 h 96209"/>
                <a:gd name="connsiteX1897" fmla="*/ 10816 w 119070"/>
                <a:gd name="connsiteY1897" fmla="*/ 42890 h 96209"/>
                <a:gd name="connsiteX1898" fmla="*/ 10816 w 119070"/>
                <a:gd name="connsiteY1898" fmla="*/ 42614 h 96209"/>
                <a:gd name="connsiteX1899" fmla="*/ 10540 w 119070"/>
                <a:gd name="connsiteY1899" fmla="*/ 42614 h 96209"/>
                <a:gd name="connsiteX1900" fmla="*/ 10540 w 119070"/>
                <a:gd name="connsiteY1900" fmla="*/ 42337 h 96209"/>
                <a:gd name="connsiteX1901" fmla="*/ 10540 w 119070"/>
                <a:gd name="connsiteY1901" fmla="*/ 42061 h 96209"/>
                <a:gd name="connsiteX1902" fmla="*/ 10263 w 119070"/>
                <a:gd name="connsiteY1902" fmla="*/ 42061 h 96209"/>
                <a:gd name="connsiteX1903" fmla="*/ 10263 w 119070"/>
                <a:gd name="connsiteY1903" fmla="*/ 41785 h 96209"/>
                <a:gd name="connsiteX1904" fmla="*/ 10263 w 119070"/>
                <a:gd name="connsiteY1904" fmla="*/ 41508 h 96209"/>
                <a:gd name="connsiteX1905" fmla="*/ 10263 w 119070"/>
                <a:gd name="connsiteY1905" fmla="*/ 41232 h 96209"/>
                <a:gd name="connsiteX1906" fmla="*/ 10263 w 119070"/>
                <a:gd name="connsiteY1906" fmla="*/ 40955 h 96209"/>
                <a:gd name="connsiteX1907" fmla="*/ 10263 w 119070"/>
                <a:gd name="connsiteY1907" fmla="*/ 40679 h 96209"/>
                <a:gd name="connsiteX1908" fmla="*/ 10263 w 119070"/>
                <a:gd name="connsiteY1908" fmla="*/ 40402 h 96209"/>
                <a:gd name="connsiteX1909" fmla="*/ 10540 w 119070"/>
                <a:gd name="connsiteY1909" fmla="*/ 40402 h 96209"/>
                <a:gd name="connsiteX1910" fmla="*/ 10540 w 119070"/>
                <a:gd name="connsiteY1910" fmla="*/ 40126 h 96209"/>
                <a:gd name="connsiteX1911" fmla="*/ 10540 w 119070"/>
                <a:gd name="connsiteY1911" fmla="*/ 39849 h 96209"/>
                <a:gd name="connsiteX1912" fmla="*/ 10540 w 119070"/>
                <a:gd name="connsiteY1912" fmla="*/ 39573 h 96209"/>
                <a:gd name="connsiteX1913" fmla="*/ 10540 w 119070"/>
                <a:gd name="connsiteY1913" fmla="*/ 39296 h 96209"/>
                <a:gd name="connsiteX1914" fmla="*/ 10540 w 119070"/>
                <a:gd name="connsiteY1914" fmla="*/ 39020 h 96209"/>
                <a:gd name="connsiteX1915" fmla="*/ 10540 w 119070"/>
                <a:gd name="connsiteY1915" fmla="*/ 38744 h 96209"/>
                <a:gd name="connsiteX1916" fmla="*/ 10540 w 119070"/>
                <a:gd name="connsiteY1916" fmla="*/ 38467 h 96209"/>
                <a:gd name="connsiteX1917" fmla="*/ 10540 w 119070"/>
                <a:gd name="connsiteY1917" fmla="*/ 38190 h 96209"/>
                <a:gd name="connsiteX1918" fmla="*/ 10540 w 119070"/>
                <a:gd name="connsiteY1918" fmla="*/ 38190 h 96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</a:cxnLst>
              <a:rect l="l" t="t" r="r" b="b"/>
              <a:pathLst>
                <a:path w="119070" h="96209">
                  <a:moveTo>
                    <a:pt x="10540" y="38190"/>
                  </a:moveTo>
                  <a:lnTo>
                    <a:pt x="10816" y="38190"/>
                  </a:lnTo>
                  <a:lnTo>
                    <a:pt x="10816" y="37914"/>
                  </a:lnTo>
                  <a:lnTo>
                    <a:pt x="11092" y="37914"/>
                  </a:lnTo>
                  <a:lnTo>
                    <a:pt x="11369" y="37914"/>
                  </a:lnTo>
                  <a:lnTo>
                    <a:pt x="11369" y="37638"/>
                  </a:lnTo>
                  <a:lnTo>
                    <a:pt x="11645" y="37638"/>
                  </a:lnTo>
                  <a:lnTo>
                    <a:pt x="11645" y="37361"/>
                  </a:lnTo>
                  <a:lnTo>
                    <a:pt x="11921" y="37361"/>
                  </a:lnTo>
                  <a:lnTo>
                    <a:pt x="12198" y="37361"/>
                  </a:lnTo>
                  <a:lnTo>
                    <a:pt x="12474" y="37085"/>
                  </a:lnTo>
                  <a:lnTo>
                    <a:pt x="12750" y="37085"/>
                  </a:lnTo>
                  <a:lnTo>
                    <a:pt x="12750" y="36808"/>
                  </a:lnTo>
                  <a:lnTo>
                    <a:pt x="13026" y="36808"/>
                  </a:lnTo>
                  <a:lnTo>
                    <a:pt x="13303" y="36808"/>
                  </a:lnTo>
                  <a:lnTo>
                    <a:pt x="13579" y="36808"/>
                  </a:lnTo>
                  <a:lnTo>
                    <a:pt x="13579" y="36532"/>
                  </a:lnTo>
                  <a:lnTo>
                    <a:pt x="13855" y="36532"/>
                  </a:lnTo>
                  <a:lnTo>
                    <a:pt x="13855" y="36255"/>
                  </a:lnTo>
                  <a:lnTo>
                    <a:pt x="13855" y="36532"/>
                  </a:lnTo>
                  <a:lnTo>
                    <a:pt x="14131" y="36532"/>
                  </a:lnTo>
                  <a:lnTo>
                    <a:pt x="14407" y="36808"/>
                  </a:lnTo>
                  <a:lnTo>
                    <a:pt x="14684" y="36808"/>
                  </a:lnTo>
                  <a:lnTo>
                    <a:pt x="14684" y="37085"/>
                  </a:lnTo>
                  <a:lnTo>
                    <a:pt x="14960" y="37085"/>
                  </a:lnTo>
                  <a:lnTo>
                    <a:pt x="14960" y="37361"/>
                  </a:lnTo>
                  <a:lnTo>
                    <a:pt x="15236" y="37361"/>
                  </a:lnTo>
                  <a:lnTo>
                    <a:pt x="15513" y="37638"/>
                  </a:lnTo>
                  <a:lnTo>
                    <a:pt x="15789" y="37638"/>
                  </a:lnTo>
                  <a:lnTo>
                    <a:pt x="15789" y="37914"/>
                  </a:lnTo>
                  <a:lnTo>
                    <a:pt x="16065" y="37914"/>
                  </a:lnTo>
                  <a:lnTo>
                    <a:pt x="16065" y="38190"/>
                  </a:lnTo>
                  <a:lnTo>
                    <a:pt x="16341" y="38190"/>
                  </a:lnTo>
                  <a:lnTo>
                    <a:pt x="16341" y="38467"/>
                  </a:lnTo>
                  <a:lnTo>
                    <a:pt x="16618" y="38467"/>
                  </a:lnTo>
                  <a:lnTo>
                    <a:pt x="16894" y="38744"/>
                  </a:lnTo>
                  <a:lnTo>
                    <a:pt x="17170" y="38744"/>
                  </a:lnTo>
                  <a:lnTo>
                    <a:pt x="17170" y="39020"/>
                  </a:lnTo>
                  <a:lnTo>
                    <a:pt x="17447" y="39020"/>
                  </a:lnTo>
                  <a:lnTo>
                    <a:pt x="17447" y="39296"/>
                  </a:lnTo>
                  <a:lnTo>
                    <a:pt x="17723" y="39296"/>
                  </a:lnTo>
                  <a:lnTo>
                    <a:pt x="17723" y="39573"/>
                  </a:lnTo>
                  <a:lnTo>
                    <a:pt x="17999" y="39573"/>
                  </a:lnTo>
                  <a:lnTo>
                    <a:pt x="18275" y="39573"/>
                  </a:lnTo>
                  <a:lnTo>
                    <a:pt x="18275" y="39849"/>
                  </a:lnTo>
                  <a:lnTo>
                    <a:pt x="18551" y="39849"/>
                  </a:lnTo>
                  <a:lnTo>
                    <a:pt x="18551" y="40126"/>
                  </a:lnTo>
                  <a:lnTo>
                    <a:pt x="18828" y="40126"/>
                  </a:lnTo>
                  <a:lnTo>
                    <a:pt x="19104" y="40402"/>
                  </a:lnTo>
                  <a:lnTo>
                    <a:pt x="19380" y="40402"/>
                  </a:lnTo>
                  <a:lnTo>
                    <a:pt x="19380" y="40679"/>
                  </a:lnTo>
                  <a:lnTo>
                    <a:pt x="19657" y="40679"/>
                  </a:lnTo>
                  <a:lnTo>
                    <a:pt x="19657" y="40955"/>
                  </a:lnTo>
                  <a:lnTo>
                    <a:pt x="19933" y="40955"/>
                  </a:lnTo>
                  <a:lnTo>
                    <a:pt x="19933" y="40679"/>
                  </a:lnTo>
                  <a:lnTo>
                    <a:pt x="19933" y="40402"/>
                  </a:lnTo>
                  <a:lnTo>
                    <a:pt x="19933" y="40126"/>
                  </a:lnTo>
                  <a:lnTo>
                    <a:pt x="19933" y="39849"/>
                  </a:lnTo>
                  <a:lnTo>
                    <a:pt x="20209" y="39849"/>
                  </a:lnTo>
                  <a:lnTo>
                    <a:pt x="20485" y="39849"/>
                  </a:lnTo>
                  <a:lnTo>
                    <a:pt x="20485" y="39573"/>
                  </a:lnTo>
                  <a:lnTo>
                    <a:pt x="20762" y="39573"/>
                  </a:lnTo>
                  <a:lnTo>
                    <a:pt x="21038" y="39573"/>
                  </a:lnTo>
                  <a:lnTo>
                    <a:pt x="21314" y="39573"/>
                  </a:lnTo>
                  <a:lnTo>
                    <a:pt x="21591" y="39573"/>
                  </a:lnTo>
                  <a:lnTo>
                    <a:pt x="21591" y="39296"/>
                  </a:lnTo>
                  <a:lnTo>
                    <a:pt x="21867" y="39296"/>
                  </a:lnTo>
                  <a:lnTo>
                    <a:pt x="21867" y="39020"/>
                  </a:lnTo>
                  <a:lnTo>
                    <a:pt x="22143" y="39020"/>
                  </a:lnTo>
                  <a:lnTo>
                    <a:pt x="22143" y="38744"/>
                  </a:lnTo>
                  <a:lnTo>
                    <a:pt x="22419" y="38744"/>
                  </a:lnTo>
                  <a:lnTo>
                    <a:pt x="22695" y="38744"/>
                  </a:lnTo>
                  <a:lnTo>
                    <a:pt x="22695" y="38467"/>
                  </a:lnTo>
                  <a:lnTo>
                    <a:pt x="22972" y="38467"/>
                  </a:lnTo>
                  <a:lnTo>
                    <a:pt x="22972" y="38190"/>
                  </a:lnTo>
                  <a:lnTo>
                    <a:pt x="23248" y="37914"/>
                  </a:lnTo>
                  <a:lnTo>
                    <a:pt x="23524" y="37638"/>
                  </a:lnTo>
                  <a:lnTo>
                    <a:pt x="23524" y="37361"/>
                  </a:lnTo>
                  <a:lnTo>
                    <a:pt x="23801" y="37361"/>
                  </a:lnTo>
                  <a:lnTo>
                    <a:pt x="23801" y="37085"/>
                  </a:lnTo>
                  <a:lnTo>
                    <a:pt x="24077" y="37085"/>
                  </a:lnTo>
                  <a:lnTo>
                    <a:pt x="24353" y="37085"/>
                  </a:lnTo>
                  <a:lnTo>
                    <a:pt x="24353" y="36808"/>
                  </a:lnTo>
                  <a:lnTo>
                    <a:pt x="24629" y="36808"/>
                  </a:lnTo>
                  <a:lnTo>
                    <a:pt x="24629" y="36532"/>
                  </a:lnTo>
                  <a:lnTo>
                    <a:pt x="24906" y="36532"/>
                  </a:lnTo>
                  <a:lnTo>
                    <a:pt x="24906" y="36255"/>
                  </a:lnTo>
                  <a:lnTo>
                    <a:pt x="25182" y="36255"/>
                  </a:lnTo>
                  <a:lnTo>
                    <a:pt x="25458" y="36255"/>
                  </a:lnTo>
                  <a:lnTo>
                    <a:pt x="25458" y="36532"/>
                  </a:lnTo>
                  <a:lnTo>
                    <a:pt x="25735" y="36532"/>
                  </a:lnTo>
                  <a:lnTo>
                    <a:pt x="26011" y="36532"/>
                  </a:lnTo>
                  <a:lnTo>
                    <a:pt x="26287" y="36532"/>
                  </a:lnTo>
                  <a:lnTo>
                    <a:pt x="26563" y="36532"/>
                  </a:lnTo>
                  <a:lnTo>
                    <a:pt x="26839" y="36532"/>
                  </a:lnTo>
                  <a:lnTo>
                    <a:pt x="27116" y="36532"/>
                  </a:lnTo>
                  <a:lnTo>
                    <a:pt x="27392" y="36532"/>
                  </a:lnTo>
                  <a:lnTo>
                    <a:pt x="27392" y="36808"/>
                  </a:lnTo>
                  <a:lnTo>
                    <a:pt x="27668" y="36808"/>
                  </a:lnTo>
                  <a:lnTo>
                    <a:pt x="27668" y="36532"/>
                  </a:lnTo>
                  <a:lnTo>
                    <a:pt x="27944" y="36532"/>
                  </a:lnTo>
                  <a:lnTo>
                    <a:pt x="28221" y="36532"/>
                  </a:lnTo>
                  <a:lnTo>
                    <a:pt x="28497" y="36255"/>
                  </a:lnTo>
                  <a:lnTo>
                    <a:pt x="28773" y="36255"/>
                  </a:lnTo>
                  <a:lnTo>
                    <a:pt x="28773" y="35979"/>
                  </a:lnTo>
                  <a:lnTo>
                    <a:pt x="29050" y="35979"/>
                  </a:lnTo>
                  <a:lnTo>
                    <a:pt x="29050" y="35702"/>
                  </a:lnTo>
                  <a:lnTo>
                    <a:pt x="29326" y="35702"/>
                  </a:lnTo>
                  <a:lnTo>
                    <a:pt x="29326" y="35426"/>
                  </a:lnTo>
                  <a:lnTo>
                    <a:pt x="29326" y="35149"/>
                  </a:lnTo>
                  <a:lnTo>
                    <a:pt x="29602" y="35149"/>
                  </a:lnTo>
                  <a:lnTo>
                    <a:pt x="29879" y="35149"/>
                  </a:lnTo>
                  <a:lnTo>
                    <a:pt x="30155" y="35149"/>
                  </a:lnTo>
                  <a:lnTo>
                    <a:pt x="30155" y="34873"/>
                  </a:lnTo>
                  <a:lnTo>
                    <a:pt x="30155" y="34597"/>
                  </a:lnTo>
                  <a:lnTo>
                    <a:pt x="30155" y="34320"/>
                  </a:lnTo>
                  <a:lnTo>
                    <a:pt x="30155" y="34043"/>
                  </a:lnTo>
                  <a:lnTo>
                    <a:pt x="30155" y="33767"/>
                  </a:lnTo>
                  <a:lnTo>
                    <a:pt x="29879" y="33491"/>
                  </a:lnTo>
                  <a:lnTo>
                    <a:pt x="29879" y="33214"/>
                  </a:lnTo>
                  <a:lnTo>
                    <a:pt x="29879" y="32938"/>
                  </a:lnTo>
                  <a:lnTo>
                    <a:pt x="30155" y="32938"/>
                  </a:lnTo>
                  <a:lnTo>
                    <a:pt x="30155" y="32661"/>
                  </a:lnTo>
                  <a:lnTo>
                    <a:pt x="30155" y="32385"/>
                  </a:lnTo>
                  <a:lnTo>
                    <a:pt x="30431" y="32385"/>
                  </a:lnTo>
                  <a:lnTo>
                    <a:pt x="30431" y="32108"/>
                  </a:lnTo>
                  <a:lnTo>
                    <a:pt x="30707" y="32108"/>
                  </a:lnTo>
                  <a:lnTo>
                    <a:pt x="30983" y="32108"/>
                  </a:lnTo>
                  <a:lnTo>
                    <a:pt x="31260" y="32108"/>
                  </a:lnTo>
                  <a:lnTo>
                    <a:pt x="31260" y="31832"/>
                  </a:lnTo>
                  <a:lnTo>
                    <a:pt x="31536" y="31832"/>
                  </a:lnTo>
                  <a:lnTo>
                    <a:pt x="31812" y="31556"/>
                  </a:lnTo>
                  <a:lnTo>
                    <a:pt x="32088" y="31279"/>
                  </a:lnTo>
                  <a:lnTo>
                    <a:pt x="32365" y="31002"/>
                  </a:lnTo>
                  <a:lnTo>
                    <a:pt x="32641" y="31002"/>
                  </a:lnTo>
                  <a:lnTo>
                    <a:pt x="32641" y="30726"/>
                  </a:lnTo>
                  <a:lnTo>
                    <a:pt x="32917" y="30726"/>
                  </a:lnTo>
                  <a:lnTo>
                    <a:pt x="32917" y="30450"/>
                  </a:lnTo>
                  <a:lnTo>
                    <a:pt x="32917" y="30173"/>
                  </a:lnTo>
                  <a:lnTo>
                    <a:pt x="32917" y="29896"/>
                  </a:lnTo>
                  <a:lnTo>
                    <a:pt x="32917" y="29620"/>
                  </a:lnTo>
                  <a:lnTo>
                    <a:pt x="32917" y="29344"/>
                  </a:lnTo>
                  <a:lnTo>
                    <a:pt x="32641" y="29344"/>
                  </a:lnTo>
                  <a:lnTo>
                    <a:pt x="32365" y="29344"/>
                  </a:lnTo>
                  <a:lnTo>
                    <a:pt x="32365" y="29067"/>
                  </a:lnTo>
                  <a:lnTo>
                    <a:pt x="32088" y="29067"/>
                  </a:lnTo>
                  <a:lnTo>
                    <a:pt x="31812" y="28791"/>
                  </a:lnTo>
                  <a:lnTo>
                    <a:pt x="31536" y="28791"/>
                  </a:lnTo>
                  <a:lnTo>
                    <a:pt x="31260" y="28791"/>
                  </a:lnTo>
                  <a:lnTo>
                    <a:pt x="31260" y="28514"/>
                  </a:lnTo>
                  <a:lnTo>
                    <a:pt x="30983" y="28514"/>
                  </a:lnTo>
                  <a:lnTo>
                    <a:pt x="30707" y="28514"/>
                  </a:lnTo>
                  <a:lnTo>
                    <a:pt x="30707" y="28238"/>
                  </a:lnTo>
                  <a:lnTo>
                    <a:pt x="30431" y="28238"/>
                  </a:lnTo>
                  <a:lnTo>
                    <a:pt x="30155" y="28238"/>
                  </a:lnTo>
                  <a:lnTo>
                    <a:pt x="30155" y="27961"/>
                  </a:lnTo>
                  <a:lnTo>
                    <a:pt x="29879" y="27961"/>
                  </a:lnTo>
                  <a:lnTo>
                    <a:pt x="29602" y="27961"/>
                  </a:lnTo>
                  <a:lnTo>
                    <a:pt x="29602" y="27685"/>
                  </a:lnTo>
                  <a:lnTo>
                    <a:pt x="29326" y="27685"/>
                  </a:lnTo>
                  <a:lnTo>
                    <a:pt x="29050" y="27685"/>
                  </a:lnTo>
                  <a:lnTo>
                    <a:pt x="29050" y="27409"/>
                  </a:lnTo>
                  <a:lnTo>
                    <a:pt x="28773" y="27409"/>
                  </a:lnTo>
                  <a:lnTo>
                    <a:pt x="28497" y="27409"/>
                  </a:lnTo>
                  <a:lnTo>
                    <a:pt x="28221" y="27132"/>
                  </a:lnTo>
                  <a:lnTo>
                    <a:pt x="27944" y="27132"/>
                  </a:lnTo>
                  <a:lnTo>
                    <a:pt x="27668" y="27132"/>
                  </a:lnTo>
                  <a:lnTo>
                    <a:pt x="27392" y="27132"/>
                  </a:lnTo>
                  <a:lnTo>
                    <a:pt x="27116" y="27132"/>
                  </a:lnTo>
                  <a:lnTo>
                    <a:pt x="27116" y="26855"/>
                  </a:lnTo>
                  <a:lnTo>
                    <a:pt x="27392" y="26855"/>
                  </a:lnTo>
                  <a:lnTo>
                    <a:pt x="27392" y="26579"/>
                  </a:lnTo>
                  <a:lnTo>
                    <a:pt x="27668" y="26579"/>
                  </a:lnTo>
                  <a:lnTo>
                    <a:pt x="27944" y="26579"/>
                  </a:lnTo>
                  <a:lnTo>
                    <a:pt x="27944" y="26303"/>
                  </a:lnTo>
                  <a:lnTo>
                    <a:pt x="28221" y="26303"/>
                  </a:lnTo>
                  <a:lnTo>
                    <a:pt x="28221" y="26026"/>
                  </a:lnTo>
                  <a:lnTo>
                    <a:pt x="28497" y="26026"/>
                  </a:lnTo>
                  <a:lnTo>
                    <a:pt x="28497" y="25750"/>
                  </a:lnTo>
                  <a:lnTo>
                    <a:pt x="28497" y="25473"/>
                  </a:lnTo>
                  <a:lnTo>
                    <a:pt x="28773" y="25473"/>
                  </a:lnTo>
                  <a:lnTo>
                    <a:pt x="28773" y="25197"/>
                  </a:lnTo>
                  <a:lnTo>
                    <a:pt x="29050" y="25197"/>
                  </a:lnTo>
                  <a:lnTo>
                    <a:pt x="29050" y="24920"/>
                  </a:lnTo>
                  <a:lnTo>
                    <a:pt x="29050" y="24644"/>
                  </a:lnTo>
                  <a:lnTo>
                    <a:pt x="29326" y="24644"/>
                  </a:lnTo>
                  <a:lnTo>
                    <a:pt x="29326" y="24367"/>
                  </a:lnTo>
                  <a:lnTo>
                    <a:pt x="29602" y="24367"/>
                  </a:lnTo>
                  <a:lnTo>
                    <a:pt x="29602" y="24091"/>
                  </a:lnTo>
                  <a:lnTo>
                    <a:pt x="29879" y="23814"/>
                  </a:lnTo>
                  <a:lnTo>
                    <a:pt x="29879" y="23538"/>
                  </a:lnTo>
                  <a:lnTo>
                    <a:pt x="30155" y="23538"/>
                  </a:lnTo>
                  <a:lnTo>
                    <a:pt x="30155" y="23262"/>
                  </a:lnTo>
                  <a:lnTo>
                    <a:pt x="30431" y="23262"/>
                  </a:lnTo>
                  <a:lnTo>
                    <a:pt x="30431" y="22985"/>
                  </a:lnTo>
                  <a:lnTo>
                    <a:pt x="30707" y="22985"/>
                  </a:lnTo>
                  <a:lnTo>
                    <a:pt x="30707" y="22709"/>
                  </a:lnTo>
                  <a:lnTo>
                    <a:pt x="30983" y="22709"/>
                  </a:lnTo>
                  <a:lnTo>
                    <a:pt x="30983" y="22432"/>
                  </a:lnTo>
                  <a:lnTo>
                    <a:pt x="30983" y="22156"/>
                  </a:lnTo>
                  <a:lnTo>
                    <a:pt x="31260" y="22156"/>
                  </a:lnTo>
                  <a:lnTo>
                    <a:pt x="31260" y="21879"/>
                  </a:lnTo>
                  <a:lnTo>
                    <a:pt x="31260" y="21603"/>
                  </a:lnTo>
                  <a:lnTo>
                    <a:pt x="31536" y="21603"/>
                  </a:lnTo>
                  <a:lnTo>
                    <a:pt x="31536" y="21326"/>
                  </a:lnTo>
                  <a:lnTo>
                    <a:pt x="31536" y="21050"/>
                  </a:lnTo>
                  <a:lnTo>
                    <a:pt x="31812" y="21050"/>
                  </a:lnTo>
                  <a:lnTo>
                    <a:pt x="31812" y="20773"/>
                  </a:lnTo>
                  <a:lnTo>
                    <a:pt x="32088" y="20497"/>
                  </a:lnTo>
                  <a:lnTo>
                    <a:pt x="32088" y="20220"/>
                  </a:lnTo>
                  <a:lnTo>
                    <a:pt x="32365" y="20220"/>
                  </a:lnTo>
                  <a:lnTo>
                    <a:pt x="32365" y="19944"/>
                  </a:lnTo>
                  <a:lnTo>
                    <a:pt x="32641" y="19944"/>
                  </a:lnTo>
                  <a:lnTo>
                    <a:pt x="32641" y="19667"/>
                  </a:lnTo>
                  <a:lnTo>
                    <a:pt x="32917" y="19667"/>
                  </a:lnTo>
                  <a:lnTo>
                    <a:pt x="33194" y="19667"/>
                  </a:lnTo>
                  <a:lnTo>
                    <a:pt x="33470" y="19391"/>
                  </a:lnTo>
                  <a:lnTo>
                    <a:pt x="33746" y="19391"/>
                  </a:lnTo>
                  <a:lnTo>
                    <a:pt x="34023" y="19391"/>
                  </a:lnTo>
                  <a:lnTo>
                    <a:pt x="34299" y="19391"/>
                  </a:lnTo>
                  <a:lnTo>
                    <a:pt x="34575" y="19391"/>
                  </a:lnTo>
                  <a:lnTo>
                    <a:pt x="34851" y="19391"/>
                  </a:lnTo>
                  <a:lnTo>
                    <a:pt x="35127" y="19391"/>
                  </a:lnTo>
                  <a:lnTo>
                    <a:pt x="35127" y="19115"/>
                  </a:lnTo>
                  <a:lnTo>
                    <a:pt x="34851" y="19115"/>
                  </a:lnTo>
                  <a:lnTo>
                    <a:pt x="34575" y="19115"/>
                  </a:lnTo>
                  <a:lnTo>
                    <a:pt x="34299" y="18838"/>
                  </a:lnTo>
                  <a:lnTo>
                    <a:pt x="34023" y="18838"/>
                  </a:lnTo>
                  <a:lnTo>
                    <a:pt x="33746" y="18838"/>
                  </a:lnTo>
                  <a:lnTo>
                    <a:pt x="33746" y="18562"/>
                  </a:lnTo>
                  <a:lnTo>
                    <a:pt x="33470" y="18562"/>
                  </a:lnTo>
                  <a:lnTo>
                    <a:pt x="33194" y="18562"/>
                  </a:lnTo>
                  <a:lnTo>
                    <a:pt x="32917" y="18562"/>
                  </a:lnTo>
                  <a:lnTo>
                    <a:pt x="32641" y="18562"/>
                  </a:lnTo>
                  <a:lnTo>
                    <a:pt x="32641" y="18285"/>
                  </a:lnTo>
                  <a:lnTo>
                    <a:pt x="32365" y="18285"/>
                  </a:lnTo>
                  <a:lnTo>
                    <a:pt x="32088" y="18285"/>
                  </a:lnTo>
                  <a:lnTo>
                    <a:pt x="31812" y="18285"/>
                  </a:lnTo>
                  <a:lnTo>
                    <a:pt x="31812" y="18009"/>
                  </a:lnTo>
                  <a:lnTo>
                    <a:pt x="32088" y="18009"/>
                  </a:lnTo>
                  <a:lnTo>
                    <a:pt x="32088" y="17732"/>
                  </a:lnTo>
                  <a:lnTo>
                    <a:pt x="32365" y="17732"/>
                  </a:lnTo>
                  <a:lnTo>
                    <a:pt x="32365" y="17456"/>
                  </a:lnTo>
                  <a:lnTo>
                    <a:pt x="32365" y="17179"/>
                  </a:lnTo>
                  <a:lnTo>
                    <a:pt x="32641" y="17179"/>
                  </a:lnTo>
                  <a:lnTo>
                    <a:pt x="32641" y="16903"/>
                  </a:lnTo>
                  <a:lnTo>
                    <a:pt x="32641" y="16626"/>
                  </a:lnTo>
                  <a:lnTo>
                    <a:pt x="32641" y="16350"/>
                  </a:lnTo>
                  <a:lnTo>
                    <a:pt x="32641" y="16073"/>
                  </a:lnTo>
                  <a:lnTo>
                    <a:pt x="32917" y="16073"/>
                  </a:lnTo>
                  <a:lnTo>
                    <a:pt x="32917" y="15797"/>
                  </a:lnTo>
                  <a:lnTo>
                    <a:pt x="32917" y="15521"/>
                  </a:lnTo>
                  <a:lnTo>
                    <a:pt x="33194" y="15521"/>
                  </a:lnTo>
                  <a:lnTo>
                    <a:pt x="33194" y="15244"/>
                  </a:lnTo>
                  <a:lnTo>
                    <a:pt x="33470" y="15244"/>
                  </a:lnTo>
                  <a:lnTo>
                    <a:pt x="33470" y="14968"/>
                  </a:lnTo>
                  <a:lnTo>
                    <a:pt x="33746" y="14968"/>
                  </a:lnTo>
                  <a:lnTo>
                    <a:pt x="33746" y="14691"/>
                  </a:lnTo>
                  <a:lnTo>
                    <a:pt x="34023" y="14691"/>
                  </a:lnTo>
                  <a:lnTo>
                    <a:pt x="34023" y="14415"/>
                  </a:lnTo>
                  <a:lnTo>
                    <a:pt x="34299" y="14415"/>
                  </a:lnTo>
                  <a:lnTo>
                    <a:pt x="34299" y="14138"/>
                  </a:lnTo>
                  <a:lnTo>
                    <a:pt x="34575" y="14138"/>
                  </a:lnTo>
                  <a:lnTo>
                    <a:pt x="34851" y="14138"/>
                  </a:lnTo>
                  <a:lnTo>
                    <a:pt x="34851" y="13862"/>
                  </a:lnTo>
                  <a:lnTo>
                    <a:pt x="35127" y="13862"/>
                  </a:lnTo>
                  <a:lnTo>
                    <a:pt x="35404" y="13862"/>
                  </a:lnTo>
                  <a:lnTo>
                    <a:pt x="35404" y="13585"/>
                  </a:lnTo>
                  <a:lnTo>
                    <a:pt x="35680" y="13585"/>
                  </a:lnTo>
                  <a:lnTo>
                    <a:pt x="35956" y="13585"/>
                  </a:lnTo>
                  <a:lnTo>
                    <a:pt x="36232" y="13585"/>
                  </a:lnTo>
                  <a:lnTo>
                    <a:pt x="36509" y="13585"/>
                  </a:lnTo>
                  <a:lnTo>
                    <a:pt x="36232" y="13309"/>
                  </a:lnTo>
                  <a:lnTo>
                    <a:pt x="35956" y="13309"/>
                  </a:lnTo>
                  <a:lnTo>
                    <a:pt x="35956" y="13032"/>
                  </a:lnTo>
                  <a:lnTo>
                    <a:pt x="35680" y="13032"/>
                  </a:lnTo>
                  <a:lnTo>
                    <a:pt x="35680" y="12756"/>
                  </a:lnTo>
                  <a:lnTo>
                    <a:pt x="35680" y="12479"/>
                  </a:lnTo>
                  <a:lnTo>
                    <a:pt x="35404" y="12479"/>
                  </a:lnTo>
                  <a:lnTo>
                    <a:pt x="35404" y="12203"/>
                  </a:lnTo>
                  <a:lnTo>
                    <a:pt x="35127" y="12203"/>
                  </a:lnTo>
                  <a:lnTo>
                    <a:pt x="34851" y="12203"/>
                  </a:lnTo>
                  <a:lnTo>
                    <a:pt x="34851" y="11926"/>
                  </a:lnTo>
                  <a:lnTo>
                    <a:pt x="34851" y="11650"/>
                  </a:lnTo>
                  <a:lnTo>
                    <a:pt x="34575" y="11650"/>
                  </a:lnTo>
                  <a:lnTo>
                    <a:pt x="34575" y="11374"/>
                  </a:lnTo>
                  <a:lnTo>
                    <a:pt x="34575" y="11097"/>
                  </a:lnTo>
                  <a:lnTo>
                    <a:pt x="34575" y="10821"/>
                  </a:lnTo>
                  <a:lnTo>
                    <a:pt x="34299" y="10821"/>
                  </a:lnTo>
                  <a:lnTo>
                    <a:pt x="34299" y="10544"/>
                  </a:lnTo>
                  <a:lnTo>
                    <a:pt x="34299" y="10268"/>
                  </a:lnTo>
                  <a:lnTo>
                    <a:pt x="34023" y="10268"/>
                  </a:lnTo>
                  <a:lnTo>
                    <a:pt x="34023" y="9991"/>
                  </a:lnTo>
                  <a:lnTo>
                    <a:pt x="33746" y="9991"/>
                  </a:lnTo>
                  <a:lnTo>
                    <a:pt x="33470" y="9991"/>
                  </a:lnTo>
                  <a:lnTo>
                    <a:pt x="33470" y="9715"/>
                  </a:lnTo>
                  <a:lnTo>
                    <a:pt x="33194" y="9715"/>
                  </a:lnTo>
                  <a:lnTo>
                    <a:pt x="33194" y="9438"/>
                  </a:lnTo>
                  <a:lnTo>
                    <a:pt x="33194" y="9162"/>
                  </a:lnTo>
                  <a:lnTo>
                    <a:pt x="32917" y="9162"/>
                  </a:lnTo>
                  <a:lnTo>
                    <a:pt x="32917" y="8885"/>
                  </a:lnTo>
                  <a:lnTo>
                    <a:pt x="32641" y="8609"/>
                  </a:lnTo>
                  <a:lnTo>
                    <a:pt x="32641" y="8333"/>
                  </a:lnTo>
                  <a:lnTo>
                    <a:pt x="32365" y="8333"/>
                  </a:lnTo>
                  <a:lnTo>
                    <a:pt x="32365" y="8056"/>
                  </a:lnTo>
                  <a:lnTo>
                    <a:pt x="32365" y="7779"/>
                  </a:lnTo>
                  <a:lnTo>
                    <a:pt x="32088" y="7779"/>
                  </a:lnTo>
                  <a:lnTo>
                    <a:pt x="32088" y="7503"/>
                  </a:lnTo>
                  <a:lnTo>
                    <a:pt x="32088" y="7227"/>
                  </a:lnTo>
                  <a:lnTo>
                    <a:pt x="31812" y="7227"/>
                  </a:lnTo>
                  <a:lnTo>
                    <a:pt x="31812" y="6950"/>
                  </a:lnTo>
                  <a:lnTo>
                    <a:pt x="31812" y="6674"/>
                  </a:lnTo>
                  <a:lnTo>
                    <a:pt x="31536" y="6674"/>
                  </a:lnTo>
                  <a:lnTo>
                    <a:pt x="31536" y="6397"/>
                  </a:lnTo>
                  <a:lnTo>
                    <a:pt x="31536" y="6121"/>
                  </a:lnTo>
                  <a:lnTo>
                    <a:pt x="31536" y="5844"/>
                  </a:lnTo>
                  <a:lnTo>
                    <a:pt x="31536" y="5568"/>
                  </a:lnTo>
                  <a:lnTo>
                    <a:pt x="31536" y="5292"/>
                  </a:lnTo>
                  <a:lnTo>
                    <a:pt x="31536" y="5015"/>
                  </a:lnTo>
                  <a:lnTo>
                    <a:pt x="31812" y="5015"/>
                  </a:lnTo>
                  <a:lnTo>
                    <a:pt x="32088" y="5015"/>
                  </a:lnTo>
                  <a:lnTo>
                    <a:pt x="32365" y="5015"/>
                  </a:lnTo>
                  <a:lnTo>
                    <a:pt x="32641" y="5015"/>
                  </a:lnTo>
                  <a:lnTo>
                    <a:pt x="32917" y="5015"/>
                  </a:lnTo>
                  <a:lnTo>
                    <a:pt x="33194" y="4738"/>
                  </a:lnTo>
                  <a:lnTo>
                    <a:pt x="33470" y="4738"/>
                  </a:lnTo>
                  <a:lnTo>
                    <a:pt x="33470" y="4462"/>
                  </a:lnTo>
                  <a:lnTo>
                    <a:pt x="33746" y="4462"/>
                  </a:lnTo>
                  <a:lnTo>
                    <a:pt x="33746" y="4186"/>
                  </a:lnTo>
                  <a:lnTo>
                    <a:pt x="34023" y="4186"/>
                  </a:lnTo>
                  <a:lnTo>
                    <a:pt x="34299" y="4186"/>
                  </a:lnTo>
                  <a:lnTo>
                    <a:pt x="34575" y="4186"/>
                  </a:lnTo>
                  <a:lnTo>
                    <a:pt x="34851" y="4186"/>
                  </a:lnTo>
                  <a:lnTo>
                    <a:pt x="34851" y="3909"/>
                  </a:lnTo>
                  <a:lnTo>
                    <a:pt x="35127" y="3909"/>
                  </a:lnTo>
                  <a:lnTo>
                    <a:pt x="35127" y="3632"/>
                  </a:lnTo>
                  <a:lnTo>
                    <a:pt x="35127" y="3356"/>
                  </a:lnTo>
                  <a:lnTo>
                    <a:pt x="35127" y="3080"/>
                  </a:lnTo>
                  <a:lnTo>
                    <a:pt x="35127" y="2803"/>
                  </a:lnTo>
                  <a:lnTo>
                    <a:pt x="35127" y="2527"/>
                  </a:lnTo>
                  <a:lnTo>
                    <a:pt x="35127" y="2250"/>
                  </a:lnTo>
                  <a:lnTo>
                    <a:pt x="35127" y="1974"/>
                  </a:lnTo>
                  <a:lnTo>
                    <a:pt x="35127" y="1697"/>
                  </a:lnTo>
                  <a:lnTo>
                    <a:pt x="35127" y="1421"/>
                  </a:lnTo>
                  <a:lnTo>
                    <a:pt x="35127" y="1145"/>
                  </a:lnTo>
                  <a:lnTo>
                    <a:pt x="35127" y="868"/>
                  </a:lnTo>
                  <a:lnTo>
                    <a:pt x="35404" y="591"/>
                  </a:lnTo>
                  <a:lnTo>
                    <a:pt x="35404" y="315"/>
                  </a:lnTo>
                  <a:lnTo>
                    <a:pt x="35404" y="39"/>
                  </a:lnTo>
                  <a:lnTo>
                    <a:pt x="35680" y="315"/>
                  </a:lnTo>
                  <a:lnTo>
                    <a:pt x="35956" y="315"/>
                  </a:lnTo>
                  <a:lnTo>
                    <a:pt x="35956" y="591"/>
                  </a:lnTo>
                  <a:lnTo>
                    <a:pt x="36232" y="591"/>
                  </a:lnTo>
                  <a:lnTo>
                    <a:pt x="36232" y="868"/>
                  </a:lnTo>
                  <a:lnTo>
                    <a:pt x="36509" y="868"/>
                  </a:lnTo>
                  <a:lnTo>
                    <a:pt x="36509" y="1145"/>
                  </a:lnTo>
                  <a:lnTo>
                    <a:pt x="36785" y="1145"/>
                  </a:lnTo>
                  <a:lnTo>
                    <a:pt x="36785" y="1421"/>
                  </a:lnTo>
                  <a:lnTo>
                    <a:pt x="37061" y="1697"/>
                  </a:lnTo>
                  <a:lnTo>
                    <a:pt x="37061" y="1974"/>
                  </a:lnTo>
                  <a:lnTo>
                    <a:pt x="37338" y="1974"/>
                  </a:lnTo>
                  <a:lnTo>
                    <a:pt x="37338" y="2250"/>
                  </a:lnTo>
                  <a:lnTo>
                    <a:pt x="37614" y="2250"/>
                  </a:lnTo>
                  <a:lnTo>
                    <a:pt x="37614" y="2527"/>
                  </a:lnTo>
                  <a:lnTo>
                    <a:pt x="37614" y="2803"/>
                  </a:lnTo>
                  <a:lnTo>
                    <a:pt x="37890" y="2803"/>
                  </a:lnTo>
                  <a:lnTo>
                    <a:pt x="37890" y="3080"/>
                  </a:lnTo>
                  <a:lnTo>
                    <a:pt x="38166" y="3080"/>
                  </a:lnTo>
                  <a:lnTo>
                    <a:pt x="38166" y="3356"/>
                  </a:lnTo>
                  <a:lnTo>
                    <a:pt x="38443" y="3356"/>
                  </a:lnTo>
                  <a:lnTo>
                    <a:pt x="38443" y="3632"/>
                  </a:lnTo>
                  <a:lnTo>
                    <a:pt x="38719" y="3632"/>
                  </a:lnTo>
                  <a:lnTo>
                    <a:pt x="38719" y="3909"/>
                  </a:lnTo>
                  <a:lnTo>
                    <a:pt x="38995" y="3909"/>
                  </a:lnTo>
                  <a:lnTo>
                    <a:pt x="38995" y="4186"/>
                  </a:lnTo>
                  <a:lnTo>
                    <a:pt x="38995" y="4462"/>
                  </a:lnTo>
                  <a:lnTo>
                    <a:pt x="39271" y="4462"/>
                  </a:lnTo>
                  <a:lnTo>
                    <a:pt x="39271" y="4738"/>
                  </a:lnTo>
                  <a:lnTo>
                    <a:pt x="39548" y="4738"/>
                  </a:lnTo>
                  <a:lnTo>
                    <a:pt x="39548" y="5015"/>
                  </a:lnTo>
                  <a:lnTo>
                    <a:pt x="39824" y="5015"/>
                  </a:lnTo>
                  <a:lnTo>
                    <a:pt x="39824" y="5292"/>
                  </a:lnTo>
                  <a:lnTo>
                    <a:pt x="40100" y="5292"/>
                  </a:lnTo>
                  <a:lnTo>
                    <a:pt x="40100" y="5568"/>
                  </a:lnTo>
                  <a:lnTo>
                    <a:pt x="40376" y="5568"/>
                  </a:lnTo>
                  <a:lnTo>
                    <a:pt x="40376" y="5844"/>
                  </a:lnTo>
                  <a:lnTo>
                    <a:pt x="40653" y="5844"/>
                  </a:lnTo>
                  <a:lnTo>
                    <a:pt x="40653" y="6121"/>
                  </a:lnTo>
                  <a:lnTo>
                    <a:pt x="40929" y="6121"/>
                  </a:lnTo>
                  <a:lnTo>
                    <a:pt x="41205" y="6397"/>
                  </a:lnTo>
                  <a:lnTo>
                    <a:pt x="41482" y="6397"/>
                  </a:lnTo>
                  <a:lnTo>
                    <a:pt x="41758" y="6397"/>
                  </a:lnTo>
                  <a:lnTo>
                    <a:pt x="41758" y="6121"/>
                  </a:lnTo>
                  <a:lnTo>
                    <a:pt x="42034" y="6121"/>
                  </a:lnTo>
                  <a:lnTo>
                    <a:pt x="42034" y="5844"/>
                  </a:lnTo>
                  <a:lnTo>
                    <a:pt x="42310" y="5844"/>
                  </a:lnTo>
                  <a:lnTo>
                    <a:pt x="42587" y="5844"/>
                  </a:lnTo>
                  <a:lnTo>
                    <a:pt x="42587" y="5568"/>
                  </a:lnTo>
                  <a:lnTo>
                    <a:pt x="42863" y="5844"/>
                  </a:lnTo>
                  <a:lnTo>
                    <a:pt x="43139" y="5844"/>
                  </a:lnTo>
                  <a:lnTo>
                    <a:pt x="43139" y="6121"/>
                  </a:lnTo>
                  <a:lnTo>
                    <a:pt x="43415" y="6121"/>
                  </a:lnTo>
                  <a:lnTo>
                    <a:pt x="43692" y="6121"/>
                  </a:lnTo>
                  <a:lnTo>
                    <a:pt x="43692" y="6397"/>
                  </a:lnTo>
                  <a:lnTo>
                    <a:pt x="43968" y="6674"/>
                  </a:lnTo>
                  <a:lnTo>
                    <a:pt x="43968" y="6950"/>
                  </a:lnTo>
                  <a:lnTo>
                    <a:pt x="44244" y="6950"/>
                  </a:lnTo>
                  <a:lnTo>
                    <a:pt x="44244" y="7227"/>
                  </a:lnTo>
                  <a:lnTo>
                    <a:pt x="44520" y="7227"/>
                  </a:lnTo>
                  <a:lnTo>
                    <a:pt x="44520" y="7503"/>
                  </a:lnTo>
                  <a:lnTo>
                    <a:pt x="44797" y="7503"/>
                  </a:lnTo>
                  <a:lnTo>
                    <a:pt x="45073" y="7503"/>
                  </a:lnTo>
                  <a:lnTo>
                    <a:pt x="45073" y="7779"/>
                  </a:lnTo>
                  <a:lnTo>
                    <a:pt x="45349" y="7779"/>
                  </a:lnTo>
                  <a:lnTo>
                    <a:pt x="45626" y="7779"/>
                  </a:lnTo>
                  <a:lnTo>
                    <a:pt x="45902" y="7779"/>
                  </a:lnTo>
                  <a:lnTo>
                    <a:pt x="46178" y="7779"/>
                  </a:lnTo>
                  <a:lnTo>
                    <a:pt x="46178" y="7503"/>
                  </a:lnTo>
                  <a:lnTo>
                    <a:pt x="46454" y="7503"/>
                  </a:lnTo>
                  <a:lnTo>
                    <a:pt x="46731" y="7503"/>
                  </a:lnTo>
                  <a:lnTo>
                    <a:pt x="47007" y="7503"/>
                  </a:lnTo>
                  <a:lnTo>
                    <a:pt x="47007" y="7779"/>
                  </a:lnTo>
                  <a:lnTo>
                    <a:pt x="47283" y="7779"/>
                  </a:lnTo>
                  <a:lnTo>
                    <a:pt x="47283" y="8056"/>
                  </a:lnTo>
                  <a:lnTo>
                    <a:pt x="47559" y="8056"/>
                  </a:lnTo>
                  <a:lnTo>
                    <a:pt x="47559" y="8333"/>
                  </a:lnTo>
                  <a:lnTo>
                    <a:pt x="47559" y="8609"/>
                  </a:lnTo>
                  <a:lnTo>
                    <a:pt x="47283" y="8609"/>
                  </a:lnTo>
                  <a:lnTo>
                    <a:pt x="47283" y="8885"/>
                  </a:lnTo>
                  <a:lnTo>
                    <a:pt x="47283" y="9162"/>
                  </a:lnTo>
                  <a:lnTo>
                    <a:pt x="47559" y="9162"/>
                  </a:lnTo>
                  <a:lnTo>
                    <a:pt x="47559" y="9438"/>
                  </a:lnTo>
                  <a:lnTo>
                    <a:pt x="47836" y="9715"/>
                  </a:lnTo>
                  <a:lnTo>
                    <a:pt x="47836" y="9991"/>
                  </a:lnTo>
                  <a:lnTo>
                    <a:pt x="48112" y="9991"/>
                  </a:lnTo>
                  <a:lnTo>
                    <a:pt x="48112" y="10268"/>
                  </a:lnTo>
                  <a:lnTo>
                    <a:pt x="48112" y="10544"/>
                  </a:lnTo>
                  <a:lnTo>
                    <a:pt x="48388" y="10544"/>
                  </a:lnTo>
                  <a:lnTo>
                    <a:pt x="48388" y="10821"/>
                  </a:lnTo>
                  <a:lnTo>
                    <a:pt x="48664" y="10821"/>
                  </a:lnTo>
                  <a:lnTo>
                    <a:pt x="48664" y="11097"/>
                  </a:lnTo>
                  <a:lnTo>
                    <a:pt x="48941" y="11650"/>
                  </a:lnTo>
                  <a:lnTo>
                    <a:pt x="48941" y="11926"/>
                  </a:lnTo>
                  <a:lnTo>
                    <a:pt x="49217" y="11926"/>
                  </a:lnTo>
                  <a:lnTo>
                    <a:pt x="49217" y="12203"/>
                  </a:lnTo>
                  <a:lnTo>
                    <a:pt x="49493" y="12203"/>
                  </a:lnTo>
                  <a:lnTo>
                    <a:pt x="49493" y="12479"/>
                  </a:lnTo>
                  <a:lnTo>
                    <a:pt x="49493" y="12756"/>
                  </a:lnTo>
                  <a:lnTo>
                    <a:pt x="49769" y="12756"/>
                  </a:lnTo>
                  <a:lnTo>
                    <a:pt x="49769" y="13032"/>
                  </a:lnTo>
                  <a:lnTo>
                    <a:pt x="50046" y="13032"/>
                  </a:lnTo>
                  <a:lnTo>
                    <a:pt x="50046" y="13309"/>
                  </a:lnTo>
                  <a:lnTo>
                    <a:pt x="50046" y="13585"/>
                  </a:lnTo>
                  <a:lnTo>
                    <a:pt x="50322" y="13585"/>
                  </a:lnTo>
                  <a:lnTo>
                    <a:pt x="50322" y="13862"/>
                  </a:lnTo>
                  <a:lnTo>
                    <a:pt x="50598" y="13862"/>
                  </a:lnTo>
                  <a:lnTo>
                    <a:pt x="50598" y="14138"/>
                  </a:lnTo>
                  <a:lnTo>
                    <a:pt x="50875" y="14415"/>
                  </a:lnTo>
                  <a:lnTo>
                    <a:pt x="50875" y="14691"/>
                  </a:lnTo>
                  <a:lnTo>
                    <a:pt x="51151" y="14691"/>
                  </a:lnTo>
                  <a:lnTo>
                    <a:pt x="51151" y="14968"/>
                  </a:lnTo>
                  <a:lnTo>
                    <a:pt x="51427" y="15244"/>
                  </a:lnTo>
                  <a:lnTo>
                    <a:pt x="51427" y="15521"/>
                  </a:lnTo>
                  <a:lnTo>
                    <a:pt x="51703" y="15521"/>
                  </a:lnTo>
                  <a:lnTo>
                    <a:pt x="51703" y="15797"/>
                  </a:lnTo>
                  <a:lnTo>
                    <a:pt x="51703" y="16073"/>
                  </a:lnTo>
                  <a:lnTo>
                    <a:pt x="51980" y="16073"/>
                  </a:lnTo>
                  <a:lnTo>
                    <a:pt x="51980" y="16350"/>
                  </a:lnTo>
                  <a:lnTo>
                    <a:pt x="52256" y="16626"/>
                  </a:lnTo>
                  <a:lnTo>
                    <a:pt x="52532" y="16903"/>
                  </a:lnTo>
                  <a:lnTo>
                    <a:pt x="52808" y="16903"/>
                  </a:lnTo>
                  <a:lnTo>
                    <a:pt x="52808" y="17179"/>
                  </a:lnTo>
                  <a:lnTo>
                    <a:pt x="53085" y="17179"/>
                  </a:lnTo>
                  <a:lnTo>
                    <a:pt x="53085" y="17456"/>
                  </a:lnTo>
                  <a:lnTo>
                    <a:pt x="53361" y="17456"/>
                  </a:lnTo>
                  <a:lnTo>
                    <a:pt x="53361" y="17732"/>
                  </a:lnTo>
                  <a:lnTo>
                    <a:pt x="53637" y="17732"/>
                  </a:lnTo>
                  <a:lnTo>
                    <a:pt x="53913" y="18009"/>
                  </a:lnTo>
                  <a:lnTo>
                    <a:pt x="54190" y="18285"/>
                  </a:lnTo>
                  <a:lnTo>
                    <a:pt x="54190" y="18562"/>
                  </a:lnTo>
                  <a:lnTo>
                    <a:pt x="54466" y="18562"/>
                  </a:lnTo>
                  <a:lnTo>
                    <a:pt x="54466" y="18838"/>
                  </a:lnTo>
                  <a:lnTo>
                    <a:pt x="54742" y="18838"/>
                  </a:lnTo>
                  <a:lnTo>
                    <a:pt x="54742" y="19115"/>
                  </a:lnTo>
                  <a:lnTo>
                    <a:pt x="54742" y="19391"/>
                  </a:lnTo>
                  <a:lnTo>
                    <a:pt x="55019" y="19391"/>
                  </a:lnTo>
                  <a:lnTo>
                    <a:pt x="55019" y="19667"/>
                  </a:lnTo>
                  <a:lnTo>
                    <a:pt x="55019" y="19944"/>
                  </a:lnTo>
                  <a:lnTo>
                    <a:pt x="55295" y="19944"/>
                  </a:lnTo>
                  <a:lnTo>
                    <a:pt x="55295" y="20220"/>
                  </a:lnTo>
                  <a:lnTo>
                    <a:pt x="55571" y="20220"/>
                  </a:lnTo>
                  <a:lnTo>
                    <a:pt x="55571" y="20497"/>
                  </a:lnTo>
                  <a:lnTo>
                    <a:pt x="55571" y="20773"/>
                  </a:lnTo>
                  <a:lnTo>
                    <a:pt x="55847" y="20773"/>
                  </a:lnTo>
                  <a:lnTo>
                    <a:pt x="55847" y="21050"/>
                  </a:lnTo>
                  <a:lnTo>
                    <a:pt x="56124" y="21050"/>
                  </a:lnTo>
                  <a:lnTo>
                    <a:pt x="56124" y="21326"/>
                  </a:lnTo>
                  <a:lnTo>
                    <a:pt x="56124" y="21603"/>
                  </a:lnTo>
                  <a:lnTo>
                    <a:pt x="56400" y="21603"/>
                  </a:lnTo>
                  <a:lnTo>
                    <a:pt x="56400" y="21879"/>
                  </a:lnTo>
                  <a:lnTo>
                    <a:pt x="56676" y="22156"/>
                  </a:lnTo>
                  <a:lnTo>
                    <a:pt x="56676" y="22432"/>
                  </a:lnTo>
                  <a:lnTo>
                    <a:pt x="56952" y="22432"/>
                  </a:lnTo>
                  <a:lnTo>
                    <a:pt x="56952" y="22709"/>
                  </a:lnTo>
                  <a:lnTo>
                    <a:pt x="56952" y="22985"/>
                  </a:lnTo>
                  <a:lnTo>
                    <a:pt x="57229" y="22985"/>
                  </a:lnTo>
                  <a:lnTo>
                    <a:pt x="57229" y="23262"/>
                  </a:lnTo>
                  <a:lnTo>
                    <a:pt x="57229" y="23538"/>
                  </a:lnTo>
                  <a:lnTo>
                    <a:pt x="57505" y="23538"/>
                  </a:lnTo>
                  <a:lnTo>
                    <a:pt x="57505" y="23814"/>
                  </a:lnTo>
                  <a:lnTo>
                    <a:pt x="57505" y="24091"/>
                  </a:lnTo>
                  <a:lnTo>
                    <a:pt x="57781" y="24091"/>
                  </a:lnTo>
                  <a:lnTo>
                    <a:pt x="57781" y="24367"/>
                  </a:lnTo>
                  <a:lnTo>
                    <a:pt x="58057" y="24644"/>
                  </a:lnTo>
                  <a:lnTo>
                    <a:pt x="58057" y="24920"/>
                  </a:lnTo>
                  <a:lnTo>
                    <a:pt x="58334" y="24920"/>
                  </a:lnTo>
                  <a:lnTo>
                    <a:pt x="58334" y="25197"/>
                  </a:lnTo>
                  <a:lnTo>
                    <a:pt x="58610" y="25197"/>
                  </a:lnTo>
                  <a:lnTo>
                    <a:pt x="58610" y="25473"/>
                  </a:lnTo>
                  <a:lnTo>
                    <a:pt x="58886" y="25473"/>
                  </a:lnTo>
                  <a:lnTo>
                    <a:pt x="58886" y="25750"/>
                  </a:lnTo>
                  <a:lnTo>
                    <a:pt x="58886" y="26026"/>
                  </a:lnTo>
                  <a:lnTo>
                    <a:pt x="59163" y="26026"/>
                  </a:lnTo>
                  <a:lnTo>
                    <a:pt x="59163" y="26303"/>
                  </a:lnTo>
                  <a:lnTo>
                    <a:pt x="59439" y="26303"/>
                  </a:lnTo>
                  <a:lnTo>
                    <a:pt x="59439" y="26579"/>
                  </a:lnTo>
                  <a:lnTo>
                    <a:pt x="59715" y="26579"/>
                  </a:lnTo>
                  <a:lnTo>
                    <a:pt x="59715" y="26855"/>
                  </a:lnTo>
                  <a:lnTo>
                    <a:pt x="59991" y="26855"/>
                  </a:lnTo>
                  <a:lnTo>
                    <a:pt x="59991" y="27132"/>
                  </a:lnTo>
                  <a:lnTo>
                    <a:pt x="59991" y="27409"/>
                  </a:lnTo>
                  <a:lnTo>
                    <a:pt x="60268" y="27409"/>
                  </a:lnTo>
                  <a:lnTo>
                    <a:pt x="60268" y="27685"/>
                  </a:lnTo>
                  <a:lnTo>
                    <a:pt x="60544" y="27685"/>
                  </a:lnTo>
                  <a:lnTo>
                    <a:pt x="60544" y="27961"/>
                  </a:lnTo>
                  <a:lnTo>
                    <a:pt x="60544" y="28238"/>
                  </a:lnTo>
                  <a:lnTo>
                    <a:pt x="60820" y="28238"/>
                  </a:lnTo>
                  <a:lnTo>
                    <a:pt x="60820" y="28514"/>
                  </a:lnTo>
                  <a:lnTo>
                    <a:pt x="60820" y="28791"/>
                  </a:lnTo>
                  <a:lnTo>
                    <a:pt x="61096" y="28791"/>
                  </a:lnTo>
                  <a:lnTo>
                    <a:pt x="61096" y="29067"/>
                  </a:lnTo>
                  <a:lnTo>
                    <a:pt x="61096" y="29344"/>
                  </a:lnTo>
                  <a:lnTo>
                    <a:pt x="61372" y="29344"/>
                  </a:lnTo>
                  <a:lnTo>
                    <a:pt x="61372" y="29620"/>
                  </a:lnTo>
                  <a:lnTo>
                    <a:pt x="61372" y="29896"/>
                  </a:lnTo>
                  <a:lnTo>
                    <a:pt x="61649" y="29896"/>
                  </a:lnTo>
                  <a:lnTo>
                    <a:pt x="61649" y="30173"/>
                  </a:lnTo>
                  <a:lnTo>
                    <a:pt x="61649" y="30450"/>
                  </a:lnTo>
                  <a:lnTo>
                    <a:pt x="61925" y="30450"/>
                  </a:lnTo>
                  <a:lnTo>
                    <a:pt x="61925" y="30726"/>
                  </a:lnTo>
                  <a:lnTo>
                    <a:pt x="62201" y="30726"/>
                  </a:lnTo>
                  <a:lnTo>
                    <a:pt x="62478" y="30726"/>
                  </a:lnTo>
                  <a:lnTo>
                    <a:pt x="62754" y="30726"/>
                  </a:lnTo>
                  <a:lnTo>
                    <a:pt x="63030" y="30726"/>
                  </a:lnTo>
                  <a:lnTo>
                    <a:pt x="63307" y="30726"/>
                  </a:lnTo>
                  <a:lnTo>
                    <a:pt x="63307" y="31002"/>
                  </a:lnTo>
                  <a:lnTo>
                    <a:pt x="63583" y="31002"/>
                  </a:lnTo>
                  <a:lnTo>
                    <a:pt x="63583" y="31279"/>
                  </a:lnTo>
                  <a:lnTo>
                    <a:pt x="63859" y="31556"/>
                  </a:lnTo>
                  <a:lnTo>
                    <a:pt x="63859" y="31832"/>
                  </a:lnTo>
                  <a:lnTo>
                    <a:pt x="64135" y="31832"/>
                  </a:lnTo>
                  <a:lnTo>
                    <a:pt x="64135" y="32108"/>
                  </a:lnTo>
                  <a:lnTo>
                    <a:pt x="64412" y="32108"/>
                  </a:lnTo>
                  <a:lnTo>
                    <a:pt x="64412" y="32385"/>
                  </a:lnTo>
                  <a:lnTo>
                    <a:pt x="64688" y="32385"/>
                  </a:lnTo>
                  <a:lnTo>
                    <a:pt x="64688" y="32661"/>
                  </a:lnTo>
                  <a:lnTo>
                    <a:pt x="64688" y="32938"/>
                  </a:lnTo>
                  <a:lnTo>
                    <a:pt x="64964" y="32938"/>
                  </a:lnTo>
                  <a:lnTo>
                    <a:pt x="64964" y="33214"/>
                  </a:lnTo>
                  <a:lnTo>
                    <a:pt x="65240" y="33214"/>
                  </a:lnTo>
                  <a:lnTo>
                    <a:pt x="65240" y="33491"/>
                  </a:lnTo>
                  <a:lnTo>
                    <a:pt x="65516" y="33491"/>
                  </a:lnTo>
                  <a:lnTo>
                    <a:pt x="65516" y="33767"/>
                  </a:lnTo>
                  <a:lnTo>
                    <a:pt x="65793" y="34043"/>
                  </a:lnTo>
                  <a:lnTo>
                    <a:pt x="66069" y="34320"/>
                  </a:lnTo>
                  <a:lnTo>
                    <a:pt x="66345" y="34597"/>
                  </a:lnTo>
                  <a:lnTo>
                    <a:pt x="66622" y="34597"/>
                  </a:lnTo>
                  <a:lnTo>
                    <a:pt x="66622" y="34873"/>
                  </a:lnTo>
                  <a:lnTo>
                    <a:pt x="66898" y="34873"/>
                  </a:lnTo>
                  <a:lnTo>
                    <a:pt x="66898" y="35149"/>
                  </a:lnTo>
                  <a:lnTo>
                    <a:pt x="67174" y="35149"/>
                  </a:lnTo>
                  <a:lnTo>
                    <a:pt x="67174" y="35426"/>
                  </a:lnTo>
                  <a:lnTo>
                    <a:pt x="67451" y="35426"/>
                  </a:lnTo>
                  <a:lnTo>
                    <a:pt x="67451" y="35702"/>
                  </a:lnTo>
                  <a:lnTo>
                    <a:pt x="67727" y="35702"/>
                  </a:lnTo>
                  <a:lnTo>
                    <a:pt x="67727" y="35979"/>
                  </a:lnTo>
                  <a:lnTo>
                    <a:pt x="68003" y="35979"/>
                  </a:lnTo>
                  <a:lnTo>
                    <a:pt x="68003" y="36255"/>
                  </a:lnTo>
                  <a:lnTo>
                    <a:pt x="68279" y="36255"/>
                  </a:lnTo>
                  <a:lnTo>
                    <a:pt x="68279" y="36532"/>
                  </a:lnTo>
                  <a:lnTo>
                    <a:pt x="68556" y="36532"/>
                  </a:lnTo>
                  <a:lnTo>
                    <a:pt x="68556" y="36808"/>
                  </a:lnTo>
                  <a:lnTo>
                    <a:pt x="68832" y="36808"/>
                  </a:lnTo>
                  <a:lnTo>
                    <a:pt x="68832" y="37085"/>
                  </a:lnTo>
                  <a:lnTo>
                    <a:pt x="69108" y="37085"/>
                  </a:lnTo>
                  <a:lnTo>
                    <a:pt x="69108" y="37361"/>
                  </a:lnTo>
                  <a:lnTo>
                    <a:pt x="69108" y="37638"/>
                  </a:lnTo>
                  <a:lnTo>
                    <a:pt x="68832" y="37638"/>
                  </a:lnTo>
                  <a:lnTo>
                    <a:pt x="68556" y="37638"/>
                  </a:lnTo>
                  <a:lnTo>
                    <a:pt x="68832" y="37914"/>
                  </a:lnTo>
                  <a:lnTo>
                    <a:pt x="68832" y="38190"/>
                  </a:lnTo>
                  <a:lnTo>
                    <a:pt x="69108" y="38190"/>
                  </a:lnTo>
                  <a:lnTo>
                    <a:pt x="69108" y="38467"/>
                  </a:lnTo>
                  <a:lnTo>
                    <a:pt x="69384" y="38467"/>
                  </a:lnTo>
                  <a:lnTo>
                    <a:pt x="69384" y="38744"/>
                  </a:lnTo>
                  <a:lnTo>
                    <a:pt x="69660" y="38744"/>
                  </a:lnTo>
                  <a:lnTo>
                    <a:pt x="69660" y="39020"/>
                  </a:lnTo>
                  <a:lnTo>
                    <a:pt x="69660" y="39296"/>
                  </a:lnTo>
                  <a:lnTo>
                    <a:pt x="69937" y="39296"/>
                  </a:lnTo>
                  <a:lnTo>
                    <a:pt x="69937" y="39573"/>
                  </a:lnTo>
                  <a:lnTo>
                    <a:pt x="70213" y="39849"/>
                  </a:lnTo>
                  <a:lnTo>
                    <a:pt x="70213" y="40126"/>
                  </a:lnTo>
                  <a:lnTo>
                    <a:pt x="70489" y="40402"/>
                  </a:lnTo>
                  <a:lnTo>
                    <a:pt x="70489" y="40679"/>
                  </a:lnTo>
                  <a:lnTo>
                    <a:pt x="70766" y="40955"/>
                  </a:lnTo>
                  <a:lnTo>
                    <a:pt x="71042" y="41232"/>
                  </a:lnTo>
                  <a:lnTo>
                    <a:pt x="71042" y="41508"/>
                  </a:lnTo>
                  <a:lnTo>
                    <a:pt x="71318" y="41508"/>
                  </a:lnTo>
                  <a:lnTo>
                    <a:pt x="71318" y="41785"/>
                  </a:lnTo>
                  <a:lnTo>
                    <a:pt x="71318" y="42061"/>
                  </a:lnTo>
                  <a:lnTo>
                    <a:pt x="71318" y="42337"/>
                  </a:lnTo>
                  <a:lnTo>
                    <a:pt x="71318" y="42614"/>
                  </a:lnTo>
                  <a:lnTo>
                    <a:pt x="71318" y="42890"/>
                  </a:lnTo>
                  <a:lnTo>
                    <a:pt x="71318" y="43167"/>
                  </a:lnTo>
                  <a:lnTo>
                    <a:pt x="71594" y="43443"/>
                  </a:lnTo>
                  <a:lnTo>
                    <a:pt x="71594" y="43720"/>
                  </a:lnTo>
                  <a:lnTo>
                    <a:pt x="71871" y="43720"/>
                  </a:lnTo>
                  <a:lnTo>
                    <a:pt x="71871" y="43996"/>
                  </a:lnTo>
                  <a:lnTo>
                    <a:pt x="72147" y="43996"/>
                  </a:lnTo>
                  <a:lnTo>
                    <a:pt x="72147" y="44273"/>
                  </a:lnTo>
                  <a:lnTo>
                    <a:pt x="72423" y="44273"/>
                  </a:lnTo>
                  <a:lnTo>
                    <a:pt x="72700" y="44273"/>
                  </a:lnTo>
                  <a:lnTo>
                    <a:pt x="72700" y="44549"/>
                  </a:lnTo>
                  <a:lnTo>
                    <a:pt x="72976" y="44549"/>
                  </a:lnTo>
                  <a:lnTo>
                    <a:pt x="73252" y="44549"/>
                  </a:lnTo>
                  <a:lnTo>
                    <a:pt x="73252" y="44826"/>
                  </a:lnTo>
                  <a:lnTo>
                    <a:pt x="73528" y="44826"/>
                  </a:lnTo>
                  <a:lnTo>
                    <a:pt x="73528" y="45102"/>
                  </a:lnTo>
                  <a:lnTo>
                    <a:pt x="73804" y="45102"/>
                  </a:lnTo>
                  <a:lnTo>
                    <a:pt x="73804" y="45379"/>
                  </a:lnTo>
                  <a:lnTo>
                    <a:pt x="73804" y="45655"/>
                  </a:lnTo>
                  <a:lnTo>
                    <a:pt x="74081" y="45655"/>
                  </a:lnTo>
                  <a:lnTo>
                    <a:pt x="74081" y="45932"/>
                  </a:lnTo>
                  <a:lnTo>
                    <a:pt x="74357" y="45932"/>
                  </a:lnTo>
                  <a:lnTo>
                    <a:pt x="74357" y="45655"/>
                  </a:lnTo>
                  <a:lnTo>
                    <a:pt x="74633" y="45655"/>
                  </a:lnTo>
                  <a:lnTo>
                    <a:pt x="74910" y="45655"/>
                  </a:lnTo>
                  <a:lnTo>
                    <a:pt x="74910" y="45932"/>
                  </a:lnTo>
                  <a:lnTo>
                    <a:pt x="75186" y="45932"/>
                  </a:lnTo>
                  <a:lnTo>
                    <a:pt x="75186" y="46208"/>
                  </a:lnTo>
                  <a:lnTo>
                    <a:pt x="75186" y="46484"/>
                  </a:lnTo>
                  <a:lnTo>
                    <a:pt x="75462" y="46484"/>
                  </a:lnTo>
                  <a:lnTo>
                    <a:pt x="75462" y="46761"/>
                  </a:lnTo>
                  <a:lnTo>
                    <a:pt x="75738" y="46761"/>
                  </a:lnTo>
                  <a:lnTo>
                    <a:pt x="75738" y="47037"/>
                  </a:lnTo>
                  <a:lnTo>
                    <a:pt x="76015" y="47037"/>
                  </a:lnTo>
                  <a:lnTo>
                    <a:pt x="76015" y="47314"/>
                  </a:lnTo>
                  <a:lnTo>
                    <a:pt x="76291" y="47314"/>
                  </a:lnTo>
                  <a:lnTo>
                    <a:pt x="76567" y="47314"/>
                  </a:lnTo>
                  <a:lnTo>
                    <a:pt x="76567" y="47590"/>
                  </a:lnTo>
                  <a:lnTo>
                    <a:pt x="76844" y="47590"/>
                  </a:lnTo>
                  <a:lnTo>
                    <a:pt x="77120" y="47867"/>
                  </a:lnTo>
                  <a:lnTo>
                    <a:pt x="77396" y="47867"/>
                  </a:lnTo>
                  <a:lnTo>
                    <a:pt x="77396" y="48143"/>
                  </a:lnTo>
                  <a:lnTo>
                    <a:pt x="77672" y="48143"/>
                  </a:lnTo>
                  <a:lnTo>
                    <a:pt x="77948" y="48143"/>
                  </a:lnTo>
                  <a:lnTo>
                    <a:pt x="77948" y="48420"/>
                  </a:lnTo>
                  <a:lnTo>
                    <a:pt x="78225" y="48420"/>
                  </a:lnTo>
                  <a:lnTo>
                    <a:pt x="78225" y="48696"/>
                  </a:lnTo>
                  <a:lnTo>
                    <a:pt x="78501" y="48696"/>
                  </a:lnTo>
                  <a:lnTo>
                    <a:pt x="78501" y="48973"/>
                  </a:lnTo>
                  <a:lnTo>
                    <a:pt x="78777" y="48973"/>
                  </a:lnTo>
                  <a:lnTo>
                    <a:pt x="79054" y="48973"/>
                  </a:lnTo>
                  <a:lnTo>
                    <a:pt x="79054" y="48696"/>
                  </a:lnTo>
                  <a:lnTo>
                    <a:pt x="79054" y="48420"/>
                  </a:lnTo>
                  <a:lnTo>
                    <a:pt x="79054" y="48143"/>
                  </a:lnTo>
                  <a:lnTo>
                    <a:pt x="79054" y="47867"/>
                  </a:lnTo>
                  <a:lnTo>
                    <a:pt x="79054" y="47590"/>
                  </a:lnTo>
                  <a:lnTo>
                    <a:pt x="78777" y="47590"/>
                  </a:lnTo>
                  <a:lnTo>
                    <a:pt x="78777" y="47314"/>
                  </a:lnTo>
                  <a:lnTo>
                    <a:pt x="78777" y="47037"/>
                  </a:lnTo>
                  <a:lnTo>
                    <a:pt x="78777" y="46761"/>
                  </a:lnTo>
                  <a:lnTo>
                    <a:pt x="78777" y="46484"/>
                  </a:lnTo>
                  <a:lnTo>
                    <a:pt x="78501" y="46484"/>
                  </a:lnTo>
                  <a:lnTo>
                    <a:pt x="78501" y="46208"/>
                  </a:lnTo>
                  <a:lnTo>
                    <a:pt x="78501" y="45932"/>
                  </a:lnTo>
                  <a:lnTo>
                    <a:pt x="78501" y="45655"/>
                  </a:lnTo>
                  <a:lnTo>
                    <a:pt x="78777" y="45655"/>
                  </a:lnTo>
                  <a:lnTo>
                    <a:pt x="79054" y="45655"/>
                  </a:lnTo>
                  <a:lnTo>
                    <a:pt x="79054" y="45932"/>
                  </a:lnTo>
                  <a:lnTo>
                    <a:pt x="79330" y="45932"/>
                  </a:lnTo>
                  <a:lnTo>
                    <a:pt x="79330" y="46208"/>
                  </a:lnTo>
                  <a:lnTo>
                    <a:pt x="79606" y="46208"/>
                  </a:lnTo>
                  <a:lnTo>
                    <a:pt x="79606" y="46484"/>
                  </a:lnTo>
                  <a:lnTo>
                    <a:pt x="79882" y="46484"/>
                  </a:lnTo>
                  <a:lnTo>
                    <a:pt x="79882" y="46761"/>
                  </a:lnTo>
                  <a:lnTo>
                    <a:pt x="80159" y="46761"/>
                  </a:lnTo>
                  <a:lnTo>
                    <a:pt x="80159" y="47037"/>
                  </a:lnTo>
                  <a:lnTo>
                    <a:pt x="80435" y="47314"/>
                  </a:lnTo>
                  <a:lnTo>
                    <a:pt x="80711" y="47314"/>
                  </a:lnTo>
                  <a:lnTo>
                    <a:pt x="80711" y="47590"/>
                  </a:lnTo>
                  <a:lnTo>
                    <a:pt x="80988" y="47590"/>
                  </a:lnTo>
                  <a:lnTo>
                    <a:pt x="80988" y="47867"/>
                  </a:lnTo>
                  <a:lnTo>
                    <a:pt x="81264" y="47867"/>
                  </a:lnTo>
                  <a:lnTo>
                    <a:pt x="81264" y="48143"/>
                  </a:lnTo>
                  <a:lnTo>
                    <a:pt x="81540" y="48143"/>
                  </a:lnTo>
                  <a:lnTo>
                    <a:pt x="81540" y="48420"/>
                  </a:lnTo>
                  <a:lnTo>
                    <a:pt x="81816" y="48420"/>
                  </a:lnTo>
                  <a:lnTo>
                    <a:pt x="81816" y="48696"/>
                  </a:lnTo>
                  <a:lnTo>
                    <a:pt x="82092" y="48696"/>
                  </a:lnTo>
                  <a:lnTo>
                    <a:pt x="82369" y="48973"/>
                  </a:lnTo>
                  <a:lnTo>
                    <a:pt x="82645" y="49249"/>
                  </a:lnTo>
                  <a:lnTo>
                    <a:pt x="82921" y="49249"/>
                  </a:lnTo>
                  <a:lnTo>
                    <a:pt x="82921" y="49526"/>
                  </a:lnTo>
                  <a:lnTo>
                    <a:pt x="83197" y="49526"/>
                  </a:lnTo>
                  <a:lnTo>
                    <a:pt x="83197" y="49802"/>
                  </a:lnTo>
                  <a:lnTo>
                    <a:pt x="83474" y="49802"/>
                  </a:lnTo>
                  <a:lnTo>
                    <a:pt x="83750" y="49802"/>
                  </a:lnTo>
                  <a:lnTo>
                    <a:pt x="83750" y="50078"/>
                  </a:lnTo>
                  <a:lnTo>
                    <a:pt x="84026" y="50078"/>
                  </a:lnTo>
                  <a:lnTo>
                    <a:pt x="84303" y="50078"/>
                  </a:lnTo>
                  <a:lnTo>
                    <a:pt x="84579" y="50078"/>
                  </a:lnTo>
                  <a:lnTo>
                    <a:pt x="84855" y="50078"/>
                  </a:lnTo>
                  <a:lnTo>
                    <a:pt x="84855" y="50355"/>
                  </a:lnTo>
                  <a:lnTo>
                    <a:pt x="85132" y="50355"/>
                  </a:lnTo>
                  <a:lnTo>
                    <a:pt x="85132" y="50631"/>
                  </a:lnTo>
                  <a:lnTo>
                    <a:pt x="85132" y="50908"/>
                  </a:lnTo>
                  <a:lnTo>
                    <a:pt x="85408" y="50908"/>
                  </a:lnTo>
                  <a:lnTo>
                    <a:pt x="85408" y="51184"/>
                  </a:lnTo>
                  <a:lnTo>
                    <a:pt x="85684" y="51184"/>
                  </a:lnTo>
                  <a:lnTo>
                    <a:pt x="85684" y="51461"/>
                  </a:lnTo>
                  <a:lnTo>
                    <a:pt x="85684" y="51737"/>
                  </a:lnTo>
                  <a:lnTo>
                    <a:pt x="85960" y="51737"/>
                  </a:lnTo>
                  <a:lnTo>
                    <a:pt x="85960" y="52014"/>
                  </a:lnTo>
                  <a:lnTo>
                    <a:pt x="85960" y="52290"/>
                  </a:lnTo>
                  <a:lnTo>
                    <a:pt x="85960" y="52567"/>
                  </a:lnTo>
                  <a:lnTo>
                    <a:pt x="86236" y="52567"/>
                  </a:lnTo>
                  <a:lnTo>
                    <a:pt x="86236" y="52843"/>
                  </a:lnTo>
                  <a:lnTo>
                    <a:pt x="86513" y="53119"/>
                  </a:lnTo>
                  <a:lnTo>
                    <a:pt x="86789" y="53119"/>
                  </a:lnTo>
                  <a:lnTo>
                    <a:pt x="86789" y="53396"/>
                  </a:lnTo>
                  <a:lnTo>
                    <a:pt x="87065" y="53396"/>
                  </a:lnTo>
                  <a:lnTo>
                    <a:pt x="87065" y="53673"/>
                  </a:lnTo>
                  <a:lnTo>
                    <a:pt x="87341" y="53949"/>
                  </a:lnTo>
                  <a:lnTo>
                    <a:pt x="87618" y="53949"/>
                  </a:lnTo>
                  <a:lnTo>
                    <a:pt x="87618" y="54225"/>
                  </a:lnTo>
                  <a:lnTo>
                    <a:pt x="87894" y="54225"/>
                  </a:lnTo>
                  <a:lnTo>
                    <a:pt x="88170" y="54225"/>
                  </a:lnTo>
                  <a:lnTo>
                    <a:pt x="88447" y="54225"/>
                  </a:lnTo>
                  <a:lnTo>
                    <a:pt x="88723" y="54225"/>
                  </a:lnTo>
                  <a:lnTo>
                    <a:pt x="88999" y="54225"/>
                  </a:lnTo>
                  <a:lnTo>
                    <a:pt x="89276" y="54225"/>
                  </a:lnTo>
                  <a:lnTo>
                    <a:pt x="89552" y="54225"/>
                  </a:lnTo>
                  <a:lnTo>
                    <a:pt x="89828" y="54225"/>
                  </a:lnTo>
                  <a:lnTo>
                    <a:pt x="90104" y="54225"/>
                  </a:lnTo>
                  <a:lnTo>
                    <a:pt x="90380" y="54225"/>
                  </a:lnTo>
                  <a:lnTo>
                    <a:pt x="90380" y="53949"/>
                  </a:lnTo>
                  <a:lnTo>
                    <a:pt x="90657" y="53949"/>
                  </a:lnTo>
                  <a:lnTo>
                    <a:pt x="90657" y="53673"/>
                  </a:lnTo>
                  <a:lnTo>
                    <a:pt x="90933" y="53673"/>
                  </a:lnTo>
                  <a:lnTo>
                    <a:pt x="91209" y="53673"/>
                  </a:lnTo>
                  <a:lnTo>
                    <a:pt x="91209" y="53396"/>
                  </a:lnTo>
                  <a:lnTo>
                    <a:pt x="91485" y="53396"/>
                  </a:lnTo>
                  <a:lnTo>
                    <a:pt x="91485" y="53119"/>
                  </a:lnTo>
                  <a:lnTo>
                    <a:pt x="91762" y="53119"/>
                  </a:lnTo>
                  <a:lnTo>
                    <a:pt x="91762" y="52843"/>
                  </a:lnTo>
                  <a:lnTo>
                    <a:pt x="92038" y="52843"/>
                  </a:lnTo>
                  <a:lnTo>
                    <a:pt x="92038" y="52567"/>
                  </a:lnTo>
                  <a:lnTo>
                    <a:pt x="92038" y="52290"/>
                  </a:lnTo>
                  <a:lnTo>
                    <a:pt x="92038" y="52014"/>
                  </a:lnTo>
                  <a:lnTo>
                    <a:pt x="92038" y="51737"/>
                  </a:lnTo>
                  <a:lnTo>
                    <a:pt x="92038" y="51461"/>
                  </a:lnTo>
                  <a:lnTo>
                    <a:pt x="92314" y="51461"/>
                  </a:lnTo>
                  <a:lnTo>
                    <a:pt x="92314" y="51184"/>
                  </a:lnTo>
                  <a:lnTo>
                    <a:pt x="92591" y="50908"/>
                  </a:lnTo>
                  <a:lnTo>
                    <a:pt x="92591" y="50631"/>
                  </a:lnTo>
                  <a:lnTo>
                    <a:pt x="92867" y="50631"/>
                  </a:lnTo>
                  <a:lnTo>
                    <a:pt x="92867" y="50355"/>
                  </a:lnTo>
                  <a:lnTo>
                    <a:pt x="93143" y="50078"/>
                  </a:lnTo>
                  <a:lnTo>
                    <a:pt x="93143" y="49802"/>
                  </a:lnTo>
                  <a:lnTo>
                    <a:pt x="93419" y="49802"/>
                  </a:lnTo>
                  <a:lnTo>
                    <a:pt x="93696" y="49802"/>
                  </a:lnTo>
                  <a:lnTo>
                    <a:pt x="93972" y="49802"/>
                  </a:lnTo>
                  <a:lnTo>
                    <a:pt x="94248" y="49802"/>
                  </a:lnTo>
                  <a:lnTo>
                    <a:pt x="94524" y="49802"/>
                  </a:lnTo>
                  <a:lnTo>
                    <a:pt x="94801" y="49802"/>
                  </a:lnTo>
                  <a:lnTo>
                    <a:pt x="95077" y="49802"/>
                  </a:lnTo>
                  <a:lnTo>
                    <a:pt x="95077" y="49526"/>
                  </a:lnTo>
                  <a:lnTo>
                    <a:pt x="95353" y="49526"/>
                  </a:lnTo>
                  <a:lnTo>
                    <a:pt x="95629" y="49526"/>
                  </a:lnTo>
                  <a:lnTo>
                    <a:pt x="95906" y="49526"/>
                  </a:lnTo>
                  <a:lnTo>
                    <a:pt x="96182" y="49526"/>
                  </a:lnTo>
                  <a:lnTo>
                    <a:pt x="96182" y="49249"/>
                  </a:lnTo>
                  <a:lnTo>
                    <a:pt x="96182" y="48973"/>
                  </a:lnTo>
                  <a:lnTo>
                    <a:pt x="96182" y="48696"/>
                  </a:lnTo>
                  <a:lnTo>
                    <a:pt x="96458" y="48420"/>
                  </a:lnTo>
                  <a:lnTo>
                    <a:pt x="96458" y="48143"/>
                  </a:lnTo>
                  <a:lnTo>
                    <a:pt x="96735" y="48143"/>
                  </a:lnTo>
                  <a:lnTo>
                    <a:pt x="96735" y="47867"/>
                  </a:lnTo>
                  <a:lnTo>
                    <a:pt x="97011" y="47867"/>
                  </a:lnTo>
                  <a:lnTo>
                    <a:pt x="97287" y="47867"/>
                  </a:lnTo>
                  <a:lnTo>
                    <a:pt x="97287" y="47590"/>
                  </a:lnTo>
                  <a:lnTo>
                    <a:pt x="97563" y="47590"/>
                  </a:lnTo>
                  <a:lnTo>
                    <a:pt x="97840" y="47590"/>
                  </a:lnTo>
                  <a:lnTo>
                    <a:pt x="98116" y="47590"/>
                  </a:lnTo>
                  <a:lnTo>
                    <a:pt x="98116" y="47314"/>
                  </a:lnTo>
                  <a:lnTo>
                    <a:pt x="98392" y="47314"/>
                  </a:lnTo>
                  <a:lnTo>
                    <a:pt x="98668" y="47314"/>
                  </a:lnTo>
                  <a:lnTo>
                    <a:pt x="98945" y="47314"/>
                  </a:lnTo>
                  <a:lnTo>
                    <a:pt x="99221" y="47314"/>
                  </a:lnTo>
                  <a:lnTo>
                    <a:pt x="99497" y="47314"/>
                  </a:lnTo>
                  <a:lnTo>
                    <a:pt x="99773" y="47314"/>
                  </a:lnTo>
                  <a:lnTo>
                    <a:pt x="100050" y="47314"/>
                  </a:lnTo>
                  <a:lnTo>
                    <a:pt x="100602" y="47037"/>
                  </a:lnTo>
                  <a:lnTo>
                    <a:pt x="101155" y="47037"/>
                  </a:lnTo>
                  <a:lnTo>
                    <a:pt x="101155" y="47314"/>
                  </a:lnTo>
                  <a:lnTo>
                    <a:pt x="101155" y="47590"/>
                  </a:lnTo>
                  <a:lnTo>
                    <a:pt x="101431" y="47867"/>
                  </a:lnTo>
                  <a:lnTo>
                    <a:pt x="101707" y="47867"/>
                  </a:lnTo>
                  <a:lnTo>
                    <a:pt x="101984" y="47867"/>
                  </a:lnTo>
                  <a:lnTo>
                    <a:pt x="101984" y="48143"/>
                  </a:lnTo>
                  <a:lnTo>
                    <a:pt x="102260" y="48696"/>
                  </a:lnTo>
                  <a:lnTo>
                    <a:pt x="102260" y="48973"/>
                  </a:lnTo>
                  <a:lnTo>
                    <a:pt x="102536" y="48973"/>
                  </a:lnTo>
                  <a:lnTo>
                    <a:pt x="102812" y="49249"/>
                  </a:lnTo>
                  <a:lnTo>
                    <a:pt x="103089" y="49526"/>
                  </a:lnTo>
                  <a:lnTo>
                    <a:pt x="103365" y="49526"/>
                  </a:lnTo>
                  <a:lnTo>
                    <a:pt x="103641" y="49802"/>
                  </a:lnTo>
                  <a:lnTo>
                    <a:pt x="103641" y="50078"/>
                  </a:lnTo>
                  <a:lnTo>
                    <a:pt x="103917" y="50078"/>
                  </a:lnTo>
                  <a:lnTo>
                    <a:pt x="104194" y="50355"/>
                  </a:lnTo>
                  <a:lnTo>
                    <a:pt x="104470" y="50631"/>
                  </a:lnTo>
                  <a:lnTo>
                    <a:pt x="104746" y="50908"/>
                  </a:lnTo>
                  <a:lnTo>
                    <a:pt x="105022" y="51184"/>
                  </a:lnTo>
                  <a:lnTo>
                    <a:pt x="105299" y="51461"/>
                  </a:lnTo>
                  <a:lnTo>
                    <a:pt x="105299" y="51737"/>
                  </a:lnTo>
                  <a:lnTo>
                    <a:pt x="105575" y="52014"/>
                  </a:lnTo>
                  <a:lnTo>
                    <a:pt x="105851" y="52014"/>
                  </a:lnTo>
                  <a:lnTo>
                    <a:pt x="105851" y="51737"/>
                  </a:lnTo>
                  <a:lnTo>
                    <a:pt x="106128" y="51737"/>
                  </a:lnTo>
                  <a:lnTo>
                    <a:pt x="106404" y="51737"/>
                  </a:lnTo>
                  <a:lnTo>
                    <a:pt x="106680" y="51737"/>
                  </a:lnTo>
                  <a:lnTo>
                    <a:pt x="106680" y="52014"/>
                  </a:lnTo>
                  <a:lnTo>
                    <a:pt x="106956" y="52290"/>
                  </a:lnTo>
                  <a:lnTo>
                    <a:pt x="106956" y="52567"/>
                  </a:lnTo>
                  <a:lnTo>
                    <a:pt x="107233" y="52843"/>
                  </a:lnTo>
                  <a:lnTo>
                    <a:pt x="107509" y="52843"/>
                  </a:lnTo>
                  <a:lnTo>
                    <a:pt x="107785" y="52843"/>
                  </a:lnTo>
                  <a:lnTo>
                    <a:pt x="108061" y="53119"/>
                  </a:lnTo>
                  <a:lnTo>
                    <a:pt x="108338" y="53396"/>
                  </a:lnTo>
                  <a:lnTo>
                    <a:pt x="108338" y="53673"/>
                  </a:lnTo>
                  <a:lnTo>
                    <a:pt x="108338" y="53949"/>
                  </a:lnTo>
                  <a:lnTo>
                    <a:pt x="108614" y="53949"/>
                  </a:lnTo>
                  <a:lnTo>
                    <a:pt x="108614" y="54225"/>
                  </a:lnTo>
                  <a:lnTo>
                    <a:pt x="108614" y="54502"/>
                  </a:lnTo>
                  <a:lnTo>
                    <a:pt x="108614" y="54778"/>
                  </a:lnTo>
                  <a:lnTo>
                    <a:pt x="108890" y="55055"/>
                  </a:lnTo>
                  <a:lnTo>
                    <a:pt x="108890" y="55331"/>
                  </a:lnTo>
                  <a:lnTo>
                    <a:pt x="109166" y="55608"/>
                  </a:lnTo>
                  <a:lnTo>
                    <a:pt x="108890" y="56161"/>
                  </a:lnTo>
                  <a:lnTo>
                    <a:pt x="108890" y="56437"/>
                  </a:lnTo>
                  <a:lnTo>
                    <a:pt x="108890" y="56714"/>
                  </a:lnTo>
                  <a:lnTo>
                    <a:pt x="109166" y="56990"/>
                  </a:lnTo>
                  <a:lnTo>
                    <a:pt x="109166" y="57543"/>
                  </a:lnTo>
                  <a:lnTo>
                    <a:pt x="108890" y="57820"/>
                  </a:lnTo>
                  <a:lnTo>
                    <a:pt x="108890" y="58096"/>
                  </a:lnTo>
                  <a:lnTo>
                    <a:pt x="108890" y="58372"/>
                  </a:lnTo>
                  <a:lnTo>
                    <a:pt x="108890" y="58649"/>
                  </a:lnTo>
                  <a:lnTo>
                    <a:pt x="108890" y="58925"/>
                  </a:lnTo>
                  <a:lnTo>
                    <a:pt x="109166" y="58925"/>
                  </a:lnTo>
                  <a:lnTo>
                    <a:pt x="109166" y="59202"/>
                  </a:lnTo>
                  <a:lnTo>
                    <a:pt x="109443" y="59202"/>
                  </a:lnTo>
                  <a:lnTo>
                    <a:pt x="109719" y="59202"/>
                  </a:lnTo>
                  <a:lnTo>
                    <a:pt x="109719" y="59478"/>
                  </a:lnTo>
                  <a:lnTo>
                    <a:pt x="109443" y="59755"/>
                  </a:lnTo>
                  <a:lnTo>
                    <a:pt x="109443" y="60031"/>
                  </a:lnTo>
                  <a:lnTo>
                    <a:pt x="109719" y="60307"/>
                  </a:lnTo>
                  <a:lnTo>
                    <a:pt x="109995" y="60307"/>
                  </a:lnTo>
                  <a:lnTo>
                    <a:pt x="109995" y="60584"/>
                  </a:lnTo>
                  <a:lnTo>
                    <a:pt x="110272" y="60307"/>
                  </a:lnTo>
                  <a:lnTo>
                    <a:pt x="110548" y="60307"/>
                  </a:lnTo>
                  <a:lnTo>
                    <a:pt x="110824" y="60307"/>
                  </a:lnTo>
                  <a:lnTo>
                    <a:pt x="111100" y="60861"/>
                  </a:lnTo>
                  <a:lnTo>
                    <a:pt x="111377" y="61137"/>
                  </a:lnTo>
                  <a:lnTo>
                    <a:pt x="111653" y="61137"/>
                  </a:lnTo>
                  <a:lnTo>
                    <a:pt x="111929" y="61413"/>
                  </a:lnTo>
                  <a:lnTo>
                    <a:pt x="112205" y="61690"/>
                  </a:lnTo>
                  <a:lnTo>
                    <a:pt x="112205" y="61967"/>
                  </a:lnTo>
                  <a:lnTo>
                    <a:pt x="112482" y="62243"/>
                  </a:lnTo>
                  <a:lnTo>
                    <a:pt x="112482" y="62519"/>
                  </a:lnTo>
                  <a:lnTo>
                    <a:pt x="112482" y="62796"/>
                  </a:lnTo>
                  <a:lnTo>
                    <a:pt x="112758" y="63072"/>
                  </a:lnTo>
                  <a:lnTo>
                    <a:pt x="113034" y="63072"/>
                  </a:lnTo>
                  <a:lnTo>
                    <a:pt x="113310" y="63072"/>
                  </a:lnTo>
                  <a:lnTo>
                    <a:pt x="113587" y="63349"/>
                  </a:lnTo>
                  <a:lnTo>
                    <a:pt x="113587" y="63902"/>
                  </a:lnTo>
                  <a:lnTo>
                    <a:pt x="113587" y="64178"/>
                  </a:lnTo>
                  <a:lnTo>
                    <a:pt x="113587" y="64454"/>
                  </a:lnTo>
                  <a:lnTo>
                    <a:pt x="113587" y="64731"/>
                  </a:lnTo>
                  <a:lnTo>
                    <a:pt x="113863" y="65008"/>
                  </a:lnTo>
                  <a:lnTo>
                    <a:pt x="114139" y="65008"/>
                  </a:lnTo>
                  <a:lnTo>
                    <a:pt x="114416" y="65008"/>
                  </a:lnTo>
                  <a:lnTo>
                    <a:pt x="114692" y="65008"/>
                  </a:lnTo>
                  <a:lnTo>
                    <a:pt x="114968" y="65284"/>
                  </a:lnTo>
                  <a:lnTo>
                    <a:pt x="115244" y="65560"/>
                  </a:lnTo>
                  <a:lnTo>
                    <a:pt x="115244" y="65837"/>
                  </a:lnTo>
                  <a:lnTo>
                    <a:pt x="115244" y="66113"/>
                  </a:lnTo>
                  <a:lnTo>
                    <a:pt x="115244" y="66390"/>
                  </a:lnTo>
                  <a:lnTo>
                    <a:pt x="115521" y="66666"/>
                  </a:lnTo>
                  <a:lnTo>
                    <a:pt x="115521" y="66943"/>
                  </a:lnTo>
                  <a:lnTo>
                    <a:pt x="115797" y="66943"/>
                  </a:lnTo>
                  <a:lnTo>
                    <a:pt x="115797" y="67219"/>
                  </a:lnTo>
                  <a:lnTo>
                    <a:pt x="115797" y="67496"/>
                  </a:lnTo>
                  <a:lnTo>
                    <a:pt x="115797" y="67772"/>
                  </a:lnTo>
                  <a:lnTo>
                    <a:pt x="116073" y="67772"/>
                  </a:lnTo>
                  <a:lnTo>
                    <a:pt x="116073" y="68049"/>
                  </a:lnTo>
                  <a:lnTo>
                    <a:pt x="116073" y="68325"/>
                  </a:lnTo>
                  <a:lnTo>
                    <a:pt x="115797" y="68325"/>
                  </a:lnTo>
                  <a:lnTo>
                    <a:pt x="115521" y="68601"/>
                  </a:lnTo>
                  <a:lnTo>
                    <a:pt x="115521" y="68878"/>
                  </a:lnTo>
                  <a:lnTo>
                    <a:pt x="115521" y="69431"/>
                  </a:lnTo>
                  <a:lnTo>
                    <a:pt x="115521" y="69707"/>
                  </a:lnTo>
                  <a:lnTo>
                    <a:pt x="115521" y="69984"/>
                  </a:lnTo>
                  <a:lnTo>
                    <a:pt x="115521" y="70260"/>
                  </a:lnTo>
                  <a:lnTo>
                    <a:pt x="115521" y="70537"/>
                  </a:lnTo>
                  <a:lnTo>
                    <a:pt x="115521" y="70813"/>
                  </a:lnTo>
                  <a:lnTo>
                    <a:pt x="115521" y="71090"/>
                  </a:lnTo>
                  <a:lnTo>
                    <a:pt x="115797" y="71366"/>
                  </a:lnTo>
                  <a:lnTo>
                    <a:pt x="116073" y="71366"/>
                  </a:lnTo>
                  <a:lnTo>
                    <a:pt x="116349" y="71643"/>
                  </a:lnTo>
                  <a:lnTo>
                    <a:pt x="116625" y="71643"/>
                  </a:lnTo>
                  <a:lnTo>
                    <a:pt x="116625" y="71919"/>
                  </a:lnTo>
                  <a:lnTo>
                    <a:pt x="116625" y="72196"/>
                  </a:lnTo>
                  <a:lnTo>
                    <a:pt x="116625" y="72472"/>
                  </a:lnTo>
                  <a:lnTo>
                    <a:pt x="116902" y="72748"/>
                  </a:lnTo>
                  <a:lnTo>
                    <a:pt x="116902" y="73025"/>
                  </a:lnTo>
                  <a:lnTo>
                    <a:pt x="117178" y="73301"/>
                  </a:lnTo>
                  <a:lnTo>
                    <a:pt x="117454" y="73301"/>
                  </a:lnTo>
                  <a:lnTo>
                    <a:pt x="117454" y="73578"/>
                  </a:lnTo>
                  <a:lnTo>
                    <a:pt x="117731" y="73578"/>
                  </a:lnTo>
                  <a:lnTo>
                    <a:pt x="118007" y="73854"/>
                  </a:lnTo>
                  <a:lnTo>
                    <a:pt x="118007" y="74131"/>
                  </a:lnTo>
                  <a:lnTo>
                    <a:pt x="118007" y="74407"/>
                  </a:lnTo>
                  <a:lnTo>
                    <a:pt x="118007" y="74684"/>
                  </a:lnTo>
                  <a:lnTo>
                    <a:pt x="118283" y="74684"/>
                  </a:lnTo>
                  <a:lnTo>
                    <a:pt x="118560" y="74960"/>
                  </a:lnTo>
                  <a:lnTo>
                    <a:pt x="118560" y="75237"/>
                  </a:lnTo>
                  <a:lnTo>
                    <a:pt x="118836" y="75513"/>
                  </a:lnTo>
                  <a:lnTo>
                    <a:pt x="118836" y="75790"/>
                  </a:lnTo>
                  <a:lnTo>
                    <a:pt x="118836" y="76066"/>
                  </a:lnTo>
                  <a:lnTo>
                    <a:pt x="119112" y="76342"/>
                  </a:lnTo>
                  <a:lnTo>
                    <a:pt x="119112" y="76619"/>
                  </a:lnTo>
                  <a:lnTo>
                    <a:pt x="118836" y="76619"/>
                  </a:lnTo>
                  <a:lnTo>
                    <a:pt x="118560" y="76619"/>
                  </a:lnTo>
                  <a:lnTo>
                    <a:pt x="118560" y="76342"/>
                  </a:lnTo>
                  <a:lnTo>
                    <a:pt x="118560" y="76619"/>
                  </a:lnTo>
                  <a:lnTo>
                    <a:pt x="118560" y="76895"/>
                  </a:lnTo>
                  <a:lnTo>
                    <a:pt x="118560" y="77172"/>
                  </a:lnTo>
                  <a:lnTo>
                    <a:pt x="118007" y="77172"/>
                  </a:lnTo>
                  <a:lnTo>
                    <a:pt x="117731" y="76895"/>
                  </a:lnTo>
                  <a:lnTo>
                    <a:pt x="117454" y="76895"/>
                  </a:lnTo>
                  <a:lnTo>
                    <a:pt x="117178" y="76895"/>
                  </a:lnTo>
                  <a:lnTo>
                    <a:pt x="116625" y="77172"/>
                  </a:lnTo>
                  <a:lnTo>
                    <a:pt x="116349" y="77172"/>
                  </a:lnTo>
                  <a:lnTo>
                    <a:pt x="115797" y="77448"/>
                  </a:lnTo>
                  <a:lnTo>
                    <a:pt x="115521" y="77448"/>
                  </a:lnTo>
                  <a:lnTo>
                    <a:pt x="115244" y="77448"/>
                  </a:lnTo>
                  <a:lnTo>
                    <a:pt x="114968" y="77172"/>
                  </a:lnTo>
                  <a:lnTo>
                    <a:pt x="114692" y="77172"/>
                  </a:lnTo>
                  <a:lnTo>
                    <a:pt x="114416" y="77172"/>
                  </a:lnTo>
                  <a:lnTo>
                    <a:pt x="114139" y="77448"/>
                  </a:lnTo>
                  <a:lnTo>
                    <a:pt x="113863" y="77448"/>
                  </a:lnTo>
                  <a:lnTo>
                    <a:pt x="113587" y="77448"/>
                  </a:lnTo>
                  <a:lnTo>
                    <a:pt x="113310" y="77448"/>
                  </a:lnTo>
                  <a:lnTo>
                    <a:pt x="113310" y="77172"/>
                  </a:lnTo>
                  <a:lnTo>
                    <a:pt x="113034" y="77172"/>
                  </a:lnTo>
                  <a:lnTo>
                    <a:pt x="112758" y="76895"/>
                  </a:lnTo>
                  <a:lnTo>
                    <a:pt x="112758" y="76619"/>
                  </a:lnTo>
                  <a:lnTo>
                    <a:pt x="112758" y="76342"/>
                  </a:lnTo>
                  <a:lnTo>
                    <a:pt x="112482" y="76342"/>
                  </a:lnTo>
                  <a:lnTo>
                    <a:pt x="112205" y="76066"/>
                  </a:lnTo>
                  <a:lnTo>
                    <a:pt x="112205" y="76342"/>
                  </a:lnTo>
                  <a:lnTo>
                    <a:pt x="111929" y="76342"/>
                  </a:lnTo>
                  <a:lnTo>
                    <a:pt x="111653" y="76342"/>
                  </a:lnTo>
                  <a:lnTo>
                    <a:pt x="111377" y="76342"/>
                  </a:lnTo>
                  <a:lnTo>
                    <a:pt x="111100" y="76066"/>
                  </a:lnTo>
                  <a:lnTo>
                    <a:pt x="110824" y="76066"/>
                  </a:lnTo>
                  <a:lnTo>
                    <a:pt x="110548" y="75790"/>
                  </a:lnTo>
                  <a:lnTo>
                    <a:pt x="110548" y="75513"/>
                  </a:lnTo>
                  <a:lnTo>
                    <a:pt x="110272" y="75513"/>
                  </a:lnTo>
                  <a:lnTo>
                    <a:pt x="109995" y="75513"/>
                  </a:lnTo>
                  <a:lnTo>
                    <a:pt x="109719" y="75513"/>
                  </a:lnTo>
                  <a:lnTo>
                    <a:pt x="109443" y="75513"/>
                  </a:lnTo>
                  <a:lnTo>
                    <a:pt x="109166" y="75513"/>
                  </a:lnTo>
                  <a:lnTo>
                    <a:pt x="108890" y="75513"/>
                  </a:lnTo>
                  <a:lnTo>
                    <a:pt x="108890" y="75790"/>
                  </a:lnTo>
                  <a:lnTo>
                    <a:pt x="108890" y="76066"/>
                  </a:lnTo>
                  <a:lnTo>
                    <a:pt x="109166" y="76066"/>
                  </a:lnTo>
                  <a:lnTo>
                    <a:pt x="109443" y="76342"/>
                  </a:lnTo>
                  <a:lnTo>
                    <a:pt x="109443" y="76619"/>
                  </a:lnTo>
                  <a:lnTo>
                    <a:pt x="109719" y="76619"/>
                  </a:lnTo>
                  <a:lnTo>
                    <a:pt x="109719" y="76895"/>
                  </a:lnTo>
                  <a:lnTo>
                    <a:pt x="109719" y="77172"/>
                  </a:lnTo>
                  <a:lnTo>
                    <a:pt x="109719" y="77448"/>
                  </a:lnTo>
                  <a:lnTo>
                    <a:pt x="109443" y="77725"/>
                  </a:lnTo>
                  <a:lnTo>
                    <a:pt x="109166" y="78001"/>
                  </a:lnTo>
                  <a:lnTo>
                    <a:pt x="108890" y="78278"/>
                  </a:lnTo>
                  <a:lnTo>
                    <a:pt x="108614" y="78554"/>
                  </a:lnTo>
                  <a:lnTo>
                    <a:pt x="108338" y="78554"/>
                  </a:lnTo>
                  <a:lnTo>
                    <a:pt x="108061" y="78831"/>
                  </a:lnTo>
                  <a:lnTo>
                    <a:pt x="107785" y="78831"/>
                  </a:lnTo>
                  <a:lnTo>
                    <a:pt x="107509" y="79107"/>
                  </a:lnTo>
                  <a:lnTo>
                    <a:pt x="107509" y="79384"/>
                  </a:lnTo>
                  <a:lnTo>
                    <a:pt x="107509" y="79660"/>
                  </a:lnTo>
                  <a:lnTo>
                    <a:pt x="107509" y="79937"/>
                  </a:lnTo>
                  <a:lnTo>
                    <a:pt x="107509" y="80213"/>
                  </a:lnTo>
                  <a:lnTo>
                    <a:pt x="107509" y="80766"/>
                  </a:lnTo>
                  <a:lnTo>
                    <a:pt x="107509" y="81319"/>
                  </a:lnTo>
                  <a:lnTo>
                    <a:pt x="107509" y="81872"/>
                  </a:lnTo>
                  <a:lnTo>
                    <a:pt x="107233" y="81872"/>
                  </a:lnTo>
                  <a:lnTo>
                    <a:pt x="106956" y="82148"/>
                  </a:lnTo>
                  <a:lnTo>
                    <a:pt x="106404" y="82148"/>
                  </a:lnTo>
                  <a:lnTo>
                    <a:pt x="105575" y="82148"/>
                  </a:lnTo>
                  <a:lnTo>
                    <a:pt x="104746" y="82148"/>
                  </a:lnTo>
                  <a:lnTo>
                    <a:pt x="104194" y="82148"/>
                  </a:lnTo>
                  <a:lnTo>
                    <a:pt x="102260" y="82148"/>
                  </a:lnTo>
                  <a:lnTo>
                    <a:pt x="101155" y="82425"/>
                  </a:lnTo>
                  <a:lnTo>
                    <a:pt x="100879" y="82425"/>
                  </a:lnTo>
                  <a:lnTo>
                    <a:pt x="100602" y="82425"/>
                  </a:lnTo>
                  <a:lnTo>
                    <a:pt x="100326" y="82425"/>
                  </a:lnTo>
                  <a:lnTo>
                    <a:pt x="100050" y="82425"/>
                  </a:lnTo>
                  <a:lnTo>
                    <a:pt x="99773" y="82425"/>
                  </a:lnTo>
                  <a:lnTo>
                    <a:pt x="99497" y="82425"/>
                  </a:lnTo>
                  <a:lnTo>
                    <a:pt x="99221" y="82425"/>
                  </a:lnTo>
                  <a:lnTo>
                    <a:pt x="98945" y="82425"/>
                  </a:lnTo>
                  <a:lnTo>
                    <a:pt x="98668" y="82425"/>
                  </a:lnTo>
                  <a:lnTo>
                    <a:pt x="98392" y="82425"/>
                  </a:lnTo>
                  <a:lnTo>
                    <a:pt x="98116" y="82425"/>
                  </a:lnTo>
                  <a:lnTo>
                    <a:pt x="97840" y="82425"/>
                  </a:lnTo>
                  <a:lnTo>
                    <a:pt x="97563" y="82425"/>
                  </a:lnTo>
                  <a:lnTo>
                    <a:pt x="97287" y="82425"/>
                  </a:lnTo>
                  <a:lnTo>
                    <a:pt x="97011" y="82425"/>
                  </a:lnTo>
                  <a:lnTo>
                    <a:pt x="96735" y="82425"/>
                  </a:lnTo>
                  <a:lnTo>
                    <a:pt x="96735" y="82701"/>
                  </a:lnTo>
                  <a:lnTo>
                    <a:pt x="97011" y="82701"/>
                  </a:lnTo>
                  <a:lnTo>
                    <a:pt x="97011" y="82978"/>
                  </a:lnTo>
                  <a:lnTo>
                    <a:pt x="97011" y="83254"/>
                  </a:lnTo>
                  <a:lnTo>
                    <a:pt x="97011" y="83530"/>
                  </a:lnTo>
                  <a:lnTo>
                    <a:pt x="97011" y="83807"/>
                  </a:lnTo>
                  <a:lnTo>
                    <a:pt x="97011" y="84084"/>
                  </a:lnTo>
                  <a:lnTo>
                    <a:pt x="97287" y="84084"/>
                  </a:lnTo>
                  <a:lnTo>
                    <a:pt x="97287" y="84360"/>
                  </a:lnTo>
                  <a:lnTo>
                    <a:pt x="97563" y="84360"/>
                  </a:lnTo>
                  <a:lnTo>
                    <a:pt x="97563" y="84636"/>
                  </a:lnTo>
                  <a:lnTo>
                    <a:pt x="97840" y="84636"/>
                  </a:lnTo>
                  <a:lnTo>
                    <a:pt x="97840" y="84913"/>
                  </a:lnTo>
                  <a:lnTo>
                    <a:pt x="98116" y="84913"/>
                  </a:lnTo>
                  <a:lnTo>
                    <a:pt x="97840" y="85189"/>
                  </a:lnTo>
                  <a:lnTo>
                    <a:pt x="97563" y="85189"/>
                  </a:lnTo>
                  <a:lnTo>
                    <a:pt x="97287" y="85189"/>
                  </a:lnTo>
                  <a:lnTo>
                    <a:pt x="97287" y="84913"/>
                  </a:lnTo>
                  <a:lnTo>
                    <a:pt x="97011" y="84913"/>
                  </a:lnTo>
                  <a:lnTo>
                    <a:pt x="96735" y="84913"/>
                  </a:lnTo>
                  <a:lnTo>
                    <a:pt x="96458" y="84913"/>
                  </a:lnTo>
                  <a:lnTo>
                    <a:pt x="96182" y="84913"/>
                  </a:lnTo>
                  <a:lnTo>
                    <a:pt x="96182" y="85189"/>
                  </a:lnTo>
                  <a:lnTo>
                    <a:pt x="95906" y="85189"/>
                  </a:lnTo>
                  <a:lnTo>
                    <a:pt x="95629" y="85189"/>
                  </a:lnTo>
                  <a:lnTo>
                    <a:pt x="95353" y="85189"/>
                  </a:lnTo>
                  <a:lnTo>
                    <a:pt x="95353" y="85466"/>
                  </a:lnTo>
                  <a:lnTo>
                    <a:pt x="95077" y="85466"/>
                  </a:lnTo>
                  <a:lnTo>
                    <a:pt x="95077" y="85742"/>
                  </a:lnTo>
                  <a:lnTo>
                    <a:pt x="94801" y="85742"/>
                  </a:lnTo>
                  <a:lnTo>
                    <a:pt x="94524" y="86019"/>
                  </a:lnTo>
                  <a:lnTo>
                    <a:pt x="94524" y="85742"/>
                  </a:lnTo>
                  <a:lnTo>
                    <a:pt x="94248" y="85742"/>
                  </a:lnTo>
                  <a:lnTo>
                    <a:pt x="94248" y="85466"/>
                  </a:lnTo>
                  <a:lnTo>
                    <a:pt x="93972" y="85466"/>
                  </a:lnTo>
                  <a:lnTo>
                    <a:pt x="93972" y="85742"/>
                  </a:lnTo>
                  <a:lnTo>
                    <a:pt x="93696" y="85742"/>
                  </a:lnTo>
                  <a:lnTo>
                    <a:pt x="93696" y="86019"/>
                  </a:lnTo>
                  <a:lnTo>
                    <a:pt x="93419" y="86019"/>
                  </a:lnTo>
                  <a:lnTo>
                    <a:pt x="93143" y="86019"/>
                  </a:lnTo>
                  <a:lnTo>
                    <a:pt x="92867" y="86019"/>
                  </a:lnTo>
                  <a:lnTo>
                    <a:pt x="92867" y="85742"/>
                  </a:lnTo>
                  <a:lnTo>
                    <a:pt x="92591" y="85742"/>
                  </a:lnTo>
                  <a:lnTo>
                    <a:pt x="92314" y="85742"/>
                  </a:lnTo>
                  <a:lnTo>
                    <a:pt x="92038" y="85466"/>
                  </a:lnTo>
                  <a:lnTo>
                    <a:pt x="91762" y="85466"/>
                  </a:lnTo>
                  <a:lnTo>
                    <a:pt x="91762" y="85189"/>
                  </a:lnTo>
                  <a:lnTo>
                    <a:pt x="91485" y="85189"/>
                  </a:lnTo>
                  <a:lnTo>
                    <a:pt x="91485" y="84913"/>
                  </a:lnTo>
                  <a:lnTo>
                    <a:pt x="91209" y="85189"/>
                  </a:lnTo>
                  <a:lnTo>
                    <a:pt x="90933" y="85189"/>
                  </a:lnTo>
                  <a:lnTo>
                    <a:pt x="90933" y="84913"/>
                  </a:lnTo>
                  <a:lnTo>
                    <a:pt x="90657" y="84913"/>
                  </a:lnTo>
                  <a:lnTo>
                    <a:pt x="90657" y="85189"/>
                  </a:lnTo>
                  <a:lnTo>
                    <a:pt x="90380" y="85189"/>
                  </a:lnTo>
                  <a:lnTo>
                    <a:pt x="90380" y="85466"/>
                  </a:lnTo>
                  <a:lnTo>
                    <a:pt x="90380" y="85742"/>
                  </a:lnTo>
                  <a:lnTo>
                    <a:pt x="90104" y="85742"/>
                  </a:lnTo>
                  <a:lnTo>
                    <a:pt x="90104" y="86019"/>
                  </a:lnTo>
                  <a:lnTo>
                    <a:pt x="90104" y="86295"/>
                  </a:lnTo>
                  <a:lnTo>
                    <a:pt x="89828" y="86295"/>
                  </a:lnTo>
                  <a:lnTo>
                    <a:pt x="89828" y="86571"/>
                  </a:lnTo>
                  <a:lnTo>
                    <a:pt x="89828" y="86848"/>
                  </a:lnTo>
                  <a:lnTo>
                    <a:pt x="89552" y="87125"/>
                  </a:lnTo>
                  <a:lnTo>
                    <a:pt x="89552" y="87401"/>
                  </a:lnTo>
                  <a:lnTo>
                    <a:pt x="89552" y="87677"/>
                  </a:lnTo>
                  <a:lnTo>
                    <a:pt x="89276" y="87677"/>
                  </a:lnTo>
                  <a:lnTo>
                    <a:pt x="89276" y="87954"/>
                  </a:lnTo>
                  <a:lnTo>
                    <a:pt x="89276" y="88231"/>
                  </a:lnTo>
                  <a:lnTo>
                    <a:pt x="89276" y="88507"/>
                  </a:lnTo>
                  <a:lnTo>
                    <a:pt x="89276" y="88783"/>
                  </a:lnTo>
                  <a:lnTo>
                    <a:pt x="89552" y="88783"/>
                  </a:lnTo>
                  <a:lnTo>
                    <a:pt x="89552" y="89060"/>
                  </a:lnTo>
                  <a:lnTo>
                    <a:pt x="89828" y="89060"/>
                  </a:lnTo>
                  <a:lnTo>
                    <a:pt x="89828" y="89336"/>
                  </a:lnTo>
                  <a:lnTo>
                    <a:pt x="90104" y="89336"/>
                  </a:lnTo>
                  <a:lnTo>
                    <a:pt x="90104" y="89613"/>
                  </a:lnTo>
                  <a:lnTo>
                    <a:pt x="90380" y="89613"/>
                  </a:lnTo>
                  <a:lnTo>
                    <a:pt x="90380" y="89889"/>
                  </a:lnTo>
                  <a:lnTo>
                    <a:pt x="90657" y="90166"/>
                  </a:lnTo>
                  <a:lnTo>
                    <a:pt x="90933" y="90442"/>
                  </a:lnTo>
                  <a:lnTo>
                    <a:pt x="90933" y="90718"/>
                  </a:lnTo>
                  <a:lnTo>
                    <a:pt x="91209" y="90718"/>
                  </a:lnTo>
                  <a:lnTo>
                    <a:pt x="91209" y="90995"/>
                  </a:lnTo>
                  <a:lnTo>
                    <a:pt x="91485" y="90995"/>
                  </a:lnTo>
                  <a:lnTo>
                    <a:pt x="91485" y="91272"/>
                  </a:lnTo>
                  <a:lnTo>
                    <a:pt x="91762" y="91272"/>
                  </a:lnTo>
                  <a:lnTo>
                    <a:pt x="91762" y="91548"/>
                  </a:lnTo>
                  <a:lnTo>
                    <a:pt x="92038" y="91548"/>
                  </a:lnTo>
                  <a:lnTo>
                    <a:pt x="92038" y="91824"/>
                  </a:lnTo>
                  <a:lnTo>
                    <a:pt x="92038" y="92101"/>
                  </a:lnTo>
                  <a:lnTo>
                    <a:pt x="92038" y="92377"/>
                  </a:lnTo>
                  <a:lnTo>
                    <a:pt x="92038" y="92654"/>
                  </a:lnTo>
                  <a:lnTo>
                    <a:pt x="91762" y="92654"/>
                  </a:lnTo>
                  <a:lnTo>
                    <a:pt x="91485" y="92654"/>
                  </a:lnTo>
                  <a:lnTo>
                    <a:pt x="91209" y="92654"/>
                  </a:lnTo>
                  <a:lnTo>
                    <a:pt x="90933" y="92654"/>
                  </a:lnTo>
                  <a:lnTo>
                    <a:pt x="90657" y="92654"/>
                  </a:lnTo>
                  <a:lnTo>
                    <a:pt x="90380" y="92654"/>
                  </a:lnTo>
                  <a:lnTo>
                    <a:pt x="90380" y="92930"/>
                  </a:lnTo>
                  <a:lnTo>
                    <a:pt x="90104" y="92930"/>
                  </a:lnTo>
                  <a:lnTo>
                    <a:pt x="89828" y="92930"/>
                  </a:lnTo>
                  <a:lnTo>
                    <a:pt x="89828" y="93207"/>
                  </a:lnTo>
                  <a:lnTo>
                    <a:pt x="89552" y="93207"/>
                  </a:lnTo>
                  <a:lnTo>
                    <a:pt x="89276" y="93207"/>
                  </a:lnTo>
                  <a:lnTo>
                    <a:pt x="89276" y="92930"/>
                  </a:lnTo>
                  <a:lnTo>
                    <a:pt x="88999" y="92930"/>
                  </a:lnTo>
                  <a:lnTo>
                    <a:pt x="88999" y="92654"/>
                  </a:lnTo>
                  <a:lnTo>
                    <a:pt x="89276" y="92654"/>
                  </a:lnTo>
                  <a:lnTo>
                    <a:pt x="89276" y="92377"/>
                  </a:lnTo>
                  <a:lnTo>
                    <a:pt x="88999" y="92377"/>
                  </a:lnTo>
                  <a:lnTo>
                    <a:pt x="88723" y="92377"/>
                  </a:lnTo>
                  <a:lnTo>
                    <a:pt x="88723" y="92101"/>
                  </a:lnTo>
                  <a:lnTo>
                    <a:pt x="88447" y="92101"/>
                  </a:lnTo>
                  <a:lnTo>
                    <a:pt x="88170" y="92101"/>
                  </a:lnTo>
                  <a:lnTo>
                    <a:pt x="87894" y="92101"/>
                  </a:lnTo>
                  <a:lnTo>
                    <a:pt x="87894" y="92377"/>
                  </a:lnTo>
                  <a:lnTo>
                    <a:pt x="87618" y="92377"/>
                  </a:lnTo>
                  <a:lnTo>
                    <a:pt x="87341" y="92377"/>
                  </a:lnTo>
                  <a:lnTo>
                    <a:pt x="87065" y="92377"/>
                  </a:lnTo>
                  <a:lnTo>
                    <a:pt x="87065" y="92101"/>
                  </a:lnTo>
                  <a:lnTo>
                    <a:pt x="86789" y="92101"/>
                  </a:lnTo>
                  <a:lnTo>
                    <a:pt x="86789" y="91824"/>
                  </a:lnTo>
                  <a:lnTo>
                    <a:pt x="86513" y="91824"/>
                  </a:lnTo>
                  <a:lnTo>
                    <a:pt x="86513" y="91548"/>
                  </a:lnTo>
                  <a:lnTo>
                    <a:pt x="86236" y="91548"/>
                  </a:lnTo>
                  <a:lnTo>
                    <a:pt x="86236" y="91272"/>
                  </a:lnTo>
                  <a:lnTo>
                    <a:pt x="86236" y="90995"/>
                  </a:lnTo>
                  <a:lnTo>
                    <a:pt x="85960" y="90995"/>
                  </a:lnTo>
                  <a:lnTo>
                    <a:pt x="85960" y="90718"/>
                  </a:lnTo>
                  <a:lnTo>
                    <a:pt x="85684" y="90718"/>
                  </a:lnTo>
                  <a:lnTo>
                    <a:pt x="85684" y="90442"/>
                  </a:lnTo>
                  <a:lnTo>
                    <a:pt x="85408" y="90442"/>
                  </a:lnTo>
                  <a:lnTo>
                    <a:pt x="85408" y="90166"/>
                  </a:lnTo>
                  <a:lnTo>
                    <a:pt x="85132" y="89889"/>
                  </a:lnTo>
                  <a:lnTo>
                    <a:pt x="85132" y="89613"/>
                  </a:lnTo>
                  <a:lnTo>
                    <a:pt x="85132" y="89336"/>
                  </a:lnTo>
                  <a:lnTo>
                    <a:pt x="85132" y="89060"/>
                  </a:lnTo>
                  <a:lnTo>
                    <a:pt x="84855" y="89060"/>
                  </a:lnTo>
                  <a:lnTo>
                    <a:pt x="84579" y="89060"/>
                  </a:lnTo>
                  <a:lnTo>
                    <a:pt x="84579" y="88783"/>
                  </a:lnTo>
                  <a:lnTo>
                    <a:pt x="84303" y="88783"/>
                  </a:lnTo>
                  <a:lnTo>
                    <a:pt x="84303" y="88507"/>
                  </a:lnTo>
                  <a:lnTo>
                    <a:pt x="84303" y="88231"/>
                  </a:lnTo>
                  <a:lnTo>
                    <a:pt x="84303" y="87954"/>
                  </a:lnTo>
                  <a:lnTo>
                    <a:pt x="84026" y="87954"/>
                  </a:lnTo>
                  <a:lnTo>
                    <a:pt x="84026" y="87677"/>
                  </a:lnTo>
                  <a:lnTo>
                    <a:pt x="83750" y="87677"/>
                  </a:lnTo>
                  <a:lnTo>
                    <a:pt x="83750" y="87401"/>
                  </a:lnTo>
                  <a:lnTo>
                    <a:pt x="83474" y="87401"/>
                  </a:lnTo>
                  <a:lnTo>
                    <a:pt x="83197" y="87125"/>
                  </a:lnTo>
                  <a:lnTo>
                    <a:pt x="83197" y="86848"/>
                  </a:lnTo>
                  <a:lnTo>
                    <a:pt x="82921" y="86848"/>
                  </a:lnTo>
                  <a:lnTo>
                    <a:pt x="82645" y="86571"/>
                  </a:lnTo>
                  <a:lnTo>
                    <a:pt x="82369" y="86571"/>
                  </a:lnTo>
                  <a:lnTo>
                    <a:pt x="82369" y="86295"/>
                  </a:lnTo>
                  <a:lnTo>
                    <a:pt x="82092" y="86295"/>
                  </a:lnTo>
                  <a:lnTo>
                    <a:pt x="82092" y="86019"/>
                  </a:lnTo>
                  <a:lnTo>
                    <a:pt x="81816" y="86019"/>
                  </a:lnTo>
                  <a:lnTo>
                    <a:pt x="81816" y="85742"/>
                  </a:lnTo>
                  <a:lnTo>
                    <a:pt x="81816" y="85466"/>
                  </a:lnTo>
                  <a:lnTo>
                    <a:pt x="81540" y="85466"/>
                  </a:lnTo>
                  <a:lnTo>
                    <a:pt x="81264" y="85466"/>
                  </a:lnTo>
                  <a:lnTo>
                    <a:pt x="80988" y="85466"/>
                  </a:lnTo>
                  <a:lnTo>
                    <a:pt x="80711" y="85466"/>
                  </a:lnTo>
                  <a:lnTo>
                    <a:pt x="80711" y="85189"/>
                  </a:lnTo>
                  <a:lnTo>
                    <a:pt x="80435" y="85189"/>
                  </a:lnTo>
                  <a:lnTo>
                    <a:pt x="80435" y="84913"/>
                  </a:lnTo>
                  <a:lnTo>
                    <a:pt x="80159" y="84913"/>
                  </a:lnTo>
                  <a:lnTo>
                    <a:pt x="79882" y="84913"/>
                  </a:lnTo>
                  <a:lnTo>
                    <a:pt x="79606" y="84913"/>
                  </a:lnTo>
                  <a:lnTo>
                    <a:pt x="79330" y="84913"/>
                  </a:lnTo>
                  <a:lnTo>
                    <a:pt x="79330" y="85189"/>
                  </a:lnTo>
                  <a:lnTo>
                    <a:pt x="79054" y="85189"/>
                  </a:lnTo>
                  <a:lnTo>
                    <a:pt x="79054" y="84913"/>
                  </a:lnTo>
                  <a:lnTo>
                    <a:pt x="78777" y="84913"/>
                  </a:lnTo>
                  <a:lnTo>
                    <a:pt x="78501" y="84913"/>
                  </a:lnTo>
                  <a:lnTo>
                    <a:pt x="78501" y="85189"/>
                  </a:lnTo>
                  <a:lnTo>
                    <a:pt x="78501" y="85466"/>
                  </a:lnTo>
                  <a:lnTo>
                    <a:pt x="78501" y="85742"/>
                  </a:lnTo>
                  <a:lnTo>
                    <a:pt x="78225" y="85742"/>
                  </a:lnTo>
                  <a:lnTo>
                    <a:pt x="78225" y="86019"/>
                  </a:lnTo>
                  <a:lnTo>
                    <a:pt x="77948" y="86019"/>
                  </a:lnTo>
                  <a:lnTo>
                    <a:pt x="77948" y="86295"/>
                  </a:lnTo>
                  <a:lnTo>
                    <a:pt x="77672" y="86571"/>
                  </a:lnTo>
                  <a:lnTo>
                    <a:pt x="77396" y="86571"/>
                  </a:lnTo>
                  <a:lnTo>
                    <a:pt x="77396" y="86848"/>
                  </a:lnTo>
                  <a:lnTo>
                    <a:pt x="77120" y="86848"/>
                  </a:lnTo>
                  <a:lnTo>
                    <a:pt x="77120" y="87125"/>
                  </a:lnTo>
                  <a:lnTo>
                    <a:pt x="77120" y="87401"/>
                  </a:lnTo>
                  <a:lnTo>
                    <a:pt x="76844" y="87401"/>
                  </a:lnTo>
                  <a:lnTo>
                    <a:pt x="76844" y="87677"/>
                  </a:lnTo>
                  <a:lnTo>
                    <a:pt x="76567" y="87677"/>
                  </a:lnTo>
                  <a:lnTo>
                    <a:pt x="76567" y="87954"/>
                  </a:lnTo>
                  <a:lnTo>
                    <a:pt x="76567" y="88231"/>
                  </a:lnTo>
                  <a:lnTo>
                    <a:pt x="76291" y="88231"/>
                  </a:lnTo>
                  <a:lnTo>
                    <a:pt x="76015" y="88231"/>
                  </a:lnTo>
                  <a:lnTo>
                    <a:pt x="76015" y="88507"/>
                  </a:lnTo>
                  <a:lnTo>
                    <a:pt x="76015" y="88783"/>
                  </a:lnTo>
                  <a:lnTo>
                    <a:pt x="75738" y="88783"/>
                  </a:lnTo>
                  <a:lnTo>
                    <a:pt x="75738" y="89060"/>
                  </a:lnTo>
                  <a:lnTo>
                    <a:pt x="75738" y="89336"/>
                  </a:lnTo>
                  <a:lnTo>
                    <a:pt x="75462" y="89336"/>
                  </a:lnTo>
                  <a:lnTo>
                    <a:pt x="75462" y="89613"/>
                  </a:lnTo>
                  <a:lnTo>
                    <a:pt x="75462" y="89889"/>
                  </a:lnTo>
                  <a:lnTo>
                    <a:pt x="75186" y="89889"/>
                  </a:lnTo>
                  <a:lnTo>
                    <a:pt x="75186" y="90166"/>
                  </a:lnTo>
                  <a:lnTo>
                    <a:pt x="74910" y="90166"/>
                  </a:lnTo>
                  <a:lnTo>
                    <a:pt x="74910" y="90442"/>
                  </a:lnTo>
                  <a:lnTo>
                    <a:pt x="74633" y="90442"/>
                  </a:lnTo>
                  <a:lnTo>
                    <a:pt x="74633" y="90718"/>
                  </a:lnTo>
                  <a:lnTo>
                    <a:pt x="74357" y="90718"/>
                  </a:lnTo>
                  <a:lnTo>
                    <a:pt x="74357" y="90995"/>
                  </a:lnTo>
                  <a:lnTo>
                    <a:pt x="74357" y="91272"/>
                  </a:lnTo>
                  <a:lnTo>
                    <a:pt x="74357" y="91548"/>
                  </a:lnTo>
                  <a:lnTo>
                    <a:pt x="74081" y="91548"/>
                  </a:lnTo>
                  <a:lnTo>
                    <a:pt x="74081" y="91824"/>
                  </a:lnTo>
                  <a:lnTo>
                    <a:pt x="74081" y="92101"/>
                  </a:lnTo>
                  <a:lnTo>
                    <a:pt x="73804" y="92101"/>
                  </a:lnTo>
                  <a:lnTo>
                    <a:pt x="73804" y="92377"/>
                  </a:lnTo>
                  <a:lnTo>
                    <a:pt x="73804" y="92654"/>
                  </a:lnTo>
                  <a:lnTo>
                    <a:pt x="73528" y="92654"/>
                  </a:lnTo>
                  <a:lnTo>
                    <a:pt x="73252" y="92930"/>
                  </a:lnTo>
                  <a:lnTo>
                    <a:pt x="72976" y="93207"/>
                  </a:lnTo>
                  <a:lnTo>
                    <a:pt x="72700" y="93483"/>
                  </a:lnTo>
                  <a:lnTo>
                    <a:pt x="72700" y="93760"/>
                  </a:lnTo>
                  <a:lnTo>
                    <a:pt x="72423" y="93760"/>
                  </a:lnTo>
                  <a:lnTo>
                    <a:pt x="72423" y="94036"/>
                  </a:lnTo>
                  <a:lnTo>
                    <a:pt x="72147" y="94036"/>
                  </a:lnTo>
                  <a:lnTo>
                    <a:pt x="72147" y="94313"/>
                  </a:lnTo>
                  <a:lnTo>
                    <a:pt x="71871" y="94313"/>
                  </a:lnTo>
                  <a:lnTo>
                    <a:pt x="71594" y="94313"/>
                  </a:lnTo>
                  <a:lnTo>
                    <a:pt x="71594" y="94589"/>
                  </a:lnTo>
                  <a:lnTo>
                    <a:pt x="71318" y="94589"/>
                  </a:lnTo>
                  <a:lnTo>
                    <a:pt x="71042" y="94589"/>
                  </a:lnTo>
                  <a:lnTo>
                    <a:pt x="70766" y="94589"/>
                  </a:lnTo>
                  <a:lnTo>
                    <a:pt x="70489" y="94589"/>
                  </a:lnTo>
                  <a:lnTo>
                    <a:pt x="70489" y="94865"/>
                  </a:lnTo>
                  <a:lnTo>
                    <a:pt x="70213" y="94865"/>
                  </a:lnTo>
                  <a:lnTo>
                    <a:pt x="69937" y="94865"/>
                  </a:lnTo>
                  <a:lnTo>
                    <a:pt x="69937" y="95142"/>
                  </a:lnTo>
                  <a:lnTo>
                    <a:pt x="69660" y="95142"/>
                  </a:lnTo>
                  <a:lnTo>
                    <a:pt x="69384" y="95419"/>
                  </a:lnTo>
                  <a:lnTo>
                    <a:pt x="69384" y="95695"/>
                  </a:lnTo>
                  <a:lnTo>
                    <a:pt x="69108" y="95695"/>
                  </a:lnTo>
                  <a:lnTo>
                    <a:pt x="69108" y="95971"/>
                  </a:lnTo>
                  <a:lnTo>
                    <a:pt x="68832" y="95971"/>
                  </a:lnTo>
                  <a:lnTo>
                    <a:pt x="68832" y="96248"/>
                  </a:lnTo>
                  <a:lnTo>
                    <a:pt x="68556" y="96248"/>
                  </a:lnTo>
                  <a:lnTo>
                    <a:pt x="68279" y="96248"/>
                  </a:lnTo>
                  <a:lnTo>
                    <a:pt x="68003" y="96248"/>
                  </a:lnTo>
                  <a:lnTo>
                    <a:pt x="68003" y="95971"/>
                  </a:lnTo>
                  <a:lnTo>
                    <a:pt x="67727" y="95971"/>
                  </a:lnTo>
                  <a:lnTo>
                    <a:pt x="67451" y="95695"/>
                  </a:lnTo>
                  <a:lnTo>
                    <a:pt x="67451" y="95419"/>
                  </a:lnTo>
                  <a:lnTo>
                    <a:pt x="67174" y="95419"/>
                  </a:lnTo>
                  <a:lnTo>
                    <a:pt x="67174" y="95142"/>
                  </a:lnTo>
                  <a:lnTo>
                    <a:pt x="67174" y="94865"/>
                  </a:lnTo>
                  <a:lnTo>
                    <a:pt x="67174" y="94589"/>
                  </a:lnTo>
                  <a:lnTo>
                    <a:pt x="66898" y="94589"/>
                  </a:lnTo>
                  <a:lnTo>
                    <a:pt x="66898" y="94313"/>
                  </a:lnTo>
                  <a:lnTo>
                    <a:pt x="66622" y="94036"/>
                  </a:lnTo>
                  <a:lnTo>
                    <a:pt x="66345" y="94036"/>
                  </a:lnTo>
                  <a:lnTo>
                    <a:pt x="66345" y="94313"/>
                  </a:lnTo>
                  <a:lnTo>
                    <a:pt x="66069" y="94313"/>
                  </a:lnTo>
                  <a:lnTo>
                    <a:pt x="66069" y="94589"/>
                  </a:lnTo>
                  <a:lnTo>
                    <a:pt x="66069" y="94865"/>
                  </a:lnTo>
                  <a:lnTo>
                    <a:pt x="66069" y="95142"/>
                  </a:lnTo>
                  <a:lnTo>
                    <a:pt x="65793" y="95419"/>
                  </a:lnTo>
                  <a:lnTo>
                    <a:pt x="65516" y="95419"/>
                  </a:lnTo>
                  <a:lnTo>
                    <a:pt x="65240" y="95419"/>
                  </a:lnTo>
                  <a:lnTo>
                    <a:pt x="64964" y="95419"/>
                  </a:lnTo>
                  <a:lnTo>
                    <a:pt x="64964" y="95142"/>
                  </a:lnTo>
                  <a:lnTo>
                    <a:pt x="64688" y="95142"/>
                  </a:lnTo>
                  <a:lnTo>
                    <a:pt x="64412" y="95142"/>
                  </a:lnTo>
                  <a:lnTo>
                    <a:pt x="64412" y="95419"/>
                  </a:lnTo>
                  <a:lnTo>
                    <a:pt x="64135" y="95419"/>
                  </a:lnTo>
                  <a:lnTo>
                    <a:pt x="63859" y="95419"/>
                  </a:lnTo>
                  <a:lnTo>
                    <a:pt x="63859" y="95142"/>
                  </a:lnTo>
                  <a:lnTo>
                    <a:pt x="63583" y="95142"/>
                  </a:lnTo>
                  <a:lnTo>
                    <a:pt x="63583" y="94865"/>
                  </a:lnTo>
                  <a:lnTo>
                    <a:pt x="63583" y="94589"/>
                  </a:lnTo>
                  <a:lnTo>
                    <a:pt x="63307" y="94313"/>
                  </a:lnTo>
                  <a:lnTo>
                    <a:pt x="63307" y="94036"/>
                  </a:lnTo>
                  <a:lnTo>
                    <a:pt x="63030" y="93760"/>
                  </a:lnTo>
                  <a:lnTo>
                    <a:pt x="63030" y="93483"/>
                  </a:lnTo>
                  <a:lnTo>
                    <a:pt x="62754" y="93483"/>
                  </a:lnTo>
                  <a:lnTo>
                    <a:pt x="62754" y="93207"/>
                  </a:lnTo>
                  <a:lnTo>
                    <a:pt x="62478" y="93207"/>
                  </a:lnTo>
                  <a:lnTo>
                    <a:pt x="62201" y="92930"/>
                  </a:lnTo>
                  <a:lnTo>
                    <a:pt x="61925" y="92654"/>
                  </a:lnTo>
                  <a:lnTo>
                    <a:pt x="61649" y="92377"/>
                  </a:lnTo>
                  <a:lnTo>
                    <a:pt x="61372" y="92377"/>
                  </a:lnTo>
                  <a:lnTo>
                    <a:pt x="61096" y="92101"/>
                  </a:lnTo>
                  <a:lnTo>
                    <a:pt x="60820" y="92101"/>
                  </a:lnTo>
                  <a:lnTo>
                    <a:pt x="60544" y="92101"/>
                  </a:lnTo>
                  <a:lnTo>
                    <a:pt x="60544" y="91824"/>
                  </a:lnTo>
                  <a:lnTo>
                    <a:pt x="60268" y="91824"/>
                  </a:lnTo>
                  <a:lnTo>
                    <a:pt x="60268" y="91548"/>
                  </a:lnTo>
                  <a:lnTo>
                    <a:pt x="59991" y="91548"/>
                  </a:lnTo>
                  <a:lnTo>
                    <a:pt x="59991" y="91272"/>
                  </a:lnTo>
                  <a:lnTo>
                    <a:pt x="59715" y="91272"/>
                  </a:lnTo>
                  <a:lnTo>
                    <a:pt x="59715" y="90995"/>
                  </a:lnTo>
                  <a:lnTo>
                    <a:pt x="59439" y="90995"/>
                  </a:lnTo>
                  <a:lnTo>
                    <a:pt x="59439" y="90718"/>
                  </a:lnTo>
                  <a:lnTo>
                    <a:pt x="59163" y="90442"/>
                  </a:lnTo>
                  <a:lnTo>
                    <a:pt x="59163" y="90166"/>
                  </a:lnTo>
                  <a:lnTo>
                    <a:pt x="58886" y="90166"/>
                  </a:lnTo>
                  <a:lnTo>
                    <a:pt x="58886" y="89889"/>
                  </a:lnTo>
                  <a:lnTo>
                    <a:pt x="58610" y="89889"/>
                  </a:lnTo>
                  <a:lnTo>
                    <a:pt x="58610" y="89613"/>
                  </a:lnTo>
                  <a:lnTo>
                    <a:pt x="58334" y="89613"/>
                  </a:lnTo>
                  <a:lnTo>
                    <a:pt x="58334" y="89336"/>
                  </a:lnTo>
                  <a:lnTo>
                    <a:pt x="58057" y="89336"/>
                  </a:lnTo>
                  <a:lnTo>
                    <a:pt x="57781" y="89336"/>
                  </a:lnTo>
                  <a:lnTo>
                    <a:pt x="57505" y="89336"/>
                  </a:lnTo>
                  <a:lnTo>
                    <a:pt x="57229" y="89336"/>
                  </a:lnTo>
                  <a:lnTo>
                    <a:pt x="56952" y="89060"/>
                  </a:lnTo>
                  <a:lnTo>
                    <a:pt x="56676" y="89060"/>
                  </a:lnTo>
                  <a:lnTo>
                    <a:pt x="56676" y="88783"/>
                  </a:lnTo>
                  <a:lnTo>
                    <a:pt x="56400" y="88783"/>
                  </a:lnTo>
                  <a:lnTo>
                    <a:pt x="56124" y="88507"/>
                  </a:lnTo>
                  <a:lnTo>
                    <a:pt x="55847" y="88507"/>
                  </a:lnTo>
                  <a:lnTo>
                    <a:pt x="55847" y="88231"/>
                  </a:lnTo>
                  <a:lnTo>
                    <a:pt x="55571" y="88231"/>
                  </a:lnTo>
                  <a:lnTo>
                    <a:pt x="55295" y="88231"/>
                  </a:lnTo>
                  <a:lnTo>
                    <a:pt x="55019" y="88231"/>
                  </a:lnTo>
                  <a:lnTo>
                    <a:pt x="55019" y="88507"/>
                  </a:lnTo>
                  <a:lnTo>
                    <a:pt x="54742" y="88507"/>
                  </a:lnTo>
                  <a:lnTo>
                    <a:pt x="54466" y="88507"/>
                  </a:lnTo>
                  <a:lnTo>
                    <a:pt x="54190" y="88507"/>
                  </a:lnTo>
                  <a:lnTo>
                    <a:pt x="53913" y="88507"/>
                  </a:lnTo>
                  <a:lnTo>
                    <a:pt x="53913" y="88231"/>
                  </a:lnTo>
                  <a:lnTo>
                    <a:pt x="53637" y="88231"/>
                  </a:lnTo>
                  <a:lnTo>
                    <a:pt x="53361" y="88231"/>
                  </a:lnTo>
                  <a:lnTo>
                    <a:pt x="53361" y="87954"/>
                  </a:lnTo>
                  <a:lnTo>
                    <a:pt x="53085" y="87954"/>
                  </a:lnTo>
                  <a:lnTo>
                    <a:pt x="53085" y="87677"/>
                  </a:lnTo>
                  <a:lnTo>
                    <a:pt x="52808" y="87677"/>
                  </a:lnTo>
                  <a:lnTo>
                    <a:pt x="52808" y="87401"/>
                  </a:lnTo>
                  <a:lnTo>
                    <a:pt x="52532" y="87401"/>
                  </a:lnTo>
                  <a:lnTo>
                    <a:pt x="52532" y="87125"/>
                  </a:lnTo>
                  <a:lnTo>
                    <a:pt x="52532" y="86848"/>
                  </a:lnTo>
                  <a:lnTo>
                    <a:pt x="52256" y="86848"/>
                  </a:lnTo>
                  <a:lnTo>
                    <a:pt x="52256" y="86571"/>
                  </a:lnTo>
                  <a:lnTo>
                    <a:pt x="51980" y="86571"/>
                  </a:lnTo>
                  <a:lnTo>
                    <a:pt x="51980" y="86295"/>
                  </a:lnTo>
                  <a:lnTo>
                    <a:pt x="51980" y="86019"/>
                  </a:lnTo>
                  <a:lnTo>
                    <a:pt x="51980" y="85742"/>
                  </a:lnTo>
                  <a:lnTo>
                    <a:pt x="51703" y="85742"/>
                  </a:lnTo>
                  <a:lnTo>
                    <a:pt x="51703" y="85466"/>
                  </a:lnTo>
                  <a:lnTo>
                    <a:pt x="51703" y="85189"/>
                  </a:lnTo>
                  <a:lnTo>
                    <a:pt x="51703" y="84913"/>
                  </a:lnTo>
                  <a:lnTo>
                    <a:pt x="51427" y="84913"/>
                  </a:lnTo>
                  <a:lnTo>
                    <a:pt x="51427" y="84636"/>
                  </a:lnTo>
                  <a:lnTo>
                    <a:pt x="51151" y="84360"/>
                  </a:lnTo>
                  <a:lnTo>
                    <a:pt x="51151" y="84084"/>
                  </a:lnTo>
                  <a:lnTo>
                    <a:pt x="50875" y="84084"/>
                  </a:lnTo>
                  <a:lnTo>
                    <a:pt x="50875" y="83807"/>
                  </a:lnTo>
                  <a:lnTo>
                    <a:pt x="50598" y="83530"/>
                  </a:lnTo>
                  <a:lnTo>
                    <a:pt x="50322" y="83254"/>
                  </a:lnTo>
                  <a:lnTo>
                    <a:pt x="50046" y="83254"/>
                  </a:lnTo>
                  <a:lnTo>
                    <a:pt x="49769" y="83254"/>
                  </a:lnTo>
                  <a:lnTo>
                    <a:pt x="49769" y="82978"/>
                  </a:lnTo>
                  <a:lnTo>
                    <a:pt x="49493" y="82978"/>
                  </a:lnTo>
                  <a:lnTo>
                    <a:pt x="49493" y="83254"/>
                  </a:lnTo>
                  <a:lnTo>
                    <a:pt x="49217" y="83254"/>
                  </a:lnTo>
                  <a:lnTo>
                    <a:pt x="48941" y="83254"/>
                  </a:lnTo>
                  <a:lnTo>
                    <a:pt x="48941" y="82978"/>
                  </a:lnTo>
                  <a:lnTo>
                    <a:pt x="48664" y="82978"/>
                  </a:lnTo>
                  <a:lnTo>
                    <a:pt x="48388" y="82978"/>
                  </a:lnTo>
                  <a:lnTo>
                    <a:pt x="48388" y="82701"/>
                  </a:lnTo>
                  <a:lnTo>
                    <a:pt x="48112" y="82701"/>
                  </a:lnTo>
                  <a:lnTo>
                    <a:pt x="48112" y="82425"/>
                  </a:lnTo>
                  <a:lnTo>
                    <a:pt x="47836" y="82148"/>
                  </a:lnTo>
                  <a:lnTo>
                    <a:pt x="47836" y="81872"/>
                  </a:lnTo>
                  <a:lnTo>
                    <a:pt x="47836" y="81595"/>
                  </a:lnTo>
                  <a:lnTo>
                    <a:pt x="47559" y="81595"/>
                  </a:lnTo>
                  <a:lnTo>
                    <a:pt x="47559" y="81319"/>
                  </a:lnTo>
                  <a:lnTo>
                    <a:pt x="47559" y="81042"/>
                  </a:lnTo>
                  <a:lnTo>
                    <a:pt x="47283" y="80766"/>
                  </a:lnTo>
                  <a:lnTo>
                    <a:pt x="47283" y="80489"/>
                  </a:lnTo>
                  <a:lnTo>
                    <a:pt x="47007" y="80489"/>
                  </a:lnTo>
                  <a:lnTo>
                    <a:pt x="47007" y="80213"/>
                  </a:lnTo>
                  <a:lnTo>
                    <a:pt x="46731" y="80213"/>
                  </a:lnTo>
                  <a:lnTo>
                    <a:pt x="46731" y="79937"/>
                  </a:lnTo>
                  <a:lnTo>
                    <a:pt x="46454" y="79937"/>
                  </a:lnTo>
                  <a:lnTo>
                    <a:pt x="46454" y="79660"/>
                  </a:lnTo>
                  <a:lnTo>
                    <a:pt x="46178" y="79660"/>
                  </a:lnTo>
                  <a:lnTo>
                    <a:pt x="45902" y="79384"/>
                  </a:lnTo>
                  <a:lnTo>
                    <a:pt x="45626" y="79384"/>
                  </a:lnTo>
                  <a:lnTo>
                    <a:pt x="45626" y="79107"/>
                  </a:lnTo>
                  <a:lnTo>
                    <a:pt x="45626" y="78831"/>
                  </a:lnTo>
                  <a:lnTo>
                    <a:pt x="45349" y="78831"/>
                  </a:lnTo>
                  <a:lnTo>
                    <a:pt x="45349" y="78554"/>
                  </a:lnTo>
                  <a:lnTo>
                    <a:pt x="45073" y="78554"/>
                  </a:lnTo>
                  <a:lnTo>
                    <a:pt x="45073" y="78278"/>
                  </a:lnTo>
                  <a:lnTo>
                    <a:pt x="45073" y="78001"/>
                  </a:lnTo>
                  <a:lnTo>
                    <a:pt x="45073" y="77725"/>
                  </a:lnTo>
                  <a:lnTo>
                    <a:pt x="45073" y="77448"/>
                  </a:lnTo>
                  <a:lnTo>
                    <a:pt x="44797" y="77448"/>
                  </a:lnTo>
                  <a:lnTo>
                    <a:pt x="44797" y="77172"/>
                  </a:lnTo>
                  <a:lnTo>
                    <a:pt x="44797" y="76895"/>
                  </a:lnTo>
                  <a:lnTo>
                    <a:pt x="44520" y="76895"/>
                  </a:lnTo>
                  <a:lnTo>
                    <a:pt x="44520" y="76619"/>
                  </a:lnTo>
                  <a:lnTo>
                    <a:pt x="44244" y="76619"/>
                  </a:lnTo>
                  <a:lnTo>
                    <a:pt x="44244" y="76342"/>
                  </a:lnTo>
                  <a:lnTo>
                    <a:pt x="43968" y="76342"/>
                  </a:lnTo>
                  <a:lnTo>
                    <a:pt x="43692" y="76342"/>
                  </a:lnTo>
                  <a:lnTo>
                    <a:pt x="43415" y="76342"/>
                  </a:lnTo>
                  <a:lnTo>
                    <a:pt x="43139" y="76342"/>
                  </a:lnTo>
                  <a:lnTo>
                    <a:pt x="42863" y="76342"/>
                  </a:lnTo>
                  <a:lnTo>
                    <a:pt x="42587" y="76342"/>
                  </a:lnTo>
                  <a:lnTo>
                    <a:pt x="42310" y="76342"/>
                  </a:lnTo>
                  <a:lnTo>
                    <a:pt x="42034" y="76342"/>
                  </a:lnTo>
                  <a:lnTo>
                    <a:pt x="42034" y="76066"/>
                  </a:lnTo>
                  <a:lnTo>
                    <a:pt x="41758" y="76066"/>
                  </a:lnTo>
                  <a:lnTo>
                    <a:pt x="41482" y="76066"/>
                  </a:lnTo>
                  <a:lnTo>
                    <a:pt x="41482" y="75790"/>
                  </a:lnTo>
                  <a:lnTo>
                    <a:pt x="41205" y="75790"/>
                  </a:lnTo>
                  <a:lnTo>
                    <a:pt x="41205" y="75513"/>
                  </a:lnTo>
                  <a:lnTo>
                    <a:pt x="41205" y="75237"/>
                  </a:lnTo>
                  <a:lnTo>
                    <a:pt x="41205" y="74960"/>
                  </a:lnTo>
                  <a:lnTo>
                    <a:pt x="40929" y="74960"/>
                  </a:lnTo>
                  <a:lnTo>
                    <a:pt x="40929" y="74684"/>
                  </a:lnTo>
                  <a:lnTo>
                    <a:pt x="40929" y="74407"/>
                  </a:lnTo>
                  <a:lnTo>
                    <a:pt x="40929" y="74131"/>
                  </a:lnTo>
                  <a:lnTo>
                    <a:pt x="40653" y="74131"/>
                  </a:lnTo>
                  <a:lnTo>
                    <a:pt x="40653" y="73854"/>
                  </a:lnTo>
                  <a:lnTo>
                    <a:pt x="40376" y="73854"/>
                  </a:lnTo>
                  <a:lnTo>
                    <a:pt x="40100" y="73854"/>
                  </a:lnTo>
                  <a:lnTo>
                    <a:pt x="40100" y="73578"/>
                  </a:lnTo>
                  <a:lnTo>
                    <a:pt x="39824" y="73578"/>
                  </a:lnTo>
                  <a:lnTo>
                    <a:pt x="39548" y="73578"/>
                  </a:lnTo>
                  <a:lnTo>
                    <a:pt x="39271" y="73578"/>
                  </a:lnTo>
                  <a:lnTo>
                    <a:pt x="38995" y="73578"/>
                  </a:lnTo>
                  <a:lnTo>
                    <a:pt x="38719" y="73578"/>
                  </a:lnTo>
                  <a:lnTo>
                    <a:pt x="38719" y="73301"/>
                  </a:lnTo>
                  <a:lnTo>
                    <a:pt x="38443" y="73301"/>
                  </a:lnTo>
                  <a:lnTo>
                    <a:pt x="38443" y="73025"/>
                  </a:lnTo>
                  <a:lnTo>
                    <a:pt x="38443" y="72748"/>
                  </a:lnTo>
                  <a:lnTo>
                    <a:pt x="38166" y="72748"/>
                  </a:lnTo>
                  <a:lnTo>
                    <a:pt x="38166" y="73025"/>
                  </a:lnTo>
                  <a:lnTo>
                    <a:pt x="37890" y="73301"/>
                  </a:lnTo>
                  <a:lnTo>
                    <a:pt x="37890" y="73578"/>
                  </a:lnTo>
                  <a:lnTo>
                    <a:pt x="37614" y="73578"/>
                  </a:lnTo>
                  <a:lnTo>
                    <a:pt x="37338" y="73578"/>
                  </a:lnTo>
                  <a:lnTo>
                    <a:pt x="37338" y="73854"/>
                  </a:lnTo>
                  <a:lnTo>
                    <a:pt x="37061" y="73854"/>
                  </a:lnTo>
                  <a:lnTo>
                    <a:pt x="36785" y="73854"/>
                  </a:lnTo>
                  <a:lnTo>
                    <a:pt x="36785" y="74131"/>
                  </a:lnTo>
                  <a:lnTo>
                    <a:pt x="36509" y="74131"/>
                  </a:lnTo>
                  <a:lnTo>
                    <a:pt x="36232" y="74131"/>
                  </a:lnTo>
                  <a:lnTo>
                    <a:pt x="36232" y="74407"/>
                  </a:lnTo>
                  <a:lnTo>
                    <a:pt x="35956" y="74407"/>
                  </a:lnTo>
                  <a:lnTo>
                    <a:pt x="35680" y="74407"/>
                  </a:lnTo>
                  <a:lnTo>
                    <a:pt x="35680" y="74684"/>
                  </a:lnTo>
                  <a:lnTo>
                    <a:pt x="35404" y="74684"/>
                  </a:lnTo>
                  <a:lnTo>
                    <a:pt x="35127" y="74960"/>
                  </a:lnTo>
                  <a:lnTo>
                    <a:pt x="34851" y="74960"/>
                  </a:lnTo>
                  <a:lnTo>
                    <a:pt x="34851" y="75237"/>
                  </a:lnTo>
                  <a:lnTo>
                    <a:pt x="34575" y="75237"/>
                  </a:lnTo>
                  <a:lnTo>
                    <a:pt x="34575" y="75513"/>
                  </a:lnTo>
                  <a:lnTo>
                    <a:pt x="34299" y="75513"/>
                  </a:lnTo>
                  <a:lnTo>
                    <a:pt x="34299" y="75790"/>
                  </a:lnTo>
                  <a:lnTo>
                    <a:pt x="34023" y="75790"/>
                  </a:lnTo>
                  <a:lnTo>
                    <a:pt x="34023" y="76066"/>
                  </a:lnTo>
                  <a:lnTo>
                    <a:pt x="34023" y="76342"/>
                  </a:lnTo>
                  <a:lnTo>
                    <a:pt x="33746" y="76342"/>
                  </a:lnTo>
                  <a:lnTo>
                    <a:pt x="33746" y="76619"/>
                  </a:lnTo>
                  <a:lnTo>
                    <a:pt x="33746" y="76895"/>
                  </a:lnTo>
                  <a:lnTo>
                    <a:pt x="33470" y="76895"/>
                  </a:lnTo>
                  <a:lnTo>
                    <a:pt x="33470" y="77172"/>
                  </a:lnTo>
                  <a:lnTo>
                    <a:pt x="33194" y="77172"/>
                  </a:lnTo>
                  <a:lnTo>
                    <a:pt x="33194" y="77448"/>
                  </a:lnTo>
                  <a:lnTo>
                    <a:pt x="32917" y="77448"/>
                  </a:lnTo>
                  <a:lnTo>
                    <a:pt x="32641" y="77448"/>
                  </a:lnTo>
                  <a:lnTo>
                    <a:pt x="32641" y="77172"/>
                  </a:lnTo>
                  <a:lnTo>
                    <a:pt x="32365" y="77172"/>
                  </a:lnTo>
                  <a:lnTo>
                    <a:pt x="32088" y="76895"/>
                  </a:lnTo>
                  <a:lnTo>
                    <a:pt x="31812" y="76895"/>
                  </a:lnTo>
                  <a:lnTo>
                    <a:pt x="31536" y="76895"/>
                  </a:lnTo>
                  <a:lnTo>
                    <a:pt x="31260" y="76895"/>
                  </a:lnTo>
                  <a:lnTo>
                    <a:pt x="31260" y="77172"/>
                  </a:lnTo>
                  <a:lnTo>
                    <a:pt x="30983" y="77172"/>
                  </a:lnTo>
                  <a:lnTo>
                    <a:pt x="30983" y="77448"/>
                  </a:lnTo>
                  <a:lnTo>
                    <a:pt x="30707" y="77448"/>
                  </a:lnTo>
                  <a:lnTo>
                    <a:pt x="30431" y="77448"/>
                  </a:lnTo>
                  <a:lnTo>
                    <a:pt x="30155" y="77448"/>
                  </a:lnTo>
                  <a:lnTo>
                    <a:pt x="29879" y="77448"/>
                  </a:lnTo>
                  <a:lnTo>
                    <a:pt x="29879" y="77725"/>
                  </a:lnTo>
                  <a:lnTo>
                    <a:pt x="29879" y="78001"/>
                  </a:lnTo>
                  <a:lnTo>
                    <a:pt x="29602" y="78278"/>
                  </a:lnTo>
                  <a:lnTo>
                    <a:pt x="29326" y="78554"/>
                  </a:lnTo>
                  <a:lnTo>
                    <a:pt x="29050" y="78831"/>
                  </a:lnTo>
                  <a:lnTo>
                    <a:pt x="29050" y="79107"/>
                  </a:lnTo>
                  <a:lnTo>
                    <a:pt x="28773" y="79107"/>
                  </a:lnTo>
                  <a:lnTo>
                    <a:pt x="28773" y="79384"/>
                  </a:lnTo>
                  <a:lnTo>
                    <a:pt x="28497" y="79384"/>
                  </a:lnTo>
                  <a:lnTo>
                    <a:pt x="28221" y="79384"/>
                  </a:lnTo>
                  <a:lnTo>
                    <a:pt x="28221" y="79660"/>
                  </a:lnTo>
                  <a:lnTo>
                    <a:pt x="27944" y="79660"/>
                  </a:lnTo>
                  <a:lnTo>
                    <a:pt x="27668" y="79660"/>
                  </a:lnTo>
                  <a:lnTo>
                    <a:pt x="27668" y="79937"/>
                  </a:lnTo>
                  <a:lnTo>
                    <a:pt x="27392" y="79937"/>
                  </a:lnTo>
                  <a:lnTo>
                    <a:pt x="27116" y="79937"/>
                  </a:lnTo>
                  <a:lnTo>
                    <a:pt x="27116" y="80213"/>
                  </a:lnTo>
                  <a:lnTo>
                    <a:pt x="26839" y="80213"/>
                  </a:lnTo>
                  <a:lnTo>
                    <a:pt x="26839" y="80489"/>
                  </a:lnTo>
                  <a:lnTo>
                    <a:pt x="26839" y="80766"/>
                  </a:lnTo>
                  <a:lnTo>
                    <a:pt x="26563" y="80766"/>
                  </a:lnTo>
                  <a:lnTo>
                    <a:pt x="26563" y="81042"/>
                  </a:lnTo>
                  <a:lnTo>
                    <a:pt x="26563" y="81319"/>
                  </a:lnTo>
                  <a:lnTo>
                    <a:pt x="26839" y="81319"/>
                  </a:lnTo>
                  <a:lnTo>
                    <a:pt x="26839" y="81595"/>
                  </a:lnTo>
                  <a:lnTo>
                    <a:pt x="26839" y="81872"/>
                  </a:lnTo>
                  <a:lnTo>
                    <a:pt x="26839" y="82148"/>
                  </a:lnTo>
                  <a:lnTo>
                    <a:pt x="26839" y="82425"/>
                  </a:lnTo>
                  <a:lnTo>
                    <a:pt x="26839" y="82701"/>
                  </a:lnTo>
                  <a:lnTo>
                    <a:pt x="26839" y="82978"/>
                  </a:lnTo>
                  <a:lnTo>
                    <a:pt x="26563" y="82978"/>
                  </a:lnTo>
                  <a:lnTo>
                    <a:pt x="26563" y="83254"/>
                  </a:lnTo>
                  <a:lnTo>
                    <a:pt x="26563" y="83530"/>
                  </a:lnTo>
                  <a:lnTo>
                    <a:pt x="26287" y="83530"/>
                  </a:lnTo>
                  <a:lnTo>
                    <a:pt x="26287" y="83254"/>
                  </a:lnTo>
                  <a:lnTo>
                    <a:pt x="26011" y="83254"/>
                  </a:lnTo>
                  <a:lnTo>
                    <a:pt x="26011" y="82978"/>
                  </a:lnTo>
                  <a:lnTo>
                    <a:pt x="25735" y="82978"/>
                  </a:lnTo>
                  <a:lnTo>
                    <a:pt x="25458" y="82978"/>
                  </a:lnTo>
                  <a:lnTo>
                    <a:pt x="25458" y="82701"/>
                  </a:lnTo>
                  <a:lnTo>
                    <a:pt x="25182" y="82701"/>
                  </a:lnTo>
                  <a:lnTo>
                    <a:pt x="24906" y="82701"/>
                  </a:lnTo>
                  <a:lnTo>
                    <a:pt x="24629" y="82701"/>
                  </a:lnTo>
                  <a:lnTo>
                    <a:pt x="24353" y="82701"/>
                  </a:lnTo>
                  <a:lnTo>
                    <a:pt x="24077" y="82978"/>
                  </a:lnTo>
                  <a:lnTo>
                    <a:pt x="23801" y="82978"/>
                  </a:lnTo>
                  <a:lnTo>
                    <a:pt x="23524" y="82978"/>
                  </a:lnTo>
                  <a:lnTo>
                    <a:pt x="23248" y="82978"/>
                  </a:lnTo>
                  <a:lnTo>
                    <a:pt x="22972" y="82978"/>
                  </a:lnTo>
                  <a:lnTo>
                    <a:pt x="22695" y="82978"/>
                  </a:lnTo>
                  <a:lnTo>
                    <a:pt x="22419" y="82978"/>
                  </a:lnTo>
                  <a:lnTo>
                    <a:pt x="22143" y="82978"/>
                  </a:lnTo>
                  <a:lnTo>
                    <a:pt x="21867" y="82978"/>
                  </a:lnTo>
                  <a:lnTo>
                    <a:pt x="21591" y="82701"/>
                  </a:lnTo>
                  <a:lnTo>
                    <a:pt x="21314" y="82701"/>
                  </a:lnTo>
                  <a:lnTo>
                    <a:pt x="21038" y="82701"/>
                  </a:lnTo>
                  <a:lnTo>
                    <a:pt x="20762" y="82701"/>
                  </a:lnTo>
                  <a:lnTo>
                    <a:pt x="20485" y="82425"/>
                  </a:lnTo>
                  <a:lnTo>
                    <a:pt x="20209" y="82425"/>
                  </a:lnTo>
                  <a:lnTo>
                    <a:pt x="19933" y="82425"/>
                  </a:lnTo>
                  <a:lnTo>
                    <a:pt x="19933" y="82148"/>
                  </a:lnTo>
                  <a:lnTo>
                    <a:pt x="19657" y="82148"/>
                  </a:lnTo>
                  <a:lnTo>
                    <a:pt x="19380" y="82148"/>
                  </a:lnTo>
                  <a:lnTo>
                    <a:pt x="19380" y="81872"/>
                  </a:lnTo>
                  <a:lnTo>
                    <a:pt x="19104" y="81872"/>
                  </a:lnTo>
                  <a:lnTo>
                    <a:pt x="18828" y="81872"/>
                  </a:lnTo>
                  <a:lnTo>
                    <a:pt x="18828" y="81595"/>
                  </a:lnTo>
                  <a:lnTo>
                    <a:pt x="18551" y="81595"/>
                  </a:lnTo>
                  <a:lnTo>
                    <a:pt x="18275" y="81319"/>
                  </a:lnTo>
                  <a:lnTo>
                    <a:pt x="17999" y="81319"/>
                  </a:lnTo>
                  <a:lnTo>
                    <a:pt x="17999" y="81042"/>
                  </a:lnTo>
                  <a:lnTo>
                    <a:pt x="17723" y="81042"/>
                  </a:lnTo>
                  <a:lnTo>
                    <a:pt x="17447" y="81042"/>
                  </a:lnTo>
                  <a:lnTo>
                    <a:pt x="17447" y="80766"/>
                  </a:lnTo>
                  <a:lnTo>
                    <a:pt x="17170" y="80766"/>
                  </a:lnTo>
                  <a:lnTo>
                    <a:pt x="17170" y="80489"/>
                  </a:lnTo>
                  <a:lnTo>
                    <a:pt x="16894" y="80489"/>
                  </a:lnTo>
                  <a:lnTo>
                    <a:pt x="16894" y="80213"/>
                  </a:lnTo>
                  <a:lnTo>
                    <a:pt x="16618" y="80213"/>
                  </a:lnTo>
                  <a:lnTo>
                    <a:pt x="16618" y="79937"/>
                  </a:lnTo>
                  <a:lnTo>
                    <a:pt x="16341" y="79937"/>
                  </a:lnTo>
                  <a:lnTo>
                    <a:pt x="16341" y="79660"/>
                  </a:lnTo>
                  <a:lnTo>
                    <a:pt x="16341" y="79384"/>
                  </a:lnTo>
                  <a:lnTo>
                    <a:pt x="16341" y="79107"/>
                  </a:lnTo>
                  <a:lnTo>
                    <a:pt x="16065" y="78831"/>
                  </a:lnTo>
                  <a:lnTo>
                    <a:pt x="16065" y="78554"/>
                  </a:lnTo>
                  <a:lnTo>
                    <a:pt x="16065" y="78278"/>
                  </a:lnTo>
                  <a:lnTo>
                    <a:pt x="15789" y="78001"/>
                  </a:lnTo>
                  <a:lnTo>
                    <a:pt x="15789" y="77725"/>
                  </a:lnTo>
                  <a:lnTo>
                    <a:pt x="15513" y="77725"/>
                  </a:lnTo>
                  <a:lnTo>
                    <a:pt x="15513" y="77448"/>
                  </a:lnTo>
                  <a:lnTo>
                    <a:pt x="15513" y="77172"/>
                  </a:lnTo>
                  <a:lnTo>
                    <a:pt x="15236" y="77172"/>
                  </a:lnTo>
                  <a:lnTo>
                    <a:pt x="14960" y="76895"/>
                  </a:lnTo>
                  <a:lnTo>
                    <a:pt x="14684" y="76895"/>
                  </a:lnTo>
                  <a:lnTo>
                    <a:pt x="14407" y="76895"/>
                  </a:lnTo>
                  <a:lnTo>
                    <a:pt x="14131" y="76895"/>
                  </a:lnTo>
                  <a:lnTo>
                    <a:pt x="13855" y="76895"/>
                  </a:lnTo>
                  <a:lnTo>
                    <a:pt x="13579" y="76895"/>
                  </a:lnTo>
                  <a:lnTo>
                    <a:pt x="13303" y="76895"/>
                  </a:lnTo>
                  <a:lnTo>
                    <a:pt x="13026" y="76895"/>
                  </a:lnTo>
                  <a:lnTo>
                    <a:pt x="12750" y="76895"/>
                  </a:lnTo>
                  <a:lnTo>
                    <a:pt x="12474" y="76619"/>
                  </a:lnTo>
                  <a:lnTo>
                    <a:pt x="12198" y="76619"/>
                  </a:lnTo>
                  <a:lnTo>
                    <a:pt x="11921" y="76619"/>
                  </a:lnTo>
                  <a:lnTo>
                    <a:pt x="11921" y="76342"/>
                  </a:lnTo>
                  <a:lnTo>
                    <a:pt x="11645" y="76342"/>
                  </a:lnTo>
                  <a:lnTo>
                    <a:pt x="11645" y="76619"/>
                  </a:lnTo>
                  <a:lnTo>
                    <a:pt x="11645" y="76895"/>
                  </a:lnTo>
                  <a:lnTo>
                    <a:pt x="11369" y="77172"/>
                  </a:lnTo>
                  <a:lnTo>
                    <a:pt x="11092" y="77448"/>
                  </a:lnTo>
                  <a:lnTo>
                    <a:pt x="10816" y="77725"/>
                  </a:lnTo>
                  <a:lnTo>
                    <a:pt x="9987" y="78001"/>
                  </a:lnTo>
                  <a:lnTo>
                    <a:pt x="9987" y="78278"/>
                  </a:lnTo>
                  <a:lnTo>
                    <a:pt x="9711" y="78278"/>
                  </a:lnTo>
                  <a:lnTo>
                    <a:pt x="9435" y="78278"/>
                  </a:lnTo>
                  <a:lnTo>
                    <a:pt x="9435" y="78554"/>
                  </a:lnTo>
                  <a:lnTo>
                    <a:pt x="9159" y="78554"/>
                  </a:lnTo>
                  <a:lnTo>
                    <a:pt x="9159" y="78831"/>
                  </a:lnTo>
                  <a:lnTo>
                    <a:pt x="8882" y="78831"/>
                  </a:lnTo>
                  <a:lnTo>
                    <a:pt x="8882" y="79107"/>
                  </a:lnTo>
                  <a:lnTo>
                    <a:pt x="8882" y="79384"/>
                  </a:lnTo>
                  <a:lnTo>
                    <a:pt x="8606" y="79384"/>
                  </a:lnTo>
                  <a:lnTo>
                    <a:pt x="8606" y="79660"/>
                  </a:lnTo>
                  <a:lnTo>
                    <a:pt x="8606" y="79937"/>
                  </a:lnTo>
                  <a:lnTo>
                    <a:pt x="8606" y="80213"/>
                  </a:lnTo>
                  <a:lnTo>
                    <a:pt x="8330" y="80213"/>
                  </a:lnTo>
                  <a:lnTo>
                    <a:pt x="8330" y="80489"/>
                  </a:lnTo>
                  <a:lnTo>
                    <a:pt x="8330" y="80766"/>
                  </a:lnTo>
                  <a:lnTo>
                    <a:pt x="8054" y="80766"/>
                  </a:lnTo>
                  <a:lnTo>
                    <a:pt x="7777" y="81042"/>
                  </a:lnTo>
                  <a:lnTo>
                    <a:pt x="7501" y="81042"/>
                  </a:lnTo>
                  <a:lnTo>
                    <a:pt x="7501" y="80766"/>
                  </a:lnTo>
                  <a:lnTo>
                    <a:pt x="7225" y="80766"/>
                  </a:lnTo>
                  <a:lnTo>
                    <a:pt x="6948" y="80766"/>
                  </a:lnTo>
                  <a:lnTo>
                    <a:pt x="6672" y="80766"/>
                  </a:lnTo>
                  <a:lnTo>
                    <a:pt x="6396" y="80489"/>
                  </a:lnTo>
                  <a:lnTo>
                    <a:pt x="6119" y="80489"/>
                  </a:lnTo>
                  <a:lnTo>
                    <a:pt x="6119" y="80213"/>
                  </a:lnTo>
                  <a:lnTo>
                    <a:pt x="5843" y="80213"/>
                  </a:lnTo>
                  <a:lnTo>
                    <a:pt x="5567" y="80213"/>
                  </a:lnTo>
                  <a:lnTo>
                    <a:pt x="5567" y="79937"/>
                  </a:lnTo>
                  <a:lnTo>
                    <a:pt x="5291" y="79937"/>
                  </a:lnTo>
                  <a:lnTo>
                    <a:pt x="5291" y="79660"/>
                  </a:lnTo>
                  <a:lnTo>
                    <a:pt x="5015" y="79660"/>
                  </a:lnTo>
                  <a:lnTo>
                    <a:pt x="5015" y="79384"/>
                  </a:lnTo>
                  <a:lnTo>
                    <a:pt x="4738" y="79384"/>
                  </a:lnTo>
                  <a:lnTo>
                    <a:pt x="4462" y="79384"/>
                  </a:lnTo>
                  <a:lnTo>
                    <a:pt x="4462" y="79107"/>
                  </a:lnTo>
                  <a:lnTo>
                    <a:pt x="4186" y="79107"/>
                  </a:lnTo>
                  <a:lnTo>
                    <a:pt x="4186" y="78831"/>
                  </a:lnTo>
                  <a:lnTo>
                    <a:pt x="3910" y="78831"/>
                  </a:lnTo>
                  <a:lnTo>
                    <a:pt x="3910" y="78554"/>
                  </a:lnTo>
                  <a:lnTo>
                    <a:pt x="3633" y="78554"/>
                  </a:lnTo>
                  <a:lnTo>
                    <a:pt x="3357" y="78278"/>
                  </a:lnTo>
                  <a:lnTo>
                    <a:pt x="3357" y="78001"/>
                  </a:lnTo>
                  <a:lnTo>
                    <a:pt x="3081" y="78001"/>
                  </a:lnTo>
                  <a:lnTo>
                    <a:pt x="3081" y="77725"/>
                  </a:lnTo>
                  <a:lnTo>
                    <a:pt x="2804" y="77725"/>
                  </a:lnTo>
                  <a:lnTo>
                    <a:pt x="2804" y="77448"/>
                  </a:lnTo>
                  <a:lnTo>
                    <a:pt x="2528" y="77448"/>
                  </a:lnTo>
                  <a:lnTo>
                    <a:pt x="2528" y="77172"/>
                  </a:lnTo>
                  <a:lnTo>
                    <a:pt x="2252" y="77172"/>
                  </a:lnTo>
                  <a:lnTo>
                    <a:pt x="2252" y="76895"/>
                  </a:lnTo>
                  <a:lnTo>
                    <a:pt x="1975" y="76895"/>
                  </a:lnTo>
                  <a:lnTo>
                    <a:pt x="1699" y="76619"/>
                  </a:lnTo>
                  <a:lnTo>
                    <a:pt x="1423" y="76619"/>
                  </a:lnTo>
                  <a:lnTo>
                    <a:pt x="1147" y="76342"/>
                  </a:lnTo>
                  <a:lnTo>
                    <a:pt x="871" y="76342"/>
                  </a:lnTo>
                  <a:lnTo>
                    <a:pt x="871" y="76066"/>
                  </a:lnTo>
                  <a:lnTo>
                    <a:pt x="594" y="76066"/>
                  </a:lnTo>
                  <a:lnTo>
                    <a:pt x="594" y="75790"/>
                  </a:lnTo>
                  <a:lnTo>
                    <a:pt x="594" y="75513"/>
                  </a:lnTo>
                  <a:lnTo>
                    <a:pt x="594" y="75237"/>
                  </a:lnTo>
                  <a:lnTo>
                    <a:pt x="594" y="74960"/>
                  </a:lnTo>
                  <a:lnTo>
                    <a:pt x="594" y="74684"/>
                  </a:lnTo>
                  <a:lnTo>
                    <a:pt x="871" y="74684"/>
                  </a:lnTo>
                  <a:lnTo>
                    <a:pt x="871" y="74407"/>
                  </a:lnTo>
                  <a:lnTo>
                    <a:pt x="871" y="74131"/>
                  </a:lnTo>
                  <a:lnTo>
                    <a:pt x="594" y="74131"/>
                  </a:lnTo>
                  <a:lnTo>
                    <a:pt x="594" y="73854"/>
                  </a:lnTo>
                  <a:lnTo>
                    <a:pt x="318" y="73854"/>
                  </a:lnTo>
                  <a:lnTo>
                    <a:pt x="318" y="73578"/>
                  </a:lnTo>
                  <a:lnTo>
                    <a:pt x="318" y="73301"/>
                  </a:lnTo>
                  <a:lnTo>
                    <a:pt x="318" y="73025"/>
                  </a:lnTo>
                  <a:lnTo>
                    <a:pt x="318" y="72748"/>
                  </a:lnTo>
                  <a:lnTo>
                    <a:pt x="318" y="72472"/>
                  </a:lnTo>
                  <a:lnTo>
                    <a:pt x="42" y="72472"/>
                  </a:lnTo>
                  <a:lnTo>
                    <a:pt x="42" y="72196"/>
                  </a:lnTo>
                  <a:lnTo>
                    <a:pt x="42" y="71919"/>
                  </a:lnTo>
                  <a:lnTo>
                    <a:pt x="42" y="71643"/>
                  </a:lnTo>
                  <a:lnTo>
                    <a:pt x="318" y="71643"/>
                  </a:lnTo>
                  <a:lnTo>
                    <a:pt x="318" y="71366"/>
                  </a:lnTo>
                  <a:lnTo>
                    <a:pt x="318" y="71090"/>
                  </a:lnTo>
                  <a:lnTo>
                    <a:pt x="318" y="70813"/>
                  </a:lnTo>
                  <a:lnTo>
                    <a:pt x="594" y="70813"/>
                  </a:lnTo>
                  <a:lnTo>
                    <a:pt x="871" y="70813"/>
                  </a:lnTo>
                  <a:lnTo>
                    <a:pt x="1147" y="70813"/>
                  </a:lnTo>
                  <a:lnTo>
                    <a:pt x="1423" y="70813"/>
                  </a:lnTo>
                  <a:lnTo>
                    <a:pt x="1699" y="70813"/>
                  </a:lnTo>
                  <a:lnTo>
                    <a:pt x="1975" y="70537"/>
                  </a:lnTo>
                  <a:lnTo>
                    <a:pt x="2252" y="70537"/>
                  </a:lnTo>
                  <a:lnTo>
                    <a:pt x="2528" y="70813"/>
                  </a:lnTo>
                  <a:lnTo>
                    <a:pt x="2804" y="70813"/>
                  </a:lnTo>
                  <a:lnTo>
                    <a:pt x="3081" y="70813"/>
                  </a:lnTo>
                  <a:lnTo>
                    <a:pt x="3081" y="70537"/>
                  </a:lnTo>
                  <a:lnTo>
                    <a:pt x="3357" y="70537"/>
                  </a:lnTo>
                  <a:lnTo>
                    <a:pt x="3633" y="70537"/>
                  </a:lnTo>
                  <a:lnTo>
                    <a:pt x="3910" y="70537"/>
                  </a:lnTo>
                  <a:lnTo>
                    <a:pt x="4186" y="70260"/>
                  </a:lnTo>
                  <a:lnTo>
                    <a:pt x="4462" y="70260"/>
                  </a:lnTo>
                  <a:lnTo>
                    <a:pt x="4738" y="70260"/>
                  </a:lnTo>
                  <a:lnTo>
                    <a:pt x="5015" y="70260"/>
                  </a:lnTo>
                  <a:lnTo>
                    <a:pt x="5291" y="70260"/>
                  </a:lnTo>
                  <a:lnTo>
                    <a:pt x="5567" y="70260"/>
                  </a:lnTo>
                  <a:lnTo>
                    <a:pt x="5843" y="70260"/>
                  </a:lnTo>
                  <a:lnTo>
                    <a:pt x="6119" y="70260"/>
                  </a:lnTo>
                  <a:lnTo>
                    <a:pt x="6396" y="70260"/>
                  </a:lnTo>
                  <a:lnTo>
                    <a:pt x="6672" y="70260"/>
                  </a:lnTo>
                  <a:lnTo>
                    <a:pt x="6948" y="70260"/>
                  </a:lnTo>
                  <a:lnTo>
                    <a:pt x="7225" y="70260"/>
                  </a:lnTo>
                  <a:lnTo>
                    <a:pt x="7501" y="70260"/>
                  </a:lnTo>
                  <a:lnTo>
                    <a:pt x="7777" y="70260"/>
                  </a:lnTo>
                  <a:lnTo>
                    <a:pt x="8054" y="70260"/>
                  </a:lnTo>
                  <a:lnTo>
                    <a:pt x="8330" y="70260"/>
                  </a:lnTo>
                  <a:lnTo>
                    <a:pt x="8606" y="70260"/>
                  </a:lnTo>
                  <a:lnTo>
                    <a:pt x="8606" y="69984"/>
                  </a:lnTo>
                  <a:lnTo>
                    <a:pt x="8882" y="69984"/>
                  </a:lnTo>
                  <a:lnTo>
                    <a:pt x="9159" y="69984"/>
                  </a:lnTo>
                  <a:lnTo>
                    <a:pt x="9435" y="69984"/>
                  </a:lnTo>
                  <a:lnTo>
                    <a:pt x="9711" y="69984"/>
                  </a:lnTo>
                  <a:lnTo>
                    <a:pt x="9987" y="69984"/>
                  </a:lnTo>
                  <a:lnTo>
                    <a:pt x="10263" y="69984"/>
                  </a:lnTo>
                  <a:lnTo>
                    <a:pt x="10540" y="69984"/>
                  </a:lnTo>
                  <a:lnTo>
                    <a:pt x="10816" y="69984"/>
                  </a:lnTo>
                  <a:lnTo>
                    <a:pt x="11092" y="69984"/>
                  </a:lnTo>
                  <a:lnTo>
                    <a:pt x="11369" y="69984"/>
                  </a:lnTo>
                  <a:lnTo>
                    <a:pt x="11645" y="69984"/>
                  </a:lnTo>
                  <a:lnTo>
                    <a:pt x="11921" y="69984"/>
                  </a:lnTo>
                  <a:lnTo>
                    <a:pt x="12198" y="69984"/>
                  </a:lnTo>
                  <a:lnTo>
                    <a:pt x="12474" y="69984"/>
                  </a:lnTo>
                  <a:lnTo>
                    <a:pt x="12750" y="69984"/>
                  </a:lnTo>
                  <a:lnTo>
                    <a:pt x="13026" y="69984"/>
                  </a:lnTo>
                  <a:lnTo>
                    <a:pt x="13303" y="69984"/>
                  </a:lnTo>
                  <a:lnTo>
                    <a:pt x="13303" y="69707"/>
                  </a:lnTo>
                  <a:lnTo>
                    <a:pt x="13303" y="69431"/>
                  </a:lnTo>
                  <a:lnTo>
                    <a:pt x="13303" y="69154"/>
                  </a:lnTo>
                  <a:lnTo>
                    <a:pt x="13026" y="69154"/>
                  </a:lnTo>
                  <a:lnTo>
                    <a:pt x="13026" y="68878"/>
                  </a:lnTo>
                  <a:lnTo>
                    <a:pt x="13026" y="68601"/>
                  </a:lnTo>
                  <a:lnTo>
                    <a:pt x="12750" y="68601"/>
                  </a:lnTo>
                  <a:lnTo>
                    <a:pt x="12750" y="68325"/>
                  </a:lnTo>
                  <a:lnTo>
                    <a:pt x="12750" y="68049"/>
                  </a:lnTo>
                  <a:lnTo>
                    <a:pt x="12474" y="68049"/>
                  </a:lnTo>
                  <a:lnTo>
                    <a:pt x="12474" y="67772"/>
                  </a:lnTo>
                  <a:lnTo>
                    <a:pt x="12474" y="67496"/>
                  </a:lnTo>
                  <a:lnTo>
                    <a:pt x="12198" y="67496"/>
                  </a:lnTo>
                  <a:lnTo>
                    <a:pt x="12198" y="67219"/>
                  </a:lnTo>
                  <a:lnTo>
                    <a:pt x="12198" y="66943"/>
                  </a:lnTo>
                  <a:lnTo>
                    <a:pt x="11921" y="66943"/>
                  </a:lnTo>
                  <a:lnTo>
                    <a:pt x="11921" y="66666"/>
                  </a:lnTo>
                  <a:lnTo>
                    <a:pt x="11921" y="66390"/>
                  </a:lnTo>
                  <a:lnTo>
                    <a:pt x="11645" y="66390"/>
                  </a:lnTo>
                  <a:lnTo>
                    <a:pt x="11645" y="66113"/>
                  </a:lnTo>
                  <a:lnTo>
                    <a:pt x="11645" y="65837"/>
                  </a:lnTo>
                  <a:lnTo>
                    <a:pt x="11369" y="65837"/>
                  </a:lnTo>
                  <a:lnTo>
                    <a:pt x="11369" y="65560"/>
                  </a:lnTo>
                  <a:lnTo>
                    <a:pt x="11092" y="65560"/>
                  </a:lnTo>
                  <a:lnTo>
                    <a:pt x="11092" y="65284"/>
                  </a:lnTo>
                  <a:lnTo>
                    <a:pt x="11092" y="65008"/>
                  </a:lnTo>
                  <a:lnTo>
                    <a:pt x="10816" y="65008"/>
                  </a:lnTo>
                  <a:lnTo>
                    <a:pt x="10816" y="64731"/>
                  </a:lnTo>
                  <a:lnTo>
                    <a:pt x="10816" y="64454"/>
                  </a:lnTo>
                  <a:lnTo>
                    <a:pt x="10816" y="64178"/>
                  </a:lnTo>
                  <a:lnTo>
                    <a:pt x="10816" y="63902"/>
                  </a:lnTo>
                  <a:lnTo>
                    <a:pt x="10816" y="63625"/>
                  </a:lnTo>
                  <a:lnTo>
                    <a:pt x="10816" y="63349"/>
                  </a:lnTo>
                  <a:lnTo>
                    <a:pt x="10816" y="63072"/>
                  </a:lnTo>
                  <a:lnTo>
                    <a:pt x="10816" y="62796"/>
                  </a:lnTo>
                  <a:lnTo>
                    <a:pt x="10816" y="62519"/>
                  </a:lnTo>
                  <a:lnTo>
                    <a:pt x="10816" y="62243"/>
                  </a:lnTo>
                  <a:lnTo>
                    <a:pt x="10816" y="61967"/>
                  </a:lnTo>
                  <a:lnTo>
                    <a:pt x="10816" y="61690"/>
                  </a:lnTo>
                  <a:lnTo>
                    <a:pt x="10816" y="61413"/>
                  </a:lnTo>
                  <a:lnTo>
                    <a:pt x="10816" y="61137"/>
                  </a:lnTo>
                  <a:lnTo>
                    <a:pt x="10816" y="60861"/>
                  </a:lnTo>
                  <a:lnTo>
                    <a:pt x="10816" y="60584"/>
                  </a:lnTo>
                  <a:lnTo>
                    <a:pt x="10816" y="60307"/>
                  </a:lnTo>
                  <a:lnTo>
                    <a:pt x="10816" y="60031"/>
                  </a:lnTo>
                  <a:lnTo>
                    <a:pt x="10816" y="59755"/>
                  </a:lnTo>
                  <a:lnTo>
                    <a:pt x="10816" y="59478"/>
                  </a:lnTo>
                  <a:lnTo>
                    <a:pt x="10816" y="59202"/>
                  </a:lnTo>
                  <a:lnTo>
                    <a:pt x="11092" y="59202"/>
                  </a:lnTo>
                  <a:lnTo>
                    <a:pt x="11092" y="58925"/>
                  </a:lnTo>
                  <a:lnTo>
                    <a:pt x="11092" y="58649"/>
                  </a:lnTo>
                  <a:lnTo>
                    <a:pt x="11369" y="58649"/>
                  </a:lnTo>
                  <a:lnTo>
                    <a:pt x="11369" y="58372"/>
                  </a:lnTo>
                  <a:lnTo>
                    <a:pt x="11645" y="58096"/>
                  </a:lnTo>
                  <a:lnTo>
                    <a:pt x="11645" y="57820"/>
                  </a:lnTo>
                  <a:lnTo>
                    <a:pt x="11645" y="57543"/>
                  </a:lnTo>
                  <a:lnTo>
                    <a:pt x="11645" y="57266"/>
                  </a:lnTo>
                  <a:lnTo>
                    <a:pt x="11369" y="56990"/>
                  </a:lnTo>
                  <a:lnTo>
                    <a:pt x="11092" y="56714"/>
                  </a:lnTo>
                  <a:lnTo>
                    <a:pt x="10816" y="56437"/>
                  </a:lnTo>
                  <a:lnTo>
                    <a:pt x="10540" y="56437"/>
                  </a:lnTo>
                  <a:lnTo>
                    <a:pt x="10263" y="56437"/>
                  </a:lnTo>
                  <a:lnTo>
                    <a:pt x="10263" y="56161"/>
                  </a:lnTo>
                  <a:lnTo>
                    <a:pt x="10263" y="55884"/>
                  </a:lnTo>
                  <a:lnTo>
                    <a:pt x="10263" y="55608"/>
                  </a:lnTo>
                  <a:lnTo>
                    <a:pt x="10540" y="55608"/>
                  </a:lnTo>
                  <a:lnTo>
                    <a:pt x="10540" y="55331"/>
                  </a:lnTo>
                  <a:lnTo>
                    <a:pt x="10263" y="55331"/>
                  </a:lnTo>
                  <a:lnTo>
                    <a:pt x="10263" y="55055"/>
                  </a:lnTo>
                  <a:lnTo>
                    <a:pt x="10263" y="54778"/>
                  </a:lnTo>
                  <a:lnTo>
                    <a:pt x="10540" y="54778"/>
                  </a:lnTo>
                  <a:lnTo>
                    <a:pt x="10540" y="54502"/>
                  </a:lnTo>
                  <a:lnTo>
                    <a:pt x="10816" y="54502"/>
                  </a:lnTo>
                  <a:lnTo>
                    <a:pt x="10816" y="54225"/>
                  </a:lnTo>
                  <a:lnTo>
                    <a:pt x="10816" y="53949"/>
                  </a:lnTo>
                  <a:lnTo>
                    <a:pt x="10816" y="53673"/>
                  </a:lnTo>
                  <a:lnTo>
                    <a:pt x="10816" y="53396"/>
                  </a:lnTo>
                  <a:lnTo>
                    <a:pt x="10816" y="53119"/>
                  </a:lnTo>
                  <a:lnTo>
                    <a:pt x="10816" y="52843"/>
                  </a:lnTo>
                  <a:lnTo>
                    <a:pt x="10816" y="52567"/>
                  </a:lnTo>
                  <a:lnTo>
                    <a:pt x="11092" y="52567"/>
                  </a:lnTo>
                  <a:lnTo>
                    <a:pt x="11092" y="52290"/>
                  </a:lnTo>
                  <a:lnTo>
                    <a:pt x="11092" y="52014"/>
                  </a:lnTo>
                  <a:lnTo>
                    <a:pt x="11092" y="51737"/>
                  </a:lnTo>
                  <a:lnTo>
                    <a:pt x="11092" y="51461"/>
                  </a:lnTo>
                  <a:lnTo>
                    <a:pt x="11092" y="51184"/>
                  </a:lnTo>
                  <a:lnTo>
                    <a:pt x="11369" y="51184"/>
                  </a:lnTo>
                  <a:lnTo>
                    <a:pt x="11369" y="50908"/>
                  </a:lnTo>
                  <a:lnTo>
                    <a:pt x="11369" y="50631"/>
                  </a:lnTo>
                  <a:lnTo>
                    <a:pt x="11645" y="50631"/>
                  </a:lnTo>
                  <a:lnTo>
                    <a:pt x="11645" y="50355"/>
                  </a:lnTo>
                  <a:lnTo>
                    <a:pt x="11645" y="50078"/>
                  </a:lnTo>
                  <a:lnTo>
                    <a:pt x="11645" y="49802"/>
                  </a:lnTo>
                  <a:lnTo>
                    <a:pt x="11369" y="49802"/>
                  </a:lnTo>
                  <a:lnTo>
                    <a:pt x="11369" y="49526"/>
                  </a:lnTo>
                  <a:lnTo>
                    <a:pt x="11369" y="49249"/>
                  </a:lnTo>
                  <a:lnTo>
                    <a:pt x="11369" y="48973"/>
                  </a:lnTo>
                  <a:lnTo>
                    <a:pt x="11369" y="48696"/>
                  </a:lnTo>
                  <a:lnTo>
                    <a:pt x="11369" y="48420"/>
                  </a:lnTo>
                  <a:lnTo>
                    <a:pt x="11369" y="48143"/>
                  </a:lnTo>
                  <a:lnTo>
                    <a:pt x="11369" y="47867"/>
                  </a:lnTo>
                  <a:lnTo>
                    <a:pt x="11369" y="47590"/>
                  </a:lnTo>
                  <a:lnTo>
                    <a:pt x="11369" y="47314"/>
                  </a:lnTo>
                  <a:lnTo>
                    <a:pt x="11369" y="47037"/>
                  </a:lnTo>
                  <a:lnTo>
                    <a:pt x="11369" y="46761"/>
                  </a:lnTo>
                  <a:lnTo>
                    <a:pt x="11369" y="46484"/>
                  </a:lnTo>
                  <a:lnTo>
                    <a:pt x="11369" y="46208"/>
                  </a:lnTo>
                  <a:lnTo>
                    <a:pt x="11369" y="45932"/>
                  </a:lnTo>
                  <a:lnTo>
                    <a:pt x="11369" y="45655"/>
                  </a:lnTo>
                  <a:lnTo>
                    <a:pt x="11369" y="45379"/>
                  </a:lnTo>
                  <a:lnTo>
                    <a:pt x="11369" y="45102"/>
                  </a:lnTo>
                  <a:lnTo>
                    <a:pt x="11369" y="44826"/>
                  </a:lnTo>
                  <a:lnTo>
                    <a:pt x="11369" y="44549"/>
                  </a:lnTo>
                  <a:lnTo>
                    <a:pt x="11369" y="44273"/>
                  </a:lnTo>
                  <a:lnTo>
                    <a:pt x="11369" y="43996"/>
                  </a:lnTo>
                  <a:lnTo>
                    <a:pt x="11369" y="43720"/>
                  </a:lnTo>
                  <a:lnTo>
                    <a:pt x="11092" y="43720"/>
                  </a:lnTo>
                  <a:lnTo>
                    <a:pt x="11092" y="43443"/>
                  </a:lnTo>
                  <a:lnTo>
                    <a:pt x="11092" y="43167"/>
                  </a:lnTo>
                  <a:lnTo>
                    <a:pt x="10816" y="43167"/>
                  </a:lnTo>
                  <a:lnTo>
                    <a:pt x="10816" y="42890"/>
                  </a:lnTo>
                  <a:lnTo>
                    <a:pt x="10816" y="42614"/>
                  </a:lnTo>
                  <a:lnTo>
                    <a:pt x="10540" y="42614"/>
                  </a:lnTo>
                  <a:lnTo>
                    <a:pt x="10540" y="42337"/>
                  </a:lnTo>
                  <a:lnTo>
                    <a:pt x="10540" y="42061"/>
                  </a:lnTo>
                  <a:lnTo>
                    <a:pt x="10263" y="42061"/>
                  </a:lnTo>
                  <a:lnTo>
                    <a:pt x="10263" y="41785"/>
                  </a:lnTo>
                  <a:lnTo>
                    <a:pt x="10263" y="41508"/>
                  </a:lnTo>
                  <a:lnTo>
                    <a:pt x="10263" y="41232"/>
                  </a:lnTo>
                  <a:lnTo>
                    <a:pt x="10263" y="40955"/>
                  </a:lnTo>
                  <a:lnTo>
                    <a:pt x="10263" y="40679"/>
                  </a:lnTo>
                  <a:lnTo>
                    <a:pt x="10263" y="40402"/>
                  </a:lnTo>
                  <a:lnTo>
                    <a:pt x="10540" y="40402"/>
                  </a:lnTo>
                  <a:lnTo>
                    <a:pt x="10540" y="40126"/>
                  </a:lnTo>
                  <a:lnTo>
                    <a:pt x="10540" y="39849"/>
                  </a:lnTo>
                  <a:lnTo>
                    <a:pt x="10540" y="39573"/>
                  </a:lnTo>
                  <a:lnTo>
                    <a:pt x="10540" y="39296"/>
                  </a:lnTo>
                  <a:lnTo>
                    <a:pt x="10540" y="39020"/>
                  </a:lnTo>
                  <a:lnTo>
                    <a:pt x="10540" y="38744"/>
                  </a:lnTo>
                  <a:lnTo>
                    <a:pt x="10540" y="38467"/>
                  </a:lnTo>
                  <a:lnTo>
                    <a:pt x="10540" y="38190"/>
                  </a:lnTo>
                  <a:lnTo>
                    <a:pt x="10540" y="38190"/>
                  </a:lnTo>
                </a:path>
              </a:pathLst>
            </a:custGeom>
            <a:solidFill>
              <a:srgbClr val="F2F2F2"/>
            </a:solidFill>
            <a:ln w="14182" cap="rnd">
              <a:solidFill>
                <a:schemeClr val="bg1">
                  <a:lumMod val="50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EEDD453-9AFD-E638-5C15-2A464C2EBDAD}"/>
                </a:ext>
              </a:extLst>
            </p:cNvPr>
            <p:cNvSpPr/>
            <p:nvPr/>
          </p:nvSpPr>
          <p:spPr>
            <a:xfrm>
              <a:off x="3372445" y="3828635"/>
              <a:ext cx="376841" cy="561149"/>
            </a:xfrm>
            <a:custGeom>
              <a:avLst/>
              <a:gdLst>
                <a:gd name="connsiteX0" fmla="*/ 9711 w 80393"/>
                <a:gd name="connsiteY0" fmla="*/ 56990 h 119708"/>
                <a:gd name="connsiteX1" fmla="*/ 6948 w 80393"/>
                <a:gd name="connsiteY1" fmla="*/ 56714 h 119708"/>
                <a:gd name="connsiteX2" fmla="*/ 8053 w 80393"/>
                <a:gd name="connsiteY2" fmla="*/ 53120 h 119708"/>
                <a:gd name="connsiteX3" fmla="*/ 6119 w 80393"/>
                <a:gd name="connsiteY3" fmla="*/ 52843 h 119708"/>
                <a:gd name="connsiteX4" fmla="*/ 6119 w 80393"/>
                <a:gd name="connsiteY4" fmla="*/ 52567 h 119708"/>
                <a:gd name="connsiteX5" fmla="*/ 6119 w 80393"/>
                <a:gd name="connsiteY5" fmla="*/ 52290 h 119708"/>
                <a:gd name="connsiteX6" fmla="*/ 6119 w 80393"/>
                <a:gd name="connsiteY6" fmla="*/ 52014 h 119708"/>
                <a:gd name="connsiteX7" fmla="*/ 6119 w 80393"/>
                <a:gd name="connsiteY7" fmla="*/ 51737 h 119708"/>
                <a:gd name="connsiteX8" fmla="*/ 6119 w 80393"/>
                <a:gd name="connsiteY8" fmla="*/ 51461 h 119708"/>
                <a:gd name="connsiteX9" fmla="*/ 6119 w 80393"/>
                <a:gd name="connsiteY9" fmla="*/ 51184 h 119708"/>
                <a:gd name="connsiteX10" fmla="*/ 6396 w 80393"/>
                <a:gd name="connsiteY10" fmla="*/ 50908 h 119708"/>
                <a:gd name="connsiteX11" fmla="*/ 6396 w 80393"/>
                <a:gd name="connsiteY11" fmla="*/ 50632 h 119708"/>
                <a:gd name="connsiteX12" fmla="*/ 6396 w 80393"/>
                <a:gd name="connsiteY12" fmla="*/ 50355 h 119708"/>
                <a:gd name="connsiteX13" fmla="*/ 318 w 80393"/>
                <a:gd name="connsiteY13" fmla="*/ 49802 h 119708"/>
                <a:gd name="connsiteX14" fmla="*/ 318 w 80393"/>
                <a:gd name="connsiteY14" fmla="*/ 49526 h 119708"/>
                <a:gd name="connsiteX15" fmla="*/ 318 w 80393"/>
                <a:gd name="connsiteY15" fmla="*/ 49249 h 119708"/>
                <a:gd name="connsiteX16" fmla="*/ 318 w 80393"/>
                <a:gd name="connsiteY16" fmla="*/ 48973 h 119708"/>
                <a:gd name="connsiteX17" fmla="*/ 318 w 80393"/>
                <a:gd name="connsiteY17" fmla="*/ 48696 h 119708"/>
                <a:gd name="connsiteX18" fmla="*/ 318 w 80393"/>
                <a:gd name="connsiteY18" fmla="*/ 48420 h 119708"/>
                <a:gd name="connsiteX19" fmla="*/ 42 w 80393"/>
                <a:gd name="connsiteY19" fmla="*/ 48420 h 119708"/>
                <a:gd name="connsiteX20" fmla="*/ 42 w 80393"/>
                <a:gd name="connsiteY20" fmla="*/ 48143 h 119708"/>
                <a:gd name="connsiteX21" fmla="*/ 318 w 80393"/>
                <a:gd name="connsiteY21" fmla="*/ 47867 h 119708"/>
                <a:gd name="connsiteX22" fmla="*/ 318 w 80393"/>
                <a:gd name="connsiteY22" fmla="*/ 47591 h 119708"/>
                <a:gd name="connsiteX23" fmla="*/ 594 w 80393"/>
                <a:gd name="connsiteY23" fmla="*/ 47591 h 119708"/>
                <a:gd name="connsiteX24" fmla="*/ 594 w 80393"/>
                <a:gd name="connsiteY24" fmla="*/ 47314 h 119708"/>
                <a:gd name="connsiteX25" fmla="*/ 870 w 80393"/>
                <a:gd name="connsiteY25" fmla="*/ 47314 h 119708"/>
                <a:gd name="connsiteX26" fmla="*/ 870 w 80393"/>
                <a:gd name="connsiteY26" fmla="*/ 47037 h 119708"/>
                <a:gd name="connsiteX27" fmla="*/ 870 w 80393"/>
                <a:gd name="connsiteY27" fmla="*/ 46761 h 119708"/>
                <a:gd name="connsiteX28" fmla="*/ 870 w 80393"/>
                <a:gd name="connsiteY28" fmla="*/ 46485 h 119708"/>
                <a:gd name="connsiteX29" fmla="*/ 870 w 80393"/>
                <a:gd name="connsiteY29" fmla="*/ 46208 h 119708"/>
                <a:gd name="connsiteX30" fmla="*/ 870 w 80393"/>
                <a:gd name="connsiteY30" fmla="*/ 45932 h 119708"/>
                <a:gd name="connsiteX31" fmla="*/ 870 w 80393"/>
                <a:gd name="connsiteY31" fmla="*/ 45655 h 119708"/>
                <a:gd name="connsiteX32" fmla="*/ 870 w 80393"/>
                <a:gd name="connsiteY32" fmla="*/ 45379 h 119708"/>
                <a:gd name="connsiteX33" fmla="*/ 870 w 80393"/>
                <a:gd name="connsiteY33" fmla="*/ 45102 h 119708"/>
                <a:gd name="connsiteX34" fmla="*/ 870 w 80393"/>
                <a:gd name="connsiteY34" fmla="*/ 44826 h 119708"/>
                <a:gd name="connsiteX35" fmla="*/ 594 w 80393"/>
                <a:gd name="connsiteY35" fmla="*/ 44550 h 119708"/>
                <a:gd name="connsiteX36" fmla="*/ 594 w 80393"/>
                <a:gd name="connsiteY36" fmla="*/ 44273 h 119708"/>
                <a:gd name="connsiteX37" fmla="*/ 594 w 80393"/>
                <a:gd name="connsiteY37" fmla="*/ 43996 h 119708"/>
                <a:gd name="connsiteX38" fmla="*/ 318 w 80393"/>
                <a:gd name="connsiteY38" fmla="*/ 43996 h 119708"/>
                <a:gd name="connsiteX39" fmla="*/ 318 w 80393"/>
                <a:gd name="connsiteY39" fmla="*/ 43720 h 119708"/>
                <a:gd name="connsiteX40" fmla="*/ 318 w 80393"/>
                <a:gd name="connsiteY40" fmla="*/ 43444 h 119708"/>
                <a:gd name="connsiteX41" fmla="*/ 318 w 80393"/>
                <a:gd name="connsiteY41" fmla="*/ 43167 h 119708"/>
                <a:gd name="connsiteX42" fmla="*/ 318 w 80393"/>
                <a:gd name="connsiteY42" fmla="*/ 42890 h 119708"/>
                <a:gd name="connsiteX43" fmla="*/ 318 w 80393"/>
                <a:gd name="connsiteY43" fmla="*/ 42614 h 119708"/>
                <a:gd name="connsiteX44" fmla="*/ 594 w 80393"/>
                <a:gd name="connsiteY44" fmla="*/ 42614 h 119708"/>
                <a:gd name="connsiteX45" fmla="*/ 870 w 80393"/>
                <a:gd name="connsiteY45" fmla="*/ 42614 h 119708"/>
                <a:gd name="connsiteX46" fmla="*/ 1147 w 80393"/>
                <a:gd name="connsiteY46" fmla="*/ 42614 h 119708"/>
                <a:gd name="connsiteX47" fmla="*/ 1423 w 80393"/>
                <a:gd name="connsiteY47" fmla="*/ 42614 h 119708"/>
                <a:gd name="connsiteX48" fmla="*/ 1699 w 80393"/>
                <a:gd name="connsiteY48" fmla="*/ 42614 h 119708"/>
                <a:gd name="connsiteX49" fmla="*/ 1699 w 80393"/>
                <a:gd name="connsiteY49" fmla="*/ 42338 h 119708"/>
                <a:gd name="connsiteX50" fmla="*/ 1976 w 80393"/>
                <a:gd name="connsiteY50" fmla="*/ 42338 h 119708"/>
                <a:gd name="connsiteX51" fmla="*/ 2252 w 80393"/>
                <a:gd name="connsiteY51" fmla="*/ 42338 h 119708"/>
                <a:gd name="connsiteX52" fmla="*/ 2252 w 80393"/>
                <a:gd name="connsiteY52" fmla="*/ 42061 h 119708"/>
                <a:gd name="connsiteX53" fmla="*/ 2252 w 80393"/>
                <a:gd name="connsiteY53" fmla="*/ 41785 h 119708"/>
                <a:gd name="connsiteX54" fmla="*/ 2528 w 80393"/>
                <a:gd name="connsiteY54" fmla="*/ 41785 h 119708"/>
                <a:gd name="connsiteX55" fmla="*/ 2528 w 80393"/>
                <a:gd name="connsiteY55" fmla="*/ 41508 h 119708"/>
                <a:gd name="connsiteX56" fmla="*/ 2804 w 80393"/>
                <a:gd name="connsiteY56" fmla="*/ 41508 h 119708"/>
                <a:gd name="connsiteX57" fmla="*/ 2804 w 80393"/>
                <a:gd name="connsiteY57" fmla="*/ 41785 h 119708"/>
                <a:gd name="connsiteX58" fmla="*/ 3081 w 80393"/>
                <a:gd name="connsiteY58" fmla="*/ 41785 h 119708"/>
                <a:gd name="connsiteX59" fmla="*/ 3081 w 80393"/>
                <a:gd name="connsiteY59" fmla="*/ 42061 h 119708"/>
                <a:gd name="connsiteX60" fmla="*/ 3357 w 80393"/>
                <a:gd name="connsiteY60" fmla="*/ 42061 h 119708"/>
                <a:gd name="connsiteX61" fmla="*/ 3357 w 80393"/>
                <a:gd name="connsiteY61" fmla="*/ 41785 h 119708"/>
                <a:gd name="connsiteX62" fmla="*/ 3633 w 80393"/>
                <a:gd name="connsiteY62" fmla="*/ 41785 h 119708"/>
                <a:gd name="connsiteX63" fmla="*/ 3909 w 80393"/>
                <a:gd name="connsiteY63" fmla="*/ 41508 h 119708"/>
                <a:gd name="connsiteX64" fmla="*/ 3909 w 80393"/>
                <a:gd name="connsiteY64" fmla="*/ 41232 h 119708"/>
                <a:gd name="connsiteX65" fmla="*/ 3909 w 80393"/>
                <a:gd name="connsiteY65" fmla="*/ 40955 h 119708"/>
                <a:gd name="connsiteX66" fmla="*/ 4186 w 80393"/>
                <a:gd name="connsiteY66" fmla="*/ 40955 h 119708"/>
                <a:gd name="connsiteX67" fmla="*/ 4186 w 80393"/>
                <a:gd name="connsiteY67" fmla="*/ 41232 h 119708"/>
                <a:gd name="connsiteX68" fmla="*/ 4186 w 80393"/>
                <a:gd name="connsiteY68" fmla="*/ 41508 h 119708"/>
                <a:gd name="connsiteX69" fmla="*/ 4462 w 80393"/>
                <a:gd name="connsiteY69" fmla="*/ 41508 h 119708"/>
                <a:gd name="connsiteX70" fmla="*/ 4462 w 80393"/>
                <a:gd name="connsiteY70" fmla="*/ 41785 h 119708"/>
                <a:gd name="connsiteX71" fmla="*/ 4738 w 80393"/>
                <a:gd name="connsiteY71" fmla="*/ 41785 h 119708"/>
                <a:gd name="connsiteX72" fmla="*/ 4738 w 80393"/>
                <a:gd name="connsiteY72" fmla="*/ 42061 h 119708"/>
                <a:gd name="connsiteX73" fmla="*/ 4738 w 80393"/>
                <a:gd name="connsiteY73" fmla="*/ 42338 h 119708"/>
                <a:gd name="connsiteX74" fmla="*/ 5014 w 80393"/>
                <a:gd name="connsiteY74" fmla="*/ 42338 h 119708"/>
                <a:gd name="connsiteX75" fmla="*/ 5291 w 80393"/>
                <a:gd name="connsiteY75" fmla="*/ 42338 h 119708"/>
                <a:gd name="connsiteX76" fmla="*/ 5567 w 80393"/>
                <a:gd name="connsiteY76" fmla="*/ 42338 h 119708"/>
                <a:gd name="connsiteX77" fmla="*/ 5843 w 80393"/>
                <a:gd name="connsiteY77" fmla="*/ 42338 h 119708"/>
                <a:gd name="connsiteX78" fmla="*/ 5843 w 80393"/>
                <a:gd name="connsiteY78" fmla="*/ 42614 h 119708"/>
                <a:gd name="connsiteX79" fmla="*/ 6119 w 80393"/>
                <a:gd name="connsiteY79" fmla="*/ 42614 h 119708"/>
                <a:gd name="connsiteX80" fmla="*/ 6119 w 80393"/>
                <a:gd name="connsiteY80" fmla="*/ 42890 h 119708"/>
                <a:gd name="connsiteX81" fmla="*/ 6396 w 80393"/>
                <a:gd name="connsiteY81" fmla="*/ 42890 h 119708"/>
                <a:gd name="connsiteX82" fmla="*/ 6672 w 80393"/>
                <a:gd name="connsiteY82" fmla="*/ 42890 h 119708"/>
                <a:gd name="connsiteX83" fmla="*/ 6672 w 80393"/>
                <a:gd name="connsiteY83" fmla="*/ 42614 h 119708"/>
                <a:gd name="connsiteX84" fmla="*/ 6948 w 80393"/>
                <a:gd name="connsiteY84" fmla="*/ 42614 h 119708"/>
                <a:gd name="connsiteX85" fmla="*/ 7225 w 80393"/>
                <a:gd name="connsiteY85" fmla="*/ 42614 h 119708"/>
                <a:gd name="connsiteX86" fmla="*/ 7501 w 80393"/>
                <a:gd name="connsiteY86" fmla="*/ 42338 h 119708"/>
                <a:gd name="connsiteX87" fmla="*/ 7777 w 80393"/>
                <a:gd name="connsiteY87" fmla="*/ 42061 h 119708"/>
                <a:gd name="connsiteX88" fmla="*/ 7777 w 80393"/>
                <a:gd name="connsiteY88" fmla="*/ 41785 h 119708"/>
                <a:gd name="connsiteX89" fmla="*/ 8053 w 80393"/>
                <a:gd name="connsiteY89" fmla="*/ 41785 h 119708"/>
                <a:gd name="connsiteX90" fmla="*/ 8330 w 80393"/>
                <a:gd name="connsiteY90" fmla="*/ 41508 h 119708"/>
                <a:gd name="connsiteX91" fmla="*/ 8606 w 80393"/>
                <a:gd name="connsiteY91" fmla="*/ 41508 h 119708"/>
                <a:gd name="connsiteX92" fmla="*/ 8882 w 80393"/>
                <a:gd name="connsiteY92" fmla="*/ 41508 h 119708"/>
                <a:gd name="connsiteX93" fmla="*/ 8882 w 80393"/>
                <a:gd name="connsiteY93" fmla="*/ 41232 h 119708"/>
                <a:gd name="connsiteX94" fmla="*/ 8882 w 80393"/>
                <a:gd name="connsiteY94" fmla="*/ 40955 h 119708"/>
                <a:gd name="connsiteX95" fmla="*/ 8882 w 80393"/>
                <a:gd name="connsiteY95" fmla="*/ 40679 h 119708"/>
                <a:gd name="connsiteX96" fmla="*/ 9158 w 80393"/>
                <a:gd name="connsiteY96" fmla="*/ 40679 h 119708"/>
                <a:gd name="connsiteX97" fmla="*/ 9435 w 80393"/>
                <a:gd name="connsiteY97" fmla="*/ 40679 h 119708"/>
                <a:gd name="connsiteX98" fmla="*/ 9711 w 80393"/>
                <a:gd name="connsiteY98" fmla="*/ 40679 h 119708"/>
                <a:gd name="connsiteX99" fmla="*/ 9987 w 80393"/>
                <a:gd name="connsiteY99" fmla="*/ 40403 h 119708"/>
                <a:gd name="connsiteX100" fmla="*/ 10263 w 80393"/>
                <a:gd name="connsiteY100" fmla="*/ 40403 h 119708"/>
                <a:gd name="connsiteX101" fmla="*/ 10263 w 80393"/>
                <a:gd name="connsiteY101" fmla="*/ 40126 h 119708"/>
                <a:gd name="connsiteX102" fmla="*/ 10540 w 80393"/>
                <a:gd name="connsiteY102" fmla="*/ 40126 h 119708"/>
                <a:gd name="connsiteX103" fmla="*/ 10540 w 80393"/>
                <a:gd name="connsiteY103" fmla="*/ 39849 h 119708"/>
                <a:gd name="connsiteX104" fmla="*/ 10816 w 80393"/>
                <a:gd name="connsiteY104" fmla="*/ 39849 h 119708"/>
                <a:gd name="connsiteX105" fmla="*/ 10816 w 80393"/>
                <a:gd name="connsiteY105" fmla="*/ 39573 h 119708"/>
                <a:gd name="connsiteX106" fmla="*/ 11092 w 80393"/>
                <a:gd name="connsiteY106" fmla="*/ 39573 h 119708"/>
                <a:gd name="connsiteX107" fmla="*/ 11092 w 80393"/>
                <a:gd name="connsiteY107" fmla="*/ 39297 h 119708"/>
                <a:gd name="connsiteX108" fmla="*/ 11369 w 80393"/>
                <a:gd name="connsiteY108" fmla="*/ 39020 h 119708"/>
                <a:gd name="connsiteX109" fmla="*/ 11369 w 80393"/>
                <a:gd name="connsiteY109" fmla="*/ 38744 h 119708"/>
                <a:gd name="connsiteX110" fmla="*/ 11645 w 80393"/>
                <a:gd name="connsiteY110" fmla="*/ 38744 h 119708"/>
                <a:gd name="connsiteX111" fmla="*/ 11645 w 80393"/>
                <a:gd name="connsiteY111" fmla="*/ 38467 h 119708"/>
                <a:gd name="connsiteX112" fmla="*/ 11645 w 80393"/>
                <a:gd name="connsiteY112" fmla="*/ 38191 h 119708"/>
                <a:gd name="connsiteX113" fmla="*/ 11921 w 80393"/>
                <a:gd name="connsiteY113" fmla="*/ 38191 h 119708"/>
                <a:gd name="connsiteX114" fmla="*/ 11921 w 80393"/>
                <a:gd name="connsiteY114" fmla="*/ 37914 h 119708"/>
                <a:gd name="connsiteX115" fmla="*/ 12197 w 80393"/>
                <a:gd name="connsiteY115" fmla="*/ 37914 h 119708"/>
                <a:gd name="connsiteX116" fmla="*/ 12197 w 80393"/>
                <a:gd name="connsiteY116" fmla="*/ 37638 h 119708"/>
                <a:gd name="connsiteX117" fmla="*/ 12474 w 80393"/>
                <a:gd name="connsiteY117" fmla="*/ 37638 h 119708"/>
                <a:gd name="connsiteX118" fmla="*/ 12474 w 80393"/>
                <a:gd name="connsiteY118" fmla="*/ 37361 h 119708"/>
                <a:gd name="connsiteX119" fmla="*/ 12750 w 80393"/>
                <a:gd name="connsiteY119" fmla="*/ 37361 h 119708"/>
                <a:gd name="connsiteX120" fmla="*/ 12750 w 80393"/>
                <a:gd name="connsiteY120" fmla="*/ 37085 h 119708"/>
                <a:gd name="connsiteX121" fmla="*/ 13026 w 80393"/>
                <a:gd name="connsiteY121" fmla="*/ 37085 h 119708"/>
                <a:gd name="connsiteX122" fmla="*/ 13026 w 80393"/>
                <a:gd name="connsiteY122" fmla="*/ 36808 h 119708"/>
                <a:gd name="connsiteX123" fmla="*/ 13302 w 80393"/>
                <a:gd name="connsiteY123" fmla="*/ 36808 h 119708"/>
                <a:gd name="connsiteX124" fmla="*/ 13302 w 80393"/>
                <a:gd name="connsiteY124" fmla="*/ 36532 h 119708"/>
                <a:gd name="connsiteX125" fmla="*/ 13579 w 80393"/>
                <a:gd name="connsiteY125" fmla="*/ 36532 h 119708"/>
                <a:gd name="connsiteX126" fmla="*/ 13579 w 80393"/>
                <a:gd name="connsiteY126" fmla="*/ 36256 h 119708"/>
                <a:gd name="connsiteX127" fmla="*/ 13855 w 80393"/>
                <a:gd name="connsiteY127" fmla="*/ 36256 h 119708"/>
                <a:gd name="connsiteX128" fmla="*/ 13855 w 80393"/>
                <a:gd name="connsiteY128" fmla="*/ 35979 h 119708"/>
                <a:gd name="connsiteX129" fmla="*/ 14131 w 80393"/>
                <a:gd name="connsiteY129" fmla="*/ 35702 h 119708"/>
                <a:gd name="connsiteX130" fmla="*/ 14131 w 80393"/>
                <a:gd name="connsiteY130" fmla="*/ 35426 h 119708"/>
                <a:gd name="connsiteX131" fmla="*/ 14131 w 80393"/>
                <a:gd name="connsiteY131" fmla="*/ 35150 h 119708"/>
                <a:gd name="connsiteX132" fmla="*/ 14407 w 80393"/>
                <a:gd name="connsiteY132" fmla="*/ 35150 h 119708"/>
                <a:gd name="connsiteX133" fmla="*/ 14407 w 80393"/>
                <a:gd name="connsiteY133" fmla="*/ 34873 h 119708"/>
                <a:gd name="connsiteX134" fmla="*/ 14407 w 80393"/>
                <a:gd name="connsiteY134" fmla="*/ 34597 h 119708"/>
                <a:gd name="connsiteX135" fmla="*/ 14684 w 80393"/>
                <a:gd name="connsiteY135" fmla="*/ 34597 h 119708"/>
                <a:gd name="connsiteX136" fmla="*/ 14684 w 80393"/>
                <a:gd name="connsiteY136" fmla="*/ 34320 h 119708"/>
                <a:gd name="connsiteX137" fmla="*/ 14684 w 80393"/>
                <a:gd name="connsiteY137" fmla="*/ 34044 h 119708"/>
                <a:gd name="connsiteX138" fmla="*/ 14684 w 80393"/>
                <a:gd name="connsiteY138" fmla="*/ 33767 h 119708"/>
                <a:gd name="connsiteX139" fmla="*/ 14960 w 80393"/>
                <a:gd name="connsiteY139" fmla="*/ 33767 h 119708"/>
                <a:gd name="connsiteX140" fmla="*/ 14960 w 80393"/>
                <a:gd name="connsiteY140" fmla="*/ 33491 h 119708"/>
                <a:gd name="connsiteX141" fmla="*/ 14960 w 80393"/>
                <a:gd name="connsiteY141" fmla="*/ 33214 h 119708"/>
                <a:gd name="connsiteX142" fmla="*/ 14960 w 80393"/>
                <a:gd name="connsiteY142" fmla="*/ 32938 h 119708"/>
                <a:gd name="connsiteX143" fmla="*/ 14960 w 80393"/>
                <a:gd name="connsiteY143" fmla="*/ 32661 h 119708"/>
                <a:gd name="connsiteX144" fmla="*/ 15236 w 80393"/>
                <a:gd name="connsiteY144" fmla="*/ 32661 h 119708"/>
                <a:gd name="connsiteX145" fmla="*/ 15236 w 80393"/>
                <a:gd name="connsiteY145" fmla="*/ 32385 h 119708"/>
                <a:gd name="connsiteX146" fmla="*/ 15513 w 80393"/>
                <a:gd name="connsiteY146" fmla="*/ 32385 h 119708"/>
                <a:gd name="connsiteX147" fmla="*/ 15513 w 80393"/>
                <a:gd name="connsiteY147" fmla="*/ 32109 h 119708"/>
                <a:gd name="connsiteX148" fmla="*/ 15789 w 80393"/>
                <a:gd name="connsiteY148" fmla="*/ 31832 h 119708"/>
                <a:gd name="connsiteX149" fmla="*/ 15789 w 80393"/>
                <a:gd name="connsiteY149" fmla="*/ 31556 h 119708"/>
                <a:gd name="connsiteX150" fmla="*/ 15789 w 80393"/>
                <a:gd name="connsiteY150" fmla="*/ 31279 h 119708"/>
                <a:gd name="connsiteX151" fmla="*/ 15789 w 80393"/>
                <a:gd name="connsiteY151" fmla="*/ 31003 h 119708"/>
                <a:gd name="connsiteX152" fmla="*/ 16065 w 80393"/>
                <a:gd name="connsiteY152" fmla="*/ 31003 h 119708"/>
                <a:gd name="connsiteX153" fmla="*/ 16065 w 80393"/>
                <a:gd name="connsiteY153" fmla="*/ 30726 h 119708"/>
                <a:gd name="connsiteX154" fmla="*/ 16341 w 80393"/>
                <a:gd name="connsiteY154" fmla="*/ 30173 h 119708"/>
                <a:gd name="connsiteX155" fmla="*/ 16341 w 80393"/>
                <a:gd name="connsiteY155" fmla="*/ 29897 h 119708"/>
                <a:gd name="connsiteX156" fmla="*/ 16341 w 80393"/>
                <a:gd name="connsiteY156" fmla="*/ 29344 h 119708"/>
                <a:gd name="connsiteX157" fmla="*/ 16618 w 80393"/>
                <a:gd name="connsiteY157" fmla="*/ 29067 h 119708"/>
                <a:gd name="connsiteX158" fmla="*/ 16618 w 80393"/>
                <a:gd name="connsiteY158" fmla="*/ 28791 h 119708"/>
                <a:gd name="connsiteX159" fmla="*/ 16618 w 80393"/>
                <a:gd name="connsiteY159" fmla="*/ 28238 h 119708"/>
                <a:gd name="connsiteX160" fmla="*/ 16618 w 80393"/>
                <a:gd name="connsiteY160" fmla="*/ 27685 h 119708"/>
                <a:gd name="connsiteX161" fmla="*/ 16618 w 80393"/>
                <a:gd name="connsiteY161" fmla="*/ 27132 h 119708"/>
                <a:gd name="connsiteX162" fmla="*/ 16618 w 80393"/>
                <a:gd name="connsiteY162" fmla="*/ 26579 h 119708"/>
                <a:gd name="connsiteX163" fmla="*/ 16618 w 80393"/>
                <a:gd name="connsiteY163" fmla="*/ 26303 h 119708"/>
                <a:gd name="connsiteX164" fmla="*/ 16341 w 80393"/>
                <a:gd name="connsiteY164" fmla="*/ 25473 h 119708"/>
                <a:gd name="connsiteX165" fmla="*/ 16341 w 80393"/>
                <a:gd name="connsiteY165" fmla="*/ 24920 h 119708"/>
                <a:gd name="connsiteX166" fmla="*/ 16341 w 80393"/>
                <a:gd name="connsiteY166" fmla="*/ 24644 h 119708"/>
                <a:gd name="connsiteX167" fmla="*/ 16065 w 80393"/>
                <a:gd name="connsiteY167" fmla="*/ 24091 h 119708"/>
                <a:gd name="connsiteX168" fmla="*/ 16065 w 80393"/>
                <a:gd name="connsiteY168" fmla="*/ 23538 h 119708"/>
                <a:gd name="connsiteX169" fmla="*/ 15789 w 80393"/>
                <a:gd name="connsiteY169" fmla="*/ 22985 h 119708"/>
                <a:gd name="connsiteX170" fmla="*/ 15789 w 80393"/>
                <a:gd name="connsiteY170" fmla="*/ 22432 h 119708"/>
                <a:gd name="connsiteX171" fmla="*/ 15513 w 80393"/>
                <a:gd name="connsiteY171" fmla="*/ 21603 h 119708"/>
                <a:gd name="connsiteX172" fmla="*/ 15236 w 80393"/>
                <a:gd name="connsiteY172" fmla="*/ 21327 h 119708"/>
                <a:gd name="connsiteX173" fmla="*/ 15236 w 80393"/>
                <a:gd name="connsiteY173" fmla="*/ 20773 h 119708"/>
                <a:gd name="connsiteX174" fmla="*/ 14960 w 80393"/>
                <a:gd name="connsiteY174" fmla="*/ 20221 h 119708"/>
                <a:gd name="connsiteX175" fmla="*/ 14960 w 80393"/>
                <a:gd name="connsiteY175" fmla="*/ 19944 h 119708"/>
                <a:gd name="connsiteX176" fmla="*/ 14684 w 80393"/>
                <a:gd name="connsiteY176" fmla="*/ 19668 h 119708"/>
                <a:gd name="connsiteX177" fmla="*/ 14684 w 80393"/>
                <a:gd name="connsiteY177" fmla="*/ 19391 h 119708"/>
                <a:gd name="connsiteX178" fmla="*/ 14407 w 80393"/>
                <a:gd name="connsiteY178" fmla="*/ 19115 h 119708"/>
                <a:gd name="connsiteX179" fmla="*/ 14131 w 80393"/>
                <a:gd name="connsiteY179" fmla="*/ 18838 h 119708"/>
                <a:gd name="connsiteX180" fmla="*/ 13855 w 80393"/>
                <a:gd name="connsiteY180" fmla="*/ 18285 h 119708"/>
                <a:gd name="connsiteX181" fmla="*/ 13579 w 80393"/>
                <a:gd name="connsiteY181" fmla="*/ 17732 h 119708"/>
                <a:gd name="connsiteX182" fmla="*/ 13302 w 80393"/>
                <a:gd name="connsiteY182" fmla="*/ 17732 h 119708"/>
                <a:gd name="connsiteX183" fmla="*/ 13302 w 80393"/>
                <a:gd name="connsiteY183" fmla="*/ 17456 h 119708"/>
                <a:gd name="connsiteX184" fmla="*/ 13302 w 80393"/>
                <a:gd name="connsiteY184" fmla="*/ 17180 h 119708"/>
                <a:gd name="connsiteX185" fmla="*/ 13026 w 80393"/>
                <a:gd name="connsiteY185" fmla="*/ 17180 h 119708"/>
                <a:gd name="connsiteX186" fmla="*/ 13026 w 80393"/>
                <a:gd name="connsiteY186" fmla="*/ 16903 h 119708"/>
                <a:gd name="connsiteX187" fmla="*/ 13026 w 80393"/>
                <a:gd name="connsiteY187" fmla="*/ 16626 h 119708"/>
                <a:gd name="connsiteX188" fmla="*/ 12750 w 80393"/>
                <a:gd name="connsiteY188" fmla="*/ 16350 h 119708"/>
                <a:gd name="connsiteX189" fmla="*/ 12750 w 80393"/>
                <a:gd name="connsiteY189" fmla="*/ 16074 h 119708"/>
                <a:gd name="connsiteX190" fmla="*/ 13026 w 80393"/>
                <a:gd name="connsiteY190" fmla="*/ 16074 h 119708"/>
                <a:gd name="connsiteX191" fmla="*/ 13302 w 80393"/>
                <a:gd name="connsiteY191" fmla="*/ 16074 h 119708"/>
                <a:gd name="connsiteX192" fmla="*/ 13026 w 80393"/>
                <a:gd name="connsiteY192" fmla="*/ 15797 h 119708"/>
                <a:gd name="connsiteX193" fmla="*/ 12750 w 80393"/>
                <a:gd name="connsiteY193" fmla="*/ 15797 h 119708"/>
                <a:gd name="connsiteX194" fmla="*/ 12474 w 80393"/>
                <a:gd name="connsiteY194" fmla="*/ 15521 h 119708"/>
                <a:gd name="connsiteX195" fmla="*/ 12474 w 80393"/>
                <a:gd name="connsiteY195" fmla="*/ 15244 h 119708"/>
                <a:gd name="connsiteX196" fmla="*/ 12474 w 80393"/>
                <a:gd name="connsiteY196" fmla="*/ 14968 h 119708"/>
                <a:gd name="connsiteX197" fmla="*/ 12750 w 80393"/>
                <a:gd name="connsiteY197" fmla="*/ 14691 h 119708"/>
                <a:gd name="connsiteX198" fmla="*/ 12474 w 80393"/>
                <a:gd name="connsiteY198" fmla="*/ 14415 h 119708"/>
                <a:gd name="connsiteX199" fmla="*/ 12197 w 80393"/>
                <a:gd name="connsiteY199" fmla="*/ 14415 h 119708"/>
                <a:gd name="connsiteX200" fmla="*/ 12197 w 80393"/>
                <a:gd name="connsiteY200" fmla="*/ 14139 h 119708"/>
                <a:gd name="connsiteX201" fmla="*/ 11921 w 80393"/>
                <a:gd name="connsiteY201" fmla="*/ 14139 h 119708"/>
                <a:gd name="connsiteX202" fmla="*/ 11921 w 80393"/>
                <a:gd name="connsiteY202" fmla="*/ 13585 h 119708"/>
                <a:gd name="connsiteX203" fmla="*/ 11645 w 80393"/>
                <a:gd name="connsiteY203" fmla="*/ 13309 h 119708"/>
                <a:gd name="connsiteX204" fmla="*/ 11369 w 80393"/>
                <a:gd name="connsiteY204" fmla="*/ 13033 h 119708"/>
                <a:gd name="connsiteX205" fmla="*/ 11092 w 80393"/>
                <a:gd name="connsiteY205" fmla="*/ 12479 h 119708"/>
                <a:gd name="connsiteX206" fmla="*/ 10816 w 80393"/>
                <a:gd name="connsiteY206" fmla="*/ 11650 h 119708"/>
                <a:gd name="connsiteX207" fmla="*/ 10816 w 80393"/>
                <a:gd name="connsiteY207" fmla="*/ 11374 h 119708"/>
                <a:gd name="connsiteX208" fmla="*/ 10540 w 80393"/>
                <a:gd name="connsiteY208" fmla="*/ 10544 h 119708"/>
                <a:gd name="connsiteX209" fmla="*/ 10540 w 80393"/>
                <a:gd name="connsiteY209" fmla="*/ 9992 h 119708"/>
                <a:gd name="connsiteX210" fmla="*/ 10263 w 80393"/>
                <a:gd name="connsiteY210" fmla="*/ 9438 h 119708"/>
                <a:gd name="connsiteX211" fmla="*/ 10263 w 80393"/>
                <a:gd name="connsiteY211" fmla="*/ 8886 h 119708"/>
                <a:gd name="connsiteX212" fmla="*/ 10263 w 80393"/>
                <a:gd name="connsiteY212" fmla="*/ 8333 h 119708"/>
                <a:gd name="connsiteX213" fmla="*/ 10540 w 80393"/>
                <a:gd name="connsiteY213" fmla="*/ 7780 h 119708"/>
                <a:gd name="connsiteX214" fmla="*/ 10540 w 80393"/>
                <a:gd name="connsiteY214" fmla="*/ 7227 h 119708"/>
                <a:gd name="connsiteX215" fmla="*/ 11092 w 80393"/>
                <a:gd name="connsiteY215" fmla="*/ 6674 h 119708"/>
                <a:gd name="connsiteX216" fmla="*/ 11645 w 80393"/>
                <a:gd name="connsiteY216" fmla="*/ 6397 h 119708"/>
                <a:gd name="connsiteX217" fmla="*/ 11921 w 80393"/>
                <a:gd name="connsiteY217" fmla="*/ 6121 h 119708"/>
                <a:gd name="connsiteX218" fmla="*/ 12474 w 80393"/>
                <a:gd name="connsiteY218" fmla="*/ 5845 h 119708"/>
                <a:gd name="connsiteX219" fmla="*/ 13026 w 80393"/>
                <a:gd name="connsiteY219" fmla="*/ 5845 h 119708"/>
                <a:gd name="connsiteX220" fmla="*/ 13579 w 80393"/>
                <a:gd name="connsiteY220" fmla="*/ 5845 h 119708"/>
                <a:gd name="connsiteX221" fmla="*/ 14131 w 80393"/>
                <a:gd name="connsiteY221" fmla="*/ 5845 h 119708"/>
                <a:gd name="connsiteX222" fmla="*/ 14684 w 80393"/>
                <a:gd name="connsiteY222" fmla="*/ 5845 h 119708"/>
                <a:gd name="connsiteX223" fmla="*/ 15236 w 80393"/>
                <a:gd name="connsiteY223" fmla="*/ 5568 h 119708"/>
                <a:gd name="connsiteX224" fmla="*/ 15789 w 80393"/>
                <a:gd name="connsiteY224" fmla="*/ 5292 h 119708"/>
                <a:gd name="connsiteX225" fmla="*/ 16341 w 80393"/>
                <a:gd name="connsiteY225" fmla="*/ 5292 h 119708"/>
                <a:gd name="connsiteX226" fmla="*/ 16618 w 80393"/>
                <a:gd name="connsiteY226" fmla="*/ 5292 h 119708"/>
                <a:gd name="connsiteX227" fmla="*/ 17170 w 80393"/>
                <a:gd name="connsiteY227" fmla="*/ 5292 h 119708"/>
                <a:gd name="connsiteX228" fmla="*/ 17446 w 80393"/>
                <a:gd name="connsiteY228" fmla="*/ 5292 h 119708"/>
                <a:gd name="connsiteX229" fmla="*/ 17999 w 80393"/>
                <a:gd name="connsiteY229" fmla="*/ 5292 h 119708"/>
                <a:gd name="connsiteX230" fmla="*/ 17999 w 80393"/>
                <a:gd name="connsiteY230" fmla="*/ 4739 h 119708"/>
                <a:gd name="connsiteX231" fmla="*/ 18275 w 80393"/>
                <a:gd name="connsiteY231" fmla="*/ 4462 h 119708"/>
                <a:gd name="connsiteX232" fmla="*/ 18275 w 80393"/>
                <a:gd name="connsiteY232" fmla="*/ 3909 h 119708"/>
                <a:gd name="connsiteX233" fmla="*/ 18551 w 80393"/>
                <a:gd name="connsiteY233" fmla="*/ 3356 h 119708"/>
                <a:gd name="connsiteX234" fmla="*/ 18551 w 80393"/>
                <a:gd name="connsiteY234" fmla="*/ 2803 h 119708"/>
                <a:gd name="connsiteX235" fmla="*/ 18828 w 80393"/>
                <a:gd name="connsiteY235" fmla="*/ 2527 h 119708"/>
                <a:gd name="connsiteX236" fmla="*/ 19104 w 80393"/>
                <a:gd name="connsiteY236" fmla="*/ 2250 h 119708"/>
                <a:gd name="connsiteX237" fmla="*/ 19657 w 80393"/>
                <a:gd name="connsiteY237" fmla="*/ 1974 h 119708"/>
                <a:gd name="connsiteX238" fmla="*/ 20209 w 80393"/>
                <a:gd name="connsiteY238" fmla="*/ 1698 h 119708"/>
                <a:gd name="connsiteX239" fmla="*/ 20762 w 80393"/>
                <a:gd name="connsiteY239" fmla="*/ 1698 h 119708"/>
                <a:gd name="connsiteX240" fmla="*/ 21038 w 80393"/>
                <a:gd name="connsiteY240" fmla="*/ 1698 h 119708"/>
                <a:gd name="connsiteX241" fmla="*/ 21314 w 80393"/>
                <a:gd name="connsiteY241" fmla="*/ 1421 h 119708"/>
                <a:gd name="connsiteX242" fmla="*/ 21590 w 80393"/>
                <a:gd name="connsiteY242" fmla="*/ 1421 h 119708"/>
                <a:gd name="connsiteX243" fmla="*/ 21866 w 80393"/>
                <a:gd name="connsiteY243" fmla="*/ 1698 h 119708"/>
                <a:gd name="connsiteX244" fmla="*/ 22419 w 80393"/>
                <a:gd name="connsiteY244" fmla="*/ 1421 h 119708"/>
                <a:gd name="connsiteX245" fmla="*/ 22695 w 80393"/>
                <a:gd name="connsiteY245" fmla="*/ 1145 h 119708"/>
                <a:gd name="connsiteX246" fmla="*/ 22972 w 80393"/>
                <a:gd name="connsiteY246" fmla="*/ 1145 h 119708"/>
                <a:gd name="connsiteX247" fmla="*/ 23248 w 80393"/>
                <a:gd name="connsiteY247" fmla="*/ 868 h 119708"/>
                <a:gd name="connsiteX248" fmla="*/ 23524 w 80393"/>
                <a:gd name="connsiteY248" fmla="*/ 868 h 119708"/>
                <a:gd name="connsiteX249" fmla="*/ 23801 w 80393"/>
                <a:gd name="connsiteY249" fmla="*/ 592 h 119708"/>
                <a:gd name="connsiteX250" fmla="*/ 24077 w 80393"/>
                <a:gd name="connsiteY250" fmla="*/ 315 h 119708"/>
                <a:gd name="connsiteX251" fmla="*/ 24353 w 80393"/>
                <a:gd name="connsiteY251" fmla="*/ 315 h 119708"/>
                <a:gd name="connsiteX252" fmla="*/ 24629 w 80393"/>
                <a:gd name="connsiteY252" fmla="*/ 315 h 119708"/>
                <a:gd name="connsiteX253" fmla="*/ 24906 w 80393"/>
                <a:gd name="connsiteY253" fmla="*/ 39 h 119708"/>
                <a:gd name="connsiteX254" fmla="*/ 25182 w 80393"/>
                <a:gd name="connsiteY254" fmla="*/ 39 h 119708"/>
                <a:gd name="connsiteX255" fmla="*/ 25458 w 80393"/>
                <a:gd name="connsiteY255" fmla="*/ 39 h 119708"/>
                <a:gd name="connsiteX256" fmla="*/ 25458 w 80393"/>
                <a:gd name="connsiteY256" fmla="*/ 315 h 119708"/>
                <a:gd name="connsiteX257" fmla="*/ 25182 w 80393"/>
                <a:gd name="connsiteY257" fmla="*/ 868 h 119708"/>
                <a:gd name="connsiteX258" fmla="*/ 25182 w 80393"/>
                <a:gd name="connsiteY258" fmla="*/ 1421 h 119708"/>
                <a:gd name="connsiteX259" fmla="*/ 25182 w 80393"/>
                <a:gd name="connsiteY259" fmla="*/ 1974 h 119708"/>
                <a:gd name="connsiteX260" fmla="*/ 25182 w 80393"/>
                <a:gd name="connsiteY260" fmla="*/ 6674 h 119708"/>
                <a:gd name="connsiteX261" fmla="*/ 25182 w 80393"/>
                <a:gd name="connsiteY261" fmla="*/ 7503 h 119708"/>
                <a:gd name="connsiteX262" fmla="*/ 25182 w 80393"/>
                <a:gd name="connsiteY262" fmla="*/ 8333 h 119708"/>
                <a:gd name="connsiteX263" fmla="*/ 25458 w 80393"/>
                <a:gd name="connsiteY263" fmla="*/ 9162 h 119708"/>
                <a:gd name="connsiteX264" fmla="*/ 25458 w 80393"/>
                <a:gd name="connsiteY264" fmla="*/ 9992 h 119708"/>
                <a:gd name="connsiteX265" fmla="*/ 25458 w 80393"/>
                <a:gd name="connsiteY265" fmla="*/ 10544 h 119708"/>
                <a:gd name="connsiteX266" fmla="*/ 25458 w 80393"/>
                <a:gd name="connsiteY266" fmla="*/ 11097 h 119708"/>
                <a:gd name="connsiteX267" fmla="*/ 25458 w 80393"/>
                <a:gd name="connsiteY267" fmla="*/ 11650 h 119708"/>
                <a:gd name="connsiteX268" fmla="*/ 25458 w 80393"/>
                <a:gd name="connsiteY268" fmla="*/ 12203 h 119708"/>
                <a:gd name="connsiteX269" fmla="*/ 25458 w 80393"/>
                <a:gd name="connsiteY269" fmla="*/ 12756 h 119708"/>
                <a:gd name="connsiteX270" fmla="*/ 25734 w 80393"/>
                <a:gd name="connsiteY270" fmla="*/ 13033 h 119708"/>
                <a:gd name="connsiteX271" fmla="*/ 25734 w 80393"/>
                <a:gd name="connsiteY271" fmla="*/ 13585 h 119708"/>
                <a:gd name="connsiteX272" fmla="*/ 26010 w 80393"/>
                <a:gd name="connsiteY272" fmla="*/ 13862 h 119708"/>
                <a:gd name="connsiteX273" fmla="*/ 26287 w 80393"/>
                <a:gd name="connsiteY273" fmla="*/ 13862 h 119708"/>
                <a:gd name="connsiteX274" fmla="*/ 26563 w 80393"/>
                <a:gd name="connsiteY274" fmla="*/ 13862 h 119708"/>
                <a:gd name="connsiteX275" fmla="*/ 26563 w 80393"/>
                <a:gd name="connsiteY275" fmla="*/ 13585 h 119708"/>
                <a:gd name="connsiteX276" fmla="*/ 26839 w 80393"/>
                <a:gd name="connsiteY276" fmla="*/ 13309 h 119708"/>
                <a:gd name="connsiteX277" fmla="*/ 27392 w 80393"/>
                <a:gd name="connsiteY277" fmla="*/ 13033 h 119708"/>
                <a:gd name="connsiteX278" fmla="*/ 27668 w 80393"/>
                <a:gd name="connsiteY278" fmla="*/ 12756 h 119708"/>
                <a:gd name="connsiteX279" fmla="*/ 28221 w 80393"/>
                <a:gd name="connsiteY279" fmla="*/ 12479 h 119708"/>
                <a:gd name="connsiteX280" fmla="*/ 28497 w 80393"/>
                <a:gd name="connsiteY280" fmla="*/ 12203 h 119708"/>
                <a:gd name="connsiteX281" fmla="*/ 29050 w 80393"/>
                <a:gd name="connsiteY281" fmla="*/ 11927 h 119708"/>
                <a:gd name="connsiteX282" fmla="*/ 29326 w 80393"/>
                <a:gd name="connsiteY282" fmla="*/ 11927 h 119708"/>
                <a:gd name="connsiteX283" fmla="*/ 29878 w 80393"/>
                <a:gd name="connsiteY283" fmla="*/ 12203 h 119708"/>
                <a:gd name="connsiteX284" fmla="*/ 30154 w 80393"/>
                <a:gd name="connsiteY284" fmla="*/ 12203 h 119708"/>
                <a:gd name="connsiteX285" fmla="*/ 30431 w 80393"/>
                <a:gd name="connsiteY285" fmla="*/ 12203 h 119708"/>
                <a:gd name="connsiteX286" fmla="*/ 30983 w 80393"/>
                <a:gd name="connsiteY286" fmla="*/ 11927 h 119708"/>
                <a:gd name="connsiteX287" fmla="*/ 31260 w 80393"/>
                <a:gd name="connsiteY287" fmla="*/ 11650 h 119708"/>
                <a:gd name="connsiteX288" fmla="*/ 31536 w 80393"/>
                <a:gd name="connsiteY288" fmla="*/ 11374 h 119708"/>
                <a:gd name="connsiteX289" fmla="*/ 31812 w 80393"/>
                <a:gd name="connsiteY289" fmla="*/ 11650 h 119708"/>
                <a:gd name="connsiteX290" fmla="*/ 32365 w 80393"/>
                <a:gd name="connsiteY290" fmla="*/ 11927 h 119708"/>
                <a:gd name="connsiteX291" fmla="*/ 32641 w 80393"/>
                <a:gd name="connsiteY291" fmla="*/ 11927 h 119708"/>
                <a:gd name="connsiteX292" fmla="*/ 33194 w 80393"/>
                <a:gd name="connsiteY292" fmla="*/ 11927 h 119708"/>
                <a:gd name="connsiteX293" fmla="*/ 33746 w 80393"/>
                <a:gd name="connsiteY293" fmla="*/ 11927 h 119708"/>
                <a:gd name="connsiteX294" fmla="*/ 34298 w 80393"/>
                <a:gd name="connsiteY294" fmla="*/ 11927 h 119708"/>
                <a:gd name="connsiteX295" fmla="*/ 34851 w 80393"/>
                <a:gd name="connsiteY295" fmla="*/ 12203 h 119708"/>
                <a:gd name="connsiteX296" fmla="*/ 35127 w 80393"/>
                <a:gd name="connsiteY296" fmla="*/ 12479 h 119708"/>
                <a:gd name="connsiteX297" fmla="*/ 35680 w 80393"/>
                <a:gd name="connsiteY297" fmla="*/ 12756 h 119708"/>
                <a:gd name="connsiteX298" fmla="*/ 35956 w 80393"/>
                <a:gd name="connsiteY298" fmla="*/ 12756 h 119708"/>
                <a:gd name="connsiteX299" fmla="*/ 36509 w 80393"/>
                <a:gd name="connsiteY299" fmla="*/ 13033 h 119708"/>
                <a:gd name="connsiteX300" fmla="*/ 37338 w 80393"/>
                <a:gd name="connsiteY300" fmla="*/ 13309 h 119708"/>
                <a:gd name="connsiteX301" fmla="*/ 37614 w 80393"/>
                <a:gd name="connsiteY301" fmla="*/ 13862 h 119708"/>
                <a:gd name="connsiteX302" fmla="*/ 37890 w 80393"/>
                <a:gd name="connsiteY302" fmla="*/ 14415 h 119708"/>
                <a:gd name="connsiteX303" fmla="*/ 38166 w 80393"/>
                <a:gd name="connsiteY303" fmla="*/ 14691 h 119708"/>
                <a:gd name="connsiteX304" fmla="*/ 38995 w 80393"/>
                <a:gd name="connsiteY304" fmla="*/ 15244 h 119708"/>
                <a:gd name="connsiteX305" fmla="*/ 39271 w 80393"/>
                <a:gd name="connsiteY305" fmla="*/ 15797 h 119708"/>
                <a:gd name="connsiteX306" fmla="*/ 39547 w 80393"/>
                <a:gd name="connsiteY306" fmla="*/ 16074 h 119708"/>
                <a:gd name="connsiteX307" fmla="*/ 40100 w 80393"/>
                <a:gd name="connsiteY307" fmla="*/ 16074 h 119708"/>
                <a:gd name="connsiteX308" fmla="*/ 40376 w 80393"/>
                <a:gd name="connsiteY308" fmla="*/ 16074 h 119708"/>
                <a:gd name="connsiteX309" fmla="*/ 40929 w 80393"/>
                <a:gd name="connsiteY309" fmla="*/ 16074 h 119708"/>
                <a:gd name="connsiteX310" fmla="*/ 41205 w 80393"/>
                <a:gd name="connsiteY310" fmla="*/ 16074 h 119708"/>
                <a:gd name="connsiteX311" fmla="*/ 41482 w 80393"/>
                <a:gd name="connsiteY311" fmla="*/ 16074 h 119708"/>
                <a:gd name="connsiteX312" fmla="*/ 41758 w 80393"/>
                <a:gd name="connsiteY312" fmla="*/ 16074 h 119708"/>
                <a:gd name="connsiteX313" fmla="*/ 42034 w 80393"/>
                <a:gd name="connsiteY313" fmla="*/ 16074 h 119708"/>
                <a:gd name="connsiteX314" fmla="*/ 42310 w 80393"/>
                <a:gd name="connsiteY314" fmla="*/ 16074 h 119708"/>
                <a:gd name="connsiteX315" fmla="*/ 42586 w 80393"/>
                <a:gd name="connsiteY315" fmla="*/ 16074 h 119708"/>
                <a:gd name="connsiteX316" fmla="*/ 42586 w 80393"/>
                <a:gd name="connsiteY316" fmla="*/ 16350 h 119708"/>
                <a:gd name="connsiteX317" fmla="*/ 42863 w 80393"/>
                <a:gd name="connsiteY317" fmla="*/ 16350 h 119708"/>
                <a:gd name="connsiteX318" fmla="*/ 43139 w 80393"/>
                <a:gd name="connsiteY318" fmla="*/ 16626 h 119708"/>
                <a:gd name="connsiteX319" fmla="*/ 43415 w 80393"/>
                <a:gd name="connsiteY319" fmla="*/ 16626 h 119708"/>
                <a:gd name="connsiteX320" fmla="*/ 43691 w 80393"/>
                <a:gd name="connsiteY320" fmla="*/ 16626 h 119708"/>
                <a:gd name="connsiteX321" fmla="*/ 43968 w 80393"/>
                <a:gd name="connsiteY321" fmla="*/ 16626 h 119708"/>
                <a:gd name="connsiteX322" fmla="*/ 43968 w 80393"/>
                <a:gd name="connsiteY322" fmla="*/ 16350 h 119708"/>
                <a:gd name="connsiteX323" fmla="*/ 44244 w 80393"/>
                <a:gd name="connsiteY323" fmla="*/ 16350 h 119708"/>
                <a:gd name="connsiteX324" fmla="*/ 44520 w 80393"/>
                <a:gd name="connsiteY324" fmla="*/ 16350 h 119708"/>
                <a:gd name="connsiteX325" fmla="*/ 44520 w 80393"/>
                <a:gd name="connsiteY325" fmla="*/ 16626 h 119708"/>
                <a:gd name="connsiteX326" fmla="*/ 44797 w 80393"/>
                <a:gd name="connsiteY326" fmla="*/ 16626 h 119708"/>
                <a:gd name="connsiteX327" fmla="*/ 45073 w 80393"/>
                <a:gd name="connsiteY327" fmla="*/ 16626 h 119708"/>
                <a:gd name="connsiteX328" fmla="*/ 45073 w 80393"/>
                <a:gd name="connsiteY328" fmla="*/ 16903 h 119708"/>
                <a:gd name="connsiteX329" fmla="*/ 45349 w 80393"/>
                <a:gd name="connsiteY329" fmla="*/ 16903 h 119708"/>
                <a:gd name="connsiteX330" fmla="*/ 45626 w 80393"/>
                <a:gd name="connsiteY330" fmla="*/ 16903 h 119708"/>
                <a:gd name="connsiteX331" fmla="*/ 45626 w 80393"/>
                <a:gd name="connsiteY331" fmla="*/ 17180 h 119708"/>
                <a:gd name="connsiteX332" fmla="*/ 45902 w 80393"/>
                <a:gd name="connsiteY332" fmla="*/ 17180 h 119708"/>
                <a:gd name="connsiteX333" fmla="*/ 45902 w 80393"/>
                <a:gd name="connsiteY333" fmla="*/ 17456 h 119708"/>
                <a:gd name="connsiteX334" fmla="*/ 46178 w 80393"/>
                <a:gd name="connsiteY334" fmla="*/ 17732 h 119708"/>
                <a:gd name="connsiteX335" fmla="*/ 46178 w 80393"/>
                <a:gd name="connsiteY335" fmla="*/ 18009 h 119708"/>
                <a:gd name="connsiteX336" fmla="*/ 46178 w 80393"/>
                <a:gd name="connsiteY336" fmla="*/ 18285 h 119708"/>
                <a:gd name="connsiteX337" fmla="*/ 46454 w 80393"/>
                <a:gd name="connsiteY337" fmla="*/ 18562 h 119708"/>
                <a:gd name="connsiteX338" fmla="*/ 46730 w 80393"/>
                <a:gd name="connsiteY338" fmla="*/ 18562 h 119708"/>
                <a:gd name="connsiteX339" fmla="*/ 46730 w 80393"/>
                <a:gd name="connsiteY339" fmla="*/ 18838 h 119708"/>
                <a:gd name="connsiteX340" fmla="*/ 47007 w 80393"/>
                <a:gd name="connsiteY340" fmla="*/ 18838 h 119708"/>
                <a:gd name="connsiteX341" fmla="*/ 47283 w 80393"/>
                <a:gd name="connsiteY341" fmla="*/ 18838 h 119708"/>
                <a:gd name="connsiteX342" fmla="*/ 47559 w 80393"/>
                <a:gd name="connsiteY342" fmla="*/ 18838 h 119708"/>
                <a:gd name="connsiteX343" fmla="*/ 47559 w 80393"/>
                <a:gd name="connsiteY343" fmla="*/ 19115 h 119708"/>
                <a:gd name="connsiteX344" fmla="*/ 47835 w 80393"/>
                <a:gd name="connsiteY344" fmla="*/ 19115 h 119708"/>
                <a:gd name="connsiteX345" fmla="*/ 47835 w 80393"/>
                <a:gd name="connsiteY345" fmla="*/ 19391 h 119708"/>
                <a:gd name="connsiteX346" fmla="*/ 47835 w 80393"/>
                <a:gd name="connsiteY346" fmla="*/ 19668 h 119708"/>
                <a:gd name="connsiteX347" fmla="*/ 48112 w 80393"/>
                <a:gd name="connsiteY347" fmla="*/ 19668 h 119708"/>
                <a:gd name="connsiteX348" fmla="*/ 48112 w 80393"/>
                <a:gd name="connsiteY348" fmla="*/ 19944 h 119708"/>
                <a:gd name="connsiteX349" fmla="*/ 48112 w 80393"/>
                <a:gd name="connsiteY349" fmla="*/ 20221 h 119708"/>
                <a:gd name="connsiteX350" fmla="*/ 48112 w 80393"/>
                <a:gd name="connsiteY350" fmla="*/ 20497 h 119708"/>
                <a:gd name="connsiteX351" fmla="*/ 48112 w 80393"/>
                <a:gd name="connsiteY351" fmla="*/ 20773 h 119708"/>
                <a:gd name="connsiteX352" fmla="*/ 48112 w 80393"/>
                <a:gd name="connsiteY352" fmla="*/ 21050 h 119708"/>
                <a:gd name="connsiteX353" fmla="*/ 48388 w 80393"/>
                <a:gd name="connsiteY353" fmla="*/ 21050 h 119708"/>
                <a:gd name="connsiteX354" fmla="*/ 48388 w 80393"/>
                <a:gd name="connsiteY354" fmla="*/ 21327 h 119708"/>
                <a:gd name="connsiteX355" fmla="*/ 48664 w 80393"/>
                <a:gd name="connsiteY355" fmla="*/ 21603 h 119708"/>
                <a:gd name="connsiteX356" fmla="*/ 48664 w 80393"/>
                <a:gd name="connsiteY356" fmla="*/ 21879 h 119708"/>
                <a:gd name="connsiteX357" fmla="*/ 48941 w 80393"/>
                <a:gd name="connsiteY357" fmla="*/ 21879 h 119708"/>
                <a:gd name="connsiteX358" fmla="*/ 48941 w 80393"/>
                <a:gd name="connsiteY358" fmla="*/ 22156 h 119708"/>
                <a:gd name="connsiteX359" fmla="*/ 49217 w 80393"/>
                <a:gd name="connsiteY359" fmla="*/ 22432 h 119708"/>
                <a:gd name="connsiteX360" fmla="*/ 49217 w 80393"/>
                <a:gd name="connsiteY360" fmla="*/ 22709 h 119708"/>
                <a:gd name="connsiteX361" fmla="*/ 49493 w 80393"/>
                <a:gd name="connsiteY361" fmla="*/ 22709 h 119708"/>
                <a:gd name="connsiteX362" fmla="*/ 49493 w 80393"/>
                <a:gd name="connsiteY362" fmla="*/ 22985 h 119708"/>
                <a:gd name="connsiteX363" fmla="*/ 49769 w 80393"/>
                <a:gd name="connsiteY363" fmla="*/ 23262 h 119708"/>
                <a:gd name="connsiteX364" fmla="*/ 50046 w 80393"/>
                <a:gd name="connsiteY364" fmla="*/ 23262 h 119708"/>
                <a:gd name="connsiteX365" fmla="*/ 50322 w 80393"/>
                <a:gd name="connsiteY365" fmla="*/ 23262 h 119708"/>
                <a:gd name="connsiteX366" fmla="*/ 50322 w 80393"/>
                <a:gd name="connsiteY366" fmla="*/ 22985 h 119708"/>
                <a:gd name="connsiteX367" fmla="*/ 50598 w 80393"/>
                <a:gd name="connsiteY367" fmla="*/ 22985 h 119708"/>
                <a:gd name="connsiteX368" fmla="*/ 50598 w 80393"/>
                <a:gd name="connsiteY368" fmla="*/ 22709 h 119708"/>
                <a:gd name="connsiteX369" fmla="*/ 50874 w 80393"/>
                <a:gd name="connsiteY369" fmla="*/ 22709 h 119708"/>
                <a:gd name="connsiteX370" fmla="*/ 50874 w 80393"/>
                <a:gd name="connsiteY370" fmla="*/ 22432 h 119708"/>
                <a:gd name="connsiteX371" fmla="*/ 50874 w 80393"/>
                <a:gd name="connsiteY371" fmla="*/ 22156 h 119708"/>
                <a:gd name="connsiteX372" fmla="*/ 51151 w 80393"/>
                <a:gd name="connsiteY372" fmla="*/ 22156 h 119708"/>
                <a:gd name="connsiteX373" fmla="*/ 51151 w 80393"/>
                <a:gd name="connsiteY373" fmla="*/ 21879 h 119708"/>
                <a:gd name="connsiteX374" fmla="*/ 51427 w 80393"/>
                <a:gd name="connsiteY374" fmla="*/ 21603 h 119708"/>
                <a:gd name="connsiteX375" fmla="*/ 51427 w 80393"/>
                <a:gd name="connsiteY375" fmla="*/ 21327 h 119708"/>
                <a:gd name="connsiteX376" fmla="*/ 51427 w 80393"/>
                <a:gd name="connsiteY376" fmla="*/ 21050 h 119708"/>
                <a:gd name="connsiteX377" fmla="*/ 51427 w 80393"/>
                <a:gd name="connsiteY377" fmla="*/ 20773 h 119708"/>
                <a:gd name="connsiteX378" fmla="*/ 51703 w 80393"/>
                <a:gd name="connsiteY378" fmla="*/ 20773 h 119708"/>
                <a:gd name="connsiteX379" fmla="*/ 51703 w 80393"/>
                <a:gd name="connsiteY379" fmla="*/ 20497 h 119708"/>
                <a:gd name="connsiteX380" fmla="*/ 51979 w 80393"/>
                <a:gd name="connsiteY380" fmla="*/ 20497 h 119708"/>
                <a:gd name="connsiteX381" fmla="*/ 51979 w 80393"/>
                <a:gd name="connsiteY381" fmla="*/ 20773 h 119708"/>
                <a:gd name="connsiteX382" fmla="*/ 52256 w 80393"/>
                <a:gd name="connsiteY382" fmla="*/ 20773 h 119708"/>
                <a:gd name="connsiteX383" fmla="*/ 52256 w 80393"/>
                <a:gd name="connsiteY383" fmla="*/ 21050 h 119708"/>
                <a:gd name="connsiteX384" fmla="*/ 52256 w 80393"/>
                <a:gd name="connsiteY384" fmla="*/ 21327 h 119708"/>
                <a:gd name="connsiteX385" fmla="*/ 52256 w 80393"/>
                <a:gd name="connsiteY385" fmla="*/ 21603 h 119708"/>
                <a:gd name="connsiteX386" fmla="*/ 52256 w 80393"/>
                <a:gd name="connsiteY386" fmla="*/ 21879 h 119708"/>
                <a:gd name="connsiteX387" fmla="*/ 52532 w 80393"/>
                <a:gd name="connsiteY387" fmla="*/ 21879 h 119708"/>
                <a:gd name="connsiteX388" fmla="*/ 52532 w 80393"/>
                <a:gd name="connsiteY388" fmla="*/ 22156 h 119708"/>
                <a:gd name="connsiteX389" fmla="*/ 52808 w 80393"/>
                <a:gd name="connsiteY389" fmla="*/ 22156 h 119708"/>
                <a:gd name="connsiteX390" fmla="*/ 52808 w 80393"/>
                <a:gd name="connsiteY390" fmla="*/ 22432 h 119708"/>
                <a:gd name="connsiteX391" fmla="*/ 53085 w 80393"/>
                <a:gd name="connsiteY391" fmla="*/ 22432 h 119708"/>
                <a:gd name="connsiteX392" fmla="*/ 53361 w 80393"/>
                <a:gd name="connsiteY392" fmla="*/ 22432 h 119708"/>
                <a:gd name="connsiteX393" fmla="*/ 53637 w 80393"/>
                <a:gd name="connsiteY393" fmla="*/ 22432 h 119708"/>
                <a:gd name="connsiteX394" fmla="*/ 53913 w 80393"/>
                <a:gd name="connsiteY394" fmla="*/ 22432 h 119708"/>
                <a:gd name="connsiteX395" fmla="*/ 54190 w 80393"/>
                <a:gd name="connsiteY395" fmla="*/ 22432 h 119708"/>
                <a:gd name="connsiteX396" fmla="*/ 54466 w 80393"/>
                <a:gd name="connsiteY396" fmla="*/ 22432 h 119708"/>
                <a:gd name="connsiteX397" fmla="*/ 54742 w 80393"/>
                <a:gd name="connsiteY397" fmla="*/ 22432 h 119708"/>
                <a:gd name="connsiteX398" fmla="*/ 54742 w 80393"/>
                <a:gd name="connsiteY398" fmla="*/ 22156 h 119708"/>
                <a:gd name="connsiteX399" fmla="*/ 54742 w 80393"/>
                <a:gd name="connsiteY399" fmla="*/ 21879 h 119708"/>
                <a:gd name="connsiteX400" fmla="*/ 55018 w 80393"/>
                <a:gd name="connsiteY400" fmla="*/ 21879 h 119708"/>
                <a:gd name="connsiteX401" fmla="*/ 55018 w 80393"/>
                <a:gd name="connsiteY401" fmla="*/ 21603 h 119708"/>
                <a:gd name="connsiteX402" fmla="*/ 55295 w 80393"/>
                <a:gd name="connsiteY402" fmla="*/ 21879 h 119708"/>
                <a:gd name="connsiteX403" fmla="*/ 55295 w 80393"/>
                <a:gd name="connsiteY403" fmla="*/ 22156 h 119708"/>
                <a:gd name="connsiteX404" fmla="*/ 55571 w 80393"/>
                <a:gd name="connsiteY404" fmla="*/ 22156 h 119708"/>
                <a:gd name="connsiteX405" fmla="*/ 55571 w 80393"/>
                <a:gd name="connsiteY405" fmla="*/ 22432 h 119708"/>
                <a:gd name="connsiteX406" fmla="*/ 55847 w 80393"/>
                <a:gd name="connsiteY406" fmla="*/ 22432 h 119708"/>
                <a:gd name="connsiteX407" fmla="*/ 56123 w 80393"/>
                <a:gd name="connsiteY407" fmla="*/ 22432 h 119708"/>
                <a:gd name="connsiteX408" fmla="*/ 56123 w 80393"/>
                <a:gd name="connsiteY408" fmla="*/ 22156 h 119708"/>
                <a:gd name="connsiteX409" fmla="*/ 56400 w 80393"/>
                <a:gd name="connsiteY409" fmla="*/ 22156 h 119708"/>
                <a:gd name="connsiteX410" fmla="*/ 56676 w 80393"/>
                <a:gd name="connsiteY410" fmla="*/ 21879 h 119708"/>
                <a:gd name="connsiteX411" fmla="*/ 56952 w 80393"/>
                <a:gd name="connsiteY411" fmla="*/ 21879 h 119708"/>
                <a:gd name="connsiteX412" fmla="*/ 56952 w 80393"/>
                <a:gd name="connsiteY412" fmla="*/ 21603 h 119708"/>
                <a:gd name="connsiteX413" fmla="*/ 57229 w 80393"/>
                <a:gd name="connsiteY413" fmla="*/ 21603 h 119708"/>
                <a:gd name="connsiteX414" fmla="*/ 57505 w 80393"/>
                <a:gd name="connsiteY414" fmla="*/ 21603 h 119708"/>
                <a:gd name="connsiteX415" fmla="*/ 57781 w 80393"/>
                <a:gd name="connsiteY415" fmla="*/ 21603 h 119708"/>
                <a:gd name="connsiteX416" fmla="*/ 58057 w 80393"/>
                <a:gd name="connsiteY416" fmla="*/ 21603 h 119708"/>
                <a:gd name="connsiteX417" fmla="*/ 58057 w 80393"/>
                <a:gd name="connsiteY417" fmla="*/ 21879 h 119708"/>
                <a:gd name="connsiteX418" fmla="*/ 58334 w 80393"/>
                <a:gd name="connsiteY418" fmla="*/ 21879 h 119708"/>
                <a:gd name="connsiteX419" fmla="*/ 58610 w 80393"/>
                <a:gd name="connsiteY419" fmla="*/ 21879 h 119708"/>
                <a:gd name="connsiteX420" fmla="*/ 58886 w 80393"/>
                <a:gd name="connsiteY420" fmla="*/ 21879 h 119708"/>
                <a:gd name="connsiteX421" fmla="*/ 58886 w 80393"/>
                <a:gd name="connsiteY421" fmla="*/ 22156 h 119708"/>
                <a:gd name="connsiteX422" fmla="*/ 59162 w 80393"/>
                <a:gd name="connsiteY422" fmla="*/ 22156 h 119708"/>
                <a:gd name="connsiteX423" fmla="*/ 59439 w 80393"/>
                <a:gd name="connsiteY423" fmla="*/ 22156 h 119708"/>
                <a:gd name="connsiteX424" fmla="*/ 59715 w 80393"/>
                <a:gd name="connsiteY424" fmla="*/ 22156 h 119708"/>
                <a:gd name="connsiteX425" fmla="*/ 59991 w 80393"/>
                <a:gd name="connsiteY425" fmla="*/ 22156 h 119708"/>
                <a:gd name="connsiteX426" fmla="*/ 59991 w 80393"/>
                <a:gd name="connsiteY426" fmla="*/ 22432 h 119708"/>
                <a:gd name="connsiteX427" fmla="*/ 60267 w 80393"/>
                <a:gd name="connsiteY427" fmla="*/ 22432 h 119708"/>
                <a:gd name="connsiteX428" fmla="*/ 60267 w 80393"/>
                <a:gd name="connsiteY428" fmla="*/ 22709 h 119708"/>
                <a:gd name="connsiteX429" fmla="*/ 60544 w 80393"/>
                <a:gd name="connsiteY429" fmla="*/ 22709 h 119708"/>
                <a:gd name="connsiteX430" fmla="*/ 60820 w 80393"/>
                <a:gd name="connsiteY430" fmla="*/ 22709 h 119708"/>
                <a:gd name="connsiteX431" fmla="*/ 60820 w 80393"/>
                <a:gd name="connsiteY431" fmla="*/ 22985 h 119708"/>
                <a:gd name="connsiteX432" fmla="*/ 61096 w 80393"/>
                <a:gd name="connsiteY432" fmla="*/ 22985 h 119708"/>
                <a:gd name="connsiteX433" fmla="*/ 61372 w 80393"/>
                <a:gd name="connsiteY433" fmla="*/ 22985 h 119708"/>
                <a:gd name="connsiteX434" fmla="*/ 61649 w 80393"/>
                <a:gd name="connsiteY434" fmla="*/ 22985 h 119708"/>
                <a:gd name="connsiteX435" fmla="*/ 61925 w 80393"/>
                <a:gd name="connsiteY435" fmla="*/ 22985 h 119708"/>
                <a:gd name="connsiteX436" fmla="*/ 62201 w 80393"/>
                <a:gd name="connsiteY436" fmla="*/ 22985 h 119708"/>
                <a:gd name="connsiteX437" fmla="*/ 62201 w 80393"/>
                <a:gd name="connsiteY437" fmla="*/ 23262 h 119708"/>
                <a:gd name="connsiteX438" fmla="*/ 62478 w 80393"/>
                <a:gd name="connsiteY438" fmla="*/ 23262 h 119708"/>
                <a:gd name="connsiteX439" fmla="*/ 62754 w 80393"/>
                <a:gd name="connsiteY439" fmla="*/ 23262 h 119708"/>
                <a:gd name="connsiteX440" fmla="*/ 62754 w 80393"/>
                <a:gd name="connsiteY440" fmla="*/ 23538 h 119708"/>
                <a:gd name="connsiteX441" fmla="*/ 63030 w 80393"/>
                <a:gd name="connsiteY441" fmla="*/ 23538 h 119708"/>
                <a:gd name="connsiteX442" fmla="*/ 63030 w 80393"/>
                <a:gd name="connsiteY442" fmla="*/ 23815 h 119708"/>
                <a:gd name="connsiteX443" fmla="*/ 63306 w 80393"/>
                <a:gd name="connsiteY443" fmla="*/ 23815 h 119708"/>
                <a:gd name="connsiteX444" fmla="*/ 63306 w 80393"/>
                <a:gd name="connsiteY444" fmla="*/ 24091 h 119708"/>
                <a:gd name="connsiteX445" fmla="*/ 63583 w 80393"/>
                <a:gd name="connsiteY445" fmla="*/ 24091 h 119708"/>
                <a:gd name="connsiteX446" fmla="*/ 63583 w 80393"/>
                <a:gd name="connsiteY446" fmla="*/ 24368 h 119708"/>
                <a:gd name="connsiteX447" fmla="*/ 63859 w 80393"/>
                <a:gd name="connsiteY447" fmla="*/ 24368 h 119708"/>
                <a:gd name="connsiteX448" fmla="*/ 63859 w 80393"/>
                <a:gd name="connsiteY448" fmla="*/ 24644 h 119708"/>
                <a:gd name="connsiteX449" fmla="*/ 64135 w 80393"/>
                <a:gd name="connsiteY449" fmla="*/ 24920 h 119708"/>
                <a:gd name="connsiteX450" fmla="*/ 64135 w 80393"/>
                <a:gd name="connsiteY450" fmla="*/ 25197 h 119708"/>
                <a:gd name="connsiteX451" fmla="*/ 64135 w 80393"/>
                <a:gd name="connsiteY451" fmla="*/ 25473 h 119708"/>
                <a:gd name="connsiteX452" fmla="*/ 64411 w 80393"/>
                <a:gd name="connsiteY452" fmla="*/ 25750 h 119708"/>
                <a:gd name="connsiteX453" fmla="*/ 64411 w 80393"/>
                <a:gd name="connsiteY453" fmla="*/ 26026 h 119708"/>
                <a:gd name="connsiteX454" fmla="*/ 64688 w 80393"/>
                <a:gd name="connsiteY454" fmla="*/ 26026 h 119708"/>
                <a:gd name="connsiteX455" fmla="*/ 64688 w 80393"/>
                <a:gd name="connsiteY455" fmla="*/ 26303 h 119708"/>
                <a:gd name="connsiteX456" fmla="*/ 64964 w 80393"/>
                <a:gd name="connsiteY456" fmla="*/ 26303 h 119708"/>
                <a:gd name="connsiteX457" fmla="*/ 64964 w 80393"/>
                <a:gd name="connsiteY457" fmla="*/ 26579 h 119708"/>
                <a:gd name="connsiteX458" fmla="*/ 65240 w 80393"/>
                <a:gd name="connsiteY458" fmla="*/ 26856 h 119708"/>
                <a:gd name="connsiteX459" fmla="*/ 65240 w 80393"/>
                <a:gd name="connsiteY459" fmla="*/ 27132 h 119708"/>
                <a:gd name="connsiteX460" fmla="*/ 65516 w 80393"/>
                <a:gd name="connsiteY460" fmla="*/ 27132 h 119708"/>
                <a:gd name="connsiteX461" fmla="*/ 65516 w 80393"/>
                <a:gd name="connsiteY461" fmla="*/ 27409 h 119708"/>
                <a:gd name="connsiteX462" fmla="*/ 65793 w 80393"/>
                <a:gd name="connsiteY462" fmla="*/ 27409 h 119708"/>
                <a:gd name="connsiteX463" fmla="*/ 66069 w 80393"/>
                <a:gd name="connsiteY463" fmla="*/ 27409 h 119708"/>
                <a:gd name="connsiteX464" fmla="*/ 66069 w 80393"/>
                <a:gd name="connsiteY464" fmla="*/ 27685 h 119708"/>
                <a:gd name="connsiteX465" fmla="*/ 66345 w 80393"/>
                <a:gd name="connsiteY465" fmla="*/ 27685 h 119708"/>
                <a:gd name="connsiteX466" fmla="*/ 66622 w 80393"/>
                <a:gd name="connsiteY466" fmla="*/ 27685 h 119708"/>
                <a:gd name="connsiteX467" fmla="*/ 66622 w 80393"/>
                <a:gd name="connsiteY467" fmla="*/ 27962 h 119708"/>
                <a:gd name="connsiteX468" fmla="*/ 66898 w 80393"/>
                <a:gd name="connsiteY468" fmla="*/ 28238 h 119708"/>
                <a:gd name="connsiteX469" fmla="*/ 67174 w 80393"/>
                <a:gd name="connsiteY469" fmla="*/ 28238 h 119708"/>
                <a:gd name="connsiteX470" fmla="*/ 67450 w 80393"/>
                <a:gd name="connsiteY470" fmla="*/ 28238 h 119708"/>
                <a:gd name="connsiteX471" fmla="*/ 67727 w 80393"/>
                <a:gd name="connsiteY471" fmla="*/ 28238 h 119708"/>
                <a:gd name="connsiteX472" fmla="*/ 68003 w 80393"/>
                <a:gd name="connsiteY472" fmla="*/ 28238 h 119708"/>
                <a:gd name="connsiteX473" fmla="*/ 68279 w 80393"/>
                <a:gd name="connsiteY473" fmla="*/ 28515 h 119708"/>
                <a:gd name="connsiteX474" fmla="*/ 68279 w 80393"/>
                <a:gd name="connsiteY474" fmla="*/ 28791 h 119708"/>
                <a:gd name="connsiteX475" fmla="*/ 68555 w 80393"/>
                <a:gd name="connsiteY475" fmla="*/ 28791 h 119708"/>
                <a:gd name="connsiteX476" fmla="*/ 68555 w 80393"/>
                <a:gd name="connsiteY476" fmla="*/ 29067 h 119708"/>
                <a:gd name="connsiteX477" fmla="*/ 68555 w 80393"/>
                <a:gd name="connsiteY477" fmla="*/ 29344 h 119708"/>
                <a:gd name="connsiteX478" fmla="*/ 68832 w 80393"/>
                <a:gd name="connsiteY478" fmla="*/ 29344 h 119708"/>
                <a:gd name="connsiteX479" fmla="*/ 68832 w 80393"/>
                <a:gd name="connsiteY479" fmla="*/ 29620 h 119708"/>
                <a:gd name="connsiteX480" fmla="*/ 69108 w 80393"/>
                <a:gd name="connsiteY480" fmla="*/ 29620 h 119708"/>
                <a:gd name="connsiteX481" fmla="*/ 69108 w 80393"/>
                <a:gd name="connsiteY481" fmla="*/ 29897 h 119708"/>
                <a:gd name="connsiteX482" fmla="*/ 69384 w 80393"/>
                <a:gd name="connsiteY482" fmla="*/ 29897 h 119708"/>
                <a:gd name="connsiteX483" fmla="*/ 69660 w 80393"/>
                <a:gd name="connsiteY483" fmla="*/ 29897 h 119708"/>
                <a:gd name="connsiteX484" fmla="*/ 69660 w 80393"/>
                <a:gd name="connsiteY484" fmla="*/ 30173 h 119708"/>
                <a:gd name="connsiteX485" fmla="*/ 69937 w 80393"/>
                <a:gd name="connsiteY485" fmla="*/ 30173 h 119708"/>
                <a:gd name="connsiteX486" fmla="*/ 69937 w 80393"/>
                <a:gd name="connsiteY486" fmla="*/ 30450 h 119708"/>
                <a:gd name="connsiteX487" fmla="*/ 70213 w 80393"/>
                <a:gd name="connsiteY487" fmla="*/ 30450 h 119708"/>
                <a:gd name="connsiteX488" fmla="*/ 70489 w 80393"/>
                <a:gd name="connsiteY488" fmla="*/ 30450 h 119708"/>
                <a:gd name="connsiteX489" fmla="*/ 70766 w 80393"/>
                <a:gd name="connsiteY489" fmla="*/ 30450 h 119708"/>
                <a:gd name="connsiteX490" fmla="*/ 71042 w 80393"/>
                <a:gd name="connsiteY490" fmla="*/ 30450 h 119708"/>
                <a:gd name="connsiteX491" fmla="*/ 71318 w 80393"/>
                <a:gd name="connsiteY491" fmla="*/ 30450 h 119708"/>
                <a:gd name="connsiteX492" fmla="*/ 71318 w 80393"/>
                <a:gd name="connsiteY492" fmla="*/ 30173 h 119708"/>
                <a:gd name="connsiteX493" fmla="*/ 71594 w 80393"/>
                <a:gd name="connsiteY493" fmla="*/ 30173 h 119708"/>
                <a:gd name="connsiteX494" fmla="*/ 71594 w 80393"/>
                <a:gd name="connsiteY494" fmla="*/ 29897 h 119708"/>
                <a:gd name="connsiteX495" fmla="*/ 71871 w 80393"/>
                <a:gd name="connsiteY495" fmla="*/ 29897 h 119708"/>
                <a:gd name="connsiteX496" fmla="*/ 72147 w 80393"/>
                <a:gd name="connsiteY496" fmla="*/ 29897 h 119708"/>
                <a:gd name="connsiteX497" fmla="*/ 72147 w 80393"/>
                <a:gd name="connsiteY497" fmla="*/ 29620 h 119708"/>
                <a:gd name="connsiteX498" fmla="*/ 72423 w 80393"/>
                <a:gd name="connsiteY498" fmla="*/ 29620 h 119708"/>
                <a:gd name="connsiteX499" fmla="*/ 72699 w 80393"/>
                <a:gd name="connsiteY499" fmla="*/ 29620 h 119708"/>
                <a:gd name="connsiteX500" fmla="*/ 72699 w 80393"/>
                <a:gd name="connsiteY500" fmla="*/ 29344 h 119708"/>
                <a:gd name="connsiteX501" fmla="*/ 72975 w 80393"/>
                <a:gd name="connsiteY501" fmla="*/ 29344 h 119708"/>
                <a:gd name="connsiteX502" fmla="*/ 73252 w 80393"/>
                <a:gd name="connsiteY502" fmla="*/ 29344 h 119708"/>
                <a:gd name="connsiteX503" fmla="*/ 73252 w 80393"/>
                <a:gd name="connsiteY503" fmla="*/ 29067 h 119708"/>
                <a:gd name="connsiteX504" fmla="*/ 73528 w 80393"/>
                <a:gd name="connsiteY504" fmla="*/ 29067 h 119708"/>
                <a:gd name="connsiteX505" fmla="*/ 73804 w 80393"/>
                <a:gd name="connsiteY505" fmla="*/ 29067 h 119708"/>
                <a:gd name="connsiteX506" fmla="*/ 74081 w 80393"/>
                <a:gd name="connsiteY506" fmla="*/ 30450 h 119708"/>
                <a:gd name="connsiteX507" fmla="*/ 74357 w 80393"/>
                <a:gd name="connsiteY507" fmla="*/ 30450 h 119708"/>
                <a:gd name="connsiteX508" fmla="*/ 74357 w 80393"/>
                <a:gd name="connsiteY508" fmla="*/ 30726 h 119708"/>
                <a:gd name="connsiteX509" fmla="*/ 74633 w 80393"/>
                <a:gd name="connsiteY509" fmla="*/ 30726 h 119708"/>
                <a:gd name="connsiteX510" fmla="*/ 74633 w 80393"/>
                <a:gd name="connsiteY510" fmla="*/ 31003 h 119708"/>
                <a:gd name="connsiteX511" fmla="*/ 74910 w 80393"/>
                <a:gd name="connsiteY511" fmla="*/ 31003 h 119708"/>
                <a:gd name="connsiteX512" fmla="*/ 74910 w 80393"/>
                <a:gd name="connsiteY512" fmla="*/ 31279 h 119708"/>
                <a:gd name="connsiteX513" fmla="*/ 75186 w 80393"/>
                <a:gd name="connsiteY513" fmla="*/ 31279 h 119708"/>
                <a:gd name="connsiteX514" fmla="*/ 75186 w 80393"/>
                <a:gd name="connsiteY514" fmla="*/ 31556 h 119708"/>
                <a:gd name="connsiteX515" fmla="*/ 75186 w 80393"/>
                <a:gd name="connsiteY515" fmla="*/ 31832 h 119708"/>
                <a:gd name="connsiteX516" fmla="*/ 75462 w 80393"/>
                <a:gd name="connsiteY516" fmla="*/ 32109 h 119708"/>
                <a:gd name="connsiteX517" fmla="*/ 75462 w 80393"/>
                <a:gd name="connsiteY517" fmla="*/ 32385 h 119708"/>
                <a:gd name="connsiteX518" fmla="*/ 75462 w 80393"/>
                <a:gd name="connsiteY518" fmla="*/ 32661 h 119708"/>
                <a:gd name="connsiteX519" fmla="*/ 75462 w 80393"/>
                <a:gd name="connsiteY519" fmla="*/ 32938 h 119708"/>
                <a:gd name="connsiteX520" fmla="*/ 75462 w 80393"/>
                <a:gd name="connsiteY520" fmla="*/ 33214 h 119708"/>
                <a:gd name="connsiteX521" fmla="*/ 75186 w 80393"/>
                <a:gd name="connsiteY521" fmla="*/ 33214 h 119708"/>
                <a:gd name="connsiteX522" fmla="*/ 75186 w 80393"/>
                <a:gd name="connsiteY522" fmla="*/ 33491 h 119708"/>
                <a:gd name="connsiteX523" fmla="*/ 75186 w 80393"/>
                <a:gd name="connsiteY523" fmla="*/ 33767 h 119708"/>
                <a:gd name="connsiteX524" fmla="*/ 75186 w 80393"/>
                <a:gd name="connsiteY524" fmla="*/ 34044 h 119708"/>
                <a:gd name="connsiteX525" fmla="*/ 75186 w 80393"/>
                <a:gd name="connsiteY525" fmla="*/ 34320 h 119708"/>
                <a:gd name="connsiteX526" fmla="*/ 75462 w 80393"/>
                <a:gd name="connsiteY526" fmla="*/ 34320 h 119708"/>
                <a:gd name="connsiteX527" fmla="*/ 75462 w 80393"/>
                <a:gd name="connsiteY527" fmla="*/ 34597 h 119708"/>
                <a:gd name="connsiteX528" fmla="*/ 75738 w 80393"/>
                <a:gd name="connsiteY528" fmla="*/ 34873 h 119708"/>
                <a:gd name="connsiteX529" fmla="*/ 76015 w 80393"/>
                <a:gd name="connsiteY529" fmla="*/ 34873 h 119708"/>
                <a:gd name="connsiteX530" fmla="*/ 76015 w 80393"/>
                <a:gd name="connsiteY530" fmla="*/ 35150 h 119708"/>
                <a:gd name="connsiteX531" fmla="*/ 76291 w 80393"/>
                <a:gd name="connsiteY531" fmla="*/ 35150 h 119708"/>
                <a:gd name="connsiteX532" fmla="*/ 76291 w 80393"/>
                <a:gd name="connsiteY532" fmla="*/ 35426 h 119708"/>
                <a:gd name="connsiteX533" fmla="*/ 76567 w 80393"/>
                <a:gd name="connsiteY533" fmla="*/ 35426 h 119708"/>
                <a:gd name="connsiteX534" fmla="*/ 76567 w 80393"/>
                <a:gd name="connsiteY534" fmla="*/ 35702 h 119708"/>
                <a:gd name="connsiteX535" fmla="*/ 76843 w 80393"/>
                <a:gd name="connsiteY535" fmla="*/ 35702 h 119708"/>
                <a:gd name="connsiteX536" fmla="*/ 76843 w 80393"/>
                <a:gd name="connsiteY536" fmla="*/ 35979 h 119708"/>
                <a:gd name="connsiteX537" fmla="*/ 77119 w 80393"/>
                <a:gd name="connsiteY537" fmla="*/ 35979 h 119708"/>
                <a:gd name="connsiteX538" fmla="*/ 77119 w 80393"/>
                <a:gd name="connsiteY538" fmla="*/ 36256 h 119708"/>
                <a:gd name="connsiteX539" fmla="*/ 77119 w 80393"/>
                <a:gd name="connsiteY539" fmla="*/ 36532 h 119708"/>
                <a:gd name="connsiteX540" fmla="*/ 77119 w 80393"/>
                <a:gd name="connsiteY540" fmla="*/ 36808 h 119708"/>
                <a:gd name="connsiteX541" fmla="*/ 77119 w 80393"/>
                <a:gd name="connsiteY541" fmla="*/ 37085 h 119708"/>
                <a:gd name="connsiteX542" fmla="*/ 76843 w 80393"/>
                <a:gd name="connsiteY542" fmla="*/ 37085 h 119708"/>
                <a:gd name="connsiteX543" fmla="*/ 76843 w 80393"/>
                <a:gd name="connsiteY543" fmla="*/ 37361 h 119708"/>
                <a:gd name="connsiteX544" fmla="*/ 76843 w 80393"/>
                <a:gd name="connsiteY544" fmla="*/ 37638 h 119708"/>
                <a:gd name="connsiteX545" fmla="*/ 76567 w 80393"/>
                <a:gd name="connsiteY545" fmla="*/ 37638 h 119708"/>
                <a:gd name="connsiteX546" fmla="*/ 76567 w 80393"/>
                <a:gd name="connsiteY546" fmla="*/ 37914 h 119708"/>
                <a:gd name="connsiteX547" fmla="*/ 76567 w 80393"/>
                <a:gd name="connsiteY547" fmla="*/ 38191 h 119708"/>
                <a:gd name="connsiteX548" fmla="*/ 76567 w 80393"/>
                <a:gd name="connsiteY548" fmla="*/ 38467 h 119708"/>
                <a:gd name="connsiteX549" fmla="*/ 76843 w 80393"/>
                <a:gd name="connsiteY549" fmla="*/ 38467 h 119708"/>
                <a:gd name="connsiteX550" fmla="*/ 76843 w 80393"/>
                <a:gd name="connsiteY550" fmla="*/ 38744 h 119708"/>
                <a:gd name="connsiteX551" fmla="*/ 76843 w 80393"/>
                <a:gd name="connsiteY551" fmla="*/ 39020 h 119708"/>
                <a:gd name="connsiteX552" fmla="*/ 77119 w 80393"/>
                <a:gd name="connsiteY552" fmla="*/ 39297 h 119708"/>
                <a:gd name="connsiteX553" fmla="*/ 77119 w 80393"/>
                <a:gd name="connsiteY553" fmla="*/ 39573 h 119708"/>
                <a:gd name="connsiteX554" fmla="*/ 77396 w 80393"/>
                <a:gd name="connsiteY554" fmla="*/ 39849 h 119708"/>
                <a:gd name="connsiteX555" fmla="*/ 77396 w 80393"/>
                <a:gd name="connsiteY555" fmla="*/ 40126 h 119708"/>
                <a:gd name="connsiteX556" fmla="*/ 77672 w 80393"/>
                <a:gd name="connsiteY556" fmla="*/ 40126 h 119708"/>
                <a:gd name="connsiteX557" fmla="*/ 77672 w 80393"/>
                <a:gd name="connsiteY557" fmla="*/ 40403 h 119708"/>
                <a:gd name="connsiteX558" fmla="*/ 77948 w 80393"/>
                <a:gd name="connsiteY558" fmla="*/ 40403 h 119708"/>
                <a:gd name="connsiteX559" fmla="*/ 78225 w 80393"/>
                <a:gd name="connsiteY559" fmla="*/ 40403 h 119708"/>
                <a:gd name="connsiteX560" fmla="*/ 78501 w 80393"/>
                <a:gd name="connsiteY560" fmla="*/ 40403 h 119708"/>
                <a:gd name="connsiteX561" fmla="*/ 78501 w 80393"/>
                <a:gd name="connsiteY561" fmla="*/ 40679 h 119708"/>
                <a:gd name="connsiteX562" fmla="*/ 78777 w 80393"/>
                <a:gd name="connsiteY562" fmla="*/ 40679 h 119708"/>
                <a:gd name="connsiteX563" fmla="*/ 79054 w 80393"/>
                <a:gd name="connsiteY563" fmla="*/ 40679 h 119708"/>
                <a:gd name="connsiteX564" fmla="*/ 79330 w 80393"/>
                <a:gd name="connsiteY564" fmla="*/ 40679 h 119708"/>
                <a:gd name="connsiteX565" fmla="*/ 79606 w 80393"/>
                <a:gd name="connsiteY565" fmla="*/ 40679 h 119708"/>
                <a:gd name="connsiteX566" fmla="*/ 79882 w 80393"/>
                <a:gd name="connsiteY566" fmla="*/ 40679 h 119708"/>
                <a:gd name="connsiteX567" fmla="*/ 80159 w 80393"/>
                <a:gd name="connsiteY567" fmla="*/ 40679 h 119708"/>
                <a:gd name="connsiteX568" fmla="*/ 80159 w 80393"/>
                <a:gd name="connsiteY568" fmla="*/ 40955 h 119708"/>
                <a:gd name="connsiteX569" fmla="*/ 80435 w 80393"/>
                <a:gd name="connsiteY569" fmla="*/ 40955 h 119708"/>
                <a:gd name="connsiteX570" fmla="*/ 80435 w 80393"/>
                <a:gd name="connsiteY570" fmla="*/ 41232 h 119708"/>
                <a:gd name="connsiteX571" fmla="*/ 80435 w 80393"/>
                <a:gd name="connsiteY571" fmla="*/ 41508 h 119708"/>
                <a:gd name="connsiteX572" fmla="*/ 80159 w 80393"/>
                <a:gd name="connsiteY572" fmla="*/ 41508 h 119708"/>
                <a:gd name="connsiteX573" fmla="*/ 80159 w 80393"/>
                <a:gd name="connsiteY573" fmla="*/ 41785 h 119708"/>
                <a:gd name="connsiteX574" fmla="*/ 80159 w 80393"/>
                <a:gd name="connsiteY574" fmla="*/ 42061 h 119708"/>
                <a:gd name="connsiteX575" fmla="*/ 79882 w 80393"/>
                <a:gd name="connsiteY575" fmla="*/ 42061 h 119708"/>
                <a:gd name="connsiteX576" fmla="*/ 79882 w 80393"/>
                <a:gd name="connsiteY576" fmla="*/ 42338 h 119708"/>
                <a:gd name="connsiteX577" fmla="*/ 79882 w 80393"/>
                <a:gd name="connsiteY577" fmla="*/ 42614 h 119708"/>
                <a:gd name="connsiteX578" fmla="*/ 79882 w 80393"/>
                <a:gd name="connsiteY578" fmla="*/ 42890 h 119708"/>
                <a:gd name="connsiteX579" fmla="*/ 79606 w 80393"/>
                <a:gd name="connsiteY579" fmla="*/ 42890 h 119708"/>
                <a:gd name="connsiteX580" fmla="*/ 79330 w 80393"/>
                <a:gd name="connsiteY580" fmla="*/ 42890 h 119708"/>
                <a:gd name="connsiteX581" fmla="*/ 79330 w 80393"/>
                <a:gd name="connsiteY581" fmla="*/ 43167 h 119708"/>
                <a:gd name="connsiteX582" fmla="*/ 79330 w 80393"/>
                <a:gd name="connsiteY582" fmla="*/ 43444 h 119708"/>
                <a:gd name="connsiteX583" fmla="*/ 79330 w 80393"/>
                <a:gd name="connsiteY583" fmla="*/ 43720 h 119708"/>
                <a:gd name="connsiteX584" fmla="*/ 79054 w 80393"/>
                <a:gd name="connsiteY584" fmla="*/ 43720 h 119708"/>
                <a:gd name="connsiteX585" fmla="*/ 79054 w 80393"/>
                <a:gd name="connsiteY585" fmla="*/ 43996 h 119708"/>
                <a:gd name="connsiteX586" fmla="*/ 79054 w 80393"/>
                <a:gd name="connsiteY586" fmla="*/ 44273 h 119708"/>
                <a:gd name="connsiteX587" fmla="*/ 78777 w 80393"/>
                <a:gd name="connsiteY587" fmla="*/ 44273 h 119708"/>
                <a:gd name="connsiteX588" fmla="*/ 78777 w 80393"/>
                <a:gd name="connsiteY588" fmla="*/ 44550 h 119708"/>
                <a:gd name="connsiteX589" fmla="*/ 78501 w 80393"/>
                <a:gd name="connsiteY589" fmla="*/ 44550 h 119708"/>
                <a:gd name="connsiteX590" fmla="*/ 78501 w 80393"/>
                <a:gd name="connsiteY590" fmla="*/ 44826 h 119708"/>
                <a:gd name="connsiteX591" fmla="*/ 78225 w 80393"/>
                <a:gd name="connsiteY591" fmla="*/ 44826 h 119708"/>
                <a:gd name="connsiteX592" fmla="*/ 78225 w 80393"/>
                <a:gd name="connsiteY592" fmla="*/ 45102 h 119708"/>
                <a:gd name="connsiteX593" fmla="*/ 77948 w 80393"/>
                <a:gd name="connsiteY593" fmla="*/ 45102 h 119708"/>
                <a:gd name="connsiteX594" fmla="*/ 77948 w 80393"/>
                <a:gd name="connsiteY594" fmla="*/ 45379 h 119708"/>
                <a:gd name="connsiteX595" fmla="*/ 77672 w 80393"/>
                <a:gd name="connsiteY595" fmla="*/ 45379 h 119708"/>
                <a:gd name="connsiteX596" fmla="*/ 77672 w 80393"/>
                <a:gd name="connsiteY596" fmla="*/ 45655 h 119708"/>
                <a:gd name="connsiteX597" fmla="*/ 77396 w 80393"/>
                <a:gd name="connsiteY597" fmla="*/ 45655 h 119708"/>
                <a:gd name="connsiteX598" fmla="*/ 77119 w 80393"/>
                <a:gd name="connsiteY598" fmla="*/ 45932 h 119708"/>
                <a:gd name="connsiteX599" fmla="*/ 77119 w 80393"/>
                <a:gd name="connsiteY599" fmla="*/ 46208 h 119708"/>
                <a:gd name="connsiteX600" fmla="*/ 76843 w 80393"/>
                <a:gd name="connsiteY600" fmla="*/ 46208 h 119708"/>
                <a:gd name="connsiteX601" fmla="*/ 76567 w 80393"/>
                <a:gd name="connsiteY601" fmla="*/ 46485 h 119708"/>
                <a:gd name="connsiteX602" fmla="*/ 76567 w 80393"/>
                <a:gd name="connsiteY602" fmla="*/ 46761 h 119708"/>
                <a:gd name="connsiteX603" fmla="*/ 76291 w 80393"/>
                <a:gd name="connsiteY603" fmla="*/ 47037 h 119708"/>
                <a:gd name="connsiteX604" fmla="*/ 76291 w 80393"/>
                <a:gd name="connsiteY604" fmla="*/ 47314 h 119708"/>
                <a:gd name="connsiteX605" fmla="*/ 76015 w 80393"/>
                <a:gd name="connsiteY605" fmla="*/ 47314 h 119708"/>
                <a:gd name="connsiteX606" fmla="*/ 76015 w 80393"/>
                <a:gd name="connsiteY606" fmla="*/ 47591 h 119708"/>
                <a:gd name="connsiteX607" fmla="*/ 76015 w 80393"/>
                <a:gd name="connsiteY607" fmla="*/ 47867 h 119708"/>
                <a:gd name="connsiteX608" fmla="*/ 76015 w 80393"/>
                <a:gd name="connsiteY608" fmla="*/ 48143 h 119708"/>
                <a:gd name="connsiteX609" fmla="*/ 75738 w 80393"/>
                <a:gd name="connsiteY609" fmla="*/ 48143 h 119708"/>
                <a:gd name="connsiteX610" fmla="*/ 75738 w 80393"/>
                <a:gd name="connsiteY610" fmla="*/ 48420 h 119708"/>
                <a:gd name="connsiteX611" fmla="*/ 75738 w 80393"/>
                <a:gd name="connsiteY611" fmla="*/ 48696 h 119708"/>
                <a:gd name="connsiteX612" fmla="*/ 76015 w 80393"/>
                <a:gd name="connsiteY612" fmla="*/ 48696 h 119708"/>
                <a:gd name="connsiteX613" fmla="*/ 76015 w 80393"/>
                <a:gd name="connsiteY613" fmla="*/ 48973 h 119708"/>
                <a:gd name="connsiteX614" fmla="*/ 75738 w 80393"/>
                <a:gd name="connsiteY614" fmla="*/ 48973 h 119708"/>
                <a:gd name="connsiteX615" fmla="*/ 75738 w 80393"/>
                <a:gd name="connsiteY615" fmla="*/ 49249 h 119708"/>
                <a:gd name="connsiteX616" fmla="*/ 75738 w 80393"/>
                <a:gd name="connsiteY616" fmla="*/ 49526 h 119708"/>
                <a:gd name="connsiteX617" fmla="*/ 75462 w 80393"/>
                <a:gd name="connsiteY617" fmla="*/ 49802 h 119708"/>
                <a:gd name="connsiteX618" fmla="*/ 75462 w 80393"/>
                <a:gd name="connsiteY618" fmla="*/ 50079 h 119708"/>
                <a:gd name="connsiteX619" fmla="*/ 75186 w 80393"/>
                <a:gd name="connsiteY619" fmla="*/ 50079 h 119708"/>
                <a:gd name="connsiteX620" fmla="*/ 75186 w 80393"/>
                <a:gd name="connsiteY620" fmla="*/ 50355 h 119708"/>
                <a:gd name="connsiteX621" fmla="*/ 75462 w 80393"/>
                <a:gd name="connsiteY621" fmla="*/ 50355 h 119708"/>
                <a:gd name="connsiteX622" fmla="*/ 75462 w 80393"/>
                <a:gd name="connsiteY622" fmla="*/ 50632 h 119708"/>
                <a:gd name="connsiteX623" fmla="*/ 75462 w 80393"/>
                <a:gd name="connsiteY623" fmla="*/ 50908 h 119708"/>
                <a:gd name="connsiteX624" fmla="*/ 75462 w 80393"/>
                <a:gd name="connsiteY624" fmla="*/ 51184 h 119708"/>
                <a:gd name="connsiteX625" fmla="*/ 75462 w 80393"/>
                <a:gd name="connsiteY625" fmla="*/ 51461 h 119708"/>
                <a:gd name="connsiteX626" fmla="*/ 75738 w 80393"/>
                <a:gd name="connsiteY626" fmla="*/ 51461 h 119708"/>
                <a:gd name="connsiteX627" fmla="*/ 75738 w 80393"/>
                <a:gd name="connsiteY627" fmla="*/ 51737 h 119708"/>
                <a:gd name="connsiteX628" fmla="*/ 76015 w 80393"/>
                <a:gd name="connsiteY628" fmla="*/ 52014 h 119708"/>
                <a:gd name="connsiteX629" fmla="*/ 76015 w 80393"/>
                <a:gd name="connsiteY629" fmla="*/ 52290 h 119708"/>
                <a:gd name="connsiteX630" fmla="*/ 76291 w 80393"/>
                <a:gd name="connsiteY630" fmla="*/ 52290 h 119708"/>
                <a:gd name="connsiteX631" fmla="*/ 76291 w 80393"/>
                <a:gd name="connsiteY631" fmla="*/ 52567 h 119708"/>
                <a:gd name="connsiteX632" fmla="*/ 76015 w 80393"/>
                <a:gd name="connsiteY632" fmla="*/ 52567 h 119708"/>
                <a:gd name="connsiteX633" fmla="*/ 76015 w 80393"/>
                <a:gd name="connsiteY633" fmla="*/ 52843 h 119708"/>
                <a:gd name="connsiteX634" fmla="*/ 76015 w 80393"/>
                <a:gd name="connsiteY634" fmla="*/ 53120 h 119708"/>
                <a:gd name="connsiteX635" fmla="*/ 75738 w 80393"/>
                <a:gd name="connsiteY635" fmla="*/ 53120 h 119708"/>
                <a:gd name="connsiteX636" fmla="*/ 75738 w 80393"/>
                <a:gd name="connsiteY636" fmla="*/ 53396 h 119708"/>
                <a:gd name="connsiteX637" fmla="*/ 75462 w 80393"/>
                <a:gd name="connsiteY637" fmla="*/ 53396 h 119708"/>
                <a:gd name="connsiteX638" fmla="*/ 75462 w 80393"/>
                <a:gd name="connsiteY638" fmla="*/ 53673 h 119708"/>
                <a:gd name="connsiteX639" fmla="*/ 75462 w 80393"/>
                <a:gd name="connsiteY639" fmla="*/ 53949 h 119708"/>
                <a:gd name="connsiteX640" fmla="*/ 75462 w 80393"/>
                <a:gd name="connsiteY640" fmla="*/ 54226 h 119708"/>
                <a:gd name="connsiteX641" fmla="*/ 75462 w 80393"/>
                <a:gd name="connsiteY641" fmla="*/ 54502 h 119708"/>
                <a:gd name="connsiteX642" fmla="*/ 75462 w 80393"/>
                <a:gd name="connsiteY642" fmla="*/ 54779 h 119708"/>
                <a:gd name="connsiteX643" fmla="*/ 75462 w 80393"/>
                <a:gd name="connsiteY643" fmla="*/ 55055 h 119708"/>
                <a:gd name="connsiteX644" fmla="*/ 75462 w 80393"/>
                <a:gd name="connsiteY644" fmla="*/ 55331 h 119708"/>
                <a:gd name="connsiteX645" fmla="*/ 75462 w 80393"/>
                <a:gd name="connsiteY645" fmla="*/ 55608 h 119708"/>
                <a:gd name="connsiteX646" fmla="*/ 75186 w 80393"/>
                <a:gd name="connsiteY646" fmla="*/ 55608 h 119708"/>
                <a:gd name="connsiteX647" fmla="*/ 75186 w 80393"/>
                <a:gd name="connsiteY647" fmla="*/ 55884 h 119708"/>
                <a:gd name="connsiteX648" fmla="*/ 75186 w 80393"/>
                <a:gd name="connsiteY648" fmla="*/ 56161 h 119708"/>
                <a:gd name="connsiteX649" fmla="*/ 75186 w 80393"/>
                <a:gd name="connsiteY649" fmla="*/ 56437 h 119708"/>
                <a:gd name="connsiteX650" fmla="*/ 74910 w 80393"/>
                <a:gd name="connsiteY650" fmla="*/ 56437 h 119708"/>
                <a:gd name="connsiteX651" fmla="*/ 74910 w 80393"/>
                <a:gd name="connsiteY651" fmla="*/ 56714 h 119708"/>
                <a:gd name="connsiteX652" fmla="*/ 74910 w 80393"/>
                <a:gd name="connsiteY652" fmla="*/ 56990 h 119708"/>
                <a:gd name="connsiteX653" fmla="*/ 74910 w 80393"/>
                <a:gd name="connsiteY653" fmla="*/ 57267 h 119708"/>
                <a:gd name="connsiteX654" fmla="*/ 74910 w 80393"/>
                <a:gd name="connsiteY654" fmla="*/ 57543 h 119708"/>
                <a:gd name="connsiteX655" fmla="*/ 74910 w 80393"/>
                <a:gd name="connsiteY655" fmla="*/ 57820 h 119708"/>
                <a:gd name="connsiteX656" fmla="*/ 74910 w 80393"/>
                <a:gd name="connsiteY656" fmla="*/ 58096 h 119708"/>
                <a:gd name="connsiteX657" fmla="*/ 75186 w 80393"/>
                <a:gd name="connsiteY657" fmla="*/ 58096 h 119708"/>
                <a:gd name="connsiteX658" fmla="*/ 75186 w 80393"/>
                <a:gd name="connsiteY658" fmla="*/ 58373 h 119708"/>
                <a:gd name="connsiteX659" fmla="*/ 75186 w 80393"/>
                <a:gd name="connsiteY659" fmla="*/ 58649 h 119708"/>
                <a:gd name="connsiteX660" fmla="*/ 75186 w 80393"/>
                <a:gd name="connsiteY660" fmla="*/ 58925 h 119708"/>
                <a:gd name="connsiteX661" fmla="*/ 75462 w 80393"/>
                <a:gd name="connsiteY661" fmla="*/ 58925 h 119708"/>
                <a:gd name="connsiteX662" fmla="*/ 75462 w 80393"/>
                <a:gd name="connsiteY662" fmla="*/ 59202 h 119708"/>
                <a:gd name="connsiteX663" fmla="*/ 75462 w 80393"/>
                <a:gd name="connsiteY663" fmla="*/ 59478 h 119708"/>
                <a:gd name="connsiteX664" fmla="*/ 75462 w 80393"/>
                <a:gd name="connsiteY664" fmla="*/ 59755 h 119708"/>
                <a:gd name="connsiteX665" fmla="*/ 75462 w 80393"/>
                <a:gd name="connsiteY665" fmla="*/ 60031 h 119708"/>
                <a:gd name="connsiteX666" fmla="*/ 75738 w 80393"/>
                <a:gd name="connsiteY666" fmla="*/ 60031 h 119708"/>
                <a:gd name="connsiteX667" fmla="*/ 75462 w 80393"/>
                <a:gd name="connsiteY667" fmla="*/ 60031 h 119708"/>
                <a:gd name="connsiteX668" fmla="*/ 75462 w 80393"/>
                <a:gd name="connsiteY668" fmla="*/ 60308 h 119708"/>
                <a:gd name="connsiteX669" fmla="*/ 75186 w 80393"/>
                <a:gd name="connsiteY669" fmla="*/ 60308 h 119708"/>
                <a:gd name="connsiteX670" fmla="*/ 75186 w 80393"/>
                <a:gd name="connsiteY670" fmla="*/ 60584 h 119708"/>
                <a:gd name="connsiteX671" fmla="*/ 75186 w 80393"/>
                <a:gd name="connsiteY671" fmla="*/ 60861 h 119708"/>
                <a:gd name="connsiteX672" fmla="*/ 75186 w 80393"/>
                <a:gd name="connsiteY672" fmla="*/ 61137 h 119708"/>
                <a:gd name="connsiteX673" fmla="*/ 75186 w 80393"/>
                <a:gd name="connsiteY673" fmla="*/ 61414 h 119708"/>
                <a:gd name="connsiteX674" fmla="*/ 75186 w 80393"/>
                <a:gd name="connsiteY674" fmla="*/ 61690 h 119708"/>
                <a:gd name="connsiteX675" fmla="*/ 75186 w 80393"/>
                <a:gd name="connsiteY675" fmla="*/ 61967 h 119708"/>
                <a:gd name="connsiteX676" fmla="*/ 75186 w 80393"/>
                <a:gd name="connsiteY676" fmla="*/ 62243 h 119708"/>
                <a:gd name="connsiteX677" fmla="*/ 75186 w 80393"/>
                <a:gd name="connsiteY677" fmla="*/ 62520 h 119708"/>
                <a:gd name="connsiteX678" fmla="*/ 75186 w 80393"/>
                <a:gd name="connsiteY678" fmla="*/ 62796 h 119708"/>
                <a:gd name="connsiteX679" fmla="*/ 74910 w 80393"/>
                <a:gd name="connsiteY679" fmla="*/ 62796 h 119708"/>
                <a:gd name="connsiteX680" fmla="*/ 74910 w 80393"/>
                <a:gd name="connsiteY680" fmla="*/ 63072 h 119708"/>
                <a:gd name="connsiteX681" fmla="*/ 74910 w 80393"/>
                <a:gd name="connsiteY681" fmla="*/ 63349 h 119708"/>
                <a:gd name="connsiteX682" fmla="*/ 74633 w 80393"/>
                <a:gd name="connsiteY682" fmla="*/ 63349 h 119708"/>
                <a:gd name="connsiteX683" fmla="*/ 74633 w 80393"/>
                <a:gd name="connsiteY683" fmla="*/ 63625 h 119708"/>
                <a:gd name="connsiteX684" fmla="*/ 74357 w 80393"/>
                <a:gd name="connsiteY684" fmla="*/ 63625 h 119708"/>
                <a:gd name="connsiteX685" fmla="*/ 74357 w 80393"/>
                <a:gd name="connsiteY685" fmla="*/ 63902 h 119708"/>
                <a:gd name="connsiteX686" fmla="*/ 74081 w 80393"/>
                <a:gd name="connsiteY686" fmla="*/ 64178 h 119708"/>
                <a:gd name="connsiteX687" fmla="*/ 74081 w 80393"/>
                <a:gd name="connsiteY687" fmla="*/ 64455 h 119708"/>
                <a:gd name="connsiteX688" fmla="*/ 73804 w 80393"/>
                <a:gd name="connsiteY688" fmla="*/ 64455 h 119708"/>
                <a:gd name="connsiteX689" fmla="*/ 73528 w 80393"/>
                <a:gd name="connsiteY689" fmla="*/ 64731 h 119708"/>
                <a:gd name="connsiteX690" fmla="*/ 73252 w 80393"/>
                <a:gd name="connsiteY690" fmla="*/ 64731 h 119708"/>
                <a:gd name="connsiteX691" fmla="*/ 73252 w 80393"/>
                <a:gd name="connsiteY691" fmla="*/ 65008 h 119708"/>
                <a:gd name="connsiteX692" fmla="*/ 72975 w 80393"/>
                <a:gd name="connsiteY692" fmla="*/ 65008 h 119708"/>
                <a:gd name="connsiteX693" fmla="*/ 72975 w 80393"/>
                <a:gd name="connsiteY693" fmla="*/ 65284 h 119708"/>
                <a:gd name="connsiteX694" fmla="*/ 72699 w 80393"/>
                <a:gd name="connsiteY694" fmla="*/ 65284 h 119708"/>
                <a:gd name="connsiteX695" fmla="*/ 72423 w 80393"/>
                <a:gd name="connsiteY695" fmla="*/ 65284 h 119708"/>
                <a:gd name="connsiteX696" fmla="*/ 72147 w 80393"/>
                <a:gd name="connsiteY696" fmla="*/ 65561 h 119708"/>
                <a:gd name="connsiteX697" fmla="*/ 71871 w 80393"/>
                <a:gd name="connsiteY697" fmla="*/ 65561 h 119708"/>
                <a:gd name="connsiteX698" fmla="*/ 71594 w 80393"/>
                <a:gd name="connsiteY698" fmla="*/ 65561 h 119708"/>
                <a:gd name="connsiteX699" fmla="*/ 71594 w 80393"/>
                <a:gd name="connsiteY699" fmla="*/ 65837 h 119708"/>
                <a:gd name="connsiteX700" fmla="*/ 71318 w 80393"/>
                <a:gd name="connsiteY700" fmla="*/ 65837 h 119708"/>
                <a:gd name="connsiteX701" fmla="*/ 71318 w 80393"/>
                <a:gd name="connsiteY701" fmla="*/ 66113 h 119708"/>
                <a:gd name="connsiteX702" fmla="*/ 71042 w 80393"/>
                <a:gd name="connsiteY702" fmla="*/ 66113 h 119708"/>
                <a:gd name="connsiteX703" fmla="*/ 71042 w 80393"/>
                <a:gd name="connsiteY703" fmla="*/ 66390 h 119708"/>
                <a:gd name="connsiteX704" fmla="*/ 71042 w 80393"/>
                <a:gd name="connsiteY704" fmla="*/ 66667 h 119708"/>
                <a:gd name="connsiteX705" fmla="*/ 71042 w 80393"/>
                <a:gd name="connsiteY705" fmla="*/ 66943 h 119708"/>
                <a:gd name="connsiteX706" fmla="*/ 71042 w 80393"/>
                <a:gd name="connsiteY706" fmla="*/ 67219 h 119708"/>
                <a:gd name="connsiteX707" fmla="*/ 71318 w 80393"/>
                <a:gd name="connsiteY707" fmla="*/ 67219 h 119708"/>
                <a:gd name="connsiteX708" fmla="*/ 71318 w 80393"/>
                <a:gd name="connsiteY708" fmla="*/ 67496 h 119708"/>
                <a:gd name="connsiteX709" fmla="*/ 71318 w 80393"/>
                <a:gd name="connsiteY709" fmla="*/ 67772 h 119708"/>
                <a:gd name="connsiteX710" fmla="*/ 71594 w 80393"/>
                <a:gd name="connsiteY710" fmla="*/ 67772 h 119708"/>
                <a:gd name="connsiteX711" fmla="*/ 71594 w 80393"/>
                <a:gd name="connsiteY711" fmla="*/ 68049 h 119708"/>
                <a:gd name="connsiteX712" fmla="*/ 71871 w 80393"/>
                <a:gd name="connsiteY712" fmla="*/ 68049 h 119708"/>
                <a:gd name="connsiteX713" fmla="*/ 71871 w 80393"/>
                <a:gd name="connsiteY713" fmla="*/ 68325 h 119708"/>
                <a:gd name="connsiteX714" fmla="*/ 71871 w 80393"/>
                <a:gd name="connsiteY714" fmla="*/ 68602 h 119708"/>
                <a:gd name="connsiteX715" fmla="*/ 71871 w 80393"/>
                <a:gd name="connsiteY715" fmla="*/ 68878 h 119708"/>
                <a:gd name="connsiteX716" fmla="*/ 71871 w 80393"/>
                <a:gd name="connsiteY716" fmla="*/ 69154 h 119708"/>
                <a:gd name="connsiteX717" fmla="*/ 71871 w 80393"/>
                <a:gd name="connsiteY717" fmla="*/ 69431 h 119708"/>
                <a:gd name="connsiteX718" fmla="*/ 71871 w 80393"/>
                <a:gd name="connsiteY718" fmla="*/ 69708 h 119708"/>
                <a:gd name="connsiteX719" fmla="*/ 71594 w 80393"/>
                <a:gd name="connsiteY719" fmla="*/ 69708 h 119708"/>
                <a:gd name="connsiteX720" fmla="*/ 71594 w 80393"/>
                <a:gd name="connsiteY720" fmla="*/ 69984 h 119708"/>
                <a:gd name="connsiteX721" fmla="*/ 71318 w 80393"/>
                <a:gd name="connsiteY721" fmla="*/ 69984 h 119708"/>
                <a:gd name="connsiteX722" fmla="*/ 71318 w 80393"/>
                <a:gd name="connsiteY722" fmla="*/ 70260 h 119708"/>
                <a:gd name="connsiteX723" fmla="*/ 71042 w 80393"/>
                <a:gd name="connsiteY723" fmla="*/ 70260 h 119708"/>
                <a:gd name="connsiteX724" fmla="*/ 71042 w 80393"/>
                <a:gd name="connsiteY724" fmla="*/ 70537 h 119708"/>
                <a:gd name="connsiteX725" fmla="*/ 70766 w 80393"/>
                <a:gd name="connsiteY725" fmla="*/ 70537 h 119708"/>
                <a:gd name="connsiteX726" fmla="*/ 70489 w 80393"/>
                <a:gd name="connsiteY726" fmla="*/ 70814 h 119708"/>
                <a:gd name="connsiteX727" fmla="*/ 70213 w 80393"/>
                <a:gd name="connsiteY727" fmla="*/ 70814 h 119708"/>
                <a:gd name="connsiteX728" fmla="*/ 70213 w 80393"/>
                <a:gd name="connsiteY728" fmla="*/ 71090 h 119708"/>
                <a:gd name="connsiteX729" fmla="*/ 69937 w 80393"/>
                <a:gd name="connsiteY729" fmla="*/ 71366 h 119708"/>
                <a:gd name="connsiteX730" fmla="*/ 69937 w 80393"/>
                <a:gd name="connsiteY730" fmla="*/ 71643 h 119708"/>
                <a:gd name="connsiteX731" fmla="*/ 69660 w 80393"/>
                <a:gd name="connsiteY731" fmla="*/ 71643 h 119708"/>
                <a:gd name="connsiteX732" fmla="*/ 69660 w 80393"/>
                <a:gd name="connsiteY732" fmla="*/ 71919 h 119708"/>
                <a:gd name="connsiteX733" fmla="*/ 69660 w 80393"/>
                <a:gd name="connsiteY733" fmla="*/ 72196 h 119708"/>
                <a:gd name="connsiteX734" fmla="*/ 69384 w 80393"/>
                <a:gd name="connsiteY734" fmla="*/ 72196 h 119708"/>
                <a:gd name="connsiteX735" fmla="*/ 69384 w 80393"/>
                <a:gd name="connsiteY735" fmla="*/ 72472 h 119708"/>
                <a:gd name="connsiteX736" fmla="*/ 69384 w 80393"/>
                <a:gd name="connsiteY736" fmla="*/ 72749 h 119708"/>
                <a:gd name="connsiteX737" fmla="*/ 69384 w 80393"/>
                <a:gd name="connsiteY737" fmla="*/ 73025 h 119708"/>
                <a:gd name="connsiteX738" fmla="*/ 69384 w 80393"/>
                <a:gd name="connsiteY738" fmla="*/ 73301 h 119708"/>
                <a:gd name="connsiteX739" fmla="*/ 69384 w 80393"/>
                <a:gd name="connsiteY739" fmla="*/ 73578 h 119708"/>
                <a:gd name="connsiteX740" fmla="*/ 69108 w 80393"/>
                <a:gd name="connsiteY740" fmla="*/ 73578 h 119708"/>
                <a:gd name="connsiteX741" fmla="*/ 69108 w 80393"/>
                <a:gd name="connsiteY741" fmla="*/ 73855 h 119708"/>
                <a:gd name="connsiteX742" fmla="*/ 69108 w 80393"/>
                <a:gd name="connsiteY742" fmla="*/ 74131 h 119708"/>
                <a:gd name="connsiteX743" fmla="*/ 69108 w 80393"/>
                <a:gd name="connsiteY743" fmla="*/ 74407 h 119708"/>
                <a:gd name="connsiteX744" fmla="*/ 69384 w 80393"/>
                <a:gd name="connsiteY744" fmla="*/ 74407 h 119708"/>
                <a:gd name="connsiteX745" fmla="*/ 69384 w 80393"/>
                <a:gd name="connsiteY745" fmla="*/ 74684 h 119708"/>
                <a:gd name="connsiteX746" fmla="*/ 69384 w 80393"/>
                <a:gd name="connsiteY746" fmla="*/ 74960 h 119708"/>
                <a:gd name="connsiteX747" fmla="*/ 69384 w 80393"/>
                <a:gd name="connsiteY747" fmla="*/ 75237 h 119708"/>
                <a:gd name="connsiteX748" fmla="*/ 69660 w 80393"/>
                <a:gd name="connsiteY748" fmla="*/ 75237 h 119708"/>
                <a:gd name="connsiteX749" fmla="*/ 69660 w 80393"/>
                <a:gd name="connsiteY749" fmla="*/ 75513 h 119708"/>
                <a:gd name="connsiteX750" fmla="*/ 69660 w 80393"/>
                <a:gd name="connsiteY750" fmla="*/ 75790 h 119708"/>
                <a:gd name="connsiteX751" fmla="*/ 69937 w 80393"/>
                <a:gd name="connsiteY751" fmla="*/ 75790 h 119708"/>
                <a:gd name="connsiteX752" fmla="*/ 69937 w 80393"/>
                <a:gd name="connsiteY752" fmla="*/ 76066 h 119708"/>
                <a:gd name="connsiteX753" fmla="*/ 69937 w 80393"/>
                <a:gd name="connsiteY753" fmla="*/ 76343 h 119708"/>
                <a:gd name="connsiteX754" fmla="*/ 69937 w 80393"/>
                <a:gd name="connsiteY754" fmla="*/ 76619 h 119708"/>
                <a:gd name="connsiteX755" fmla="*/ 69660 w 80393"/>
                <a:gd name="connsiteY755" fmla="*/ 76619 h 119708"/>
                <a:gd name="connsiteX756" fmla="*/ 69660 w 80393"/>
                <a:gd name="connsiteY756" fmla="*/ 76896 h 119708"/>
                <a:gd name="connsiteX757" fmla="*/ 69660 w 80393"/>
                <a:gd name="connsiteY757" fmla="*/ 77172 h 119708"/>
                <a:gd name="connsiteX758" fmla="*/ 69660 w 80393"/>
                <a:gd name="connsiteY758" fmla="*/ 77448 h 119708"/>
                <a:gd name="connsiteX759" fmla="*/ 69384 w 80393"/>
                <a:gd name="connsiteY759" fmla="*/ 77448 h 119708"/>
                <a:gd name="connsiteX760" fmla="*/ 69384 w 80393"/>
                <a:gd name="connsiteY760" fmla="*/ 77725 h 119708"/>
                <a:gd name="connsiteX761" fmla="*/ 69108 w 80393"/>
                <a:gd name="connsiteY761" fmla="*/ 77725 h 119708"/>
                <a:gd name="connsiteX762" fmla="*/ 69108 w 80393"/>
                <a:gd name="connsiteY762" fmla="*/ 78002 h 119708"/>
                <a:gd name="connsiteX763" fmla="*/ 68832 w 80393"/>
                <a:gd name="connsiteY763" fmla="*/ 78278 h 119708"/>
                <a:gd name="connsiteX764" fmla="*/ 68555 w 80393"/>
                <a:gd name="connsiteY764" fmla="*/ 78278 h 119708"/>
                <a:gd name="connsiteX765" fmla="*/ 68555 w 80393"/>
                <a:gd name="connsiteY765" fmla="*/ 78554 h 119708"/>
                <a:gd name="connsiteX766" fmla="*/ 68279 w 80393"/>
                <a:gd name="connsiteY766" fmla="*/ 78831 h 119708"/>
                <a:gd name="connsiteX767" fmla="*/ 68279 w 80393"/>
                <a:gd name="connsiteY767" fmla="*/ 79107 h 119708"/>
                <a:gd name="connsiteX768" fmla="*/ 68003 w 80393"/>
                <a:gd name="connsiteY768" fmla="*/ 79107 h 119708"/>
                <a:gd name="connsiteX769" fmla="*/ 68003 w 80393"/>
                <a:gd name="connsiteY769" fmla="*/ 79384 h 119708"/>
                <a:gd name="connsiteX770" fmla="*/ 68003 w 80393"/>
                <a:gd name="connsiteY770" fmla="*/ 79660 h 119708"/>
                <a:gd name="connsiteX771" fmla="*/ 68003 w 80393"/>
                <a:gd name="connsiteY771" fmla="*/ 79937 h 119708"/>
                <a:gd name="connsiteX772" fmla="*/ 68003 w 80393"/>
                <a:gd name="connsiteY772" fmla="*/ 80213 h 119708"/>
                <a:gd name="connsiteX773" fmla="*/ 68003 w 80393"/>
                <a:gd name="connsiteY773" fmla="*/ 80490 h 119708"/>
                <a:gd name="connsiteX774" fmla="*/ 67727 w 80393"/>
                <a:gd name="connsiteY774" fmla="*/ 80490 h 119708"/>
                <a:gd name="connsiteX775" fmla="*/ 67727 w 80393"/>
                <a:gd name="connsiteY775" fmla="*/ 80766 h 119708"/>
                <a:gd name="connsiteX776" fmla="*/ 67727 w 80393"/>
                <a:gd name="connsiteY776" fmla="*/ 81043 h 119708"/>
                <a:gd name="connsiteX777" fmla="*/ 67727 w 80393"/>
                <a:gd name="connsiteY777" fmla="*/ 81319 h 119708"/>
                <a:gd name="connsiteX778" fmla="*/ 67450 w 80393"/>
                <a:gd name="connsiteY778" fmla="*/ 81319 h 119708"/>
                <a:gd name="connsiteX779" fmla="*/ 67450 w 80393"/>
                <a:gd name="connsiteY779" fmla="*/ 81595 h 119708"/>
                <a:gd name="connsiteX780" fmla="*/ 67450 w 80393"/>
                <a:gd name="connsiteY780" fmla="*/ 81872 h 119708"/>
                <a:gd name="connsiteX781" fmla="*/ 67174 w 80393"/>
                <a:gd name="connsiteY781" fmla="*/ 81872 h 119708"/>
                <a:gd name="connsiteX782" fmla="*/ 67174 w 80393"/>
                <a:gd name="connsiteY782" fmla="*/ 82148 h 119708"/>
                <a:gd name="connsiteX783" fmla="*/ 67174 w 80393"/>
                <a:gd name="connsiteY783" fmla="*/ 82425 h 119708"/>
                <a:gd name="connsiteX784" fmla="*/ 66898 w 80393"/>
                <a:gd name="connsiteY784" fmla="*/ 82425 h 119708"/>
                <a:gd name="connsiteX785" fmla="*/ 66898 w 80393"/>
                <a:gd name="connsiteY785" fmla="*/ 82701 h 119708"/>
                <a:gd name="connsiteX786" fmla="*/ 66622 w 80393"/>
                <a:gd name="connsiteY786" fmla="*/ 82701 h 119708"/>
                <a:gd name="connsiteX787" fmla="*/ 66622 w 80393"/>
                <a:gd name="connsiteY787" fmla="*/ 82978 h 119708"/>
                <a:gd name="connsiteX788" fmla="*/ 66345 w 80393"/>
                <a:gd name="connsiteY788" fmla="*/ 82978 h 119708"/>
                <a:gd name="connsiteX789" fmla="*/ 66345 w 80393"/>
                <a:gd name="connsiteY789" fmla="*/ 83254 h 119708"/>
                <a:gd name="connsiteX790" fmla="*/ 66069 w 80393"/>
                <a:gd name="connsiteY790" fmla="*/ 83254 h 119708"/>
                <a:gd name="connsiteX791" fmla="*/ 66069 w 80393"/>
                <a:gd name="connsiteY791" fmla="*/ 83531 h 119708"/>
                <a:gd name="connsiteX792" fmla="*/ 65793 w 80393"/>
                <a:gd name="connsiteY792" fmla="*/ 83531 h 119708"/>
                <a:gd name="connsiteX793" fmla="*/ 65793 w 80393"/>
                <a:gd name="connsiteY793" fmla="*/ 83807 h 119708"/>
                <a:gd name="connsiteX794" fmla="*/ 65516 w 80393"/>
                <a:gd name="connsiteY794" fmla="*/ 83807 h 119708"/>
                <a:gd name="connsiteX795" fmla="*/ 65516 w 80393"/>
                <a:gd name="connsiteY795" fmla="*/ 84084 h 119708"/>
                <a:gd name="connsiteX796" fmla="*/ 65516 w 80393"/>
                <a:gd name="connsiteY796" fmla="*/ 84360 h 119708"/>
                <a:gd name="connsiteX797" fmla="*/ 65516 w 80393"/>
                <a:gd name="connsiteY797" fmla="*/ 84637 h 119708"/>
                <a:gd name="connsiteX798" fmla="*/ 65516 w 80393"/>
                <a:gd name="connsiteY798" fmla="*/ 84913 h 119708"/>
                <a:gd name="connsiteX799" fmla="*/ 65793 w 80393"/>
                <a:gd name="connsiteY799" fmla="*/ 85190 h 119708"/>
                <a:gd name="connsiteX800" fmla="*/ 65793 w 80393"/>
                <a:gd name="connsiteY800" fmla="*/ 85466 h 119708"/>
                <a:gd name="connsiteX801" fmla="*/ 66069 w 80393"/>
                <a:gd name="connsiteY801" fmla="*/ 85466 h 119708"/>
                <a:gd name="connsiteX802" fmla="*/ 66069 w 80393"/>
                <a:gd name="connsiteY802" fmla="*/ 85742 h 119708"/>
                <a:gd name="connsiteX803" fmla="*/ 66345 w 80393"/>
                <a:gd name="connsiteY803" fmla="*/ 85742 h 119708"/>
                <a:gd name="connsiteX804" fmla="*/ 66345 w 80393"/>
                <a:gd name="connsiteY804" fmla="*/ 86019 h 119708"/>
                <a:gd name="connsiteX805" fmla="*/ 66345 w 80393"/>
                <a:gd name="connsiteY805" fmla="*/ 86295 h 119708"/>
                <a:gd name="connsiteX806" fmla="*/ 66622 w 80393"/>
                <a:gd name="connsiteY806" fmla="*/ 86295 h 119708"/>
                <a:gd name="connsiteX807" fmla="*/ 66622 w 80393"/>
                <a:gd name="connsiteY807" fmla="*/ 86572 h 119708"/>
                <a:gd name="connsiteX808" fmla="*/ 66622 w 80393"/>
                <a:gd name="connsiteY808" fmla="*/ 86848 h 119708"/>
                <a:gd name="connsiteX809" fmla="*/ 66622 w 80393"/>
                <a:gd name="connsiteY809" fmla="*/ 87125 h 119708"/>
                <a:gd name="connsiteX810" fmla="*/ 66898 w 80393"/>
                <a:gd name="connsiteY810" fmla="*/ 87125 h 119708"/>
                <a:gd name="connsiteX811" fmla="*/ 66898 w 80393"/>
                <a:gd name="connsiteY811" fmla="*/ 87401 h 119708"/>
                <a:gd name="connsiteX812" fmla="*/ 66898 w 80393"/>
                <a:gd name="connsiteY812" fmla="*/ 87678 h 119708"/>
                <a:gd name="connsiteX813" fmla="*/ 66622 w 80393"/>
                <a:gd name="connsiteY813" fmla="*/ 87678 h 119708"/>
                <a:gd name="connsiteX814" fmla="*/ 66622 w 80393"/>
                <a:gd name="connsiteY814" fmla="*/ 87954 h 119708"/>
                <a:gd name="connsiteX815" fmla="*/ 66622 w 80393"/>
                <a:gd name="connsiteY815" fmla="*/ 88231 h 119708"/>
                <a:gd name="connsiteX816" fmla="*/ 66345 w 80393"/>
                <a:gd name="connsiteY816" fmla="*/ 88507 h 119708"/>
                <a:gd name="connsiteX817" fmla="*/ 66345 w 80393"/>
                <a:gd name="connsiteY817" fmla="*/ 88784 h 119708"/>
                <a:gd name="connsiteX818" fmla="*/ 66345 w 80393"/>
                <a:gd name="connsiteY818" fmla="*/ 89060 h 119708"/>
                <a:gd name="connsiteX819" fmla="*/ 66069 w 80393"/>
                <a:gd name="connsiteY819" fmla="*/ 89060 h 119708"/>
                <a:gd name="connsiteX820" fmla="*/ 66069 w 80393"/>
                <a:gd name="connsiteY820" fmla="*/ 89336 h 119708"/>
                <a:gd name="connsiteX821" fmla="*/ 66069 w 80393"/>
                <a:gd name="connsiteY821" fmla="*/ 89613 h 119708"/>
                <a:gd name="connsiteX822" fmla="*/ 66069 w 80393"/>
                <a:gd name="connsiteY822" fmla="*/ 89889 h 119708"/>
                <a:gd name="connsiteX823" fmla="*/ 65793 w 80393"/>
                <a:gd name="connsiteY823" fmla="*/ 89889 h 119708"/>
                <a:gd name="connsiteX824" fmla="*/ 65793 w 80393"/>
                <a:gd name="connsiteY824" fmla="*/ 90166 h 119708"/>
                <a:gd name="connsiteX825" fmla="*/ 66069 w 80393"/>
                <a:gd name="connsiteY825" fmla="*/ 90442 h 119708"/>
                <a:gd name="connsiteX826" fmla="*/ 66345 w 80393"/>
                <a:gd name="connsiteY826" fmla="*/ 90719 h 119708"/>
                <a:gd name="connsiteX827" fmla="*/ 66345 w 80393"/>
                <a:gd name="connsiteY827" fmla="*/ 90995 h 119708"/>
                <a:gd name="connsiteX828" fmla="*/ 66345 w 80393"/>
                <a:gd name="connsiteY828" fmla="*/ 91272 h 119708"/>
                <a:gd name="connsiteX829" fmla="*/ 66345 w 80393"/>
                <a:gd name="connsiteY829" fmla="*/ 91548 h 119708"/>
                <a:gd name="connsiteX830" fmla="*/ 66345 w 80393"/>
                <a:gd name="connsiteY830" fmla="*/ 91825 h 119708"/>
                <a:gd name="connsiteX831" fmla="*/ 66345 w 80393"/>
                <a:gd name="connsiteY831" fmla="*/ 92101 h 119708"/>
                <a:gd name="connsiteX832" fmla="*/ 66345 w 80393"/>
                <a:gd name="connsiteY832" fmla="*/ 92377 h 119708"/>
                <a:gd name="connsiteX833" fmla="*/ 66345 w 80393"/>
                <a:gd name="connsiteY833" fmla="*/ 92654 h 119708"/>
                <a:gd name="connsiteX834" fmla="*/ 66069 w 80393"/>
                <a:gd name="connsiteY834" fmla="*/ 92654 h 119708"/>
                <a:gd name="connsiteX835" fmla="*/ 66069 w 80393"/>
                <a:gd name="connsiteY835" fmla="*/ 92931 h 119708"/>
                <a:gd name="connsiteX836" fmla="*/ 65793 w 80393"/>
                <a:gd name="connsiteY836" fmla="*/ 92931 h 119708"/>
                <a:gd name="connsiteX837" fmla="*/ 65793 w 80393"/>
                <a:gd name="connsiteY837" fmla="*/ 93207 h 119708"/>
                <a:gd name="connsiteX838" fmla="*/ 65793 w 80393"/>
                <a:gd name="connsiteY838" fmla="*/ 93483 h 119708"/>
                <a:gd name="connsiteX839" fmla="*/ 65516 w 80393"/>
                <a:gd name="connsiteY839" fmla="*/ 93483 h 119708"/>
                <a:gd name="connsiteX840" fmla="*/ 65516 w 80393"/>
                <a:gd name="connsiteY840" fmla="*/ 93760 h 119708"/>
                <a:gd name="connsiteX841" fmla="*/ 65240 w 80393"/>
                <a:gd name="connsiteY841" fmla="*/ 93760 h 119708"/>
                <a:gd name="connsiteX842" fmla="*/ 65240 w 80393"/>
                <a:gd name="connsiteY842" fmla="*/ 94036 h 119708"/>
                <a:gd name="connsiteX843" fmla="*/ 65240 w 80393"/>
                <a:gd name="connsiteY843" fmla="*/ 94313 h 119708"/>
                <a:gd name="connsiteX844" fmla="*/ 64964 w 80393"/>
                <a:gd name="connsiteY844" fmla="*/ 94313 h 119708"/>
                <a:gd name="connsiteX845" fmla="*/ 64964 w 80393"/>
                <a:gd name="connsiteY845" fmla="*/ 94589 h 119708"/>
                <a:gd name="connsiteX846" fmla="*/ 64688 w 80393"/>
                <a:gd name="connsiteY846" fmla="*/ 94589 h 119708"/>
                <a:gd name="connsiteX847" fmla="*/ 64688 w 80393"/>
                <a:gd name="connsiteY847" fmla="*/ 94866 h 119708"/>
                <a:gd name="connsiteX848" fmla="*/ 64411 w 80393"/>
                <a:gd name="connsiteY848" fmla="*/ 94866 h 119708"/>
                <a:gd name="connsiteX849" fmla="*/ 64135 w 80393"/>
                <a:gd name="connsiteY849" fmla="*/ 95142 h 119708"/>
                <a:gd name="connsiteX850" fmla="*/ 64135 w 80393"/>
                <a:gd name="connsiteY850" fmla="*/ 95419 h 119708"/>
                <a:gd name="connsiteX851" fmla="*/ 64135 w 80393"/>
                <a:gd name="connsiteY851" fmla="*/ 95695 h 119708"/>
                <a:gd name="connsiteX852" fmla="*/ 63859 w 80393"/>
                <a:gd name="connsiteY852" fmla="*/ 95972 h 119708"/>
                <a:gd name="connsiteX853" fmla="*/ 63583 w 80393"/>
                <a:gd name="connsiteY853" fmla="*/ 95972 h 119708"/>
                <a:gd name="connsiteX854" fmla="*/ 63583 w 80393"/>
                <a:gd name="connsiteY854" fmla="*/ 96248 h 119708"/>
                <a:gd name="connsiteX855" fmla="*/ 63306 w 80393"/>
                <a:gd name="connsiteY855" fmla="*/ 96248 h 119708"/>
                <a:gd name="connsiteX856" fmla="*/ 63030 w 80393"/>
                <a:gd name="connsiteY856" fmla="*/ 96524 h 119708"/>
                <a:gd name="connsiteX857" fmla="*/ 62754 w 80393"/>
                <a:gd name="connsiteY857" fmla="*/ 96524 h 119708"/>
                <a:gd name="connsiteX858" fmla="*/ 62478 w 80393"/>
                <a:gd name="connsiteY858" fmla="*/ 96801 h 119708"/>
                <a:gd name="connsiteX859" fmla="*/ 62478 w 80393"/>
                <a:gd name="connsiteY859" fmla="*/ 97078 h 119708"/>
                <a:gd name="connsiteX860" fmla="*/ 62201 w 80393"/>
                <a:gd name="connsiteY860" fmla="*/ 97078 h 119708"/>
                <a:gd name="connsiteX861" fmla="*/ 62201 w 80393"/>
                <a:gd name="connsiteY861" fmla="*/ 97354 h 119708"/>
                <a:gd name="connsiteX862" fmla="*/ 62201 w 80393"/>
                <a:gd name="connsiteY862" fmla="*/ 97630 h 119708"/>
                <a:gd name="connsiteX863" fmla="*/ 62201 w 80393"/>
                <a:gd name="connsiteY863" fmla="*/ 97907 h 119708"/>
                <a:gd name="connsiteX864" fmla="*/ 61925 w 80393"/>
                <a:gd name="connsiteY864" fmla="*/ 97907 h 119708"/>
                <a:gd name="connsiteX865" fmla="*/ 61925 w 80393"/>
                <a:gd name="connsiteY865" fmla="*/ 98183 h 119708"/>
                <a:gd name="connsiteX866" fmla="*/ 61649 w 80393"/>
                <a:gd name="connsiteY866" fmla="*/ 98183 h 119708"/>
                <a:gd name="connsiteX867" fmla="*/ 61649 w 80393"/>
                <a:gd name="connsiteY867" fmla="*/ 98460 h 119708"/>
                <a:gd name="connsiteX868" fmla="*/ 61372 w 80393"/>
                <a:gd name="connsiteY868" fmla="*/ 98460 h 119708"/>
                <a:gd name="connsiteX869" fmla="*/ 61372 w 80393"/>
                <a:gd name="connsiteY869" fmla="*/ 98736 h 119708"/>
                <a:gd name="connsiteX870" fmla="*/ 61372 w 80393"/>
                <a:gd name="connsiteY870" fmla="*/ 99013 h 119708"/>
                <a:gd name="connsiteX871" fmla="*/ 61649 w 80393"/>
                <a:gd name="connsiteY871" fmla="*/ 99289 h 119708"/>
                <a:gd name="connsiteX872" fmla="*/ 61372 w 80393"/>
                <a:gd name="connsiteY872" fmla="*/ 99289 h 119708"/>
                <a:gd name="connsiteX873" fmla="*/ 61372 w 80393"/>
                <a:gd name="connsiteY873" fmla="*/ 99565 h 119708"/>
                <a:gd name="connsiteX874" fmla="*/ 61096 w 80393"/>
                <a:gd name="connsiteY874" fmla="*/ 99565 h 119708"/>
                <a:gd name="connsiteX875" fmla="*/ 61096 w 80393"/>
                <a:gd name="connsiteY875" fmla="*/ 99842 h 119708"/>
                <a:gd name="connsiteX876" fmla="*/ 60820 w 80393"/>
                <a:gd name="connsiteY876" fmla="*/ 99842 h 119708"/>
                <a:gd name="connsiteX877" fmla="*/ 60544 w 80393"/>
                <a:gd name="connsiteY877" fmla="*/ 100119 h 119708"/>
                <a:gd name="connsiteX878" fmla="*/ 60544 w 80393"/>
                <a:gd name="connsiteY878" fmla="*/ 100395 h 119708"/>
                <a:gd name="connsiteX879" fmla="*/ 60267 w 80393"/>
                <a:gd name="connsiteY879" fmla="*/ 100395 h 119708"/>
                <a:gd name="connsiteX880" fmla="*/ 60267 w 80393"/>
                <a:gd name="connsiteY880" fmla="*/ 100671 h 119708"/>
                <a:gd name="connsiteX881" fmla="*/ 59991 w 80393"/>
                <a:gd name="connsiteY881" fmla="*/ 100671 h 119708"/>
                <a:gd name="connsiteX882" fmla="*/ 59991 w 80393"/>
                <a:gd name="connsiteY882" fmla="*/ 100948 h 119708"/>
                <a:gd name="connsiteX883" fmla="*/ 59715 w 80393"/>
                <a:gd name="connsiteY883" fmla="*/ 100948 h 119708"/>
                <a:gd name="connsiteX884" fmla="*/ 59715 w 80393"/>
                <a:gd name="connsiteY884" fmla="*/ 101225 h 119708"/>
                <a:gd name="connsiteX885" fmla="*/ 59439 w 80393"/>
                <a:gd name="connsiteY885" fmla="*/ 101225 h 119708"/>
                <a:gd name="connsiteX886" fmla="*/ 59162 w 80393"/>
                <a:gd name="connsiteY886" fmla="*/ 101225 h 119708"/>
                <a:gd name="connsiteX887" fmla="*/ 58886 w 80393"/>
                <a:gd name="connsiteY887" fmla="*/ 101225 h 119708"/>
                <a:gd name="connsiteX888" fmla="*/ 58886 w 80393"/>
                <a:gd name="connsiteY888" fmla="*/ 100948 h 119708"/>
                <a:gd name="connsiteX889" fmla="*/ 58610 w 80393"/>
                <a:gd name="connsiteY889" fmla="*/ 100948 h 119708"/>
                <a:gd name="connsiteX890" fmla="*/ 58334 w 80393"/>
                <a:gd name="connsiteY890" fmla="*/ 100948 h 119708"/>
                <a:gd name="connsiteX891" fmla="*/ 58057 w 80393"/>
                <a:gd name="connsiteY891" fmla="*/ 100948 h 119708"/>
                <a:gd name="connsiteX892" fmla="*/ 58057 w 80393"/>
                <a:gd name="connsiteY892" fmla="*/ 100671 h 119708"/>
                <a:gd name="connsiteX893" fmla="*/ 57781 w 80393"/>
                <a:gd name="connsiteY893" fmla="*/ 100671 h 119708"/>
                <a:gd name="connsiteX894" fmla="*/ 57505 w 80393"/>
                <a:gd name="connsiteY894" fmla="*/ 100671 h 119708"/>
                <a:gd name="connsiteX895" fmla="*/ 57229 w 80393"/>
                <a:gd name="connsiteY895" fmla="*/ 100671 h 119708"/>
                <a:gd name="connsiteX896" fmla="*/ 56952 w 80393"/>
                <a:gd name="connsiteY896" fmla="*/ 100671 h 119708"/>
                <a:gd name="connsiteX897" fmla="*/ 56676 w 80393"/>
                <a:gd name="connsiteY897" fmla="*/ 100671 h 119708"/>
                <a:gd name="connsiteX898" fmla="*/ 56676 w 80393"/>
                <a:gd name="connsiteY898" fmla="*/ 100948 h 119708"/>
                <a:gd name="connsiteX899" fmla="*/ 56676 w 80393"/>
                <a:gd name="connsiteY899" fmla="*/ 101225 h 119708"/>
                <a:gd name="connsiteX900" fmla="*/ 56400 w 80393"/>
                <a:gd name="connsiteY900" fmla="*/ 101225 h 119708"/>
                <a:gd name="connsiteX901" fmla="*/ 56123 w 80393"/>
                <a:gd name="connsiteY901" fmla="*/ 101225 h 119708"/>
                <a:gd name="connsiteX902" fmla="*/ 55847 w 80393"/>
                <a:gd name="connsiteY902" fmla="*/ 101225 h 119708"/>
                <a:gd name="connsiteX903" fmla="*/ 55847 w 80393"/>
                <a:gd name="connsiteY903" fmla="*/ 101501 h 119708"/>
                <a:gd name="connsiteX904" fmla="*/ 55571 w 80393"/>
                <a:gd name="connsiteY904" fmla="*/ 101777 h 119708"/>
                <a:gd name="connsiteX905" fmla="*/ 55295 w 80393"/>
                <a:gd name="connsiteY905" fmla="*/ 101777 h 119708"/>
                <a:gd name="connsiteX906" fmla="*/ 55018 w 80393"/>
                <a:gd name="connsiteY906" fmla="*/ 101777 h 119708"/>
                <a:gd name="connsiteX907" fmla="*/ 55018 w 80393"/>
                <a:gd name="connsiteY907" fmla="*/ 102054 h 119708"/>
                <a:gd name="connsiteX908" fmla="*/ 54742 w 80393"/>
                <a:gd name="connsiteY908" fmla="*/ 102054 h 119708"/>
                <a:gd name="connsiteX909" fmla="*/ 54742 w 80393"/>
                <a:gd name="connsiteY909" fmla="*/ 102330 h 119708"/>
                <a:gd name="connsiteX910" fmla="*/ 54466 w 80393"/>
                <a:gd name="connsiteY910" fmla="*/ 102330 h 119708"/>
                <a:gd name="connsiteX911" fmla="*/ 54466 w 80393"/>
                <a:gd name="connsiteY911" fmla="*/ 102607 h 119708"/>
                <a:gd name="connsiteX912" fmla="*/ 54466 w 80393"/>
                <a:gd name="connsiteY912" fmla="*/ 102883 h 119708"/>
                <a:gd name="connsiteX913" fmla="*/ 54466 w 80393"/>
                <a:gd name="connsiteY913" fmla="*/ 103160 h 119708"/>
                <a:gd name="connsiteX914" fmla="*/ 54466 w 80393"/>
                <a:gd name="connsiteY914" fmla="*/ 103436 h 119708"/>
                <a:gd name="connsiteX915" fmla="*/ 54190 w 80393"/>
                <a:gd name="connsiteY915" fmla="*/ 103436 h 119708"/>
                <a:gd name="connsiteX916" fmla="*/ 54190 w 80393"/>
                <a:gd name="connsiteY916" fmla="*/ 103712 h 119708"/>
                <a:gd name="connsiteX917" fmla="*/ 54190 w 80393"/>
                <a:gd name="connsiteY917" fmla="*/ 103989 h 119708"/>
                <a:gd name="connsiteX918" fmla="*/ 54190 w 80393"/>
                <a:gd name="connsiteY918" fmla="*/ 104266 h 119708"/>
                <a:gd name="connsiteX919" fmla="*/ 54190 w 80393"/>
                <a:gd name="connsiteY919" fmla="*/ 104542 h 119708"/>
                <a:gd name="connsiteX920" fmla="*/ 53913 w 80393"/>
                <a:gd name="connsiteY920" fmla="*/ 104542 h 119708"/>
                <a:gd name="connsiteX921" fmla="*/ 53913 w 80393"/>
                <a:gd name="connsiteY921" fmla="*/ 104818 h 119708"/>
                <a:gd name="connsiteX922" fmla="*/ 53637 w 80393"/>
                <a:gd name="connsiteY922" fmla="*/ 104818 h 119708"/>
                <a:gd name="connsiteX923" fmla="*/ 53361 w 80393"/>
                <a:gd name="connsiteY923" fmla="*/ 105095 h 119708"/>
                <a:gd name="connsiteX924" fmla="*/ 53085 w 80393"/>
                <a:gd name="connsiteY924" fmla="*/ 105095 h 119708"/>
                <a:gd name="connsiteX925" fmla="*/ 53085 w 80393"/>
                <a:gd name="connsiteY925" fmla="*/ 104818 h 119708"/>
                <a:gd name="connsiteX926" fmla="*/ 52808 w 80393"/>
                <a:gd name="connsiteY926" fmla="*/ 104818 h 119708"/>
                <a:gd name="connsiteX927" fmla="*/ 52532 w 80393"/>
                <a:gd name="connsiteY927" fmla="*/ 104818 h 119708"/>
                <a:gd name="connsiteX928" fmla="*/ 52532 w 80393"/>
                <a:gd name="connsiteY928" fmla="*/ 105095 h 119708"/>
                <a:gd name="connsiteX929" fmla="*/ 52256 w 80393"/>
                <a:gd name="connsiteY929" fmla="*/ 105095 h 119708"/>
                <a:gd name="connsiteX930" fmla="*/ 51979 w 80393"/>
                <a:gd name="connsiteY930" fmla="*/ 105095 h 119708"/>
                <a:gd name="connsiteX931" fmla="*/ 51703 w 80393"/>
                <a:gd name="connsiteY931" fmla="*/ 105371 h 119708"/>
                <a:gd name="connsiteX932" fmla="*/ 51427 w 80393"/>
                <a:gd name="connsiteY932" fmla="*/ 105371 h 119708"/>
                <a:gd name="connsiteX933" fmla="*/ 51151 w 80393"/>
                <a:gd name="connsiteY933" fmla="*/ 105371 h 119708"/>
                <a:gd name="connsiteX934" fmla="*/ 51151 w 80393"/>
                <a:gd name="connsiteY934" fmla="*/ 105648 h 119708"/>
                <a:gd name="connsiteX935" fmla="*/ 50874 w 80393"/>
                <a:gd name="connsiteY935" fmla="*/ 105648 h 119708"/>
                <a:gd name="connsiteX936" fmla="*/ 50598 w 80393"/>
                <a:gd name="connsiteY936" fmla="*/ 105924 h 119708"/>
                <a:gd name="connsiteX937" fmla="*/ 50322 w 80393"/>
                <a:gd name="connsiteY937" fmla="*/ 105924 h 119708"/>
                <a:gd name="connsiteX938" fmla="*/ 50322 w 80393"/>
                <a:gd name="connsiteY938" fmla="*/ 106201 h 119708"/>
                <a:gd name="connsiteX939" fmla="*/ 50046 w 80393"/>
                <a:gd name="connsiteY939" fmla="*/ 106201 h 119708"/>
                <a:gd name="connsiteX940" fmla="*/ 50046 w 80393"/>
                <a:gd name="connsiteY940" fmla="*/ 106477 h 119708"/>
                <a:gd name="connsiteX941" fmla="*/ 50046 w 80393"/>
                <a:gd name="connsiteY941" fmla="*/ 106754 h 119708"/>
                <a:gd name="connsiteX942" fmla="*/ 49769 w 80393"/>
                <a:gd name="connsiteY942" fmla="*/ 106754 h 119708"/>
                <a:gd name="connsiteX943" fmla="*/ 49769 w 80393"/>
                <a:gd name="connsiteY943" fmla="*/ 107030 h 119708"/>
                <a:gd name="connsiteX944" fmla="*/ 49493 w 80393"/>
                <a:gd name="connsiteY944" fmla="*/ 107030 h 119708"/>
                <a:gd name="connsiteX945" fmla="*/ 49493 w 80393"/>
                <a:gd name="connsiteY945" fmla="*/ 107307 h 119708"/>
                <a:gd name="connsiteX946" fmla="*/ 49493 w 80393"/>
                <a:gd name="connsiteY946" fmla="*/ 107583 h 119708"/>
                <a:gd name="connsiteX947" fmla="*/ 49493 w 80393"/>
                <a:gd name="connsiteY947" fmla="*/ 107859 h 119708"/>
                <a:gd name="connsiteX948" fmla="*/ 49217 w 80393"/>
                <a:gd name="connsiteY948" fmla="*/ 107859 h 119708"/>
                <a:gd name="connsiteX949" fmla="*/ 49217 w 80393"/>
                <a:gd name="connsiteY949" fmla="*/ 108136 h 119708"/>
                <a:gd name="connsiteX950" fmla="*/ 49217 w 80393"/>
                <a:gd name="connsiteY950" fmla="*/ 108412 h 119708"/>
                <a:gd name="connsiteX951" fmla="*/ 48941 w 80393"/>
                <a:gd name="connsiteY951" fmla="*/ 108412 h 119708"/>
                <a:gd name="connsiteX952" fmla="*/ 48941 w 80393"/>
                <a:gd name="connsiteY952" fmla="*/ 108689 h 119708"/>
                <a:gd name="connsiteX953" fmla="*/ 48941 w 80393"/>
                <a:gd name="connsiteY953" fmla="*/ 108965 h 119708"/>
                <a:gd name="connsiteX954" fmla="*/ 48664 w 80393"/>
                <a:gd name="connsiteY954" fmla="*/ 108965 h 119708"/>
                <a:gd name="connsiteX955" fmla="*/ 48664 w 80393"/>
                <a:gd name="connsiteY955" fmla="*/ 109242 h 119708"/>
                <a:gd name="connsiteX956" fmla="*/ 48664 w 80393"/>
                <a:gd name="connsiteY956" fmla="*/ 109518 h 119708"/>
                <a:gd name="connsiteX957" fmla="*/ 48388 w 80393"/>
                <a:gd name="connsiteY957" fmla="*/ 109518 h 119708"/>
                <a:gd name="connsiteX958" fmla="*/ 48388 w 80393"/>
                <a:gd name="connsiteY958" fmla="*/ 109795 h 119708"/>
                <a:gd name="connsiteX959" fmla="*/ 48388 w 80393"/>
                <a:gd name="connsiteY959" fmla="*/ 110071 h 119708"/>
                <a:gd name="connsiteX960" fmla="*/ 48388 w 80393"/>
                <a:gd name="connsiteY960" fmla="*/ 110348 h 119708"/>
                <a:gd name="connsiteX961" fmla="*/ 48388 w 80393"/>
                <a:gd name="connsiteY961" fmla="*/ 110624 h 119708"/>
                <a:gd name="connsiteX962" fmla="*/ 48112 w 80393"/>
                <a:gd name="connsiteY962" fmla="*/ 110624 h 119708"/>
                <a:gd name="connsiteX963" fmla="*/ 48112 w 80393"/>
                <a:gd name="connsiteY963" fmla="*/ 110901 h 119708"/>
                <a:gd name="connsiteX964" fmla="*/ 48112 w 80393"/>
                <a:gd name="connsiteY964" fmla="*/ 111177 h 119708"/>
                <a:gd name="connsiteX965" fmla="*/ 48112 w 80393"/>
                <a:gd name="connsiteY965" fmla="*/ 111454 h 119708"/>
                <a:gd name="connsiteX966" fmla="*/ 48112 w 80393"/>
                <a:gd name="connsiteY966" fmla="*/ 111730 h 119708"/>
                <a:gd name="connsiteX967" fmla="*/ 48112 w 80393"/>
                <a:gd name="connsiteY967" fmla="*/ 112006 h 119708"/>
                <a:gd name="connsiteX968" fmla="*/ 48388 w 80393"/>
                <a:gd name="connsiteY968" fmla="*/ 112283 h 119708"/>
                <a:gd name="connsiteX969" fmla="*/ 48388 w 80393"/>
                <a:gd name="connsiteY969" fmla="*/ 112559 h 119708"/>
                <a:gd name="connsiteX970" fmla="*/ 48388 w 80393"/>
                <a:gd name="connsiteY970" fmla="*/ 112836 h 119708"/>
                <a:gd name="connsiteX971" fmla="*/ 48664 w 80393"/>
                <a:gd name="connsiteY971" fmla="*/ 113112 h 119708"/>
                <a:gd name="connsiteX972" fmla="*/ 48664 w 80393"/>
                <a:gd name="connsiteY972" fmla="*/ 113389 h 119708"/>
                <a:gd name="connsiteX973" fmla="*/ 48664 w 80393"/>
                <a:gd name="connsiteY973" fmla="*/ 113665 h 119708"/>
                <a:gd name="connsiteX974" fmla="*/ 48664 w 80393"/>
                <a:gd name="connsiteY974" fmla="*/ 113942 h 119708"/>
                <a:gd name="connsiteX975" fmla="*/ 48664 w 80393"/>
                <a:gd name="connsiteY975" fmla="*/ 114218 h 119708"/>
                <a:gd name="connsiteX976" fmla="*/ 48664 w 80393"/>
                <a:gd name="connsiteY976" fmla="*/ 114495 h 119708"/>
                <a:gd name="connsiteX977" fmla="*/ 48664 w 80393"/>
                <a:gd name="connsiteY977" fmla="*/ 114771 h 119708"/>
                <a:gd name="connsiteX978" fmla="*/ 48388 w 80393"/>
                <a:gd name="connsiteY978" fmla="*/ 115048 h 119708"/>
                <a:gd name="connsiteX979" fmla="*/ 48388 w 80393"/>
                <a:gd name="connsiteY979" fmla="*/ 115324 h 119708"/>
                <a:gd name="connsiteX980" fmla="*/ 48664 w 80393"/>
                <a:gd name="connsiteY980" fmla="*/ 115324 h 119708"/>
                <a:gd name="connsiteX981" fmla="*/ 48664 w 80393"/>
                <a:gd name="connsiteY981" fmla="*/ 115600 h 119708"/>
                <a:gd name="connsiteX982" fmla="*/ 48664 w 80393"/>
                <a:gd name="connsiteY982" fmla="*/ 115877 h 119708"/>
                <a:gd name="connsiteX983" fmla="*/ 48388 w 80393"/>
                <a:gd name="connsiteY983" fmla="*/ 115877 h 119708"/>
                <a:gd name="connsiteX984" fmla="*/ 48388 w 80393"/>
                <a:gd name="connsiteY984" fmla="*/ 116153 h 119708"/>
                <a:gd name="connsiteX985" fmla="*/ 48112 w 80393"/>
                <a:gd name="connsiteY985" fmla="*/ 116153 h 119708"/>
                <a:gd name="connsiteX986" fmla="*/ 48112 w 80393"/>
                <a:gd name="connsiteY986" fmla="*/ 116430 h 119708"/>
                <a:gd name="connsiteX987" fmla="*/ 47835 w 80393"/>
                <a:gd name="connsiteY987" fmla="*/ 116706 h 119708"/>
                <a:gd name="connsiteX988" fmla="*/ 47835 w 80393"/>
                <a:gd name="connsiteY988" fmla="*/ 116983 h 119708"/>
                <a:gd name="connsiteX989" fmla="*/ 47835 w 80393"/>
                <a:gd name="connsiteY989" fmla="*/ 117259 h 119708"/>
                <a:gd name="connsiteX990" fmla="*/ 47835 w 80393"/>
                <a:gd name="connsiteY990" fmla="*/ 117536 h 119708"/>
                <a:gd name="connsiteX991" fmla="*/ 47007 w 80393"/>
                <a:gd name="connsiteY991" fmla="*/ 117536 h 119708"/>
                <a:gd name="connsiteX992" fmla="*/ 46730 w 80393"/>
                <a:gd name="connsiteY992" fmla="*/ 117536 h 119708"/>
                <a:gd name="connsiteX993" fmla="*/ 46178 w 80393"/>
                <a:gd name="connsiteY993" fmla="*/ 117536 h 119708"/>
                <a:gd name="connsiteX994" fmla="*/ 45626 w 80393"/>
                <a:gd name="connsiteY994" fmla="*/ 117259 h 119708"/>
                <a:gd name="connsiteX995" fmla="*/ 45349 w 80393"/>
                <a:gd name="connsiteY995" fmla="*/ 116983 h 119708"/>
                <a:gd name="connsiteX996" fmla="*/ 44797 w 80393"/>
                <a:gd name="connsiteY996" fmla="*/ 116983 h 119708"/>
                <a:gd name="connsiteX997" fmla="*/ 44244 w 80393"/>
                <a:gd name="connsiteY997" fmla="*/ 116983 h 119708"/>
                <a:gd name="connsiteX998" fmla="*/ 43691 w 80393"/>
                <a:gd name="connsiteY998" fmla="*/ 117259 h 119708"/>
                <a:gd name="connsiteX999" fmla="*/ 43139 w 80393"/>
                <a:gd name="connsiteY999" fmla="*/ 117536 h 119708"/>
                <a:gd name="connsiteX1000" fmla="*/ 42586 w 80393"/>
                <a:gd name="connsiteY1000" fmla="*/ 117536 h 119708"/>
                <a:gd name="connsiteX1001" fmla="*/ 41758 w 80393"/>
                <a:gd name="connsiteY1001" fmla="*/ 117812 h 119708"/>
                <a:gd name="connsiteX1002" fmla="*/ 41482 w 80393"/>
                <a:gd name="connsiteY1002" fmla="*/ 117812 h 119708"/>
                <a:gd name="connsiteX1003" fmla="*/ 41205 w 80393"/>
                <a:gd name="connsiteY1003" fmla="*/ 117812 h 119708"/>
                <a:gd name="connsiteX1004" fmla="*/ 40929 w 80393"/>
                <a:gd name="connsiteY1004" fmla="*/ 118089 h 119708"/>
                <a:gd name="connsiteX1005" fmla="*/ 40929 w 80393"/>
                <a:gd name="connsiteY1005" fmla="*/ 118365 h 119708"/>
                <a:gd name="connsiteX1006" fmla="*/ 40929 w 80393"/>
                <a:gd name="connsiteY1006" fmla="*/ 118642 h 119708"/>
                <a:gd name="connsiteX1007" fmla="*/ 40653 w 80393"/>
                <a:gd name="connsiteY1007" fmla="*/ 118642 h 119708"/>
                <a:gd name="connsiteX1008" fmla="*/ 40376 w 80393"/>
                <a:gd name="connsiteY1008" fmla="*/ 118642 h 119708"/>
                <a:gd name="connsiteX1009" fmla="*/ 40376 w 80393"/>
                <a:gd name="connsiteY1009" fmla="*/ 118918 h 119708"/>
                <a:gd name="connsiteX1010" fmla="*/ 40376 w 80393"/>
                <a:gd name="connsiteY1010" fmla="*/ 119195 h 119708"/>
                <a:gd name="connsiteX1011" fmla="*/ 40100 w 80393"/>
                <a:gd name="connsiteY1011" fmla="*/ 119195 h 119708"/>
                <a:gd name="connsiteX1012" fmla="*/ 39824 w 80393"/>
                <a:gd name="connsiteY1012" fmla="*/ 119195 h 119708"/>
                <a:gd name="connsiteX1013" fmla="*/ 39547 w 80393"/>
                <a:gd name="connsiteY1013" fmla="*/ 119195 h 119708"/>
                <a:gd name="connsiteX1014" fmla="*/ 39271 w 80393"/>
                <a:gd name="connsiteY1014" fmla="*/ 119471 h 119708"/>
                <a:gd name="connsiteX1015" fmla="*/ 38995 w 80393"/>
                <a:gd name="connsiteY1015" fmla="*/ 119747 h 119708"/>
                <a:gd name="connsiteX1016" fmla="*/ 38719 w 80393"/>
                <a:gd name="connsiteY1016" fmla="*/ 119747 h 119708"/>
                <a:gd name="connsiteX1017" fmla="*/ 38442 w 80393"/>
                <a:gd name="connsiteY1017" fmla="*/ 119747 h 119708"/>
                <a:gd name="connsiteX1018" fmla="*/ 38442 w 80393"/>
                <a:gd name="connsiteY1018" fmla="*/ 119471 h 119708"/>
                <a:gd name="connsiteX1019" fmla="*/ 38442 w 80393"/>
                <a:gd name="connsiteY1019" fmla="*/ 119195 h 119708"/>
                <a:gd name="connsiteX1020" fmla="*/ 38442 w 80393"/>
                <a:gd name="connsiteY1020" fmla="*/ 118918 h 119708"/>
                <a:gd name="connsiteX1021" fmla="*/ 38442 w 80393"/>
                <a:gd name="connsiteY1021" fmla="*/ 118642 h 119708"/>
                <a:gd name="connsiteX1022" fmla="*/ 38719 w 80393"/>
                <a:gd name="connsiteY1022" fmla="*/ 118642 h 119708"/>
                <a:gd name="connsiteX1023" fmla="*/ 38719 w 80393"/>
                <a:gd name="connsiteY1023" fmla="*/ 118365 h 119708"/>
                <a:gd name="connsiteX1024" fmla="*/ 38719 w 80393"/>
                <a:gd name="connsiteY1024" fmla="*/ 118089 h 119708"/>
                <a:gd name="connsiteX1025" fmla="*/ 38719 w 80393"/>
                <a:gd name="connsiteY1025" fmla="*/ 117812 h 119708"/>
                <a:gd name="connsiteX1026" fmla="*/ 38719 w 80393"/>
                <a:gd name="connsiteY1026" fmla="*/ 117536 h 119708"/>
                <a:gd name="connsiteX1027" fmla="*/ 38719 w 80393"/>
                <a:gd name="connsiteY1027" fmla="*/ 117259 h 119708"/>
                <a:gd name="connsiteX1028" fmla="*/ 38719 w 80393"/>
                <a:gd name="connsiteY1028" fmla="*/ 116983 h 119708"/>
                <a:gd name="connsiteX1029" fmla="*/ 38995 w 80393"/>
                <a:gd name="connsiteY1029" fmla="*/ 116706 h 119708"/>
                <a:gd name="connsiteX1030" fmla="*/ 38995 w 80393"/>
                <a:gd name="connsiteY1030" fmla="*/ 116430 h 119708"/>
                <a:gd name="connsiteX1031" fmla="*/ 39271 w 80393"/>
                <a:gd name="connsiteY1031" fmla="*/ 116430 h 119708"/>
                <a:gd name="connsiteX1032" fmla="*/ 39271 w 80393"/>
                <a:gd name="connsiteY1032" fmla="*/ 116153 h 119708"/>
                <a:gd name="connsiteX1033" fmla="*/ 39271 w 80393"/>
                <a:gd name="connsiteY1033" fmla="*/ 115877 h 119708"/>
                <a:gd name="connsiteX1034" fmla="*/ 38995 w 80393"/>
                <a:gd name="connsiteY1034" fmla="*/ 115600 h 119708"/>
                <a:gd name="connsiteX1035" fmla="*/ 38995 w 80393"/>
                <a:gd name="connsiteY1035" fmla="*/ 115324 h 119708"/>
                <a:gd name="connsiteX1036" fmla="*/ 38995 w 80393"/>
                <a:gd name="connsiteY1036" fmla="*/ 115048 h 119708"/>
                <a:gd name="connsiteX1037" fmla="*/ 38719 w 80393"/>
                <a:gd name="connsiteY1037" fmla="*/ 115048 h 119708"/>
                <a:gd name="connsiteX1038" fmla="*/ 38719 w 80393"/>
                <a:gd name="connsiteY1038" fmla="*/ 114771 h 119708"/>
                <a:gd name="connsiteX1039" fmla="*/ 38719 w 80393"/>
                <a:gd name="connsiteY1039" fmla="*/ 114495 h 119708"/>
                <a:gd name="connsiteX1040" fmla="*/ 38442 w 80393"/>
                <a:gd name="connsiteY1040" fmla="*/ 114495 h 119708"/>
                <a:gd name="connsiteX1041" fmla="*/ 38442 w 80393"/>
                <a:gd name="connsiteY1041" fmla="*/ 114218 h 119708"/>
                <a:gd name="connsiteX1042" fmla="*/ 38166 w 80393"/>
                <a:gd name="connsiteY1042" fmla="*/ 114218 h 119708"/>
                <a:gd name="connsiteX1043" fmla="*/ 38166 w 80393"/>
                <a:gd name="connsiteY1043" fmla="*/ 113942 h 119708"/>
                <a:gd name="connsiteX1044" fmla="*/ 37890 w 80393"/>
                <a:gd name="connsiteY1044" fmla="*/ 113942 h 119708"/>
                <a:gd name="connsiteX1045" fmla="*/ 37614 w 80393"/>
                <a:gd name="connsiteY1045" fmla="*/ 113942 h 119708"/>
                <a:gd name="connsiteX1046" fmla="*/ 37338 w 80393"/>
                <a:gd name="connsiteY1046" fmla="*/ 113942 h 119708"/>
                <a:gd name="connsiteX1047" fmla="*/ 37338 w 80393"/>
                <a:gd name="connsiteY1047" fmla="*/ 114218 h 119708"/>
                <a:gd name="connsiteX1048" fmla="*/ 37061 w 80393"/>
                <a:gd name="connsiteY1048" fmla="*/ 114218 h 119708"/>
                <a:gd name="connsiteX1049" fmla="*/ 36785 w 80393"/>
                <a:gd name="connsiteY1049" fmla="*/ 114218 h 119708"/>
                <a:gd name="connsiteX1050" fmla="*/ 36785 w 80393"/>
                <a:gd name="connsiteY1050" fmla="*/ 114495 h 119708"/>
                <a:gd name="connsiteX1051" fmla="*/ 36509 w 80393"/>
                <a:gd name="connsiteY1051" fmla="*/ 114495 h 119708"/>
                <a:gd name="connsiteX1052" fmla="*/ 36509 w 80393"/>
                <a:gd name="connsiteY1052" fmla="*/ 114771 h 119708"/>
                <a:gd name="connsiteX1053" fmla="*/ 36232 w 80393"/>
                <a:gd name="connsiteY1053" fmla="*/ 114771 h 119708"/>
                <a:gd name="connsiteX1054" fmla="*/ 36232 w 80393"/>
                <a:gd name="connsiteY1054" fmla="*/ 115048 h 119708"/>
                <a:gd name="connsiteX1055" fmla="*/ 35956 w 80393"/>
                <a:gd name="connsiteY1055" fmla="*/ 115048 h 119708"/>
                <a:gd name="connsiteX1056" fmla="*/ 35956 w 80393"/>
                <a:gd name="connsiteY1056" fmla="*/ 115324 h 119708"/>
                <a:gd name="connsiteX1057" fmla="*/ 35956 w 80393"/>
                <a:gd name="connsiteY1057" fmla="*/ 115600 h 119708"/>
                <a:gd name="connsiteX1058" fmla="*/ 35956 w 80393"/>
                <a:gd name="connsiteY1058" fmla="*/ 115877 h 119708"/>
                <a:gd name="connsiteX1059" fmla="*/ 35956 w 80393"/>
                <a:gd name="connsiteY1059" fmla="*/ 116153 h 119708"/>
                <a:gd name="connsiteX1060" fmla="*/ 35956 w 80393"/>
                <a:gd name="connsiteY1060" fmla="*/ 116430 h 119708"/>
                <a:gd name="connsiteX1061" fmla="*/ 35680 w 80393"/>
                <a:gd name="connsiteY1061" fmla="*/ 116706 h 119708"/>
                <a:gd name="connsiteX1062" fmla="*/ 35680 w 80393"/>
                <a:gd name="connsiteY1062" fmla="*/ 116983 h 119708"/>
                <a:gd name="connsiteX1063" fmla="*/ 35404 w 80393"/>
                <a:gd name="connsiteY1063" fmla="*/ 116983 h 119708"/>
                <a:gd name="connsiteX1064" fmla="*/ 35404 w 80393"/>
                <a:gd name="connsiteY1064" fmla="*/ 117259 h 119708"/>
                <a:gd name="connsiteX1065" fmla="*/ 35404 w 80393"/>
                <a:gd name="connsiteY1065" fmla="*/ 117536 h 119708"/>
                <a:gd name="connsiteX1066" fmla="*/ 35127 w 80393"/>
                <a:gd name="connsiteY1066" fmla="*/ 117536 h 119708"/>
                <a:gd name="connsiteX1067" fmla="*/ 35127 w 80393"/>
                <a:gd name="connsiteY1067" fmla="*/ 117812 h 119708"/>
                <a:gd name="connsiteX1068" fmla="*/ 34851 w 80393"/>
                <a:gd name="connsiteY1068" fmla="*/ 117812 h 119708"/>
                <a:gd name="connsiteX1069" fmla="*/ 34575 w 80393"/>
                <a:gd name="connsiteY1069" fmla="*/ 117536 h 119708"/>
                <a:gd name="connsiteX1070" fmla="*/ 34575 w 80393"/>
                <a:gd name="connsiteY1070" fmla="*/ 117259 h 119708"/>
                <a:gd name="connsiteX1071" fmla="*/ 34575 w 80393"/>
                <a:gd name="connsiteY1071" fmla="*/ 116983 h 119708"/>
                <a:gd name="connsiteX1072" fmla="*/ 34851 w 80393"/>
                <a:gd name="connsiteY1072" fmla="*/ 116983 h 119708"/>
                <a:gd name="connsiteX1073" fmla="*/ 34851 w 80393"/>
                <a:gd name="connsiteY1073" fmla="*/ 116706 h 119708"/>
                <a:gd name="connsiteX1074" fmla="*/ 34851 w 80393"/>
                <a:gd name="connsiteY1074" fmla="*/ 116430 h 119708"/>
                <a:gd name="connsiteX1075" fmla="*/ 34851 w 80393"/>
                <a:gd name="connsiteY1075" fmla="*/ 116153 h 119708"/>
                <a:gd name="connsiteX1076" fmla="*/ 34575 w 80393"/>
                <a:gd name="connsiteY1076" fmla="*/ 115877 h 119708"/>
                <a:gd name="connsiteX1077" fmla="*/ 34575 w 80393"/>
                <a:gd name="connsiteY1077" fmla="*/ 115600 h 119708"/>
                <a:gd name="connsiteX1078" fmla="*/ 34298 w 80393"/>
                <a:gd name="connsiteY1078" fmla="*/ 115600 h 119708"/>
                <a:gd name="connsiteX1079" fmla="*/ 34022 w 80393"/>
                <a:gd name="connsiteY1079" fmla="*/ 115600 h 119708"/>
                <a:gd name="connsiteX1080" fmla="*/ 34022 w 80393"/>
                <a:gd name="connsiteY1080" fmla="*/ 115877 h 119708"/>
                <a:gd name="connsiteX1081" fmla="*/ 33746 w 80393"/>
                <a:gd name="connsiteY1081" fmla="*/ 115877 h 119708"/>
                <a:gd name="connsiteX1082" fmla="*/ 33470 w 80393"/>
                <a:gd name="connsiteY1082" fmla="*/ 115877 h 119708"/>
                <a:gd name="connsiteX1083" fmla="*/ 33194 w 80393"/>
                <a:gd name="connsiteY1083" fmla="*/ 115600 h 119708"/>
                <a:gd name="connsiteX1084" fmla="*/ 32917 w 80393"/>
                <a:gd name="connsiteY1084" fmla="*/ 115600 h 119708"/>
                <a:gd name="connsiteX1085" fmla="*/ 32917 w 80393"/>
                <a:gd name="connsiteY1085" fmla="*/ 115324 h 119708"/>
                <a:gd name="connsiteX1086" fmla="*/ 32641 w 80393"/>
                <a:gd name="connsiteY1086" fmla="*/ 115324 h 119708"/>
                <a:gd name="connsiteX1087" fmla="*/ 32365 w 80393"/>
                <a:gd name="connsiteY1087" fmla="*/ 115324 h 119708"/>
                <a:gd name="connsiteX1088" fmla="*/ 32365 w 80393"/>
                <a:gd name="connsiteY1088" fmla="*/ 115048 h 119708"/>
                <a:gd name="connsiteX1089" fmla="*/ 32088 w 80393"/>
                <a:gd name="connsiteY1089" fmla="*/ 115048 h 119708"/>
                <a:gd name="connsiteX1090" fmla="*/ 32088 w 80393"/>
                <a:gd name="connsiteY1090" fmla="*/ 114771 h 119708"/>
                <a:gd name="connsiteX1091" fmla="*/ 31812 w 80393"/>
                <a:gd name="connsiteY1091" fmla="*/ 114771 h 119708"/>
                <a:gd name="connsiteX1092" fmla="*/ 31536 w 80393"/>
                <a:gd name="connsiteY1092" fmla="*/ 114771 h 119708"/>
                <a:gd name="connsiteX1093" fmla="*/ 31536 w 80393"/>
                <a:gd name="connsiteY1093" fmla="*/ 114495 h 119708"/>
                <a:gd name="connsiteX1094" fmla="*/ 31260 w 80393"/>
                <a:gd name="connsiteY1094" fmla="*/ 114495 h 119708"/>
                <a:gd name="connsiteX1095" fmla="*/ 30983 w 80393"/>
                <a:gd name="connsiteY1095" fmla="*/ 114771 h 119708"/>
                <a:gd name="connsiteX1096" fmla="*/ 30707 w 80393"/>
                <a:gd name="connsiteY1096" fmla="*/ 114771 h 119708"/>
                <a:gd name="connsiteX1097" fmla="*/ 30707 w 80393"/>
                <a:gd name="connsiteY1097" fmla="*/ 115048 h 119708"/>
                <a:gd name="connsiteX1098" fmla="*/ 30431 w 80393"/>
                <a:gd name="connsiteY1098" fmla="*/ 115048 h 119708"/>
                <a:gd name="connsiteX1099" fmla="*/ 30154 w 80393"/>
                <a:gd name="connsiteY1099" fmla="*/ 115324 h 119708"/>
                <a:gd name="connsiteX1100" fmla="*/ 29878 w 80393"/>
                <a:gd name="connsiteY1100" fmla="*/ 115324 h 119708"/>
                <a:gd name="connsiteX1101" fmla="*/ 29878 w 80393"/>
                <a:gd name="connsiteY1101" fmla="*/ 115600 h 119708"/>
                <a:gd name="connsiteX1102" fmla="*/ 29602 w 80393"/>
                <a:gd name="connsiteY1102" fmla="*/ 115600 h 119708"/>
                <a:gd name="connsiteX1103" fmla="*/ 29602 w 80393"/>
                <a:gd name="connsiteY1103" fmla="*/ 115877 h 119708"/>
                <a:gd name="connsiteX1104" fmla="*/ 29326 w 80393"/>
                <a:gd name="connsiteY1104" fmla="*/ 115877 h 119708"/>
                <a:gd name="connsiteX1105" fmla="*/ 29326 w 80393"/>
                <a:gd name="connsiteY1105" fmla="*/ 116153 h 119708"/>
                <a:gd name="connsiteX1106" fmla="*/ 29050 w 80393"/>
                <a:gd name="connsiteY1106" fmla="*/ 116153 h 119708"/>
                <a:gd name="connsiteX1107" fmla="*/ 28773 w 80393"/>
                <a:gd name="connsiteY1107" fmla="*/ 116153 h 119708"/>
                <a:gd name="connsiteX1108" fmla="*/ 28497 w 80393"/>
                <a:gd name="connsiteY1108" fmla="*/ 115877 h 119708"/>
                <a:gd name="connsiteX1109" fmla="*/ 28221 w 80393"/>
                <a:gd name="connsiteY1109" fmla="*/ 115877 h 119708"/>
                <a:gd name="connsiteX1110" fmla="*/ 28221 w 80393"/>
                <a:gd name="connsiteY1110" fmla="*/ 115600 h 119708"/>
                <a:gd name="connsiteX1111" fmla="*/ 27944 w 80393"/>
                <a:gd name="connsiteY1111" fmla="*/ 115600 h 119708"/>
                <a:gd name="connsiteX1112" fmla="*/ 27944 w 80393"/>
                <a:gd name="connsiteY1112" fmla="*/ 115324 h 119708"/>
                <a:gd name="connsiteX1113" fmla="*/ 27944 w 80393"/>
                <a:gd name="connsiteY1113" fmla="*/ 115048 h 119708"/>
                <a:gd name="connsiteX1114" fmla="*/ 27668 w 80393"/>
                <a:gd name="connsiteY1114" fmla="*/ 115048 h 119708"/>
                <a:gd name="connsiteX1115" fmla="*/ 27392 w 80393"/>
                <a:gd name="connsiteY1115" fmla="*/ 115048 h 119708"/>
                <a:gd name="connsiteX1116" fmla="*/ 27392 w 80393"/>
                <a:gd name="connsiteY1116" fmla="*/ 114771 h 119708"/>
                <a:gd name="connsiteX1117" fmla="*/ 27116 w 80393"/>
                <a:gd name="connsiteY1117" fmla="*/ 114771 h 119708"/>
                <a:gd name="connsiteX1118" fmla="*/ 27116 w 80393"/>
                <a:gd name="connsiteY1118" fmla="*/ 114495 h 119708"/>
                <a:gd name="connsiteX1119" fmla="*/ 26839 w 80393"/>
                <a:gd name="connsiteY1119" fmla="*/ 114495 h 119708"/>
                <a:gd name="connsiteX1120" fmla="*/ 26839 w 80393"/>
                <a:gd name="connsiteY1120" fmla="*/ 114218 h 119708"/>
                <a:gd name="connsiteX1121" fmla="*/ 26563 w 80393"/>
                <a:gd name="connsiteY1121" fmla="*/ 114218 h 119708"/>
                <a:gd name="connsiteX1122" fmla="*/ 26563 w 80393"/>
                <a:gd name="connsiteY1122" fmla="*/ 113942 h 119708"/>
                <a:gd name="connsiteX1123" fmla="*/ 26563 w 80393"/>
                <a:gd name="connsiteY1123" fmla="*/ 113665 h 119708"/>
                <a:gd name="connsiteX1124" fmla="*/ 26563 w 80393"/>
                <a:gd name="connsiteY1124" fmla="*/ 113389 h 119708"/>
                <a:gd name="connsiteX1125" fmla="*/ 26563 w 80393"/>
                <a:gd name="connsiteY1125" fmla="*/ 113112 h 119708"/>
                <a:gd name="connsiteX1126" fmla="*/ 26563 w 80393"/>
                <a:gd name="connsiteY1126" fmla="*/ 112836 h 119708"/>
                <a:gd name="connsiteX1127" fmla="*/ 26563 w 80393"/>
                <a:gd name="connsiteY1127" fmla="*/ 112559 h 119708"/>
                <a:gd name="connsiteX1128" fmla="*/ 26563 w 80393"/>
                <a:gd name="connsiteY1128" fmla="*/ 112283 h 119708"/>
                <a:gd name="connsiteX1129" fmla="*/ 26287 w 80393"/>
                <a:gd name="connsiteY1129" fmla="*/ 112283 h 119708"/>
                <a:gd name="connsiteX1130" fmla="*/ 26287 w 80393"/>
                <a:gd name="connsiteY1130" fmla="*/ 112006 h 119708"/>
                <a:gd name="connsiteX1131" fmla="*/ 26287 w 80393"/>
                <a:gd name="connsiteY1131" fmla="*/ 111730 h 119708"/>
                <a:gd name="connsiteX1132" fmla="*/ 26010 w 80393"/>
                <a:gd name="connsiteY1132" fmla="*/ 111730 h 119708"/>
                <a:gd name="connsiteX1133" fmla="*/ 26010 w 80393"/>
                <a:gd name="connsiteY1133" fmla="*/ 111454 h 119708"/>
                <a:gd name="connsiteX1134" fmla="*/ 26010 w 80393"/>
                <a:gd name="connsiteY1134" fmla="*/ 111177 h 119708"/>
                <a:gd name="connsiteX1135" fmla="*/ 26010 w 80393"/>
                <a:gd name="connsiteY1135" fmla="*/ 110901 h 119708"/>
                <a:gd name="connsiteX1136" fmla="*/ 25734 w 80393"/>
                <a:gd name="connsiteY1136" fmla="*/ 110901 h 119708"/>
                <a:gd name="connsiteX1137" fmla="*/ 25734 w 80393"/>
                <a:gd name="connsiteY1137" fmla="*/ 110624 h 119708"/>
                <a:gd name="connsiteX1138" fmla="*/ 25458 w 80393"/>
                <a:gd name="connsiteY1138" fmla="*/ 110624 h 119708"/>
                <a:gd name="connsiteX1139" fmla="*/ 25458 w 80393"/>
                <a:gd name="connsiteY1139" fmla="*/ 110348 h 119708"/>
                <a:gd name="connsiteX1140" fmla="*/ 25458 w 80393"/>
                <a:gd name="connsiteY1140" fmla="*/ 110071 h 119708"/>
                <a:gd name="connsiteX1141" fmla="*/ 25182 w 80393"/>
                <a:gd name="connsiteY1141" fmla="*/ 110071 h 119708"/>
                <a:gd name="connsiteX1142" fmla="*/ 25182 w 80393"/>
                <a:gd name="connsiteY1142" fmla="*/ 109795 h 119708"/>
                <a:gd name="connsiteX1143" fmla="*/ 24906 w 80393"/>
                <a:gd name="connsiteY1143" fmla="*/ 109518 h 119708"/>
                <a:gd name="connsiteX1144" fmla="*/ 24906 w 80393"/>
                <a:gd name="connsiteY1144" fmla="*/ 109242 h 119708"/>
                <a:gd name="connsiteX1145" fmla="*/ 24906 w 80393"/>
                <a:gd name="connsiteY1145" fmla="*/ 108965 h 119708"/>
                <a:gd name="connsiteX1146" fmla="*/ 24906 w 80393"/>
                <a:gd name="connsiteY1146" fmla="*/ 108689 h 119708"/>
                <a:gd name="connsiteX1147" fmla="*/ 24629 w 80393"/>
                <a:gd name="connsiteY1147" fmla="*/ 108689 h 119708"/>
                <a:gd name="connsiteX1148" fmla="*/ 24629 w 80393"/>
                <a:gd name="connsiteY1148" fmla="*/ 108412 h 119708"/>
                <a:gd name="connsiteX1149" fmla="*/ 24629 w 80393"/>
                <a:gd name="connsiteY1149" fmla="*/ 108136 h 119708"/>
                <a:gd name="connsiteX1150" fmla="*/ 24353 w 80393"/>
                <a:gd name="connsiteY1150" fmla="*/ 107859 h 119708"/>
                <a:gd name="connsiteX1151" fmla="*/ 24353 w 80393"/>
                <a:gd name="connsiteY1151" fmla="*/ 107583 h 119708"/>
                <a:gd name="connsiteX1152" fmla="*/ 24077 w 80393"/>
                <a:gd name="connsiteY1152" fmla="*/ 107583 h 119708"/>
                <a:gd name="connsiteX1153" fmla="*/ 24077 w 80393"/>
                <a:gd name="connsiteY1153" fmla="*/ 107307 h 119708"/>
                <a:gd name="connsiteX1154" fmla="*/ 23801 w 80393"/>
                <a:gd name="connsiteY1154" fmla="*/ 107307 h 119708"/>
                <a:gd name="connsiteX1155" fmla="*/ 23801 w 80393"/>
                <a:gd name="connsiteY1155" fmla="*/ 107030 h 119708"/>
                <a:gd name="connsiteX1156" fmla="*/ 23524 w 80393"/>
                <a:gd name="connsiteY1156" fmla="*/ 107030 h 119708"/>
                <a:gd name="connsiteX1157" fmla="*/ 23248 w 80393"/>
                <a:gd name="connsiteY1157" fmla="*/ 107030 h 119708"/>
                <a:gd name="connsiteX1158" fmla="*/ 22972 w 80393"/>
                <a:gd name="connsiteY1158" fmla="*/ 107030 h 119708"/>
                <a:gd name="connsiteX1159" fmla="*/ 22695 w 80393"/>
                <a:gd name="connsiteY1159" fmla="*/ 107030 h 119708"/>
                <a:gd name="connsiteX1160" fmla="*/ 22419 w 80393"/>
                <a:gd name="connsiteY1160" fmla="*/ 107307 h 119708"/>
                <a:gd name="connsiteX1161" fmla="*/ 22143 w 80393"/>
                <a:gd name="connsiteY1161" fmla="*/ 107307 h 119708"/>
                <a:gd name="connsiteX1162" fmla="*/ 21866 w 80393"/>
                <a:gd name="connsiteY1162" fmla="*/ 107307 h 119708"/>
                <a:gd name="connsiteX1163" fmla="*/ 21866 w 80393"/>
                <a:gd name="connsiteY1163" fmla="*/ 107030 h 119708"/>
                <a:gd name="connsiteX1164" fmla="*/ 21590 w 80393"/>
                <a:gd name="connsiteY1164" fmla="*/ 107030 h 119708"/>
                <a:gd name="connsiteX1165" fmla="*/ 21590 w 80393"/>
                <a:gd name="connsiteY1165" fmla="*/ 106754 h 119708"/>
                <a:gd name="connsiteX1166" fmla="*/ 21314 w 80393"/>
                <a:gd name="connsiteY1166" fmla="*/ 106754 h 119708"/>
                <a:gd name="connsiteX1167" fmla="*/ 21314 w 80393"/>
                <a:gd name="connsiteY1167" fmla="*/ 106477 h 119708"/>
                <a:gd name="connsiteX1168" fmla="*/ 21038 w 80393"/>
                <a:gd name="connsiteY1168" fmla="*/ 106201 h 119708"/>
                <a:gd name="connsiteX1169" fmla="*/ 21038 w 80393"/>
                <a:gd name="connsiteY1169" fmla="*/ 105924 h 119708"/>
                <a:gd name="connsiteX1170" fmla="*/ 20762 w 80393"/>
                <a:gd name="connsiteY1170" fmla="*/ 105924 h 119708"/>
                <a:gd name="connsiteX1171" fmla="*/ 20762 w 80393"/>
                <a:gd name="connsiteY1171" fmla="*/ 105648 h 119708"/>
                <a:gd name="connsiteX1172" fmla="*/ 20762 w 80393"/>
                <a:gd name="connsiteY1172" fmla="*/ 105371 h 119708"/>
                <a:gd name="connsiteX1173" fmla="*/ 20762 w 80393"/>
                <a:gd name="connsiteY1173" fmla="*/ 105095 h 119708"/>
                <a:gd name="connsiteX1174" fmla="*/ 20762 w 80393"/>
                <a:gd name="connsiteY1174" fmla="*/ 104818 h 119708"/>
                <a:gd name="connsiteX1175" fmla="*/ 20485 w 80393"/>
                <a:gd name="connsiteY1175" fmla="*/ 104542 h 119708"/>
                <a:gd name="connsiteX1176" fmla="*/ 20485 w 80393"/>
                <a:gd name="connsiteY1176" fmla="*/ 104266 h 119708"/>
                <a:gd name="connsiteX1177" fmla="*/ 20485 w 80393"/>
                <a:gd name="connsiteY1177" fmla="*/ 103989 h 119708"/>
                <a:gd name="connsiteX1178" fmla="*/ 20485 w 80393"/>
                <a:gd name="connsiteY1178" fmla="*/ 103712 h 119708"/>
                <a:gd name="connsiteX1179" fmla="*/ 20485 w 80393"/>
                <a:gd name="connsiteY1179" fmla="*/ 103436 h 119708"/>
                <a:gd name="connsiteX1180" fmla="*/ 20485 w 80393"/>
                <a:gd name="connsiteY1180" fmla="*/ 103160 h 119708"/>
                <a:gd name="connsiteX1181" fmla="*/ 20485 w 80393"/>
                <a:gd name="connsiteY1181" fmla="*/ 102883 h 119708"/>
                <a:gd name="connsiteX1182" fmla="*/ 20485 w 80393"/>
                <a:gd name="connsiteY1182" fmla="*/ 102607 h 119708"/>
                <a:gd name="connsiteX1183" fmla="*/ 20209 w 80393"/>
                <a:gd name="connsiteY1183" fmla="*/ 102607 h 119708"/>
                <a:gd name="connsiteX1184" fmla="*/ 20209 w 80393"/>
                <a:gd name="connsiteY1184" fmla="*/ 102330 h 119708"/>
                <a:gd name="connsiteX1185" fmla="*/ 19933 w 80393"/>
                <a:gd name="connsiteY1185" fmla="*/ 102330 h 119708"/>
                <a:gd name="connsiteX1186" fmla="*/ 19657 w 80393"/>
                <a:gd name="connsiteY1186" fmla="*/ 102330 h 119708"/>
                <a:gd name="connsiteX1187" fmla="*/ 19657 w 80393"/>
                <a:gd name="connsiteY1187" fmla="*/ 102054 h 119708"/>
                <a:gd name="connsiteX1188" fmla="*/ 19380 w 80393"/>
                <a:gd name="connsiteY1188" fmla="*/ 102054 h 119708"/>
                <a:gd name="connsiteX1189" fmla="*/ 19104 w 80393"/>
                <a:gd name="connsiteY1189" fmla="*/ 102054 h 119708"/>
                <a:gd name="connsiteX1190" fmla="*/ 19104 w 80393"/>
                <a:gd name="connsiteY1190" fmla="*/ 101777 h 119708"/>
                <a:gd name="connsiteX1191" fmla="*/ 18828 w 80393"/>
                <a:gd name="connsiteY1191" fmla="*/ 101777 h 119708"/>
                <a:gd name="connsiteX1192" fmla="*/ 18828 w 80393"/>
                <a:gd name="connsiteY1192" fmla="*/ 101501 h 119708"/>
                <a:gd name="connsiteX1193" fmla="*/ 18551 w 80393"/>
                <a:gd name="connsiteY1193" fmla="*/ 101501 h 119708"/>
                <a:gd name="connsiteX1194" fmla="*/ 18551 w 80393"/>
                <a:gd name="connsiteY1194" fmla="*/ 101225 h 119708"/>
                <a:gd name="connsiteX1195" fmla="*/ 18275 w 80393"/>
                <a:gd name="connsiteY1195" fmla="*/ 101225 h 119708"/>
                <a:gd name="connsiteX1196" fmla="*/ 17999 w 80393"/>
                <a:gd name="connsiteY1196" fmla="*/ 100948 h 119708"/>
                <a:gd name="connsiteX1197" fmla="*/ 17722 w 80393"/>
                <a:gd name="connsiteY1197" fmla="*/ 100948 h 119708"/>
                <a:gd name="connsiteX1198" fmla="*/ 17722 w 80393"/>
                <a:gd name="connsiteY1198" fmla="*/ 100671 h 119708"/>
                <a:gd name="connsiteX1199" fmla="*/ 17446 w 80393"/>
                <a:gd name="connsiteY1199" fmla="*/ 100671 h 119708"/>
                <a:gd name="connsiteX1200" fmla="*/ 17446 w 80393"/>
                <a:gd name="connsiteY1200" fmla="*/ 100395 h 119708"/>
                <a:gd name="connsiteX1201" fmla="*/ 17170 w 80393"/>
                <a:gd name="connsiteY1201" fmla="*/ 100395 h 119708"/>
                <a:gd name="connsiteX1202" fmla="*/ 17170 w 80393"/>
                <a:gd name="connsiteY1202" fmla="*/ 100119 h 119708"/>
                <a:gd name="connsiteX1203" fmla="*/ 16894 w 80393"/>
                <a:gd name="connsiteY1203" fmla="*/ 100119 h 119708"/>
                <a:gd name="connsiteX1204" fmla="*/ 16894 w 80393"/>
                <a:gd name="connsiteY1204" fmla="*/ 99842 h 119708"/>
                <a:gd name="connsiteX1205" fmla="*/ 16618 w 80393"/>
                <a:gd name="connsiteY1205" fmla="*/ 99842 h 119708"/>
                <a:gd name="connsiteX1206" fmla="*/ 16618 w 80393"/>
                <a:gd name="connsiteY1206" fmla="*/ 99565 h 119708"/>
                <a:gd name="connsiteX1207" fmla="*/ 16341 w 80393"/>
                <a:gd name="connsiteY1207" fmla="*/ 99565 h 119708"/>
                <a:gd name="connsiteX1208" fmla="*/ 16341 w 80393"/>
                <a:gd name="connsiteY1208" fmla="*/ 99289 h 119708"/>
                <a:gd name="connsiteX1209" fmla="*/ 16065 w 80393"/>
                <a:gd name="connsiteY1209" fmla="*/ 99289 h 119708"/>
                <a:gd name="connsiteX1210" fmla="*/ 16065 w 80393"/>
                <a:gd name="connsiteY1210" fmla="*/ 99013 h 119708"/>
                <a:gd name="connsiteX1211" fmla="*/ 15789 w 80393"/>
                <a:gd name="connsiteY1211" fmla="*/ 99013 h 119708"/>
                <a:gd name="connsiteX1212" fmla="*/ 15789 w 80393"/>
                <a:gd name="connsiteY1212" fmla="*/ 98736 h 119708"/>
                <a:gd name="connsiteX1213" fmla="*/ 15513 w 80393"/>
                <a:gd name="connsiteY1213" fmla="*/ 98736 h 119708"/>
                <a:gd name="connsiteX1214" fmla="*/ 15513 w 80393"/>
                <a:gd name="connsiteY1214" fmla="*/ 98460 h 119708"/>
                <a:gd name="connsiteX1215" fmla="*/ 15236 w 80393"/>
                <a:gd name="connsiteY1215" fmla="*/ 98460 h 119708"/>
                <a:gd name="connsiteX1216" fmla="*/ 15236 w 80393"/>
                <a:gd name="connsiteY1216" fmla="*/ 98183 h 119708"/>
                <a:gd name="connsiteX1217" fmla="*/ 14960 w 80393"/>
                <a:gd name="connsiteY1217" fmla="*/ 97907 h 119708"/>
                <a:gd name="connsiteX1218" fmla="*/ 14960 w 80393"/>
                <a:gd name="connsiteY1218" fmla="*/ 97630 h 119708"/>
                <a:gd name="connsiteX1219" fmla="*/ 14684 w 80393"/>
                <a:gd name="connsiteY1219" fmla="*/ 97630 h 119708"/>
                <a:gd name="connsiteX1220" fmla="*/ 14684 w 80393"/>
                <a:gd name="connsiteY1220" fmla="*/ 97354 h 119708"/>
                <a:gd name="connsiteX1221" fmla="*/ 14684 w 80393"/>
                <a:gd name="connsiteY1221" fmla="*/ 97078 h 119708"/>
                <a:gd name="connsiteX1222" fmla="*/ 14407 w 80393"/>
                <a:gd name="connsiteY1222" fmla="*/ 97078 h 119708"/>
                <a:gd name="connsiteX1223" fmla="*/ 14407 w 80393"/>
                <a:gd name="connsiteY1223" fmla="*/ 96801 h 119708"/>
                <a:gd name="connsiteX1224" fmla="*/ 14407 w 80393"/>
                <a:gd name="connsiteY1224" fmla="*/ 96524 h 119708"/>
                <a:gd name="connsiteX1225" fmla="*/ 14131 w 80393"/>
                <a:gd name="connsiteY1225" fmla="*/ 96524 h 119708"/>
                <a:gd name="connsiteX1226" fmla="*/ 14131 w 80393"/>
                <a:gd name="connsiteY1226" fmla="*/ 96248 h 119708"/>
                <a:gd name="connsiteX1227" fmla="*/ 14131 w 80393"/>
                <a:gd name="connsiteY1227" fmla="*/ 95972 h 119708"/>
                <a:gd name="connsiteX1228" fmla="*/ 14131 w 80393"/>
                <a:gd name="connsiteY1228" fmla="*/ 95695 h 119708"/>
                <a:gd name="connsiteX1229" fmla="*/ 14131 w 80393"/>
                <a:gd name="connsiteY1229" fmla="*/ 95419 h 119708"/>
                <a:gd name="connsiteX1230" fmla="*/ 14407 w 80393"/>
                <a:gd name="connsiteY1230" fmla="*/ 95419 h 119708"/>
                <a:gd name="connsiteX1231" fmla="*/ 14407 w 80393"/>
                <a:gd name="connsiteY1231" fmla="*/ 95142 h 119708"/>
                <a:gd name="connsiteX1232" fmla="*/ 14407 w 80393"/>
                <a:gd name="connsiteY1232" fmla="*/ 94866 h 119708"/>
                <a:gd name="connsiteX1233" fmla="*/ 14407 w 80393"/>
                <a:gd name="connsiteY1233" fmla="*/ 94589 h 119708"/>
                <a:gd name="connsiteX1234" fmla="*/ 14684 w 80393"/>
                <a:gd name="connsiteY1234" fmla="*/ 94589 h 119708"/>
                <a:gd name="connsiteX1235" fmla="*/ 14684 w 80393"/>
                <a:gd name="connsiteY1235" fmla="*/ 94313 h 119708"/>
                <a:gd name="connsiteX1236" fmla="*/ 14684 w 80393"/>
                <a:gd name="connsiteY1236" fmla="*/ 94036 h 119708"/>
                <a:gd name="connsiteX1237" fmla="*/ 14684 w 80393"/>
                <a:gd name="connsiteY1237" fmla="*/ 93760 h 119708"/>
                <a:gd name="connsiteX1238" fmla="*/ 14684 w 80393"/>
                <a:gd name="connsiteY1238" fmla="*/ 93483 h 119708"/>
                <a:gd name="connsiteX1239" fmla="*/ 14684 w 80393"/>
                <a:gd name="connsiteY1239" fmla="*/ 93207 h 119708"/>
                <a:gd name="connsiteX1240" fmla="*/ 14684 w 80393"/>
                <a:gd name="connsiteY1240" fmla="*/ 92931 h 119708"/>
                <a:gd name="connsiteX1241" fmla="*/ 14684 w 80393"/>
                <a:gd name="connsiteY1241" fmla="*/ 92654 h 119708"/>
                <a:gd name="connsiteX1242" fmla="*/ 14684 w 80393"/>
                <a:gd name="connsiteY1242" fmla="*/ 92377 h 119708"/>
                <a:gd name="connsiteX1243" fmla="*/ 14684 w 80393"/>
                <a:gd name="connsiteY1243" fmla="*/ 92101 h 119708"/>
                <a:gd name="connsiteX1244" fmla="*/ 14684 w 80393"/>
                <a:gd name="connsiteY1244" fmla="*/ 91825 h 119708"/>
                <a:gd name="connsiteX1245" fmla="*/ 14684 w 80393"/>
                <a:gd name="connsiteY1245" fmla="*/ 91548 h 119708"/>
                <a:gd name="connsiteX1246" fmla="*/ 14407 w 80393"/>
                <a:gd name="connsiteY1246" fmla="*/ 91272 h 119708"/>
                <a:gd name="connsiteX1247" fmla="*/ 14407 w 80393"/>
                <a:gd name="connsiteY1247" fmla="*/ 90995 h 119708"/>
                <a:gd name="connsiteX1248" fmla="*/ 14407 w 80393"/>
                <a:gd name="connsiteY1248" fmla="*/ 90719 h 119708"/>
                <a:gd name="connsiteX1249" fmla="*/ 14407 w 80393"/>
                <a:gd name="connsiteY1249" fmla="*/ 90442 h 119708"/>
                <a:gd name="connsiteX1250" fmla="*/ 14407 w 80393"/>
                <a:gd name="connsiteY1250" fmla="*/ 90166 h 119708"/>
                <a:gd name="connsiteX1251" fmla="*/ 14131 w 80393"/>
                <a:gd name="connsiteY1251" fmla="*/ 90166 h 119708"/>
                <a:gd name="connsiteX1252" fmla="*/ 14131 w 80393"/>
                <a:gd name="connsiteY1252" fmla="*/ 89889 h 119708"/>
                <a:gd name="connsiteX1253" fmla="*/ 14131 w 80393"/>
                <a:gd name="connsiteY1253" fmla="*/ 89613 h 119708"/>
                <a:gd name="connsiteX1254" fmla="*/ 14131 w 80393"/>
                <a:gd name="connsiteY1254" fmla="*/ 89336 h 119708"/>
                <a:gd name="connsiteX1255" fmla="*/ 14131 w 80393"/>
                <a:gd name="connsiteY1255" fmla="*/ 89060 h 119708"/>
                <a:gd name="connsiteX1256" fmla="*/ 14131 w 80393"/>
                <a:gd name="connsiteY1256" fmla="*/ 88784 h 119708"/>
                <a:gd name="connsiteX1257" fmla="*/ 14131 w 80393"/>
                <a:gd name="connsiteY1257" fmla="*/ 88507 h 119708"/>
                <a:gd name="connsiteX1258" fmla="*/ 13855 w 80393"/>
                <a:gd name="connsiteY1258" fmla="*/ 88507 h 119708"/>
                <a:gd name="connsiteX1259" fmla="*/ 13855 w 80393"/>
                <a:gd name="connsiteY1259" fmla="*/ 88231 h 119708"/>
                <a:gd name="connsiteX1260" fmla="*/ 13855 w 80393"/>
                <a:gd name="connsiteY1260" fmla="*/ 87954 h 119708"/>
                <a:gd name="connsiteX1261" fmla="*/ 13855 w 80393"/>
                <a:gd name="connsiteY1261" fmla="*/ 87678 h 119708"/>
                <a:gd name="connsiteX1262" fmla="*/ 13855 w 80393"/>
                <a:gd name="connsiteY1262" fmla="*/ 87401 h 119708"/>
                <a:gd name="connsiteX1263" fmla="*/ 13855 w 80393"/>
                <a:gd name="connsiteY1263" fmla="*/ 87125 h 119708"/>
                <a:gd name="connsiteX1264" fmla="*/ 13855 w 80393"/>
                <a:gd name="connsiteY1264" fmla="*/ 86848 h 119708"/>
                <a:gd name="connsiteX1265" fmla="*/ 13579 w 80393"/>
                <a:gd name="connsiteY1265" fmla="*/ 86848 h 119708"/>
                <a:gd name="connsiteX1266" fmla="*/ 13579 w 80393"/>
                <a:gd name="connsiteY1266" fmla="*/ 86572 h 119708"/>
                <a:gd name="connsiteX1267" fmla="*/ 13579 w 80393"/>
                <a:gd name="connsiteY1267" fmla="*/ 86295 h 119708"/>
                <a:gd name="connsiteX1268" fmla="*/ 13579 w 80393"/>
                <a:gd name="connsiteY1268" fmla="*/ 86019 h 119708"/>
                <a:gd name="connsiteX1269" fmla="*/ 13579 w 80393"/>
                <a:gd name="connsiteY1269" fmla="*/ 85742 h 119708"/>
                <a:gd name="connsiteX1270" fmla="*/ 13579 w 80393"/>
                <a:gd name="connsiteY1270" fmla="*/ 85466 h 119708"/>
                <a:gd name="connsiteX1271" fmla="*/ 13302 w 80393"/>
                <a:gd name="connsiteY1271" fmla="*/ 85466 h 119708"/>
                <a:gd name="connsiteX1272" fmla="*/ 13302 w 80393"/>
                <a:gd name="connsiteY1272" fmla="*/ 85190 h 119708"/>
                <a:gd name="connsiteX1273" fmla="*/ 13302 w 80393"/>
                <a:gd name="connsiteY1273" fmla="*/ 84913 h 119708"/>
                <a:gd name="connsiteX1274" fmla="*/ 13026 w 80393"/>
                <a:gd name="connsiteY1274" fmla="*/ 84913 h 119708"/>
                <a:gd name="connsiteX1275" fmla="*/ 13026 w 80393"/>
                <a:gd name="connsiteY1275" fmla="*/ 84637 h 119708"/>
                <a:gd name="connsiteX1276" fmla="*/ 13026 w 80393"/>
                <a:gd name="connsiteY1276" fmla="*/ 84360 h 119708"/>
                <a:gd name="connsiteX1277" fmla="*/ 12750 w 80393"/>
                <a:gd name="connsiteY1277" fmla="*/ 84360 h 119708"/>
                <a:gd name="connsiteX1278" fmla="*/ 12750 w 80393"/>
                <a:gd name="connsiteY1278" fmla="*/ 84084 h 119708"/>
                <a:gd name="connsiteX1279" fmla="*/ 12474 w 80393"/>
                <a:gd name="connsiteY1279" fmla="*/ 84084 h 119708"/>
                <a:gd name="connsiteX1280" fmla="*/ 12474 w 80393"/>
                <a:gd name="connsiteY1280" fmla="*/ 83807 h 119708"/>
                <a:gd name="connsiteX1281" fmla="*/ 12197 w 80393"/>
                <a:gd name="connsiteY1281" fmla="*/ 83807 h 119708"/>
                <a:gd name="connsiteX1282" fmla="*/ 12197 w 80393"/>
                <a:gd name="connsiteY1282" fmla="*/ 83531 h 119708"/>
                <a:gd name="connsiteX1283" fmla="*/ 11921 w 80393"/>
                <a:gd name="connsiteY1283" fmla="*/ 83254 h 119708"/>
                <a:gd name="connsiteX1284" fmla="*/ 11921 w 80393"/>
                <a:gd name="connsiteY1284" fmla="*/ 82978 h 119708"/>
                <a:gd name="connsiteX1285" fmla="*/ 11645 w 80393"/>
                <a:gd name="connsiteY1285" fmla="*/ 82978 h 119708"/>
                <a:gd name="connsiteX1286" fmla="*/ 11645 w 80393"/>
                <a:gd name="connsiteY1286" fmla="*/ 82701 h 119708"/>
                <a:gd name="connsiteX1287" fmla="*/ 11369 w 80393"/>
                <a:gd name="connsiteY1287" fmla="*/ 82701 h 119708"/>
                <a:gd name="connsiteX1288" fmla="*/ 11369 w 80393"/>
                <a:gd name="connsiteY1288" fmla="*/ 82425 h 119708"/>
                <a:gd name="connsiteX1289" fmla="*/ 11369 w 80393"/>
                <a:gd name="connsiteY1289" fmla="*/ 82148 h 119708"/>
                <a:gd name="connsiteX1290" fmla="*/ 11092 w 80393"/>
                <a:gd name="connsiteY1290" fmla="*/ 82148 h 119708"/>
                <a:gd name="connsiteX1291" fmla="*/ 11092 w 80393"/>
                <a:gd name="connsiteY1291" fmla="*/ 81872 h 119708"/>
                <a:gd name="connsiteX1292" fmla="*/ 10816 w 80393"/>
                <a:gd name="connsiteY1292" fmla="*/ 81319 h 119708"/>
                <a:gd name="connsiteX1293" fmla="*/ 10816 w 80393"/>
                <a:gd name="connsiteY1293" fmla="*/ 80766 h 119708"/>
                <a:gd name="connsiteX1294" fmla="*/ 10540 w 80393"/>
                <a:gd name="connsiteY1294" fmla="*/ 79937 h 119708"/>
                <a:gd name="connsiteX1295" fmla="*/ 10540 w 80393"/>
                <a:gd name="connsiteY1295" fmla="*/ 79660 h 119708"/>
                <a:gd name="connsiteX1296" fmla="*/ 10263 w 80393"/>
                <a:gd name="connsiteY1296" fmla="*/ 79107 h 119708"/>
                <a:gd name="connsiteX1297" fmla="*/ 10263 w 80393"/>
                <a:gd name="connsiteY1297" fmla="*/ 78554 h 119708"/>
                <a:gd name="connsiteX1298" fmla="*/ 9987 w 80393"/>
                <a:gd name="connsiteY1298" fmla="*/ 78278 h 119708"/>
                <a:gd name="connsiteX1299" fmla="*/ 9987 w 80393"/>
                <a:gd name="connsiteY1299" fmla="*/ 77725 h 119708"/>
                <a:gd name="connsiteX1300" fmla="*/ 9711 w 80393"/>
                <a:gd name="connsiteY1300" fmla="*/ 77172 h 119708"/>
                <a:gd name="connsiteX1301" fmla="*/ 9711 w 80393"/>
                <a:gd name="connsiteY1301" fmla="*/ 76619 h 119708"/>
                <a:gd name="connsiteX1302" fmla="*/ 9435 w 80393"/>
                <a:gd name="connsiteY1302" fmla="*/ 76066 h 119708"/>
                <a:gd name="connsiteX1303" fmla="*/ 9158 w 80393"/>
                <a:gd name="connsiteY1303" fmla="*/ 75790 h 119708"/>
                <a:gd name="connsiteX1304" fmla="*/ 9158 w 80393"/>
                <a:gd name="connsiteY1304" fmla="*/ 75237 h 119708"/>
                <a:gd name="connsiteX1305" fmla="*/ 8882 w 80393"/>
                <a:gd name="connsiteY1305" fmla="*/ 74684 h 119708"/>
                <a:gd name="connsiteX1306" fmla="*/ 8882 w 80393"/>
                <a:gd name="connsiteY1306" fmla="*/ 74407 h 119708"/>
                <a:gd name="connsiteX1307" fmla="*/ 8882 w 80393"/>
                <a:gd name="connsiteY1307" fmla="*/ 73855 h 119708"/>
                <a:gd name="connsiteX1308" fmla="*/ 8606 w 80393"/>
                <a:gd name="connsiteY1308" fmla="*/ 73301 h 119708"/>
                <a:gd name="connsiteX1309" fmla="*/ 8606 w 80393"/>
                <a:gd name="connsiteY1309" fmla="*/ 73025 h 119708"/>
                <a:gd name="connsiteX1310" fmla="*/ 8606 w 80393"/>
                <a:gd name="connsiteY1310" fmla="*/ 72472 h 119708"/>
                <a:gd name="connsiteX1311" fmla="*/ 8330 w 80393"/>
                <a:gd name="connsiteY1311" fmla="*/ 71919 h 119708"/>
                <a:gd name="connsiteX1312" fmla="*/ 8330 w 80393"/>
                <a:gd name="connsiteY1312" fmla="*/ 71366 h 119708"/>
                <a:gd name="connsiteX1313" fmla="*/ 8053 w 80393"/>
                <a:gd name="connsiteY1313" fmla="*/ 70814 h 119708"/>
                <a:gd name="connsiteX1314" fmla="*/ 8053 w 80393"/>
                <a:gd name="connsiteY1314" fmla="*/ 70260 h 119708"/>
                <a:gd name="connsiteX1315" fmla="*/ 8053 w 80393"/>
                <a:gd name="connsiteY1315" fmla="*/ 69984 h 119708"/>
                <a:gd name="connsiteX1316" fmla="*/ 7777 w 80393"/>
                <a:gd name="connsiteY1316" fmla="*/ 69431 h 119708"/>
                <a:gd name="connsiteX1317" fmla="*/ 7777 w 80393"/>
                <a:gd name="connsiteY1317" fmla="*/ 68878 h 119708"/>
                <a:gd name="connsiteX1318" fmla="*/ 7777 w 80393"/>
                <a:gd name="connsiteY1318" fmla="*/ 68325 h 119708"/>
                <a:gd name="connsiteX1319" fmla="*/ 7777 w 80393"/>
                <a:gd name="connsiteY1319" fmla="*/ 67772 h 119708"/>
                <a:gd name="connsiteX1320" fmla="*/ 7777 w 80393"/>
                <a:gd name="connsiteY1320" fmla="*/ 67496 h 119708"/>
                <a:gd name="connsiteX1321" fmla="*/ 7777 w 80393"/>
                <a:gd name="connsiteY1321" fmla="*/ 66943 h 119708"/>
                <a:gd name="connsiteX1322" fmla="*/ 7777 w 80393"/>
                <a:gd name="connsiteY1322" fmla="*/ 66390 h 119708"/>
                <a:gd name="connsiteX1323" fmla="*/ 7777 w 80393"/>
                <a:gd name="connsiteY1323" fmla="*/ 66113 h 119708"/>
                <a:gd name="connsiteX1324" fmla="*/ 7777 w 80393"/>
                <a:gd name="connsiteY1324" fmla="*/ 65837 h 119708"/>
                <a:gd name="connsiteX1325" fmla="*/ 7777 w 80393"/>
                <a:gd name="connsiteY1325" fmla="*/ 65284 h 119708"/>
                <a:gd name="connsiteX1326" fmla="*/ 7777 w 80393"/>
                <a:gd name="connsiteY1326" fmla="*/ 64455 h 119708"/>
                <a:gd name="connsiteX1327" fmla="*/ 7777 w 80393"/>
                <a:gd name="connsiteY1327" fmla="*/ 64178 h 119708"/>
                <a:gd name="connsiteX1328" fmla="*/ 8053 w 80393"/>
                <a:gd name="connsiteY1328" fmla="*/ 63625 h 119708"/>
                <a:gd name="connsiteX1329" fmla="*/ 8053 w 80393"/>
                <a:gd name="connsiteY1329" fmla="*/ 63349 h 119708"/>
                <a:gd name="connsiteX1330" fmla="*/ 8053 w 80393"/>
                <a:gd name="connsiteY1330" fmla="*/ 62796 h 119708"/>
                <a:gd name="connsiteX1331" fmla="*/ 8053 w 80393"/>
                <a:gd name="connsiteY1331" fmla="*/ 62520 h 119708"/>
                <a:gd name="connsiteX1332" fmla="*/ 8053 w 80393"/>
                <a:gd name="connsiteY1332" fmla="*/ 62243 h 119708"/>
                <a:gd name="connsiteX1333" fmla="*/ 8330 w 80393"/>
                <a:gd name="connsiteY1333" fmla="*/ 61690 h 119708"/>
                <a:gd name="connsiteX1334" fmla="*/ 8330 w 80393"/>
                <a:gd name="connsiteY1334" fmla="*/ 61414 h 119708"/>
                <a:gd name="connsiteX1335" fmla="*/ 8330 w 80393"/>
                <a:gd name="connsiteY1335" fmla="*/ 60861 h 119708"/>
                <a:gd name="connsiteX1336" fmla="*/ 8606 w 80393"/>
                <a:gd name="connsiteY1336" fmla="*/ 60308 h 119708"/>
                <a:gd name="connsiteX1337" fmla="*/ 8606 w 80393"/>
                <a:gd name="connsiteY1337" fmla="*/ 60031 h 119708"/>
                <a:gd name="connsiteX1338" fmla="*/ 8882 w 80393"/>
                <a:gd name="connsiteY1338" fmla="*/ 59478 h 119708"/>
                <a:gd name="connsiteX1339" fmla="*/ 8882 w 80393"/>
                <a:gd name="connsiteY1339" fmla="*/ 59202 h 119708"/>
                <a:gd name="connsiteX1340" fmla="*/ 9158 w 80393"/>
                <a:gd name="connsiteY1340" fmla="*/ 58649 h 119708"/>
                <a:gd name="connsiteX1341" fmla="*/ 9158 w 80393"/>
                <a:gd name="connsiteY1341" fmla="*/ 58373 h 119708"/>
                <a:gd name="connsiteX1342" fmla="*/ 9435 w 80393"/>
                <a:gd name="connsiteY1342" fmla="*/ 57820 h 119708"/>
                <a:gd name="connsiteX1343" fmla="*/ 9711 w 80393"/>
                <a:gd name="connsiteY1343" fmla="*/ 57267 h 119708"/>
                <a:gd name="connsiteX1344" fmla="*/ 9711 w 80393"/>
                <a:gd name="connsiteY1344" fmla="*/ 56990 h 119708"/>
                <a:gd name="connsiteX1345" fmla="*/ 9711 w 80393"/>
                <a:gd name="connsiteY1345" fmla="*/ 56990 h 119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</a:cxnLst>
              <a:rect l="l" t="t" r="r" b="b"/>
              <a:pathLst>
                <a:path w="80393" h="119708">
                  <a:moveTo>
                    <a:pt x="9711" y="56990"/>
                  </a:moveTo>
                  <a:lnTo>
                    <a:pt x="6948" y="56714"/>
                  </a:lnTo>
                  <a:lnTo>
                    <a:pt x="8053" y="53120"/>
                  </a:lnTo>
                  <a:lnTo>
                    <a:pt x="6119" y="52843"/>
                  </a:lnTo>
                  <a:lnTo>
                    <a:pt x="6119" y="52567"/>
                  </a:lnTo>
                  <a:lnTo>
                    <a:pt x="6119" y="52290"/>
                  </a:lnTo>
                  <a:lnTo>
                    <a:pt x="6119" y="52014"/>
                  </a:lnTo>
                  <a:lnTo>
                    <a:pt x="6119" y="51737"/>
                  </a:lnTo>
                  <a:lnTo>
                    <a:pt x="6119" y="51461"/>
                  </a:lnTo>
                  <a:lnTo>
                    <a:pt x="6119" y="51184"/>
                  </a:lnTo>
                  <a:lnTo>
                    <a:pt x="6396" y="50908"/>
                  </a:lnTo>
                  <a:lnTo>
                    <a:pt x="6396" y="50632"/>
                  </a:lnTo>
                  <a:lnTo>
                    <a:pt x="6396" y="50355"/>
                  </a:lnTo>
                  <a:lnTo>
                    <a:pt x="318" y="49802"/>
                  </a:lnTo>
                  <a:lnTo>
                    <a:pt x="318" y="49526"/>
                  </a:lnTo>
                  <a:lnTo>
                    <a:pt x="318" y="49249"/>
                  </a:lnTo>
                  <a:lnTo>
                    <a:pt x="318" y="48973"/>
                  </a:lnTo>
                  <a:lnTo>
                    <a:pt x="318" y="48696"/>
                  </a:lnTo>
                  <a:lnTo>
                    <a:pt x="318" y="48420"/>
                  </a:lnTo>
                  <a:lnTo>
                    <a:pt x="42" y="48420"/>
                  </a:lnTo>
                  <a:lnTo>
                    <a:pt x="42" y="48143"/>
                  </a:lnTo>
                  <a:lnTo>
                    <a:pt x="318" y="47867"/>
                  </a:lnTo>
                  <a:lnTo>
                    <a:pt x="318" y="47591"/>
                  </a:lnTo>
                  <a:lnTo>
                    <a:pt x="594" y="47591"/>
                  </a:lnTo>
                  <a:lnTo>
                    <a:pt x="594" y="47314"/>
                  </a:lnTo>
                  <a:lnTo>
                    <a:pt x="870" y="47314"/>
                  </a:lnTo>
                  <a:lnTo>
                    <a:pt x="870" y="47037"/>
                  </a:lnTo>
                  <a:lnTo>
                    <a:pt x="870" y="46761"/>
                  </a:lnTo>
                  <a:lnTo>
                    <a:pt x="870" y="46485"/>
                  </a:lnTo>
                  <a:lnTo>
                    <a:pt x="870" y="46208"/>
                  </a:lnTo>
                  <a:lnTo>
                    <a:pt x="870" y="45932"/>
                  </a:lnTo>
                  <a:lnTo>
                    <a:pt x="870" y="45655"/>
                  </a:lnTo>
                  <a:lnTo>
                    <a:pt x="870" y="45379"/>
                  </a:lnTo>
                  <a:lnTo>
                    <a:pt x="870" y="45102"/>
                  </a:lnTo>
                  <a:lnTo>
                    <a:pt x="870" y="44826"/>
                  </a:lnTo>
                  <a:lnTo>
                    <a:pt x="594" y="44550"/>
                  </a:lnTo>
                  <a:lnTo>
                    <a:pt x="594" y="44273"/>
                  </a:lnTo>
                  <a:lnTo>
                    <a:pt x="594" y="43996"/>
                  </a:lnTo>
                  <a:lnTo>
                    <a:pt x="318" y="43996"/>
                  </a:lnTo>
                  <a:lnTo>
                    <a:pt x="318" y="43720"/>
                  </a:lnTo>
                  <a:lnTo>
                    <a:pt x="318" y="43444"/>
                  </a:lnTo>
                  <a:lnTo>
                    <a:pt x="318" y="43167"/>
                  </a:lnTo>
                  <a:lnTo>
                    <a:pt x="318" y="42890"/>
                  </a:lnTo>
                  <a:lnTo>
                    <a:pt x="318" y="42614"/>
                  </a:lnTo>
                  <a:lnTo>
                    <a:pt x="594" y="42614"/>
                  </a:lnTo>
                  <a:lnTo>
                    <a:pt x="870" y="42614"/>
                  </a:lnTo>
                  <a:lnTo>
                    <a:pt x="1147" y="42614"/>
                  </a:lnTo>
                  <a:lnTo>
                    <a:pt x="1423" y="42614"/>
                  </a:lnTo>
                  <a:lnTo>
                    <a:pt x="1699" y="42614"/>
                  </a:lnTo>
                  <a:lnTo>
                    <a:pt x="1699" y="42338"/>
                  </a:lnTo>
                  <a:lnTo>
                    <a:pt x="1976" y="42338"/>
                  </a:lnTo>
                  <a:lnTo>
                    <a:pt x="2252" y="42338"/>
                  </a:lnTo>
                  <a:lnTo>
                    <a:pt x="2252" y="42061"/>
                  </a:lnTo>
                  <a:lnTo>
                    <a:pt x="2252" y="41785"/>
                  </a:lnTo>
                  <a:lnTo>
                    <a:pt x="2528" y="41785"/>
                  </a:lnTo>
                  <a:lnTo>
                    <a:pt x="2528" y="41508"/>
                  </a:lnTo>
                  <a:lnTo>
                    <a:pt x="2804" y="41508"/>
                  </a:lnTo>
                  <a:lnTo>
                    <a:pt x="2804" y="41785"/>
                  </a:lnTo>
                  <a:lnTo>
                    <a:pt x="3081" y="41785"/>
                  </a:lnTo>
                  <a:lnTo>
                    <a:pt x="3081" y="42061"/>
                  </a:lnTo>
                  <a:lnTo>
                    <a:pt x="3357" y="42061"/>
                  </a:lnTo>
                  <a:lnTo>
                    <a:pt x="3357" y="41785"/>
                  </a:lnTo>
                  <a:lnTo>
                    <a:pt x="3633" y="41785"/>
                  </a:lnTo>
                  <a:lnTo>
                    <a:pt x="3909" y="41508"/>
                  </a:lnTo>
                  <a:lnTo>
                    <a:pt x="3909" y="41232"/>
                  </a:lnTo>
                  <a:lnTo>
                    <a:pt x="3909" y="40955"/>
                  </a:lnTo>
                  <a:lnTo>
                    <a:pt x="4186" y="40955"/>
                  </a:lnTo>
                  <a:lnTo>
                    <a:pt x="4186" y="41232"/>
                  </a:lnTo>
                  <a:lnTo>
                    <a:pt x="4186" y="41508"/>
                  </a:lnTo>
                  <a:lnTo>
                    <a:pt x="4462" y="41508"/>
                  </a:lnTo>
                  <a:lnTo>
                    <a:pt x="4462" y="41785"/>
                  </a:lnTo>
                  <a:lnTo>
                    <a:pt x="4738" y="41785"/>
                  </a:lnTo>
                  <a:lnTo>
                    <a:pt x="4738" y="42061"/>
                  </a:lnTo>
                  <a:lnTo>
                    <a:pt x="4738" y="42338"/>
                  </a:lnTo>
                  <a:lnTo>
                    <a:pt x="5014" y="42338"/>
                  </a:lnTo>
                  <a:lnTo>
                    <a:pt x="5291" y="42338"/>
                  </a:lnTo>
                  <a:lnTo>
                    <a:pt x="5567" y="42338"/>
                  </a:lnTo>
                  <a:lnTo>
                    <a:pt x="5843" y="42338"/>
                  </a:lnTo>
                  <a:lnTo>
                    <a:pt x="5843" y="42614"/>
                  </a:lnTo>
                  <a:lnTo>
                    <a:pt x="6119" y="42614"/>
                  </a:lnTo>
                  <a:lnTo>
                    <a:pt x="6119" y="42890"/>
                  </a:lnTo>
                  <a:lnTo>
                    <a:pt x="6396" y="42890"/>
                  </a:lnTo>
                  <a:lnTo>
                    <a:pt x="6672" y="42890"/>
                  </a:lnTo>
                  <a:lnTo>
                    <a:pt x="6672" y="42614"/>
                  </a:lnTo>
                  <a:lnTo>
                    <a:pt x="6948" y="42614"/>
                  </a:lnTo>
                  <a:lnTo>
                    <a:pt x="7225" y="42614"/>
                  </a:lnTo>
                  <a:lnTo>
                    <a:pt x="7501" y="42338"/>
                  </a:lnTo>
                  <a:lnTo>
                    <a:pt x="7777" y="42061"/>
                  </a:lnTo>
                  <a:lnTo>
                    <a:pt x="7777" y="41785"/>
                  </a:lnTo>
                  <a:lnTo>
                    <a:pt x="8053" y="41785"/>
                  </a:lnTo>
                  <a:lnTo>
                    <a:pt x="8330" y="41508"/>
                  </a:lnTo>
                  <a:lnTo>
                    <a:pt x="8606" y="41508"/>
                  </a:lnTo>
                  <a:lnTo>
                    <a:pt x="8882" y="41508"/>
                  </a:lnTo>
                  <a:lnTo>
                    <a:pt x="8882" y="41232"/>
                  </a:lnTo>
                  <a:lnTo>
                    <a:pt x="8882" y="40955"/>
                  </a:lnTo>
                  <a:lnTo>
                    <a:pt x="8882" y="40679"/>
                  </a:lnTo>
                  <a:lnTo>
                    <a:pt x="9158" y="40679"/>
                  </a:lnTo>
                  <a:lnTo>
                    <a:pt x="9435" y="40679"/>
                  </a:lnTo>
                  <a:lnTo>
                    <a:pt x="9711" y="40679"/>
                  </a:lnTo>
                  <a:lnTo>
                    <a:pt x="9987" y="40403"/>
                  </a:lnTo>
                  <a:lnTo>
                    <a:pt x="10263" y="40403"/>
                  </a:lnTo>
                  <a:lnTo>
                    <a:pt x="10263" y="40126"/>
                  </a:lnTo>
                  <a:lnTo>
                    <a:pt x="10540" y="40126"/>
                  </a:lnTo>
                  <a:lnTo>
                    <a:pt x="10540" y="39849"/>
                  </a:lnTo>
                  <a:lnTo>
                    <a:pt x="10816" y="39849"/>
                  </a:lnTo>
                  <a:lnTo>
                    <a:pt x="10816" y="39573"/>
                  </a:lnTo>
                  <a:lnTo>
                    <a:pt x="11092" y="39573"/>
                  </a:lnTo>
                  <a:lnTo>
                    <a:pt x="11092" y="39297"/>
                  </a:lnTo>
                  <a:lnTo>
                    <a:pt x="11369" y="39020"/>
                  </a:lnTo>
                  <a:lnTo>
                    <a:pt x="11369" y="38744"/>
                  </a:lnTo>
                  <a:lnTo>
                    <a:pt x="11645" y="38744"/>
                  </a:lnTo>
                  <a:lnTo>
                    <a:pt x="11645" y="38467"/>
                  </a:lnTo>
                  <a:lnTo>
                    <a:pt x="11645" y="38191"/>
                  </a:lnTo>
                  <a:lnTo>
                    <a:pt x="11921" y="38191"/>
                  </a:lnTo>
                  <a:lnTo>
                    <a:pt x="11921" y="37914"/>
                  </a:lnTo>
                  <a:lnTo>
                    <a:pt x="12197" y="37914"/>
                  </a:lnTo>
                  <a:lnTo>
                    <a:pt x="12197" y="37638"/>
                  </a:lnTo>
                  <a:lnTo>
                    <a:pt x="12474" y="37638"/>
                  </a:lnTo>
                  <a:lnTo>
                    <a:pt x="12474" y="37361"/>
                  </a:lnTo>
                  <a:lnTo>
                    <a:pt x="12750" y="37361"/>
                  </a:lnTo>
                  <a:lnTo>
                    <a:pt x="12750" y="37085"/>
                  </a:lnTo>
                  <a:lnTo>
                    <a:pt x="13026" y="37085"/>
                  </a:lnTo>
                  <a:lnTo>
                    <a:pt x="13026" y="36808"/>
                  </a:lnTo>
                  <a:lnTo>
                    <a:pt x="13302" y="36808"/>
                  </a:lnTo>
                  <a:lnTo>
                    <a:pt x="13302" y="36532"/>
                  </a:lnTo>
                  <a:lnTo>
                    <a:pt x="13579" y="36532"/>
                  </a:lnTo>
                  <a:lnTo>
                    <a:pt x="13579" y="36256"/>
                  </a:lnTo>
                  <a:lnTo>
                    <a:pt x="13855" y="36256"/>
                  </a:lnTo>
                  <a:lnTo>
                    <a:pt x="13855" y="35979"/>
                  </a:lnTo>
                  <a:lnTo>
                    <a:pt x="14131" y="35702"/>
                  </a:lnTo>
                  <a:lnTo>
                    <a:pt x="14131" y="35426"/>
                  </a:lnTo>
                  <a:lnTo>
                    <a:pt x="14131" y="35150"/>
                  </a:lnTo>
                  <a:lnTo>
                    <a:pt x="14407" y="35150"/>
                  </a:lnTo>
                  <a:lnTo>
                    <a:pt x="14407" y="34873"/>
                  </a:lnTo>
                  <a:lnTo>
                    <a:pt x="14407" y="34597"/>
                  </a:lnTo>
                  <a:lnTo>
                    <a:pt x="14684" y="34597"/>
                  </a:lnTo>
                  <a:lnTo>
                    <a:pt x="14684" y="34320"/>
                  </a:lnTo>
                  <a:lnTo>
                    <a:pt x="14684" y="34044"/>
                  </a:lnTo>
                  <a:lnTo>
                    <a:pt x="14684" y="33767"/>
                  </a:lnTo>
                  <a:lnTo>
                    <a:pt x="14960" y="33767"/>
                  </a:lnTo>
                  <a:lnTo>
                    <a:pt x="14960" y="33491"/>
                  </a:lnTo>
                  <a:lnTo>
                    <a:pt x="14960" y="33214"/>
                  </a:lnTo>
                  <a:lnTo>
                    <a:pt x="14960" y="32938"/>
                  </a:lnTo>
                  <a:lnTo>
                    <a:pt x="14960" y="32661"/>
                  </a:lnTo>
                  <a:lnTo>
                    <a:pt x="15236" y="32661"/>
                  </a:lnTo>
                  <a:lnTo>
                    <a:pt x="15236" y="32385"/>
                  </a:lnTo>
                  <a:lnTo>
                    <a:pt x="15513" y="32385"/>
                  </a:lnTo>
                  <a:lnTo>
                    <a:pt x="15513" y="32109"/>
                  </a:lnTo>
                  <a:lnTo>
                    <a:pt x="15789" y="31832"/>
                  </a:lnTo>
                  <a:lnTo>
                    <a:pt x="15789" y="31556"/>
                  </a:lnTo>
                  <a:lnTo>
                    <a:pt x="15789" y="31279"/>
                  </a:lnTo>
                  <a:lnTo>
                    <a:pt x="15789" y="31003"/>
                  </a:lnTo>
                  <a:lnTo>
                    <a:pt x="16065" y="31003"/>
                  </a:lnTo>
                  <a:lnTo>
                    <a:pt x="16065" y="30726"/>
                  </a:lnTo>
                  <a:lnTo>
                    <a:pt x="16341" y="30173"/>
                  </a:lnTo>
                  <a:lnTo>
                    <a:pt x="16341" y="29897"/>
                  </a:lnTo>
                  <a:lnTo>
                    <a:pt x="16341" y="29344"/>
                  </a:lnTo>
                  <a:lnTo>
                    <a:pt x="16618" y="29067"/>
                  </a:lnTo>
                  <a:lnTo>
                    <a:pt x="16618" y="28791"/>
                  </a:lnTo>
                  <a:lnTo>
                    <a:pt x="16618" y="28238"/>
                  </a:lnTo>
                  <a:lnTo>
                    <a:pt x="16618" y="27685"/>
                  </a:lnTo>
                  <a:lnTo>
                    <a:pt x="16618" y="27132"/>
                  </a:lnTo>
                  <a:lnTo>
                    <a:pt x="16618" y="26579"/>
                  </a:lnTo>
                  <a:lnTo>
                    <a:pt x="16618" y="26303"/>
                  </a:lnTo>
                  <a:lnTo>
                    <a:pt x="16341" y="25473"/>
                  </a:lnTo>
                  <a:lnTo>
                    <a:pt x="16341" y="24920"/>
                  </a:lnTo>
                  <a:lnTo>
                    <a:pt x="16341" y="24644"/>
                  </a:lnTo>
                  <a:lnTo>
                    <a:pt x="16065" y="24091"/>
                  </a:lnTo>
                  <a:lnTo>
                    <a:pt x="16065" y="23538"/>
                  </a:lnTo>
                  <a:lnTo>
                    <a:pt x="15789" y="22985"/>
                  </a:lnTo>
                  <a:lnTo>
                    <a:pt x="15789" y="22432"/>
                  </a:lnTo>
                  <a:lnTo>
                    <a:pt x="15513" y="21603"/>
                  </a:lnTo>
                  <a:lnTo>
                    <a:pt x="15236" y="21327"/>
                  </a:lnTo>
                  <a:lnTo>
                    <a:pt x="15236" y="20773"/>
                  </a:lnTo>
                  <a:lnTo>
                    <a:pt x="14960" y="20221"/>
                  </a:lnTo>
                  <a:lnTo>
                    <a:pt x="14960" y="19944"/>
                  </a:lnTo>
                  <a:lnTo>
                    <a:pt x="14684" y="19668"/>
                  </a:lnTo>
                  <a:lnTo>
                    <a:pt x="14684" y="19391"/>
                  </a:lnTo>
                  <a:lnTo>
                    <a:pt x="14407" y="19115"/>
                  </a:lnTo>
                  <a:lnTo>
                    <a:pt x="14131" y="18838"/>
                  </a:lnTo>
                  <a:lnTo>
                    <a:pt x="13855" y="18285"/>
                  </a:lnTo>
                  <a:lnTo>
                    <a:pt x="13579" y="17732"/>
                  </a:lnTo>
                  <a:lnTo>
                    <a:pt x="13302" y="17732"/>
                  </a:lnTo>
                  <a:lnTo>
                    <a:pt x="13302" y="17456"/>
                  </a:lnTo>
                  <a:lnTo>
                    <a:pt x="13302" y="17180"/>
                  </a:lnTo>
                  <a:lnTo>
                    <a:pt x="13026" y="17180"/>
                  </a:lnTo>
                  <a:lnTo>
                    <a:pt x="13026" y="16903"/>
                  </a:lnTo>
                  <a:lnTo>
                    <a:pt x="13026" y="16626"/>
                  </a:lnTo>
                  <a:lnTo>
                    <a:pt x="12750" y="16350"/>
                  </a:lnTo>
                  <a:lnTo>
                    <a:pt x="12750" y="16074"/>
                  </a:lnTo>
                  <a:lnTo>
                    <a:pt x="13026" y="16074"/>
                  </a:lnTo>
                  <a:lnTo>
                    <a:pt x="13302" y="16074"/>
                  </a:lnTo>
                  <a:lnTo>
                    <a:pt x="13026" y="15797"/>
                  </a:lnTo>
                  <a:lnTo>
                    <a:pt x="12750" y="15797"/>
                  </a:lnTo>
                  <a:lnTo>
                    <a:pt x="12474" y="15521"/>
                  </a:lnTo>
                  <a:lnTo>
                    <a:pt x="12474" y="15244"/>
                  </a:lnTo>
                  <a:lnTo>
                    <a:pt x="12474" y="14968"/>
                  </a:lnTo>
                  <a:lnTo>
                    <a:pt x="12750" y="14691"/>
                  </a:lnTo>
                  <a:lnTo>
                    <a:pt x="12474" y="14415"/>
                  </a:lnTo>
                  <a:lnTo>
                    <a:pt x="12197" y="14415"/>
                  </a:lnTo>
                  <a:lnTo>
                    <a:pt x="12197" y="14139"/>
                  </a:lnTo>
                  <a:lnTo>
                    <a:pt x="11921" y="14139"/>
                  </a:lnTo>
                  <a:lnTo>
                    <a:pt x="11921" y="13585"/>
                  </a:lnTo>
                  <a:lnTo>
                    <a:pt x="11645" y="13309"/>
                  </a:lnTo>
                  <a:lnTo>
                    <a:pt x="11369" y="13033"/>
                  </a:lnTo>
                  <a:lnTo>
                    <a:pt x="11092" y="12479"/>
                  </a:lnTo>
                  <a:lnTo>
                    <a:pt x="10816" y="11650"/>
                  </a:lnTo>
                  <a:lnTo>
                    <a:pt x="10816" y="11374"/>
                  </a:lnTo>
                  <a:lnTo>
                    <a:pt x="10540" y="10544"/>
                  </a:lnTo>
                  <a:lnTo>
                    <a:pt x="10540" y="9992"/>
                  </a:lnTo>
                  <a:lnTo>
                    <a:pt x="10263" y="9438"/>
                  </a:lnTo>
                  <a:lnTo>
                    <a:pt x="10263" y="8886"/>
                  </a:lnTo>
                  <a:lnTo>
                    <a:pt x="10263" y="8333"/>
                  </a:lnTo>
                  <a:lnTo>
                    <a:pt x="10540" y="7780"/>
                  </a:lnTo>
                  <a:lnTo>
                    <a:pt x="10540" y="7227"/>
                  </a:lnTo>
                  <a:lnTo>
                    <a:pt x="11092" y="6674"/>
                  </a:lnTo>
                  <a:lnTo>
                    <a:pt x="11645" y="6397"/>
                  </a:lnTo>
                  <a:lnTo>
                    <a:pt x="11921" y="6121"/>
                  </a:lnTo>
                  <a:lnTo>
                    <a:pt x="12474" y="5845"/>
                  </a:lnTo>
                  <a:lnTo>
                    <a:pt x="13026" y="5845"/>
                  </a:lnTo>
                  <a:lnTo>
                    <a:pt x="13579" y="5845"/>
                  </a:lnTo>
                  <a:lnTo>
                    <a:pt x="14131" y="5845"/>
                  </a:lnTo>
                  <a:lnTo>
                    <a:pt x="14684" y="5845"/>
                  </a:lnTo>
                  <a:lnTo>
                    <a:pt x="15236" y="5568"/>
                  </a:lnTo>
                  <a:lnTo>
                    <a:pt x="15789" y="5292"/>
                  </a:lnTo>
                  <a:lnTo>
                    <a:pt x="16341" y="5292"/>
                  </a:lnTo>
                  <a:lnTo>
                    <a:pt x="16618" y="5292"/>
                  </a:lnTo>
                  <a:lnTo>
                    <a:pt x="17170" y="5292"/>
                  </a:lnTo>
                  <a:lnTo>
                    <a:pt x="17446" y="5292"/>
                  </a:lnTo>
                  <a:lnTo>
                    <a:pt x="17999" y="5292"/>
                  </a:lnTo>
                  <a:lnTo>
                    <a:pt x="17999" y="4739"/>
                  </a:lnTo>
                  <a:lnTo>
                    <a:pt x="18275" y="4462"/>
                  </a:lnTo>
                  <a:lnTo>
                    <a:pt x="18275" y="3909"/>
                  </a:lnTo>
                  <a:lnTo>
                    <a:pt x="18551" y="3356"/>
                  </a:lnTo>
                  <a:lnTo>
                    <a:pt x="18551" y="2803"/>
                  </a:lnTo>
                  <a:lnTo>
                    <a:pt x="18828" y="2527"/>
                  </a:lnTo>
                  <a:lnTo>
                    <a:pt x="19104" y="2250"/>
                  </a:lnTo>
                  <a:lnTo>
                    <a:pt x="19657" y="1974"/>
                  </a:lnTo>
                  <a:lnTo>
                    <a:pt x="20209" y="1698"/>
                  </a:lnTo>
                  <a:lnTo>
                    <a:pt x="20762" y="1698"/>
                  </a:lnTo>
                  <a:lnTo>
                    <a:pt x="21038" y="1698"/>
                  </a:lnTo>
                  <a:lnTo>
                    <a:pt x="21314" y="1421"/>
                  </a:lnTo>
                  <a:lnTo>
                    <a:pt x="21590" y="1421"/>
                  </a:lnTo>
                  <a:lnTo>
                    <a:pt x="21866" y="1698"/>
                  </a:lnTo>
                  <a:lnTo>
                    <a:pt x="22419" y="1421"/>
                  </a:lnTo>
                  <a:lnTo>
                    <a:pt x="22695" y="1145"/>
                  </a:lnTo>
                  <a:lnTo>
                    <a:pt x="22972" y="1145"/>
                  </a:lnTo>
                  <a:lnTo>
                    <a:pt x="23248" y="868"/>
                  </a:lnTo>
                  <a:lnTo>
                    <a:pt x="23524" y="868"/>
                  </a:lnTo>
                  <a:lnTo>
                    <a:pt x="23801" y="592"/>
                  </a:lnTo>
                  <a:lnTo>
                    <a:pt x="24077" y="315"/>
                  </a:lnTo>
                  <a:lnTo>
                    <a:pt x="24353" y="315"/>
                  </a:lnTo>
                  <a:lnTo>
                    <a:pt x="24629" y="315"/>
                  </a:lnTo>
                  <a:lnTo>
                    <a:pt x="24906" y="39"/>
                  </a:lnTo>
                  <a:lnTo>
                    <a:pt x="25182" y="39"/>
                  </a:lnTo>
                  <a:lnTo>
                    <a:pt x="25458" y="39"/>
                  </a:lnTo>
                  <a:lnTo>
                    <a:pt x="25458" y="315"/>
                  </a:lnTo>
                  <a:lnTo>
                    <a:pt x="25182" y="868"/>
                  </a:lnTo>
                  <a:lnTo>
                    <a:pt x="25182" y="1421"/>
                  </a:lnTo>
                  <a:lnTo>
                    <a:pt x="25182" y="1974"/>
                  </a:lnTo>
                  <a:lnTo>
                    <a:pt x="25182" y="6674"/>
                  </a:lnTo>
                  <a:lnTo>
                    <a:pt x="25182" y="7503"/>
                  </a:lnTo>
                  <a:lnTo>
                    <a:pt x="25182" y="8333"/>
                  </a:lnTo>
                  <a:lnTo>
                    <a:pt x="25458" y="9162"/>
                  </a:lnTo>
                  <a:lnTo>
                    <a:pt x="25458" y="9992"/>
                  </a:lnTo>
                  <a:lnTo>
                    <a:pt x="25458" y="10544"/>
                  </a:lnTo>
                  <a:lnTo>
                    <a:pt x="25458" y="11097"/>
                  </a:lnTo>
                  <a:lnTo>
                    <a:pt x="25458" y="11650"/>
                  </a:lnTo>
                  <a:lnTo>
                    <a:pt x="25458" y="12203"/>
                  </a:lnTo>
                  <a:lnTo>
                    <a:pt x="25458" y="12756"/>
                  </a:lnTo>
                  <a:lnTo>
                    <a:pt x="25734" y="13033"/>
                  </a:lnTo>
                  <a:lnTo>
                    <a:pt x="25734" y="13585"/>
                  </a:lnTo>
                  <a:lnTo>
                    <a:pt x="26010" y="13862"/>
                  </a:lnTo>
                  <a:lnTo>
                    <a:pt x="26287" y="13862"/>
                  </a:lnTo>
                  <a:lnTo>
                    <a:pt x="26563" y="13862"/>
                  </a:lnTo>
                  <a:lnTo>
                    <a:pt x="26563" y="13585"/>
                  </a:lnTo>
                  <a:lnTo>
                    <a:pt x="26839" y="13309"/>
                  </a:lnTo>
                  <a:lnTo>
                    <a:pt x="27392" y="13033"/>
                  </a:lnTo>
                  <a:lnTo>
                    <a:pt x="27668" y="12756"/>
                  </a:lnTo>
                  <a:lnTo>
                    <a:pt x="28221" y="12479"/>
                  </a:lnTo>
                  <a:lnTo>
                    <a:pt x="28497" y="12203"/>
                  </a:lnTo>
                  <a:lnTo>
                    <a:pt x="29050" y="11927"/>
                  </a:lnTo>
                  <a:lnTo>
                    <a:pt x="29326" y="11927"/>
                  </a:lnTo>
                  <a:lnTo>
                    <a:pt x="29878" y="12203"/>
                  </a:lnTo>
                  <a:lnTo>
                    <a:pt x="30154" y="12203"/>
                  </a:lnTo>
                  <a:lnTo>
                    <a:pt x="30431" y="12203"/>
                  </a:lnTo>
                  <a:lnTo>
                    <a:pt x="30983" y="11927"/>
                  </a:lnTo>
                  <a:lnTo>
                    <a:pt x="31260" y="11650"/>
                  </a:lnTo>
                  <a:lnTo>
                    <a:pt x="31536" y="11374"/>
                  </a:lnTo>
                  <a:lnTo>
                    <a:pt x="31812" y="11650"/>
                  </a:lnTo>
                  <a:lnTo>
                    <a:pt x="32365" y="11927"/>
                  </a:lnTo>
                  <a:lnTo>
                    <a:pt x="32641" y="11927"/>
                  </a:lnTo>
                  <a:lnTo>
                    <a:pt x="33194" y="11927"/>
                  </a:lnTo>
                  <a:lnTo>
                    <a:pt x="33746" y="11927"/>
                  </a:lnTo>
                  <a:lnTo>
                    <a:pt x="34298" y="11927"/>
                  </a:lnTo>
                  <a:lnTo>
                    <a:pt x="34851" y="12203"/>
                  </a:lnTo>
                  <a:lnTo>
                    <a:pt x="35127" y="12479"/>
                  </a:lnTo>
                  <a:lnTo>
                    <a:pt x="35680" y="12756"/>
                  </a:lnTo>
                  <a:lnTo>
                    <a:pt x="35956" y="12756"/>
                  </a:lnTo>
                  <a:lnTo>
                    <a:pt x="36509" y="13033"/>
                  </a:lnTo>
                  <a:lnTo>
                    <a:pt x="37338" y="13309"/>
                  </a:lnTo>
                  <a:lnTo>
                    <a:pt x="37614" y="13862"/>
                  </a:lnTo>
                  <a:lnTo>
                    <a:pt x="37890" y="14415"/>
                  </a:lnTo>
                  <a:lnTo>
                    <a:pt x="38166" y="14691"/>
                  </a:lnTo>
                  <a:lnTo>
                    <a:pt x="38995" y="15244"/>
                  </a:lnTo>
                  <a:lnTo>
                    <a:pt x="39271" y="15797"/>
                  </a:lnTo>
                  <a:lnTo>
                    <a:pt x="39547" y="16074"/>
                  </a:lnTo>
                  <a:lnTo>
                    <a:pt x="40100" y="16074"/>
                  </a:lnTo>
                  <a:lnTo>
                    <a:pt x="40376" y="16074"/>
                  </a:lnTo>
                  <a:lnTo>
                    <a:pt x="40929" y="16074"/>
                  </a:lnTo>
                  <a:lnTo>
                    <a:pt x="41205" y="16074"/>
                  </a:lnTo>
                  <a:lnTo>
                    <a:pt x="41482" y="16074"/>
                  </a:lnTo>
                  <a:lnTo>
                    <a:pt x="41758" y="16074"/>
                  </a:lnTo>
                  <a:lnTo>
                    <a:pt x="42034" y="16074"/>
                  </a:lnTo>
                  <a:lnTo>
                    <a:pt x="42310" y="16074"/>
                  </a:lnTo>
                  <a:lnTo>
                    <a:pt x="42586" y="16074"/>
                  </a:lnTo>
                  <a:lnTo>
                    <a:pt x="42586" y="16350"/>
                  </a:lnTo>
                  <a:lnTo>
                    <a:pt x="42863" y="16350"/>
                  </a:lnTo>
                  <a:lnTo>
                    <a:pt x="43139" y="16626"/>
                  </a:lnTo>
                  <a:lnTo>
                    <a:pt x="43415" y="16626"/>
                  </a:lnTo>
                  <a:lnTo>
                    <a:pt x="43691" y="16626"/>
                  </a:lnTo>
                  <a:lnTo>
                    <a:pt x="43968" y="16626"/>
                  </a:lnTo>
                  <a:lnTo>
                    <a:pt x="43968" y="16350"/>
                  </a:lnTo>
                  <a:lnTo>
                    <a:pt x="44244" y="16350"/>
                  </a:lnTo>
                  <a:lnTo>
                    <a:pt x="44520" y="16350"/>
                  </a:lnTo>
                  <a:lnTo>
                    <a:pt x="44520" y="16626"/>
                  </a:lnTo>
                  <a:lnTo>
                    <a:pt x="44797" y="16626"/>
                  </a:lnTo>
                  <a:lnTo>
                    <a:pt x="45073" y="16626"/>
                  </a:lnTo>
                  <a:lnTo>
                    <a:pt x="45073" y="16903"/>
                  </a:lnTo>
                  <a:lnTo>
                    <a:pt x="45349" y="16903"/>
                  </a:lnTo>
                  <a:lnTo>
                    <a:pt x="45626" y="16903"/>
                  </a:lnTo>
                  <a:lnTo>
                    <a:pt x="45626" y="17180"/>
                  </a:lnTo>
                  <a:lnTo>
                    <a:pt x="45902" y="17180"/>
                  </a:lnTo>
                  <a:lnTo>
                    <a:pt x="45902" y="17456"/>
                  </a:lnTo>
                  <a:lnTo>
                    <a:pt x="46178" y="17732"/>
                  </a:lnTo>
                  <a:lnTo>
                    <a:pt x="46178" y="18009"/>
                  </a:lnTo>
                  <a:lnTo>
                    <a:pt x="46178" y="18285"/>
                  </a:lnTo>
                  <a:lnTo>
                    <a:pt x="46454" y="18562"/>
                  </a:lnTo>
                  <a:lnTo>
                    <a:pt x="46730" y="18562"/>
                  </a:lnTo>
                  <a:lnTo>
                    <a:pt x="46730" y="18838"/>
                  </a:lnTo>
                  <a:lnTo>
                    <a:pt x="47007" y="18838"/>
                  </a:lnTo>
                  <a:lnTo>
                    <a:pt x="47283" y="18838"/>
                  </a:lnTo>
                  <a:lnTo>
                    <a:pt x="47559" y="18838"/>
                  </a:lnTo>
                  <a:lnTo>
                    <a:pt x="47559" y="19115"/>
                  </a:lnTo>
                  <a:lnTo>
                    <a:pt x="47835" y="19115"/>
                  </a:lnTo>
                  <a:lnTo>
                    <a:pt x="47835" y="19391"/>
                  </a:lnTo>
                  <a:lnTo>
                    <a:pt x="47835" y="19668"/>
                  </a:lnTo>
                  <a:lnTo>
                    <a:pt x="48112" y="19668"/>
                  </a:lnTo>
                  <a:lnTo>
                    <a:pt x="48112" y="19944"/>
                  </a:lnTo>
                  <a:lnTo>
                    <a:pt x="48112" y="20221"/>
                  </a:lnTo>
                  <a:lnTo>
                    <a:pt x="48112" y="20497"/>
                  </a:lnTo>
                  <a:lnTo>
                    <a:pt x="48112" y="20773"/>
                  </a:lnTo>
                  <a:lnTo>
                    <a:pt x="48112" y="21050"/>
                  </a:lnTo>
                  <a:lnTo>
                    <a:pt x="48388" y="21050"/>
                  </a:lnTo>
                  <a:lnTo>
                    <a:pt x="48388" y="21327"/>
                  </a:lnTo>
                  <a:lnTo>
                    <a:pt x="48664" y="21603"/>
                  </a:lnTo>
                  <a:lnTo>
                    <a:pt x="48664" y="21879"/>
                  </a:lnTo>
                  <a:lnTo>
                    <a:pt x="48941" y="21879"/>
                  </a:lnTo>
                  <a:lnTo>
                    <a:pt x="48941" y="22156"/>
                  </a:lnTo>
                  <a:lnTo>
                    <a:pt x="49217" y="22432"/>
                  </a:lnTo>
                  <a:lnTo>
                    <a:pt x="49217" y="22709"/>
                  </a:lnTo>
                  <a:lnTo>
                    <a:pt x="49493" y="22709"/>
                  </a:lnTo>
                  <a:lnTo>
                    <a:pt x="49493" y="22985"/>
                  </a:lnTo>
                  <a:lnTo>
                    <a:pt x="49769" y="23262"/>
                  </a:lnTo>
                  <a:lnTo>
                    <a:pt x="50046" y="23262"/>
                  </a:lnTo>
                  <a:lnTo>
                    <a:pt x="50322" y="23262"/>
                  </a:lnTo>
                  <a:lnTo>
                    <a:pt x="50322" y="22985"/>
                  </a:lnTo>
                  <a:lnTo>
                    <a:pt x="50598" y="22985"/>
                  </a:lnTo>
                  <a:lnTo>
                    <a:pt x="50598" y="22709"/>
                  </a:lnTo>
                  <a:lnTo>
                    <a:pt x="50874" y="22709"/>
                  </a:lnTo>
                  <a:lnTo>
                    <a:pt x="50874" y="22432"/>
                  </a:lnTo>
                  <a:lnTo>
                    <a:pt x="50874" y="22156"/>
                  </a:lnTo>
                  <a:lnTo>
                    <a:pt x="51151" y="22156"/>
                  </a:lnTo>
                  <a:lnTo>
                    <a:pt x="51151" y="21879"/>
                  </a:lnTo>
                  <a:lnTo>
                    <a:pt x="51427" y="21603"/>
                  </a:lnTo>
                  <a:lnTo>
                    <a:pt x="51427" y="21327"/>
                  </a:lnTo>
                  <a:lnTo>
                    <a:pt x="51427" y="21050"/>
                  </a:lnTo>
                  <a:lnTo>
                    <a:pt x="51427" y="20773"/>
                  </a:lnTo>
                  <a:lnTo>
                    <a:pt x="51703" y="20773"/>
                  </a:lnTo>
                  <a:lnTo>
                    <a:pt x="51703" y="20497"/>
                  </a:lnTo>
                  <a:lnTo>
                    <a:pt x="51979" y="20497"/>
                  </a:lnTo>
                  <a:lnTo>
                    <a:pt x="51979" y="20773"/>
                  </a:lnTo>
                  <a:lnTo>
                    <a:pt x="52256" y="20773"/>
                  </a:lnTo>
                  <a:lnTo>
                    <a:pt x="52256" y="21050"/>
                  </a:lnTo>
                  <a:lnTo>
                    <a:pt x="52256" y="21327"/>
                  </a:lnTo>
                  <a:lnTo>
                    <a:pt x="52256" y="21603"/>
                  </a:lnTo>
                  <a:lnTo>
                    <a:pt x="52256" y="21879"/>
                  </a:lnTo>
                  <a:lnTo>
                    <a:pt x="52532" y="21879"/>
                  </a:lnTo>
                  <a:lnTo>
                    <a:pt x="52532" y="22156"/>
                  </a:lnTo>
                  <a:lnTo>
                    <a:pt x="52808" y="22156"/>
                  </a:lnTo>
                  <a:lnTo>
                    <a:pt x="52808" y="22432"/>
                  </a:lnTo>
                  <a:lnTo>
                    <a:pt x="53085" y="22432"/>
                  </a:lnTo>
                  <a:lnTo>
                    <a:pt x="53361" y="22432"/>
                  </a:lnTo>
                  <a:lnTo>
                    <a:pt x="53637" y="22432"/>
                  </a:lnTo>
                  <a:lnTo>
                    <a:pt x="53913" y="22432"/>
                  </a:lnTo>
                  <a:lnTo>
                    <a:pt x="54190" y="22432"/>
                  </a:lnTo>
                  <a:lnTo>
                    <a:pt x="54466" y="22432"/>
                  </a:lnTo>
                  <a:lnTo>
                    <a:pt x="54742" y="22432"/>
                  </a:lnTo>
                  <a:lnTo>
                    <a:pt x="54742" y="22156"/>
                  </a:lnTo>
                  <a:lnTo>
                    <a:pt x="54742" y="21879"/>
                  </a:lnTo>
                  <a:lnTo>
                    <a:pt x="55018" y="21879"/>
                  </a:lnTo>
                  <a:lnTo>
                    <a:pt x="55018" y="21603"/>
                  </a:lnTo>
                  <a:lnTo>
                    <a:pt x="55295" y="21879"/>
                  </a:lnTo>
                  <a:lnTo>
                    <a:pt x="55295" y="22156"/>
                  </a:lnTo>
                  <a:lnTo>
                    <a:pt x="55571" y="22156"/>
                  </a:lnTo>
                  <a:lnTo>
                    <a:pt x="55571" y="22432"/>
                  </a:lnTo>
                  <a:lnTo>
                    <a:pt x="55847" y="22432"/>
                  </a:lnTo>
                  <a:lnTo>
                    <a:pt x="56123" y="22432"/>
                  </a:lnTo>
                  <a:lnTo>
                    <a:pt x="56123" y="22156"/>
                  </a:lnTo>
                  <a:lnTo>
                    <a:pt x="56400" y="22156"/>
                  </a:lnTo>
                  <a:lnTo>
                    <a:pt x="56676" y="21879"/>
                  </a:lnTo>
                  <a:lnTo>
                    <a:pt x="56952" y="21879"/>
                  </a:lnTo>
                  <a:lnTo>
                    <a:pt x="56952" y="21603"/>
                  </a:lnTo>
                  <a:lnTo>
                    <a:pt x="57229" y="21603"/>
                  </a:lnTo>
                  <a:lnTo>
                    <a:pt x="57505" y="21603"/>
                  </a:lnTo>
                  <a:lnTo>
                    <a:pt x="57781" y="21603"/>
                  </a:lnTo>
                  <a:lnTo>
                    <a:pt x="58057" y="21603"/>
                  </a:lnTo>
                  <a:lnTo>
                    <a:pt x="58057" y="21879"/>
                  </a:lnTo>
                  <a:lnTo>
                    <a:pt x="58334" y="21879"/>
                  </a:lnTo>
                  <a:lnTo>
                    <a:pt x="58610" y="21879"/>
                  </a:lnTo>
                  <a:lnTo>
                    <a:pt x="58886" y="21879"/>
                  </a:lnTo>
                  <a:lnTo>
                    <a:pt x="58886" y="22156"/>
                  </a:lnTo>
                  <a:lnTo>
                    <a:pt x="59162" y="22156"/>
                  </a:lnTo>
                  <a:lnTo>
                    <a:pt x="59439" y="22156"/>
                  </a:lnTo>
                  <a:lnTo>
                    <a:pt x="59715" y="22156"/>
                  </a:lnTo>
                  <a:lnTo>
                    <a:pt x="59991" y="22156"/>
                  </a:lnTo>
                  <a:lnTo>
                    <a:pt x="59991" y="22432"/>
                  </a:lnTo>
                  <a:lnTo>
                    <a:pt x="60267" y="22432"/>
                  </a:lnTo>
                  <a:lnTo>
                    <a:pt x="60267" y="22709"/>
                  </a:lnTo>
                  <a:lnTo>
                    <a:pt x="60544" y="22709"/>
                  </a:lnTo>
                  <a:lnTo>
                    <a:pt x="60820" y="22709"/>
                  </a:lnTo>
                  <a:lnTo>
                    <a:pt x="60820" y="22985"/>
                  </a:lnTo>
                  <a:lnTo>
                    <a:pt x="61096" y="22985"/>
                  </a:lnTo>
                  <a:lnTo>
                    <a:pt x="61372" y="22985"/>
                  </a:lnTo>
                  <a:lnTo>
                    <a:pt x="61649" y="22985"/>
                  </a:lnTo>
                  <a:lnTo>
                    <a:pt x="61925" y="22985"/>
                  </a:lnTo>
                  <a:lnTo>
                    <a:pt x="62201" y="22985"/>
                  </a:lnTo>
                  <a:lnTo>
                    <a:pt x="62201" y="23262"/>
                  </a:lnTo>
                  <a:lnTo>
                    <a:pt x="62478" y="23262"/>
                  </a:lnTo>
                  <a:lnTo>
                    <a:pt x="62754" y="23262"/>
                  </a:lnTo>
                  <a:lnTo>
                    <a:pt x="62754" y="23538"/>
                  </a:lnTo>
                  <a:lnTo>
                    <a:pt x="63030" y="23538"/>
                  </a:lnTo>
                  <a:lnTo>
                    <a:pt x="63030" y="23815"/>
                  </a:lnTo>
                  <a:lnTo>
                    <a:pt x="63306" y="23815"/>
                  </a:lnTo>
                  <a:lnTo>
                    <a:pt x="63306" y="24091"/>
                  </a:lnTo>
                  <a:lnTo>
                    <a:pt x="63583" y="24091"/>
                  </a:lnTo>
                  <a:lnTo>
                    <a:pt x="63583" y="24368"/>
                  </a:lnTo>
                  <a:lnTo>
                    <a:pt x="63859" y="24368"/>
                  </a:lnTo>
                  <a:lnTo>
                    <a:pt x="63859" y="24644"/>
                  </a:lnTo>
                  <a:lnTo>
                    <a:pt x="64135" y="24920"/>
                  </a:lnTo>
                  <a:lnTo>
                    <a:pt x="64135" y="25197"/>
                  </a:lnTo>
                  <a:lnTo>
                    <a:pt x="64135" y="25473"/>
                  </a:lnTo>
                  <a:lnTo>
                    <a:pt x="64411" y="25750"/>
                  </a:lnTo>
                  <a:lnTo>
                    <a:pt x="64411" y="26026"/>
                  </a:lnTo>
                  <a:lnTo>
                    <a:pt x="64688" y="26026"/>
                  </a:lnTo>
                  <a:lnTo>
                    <a:pt x="64688" y="26303"/>
                  </a:lnTo>
                  <a:lnTo>
                    <a:pt x="64964" y="26303"/>
                  </a:lnTo>
                  <a:lnTo>
                    <a:pt x="64964" y="26579"/>
                  </a:lnTo>
                  <a:lnTo>
                    <a:pt x="65240" y="26856"/>
                  </a:lnTo>
                  <a:lnTo>
                    <a:pt x="65240" y="27132"/>
                  </a:lnTo>
                  <a:lnTo>
                    <a:pt x="65516" y="27132"/>
                  </a:lnTo>
                  <a:lnTo>
                    <a:pt x="65516" y="27409"/>
                  </a:lnTo>
                  <a:lnTo>
                    <a:pt x="65793" y="27409"/>
                  </a:lnTo>
                  <a:lnTo>
                    <a:pt x="66069" y="27409"/>
                  </a:lnTo>
                  <a:lnTo>
                    <a:pt x="66069" y="27685"/>
                  </a:lnTo>
                  <a:lnTo>
                    <a:pt x="66345" y="27685"/>
                  </a:lnTo>
                  <a:lnTo>
                    <a:pt x="66622" y="27685"/>
                  </a:lnTo>
                  <a:lnTo>
                    <a:pt x="66622" y="27962"/>
                  </a:lnTo>
                  <a:lnTo>
                    <a:pt x="66898" y="28238"/>
                  </a:lnTo>
                  <a:lnTo>
                    <a:pt x="67174" y="28238"/>
                  </a:lnTo>
                  <a:lnTo>
                    <a:pt x="67450" y="28238"/>
                  </a:lnTo>
                  <a:lnTo>
                    <a:pt x="67727" y="28238"/>
                  </a:lnTo>
                  <a:lnTo>
                    <a:pt x="68003" y="28238"/>
                  </a:lnTo>
                  <a:lnTo>
                    <a:pt x="68279" y="28515"/>
                  </a:lnTo>
                  <a:lnTo>
                    <a:pt x="68279" y="28791"/>
                  </a:lnTo>
                  <a:lnTo>
                    <a:pt x="68555" y="28791"/>
                  </a:lnTo>
                  <a:lnTo>
                    <a:pt x="68555" y="29067"/>
                  </a:lnTo>
                  <a:lnTo>
                    <a:pt x="68555" y="29344"/>
                  </a:lnTo>
                  <a:lnTo>
                    <a:pt x="68832" y="29344"/>
                  </a:lnTo>
                  <a:lnTo>
                    <a:pt x="68832" y="29620"/>
                  </a:lnTo>
                  <a:lnTo>
                    <a:pt x="69108" y="29620"/>
                  </a:lnTo>
                  <a:lnTo>
                    <a:pt x="69108" y="29897"/>
                  </a:lnTo>
                  <a:lnTo>
                    <a:pt x="69384" y="29897"/>
                  </a:lnTo>
                  <a:lnTo>
                    <a:pt x="69660" y="29897"/>
                  </a:lnTo>
                  <a:lnTo>
                    <a:pt x="69660" y="30173"/>
                  </a:lnTo>
                  <a:lnTo>
                    <a:pt x="69937" y="30173"/>
                  </a:lnTo>
                  <a:lnTo>
                    <a:pt x="69937" y="30450"/>
                  </a:lnTo>
                  <a:lnTo>
                    <a:pt x="70213" y="30450"/>
                  </a:lnTo>
                  <a:lnTo>
                    <a:pt x="70489" y="30450"/>
                  </a:lnTo>
                  <a:lnTo>
                    <a:pt x="70766" y="30450"/>
                  </a:lnTo>
                  <a:lnTo>
                    <a:pt x="71042" y="30450"/>
                  </a:lnTo>
                  <a:lnTo>
                    <a:pt x="71318" y="30450"/>
                  </a:lnTo>
                  <a:lnTo>
                    <a:pt x="71318" y="30173"/>
                  </a:lnTo>
                  <a:lnTo>
                    <a:pt x="71594" y="30173"/>
                  </a:lnTo>
                  <a:lnTo>
                    <a:pt x="71594" y="29897"/>
                  </a:lnTo>
                  <a:lnTo>
                    <a:pt x="71871" y="29897"/>
                  </a:lnTo>
                  <a:lnTo>
                    <a:pt x="72147" y="29897"/>
                  </a:lnTo>
                  <a:lnTo>
                    <a:pt x="72147" y="29620"/>
                  </a:lnTo>
                  <a:lnTo>
                    <a:pt x="72423" y="29620"/>
                  </a:lnTo>
                  <a:lnTo>
                    <a:pt x="72699" y="29620"/>
                  </a:lnTo>
                  <a:lnTo>
                    <a:pt x="72699" y="29344"/>
                  </a:lnTo>
                  <a:lnTo>
                    <a:pt x="72975" y="29344"/>
                  </a:lnTo>
                  <a:lnTo>
                    <a:pt x="73252" y="29344"/>
                  </a:lnTo>
                  <a:lnTo>
                    <a:pt x="73252" y="29067"/>
                  </a:lnTo>
                  <a:lnTo>
                    <a:pt x="73528" y="29067"/>
                  </a:lnTo>
                  <a:lnTo>
                    <a:pt x="73804" y="29067"/>
                  </a:lnTo>
                  <a:lnTo>
                    <a:pt x="74081" y="30450"/>
                  </a:lnTo>
                  <a:lnTo>
                    <a:pt x="74357" y="30450"/>
                  </a:lnTo>
                  <a:lnTo>
                    <a:pt x="74357" y="30726"/>
                  </a:lnTo>
                  <a:lnTo>
                    <a:pt x="74633" y="30726"/>
                  </a:lnTo>
                  <a:lnTo>
                    <a:pt x="74633" y="31003"/>
                  </a:lnTo>
                  <a:lnTo>
                    <a:pt x="74910" y="31003"/>
                  </a:lnTo>
                  <a:lnTo>
                    <a:pt x="74910" y="31279"/>
                  </a:lnTo>
                  <a:lnTo>
                    <a:pt x="75186" y="31279"/>
                  </a:lnTo>
                  <a:lnTo>
                    <a:pt x="75186" y="31556"/>
                  </a:lnTo>
                  <a:lnTo>
                    <a:pt x="75186" y="31832"/>
                  </a:lnTo>
                  <a:lnTo>
                    <a:pt x="75462" y="32109"/>
                  </a:lnTo>
                  <a:lnTo>
                    <a:pt x="75462" y="32385"/>
                  </a:lnTo>
                  <a:lnTo>
                    <a:pt x="75462" y="32661"/>
                  </a:lnTo>
                  <a:lnTo>
                    <a:pt x="75462" y="32938"/>
                  </a:lnTo>
                  <a:lnTo>
                    <a:pt x="75462" y="33214"/>
                  </a:lnTo>
                  <a:lnTo>
                    <a:pt x="75186" y="33214"/>
                  </a:lnTo>
                  <a:lnTo>
                    <a:pt x="75186" y="33491"/>
                  </a:lnTo>
                  <a:lnTo>
                    <a:pt x="75186" y="33767"/>
                  </a:lnTo>
                  <a:lnTo>
                    <a:pt x="75186" y="34044"/>
                  </a:lnTo>
                  <a:lnTo>
                    <a:pt x="75186" y="34320"/>
                  </a:lnTo>
                  <a:lnTo>
                    <a:pt x="75462" y="34320"/>
                  </a:lnTo>
                  <a:lnTo>
                    <a:pt x="75462" y="34597"/>
                  </a:lnTo>
                  <a:lnTo>
                    <a:pt x="75738" y="34873"/>
                  </a:lnTo>
                  <a:lnTo>
                    <a:pt x="76015" y="34873"/>
                  </a:lnTo>
                  <a:lnTo>
                    <a:pt x="76015" y="35150"/>
                  </a:lnTo>
                  <a:lnTo>
                    <a:pt x="76291" y="35150"/>
                  </a:lnTo>
                  <a:lnTo>
                    <a:pt x="76291" y="35426"/>
                  </a:lnTo>
                  <a:lnTo>
                    <a:pt x="76567" y="35426"/>
                  </a:lnTo>
                  <a:lnTo>
                    <a:pt x="76567" y="35702"/>
                  </a:lnTo>
                  <a:lnTo>
                    <a:pt x="76843" y="35702"/>
                  </a:lnTo>
                  <a:lnTo>
                    <a:pt x="76843" y="35979"/>
                  </a:lnTo>
                  <a:lnTo>
                    <a:pt x="77119" y="35979"/>
                  </a:lnTo>
                  <a:lnTo>
                    <a:pt x="77119" y="36256"/>
                  </a:lnTo>
                  <a:lnTo>
                    <a:pt x="77119" y="36532"/>
                  </a:lnTo>
                  <a:lnTo>
                    <a:pt x="77119" y="36808"/>
                  </a:lnTo>
                  <a:lnTo>
                    <a:pt x="77119" y="37085"/>
                  </a:lnTo>
                  <a:lnTo>
                    <a:pt x="76843" y="37085"/>
                  </a:lnTo>
                  <a:lnTo>
                    <a:pt x="76843" y="37361"/>
                  </a:lnTo>
                  <a:lnTo>
                    <a:pt x="76843" y="37638"/>
                  </a:lnTo>
                  <a:lnTo>
                    <a:pt x="76567" y="37638"/>
                  </a:lnTo>
                  <a:lnTo>
                    <a:pt x="76567" y="37914"/>
                  </a:lnTo>
                  <a:lnTo>
                    <a:pt x="76567" y="38191"/>
                  </a:lnTo>
                  <a:lnTo>
                    <a:pt x="76567" y="38467"/>
                  </a:lnTo>
                  <a:lnTo>
                    <a:pt x="76843" y="38467"/>
                  </a:lnTo>
                  <a:lnTo>
                    <a:pt x="76843" y="38744"/>
                  </a:lnTo>
                  <a:lnTo>
                    <a:pt x="76843" y="39020"/>
                  </a:lnTo>
                  <a:lnTo>
                    <a:pt x="77119" y="39297"/>
                  </a:lnTo>
                  <a:lnTo>
                    <a:pt x="77119" y="39573"/>
                  </a:lnTo>
                  <a:lnTo>
                    <a:pt x="77396" y="39849"/>
                  </a:lnTo>
                  <a:lnTo>
                    <a:pt x="77396" y="40126"/>
                  </a:lnTo>
                  <a:lnTo>
                    <a:pt x="77672" y="40126"/>
                  </a:lnTo>
                  <a:lnTo>
                    <a:pt x="77672" y="40403"/>
                  </a:lnTo>
                  <a:lnTo>
                    <a:pt x="77948" y="40403"/>
                  </a:lnTo>
                  <a:lnTo>
                    <a:pt x="78225" y="40403"/>
                  </a:lnTo>
                  <a:lnTo>
                    <a:pt x="78501" y="40403"/>
                  </a:lnTo>
                  <a:lnTo>
                    <a:pt x="78501" y="40679"/>
                  </a:lnTo>
                  <a:lnTo>
                    <a:pt x="78777" y="40679"/>
                  </a:lnTo>
                  <a:lnTo>
                    <a:pt x="79054" y="40679"/>
                  </a:lnTo>
                  <a:lnTo>
                    <a:pt x="79330" y="40679"/>
                  </a:lnTo>
                  <a:lnTo>
                    <a:pt x="79606" y="40679"/>
                  </a:lnTo>
                  <a:lnTo>
                    <a:pt x="79882" y="40679"/>
                  </a:lnTo>
                  <a:lnTo>
                    <a:pt x="80159" y="40679"/>
                  </a:lnTo>
                  <a:lnTo>
                    <a:pt x="80159" y="40955"/>
                  </a:lnTo>
                  <a:lnTo>
                    <a:pt x="80435" y="40955"/>
                  </a:lnTo>
                  <a:lnTo>
                    <a:pt x="80435" y="41232"/>
                  </a:lnTo>
                  <a:lnTo>
                    <a:pt x="80435" y="41508"/>
                  </a:lnTo>
                  <a:lnTo>
                    <a:pt x="80159" y="41508"/>
                  </a:lnTo>
                  <a:lnTo>
                    <a:pt x="80159" y="41785"/>
                  </a:lnTo>
                  <a:lnTo>
                    <a:pt x="80159" y="42061"/>
                  </a:lnTo>
                  <a:lnTo>
                    <a:pt x="79882" y="42061"/>
                  </a:lnTo>
                  <a:lnTo>
                    <a:pt x="79882" y="42338"/>
                  </a:lnTo>
                  <a:lnTo>
                    <a:pt x="79882" y="42614"/>
                  </a:lnTo>
                  <a:lnTo>
                    <a:pt x="79882" y="42890"/>
                  </a:lnTo>
                  <a:lnTo>
                    <a:pt x="79606" y="42890"/>
                  </a:lnTo>
                  <a:lnTo>
                    <a:pt x="79330" y="42890"/>
                  </a:lnTo>
                  <a:lnTo>
                    <a:pt x="79330" y="43167"/>
                  </a:lnTo>
                  <a:lnTo>
                    <a:pt x="79330" y="43444"/>
                  </a:lnTo>
                  <a:lnTo>
                    <a:pt x="79330" y="43720"/>
                  </a:lnTo>
                  <a:lnTo>
                    <a:pt x="79054" y="43720"/>
                  </a:lnTo>
                  <a:lnTo>
                    <a:pt x="79054" y="43996"/>
                  </a:lnTo>
                  <a:lnTo>
                    <a:pt x="79054" y="44273"/>
                  </a:lnTo>
                  <a:lnTo>
                    <a:pt x="78777" y="44273"/>
                  </a:lnTo>
                  <a:lnTo>
                    <a:pt x="78777" y="44550"/>
                  </a:lnTo>
                  <a:lnTo>
                    <a:pt x="78501" y="44550"/>
                  </a:lnTo>
                  <a:lnTo>
                    <a:pt x="78501" y="44826"/>
                  </a:lnTo>
                  <a:lnTo>
                    <a:pt x="78225" y="44826"/>
                  </a:lnTo>
                  <a:lnTo>
                    <a:pt x="78225" y="45102"/>
                  </a:lnTo>
                  <a:lnTo>
                    <a:pt x="77948" y="45102"/>
                  </a:lnTo>
                  <a:lnTo>
                    <a:pt x="77948" y="45379"/>
                  </a:lnTo>
                  <a:lnTo>
                    <a:pt x="77672" y="45379"/>
                  </a:lnTo>
                  <a:lnTo>
                    <a:pt x="77672" y="45655"/>
                  </a:lnTo>
                  <a:lnTo>
                    <a:pt x="77396" y="45655"/>
                  </a:lnTo>
                  <a:lnTo>
                    <a:pt x="77119" y="45932"/>
                  </a:lnTo>
                  <a:lnTo>
                    <a:pt x="77119" y="46208"/>
                  </a:lnTo>
                  <a:lnTo>
                    <a:pt x="76843" y="46208"/>
                  </a:lnTo>
                  <a:lnTo>
                    <a:pt x="76567" y="46485"/>
                  </a:lnTo>
                  <a:lnTo>
                    <a:pt x="76567" y="46761"/>
                  </a:lnTo>
                  <a:lnTo>
                    <a:pt x="76291" y="47037"/>
                  </a:lnTo>
                  <a:lnTo>
                    <a:pt x="76291" y="47314"/>
                  </a:lnTo>
                  <a:lnTo>
                    <a:pt x="76015" y="47314"/>
                  </a:lnTo>
                  <a:lnTo>
                    <a:pt x="76015" y="47591"/>
                  </a:lnTo>
                  <a:lnTo>
                    <a:pt x="76015" y="47867"/>
                  </a:lnTo>
                  <a:lnTo>
                    <a:pt x="76015" y="48143"/>
                  </a:lnTo>
                  <a:lnTo>
                    <a:pt x="75738" y="48143"/>
                  </a:lnTo>
                  <a:lnTo>
                    <a:pt x="75738" y="48420"/>
                  </a:lnTo>
                  <a:lnTo>
                    <a:pt x="75738" y="48696"/>
                  </a:lnTo>
                  <a:lnTo>
                    <a:pt x="76015" y="48696"/>
                  </a:lnTo>
                  <a:lnTo>
                    <a:pt x="76015" y="48973"/>
                  </a:lnTo>
                  <a:lnTo>
                    <a:pt x="75738" y="48973"/>
                  </a:lnTo>
                  <a:lnTo>
                    <a:pt x="75738" y="49249"/>
                  </a:lnTo>
                  <a:lnTo>
                    <a:pt x="75738" y="49526"/>
                  </a:lnTo>
                  <a:lnTo>
                    <a:pt x="75462" y="49802"/>
                  </a:lnTo>
                  <a:lnTo>
                    <a:pt x="75462" y="50079"/>
                  </a:lnTo>
                  <a:lnTo>
                    <a:pt x="75186" y="50079"/>
                  </a:lnTo>
                  <a:lnTo>
                    <a:pt x="75186" y="50355"/>
                  </a:lnTo>
                  <a:lnTo>
                    <a:pt x="75462" y="50355"/>
                  </a:lnTo>
                  <a:lnTo>
                    <a:pt x="75462" y="50632"/>
                  </a:lnTo>
                  <a:lnTo>
                    <a:pt x="75462" y="50908"/>
                  </a:lnTo>
                  <a:lnTo>
                    <a:pt x="75462" y="51184"/>
                  </a:lnTo>
                  <a:lnTo>
                    <a:pt x="75462" y="51461"/>
                  </a:lnTo>
                  <a:lnTo>
                    <a:pt x="75738" y="51461"/>
                  </a:lnTo>
                  <a:lnTo>
                    <a:pt x="75738" y="51737"/>
                  </a:lnTo>
                  <a:lnTo>
                    <a:pt x="76015" y="52014"/>
                  </a:lnTo>
                  <a:lnTo>
                    <a:pt x="76015" y="52290"/>
                  </a:lnTo>
                  <a:lnTo>
                    <a:pt x="76291" y="52290"/>
                  </a:lnTo>
                  <a:lnTo>
                    <a:pt x="76291" y="52567"/>
                  </a:lnTo>
                  <a:lnTo>
                    <a:pt x="76015" y="52567"/>
                  </a:lnTo>
                  <a:lnTo>
                    <a:pt x="76015" y="52843"/>
                  </a:lnTo>
                  <a:lnTo>
                    <a:pt x="76015" y="53120"/>
                  </a:lnTo>
                  <a:lnTo>
                    <a:pt x="75738" y="53120"/>
                  </a:lnTo>
                  <a:lnTo>
                    <a:pt x="75738" y="53396"/>
                  </a:lnTo>
                  <a:lnTo>
                    <a:pt x="75462" y="53396"/>
                  </a:lnTo>
                  <a:lnTo>
                    <a:pt x="75462" y="53673"/>
                  </a:lnTo>
                  <a:lnTo>
                    <a:pt x="75462" y="53949"/>
                  </a:lnTo>
                  <a:lnTo>
                    <a:pt x="75462" y="54226"/>
                  </a:lnTo>
                  <a:lnTo>
                    <a:pt x="75462" y="54502"/>
                  </a:lnTo>
                  <a:lnTo>
                    <a:pt x="75462" y="54779"/>
                  </a:lnTo>
                  <a:lnTo>
                    <a:pt x="75462" y="55055"/>
                  </a:lnTo>
                  <a:lnTo>
                    <a:pt x="75462" y="55331"/>
                  </a:lnTo>
                  <a:lnTo>
                    <a:pt x="75462" y="55608"/>
                  </a:lnTo>
                  <a:lnTo>
                    <a:pt x="75186" y="55608"/>
                  </a:lnTo>
                  <a:lnTo>
                    <a:pt x="75186" y="55884"/>
                  </a:lnTo>
                  <a:lnTo>
                    <a:pt x="75186" y="56161"/>
                  </a:lnTo>
                  <a:lnTo>
                    <a:pt x="75186" y="56437"/>
                  </a:lnTo>
                  <a:lnTo>
                    <a:pt x="74910" y="56437"/>
                  </a:lnTo>
                  <a:lnTo>
                    <a:pt x="74910" y="56714"/>
                  </a:lnTo>
                  <a:lnTo>
                    <a:pt x="74910" y="56990"/>
                  </a:lnTo>
                  <a:lnTo>
                    <a:pt x="74910" y="57267"/>
                  </a:lnTo>
                  <a:lnTo>
                    <a:pt x="74910" y="57543"/>
                  </a:lnTo>
                  <a:lnTo>
                    <a:pt x="74910" y="57820"/>
                  </a:lnTo>
                  <a:lnTo>
                    <a:pt x="74910" y="58096"/>
                  </a:lnTo>
                  <a:lnTo>
                    <a:pt x="75186" y="58096"/>
                  </a:lnTo>
                  <a:lnTo>
                    <a:pt x="75186" y="58373"/>
                  </a:lnTo>
                  <a:lnTo>
                    <a:pt x="75186" y="58649"/>
                  </a:lnTo>
                  <a:lnTo>
                    <a:pt x="75186" y="58925"/>
                  </a:lnTo>
                  <a:lnTo>
                    <a:pt x="75462" y="58925"/>
                  </a:lnTo>
                  <a:lnTo>
                    <a:pt x="75462" y="59202"/>
                  </a:lnTo>
                  <a:lnTo>
                    <a:pt x="75462" y="59478"/>
                  </a:lnTo>
                  <a:lnTo>
                    <a:pt x="75462" y="59755"/>
                  </a:lnTo>
                  <a:lnTo>
                    <a:pt x="75462" y="60031"/>
                  </a:lnTo>
                  <a:lnTo>
                    <a:pt x="75738" y="60031"/>
                  </a:lnTo>
                  <a:lnTo>
                    <a:pt x="75462" y="60031"/>
                  </a:lnTo>
                  <a:lnTo>
                    <a:pt x="75462" y="60308"/>
                  </a:lnTo>
                  <a:lnTo>
                    <a:pt x="75186" y="60308"/>
                  </a:lnTo>
                  <a:lnTo>
                    <a:pt x="75186" y="60584"/>
                  </a:lnTo>
                  <a:lnTo>
                    <a:pt x="75186" y="60861"/>
                  </a:lnTo>
                  <a:lnTo>
                    <a:pt x="75186" y="61137"/>
                  </a:lnTo>
                  <a:lnTo>
                    <a:pt x="75186" y="61414"/>
                  </a:lnTo>
                  <a:lnTo>
                    <a:pt x="75186" y="61690"/>
                  </a:lnTo>
                  <a:lnTo>
                    <a:pt x="75186" y="61967"/>
                  </a:lnTo>
                  <a:lnTo>
                    <a:pt x="75186" y="62243"/>
                  </a:lnTo>
                  <a:lnTo>
                    <a:pt x="75186" y="62520"/>
                  </a:lnTo>
                  <a:lnTo>
                    <a:pt x="75186" y="62796"/>
                  </a:lnTo>
                  <a:lnTo>
                    <a:pt x="74910" y="62796"/>
                  </a:lnTo>
                  <a:lnTo>
                    <a:pt x="74910" y="63072"/>
                  </a:lnTo>
                  <a:lnTo>
                    <a:pt x="74910" y="63349"/>
                  </a:lnTo>
                  <a:lnTo>
                    <a:pt x="74633" y="63349"/>
                  </a:lnTo>
                  <a:lnTo>
                    <a:pt x="74633" y="63625"/>
                  </a:lnTo>
                  <a:lnTo>
                    <a:pt x="74357" y="63625"/>
                  </a:lnTo>
                  <a:lnTo>
                    <a:pt x="74357" y="63902"/>
                  </a:lnTo>
                  <a:lnTo>
                    <a:pt x="74081" y="64178"/>
                  </a:lnTo>
                  <a:lnTo>
                    <a:pt x="74081" y="64455"/>
                  </a:lnTo>
                  <a:lnTo>
                    <a:pt x="73804" y="64455"/>
                  </a:lnTo>
                  <a:lnTo>
                    <a:pt x="73528" y="64731"/>
                  </a:lnTo>
                  <a:lnTo>
                    <a:pt x="73252" y="64731"/>
                  </a:lnTo>
                  <a:lnTo>
                    <a:pt x="73252" y="65008"/>
                  </a:lnTo>
                  <a:lnTo>
                    <a:pt x="72975" y="65008"/>
                  </a:lnTo>
                  <a:lnTo>
                    <a:pt x="72975" y="65284"/>
                  </a:lnTo>
                  <a:lnTo>
                    <a:pt x="72699" y="65284"/>
                  </a:lnTo>
                  <a:lnTo>
                    <a:pt x="72423" y="65284"/>
                  </a:lnTo>
                  <a:lnTo>
                    <a:pt x="72147" y="65561"/>
                  </a:lnTo>
                  <a:lnTo>
                    <a:pt x="71871" y="65561"/>
                  </a:lnTo>
                  <a:lnTo>
                    <a:pt x="71594" y="65561"/>
                  </a:lnTo>
                  <a:lnTo>
                    <a:pt x="71594" y="65837"/>
                  </a:lnTo>
                  <a:lnTo>
                    <a:pt x="71318" y="65837"/>
                  </a:lnTo>
                  <a:lnTo>
                    <a:pt x="71318" y="66113"/>
                  </a:lnTo>
                  <a:lnTo>
                    <a:pt x="71042" y="66113"/>
                  </a:lnTo>
                  <a:lnTo>
                    <a:pt x="71042" y="66390"/>
                  </a:lnTo>
                  <a:lnTo>
                    <a:pt x="71042" y="66667"/>
                  </a:lnTo>
                  <a:lnTo>
                    <a:pt x="71042" y="66943"/>
                  </a:lnTo>
                  <a:lnTo>
                    <a:pt x="71042" y="67219"/>
                  </a:lnTo>
                  <a:lnTo>
                    <a:pt x="71318" y="67219"/>
                  </a:lnTo>
                  <a:lnTo>
                    <a:pt x="71318" y="67496"/>
                  </a:lnTo>
                  <a:lnTo>
                    <a:pt x="71318" y="67772"/>
                  </a:lnTo>
                  <a:lnTo>
                    <a:pt x="71594" y="67772"/>
                  </a:lnTo>
                  <a:lnTo>
                    <a:pt x="71594" y="68049"/>
                  </a:lnTo>
                  <a:lnTo>
                    <a:pt x="71871" y="68049"/>
                  </a:lnTo>
                  <a:lnTo>
                    <a:pt x="71871" y="68325"/>
                  </a:lnTo>
                  <a:lnTo>
                    <a:pt x="71871" y="68602"/>
                  </a:lnTo>
                  <a:lnTo>
                    <a:pt x="71871" y="68878"/>
                  </a:lnTo>
                  <a:lnTo>
                    <a:pt x="71871" y="69154"/>
                  </a:lnTo>
                  <a:lnTo>
                    <a:pt x="71871" y="69431"/>
                  </a:lnTo>
                  <a:lnTo>
                    <a:pt x="71871" y="69708"/>
                  </a:lnTo>
                  <a:lnTo>
                    <a:pt x="71594" y="69708"/>
                  </a:lnTo>
                  <a:lnTo>
                    <a:pt x="71594" y="69984"/>
                  </a:lnTo>
                  <a:lnTo>
                    <a:pt x="71318" y="69984"/>
                  </a:lnTo>
                  <a:lnTo>
                    <a:pt x="71318" y="70260"/>
                  </a:lnTo>
                  <a:lnTo>
                    <a:pt x="71042" y="70260"/>
                  </a:lnTo>
                  <a:lnTo>
                    <a:pt x="71042" y="70537"/>
                  </a:lnTo>
                  <a:lnTo>
                    <a:pt x="70766" y="70537"/>
                  </a:lnTo>
                  <a:lnTo>
                    <a:pt x="70489" y="70814"/>
                  </a:lnTo>
                  <a:lnTo>
                    <a:pt x="70213" y="70814"/>
                  </a:lnTo>
                  <a:lnTo>
                    <a:pt x="70213" y="71090"/>
                  </a:lnTo>
                  <a:lnTo>
                    <a:pt x="69937" y="71366"/>
                  </a:lnTo>
                  <a:lnTo>
                    <a:pt x="69937" y="71643"/>
                  </a:lnTo>
                  <a:lnTo>
                    <a:pt x="69660" y="71643"/>
                  </a:lnTo>
                  <a:lnTo>
                    <a:pt x="69660" y="71919"/>
                  </a:lnTo>
                  <a:lnTo>
                    <a:pt x="69660" y="72196"/>
                  </a:lnTo>
                  <a:lnTo>
                    <a:pt x="69384" y="72196"/>
                  </a:lnTo>
                  <a:lnTo>
                    <a:pt x="69384" y="72472"/>
                  </a:lnTo>
                  <a:lnTo>
                    <a:pt x="69384" y="72749"/>
                  </a:lnTo>
                  <a:lnTo>
                    <a:pt x="69384" y="73025"/>
                  </a:lnTo>
                  <a:lnTo>
                    <a:pt x="69384" y="73301"/>
                  </a:lnTo>
                  <a:lnTo>
                    <a:pt x="69384" y="73578"/>
                  </a:lnTo>
                  <a:lnTo>
                    <a:pt x="69108" y="73578"/>
                  </a:lnTo>
                  <a:lnTo>
                    <a:pt x="69108" y="73855"/>
                  </a:lnTo>
                  <a:lnTo>
                    <a:pt x="69108" y="74131"/>
                  </a:lnTo>
                  <a:lnTo>
                    <a:pt x="69108" y="74407"/>
                  </a:lnTo>
                  <a:lnTo>
                    <a:pt x="69384" y="74407"/>
                  </a:lnTo>
                  <a:lnTo>
                    <a:pt x="69384" y="74684"/>
                  </a:lnTo>
                  <a:lnTo>
                    <a:pt x="69384" y="74960"/>
                  </a:lnTo>
                  <a:lnTo>
                    <a:pt x="69384" y="75237"/>
                  </a:lnTo>
                  <a:lnTo>
                    <a:pt x="69660" y="75237"/>
                  </a:lnTo>
                  <a:lnTo>
                    <a:pt x="69660" y="75513"/>
                  </a:lnTo>
                  <a:lnTo>
                    <a:pt x="69660" y="75790"/>
                  </a:lnTo>
                  <a:lnTo>
                    <a:pt x="69937" y="75790"/>
                  </a:lnTo>
                  <a:lnTo>
                    <a:pt x="69937" y="76066"/>
                  </a:lnTo>
                  <a:lnTo>
                    <a:pt x="69937" y="76343"/>
                  </a:lnTo>
                  <a:lnTo>
                    <a:pt x="69937" y="76619"/>
                  </a:lnTo>
                  <a:lnTo>
                    <a:pt x="69660" y="76619"/>
                  </a:lnTo>
                  <a:lnTo>
                    <a:pt x="69660" y="76896"/>
                  </a:lnTo>
                  <a:lnTo>
                    <a:pt x="69660" y="77172"/>
                  </a:lnTo>
                  <a:lnTo>
                    <a:pt x="69660" y="77448"/>
                  </a:lnTo>
                  <a:lnTo>
                    <a:pt x="69384" y="77448"/>
                  </a:lnTo>
                  <a:lnTo>
                    <a:pt x="69384" y="77725"/>
                  </a:lnTo>
                  <a:lnTo>
                    <a:pt x="69108" y="77725"/>
                  </a:lnTo>
                  <a:lnTo>
                    <a:pt x="69108" y="78002"/>
                  </a:lnTo>
                  <a:lnTo>
                    <a:pt x="68832" y="78278"/>
                  </a:lnTo>
                  <a:lnTo>
                    <a:pt x="68555" y="78278"/>
                  </a:lnTo>
                  <a:lnTo>
                    <a:pt x="68555" y="78554"/>
                  </a:lnTo>
                  <a:lnTo>
                    <a:pt x="68279" y="78831"/>
                  </a:lnTo>
                  <a:lnTo>
                    <a:pt x="68279" y="79107"/>
                  </a:lnTo>
                  <a:lnTo>
                    <a:pt x="68003" y="79107"/>
                  </a:lnTo>
                  <a:lnTo>
                    <a:pt x="68003" y="79384"/>
                  </a:lnTo>
                  <a:lnTo>
                    <a:pt x="68003" y="79660"/>
                  </a:lnTo>
                  <a:lnTo>
                    <a:pt x="68003" y="79937"/>
                  </a:lnTo>
                  <a:lnTo>
                    <a:pt x="68003" y="80213"/>
                  </a:lnTo>
                  <a:lnTo>
                    <a:pt x="68003" y="80490"/>
                  </a:lnTo>
                  <a:lnTo>
                    <a:pt x="67727" y="80490"/>
                  </a:lnTo>
                  <a:lnTo>
                    <a:pt x="67727" y="80766"/>
                  </a:lnTo>
                  <a:lnTo>
                    <a:pt x="67727" y="81043"/>
                  </a:lnTo>
                  <a:lnTo>
                    <a:pt x="67727" y="81319"/>
                  </a:lnTo>
                  <a:lnTo>
                    <a:pt x="67450" y="81319"/>
                  </a:lnTo>
                  <a:lnTo>
                    <a:pt x="67450" y="81595"/>
                  </a:lnTo>
                  <a:lnTo>
                    <a:pt x="67450" y="81872"/>
                  </a:lnTo>
                  <a:lnTo>
                    <a:pt x="67174" y="81872"/>
                  </a:lnTo>
                  <a:lnTo>
                    <a:pt x="67174" y="82148"/>
                  </a:lnTo>
                  <a:lnTo>
                    <a:pt x="67174" y="82425"/>
                  </a:lnTo>
                  <a:lnTo>
                    <a:pt x="66898" y="82425"/>
                  </a:lnTo>
                  <a:lnTo>
                    <a:pt x="66898" y="82701"/>
                  </a:lnTo>
                  <a:lnTo>
                    <a:pt x="66622" y="82701"/>
                  </a:lnTo>
                  <a:lnTo>
                    <a:pt x="66622" y="82978"/>
                  </a:lnTo>
                  <a:lnTo>
                    <a:pt x="66345" y="82978"/>
                  </a:lnTo>
                  <a:lnTo>
                    <a:pt x="66345" y="83254"/>
                  </a:lnTo>
                  <a:lnTo>
                    <a:pt x="66069" y="83254"/>
                  </a:lnTo>
                  <a:lnTo>
                    <a:pt x="66069" y="83531"/>
                  </a:lnTo>
                  <a:lnTo>
                    <a:pt x="65793" y="83531"/>
                  </a:lnTo>
                  <a:lnTo>
                    <a:pt x="65793" y="83807"/>
                  </a:lnTo>
                  <a:lnTo>
                    <a:pt x="65516" y="83807"/>
                  </a:lnTo>
                  <a:lnTo>
                    <a:pt x="65516" y="84084"/>
                  </a:lnTo>
                  <a:lnTo>
                    <a:pt x="65516" y="84360"/>
                  </a:lnTo>
                  <a:lnTo>
                    <a:pt x="65516" y="84637"/>
                  </a:lnTo>
                  <a:lnTo>
                    <a:pt x="65516" y="84913"/>
                  </a:lnTo>
                  <a:lnTo>
                    <a:pt x="65793" y="85190"/>
                  </a:lnTo>
                  <a:lnTo>
                    <a:pt x="65793" y="85466"/>
                  </a:lnTo>
                  <a:lnTo>
                    <a:pt x="66069" y="85466"/>
                  </a:lnTo>
                  <a:lnTo>
                    <a:pt x="66069" y="85742"/>
                  </a:lnTo>
                  <a:lnTo>
                    <a:pt x="66345" y="85742"/>
                  </a:lnTo>
                  <a:lnTo>
                    <a:pt x="66345" y="86019"/>
                  </a:lnTo>
                  <a:lnTo>
                    <a:pt x="66345" y="86295"/>
                  </a:lnTo>
                  <a:lnTo>
                    <a:pt x="66622" y="86295"/>
                  </a:lnTo>
                  <a:lnTo>
                    <a:pt x="66622" y="86572"/>
                  </a:lnTo>
                  <a:lnTo>
                    <a:pt x="66622" y="86848"/>
                  </a:lnTo>
                  <a:lnTo>
                    <a:pt x="66622" y="87125"/>
                  </a:lnTo>
                  <a:lnTo>
                    <a:pt x="66898" y="87125"/>
                  </a:lnTo>
                  <a:lnTo>
                    <a:pt x="66898" y="87401"/>
                  </a:lnTo>
                  <a:lnTo>
                    <a:pt x="66898" y="87678"/>
                  </a:lnTo>
                  <a:lnTo>
                    <a:pt x="66622" y="87678"/>
                  </a:lnTo>
                  <a:lnTo>
                    <a:pt x="66622" y="87954"/>
                  </a:lnTo>
                  <a:lnTo>
                    <a:pt x="66622" y="88231"/>
                  </a:lnTo>
                  <a:lnTo>
                    <a:pt x="66345" y="88507"/>
                  </a:lnTo>
                  <a:lnTo>
                    <a:pt x="66345" y="88784"/>
                  </a:lnTo>
                  <a:lnTo>
                    <a:pt x="66345" y="89060"/>
                  </a:lnTo>
                  <a:lnTo>
                    <a:pt x="66069" y="89060"/>
                  </a:lnTo>
                  <a:lnTo>
                    <a:pt x="66069" y="89336"/>
                  </a:lnTo>
                  <a:lnTo>
                    <a:pt x="66069" y="89613"/>
                  </a:lnTo>
                  <a:lnTo>
                    <a:pt x="66069" y="89889"/>
                  </a:lnTo>
                  <a:lnTo>
                    <a:pt x="65793" y="89889"/>
                  </a:lnTo>
                  <a:lnTo>
                    <a:pt x="65793" y="90166"/>
                  </a:lnTo>
                  <a:lnTo>
                    <a:pt x="66069" y="90442"/>
                  </a:lnTo>
                  <a:lnTo>
                    <a:pt x="66345" y="90719"/>
                  </a:lnTo>
                  <a:lnTo>
                    <a:pt x="66345" y="90995"/>
                  </a:lnTo>
                  <a:lnTo>
                    <a:pt x="66345" y="91272"/>
                  </a:lnTo>
                  <a:lnTo>
                    <a:pt x="66345" y="91548"/>
                  </a:lnTo>
                  <a:lnTo>
                    <a:pt x="66345" y="91825"/>
                  </a:lnTo>
                  <a:lnTo>
                    <a:pt x="66345" y="92101"/>
                  </a:lnTo>
                  <a:lnTo>
                    <a:pt x="66345" y="92377"/>
                  </a:lnTo>
                  <a:lnTo>
                    <a:pt x="66345" y="92654"/>
                  </a:lnTo>
                  <a:lnTo>
                    <a:pt x="66069" y="92654"/>
                  </a:lnTo>
                  <a:lnTo>
                    <a:pt x="66069" y="92931"/>
                  </a:lnTo>
                  <a:lnTo>
                    <a:pt x="65793" y="92931"/>
                  </a:lnTo>
                  <a:lnTo>
                    <a:pt x="65793" y="93207"/>
                  </a:lnTo>
                  <a:lnTo>
                    <a:pt x="65793" y="93483"/>
                  </a:lnTo>
                  <a:lnTo>
                    <a:pt x="65516" y="93483"/>
                  </a:lnTo>
                  <a:lnTo>
                    <a:pt x="65516" y="93760"/>
                  </a:lnTo>
                  <a:lnTo>
                    <a:pt x="65240" y="93760"/>
                  </a:lnTo>
                  <a:lnTo>
                    <a:pt x="65240" y="94036"/>
                  </a:lnTo>
                  <a:lnTo>
                    <a:pt x="65240" y="94313"/>
                  </a:lnTo>
                  <a:lnTo>
                    <a:pt x="64964" y="94313"/>
                  </a:lnTo>
                  <a:lnTo>
                    <a:pt x="64964" y="94589"/>
                  </a:lnTo>
                  <a:lnTo>
                    <a:pt x="64688" y="94589"/>
                  </a:lnTo>
                  <a:lnTo>
                    <a:pt x="64688" y="94866"/>
                  </a:lnTo>
                  <a:lnTo>
                    <a:pt x="64411" y="94866"/>
                  </a:lnTo>
                  <a:lnTo>
                    <a:pt x="64135" y="95142"/>
                  </a:lnTo>
                  <a:lnTo>
                    <a:pt x="64135" y="95419"/>
                  </a:lnTo>
                  <a:lnTo>
                    <a:pt x="64135" y="95695"/>
                  </a:lnTo>
                  <a:lnTo>
                    <a:pt x="63859" y="95972"/>
                  </a:lnTo>
                  <a:lnTo>
                    <a:pt x="63583" y="95972"/>
                  </a:lnTo>
                  <a:lnTo>
                    <a:pt x="63583" y="96248"/>
                  </a:lnTo>
                  <a:lnTo>
                    <a:pt x="63306" y="96248"/>
                  </a:lnTo>
                  <a:lnTo>
                    <a:pt x="63030" y="96524"/>
                  </a:lnTo>
                  <a:lnTo>
                    <a:pt x="62754" y="96524"/>
                  </a:lnTo>
                  <a:lnTo>
                    <a:pt x="62478" y="96801"/>
                  </a:lnTo>
                  <a:lnTo>
                    <a:pt x="62478" y="97078"/>
                  </a:lnTo>
                  <a:lnTo>
                    <a:pt x="62201" y="97078"/>
                  </a:lnTo>
                  <a:lnTo>
                    <a:pt x="62201" y="97354"/>
                  </a:lnTo>
                  <a:lnTo>
                    <a:pt x="62201" y="97630"/>
                  </a:lnTo>
                  <a:lnTo>
                    <a:pt x="62201" y="97907"/>
                  </a:lnTo>
                  <a:lnTo>
                    <a:pt x="61925" y="97907"/>
                  </a:lnTo>
                  <a:lnTo>
                    <a:pt x="61925" y="98183"/>
                  </a:lnTo>
                  <a:lnTo>
                    <a:pt x="61649" y="98183"/>
                  </a:lnTo>
                  <a:lnTo>
                    <a:pt x="61649" y="98460"/>
                  </a:lnTo>
                  <a:lnTo>
                    <a:pt x="61372" y="98460"/>
                  </a:lnTo>
                  <a:lnTo>
                    <a:pt x="61372" y="98736"/>
                  </a:lnTo>
                  <a:lnTo>
                    <a:pt x="61372" y="99013"/>
                  </a:lnTo>
                  <a:lnTo>
                    <a:pt x="61649" y="99289"/>
                  </a:lnTo>
                  <a:lnTo>
                    <a:pt x="61372" y="99289"/>
                  </a:lnTo>
                  <a:lnTo>
                    <a:pt x="61372" y="99565"/>
                  </a:lnTo>
                  <a:lnTo>
                    <a:pt x="61096" y="99565"/>
                  </a:lnTo>
                  <a:lnTo>
                    <a:pt x="61096" y="99842"/>
                  </a:lnTo>
                  <a:lnTo>
                    <a:pt x="60820" y="99842"/>
                  </a:lnTo>
                  <a:lnTo>
                    <a:pt x="60544" y="100119"/>
                  </a:lnTo>
                  <a:lnTo>
                    <a:pt x="60544" y="100395"/>
                  </a:lnTo>
                  <a:lnTo>
                    <a:pt x="60267" y="100395"/>
                  </a:lnTo>
                  <a:lnTo>
                    <a:pt x="60267" y="100671"/>
                  </a:lnTo>
                  <a:lnTo>
                    <a:pt x="59991" y="100671"/>
                  </a:lnTo>
                  <a:lnTo>
                    <a:pt x="59991" y="100948"/>
                  </a:lnTo>
                  <a:lnTo>
                    <a:pt x="59715" y="100948"/>
                  </a:lnTo>
                  <a:lnTo>
                    <a:pt x="59715" y="101225"/>
                  </a:lnTo>
                  <a:lnTo>
                    <a:pt x="59439" y="101225"/>
                  </a:lnTo>
                  <a:lnTo>
                    <a:pt x="59162" y="101225"/>
                  </a:lnTo>
                  <a:lnTo>
                    <a:pt x="58886" y="101225"/>
                  </a:lnTo>
                  <a:lnTo>
                    <a:pt x="58886" y="100948"/>
                  </a:lnTo>
                  <a:lnTo>
                    <a:pt x="58610" y="100948"/>
                  </a:lnTo>
                  <a:lnTo>
                    <a:pt x="58334" y="100948"/>
                  </a:lnTo>
                  <a:lnTo>
                    <a:pt x="58057" y="100948"/>
                  </a:lnTo>
                  <a:lnTo>
                    <a:pt x="58057" y="100671"/>
                  </a:lnTo>
                  <a:lnTo>
                    <a:pt x="57781" y="100671"/>
                  </a:lnTo>
                  <a:lnTo>
                    <a:pt x="57505" y="100671"/>
                  </a:lnTo>
                  <a:lnTo>
                    <a:pt x="57229" y="100671"/>
                  </a:lnTo>
                  <a:lnTo>
                    <a:pt x="56952" y="100671"/>
                  </a:lnTo>
                  <a:lnTo>
                    <a:pt x="56676" y="100671"/>
                  </a:lnTo>
                  <a:lnTo>
                    <a:pt x="56676" y="100948"/>
                  </a:lnTo>
                  <a:lnTo>
                    <a:pt x="56676" y="101225"/>
                  </a:lnTo>
                  <a:lnTo>
                    <a:pt x="56400" y="101225"/>
                  </a:lnTo>
                  <a:lnTo>
                    <a:pt x="56123" y="101225"/>
                  </a:lnTo>
                  <a:lnTo>
                    <a:pt x="55847" y="101225"/>
                  </a:lnTo>
                  <a:lnTo>
                    <a:pt x="55847" y="101501"/>
                  </a:lnTo>
                  <a:lnTo>
                    <a:pt x="55571" y="101777"/>
                  </a:lnTo>
                  <a:lnTo>
                    <a:pt x="55295" y="101777"/>
                  </a:lnTo>
                  <a:lnTo>
                    <a:pt x="55018" y="101777"/>
                  </a:lnTo>
                  <a:lnTo>
                    <a:pt x="55018" y="102054"/>
                  </a:lnTo>
                  <a:lnTo>
                    <a:pt x="54742" y="102054"/>
                  </a:lnTo>
                  <a:lnTo>
                    <a:pt x="54742" y="102330"/>
                  </a:lnTo>
                  <a:lnTo>
                    <a:pt x="54466" y="102330"/>
                  </a:lnTo>
                  <a:lnTo>
                    <a:pt x="54466" y="102607"/>
                  </a:lnTo>
                  <a:lnTo>
                    <a:pt x="54466" y="102883"/>
                  </a:lnTo>
                  <a:lnTo>
                    <a:pt x="54466" y="103160"/>
                  </a:lnTo>
                  <a:lnTo>
                    <a:pt x="54466" y="103436"/>
                  </a:lnTo>
                  <a:lnTo>
                    <a:pt x="54190" y="103436"/>
                  </a:lnTo>
                  <a:lnTo>
                    <a:pt x="54190" y="103712"/>
                  </a:lnTo>
                  <a:lnTo>
                    <a:pt x="54190" y="103989"/>
                  </a:lnTo>
                  <a:lnTo>
                    <a:pt x="54190" y="104266"/>
                  </a:lnTo>
                  <a:lnTo>
                    <a:pt x="54190" y="104542"/>
                  </a:lnTo>
                  <a:lnTo>
                    <a:pt x="53913" y="104542"/>
                  </a:lnTo>
                  <a:lnTo>
                    <a:pt x="53913" y="104818"/>
                  </a:lnTo>
                  <a:lnTo>
                    <a:pt x="53637" y="104818"/>
                  </a:lnTo>
                  <a:lnTo>
                    <a:pt x="53361" y="105095"/>
                  </a:lnTo>
                  <a:lnTo>
                    <a:pt x="53085" y="105095"/>
                  </a:lnTo>
                  <a:lnTo>
                    <a:pt x="53085" y="104818"/>
                  </a:lnTo>
                  <a:lnTo>
                    <a:pt x="52808" y="104818"/>
                  </a:lnTo>
                  <a:lnTo>
                    <a:pt x="52532" y="104818"/>
                  </a:lnTo>
                  <a:lnTo>
                    <a:pt x="52532" y="105095"/>
                  </a:lnTo>
                  <a:lnTo>
                    <a:pt x="52256" y="105095"/>
                  </a:lnTo>
                  <a:lnTo>
                    <a:pt x="51979" y="105095"/>
                  </a:lnTo>
                  <a:lnTo>
                    <a:pt x="51703" y="105371"/>
                  </a:lnTo>
                  <a:lnTo>
                    <a:pt x="51427" y="105371"/>
                  </a:lnTo>
                  <a:lnTo>
                    <a:pt x="51151" y="105371"/>
                  </a:lnTo>
                  <a:lnTo>
                    <a:pt x="51151" y="105648"/>
                  </a:lnTo>
                  <a:lnTo>
                    <a:pt x="50874" y="105648"/>
                  </a:lnTo>
                  <a:lnTo>
                    <a:pt x="50598" y="105924"/>
                  </a:lnTo>
                  <a:lnTo>
                    <a:pt x="50322" y="105924"/>
                  </a:lnTo>
                  <a:lnTo>
                    <a:pt x="50322" y="106201"/>
                  </a:lnTo>
                  <a:lnTo>
                    <a:pt x="50046" y="106201"/>
                  </a:lnTo>
                  <a:lnTo>
                    <a:pt x="50046" y="106477"/>
                  </a:lnTo>
                  <a:lnTo>
                    <a:pt x="50046" y="106754"/>
                  </a:lnTo>
                  <a:lnTo>
                    <a:pt x="49769" y="106754"/>
                  </a:lnTo>
                  <a:lnTo>
                    <a:pt x="49769" y="107030"/>
                  </a:lnTo>
                  <a:lnTo>
                    <a:pt x="49493" y="107030"/>
                  </a:lnTo>
                  <a:lnTo>
                    <a:pt x="49493" y="107307"/>
                  </a:lnTo>
                  <a:lnTo>
                    <a:pt x="49493" y="107583"/>
                  </a:lnTo>
                  <a:lnTo>
                    <a:pt x="49493" y="107859"/>
                  </a:lnTo>
                  <a:lnTo>
                    <a:pt x="49217" y="107859"/>
                  </a:lnTo>
                  <a:lnTo>
                    <a:pt x="49217" y="108136"/>
                  </a:lnTo>
                  <a:lnTo>
                    <a:pt x="49217" y="108412"/>
                  </a:lnTo>
                  <a:lnTo>
                    <a:pt x="48941" y="108412"/>
                  </a:lnTo>
                  <a:lnTo>
                    <a:pt x="48941" y="108689"/>
                  </a:lnTo>
                  <a:lnTo>
                    <a:pt x="48941" y="108965"/>
                  </a:lnTo>
                  <a:lnTo>
                    <a:pt x="48664" y="108965"/>
                  </a:lnTo>
                  <a:lnTo>
                    <a:pt x="48664" y="109242"/>
                  </a:lnTo>
                  <a:lnTo>
                    <a:pt x="48664" y="109518"/>
                  </a:lnTo>
                  <a:lnTo>
                    <a:pt x="48388" y="109518"/>
                  </a:lnTo>
                  <a:lnTo>
                    <a:pt x="48388" y="109795"/>
                  </a:lnTo>
                  <a:lnTo>
                    <a:pt x="48388" y="110071"/>
                  </a:lnTo>
                  <a:lnTo>
                    <a:pt x="48388" y="110348"/>
                  </a:lnTo>
                  <a:lnTo>
                    <a:pt x="48388" y="110624"/>
                  </a:lnTo>
                  <a:lnTo>
                    <a:pt x="48112" y="110624"/>
                  </a:lnTo>
                  <a:lnTo>
                    <a:pt x="48112" y="110901"/>
                  </a:lnTo>
                  <a:lnTo>
                    <a:pt x="48112" y="111177"/>
                  </a:lnTo>
                  <a:lnTo>
                    <a:pt x="48112" y="111454"/>
                  </a:lnTo>
                  <a:lnTo>
                    <a:pt x="48112" y="111730"/>
                  </a:lnTo>
                  <a:lnTo>
                    <a:pt x="48112" y="112006"/>
                  </a:lnTo>
                  <a:lnTo>
                    <a:pt x="48388" y="112283"/>
                  </a:lnTo>
                  <a:lnTo>
                    <a:pt x="48388" y="112559"/>
                  </a:lnTo>
                  <a:lnTo>
                    <a:pt x="48388" y="112836"/>
                  </a:lnTo>
                  <a:lnTo>
                    <a:pt x="48664" y="113112"/>
                  </a:lnTo>
                  <a:lnTo>
                    <a:pt x="48664" y="113389"/>
                  </a:lnTo>
                  <a:lnTo>
                    <a:pt x="48664" y="113665"/>
                  </a:lnTo>
                  <a:lnTo>
                    <a:pt x="48664" y="113942"/>
                  </a:lnTo>
                  <a:lnTo>
                    <a:pt x="48664" y="114218"/>
                  </a:lnTo>
                  <a:lnTo>
                    <a:pt x="48664" y="114495"/>
                  </a:lnTo>
                  <a:lnTo>
                    <a:pt x="48664" y="114771"/>
                  </a:lnTo>
                  <a:lnTo>
                    <a:pt x="48388" y="115048"/>
                  </a:lnTo>
                  <a:lnTo>
                    <a:pt x="48388" y="115324"/>
                  </a:lnTo>
                  <a:lnTo>
                    <a:pt x="48664" y="115324"/>
                  </a:lnTo>
                  <a:lnTo>
                    <a:pt x="48664" y="115600"/>
                  </a:lnTo>
                  <a:lnTo>
                    <a:pt x="48664" y="115877"/>
                  </a:lnTo>
                  <a:lnTo>
                    <a:pt x="48388" y="115877"/>
                  </a:lnTo>
                  <a:lnTo>
                    <a:pt x="48388" y="116153"/>
                  </a:lnTo>
                  <a:lnTo>
                    <a:pt x="48112" y="116153"/>
                  </a:lnTo>
                  <a:lnTo>
                    <a:pt x="48112" y="116430"/>
                  </a:lnTo>
                  <a:lnTo>
                    <a:pt x="47835" y="116706"/>
                  </a:lnTo>
                  <a:lnTo>
                    <a:pt x="47835" y="116983"/>
                  </a:lnTo>
                  <a:lnTo>
                    <a:pt x="47835" y="117259"/>
                  </a:lnTo>
                  <a:lnTo>
                    <a:pt x="47835" y="117536"/>
                  </a:lnTo>
                  <a:lnTo>
                    <a:pt x="47007" y="117536"/>
                  </a:lnTo>
                  <a:lnTo>
                    <a:pt x="46730" y="117536"/>
                  </a:lnTo>
                  <a:lnTo>
                    <a:pt x="46178" y="117536"/>
                  </a:lnTo>
                  <a:lnTo>
                    <a:pt x="45626" y="117259"/>
                  </a:lnTo>
                  <a:lnTo>
                    <a:pt x="45349" y="116983"/>
                  </a:lnTo>
                  <a:lnTo>
                    <a:pt x="44797" y="116983"/>
                  </a:lnTo>
                  <a:lnTo>
                    <a:pt x="44244" y="116983"/>
                  </a:lnTo>
                  <a:lnTo>
                    <a:pt x="43691" y="117259"/>
                  </a:lnTo>
                  <a:lnTo>
                    <a:pt x="43139" y="117536"/>
                  </a:lnTo>
                  <a:lnTo>
                    <a:pt x="42586" y="117536"/>
                  </a:lnTo>
                  <a:lnTo>
                    <a:pt x="41758" y="117812"/>
                  </a:lnTo>
                  <a:lnTo>
                    <a:pt x="41482" y="117812"/>
                  </a:lnTo>
                  <a:lnTo>
                    <a:pt x="41205" y="117812"/>
                  </a:lnTo>
                  <a:lnTo>
                    <a:pt x="40929" y="118089"/>
                  </a:lnTo>
                  <a:lnTo>
                    <a:pt x="40929" y="118365"/>
                  </a:lnTo>
                  <a:lnTo>
                    <a:pt x="40929" y="118642"/>
                  </a:lnTo>
                  <a:lnTo>
                    <a:pt x="40653" y="118642"/>
                  </a:lnTo>
                  <a:lnTo>
                    <a:pt x="40376" y="118642"/>
                  </a:lnTo>
                  <a:lnTo>
                    <a:pt x="40376" y="118918"/>
                  </a:lnTo>
                  <a:lnTo>
                    <a:pt x="40376" y="119195"/>
                  </a:lnTo>
                  <a:lnTo>
                    <a:pt x="40100" y="119195"/>
                  </a:lnTo>
                  <a:lnTo>
                    <a:pt x="39824" y="119195"/>
                  </a:lnTo>
                  <a:lnTo>
                    <a:pt x="39547" y="119195"/>
                  </a:lnTo>
                  <a:lnTo>
                    <a:pt x="39271" y="119471"/>
                  </a:lnTo>
                  <a:lnTo>
                    <a:pt x="38995" y="119747"/>
                  </a:lnTo>
                  <a:lnTo>
                    <a:pt x="38719" y="119747"/>
                  </a:lnTo>
                  <a:lnTo>
                    <a:pt x="38442" y="119747"/>
                  </a:lnTo>
                  <a:lnTo>
                    <a:pt x="38442" y="119471"/>
                  </a:lnTo>
                  <a:lnTo>
                    <a:pt x="38442" y="119195"/>
                  </a:lnTo>
                  <a:lnTo>
                    <a:pt x="38442" y="118918"/>
                  </a:lnTo>
                  <a:lnTo>
                    <a:pt x="38442" y="118642"/>
                  </a:lnTo>
                  <a:lnTo>
                    <a:pt x="38719" y="118642"/>
                  </a:lnTo>
                  <a:lnTo>
                    <a:pt x="38719" y="118365"/>
                  </a:lnTo>
                  <a:lnTo>
                    <a:pt x="38719" y="118089"/>
                  </a:lnTo>
                  <a:lnTo>
                    <a:pt x="38719" y="117812"/>
                  </a:lnTo>
                  <a:lnTo>
                    <a:pt x="38719" y="117536"/>
                  </a:lnTo>
                  <a:lnTo>
                    <a:pt x="38719" y="117259"/>
                  </a:lnTo>
                  <a:lnTo>
                    <a:pt x="38719" y="116983"/>
                  </a:lnTo>
                  <a:lnTo>
                    <a:pt x="38995" y="116706"/>
                  </a:lnTo>
                  <a:lnTo>
                    <a:pt x="38995" y="116430"/>
                  </a:lnTo>
                  <a:lnTo>
                    <a:pt x="39271" y="116430"/>
                  </a:lnTo>
                  <a:lnTo>
                    <a:pt x="39271" y="116153"/>
                  </a:lnTo>
                  <a:lnTo>
                    <a:pt x="39271" y="115877"/>
                  </a:lnTo>
                  <a:lnTo>
                    <a:pt x="38995" y="115600"/>
                  </a:lnTo>
                  <a:lnTo>
                    <a:pt x="38995" y="115324"/>
                  </a:lnTo>
                  <a:lnTo>
                    <a:pt x="38995" y="115048"/>
                  </a:lnTo>
                  <a:lnTo>
                    <a:pt x="38719" y="115048"/>
                  </a:lnTo>
                  <a:lnTo>
                    <a:pt x="38719" y="114771"/>
                  </a:lnTo>
                  <a:lnTo>
                    <a:pt x="38719" y="114495"/>
                  </a:lnTo>
                  <a:lnTo>
                    <a:pt x="38442" y="114495"/>
                  </a:lnTo>
                  <a:lnTo>
                    <a:pt x="38442" y="114218"/>
                  </a:lnTo>
                  <a:lnTo>
                    <a:pt x="38166" y="114218"/>
                  </a:lnTo>
                  <a:lnTo>
                    <a:pt x="38166" y="113942"/>
                  </a:lnTo>
                  <a:lnTo>
                    <a:pt x="37890" y="113942"/>
                  </a:lnTo>
                  <a:lnTo>
                    <a:pt x="37614" y="113942"/>
                  </a:lnTo>
                  <a:lnTo>
                    <a:pt x="37338" y="113942"/>
                  </a:lnTo>
                  <a:lnTo>
                    <a:pt x="37338" y="114218"/>
                  </a:lnTo>
                  <a:lnTo>
                    <a:pt x="37061" y="114218"/>
                  </a:lnTo>
                  <a:lnTo>
                    <a:pt x="36785" y="114218"/>
                  </a:lnTo>
                  <a:lnTo>
                    <a:pt x="36785" y="114495"/>
                  </a:lnTo>
                  <a:lnTo>
                    <a:pt x="36509" y="114495"/>
                  </a:lnTo>
                  <a:lnTo>
                    <a:pt x="36509" y="114771"/>
                  </a:lnTo>
                  <a:lnTo>
                    <a:pt x="36232" y="114771"/>
                  </a:lnTo>
                  <a:lnTo>
                    <a:pt x="36232" y="115048"/>
                  </a:lnTo>
                  <a:lnTo>
                    <a:pt x="35956" y="115048"/>
                  </a:lnTo>
                  <a:lnTo>
                    <a:pt x="35956" y="115324"/>
                  </a:lnTo>
                  <a:lnTo>
                    <a:pt x="35956" y="115600"/>
                  </a:lnTo>
                  <a:lnTo>
                    <a:pt x="35956" y="115877"/>
                  </a:lnTo>
                  <a:lnTo>
                    <a:pt x="35956" y="116153"/>
                  </a:lnTo>
                  <a:lnTo>
                    <a:pt x="35956" y="116430"/>
                  </a:lnTo>
                  <a:lnTo>
                    <a:pt x="35680" y="116706"/>
                  </a:lnTo>
                  <a:lnTo>
                    <a:pt x="35680" y="116983"/>
                  </a:lnTo>
                  <a:lnTo>
                    <a:pt x="35404" y="116983"/>
                  </a:lnTo>
                  <a:lnTo>
                    <a:pt x="35404" y="117259"/>
                  </a:lnTo>
                  <a:lnTo>
                    <a:pt x="35404" y="117536"/>
                  </a:lnTo>
                  <a:lnTo>
                    <a:pt x="35127" y="117536"/>
                  </a:lnTo>
                  <a:lnTo>
                    <a:pt x="35127" y="117812"/>
                  </a:lnTo>
                  <a:lnTo>
                    <a:pt x="34851" y="117812"/>
                  </a:lnTo>
                  <a:lnTo>
                    <a:pt x="34575" y="117536"/>
                  </a:lnTo>
                  <a:lnTo>
                    <a:pt x="34575" y="117259"/>
                  </a:lnTo>
                  <a:lnTo>
                    <a:pt x="34575" y="116983"/>
                  </a:lnTo>
                  <a:lnTo>
                    <a:pt x="34851" y="116983"/>
                  </a:lnTo>
                  <a:lnTo>
                    <a:pt x="34851" y="116706"/>
                  </a:lnTo>
                  <a:lnTo>
                    <a:pt x="34851" y="116430"/>
                  </a:lnTo>
                  <a:lnTo>
                    <a:pt x="34851" y="116153"/>
                  </a:lnTo>
                  <a:lnTo>
                    <a:pt x="34575" y="115877"/>
                  </a:lnTo>
                  <a:lnTo>
                    <a:pt x="34575" y="115600"/>
                  </a:lnTo>
                  <a:lnTo>
                    <a:pt x="34298" y="115600"/>
                  </a:lnTo>
                  <a:lnTo>
                    <a:pt x="34022" y="115600"/>
                  </a:lnTo>
                  <a:lnTo>
                    <a:pt x="34022" y="115877"/>
                  </a:lnTo>
                  <a:lnTo>
                    <a:pt x="33746" y="115877"/>
                  </a:lnTo>
                  <a:lnTo>
                    <a:pt x="33470" y="115877"/>
                  </a:lnTo>
                  <a:lnTo>
                    <a:pt x="33194" y="115600"/>
                  </a:lnTo>
                  <a:lnTo>
                    <a:pt x="32917" y="115600"/>
                  </a:lnTo>
                  <a:lnTo>
                    <a:pt x="32917" y="115324"/>
                  </a:lnTo>
                  <a:lnTo>
                    <a:pt x="32641" y="115324"/>
                  </a:lnTo>
                  <a:lnTo>
                    <a:pt x="32365" y="115324"/>
                  </a:lnTo>
                  <a:lnTo>
                    <a:pt x="32365" y="115048"/>
                  </a:lnTo>
                  <a:lnTo>
                    <a:pt x="32088" y="115048"/>
                  </a:lnTo>
                  <a:lnTo>
                    <a:pt x="32088" y="114771"/>
                  </a:lnTo>
                  <a:lnTo>
                    <a:pt x="31812" y="114771"/>
                  </a:lnTo>
                  <a:lnTo>
                    <a:pt x="31536" y="114771"/>
                  </a:lnTo>
                  <a:lnTo>
                    <a:pt x="31536" y="114495"/>
                  </a:lnTo>
                  <a:lnTo>
                    <a:pt x="31260" y="114495"/>
                  </a:lnTo>
                  <a:lnTo>
                    <a:pt x="30983" y="114771"/>
                  </a:lnTo>
                  <a:lnTo>
                    <a:pt x="30707" y="114771"/>
                  </a:lnTo>
                  <a:lnTo>
                    <a:pt x="30707" y="115048"/>
                  </a:lnTo>
                  <a:lnTo>
                    <a:pt x="30431" y="115048"/>
                  </a:lnTo>
                  <a:lnTo>
                    <a:pt x="30154" y="115324"/>
                  </a:lnTo>
                  <a:lnTo>
                    <a:pt x="29878" y="115324"/>
                  </a:lnTo>
                  <a:lnTo>
                    <a:pt x="29878" y="115600"/>
                  </a:lnTo>
                  <a:lnTo>
                    <a:pt x="29602" y="115600"/>
                  </a:lnTo>
                  <a:lnTo>
                    <a:pt x="29602" y="115877"/>
                  </a:lnTo>
                  <a:lnTo>
                    <a:pt x="29326" y="115877"/>
                  </a:lnTo>
                  <a:lnTo>
                    <a:pt x="29326" y="116153"/>
                  </a:lnTo>
                  <a:lnTo>
                    <a:pt x="29050" y="116153"/>
                  </a:lnTo>
                  <a:lnTo>
                    <a:pt x="28773" y="116153"/>
                  </a:lnTo>
                  <a:lnTo>
                    <a:pt x="28497" y="115877"/>
                  </a:lnTo>
                  <a:lnTo>
                    <a:pt x="28221" y="115877"/>
                  </a:lnTo>
                  <a:lnTo>
                    <a:pt x="28221" y="115600"/>
                  </a:lnTo>
                  <a:lnTo>
                    <a:pt x="27944" y="115600"/>
                  </a:lnTo>
                  <a:lnTo>
                    <a:pt x="27944" y="115324"/>
                  </a:lnTo>
                  <a:lnTo>
                    <a:pt x="27944" y="115048"/>
                  </a:lnTo>
                  <a:lnTo>
                    <a:pt x="27668" y="115048"/>
                  </a:lnTo>
                  <a:lnTo>
                    <a:pt x="27392" y="115048"/>
                  </a:lnTo>
                  <a:lnTo>
                    <a:pt x="27392" y="114771"/>
                  </a:lnTo>
                  <a:lnTo>
                    <a:pt x="27116" y="114771"/>
                  </a:lnTo>
                  <a:lnTo>
                    <a:pt x="27116" y="114495"/>
                  </a:lnTo>
                  <a:lnTo>
                    <a:pt x="26839" y="114495"/>
                  </a:lnTo>
                  <a:lnTo>
                    <a:pt x="26839" y="114218"/>
                  </a:lnTo>
                  <a:lnTo>
                    <a:pt x="26563" y="114218"/>
                  </a:lnTo>
                  <a:lnTo>
                    <a:pt x="26563" y="113942"/>
                  </a:lnTo>
                  <a:lnTo>
                    <a:pt x="26563" y="113665"/>
                  </a:lnTo>
                  <a:lnTo>
                    <a:pt x="26563" y="113389"/>
                  </a:lnTo>
                  <a:lnTo>
                    <a:pt x="26563" y="113112"/>
                  </a:lnTo>
                  <a:lnTo>
                    <a:pt x="26563" y="112836"/>
                  </a:lnTo>
                  <a:lnTo>
                    <a:pt x="26563" y="112559"/>
                  </a:lnTo>
                  <a:lnTo>
                    <a:pt x="26563" y="112283"/>
                  </a:lnTo>
                  <a:lnTo>
                    <a:pt x="26287" y="112283"/>
                  </a:lnTo>
                  <a:lnTo>
                    <a:pt x="26287" y="112006"/>
                  </a:lnTo>
                  <a:lnTo>
                    <a:pt x="26287" y="111730"/>
                  </a:lnTo>
                  <a:lnTo>
                    <a:pt x="26010" y="111730"/>
                  </a:lnTo>
                  <a:lnTo>
                    <a:pt x="26010" y="111454"/>
                  </a:lnTo>
                  <a:lnTo>
                    <a:pt x="26010" y="111177"/>
                  </a:lnTo>
                  <a:lnTo>
                    <a:pt x="26010" y="110901"/>
                  </a:lnTo>
                  <a:lnTo>
                    <a:pt x="25734" y="110901"/>
                  </a:lnTo>
                  <a:lnTo>
                    <a:pt x="25734" y="110624"/>
                  </a:lnTo>
                  <a:lnTo>
                    <a:pt x="25458" y="110624"/>
                  </a:lnTo>
                  <a:lnTo>
                    <a:pt x="25458" y="110348"/>
                  </a:lnTo>
                  <a:lnTo>
                    <a:pt x="25458" y="110071"/>
                  </a:lnTo>
                  <a:lnTo>
                    <a:pt x="25182" y="110071"/>
                  </a:lnTo>
                  <a:lnTo>
                    <a:pt x="25182" y="109795"/>
                  </a:lnTo>
                  <a:lnTo>
                    <a:pt x="24906" y="109518"/>
                  </a:lnTo>
                  <a:lnTo>
                    <a:pt x="24906" y="109242"/>
                  </a:lnTo>
                  <a:lnTo>
                    <a:pt x="24906" y="108965"/>
                  </a:lnTo>
                  <a:lnTo>
                    <a:pt x="24906" y="108689"/>
                  </a:lnTo>
                  <a:lnTo>
                    <a:pt x="24629" y="108689"/>
                  </a:lnTo>
                  <a:lnTo>
                    <a:pt x="24629" y="108412"/>
                  </a:lnTo>
                  <a:lnTo>
                    <a:pt x="24629" y="108136"/>
                  </a:lnTo>
                  <a:lnTo>
                    <a:pt x="24353" y="107859"/>
                  </a:lnTo>
                  <a:lnTo>
                    <a:pt x="24353" y="107583"/>
                  </a:lnTo>
                  <a:lnTo>
                    <a:pt x="24077" y="107583"/>
                  </a:lnTo>
                  <a:lnTo>
                    <a:pt x="24077" y="107307"/>
                  </a:lnTo>
                  <a:lnTo>
                    <a:pt x="23801" y="107307"/>
                  </a:lnTo>
                  <a:lnTo>
                    <a:pt x="23801" y="107030"/>
                  </a:lnTo>
                  <a:lnTo>
                    <a:pt x="23524" y="107030"/>
                  </a:lnTo>
                  <a:lnTo>
                    <a:pt x="23248" y="107030"/>
                  </a:lnTo>
                  <a:lnTo>
                    <a:pt x="22972" y="107030"/>
                  </a:lnTo>
                  <a:lnTo>
                    <a:pt x="22695" y="107030"/>
                  </a:lnTo>
                  <a:lnTo>
                    <a:pt x="22419" y="107307"/>
                  </a:lnTo>
                  <a:lnTo>
                    <a:pt x="22143" y="107307"/>
                  </a:lnTo>
                  <a:lnTo>
                    <a:pt x="21866" y="107307"/>
                  </a:lnTo>
                  <a:lnTo>
                    <a:pt x="21866" y="107030"/>
                  </a:lnTo>
                  <a:lnTo>
                    <a:pt x="21590" y="107030"/>
                  </a:lnTo>
                  <a:lnTo>
                    <a:pt x="21590" y="106754"/>
                  </a:lnTo>
                  <a:lnTo>
                    <a:pt x="21314" y="106754"/>
                  </a:lnTo>
                  <a:lnTo>
                    <a:pt x="21314" y="106477"/>
                  </a:lnTo>
                  <a:lnTo>
                    <a:pt x="21038" y="106201"/>
                  </a:lnTo>
                  <a:lnTo>
                    <a:pt x="21038" y="105924"/>
                  </a:lnTo>
                  <a:lnTo>
                    <a:pt x="20762" y="105924"/>
                  </a:lnTo>
                  <a:lnTo>
                    <a:pt x="20762" y="105648"/>
                  </a:lnTo>
                  <a:lnTo>
                    <a:pt x="20762" y="105371"/>
                  </a:lnTo>
                  <a:lnTo>
                    <a:pt x="20762" y="105095"/>
                  </a:lnTo>
                  <a:lnTo>
                    <a:pt x="20762" y="104818"/>
                  </a:lnTo>
                  <a:lnTo>
                    <a:pt x="20485" y="104542"/>
                  </a:lnTo>
                  <a:lnTo>
                    <a:pt x="20485" y="104266"/>
                  </a:lnTo>
                  <a:lnTo>
                    <a:pt x="20485" y="103989"/>
                  </a:lnTo>
                  <a:lnTo>
                    <a:pt x="20485" y="103712"/>
                  </a:lnTo>
                  <a:lnTo>
                    <a:pt x="20485" y="103436"/>
                  </a:lnTo>
                  <a:lnTo>
                    <a:pt x="20485" y="103160"/>
                  </a:lnTo>
                  <a:lnTo>
                    <a:pt x="20485" y="102883"/>
                  </a:lnTo>
                  <a:lnTo>
                    <a:pt x="20485" y="102607"/>
                  </a:lnTo>
                  <a:lnTo>
                    <a:pt x="20209" y="102607"/>
                  </a:lnTo>
                  <a:lnTo>
                    <a:pt x="20209" y="102330"/>
                  </a:lnTo>
                  <a:lnTo>
                    <a:pt x="19933" y="102330"/>
                  </a:lnTo>
                  <a:lnTo>
                    <a:pt x="19657" y="102330"/>
                  </a:lnTo>
                  <a:lnTo>
                    <a:pt x="19657" y="102054"/>
                  </a:lnTo>
                  <a:lnTo>
                    <a:pt x="19380" y="102054"/>
                  </a:lnTo>
                  <a:lnTo>
                    <a:pt x="19104" y="102054"/>
                  </a:lnTo>
                  <a:lnTo>
                    <a:pt x="19104" y="101777"/>
                  </a:lnTo>
                  <a:lnTo>
                    <a:pt x="18828" y="101777"/>
                  </a:lnTo>
                  <a:lnTo>
                    <a:pt x="18828" y="101501"/>
                  </a:lnTo>
                  <a:lnTo>
                    <a:pt x="18551" y="101501"/>
                  </a:lnTo>
                  <a:lnTo>
                    <a:pt x="18551" y="101225"/>
                  </a:lnTo>
                  <a:lnTo>
                    <a:pt x="18275" y="101225"/>
                  </a:lnTo>
                  <a:lnTo>
                    <a:pt x="17999" y="100948"/>
                  </a:lnTo>
                  <a:lnTo>
                    <a:pt x="17722" y="100948"/>
                  </a:lnTo>
                  <a:lnTo>
                    <a:pt x="17722" y="100671"/>
                  </a:lnTo>
                  <a:lnTo>
                    <a:pt x="17446" y="100671"/>
                  </a:lnTo>
                  <a:lnTo>
                    <a:pt x="17446" y="100395"/>
                  </a:lnTo>
                  <a:lnTo>
                    <a:pt x="17170" y="100395"/>
                  </a:lnTo>
                  <a:lnTo>
                    <a:pt x="17170" y="100119"/>
                  </a:lnTo>
                  <a:lnTo>
                    <a:pt x="16894" y="100119"/>
                  </a:lnTo>
                  <a:lnTo>
                    <a:pt x="16894" y="99842"/>
                  </a:lnTo>
                  <a:lnTo>
                    <a:pt x="16618" y="99842"/>
                  </a:lnTo>
                  <a:lnTo>
                    <a:pt x="16618" y="99565"/>
                  </a:lnTo>
                  <a:lnTo>
                    <a:pt x="16341" y="99565"/>
                  </a:lnTo>
                  <a:lnTo>
                    <a:pt x="16341" y="99289"/>
                  </a:lnTo>
                  <a:lnTo>
                    <a:pt x="16065" y="99289"/>
                  </a:lnTo>
                  <a:lnTo>
                    <a:pt x="16065" y="99013"/>
                  </a:lnTo>
                  <a:lnTo>
                    <a:pt x="15789" y="99013"/>
                  </a:lnTo>
                  <a:lnTo>
                    <a:pt x="15789" y="98736"/>
                  </a:lnTo>
                  <a:lnTo>
                    <a:pt x="15513" y="98736"/>
                  </a:lnTo>
                  <a:lnTo>
                    <a:pt x="15513" y="98460"/>
                  </a:lnTo>
                  <a:lnTo>
                    <a:pt x="15236" y="98460"/>
                  </a:lnTo>
                  <a:lnTo>
                    <a:pt x="15236" y="98183"/>
                  </a:lnTo>
                  <a:lnTo>
                    <a:pt x="14960" y="97907"/>
                  </a:lnTo>
                  <a:lnTo>
                    <a:pt x="14960" y="97630"/>
                  </a:lnTo>
                  <a:lnTo>
                    <a:pt x="14684" y="97630"/>
                  </a:lnTo>
                  <a:lnTo>
                    <a:pt x="14684" y="97354"/>
                  </a:lnTo>
                  <a:lnTo>
                    <a:pt x="14684" y="97078"/>
                  </a:lnTo>
                  <a:lnTo>
                    <a:pt x="14407" y="97078"/>
                  </a:lnTo>
                  <a:lnTo>
                    <a:pt x="14407" y="96801"/>
                  </a:lnTo>
                  <a:lnTo>
                    <a:pt x="14407" y="96524"/>
                  </a:lnTo>
                  <a:lnTo>
                    <a:pt x="14131" y="96524"/>
                  </a:lnTo>
                  <a:lnTo>
                    <a:pt x="14131" y="96248"/>
                  </a:lnTo>
                  <a:lnTo>
                    <a:pt x="14131" y="95972"/>
                  </a:lnTo>
                  <a:lnTo>
                    <a:pt x="14131" y="95695"/>
                  </a:lnTo>
                  <a:lnTo>
                    <a:pt x="14131" y="95419"/>
                  </a:lnTo>
                  <a:lnTo>
                    <a:pt x="14407" y="95419"/>
                  </a:lnTo>
                  <a:lnTo>
                    <a:pt x="14407" y="95142"/>
                  </a:lnTo>
                  <a:lnTo>
                    <a:pt x="14407" y="94866"/>
                  </a:lnTo>
                  <a:lnTo>
                    <a:pt x="14407" y="94589"/>
                  </a:lnTo>
                  <a:lnTo>
                    <a:pt x="14684" y="94589"/>
                  </a:lnTo>
                  <a:lnTo>
                    <a:pt x="14684" y="94313"/>
                  </a:lnTo>
                  <a:lnTo>
                    <a:pt x="14684" y="94036"/>
                  </a:lnTo>
                  <a:lnTo>
                    <a:pt x="14684" y="93760"/>
                  </a:lnTo>
                  <a:lnTo>
                    <a:pt x="14684" y="93483"/>
                  </a:lnTo>
                  <a:lnTo>
                    <a:pt x="14684" y="93207"/>
                  </a:lnTo>
                  <a:lnTo>
                    <a:pt x="14684" y="92931"/>
                  </a:lnTo>
                  <a:lnTo>
                    <a:pt x="14684" y="92654"/>
                  </a:lnTo>
                  <a:lnTo>
                    <a:pt x="14684" y="92377"/>
                  </a:lnTo>
                  <a:lnTo>
                    <a:pt x="14684" y="92101"/>
                  </a:lnTo>
                  <a:lnTo>
                    <a:pt x="14684" y="91825"/>
                  </a:lnTo>
                  <a:lnTo>
                    <a:pt x="14684" y="91548"/>
                  </a:lnTo>
                  <a:lnTo>
                    <a:pt x="14407" y="91272"/>
                  </a:lnTo>
                  <a:lnTo>
                    <a:pt x="14407" y="90995"/>
                  </a:lnTo>
                  <a:lnTo>
                    <a:pt x="14407" y="90719"/>
                  </a:lnTo>
                  <a:lnTo>
                    <a:pt x="14407" y="90442"/>
                  </a:lnTo>
                  <a:lnTo>
                    <a:pt x="14407" y="90166"/>
                  </a:lnTo>
                  <a:lnTo>
                    <a:pt x="14131" y="90166"/>
                  </a:lnTo>
                  <a:lnTo>
                    <a:pt x="14131" y="89889"/>
                  </a:lnTo>
                  <a:lnTo>
                    <a:pt x="14131" y="89613"/>
                  </a:lnTo>
                  <a:lnTo>
                    <a:pt x="14131" y="89336"/>
                  </a:lnTo>
                  <a:lnTo>
                    <a:pt x="14131" y="89060"/>
                  </a:lnTo>
                  <a:lnTo>
                    <a:pt x="14131" y="88784"/>
                  </a:lnTo>
                  <a:lnTo>
                    <a:pt x="14131" y="88507"/>
                  </a:lnTo>
                  <a:lnTo>
                    <a:pt x="13855" y="88507"/>
                  </a:lnTo>
                  <a:lnTo>
                    <a:pt x="13855" y="88231"/>
                  </a:lnTo>
                  <a:lnTo>
                    <a:pt x="13855" y="87954"/>
                  </a:lnTo>
                  <a:lnTo>
                    <a:pt x="13855" y="87678"/>
                  </a:lnTo>
                  <a:lnTo>
                    <a:pt x="13855" y="87401"/>
                  </a:lnTo>
                  <a:lnTo>
                    <a:pt x="13855" y="87125"/>
                  </a:lnTo>
                  <a:lnTo>
                    <a:pt x="13855" y="86848"/>
                  </a:lnTo>
                  <a:lnTo>
                    <a:pt x="13579" y="86848"/>
                  </a:lnTo>
                  <a:lnTo>
                    <a:pt x="13579" y="86572"/>
                  </a:lnTo>
                  <a:lnTo>
                    <a:pt x="13579" y="86295"/>
                  </a:lnTo>
                  <a:lnTo>
                    <a:pt x="13579" y="86019"/>
                  </a:lnTo>
                  <a:lnTo>
                    <a:pt x="13579" y="85742"/>
                  </a:lnTo>
                  <a:lnTo>
                    <a:pt x="13579" y="85466"/>
                  </a:lnTo>
                  <a:lnTo>
                    <a:pt x="13302" y="85466"/>
                  </a:lnTo>
                  <a:lnTo>
                    <a:pt x="13302" y="85190"/>
                  </a:lnTo>
                  <a:lnTo>
                    <a:pt x="13302" y="84913"/>
                  </a:lnTo>
                  <a:lnTo>
                    <a:pt x="13026" y="84913"/>
                  </a:lnTo>
                  <a:lnTo>
                    <a:pt x="13026" y="84637"/>
                  </a:lnTo>
                  <a:lnTo>
                    <a:pt x="13026" y="84360"/>
                  </a:lnTo>
                  <a:lnTo>
                    <a:pt x="12750" y="84360"/>
                  </a:lnTo>
                  <a:lnTo>
                    <a:pt x="12750" y="84084"/>
                  </a:lnTo>
                  <a:lnTo>
                    <a:pt x="12474" y="84084"/>
                  </a:lnTo>
                  <a:lnTo>
                    <a:pt x="12474" y="83807"/>
                  </a:lnTo>
                  <a:lnTo>
                    <a:pt x="12197" y="83807"/>
                  </a:lnTo>
                  <a:lnTo>
                    <a:pt x="12197" y="83531"/>
                  </a:lnTo>
                  <a:lnTo>
                    <a:pt x="11921" y="83254"/>
                  </a:lnTo>
                  <a:lnTo>
                    <a:pt x="11921" y="82978"/>
                  </a:lnTo>
                  <a:lnTo>
                    <a:pt x="11645" y="82978"/>
                  </a:lnTo>
                  <a:lnTo>
                    <a:pt x="11645" y="82701"/>
                  </a:lnTo>
                  <a:lnTo>
                    <a:pt x="11369" y="82701"/>
                  </a:lnTo>
                  <a:lnTo>
                    <a:pt x="11369" y="82425"/>
                  </a:lnTo>
                  <a:lnTo>
                    <a:pt x="11369" y="82148"/>
                  </a:lnTo>
                  <a:lnTo>
                    <a:pt x="11092" y="82148"/>
                  </a:lnTo>
                  <a:lnTo>
                    <a:pt x="11092" y="81872"/>
                  </a:lnTo>
                  <a:lnTo>
                    <a:pt x="10816" y="81319"/>
                  </a:lnTo>
                  <a:lnTo>
                    <a:pt x="10816" y="80766"/>
                  </a:lnTo>
                  <a:lnTo>
                    <a:pt x="10540" y="79937"/>
                  </a:lnTo>
                  <a:lnTo>
                    <a:pt x="10540" y="79660"/>
                  </a:lnTo>
                  <a:lnTo>
                    <a:pt x="10263" y="79107"/>
                  </a:lnTo>
                  <a:lnTo>
                    <a:pt x="10263" y="78554"/>
                  </a:lnTo>
                  <a:lnTo>
                    <a:pt x="9987" y="78278"/>
                  </a:lnTo>
                  <a:lnTo>
                    <a:pt x="9987" y="77725"/>
                  </a:lnTo>
                  <a:lnTo>
                    <a:pt x="9711" y="77172"/>
                  </a:lnTo>
                  <a:lnTo>
                    <a:pt x="9711" y="76619"/>
                  </a:lnTo>
                  <a:lnTo>
                    <a:pt x="9435" y="76066"/>
                  </a:lnTo>
                  <a:lnTo>
                    <a:pt x="9158" y="75790"/>
                  </a:lnTo>
                  <a:lnTo>
                    <a:pt x="9158" y="75237"/>
                  </a:lnTo>
                  <a:lnTo>
                    <a:pt x="8882" y="74684"/>
                  </a:lnTo>
                  <a:lnTo>
                    <a:pt x="8882" y="74407"/>
                  </a:lnTo>
                  <a:lnTo>
                    <a:pt x="8882" y="73855"/>
                  </a:lnTo>
                  <a:lnTo>
                    <a:pt x="8606" y="73301"/>
                  </a:lnTo>
                  <a:lnTo>
                    <a:pt x="8606" y="73025"/>
                  </a:lnTo>
                  <a:lnTo>
                    <a:pt x="8606" y="72472"/>
                  </a:lnTo>
                  <a:lnTo>
                    <a:pt x="8330" y="71919"/>
                  </a:lnTo>
                  <a:lnTo>
                    <a:pt x="8330" y="71366"/>
                  </a:lnTo>
                  <a:lnTo>
                    <a:pt x="8053" y="70814"/>
                  </a:lnTo>
                  <a:lnTo>
                    <a:pt x="8053" y="70260"/>
                  </a:lnTo>
                  <a:lnTo>
                    <a:pt x="8053" y="69984"/>
                  </a:lnTo>
                  <a:lnTo>
                    <a:pt x="7777" y="69431"/>
                  </a:lnTo>
                  <a:lnTo>
                    <a:pt x="7777" y="68878"/>
                  </a:lnTo>
                  <a:lnTo>
                    <a:pt x="7777" y="68325"/>
                  </a:lnTo>
                  <a:lnTo>
                    <a:pt x="7777" y="67772"/>
                  </a:lnTo>
                  <a:lnTo>
                    <a:pt x="7777" y="67496"/>
                  </a:lnTo>
                  <a:lnTo>
                    <a:pt x="7777" y="66943"/>
                  </a:lnTo>
                  <a:lnTo>
                    <a:pt x="7777" y="66390"/>
                  </a:lnTo>
                  <a:lnTo>
                    <a:pt x="7777" y="66113"/>
                  </a:lnTo>
                  <a:lnTo>
                    <a:pt x="7777" y="65837"/>
                  </a:lnTo>
                  <a:lnTo>
                    <a:pt x="7777" y="65284"/>
                  </a:lnTo>
                  <a:lnTo>
                    <a:pt x="7777" y="64455"/>
                  </a:lnTo>
                  <a:lnTo>
                    <a:pt x="7777" y="64178"/>
                  </a:lnTo>
                  <a:lnTo>
                    <a:pt x="8053" y="63625"/>
                  </a:lnTo>
                  <a:lnTo>
                    <a:pt x="8053" y="63349"/>
                  </a:lnTo>
                  <a:lnTo>
                    <a:pt x="8053" y="62796"/>
                  </a:lnTo>
                  <a:lnTo>
                    <a:pt x="8053" y="62520"/>
                  </a:lnTo>
                  <a:lnTo>
                    <a:pt x="8053" y="62243"/>
                  </a:lnTo>
                  <a:lnTo>
                    <a:pt x="8330" y="61690"/>
                  </a:lnTo>
                  <a:lnTo>
                    <a:pt x="8330" y="61414"/>
                  </a:lnTo>
                  <a:lnTo>
                    <a:pt x="8330" y="60861"/>
                  </a:lnTo>
                  <a:lnTo>
                    <a:pt x="8606" y="60308"/>
                  </a:lnTo>
                  <a:lnTo>
                    <a:pt x="8606" y="60031"/>
                  </a:lnTo>
                  <a:lnTo>
                    <a:pt x="8882" y="59478"/>
                  </a:lnTo>
                  <a:lnTo>
                    <a:pt x="8882" y="59202"/>
                  </a:lnTo>
                  <a:lnTo>
                    <a:pt x="9158" y="58649"/>
                  </a:lnTo>
                  <a:lnTo>
                    <a:pt x="9158" y="58373"/>
                  </a:lnTo>
                  <a:lnTo>
                    <a:pt x="9435" y="57820"/>
                  </a:lnTo>
                  <a:lnTo>
                    <a:pt x="9711" y="57267"/>
                  </a:lnTo>
                  <a:lnTo>
                    <a:pt x="9711" y="56990"/>
                  </a:lnTo>
                  <a:lnTo>
                    <a:pt x="9711" y="56990"/>
                  </a:lnTo>
                </a:path>
              </a:pathLst>
            </a:custGeom>
            <a:solidFill>
              <a:schemeClr val="accent3"/>
            </a:solidFill>
            <a:ln w="14182" cap="rnd">
              <a:solidFill>
                <a:schemeClr val="bg1">
                  <a:lumMod val="50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3F6D761-E22F-6585-F719-7E31D0E406C6}"/>
                </a:ext>
              </a:extLst>
            </p:cNvPr>
            <p:cNvSpPr/>
            <p:nvPr/>
          </p:nvSpPr>
          <p:spPr>
            <a:xfrm>
              <a:off x="3575755" y="2983667"/>
              <a:ext cx="231801" cy="365460"/>
            </a:xfrm>
            <a:custGeom>
              <a:avLst/>
              <a:gdLst>
                <a:gd name="connsiteX0" fmla="*/ 3081 w 49451"/>
                <a:gd name="connsiteY0" fmla="*/ 39849 h 77962"/>
                <a:gd name="connsiteX1" fmla="*/ 3081 w 49451"/>
                <a:gd name="connsiteY1" fmla="*/ 39573 h 77962"/>
                <a:gd name="connsiteX2" fmla="*/ 3081 w 49451"/>
                <a:gd name="connsiteY2" fmla="*/ 39296 h 77962"/>
                <a:gd name="connsiteX3" fmla="*/ 3357 w 49451"/>
                <a:gd name="connsiteY3" fmla="*/ 39020 h 77962"/>
                <a:gd name="connsiteX4" fmla="*/ 3357 w 49451"/>
                <a:gd name="connsiteY4" fmla="*/ 38744 h 77962"/>
                <a:gd name="connsiteX5" fmla="*/ 3357 w 49451"/>
                <a:gd name="connsiteY5" fmla="*/ 38467 h 77962"/>
                <a:gd name="connsiteX6" fmla="*/ 3357 w 49451"/>
                <a:gd name="connsiteY6" fmla="*/ 38191 h 77962"/>
                <a:gd name="connsiteX7" fmla="*/ 3357 w 49451"/>
                <a:gd name="connsiteY7" fmla="*/ 37914 h 77962"/>
                <a:gd name="connsiteX8" fmla="*/ 3633 w 49451"/>
                <a:gd name="connsiteY8" fmla="*/ 37914 h 77962"/>
                <a:gd name="connsiteX9" fmla="*/ 3910 w 49451"/>
                <a:gd name="connsiteY9" fmla="*/ 37914 h 77962"/>
                <a:gd name="connsiteX10" fmla="*/ 4186 w 49451"/>
                <a:gd name="connsiteY10" fmla="*/ 37914 h 77962"/>
                <a:gd name="connsiteX11" fmla="*/ 4186 w 49451"/>
                <a:gd name="connsiteY11" fmla="*/ 37638 h 77962"/>
                <a:gd name="connsiteX12" fmla="*/ 4462 w 49451"/>
                <a:gd name="connsiteY12" fmla="*/ 37638 h 77962"/>
                <a:gd name="connsiteX13" fmla="*/ 4738 w 49451"/>
                <a:gd name="connsiteY13" fmla="*/ 37638 h 77962"/>
                <a:gd name="connsiteX14" fmla="*/ 4738 w 49451"/>
                <a:gd name="connsiteY14" fmla="*/ 37361 h 77962"/>
                <a:gd name="connsiteX15" fmla="*/ 5015 w 49451"/>
                <a:gd name="connsiteY15" fmla="*/ 37361 h 77962"/>
                <a:gd name="connsiteX16" fmla="*/ 5015 w 49451"/>
                <a:gd name="connsiteY16" fmla="*/ 37085 h 77962"/>
                <a:gd name="connsiteX17" fmla="*/ 5291 w 49451"/>
                <a:gd name="connsiteY17" fmla="*/ 37085 h 77962"/>
                <a:gd name="connsiteX18" fmla="*/ 5291 w 49451"/>
                <a:gd name="connsiteY18" fmla="*/ 36808 h 77962"/>
                <a:gd name="connsiteX19" fmla="*/ 5567 w 49451"/>
                <a:gd name="connsiteY19" fmla="*/ 36808 h 77962"/>
                <a:gd name="connsiteX20" fmla="*/ 5567 w 49451"/>
                <a:gd name="connsiteY20" fmla="*/ 36532 h 77962"/>
                <a:gd name="connsiteX21" fmla="*/ 5843 w 49451"/>
                <a:gd name="connsiteY21" fmla="*/ 36532 h 77962"/>
                <a:gd name="connsiteX22" fmla="*/ 5843 w 49451"/>
                <a:gd name="connsiteY22" fmla="*/ 36255 h 77962"/>
                <a:gd name="connsiteX23" fmla="*/ 6119 w 49451"/>
                <a:gd name="connsiteY23" fmla="*/ 36255 h 77962"/>
                <a:gd name="connsiteX24" fmla="*/ 6119 w 49451"/>
                <a:gd name="connsiteY24" fmla="*/ 35979 h 77962"/>
                <a:gd name="connsiteX25" fmla="*/ 6396 w 49451"/>
                <a:gd name="connsiteY25" fmla="*/ 35979 h 77962"/>
                <a:gd name="connsiteX26" fmla="*/ 6672 w 49451"/>
                <a:gd name="connsiteY26" fmla="*/ 35979 h 77962"/>
                <a:gd name="connsiteX27" fmla="*/ 6948 w 49451"/>
                <a:gd name="connsiteY27" fmla="*/ 35979 h 77962"/>
                <a:gd name="connsiteX28" fmla="*/ 6948 w 49451"/>
                <a:gd name="connsiteY28" fmla="*/ 35703 h 77962"/>
                <a:gd name="connsiteX29" fmla="*/ 7225 w 49451"/>
                <a:gd name="connsiteY29" fmla="*/ 35703 h 77962"/>
                <a:gd name="connsiteX30" fmla="*/ 7501 w 49451"/>
                <a:gd name="connsiteY30" fmla="*/ 35703 h 77962"/>
                <a:gd name="connsiteX31" fmla="*/ 7777 w 49451"/>
                <a:gd name="connsiteY31" fmla="*/ 35703 h 77962"/>
                <a:gd name="connsiteX32" fmla="*/ 7777 w 49451"/>
                <a:gd name="connsiteY32" fmla="*/ 35426 h 77962"/>
                <a:gd name="connsiteX33" fmla="*/ 8054 w 49451"/>
                <a:gd name="connsiteY33" fmla="*/ 35426 h 77962"/>
                <a:gd name="connsiteX34" fmla="*/ 8330 w 49451"/>
                <a:gd name="connsiteY34" fmla="*/ 35426 h 77962"/>
                <a:gd name="connsiteX35" fmla="*/ 8330 w 49451"/>
                <a:gd name="connsiteY35" fmla="*/ 35149 h 77962"/>
                <a:gd name="connsiteX36" fmla="*/ 8606 w 49451"/>
                <a:gd name="connsiteY36" fmla="*/ 35149 h 77962"/>
                <a:gd name="connsiteX37" fmla="*/ 8606 w 49451"/>
                <a:gd name="connsiteY37" fmla="*/ 34873 h 77962"/>
                <a:gd name="connsiteX38" fmla="*/ 8882 w 49451"/>
                <a:gd name="connsiteY38" fmla="*/ 34873 h 77962"/>
                <a:gd name="connsiteX39" fmla="*/ 9159 w 49451"/>
                <a:gd name="connsiteY39" fmla="*/ 34597 h 77962"/>
                <a:gd name="connsiteX40" fmla="*/ 9435 w 49451"/>
                <a:gd name="connsiteY40" fmla="*/ 34597 h 77962"/>
                <a:gd name="connsiteX41" fmla="*/ 9711 w 49451"/>
                <a:gd name="connsiteY41" fmla="*/ 34597 h 77962"/>
                <a:gd name="connsiteX42" fmla="*/ 9987 w 49451"/>
                <a:gd name="connsiteY42" fmla="*/ 34597 h 77962"/>
                <a:gd name="connsiteX43" fmla="*/ 9987 w 49451"/>
                <a:gd name="connsiteY43" fmla="*/ 34320 h 77962"/>
                <a:gd name="connsiteX44" fmla="*/ 10263 w 49451"/>
                <a:gd name="connsiteY44" fmla="*/ 34320 h 77962"/>
                <a:gd name="connsiteX45" fmla="*/ 10540 w 49451"/>
                <a:gd name="connsiteY45" fmla="*/ 34320 h 77962"/>
                <a:gd name="connsiteX46" fmla="*/ 10816 w 49451"/>
                <a:gd name="connsiteY46" fmla="*/ 34320 h 77962"/>
                <a:gd name="connsiteX47" fmla="*/ 11092 w 49451"/>
                <a:gd name="connsiteY47" fmla="*/ 34320 h 77962"/>
                <a:gd name="connsiteX48" fmla="*/ 11369 w 49451"/>
                <a:gd name="connsiteY48" fmla="*/ 34320 h 77962"/>
                <a:gd name="connsiteX49" fmla="*/ 11645 w 49451"/>
                <a:gd name="connsiteY49" fmla="*/ 34320 h 77962"/>
                <a:gd name="connsiteX50" fmla="*/ 11645 w 49451"/>
                <a:gd name="connsiteY50" fmla="*/ 34044 h 77962"/>
                <a:gd name="connsiteX51" fmla="*/ 11921 w 49451"/>
                <a:gd name="connsiteY51" fmla="*/ 34044 h 77962"/>
                <a:gd name="connsiteX52" fmla="*/ 12198 w 49451"/>
                <a:gd name="connsiteY52" fmla="*/ 34044 h 77962"/>
                <a:gd name="connsiteX53" fmla="*/ 12198 w 49451"/>
                <a:gd name="connsiteY53" fmla="*/ 33767 h 77962"/>
                <a:gd name="connsiteX54" fmla="*/ 12198 w 49451"/>
                <a:gd name="connsiteY54" fmla="*/ 33491 h 77962"/>
                <a:gd name="connsiteX55" fmla="*/ 12198 w 49451"/>
                <a:gd name="connsiteY55" fmla="*/ 33214 h 77962"/>
                <a:gd name="connsiteX56" fmla="*/ 12198 w 49451"/>
                <a:gd name="connsiteY56" fmla="*/ 32938 h 77962"/>
                <a:gd name="connsiteX57" fmla="*/ 12198 w 49451"/>
                <a:gd name="connsiteY57" fmla="*/ 32661 h 77962"/>
                <a:gd name="connsiteX58" fmla="*/ 11921 w 49451"/>
                <a:gd name="connsiteY58" fmla="*/ 32661 h 77962"/>
                <a:gd name="connsiteX59" fmla="*/ 11921 w 49451"/>
                <a:gd name="connsiteY59" fmla="*/ 32385 h 77962"/>
                <a:gd name="connsiteX60" fmla="*/ 11645 w 49451"/>
                <a:gd name="connsiteY60" fmla="*/ 32385 h 77962"/>
                <a:gd name="connsiteX61" fmla="*/ 11369 w 49451"/>
                <a:gd name="connsiteY61" fmla="*/ 32108 h 77962"/>
                <a:gd name="connsiteX62" fmla="*/ 11369 w 49451"/>
                <a:gd name="connsiteY62" fmla="*/ 31832 h 77962"/>
                <a:gd name="connsiteX63" fmla="*/ 11092 w 49451"/>
                <a:gd name="connsiteY63" fmla="*/ 31832 h 77962"/>
                <a:gd name="connsiteX64" fmla="*/ 11092 w 49451"/>
                <a:gd name="connsiteY64" fmla="*/ 31556 h 77962"/>
                <a:gd name="connsiteX65" fmla="*/ 11092 w 49451"/>
                <a:gd name="connsiteY65" fmla="*/ 31279 h 77962"/>
                <a:gd name="connsiteX66" fmla="*/ 11369 w 49451"/>
                <a:gd name="connsiteY66" fmla="*/ 31279 h 77962"/>
                <a:gd name="connsiteX67" fmla="*/ 11369 w 49451"/>
                <a:gd name="connsiteY67" fmla="*/ 31002 h 77962"/>
                <a:gd name="connsiteX68" fmla="*/ 11645 w 49451"/>
                <a:gd name="connsiteY68" fmla="*/ 31002 h 77962"/>
                <a:gd name="connsiteX69" fmla="*/ 11645 w 49451"/>
                <a:gd name="connsiteY69" fmla="*/ 30726 h 77962"/>
                <a:gd name="connsiteX70" fmla="*/ 11921 w 49451"/>
                <a:gd name="connsiteY70" fmla="*/ 30726 h 77962"/>
                <a:gd name="connsiteX71" fmla="*/ 11921 w 49451"/>
                <a:gd name="connsiteY71" fmla="*/ 30450 h 77962"/>
                <a:gd name="connsiteX72" fmla="*/ 12198 w 49451"/>
                <a:gd name="connsiteY72" fmla="*/ 30450 h 77962"/>
                <a:gd name="connsiteX73" fmla="*/ 12198 w 49451"/>
                <a:gd name="connsiteY73" fmla="*/ 30173 h 77962"/>
                <a:gd name="connsiteX74" fmla="*/ 12474 w 49451"/>
                <a:gd name="connsiteY74" fmla="*/ 30173 h 77962"/>
                <a:gd name="connsiteX75" fmla="*/ 12750 w 49451"/>
                <a:gd name="connsiteY75" fmla="*/ 29897 h 77962"/>
                <a:gd name="connsiteX76" fmla="*/ 12750 w 49451"/>
                <a:gd name="connsiteY76" fmla="*/ 29620 h 77962"/>
                <a:gd name="connsiteX77" fmla="*/ 13026 w 49451"/>
                <a:gd name="connsiteY77" fmla="*/ 29620 h 77962"/>
                <a:gd name="connsiteX78" fmla="*/ 13026 w 49451"/>
                <a:gd name="connsiteY78" fmla="*/ 29344 h 77962"/>
                <a:gd name="connsiteX79" fmla="*/ 13026 w 49451"/>
                <a:gd name="connsiteY79" fmla="*/ 29067 h 77962"/>
                <a:gd name="connsiteX80" fmla="*/ 13026 w 49451"/>
                <a:gd name="connsiteY80" fmla="*/ 28791 h 77962"/>
                <a:gd name="connsiteX81" fmla="*/ 13026 w 49451"/>
                <a:gd name="connsiteY81" fmla="*/ 28515 h 77962"/>
                <a:gd name="connsiteX82" fmla="*/ 12750 w 49451"/>
                <a:gd name="connsiteY82" fmla="*/ 28515 h 77962"/>
                <a:gd name="connsiteX83" fmla="*/ 12750 w 49451"/>
                <a:gd name="connsiteY83" fmla="*/ 28238 h 77962"/>
                <a:gd name="connsiteX84" fmla="*/ 12750 w 49451"/>
                <a:gd name="connsiteY84" fmla="*/ 27961 h 77962"/>
                <a:gd name="connsiteX85" fmla="*/ 13026 w 49451"/>
                <a:gd name="connsiteY85" fmla="*/ 27961 h 77962"/>
                <a:gd name="connsiteX86" fmla="*/ 13026 w 49451"/>
                <a:gd name="connsiteY86" fmla="*/ 27685 h 77962"/>
                <a:gd name="connsiteX87" fmla="*/ 13303 w 49451"/>
                <a:gd name="connsiteY87" fmla="*/ 27685 h 77962"/>
                <a:gd name="connsiteX88" fmla="*/ 13303 w 49451"/>
                <a:gd name="connsiteY88" fmla="*/ 27409 h 77962"/>
                <a:gd name="connsiteX89" fmla="*/ 13579 w 49451"/>
                <a:gd name="connsiteY89" fmla="*/ 27409 h 77962"/>
                <a:gd name="connsiteX90" fmla="*/ 13579 w 49451"/>
                <a:gd name="connsiteY90" fmla="*/ 27132 h 77962"/>
                <a:gd name="connsiteX91" fmla="*/ 13855 w 49451"/>
                <a:gd name="connsiteY91" fmla="*/ 27132 h 77962"/>
                <a:gd name="connsiteX92" fmla="*/ 13855 w 49451"/>
                <a:gd name="connsiteY92" fmla="*/ 26855 h 77962"/>
                <a:gd name="connsiteX93" fmla="*/ 14131 w 49451"/>
                <a:gd name="connsiteY93" fmla="*/ 26855 h 77962"/>
                <a:gd name="connsiteX94" fmla="*/ 14131 w 49451"/>
                <a:gd name="connsiteY94" fmla="*/ 26579 h 77962"/>
                <a:gd name="connsiteX95" fmla="*/ 14407 w 49451"/>
                <a:gd name="connsiteY95" fmla="*/ 26579 h 77962"/>
                <a:gd name="connsiteX96" fmla="*/ 14407 w 49451"/>
                <a:gd name="connsiteY96" fmla="*/ 26303 h 77962"/>
                <a:gd name="connsiteX97" fmla="*/ 14684 w 49451"/>
                <a:gd name="connsiteY97" fmla="*/ 26303 h 77962"/>
                <a:gd name="connsiteX98" fmla="*/ 14960 w 49451"/>
                <a:gd name="connsiteY98" fmla="*/ 26026 h 77962"/>
                <a:gd name="connsiteX99" fmla="*/ 15236 w 49451"/>
                <a:gd name="connsiteY99" fmla="*/ 25473 h 77962"/>
                <a:gd name="connsiteX100" fmla="*/ 15513 w 49451"/>
                <a:gd name="connsiteY100" fmla="*/ 25197 h 77962"/>
                <a:gd name="connsiteX101" fmla="*/ 15513 w 49451"/>
                <a:gd name="connsiteY101" fmla="*/ 24920 h 77962"/>
                <a:gd name="connsiteX102" fmla="*/ 15789 w 49451"/>
                <a:gd name="connsiteY102" fmla="*/ 24920 h 77962"/>
                <a:gd name="connsiteX103" fmla="*/ 16065 w 49451"/>
                <a:gd name="connsiteY103" fmla="*/ 24644 h 77962"/>
                <a:gd name="connsiteX104" fmla="*/ 16341 w 49451"/>
                <a:gd name="connsiteY104" fmla="*/ 24368 h 77962"/>
                <a:gd name="connsiteX105" fmla="*/ 16341 w 49451"/>
                <a:gd name="connsiteY105" fmla="*/ 24091 h 77962"/>
                <a:gd name="connsiteX106" fmla="*/ 16341 w 49451"/>
                <a:gd name="connsiteY106" fmla="*/ 23814 h 77962"/>
                <a:gd name="connsiteX107" fmla="*/ 16341 w 49451"/>
                <a:gd name="connsiteY107" fmla="*/ 23538 h 77962"/>
                <a:gd name="connsiteX108" fmla="*/ 16065 w 49451"/>
                <a:gd name="connsiteY108" fmla="*/ 23538 h 77962"/>
                <a:gd name="connsiteX109" fmla="*/ 16065 w 49451"/>
                <a:gd name="connsiteY109" fmla="*/ 23262 h 77962"/>
                <a:gd name="connsiteX110" fmla="*/ 15789 w 49451"/>
                <a:gd name="connsiteY110" fmla="*/ 23262 h 77962"/>
                <a:gd name="connsiteX111" fmla="*/ 15789 w 49451"/>
                <a:gd name="connsiteY111" fmla="*/ 22985 h 77962"/>
                <a:gd name="connsiteX112" fmla="*/ 15789 w 49451"/>
                <a:gd name="connsiteY112" fmla="*/ 22709 h 77962"/>
                <a:gd name="connsiteX113" fmla="*/ 16065 w 49451"/>
                <a:gd name="connsiteY113" fmla="*/ 22709 h 77962"/>
                <a:gd name="connsiteX114" fmla="*/ 16065 w 49451"/>
                <a:gd name="connsiteY114" fmla="*/ 22432 h 77962"/>
                <a:gd name="connsiteX115" fmla="*/ 16341 w 49451"/>
                <a:gd name="connsiteY115" fmla="*/ 22432 h 77962"/>
                <a:gd name="connsiteX116" fmla="*/ 16618 w 49451"/>
                <a:gd name="connsiteY116" fmla="*/ 22432 h 77962"/>
                <a:gd name="connsiteX117" fmla="*/ 16894 w 49451"/>
                <a:gd name="connsiteY117" fmla="*/ 22432 h 77962"/>
                <a:gd name="connsiteX118" fmla="*/ 16894 w 49451"/>
                <a:gd name="connsiteY118" fmla="*/ 22156 h 77962"/>
                <a:gd name="connsiteX119" fmla="*/ 17170 w 49451"/>
                <a:gd name="connsiteY119" fmla="*/ 22156 h 77962"/>
                <a:gd name="connsiteX120" fmla="*/ 17447 w 49451"/>
                <a:gd name="connsiteY120" fmla="*/ 22156 h 77962"/>
                <a:gd name="connsiteX121" fmla="*/ 17723 w 49451"/>
                <a:gd name="connsiteY121" fmla="*/ 22432 h 77962"/>
                <a:gd name="connsiteX122" fmla="*/ 17999 w 49451"/>
                <a:gd name="connsiteY122" fmla="*/ 22432 h 77962"/>
                <a:gd name="connsiteX123" fmla="*/ 17999 w 49451"/>
                <a:gd name="connsiteY123" fmla="*/ 22709 h 77962"/>
                <a:gd name="connsiteX124" fmla="*/ 18275 w 49451"/>
                <a:gd name="connsiteY124" fmla="*/ 22709 h 77962"/>
                <a:gd name="connsiteX125" fmla="*/ 18551 w 49451"/>
                <a:gd name="connsiteY125" fmla="*/ 22709 h 77962"/>
                <a:gd name="connsiteX126" fmla="*/ 18828 w 49451"/>
                <a:gd name="connsiteY126" fmla="*/ 22709 h 77962"/>
                <a:gd name="connsiteX127" fmla="*/ 19104 w 49451"/>
                <a:gd name="connsiteY127" fmla="*/ 22709 h 77962"/>
                <a:gd name="connsiteX128" fmla="*/ 19104 w 49451"/>
                <a:gd name="connsiteY128" fmla="*/ 22432 h 77962"/>
                <a:gd name="connsiteX129" fmla="*/ 19380 w 49451"/>
                <a:gd name="connsiteY129" fmla="*/ 22432 h 77962"/>
                <a:gd name="connsiteX130" fmla="*/ 19380 w 49451"/>
                <a:gd name="connsiteY130" fmla="*/ 22156 h 77962"/>
                <a:gd name="connsiteX131" fmla="*/ 19657 w 49451"/>
                <a:gd name="connsiteY131" fmla="*/ 22156 h 77962"/>
                <a:gd name="connsiteX132" fmla="*/ 19933 w 49451"/>
                <a:gd name="connsiteY132" fmla="*/ 22156 h 77962"/>
                <a:gd name="connsiteX133" fmla="*/ 20209 w 49451"/>
                <a:gd name="connsiteY133" fmla="*/ 22156 h 77962"/>
                <a:gd name="connsiteX134" fmla="*/ 20485 w 49451"/>
                <a:gd name="connsiteY134" fmla="*/ 21879 h 77962"/>
                <a:gd name="connsiteX135" fmla="*/ 20762 w 49451"/>
                <a:gd name="connsiteY135" fmla="*/ 21879 h 77962"/>
                <a:gd name="connsiteX136" fmla="*/ 21038 w 49451"/>
                <a:gd name="connsiteY136" fmla="*/ 21879 h 77962"/>
                <a:gd name="connsiteX137" fmla="*/ 21314 w 49451"/>
                <a:gd name="connsiteY137" fmla="*/ 21879 h 77962"/>
                <a:gd name="connsiteX138" fmla="*/ 21591 w 49451"/>
                <a:gd name="connsiteY138" fmla="*/ 21603 h 77962"/>
                <a:gd name="connsiteX139" fmla="*/ 21867 w 49451"/>
                <a:gd name="connsiteY139" fmla="*/ 21603 h 77962"/>
                <a:gd name="connsiteX140" fmla="*/ 22143 w 49451"/>
                <a:gd name="connsiteY140" fmla="*/ 21603 h 77962"/>
                <a:gd name="connsiteX141" fmla="*/ 22143 w 49451"/>
                <a:gd name="connsiteY141" fmla="*/ 21326 h 77962"/>
                <a:gd name="connsiteX142" fmla="*/ 22419 w 49451"/>
                <a:gd name="connsiteY142" fmla="*/ 21326 h 77962"/>
                <a:gd name="connsiteX143" fmla="*/ 22419 w 49451"/>
                <a:gd name="connsiteY143" fmla="*/ 21050 h 77962"/>
                <a:gd name="connsiteX144" fmla="*/ 22695 w 49451"/>
                <a:gd name="connsiteY144" fmla="*/ 21050 h 77962"/>
                <a:gd name="connsiteX145" fmla="*/ 22695 w 49451"/>
                <a:gd name="connsiteY145" fmla="*/ 20773 h 77962"/>
                <a:gd name="connsiteX146" fmla="*/ 22972 w 49451"/>
                <a:gd name="connsiteY146" fmla="*/ 20497 h 77962"/>
                <a:gd name="connsiteX147" fmla="*/ 22972 w 49451"/>
                <a:gd name="connsiteY147" fmla="*/ 20221 h 77962"/>
                <a:gd name="connsiteX148" fmla="*/ 23248 w 49451"/>
                <a:gd name="connsiteY148" fmla="*/ 19944 h 77962"/>
                <a:gd name="connsiteX149" fmla="*/ 23248 w 49451"/>
                <a:gd name="connsiteY149" fmla="*/ 19667 h 77962"/>
                <a:gd name="connsiteX150" fmla="*/ 23248 w 49451"/>
                <a:gd name="connsiteY150" fmla="*/ 19391 h 77962"/>
                <a:gd name="connsiteX151" fmla="*/ 23524 w 49451"/>
                <a:gd name="connsiteY151" fmla="*/ 19391 h 77962"/>
                <a:gd name="connsiteX152" fmla="*/ 23524 w 49451"/>
                <a:gd name="connsiteY152" fmla="*/ 19115 h 77962"/>
                <a:gd name="connsiteX153" fmla="*/ 23524 w 49451"/>
                <a:gd name="connsiteY153" fmla="*/ 18838 h 77962"/>
                <a:gd name="connsiteX154" fmla="*/ 23248 w 49451"/>
                <a:gd name="connsiteY154" fmla="*/ 18838 h 77962"/>
                <a:gd name="connsiteX155" fmla="*/ 23248 w 49451"/>
                <a:gd name="connsiteY155" fmla="*/ 18562 h 77962"/>
                <a:gd name="connsiteX156" fmla="*/ 23248 w 49451"/>
                <a:gd name="connsiteY156" fmla="*/ 18285 h 77962"/>
                <a:gd name="connsiteX157" fmla="*/ 22972 w 49451"/>
                <a:gd name="connsiteY157" fmla="*/ 18285 h 77962"/>
                <a:gd name="connsiteX158" fmla="*/ 22972 w 49451"/>
                <a:gd name="connsiteY158" fmla="*/ 18009 h 77962"/>
                <a:gd name="connsiteX159" fmla="*/ 22695 w 49451"/>
                <a:gd name="connsiteY159" fmla="*/ 17732 h 77962"/>
                <a:gd name="connsiteX160" fmla="*/ 22695 w 49451"/>
                <a:gd name="connsiteY160" fmla="*/ 17456 h 77962"/>
                <a:gd name="connsiteX161" fmla="*/ 22695 w 49451"/>
                <a:gd name="connsiteY161" fmla="*/ 17179 h 77962"/>
                <a:gd name="connsiteX162" fmla="*/ 22419 w 49451"/>
                <a:gd name="connsiteY162" fmla="*/ 17179 h 77962"/>
                <a:gd name="connsiteX163" fmla="*/ 22419 w 49451"/>
                <a:gd name="connsiteY163" fmla="*/ 16903 h 77962"/>
                <a:gd name="connsiteX164" fmla="*/ 22695 w 49451"/>
                <a:gd name="connsiteY164" fmla="*/ 16903 h 77962"/>
                <a:gd name="connsiteX165" fmla="*/ 22695 w 49451"/>
                <a:gd name="connsiteY165" fmla="*/ 16626 h 77962"/>
                <a:gd name="connsiteX166" fmla="*/ 22972 w 49451"/>
                <a:gd name="connsiteY166" fmla="*/ 16903 h 77962"/>
                <a:gd name="connsiteX167" fmla="*/ 22972 w 49451"/>
                <a:gd name="connsiteY167" fmla="*/ 16626 h 77962"/>
                <a:gd name="connsiteX168" fmla="*/ 23248 w 49451"/>
                <a:gd name="connsiteY168" fmla="*/ 16626 h 77962"/>
                <a:gd name="connsiteX169" fmla="*/ 23524 w 49451"/>
                <a:gd name="connsiteY169" fmla="*/ 16626 h 77962"/>
                <a:gd name="connsiteX170" fmla="*/ 23801 w 49451"/>
                <a:gd name="connsiteY170" fmla="*/ 16626 h 77962"/>
                <a:gd name="connsiteX171" fmla="*/ 23801 w 49451"/>
                <a:gd name="connsiteY171" fmla="*/ 16350 h 77962"/>
                <a:gd name="connsiteX172" fmla="*/ 23524 w 49451"/>
                <a:gd name="connsiteY172" fmla="*/ 16074 h 77962"/>
                <a:gd name="connsiteX173" fmla="*/ 23524 w 49451"/>
                <a:gd name="connsiteY173" fmla="*/ 15797 h 77962"/>
                <a:gd name="connsiteX174" fmla="*/ 23248 w 49451"/>
                <a:gd name="connsiteY174" fmla="*/ 15797 h 77962"/>
                <a:gd name="connsiteX175" fmla="*/ 23248 w 49451"/>
                <a:gd name="connsiteY175" fmla="*/ 15521 h 77962"/>
                <a:gd name="connsiteX176" fmla="*/ 23248 w 49451"/>
                <a:gd name="connsiteY176" fmla="*/ 15244 h 77962"/>
                <a:gd name="connsiteX177" fmla="*/ 23248 w 49451"/>
                <a:gd name="connsiteY177" fmla="*/ 14968 h 77962"/>
                <a:gd name="connsiteX178" fmla="*/ 23524 w 49451"/>
                <a:gd name="connsiteY178" fmla="*/ 14968 h 77962"/>
                <a:gd name="connsiteX179" fmla="*/ 23524 w 49451"/>
                <a:gd name="connsiteY179" fmla="*/ 14691 h 77962"/>
                <a:gd name="connsiteX180" fmla="*/ 23524 w 49451"/>
                <a:gd name="connsiteY180" fmla="*/ 14415 h 77962"/>
                <a:gd name="connsiteX181" fmla="*/ 23248 w 49451"/>
                <a:gd name="connsiteY181" fmla="*/ 14415 h 77962"/>
                <a:gd name="connsiteX182" fmla="*/ 22972 w 49451"/>
                <a:gd name="connsiteY182" fmla="*/ 14138 h 77962"/>
                <a:gd name="connsiteX183" fmla="*/ 22695 w 49451"/>
                <a:gd name="connsiteY183" fmla="*/ 13862 h 77962"/>
                <a:gd name="connsiteX184" fmla="*/ 22695 w 49451"/>
                <a:gd name="connsiteY184" fmla="*/ 13585 h 77962"/>
                <a:gd name="connsiteX185" fmla="*/ 22419 w 49451"/>
                <a:gd name="connsiteY185" fmla="*/ 13585 h 77962"/>
                <a:gd name="connsiteX186" fmla="*/ 22419 w 49451"/>
                <a:gd name="connsiteY186" fmla="*/ 13309 h 77962"/>
                <a:gd name="connsiteX187" fmla="*/ 22143 w 49451"/>
                <a:gd name="connsiteY187" fmla="*/ 13309 h 77962"/>
                <a:gd name="connsiteX188" fmla="*/ 21867 w 49451"/>
                <a:gd name="connsiteY188" fmla="*/ 13309 h 77962"/>
                <a:gd name="connsiteX189" fmla="*/ 21867 w 49451"/>
                <a:gd name="connsiteY189" fmla="*/ 13032 h 77962"/>
                <a:gd name="connsiteX190" fmla="*/ 21591 w 49451"/>
                <a:gd name="connsiteY190" fmla="*/ 13032 h 77962"/>
                <a:gd name="connsiteX191" fmla="*/ 21591 w 49451"/>
                <a:gd name="connsiteY191" fmla="*/ 12756 h 77962"/>
                <a:gd name="connsiteX192" fmla="*/ 21314 w 49451"/>
                <a:gd name="connsiteY192" fmla="*/ 12756 h 77962"/>
                <a:gd name="connsiteX193" fmla="*/ 21038 w 49451"/>
                <a:gd name="connsiteY193" fmla="*/ 12756 h 77962"/>
                <a:gd name="connsiteX194" fmla="*/ 21038 w 49451"/>
                <a:gd name="connsiteY194" fmla="*/ 12480 h 77962"/>
                <a:gd name="connsiteX195" fmla="*/ 20762 w 49451"/>
                <a:gd name="connsiteY195" fmla="*/ 12480 h 77962"/>
                <a:gd name="connsiteX196" fmla="*/ 20485 w 49451"/>
                <a:gd name="connsiteY196" fmla="*/ 12480 h 77962"/>
                <a:gd name="connsiteX197" fmla="*/ 20209 w 49451"/>
                <a:gd name="connsiteY197" fmla="*/ 12203 h 77962"/>
                <a:gd name="connsiteX198" fmla="*/ 19933 w 49451"/>
                <a:gd name="connsiteY198" fmla="*/ 12203 h 77962"/>
                <a:gd name="connsiteX199" fmla="*/ 19657 w 49451"/>
                <a:gd name="connsiteY199" fmla="*/ 12203 h 77962"/>
                <a:gd name="connsiteX200" fmla="*/ 19657 w 49451"/>
                <a:gd name="connsiteY200" fmla="*/ 11927 h 77962"/>
                <a:gd name="connsiteX201" fmla="*/ 19380 w 49451"/>
                <a:gd name="connsiteY201" fmla="*/ 11927 h 77962"/>
                <a:gd name="connsiteX202" fmla="*/ 19104 w 49451"/>
                <a:gd name="connsiteY202" fmla="*/ 11927 h 77962"/>
                <a:gd name="connsiteX203" fmla="*/ 19104 w 49451"/>
                <a:gd name="connsiteY203" fmla="*/ 11650 h 77962"/>
                <a:gd name="connsiteX204" fmla="*/ 18828 w 49451"/>
                <a:gd name="connsiteY204" fmla="*/ 11650 h 77962"/>
                <a:gd name="connsiteX205" fmla="*/ 18551 w 49451"/>
                <a:gd name="connsiteY205" fmla="*/ 11374 h 77962"/>
                <a:gd name="connsiteX206" fmla="*/ 18551 w 49451"/>
                <a:gd name="connsiteY206" fmla="*/ 11097 h 77962"/>
                <a:gd name="connsiteX207" fmla="*/ 18275 w 49451"/>
                <a:gd name="connsiteY207" fmla="*/ 11097 h 77962"/>
                <a:gd name="connsiteX208" fmla="*/ 18275 w 49451"/>
                <a:gd name="connsiteY208" fmla="*/ 10821 h 77962"/>
                <a:gd name="connsiteX209" fmla="*/ 18275 w 49451"/>
                <a:gd name="connsiteY209" fmla="*/ 10544 h 77962"/>
                <a:gd name="connsiteX210" fmla="*/ 17999 w 49451"/>
                <a:gd name="connsiteY210" fmla="*/ 10268 h 77962"/>
                <a:gd name="connsiteX211" fmla="*/ 17999 w 49451"/>
                <a:gd name="connsiteY211" fmla="*/ 9991 h 77962"/>
                <a:gd name="connsiteX212" fmla="*/ 17999 w 49451"/>
                <a:gd name="connsiteY212" fmla="*/ 9715 h 77962"/>
                <a:gd name="connsiteX213" fmla="*/ 17999 w 49451"/>
                <a:gd name="connsiteY213" fmla="*/ 9438 h 77962"/>
                <a:gd name="connsiteX214" fmla="*/ 18275 w 49451"/>
                <a:gd name="connsiteY214" fmla="*/ 9162 h 77962"/>
                <a:gd name="connsiteX215" fmla="*/ 18275 w 49451"/>
                <a:gd name="connsiteY215" fmla="*/ 8885 h 77962"/>
                <a:gd name="connsiteX216" fmla="*/ 18275 w 49451"/>
                <a:gd name="connsiteY216" fmla="*/ 8609 h 77962"/>
                <a:gd name="connsiteX217" fmla="*/ 17999 w 49451"/>
                <a:gd name="connsiteY217" fmla="*/ 8333 h 77962"/>
                <a:gd name="connsiteX218" fmla="*/ 17723 w 49451"/>
                <a:gd name="connsiteY218" fmla="*/ 8056 h 77962"/>
                <a:gd name="connsiteX219" fmla="*/ 17447 w 49451"/>
                <a:gd name="connsiteY219" fmla="*/ 8056 h 77962"/>
                <a:gd name="connsiteX220" fmla="*/ 17447 w 49451"/>
                <a:gd name="connsiteY220" fmla="*/ 7780 h 77962"/>
                <a:gd name="connsiteX221" fmla="*/ 17170 w 49451"/>
                <a:gd name="connsiteY221" fmla="*/ 7780 h 77962"/>
                <a:gd name="connsiteX222" fmla="*/ 16894 w 49451"/>
                <a:gd name="connsiteY222" fmla="*/ 7780 h 77962"/>
                <a:gd name="connsiteX223" fmla="*/ 16894 w 49451"/>
                <a:gd name="connsiteY223" fmla="*/ 7503 h 77962"/>
                <a:gd name="connsiteX224" fmla="*/ 16618 w 49451"/>
                <a:gd name="connsiteY224" fmla="*/ 7503 h 77962"/>
                <a:gd name="connsiteX225" fmla="*/ 16341 w 49451"/>
                <a:gd name="connsiteY225" fmla="*/ 7503 h 77962"/>
                <a:gd name="connsiteX226" fmla="*/ 16341 w 49451"/>
                <a:gd name="connsiteY226" fmla="*/ 7780 h 77962"/>
                <a:gd name="connsiteX227" fmla="*/ 16065 w 49451"/>
                <a:gd name="connsiteY227" fmla="*/ 7780 h 77962"/>
                <a:gd name="connsiteX228" fmla="*/ 15789 w 49451"/>
                <a:gd name="connsiteY228" fmla="*/ 7780 h 77962"/>
                <a:gd name="connsiteX229" fmla="*/ 15513 w 49451"/>
                <a:gd name="connsiteY229" fmla="*/ 7780 h 77962"/>
                <a:gd name="connsiteX230" fmla="*/ 15236 w 49451"/>
                <a:gd name="connsiteY230" fmla="*/ 7780 h 77962"/>
                <a:gd name="connsiteX231" fmla="*/ 14960 w 49451"/>
                <a:gd name="connsiteY231" fmla="*/ 7780 h 77962"/>
                <a:gd name="connsiteX232" fmla="*/ 14684 w 49451"/>
                <a:gd name="connsiteY232" fmla="*/ 7780 h 77962"/>
                <a:gd name="connsiteX233" fmla="*/ 14684 w 49451"/>
                <a:gd name="connsiteY233" fmla="*/ 7503 h 77962"/>
                <a:gd name="connsiteX234" fmla="*/ 14407 w 49451"/>
                <a:gd name="connsiteY234" fmla="*/ 7503 h 77962"/>
                <a:gd name="connsiteX235" fmla="*/ 14407 w 49451"/>
                <a:gd name="connsiteY235" fmla="*/ 7227 h 77962"/>
                <a:gd name="connsiteX236" fmla="*/ 14131 w 49451"/>
                <a:gd name="connsiteY236" fmla="*/ 7227 h 77962"/>
                <a:gd name="connsiteX237" fmla="*/ 14131 w 49451"/>
                <a:gd name="connsiteY237" fmla="*/ 6950 h 77962"/>
                <a:gd name="connsiteX238" fmla="*/ 14131 w 49451"/>
                <a:gd name="connsiteY238" fmla="*/ 6674 h 77962"/>
                <a:gd name="connsiteX239" fmla="*/ 13855 w 49451"/>
                <a:gd name="connsiteY239" fmla="*/ 6674 h 77962"/>
                <a:gd name="connsiteX240" fmla="*/ 13855 w 49451"/>
                <a:gd name="connsiteY240" fmla="*/ 6397 h 77962"/>
                <a:gd name="connsiteX241" fmla="*/ 13855 w 49451"/>
                <a:gd name="connsiteY241" fmla="*/ 6121 h 77962"/>
                <a:gd name="connsiteX242" fmla="*/ 13579 w 49451"/>
                <a:gd name="connsiteY242" fmla="*/ 6121 h 77962"/>
                <a:gd name="connsiteX243" fmla="*/ 13303 w 49451"/>
                <a:gd name="connsiteY243" fmla="*/ 6121 h 77962"/>
                <a:gd name="connsiteX244" fmla="*/ 13303 w 49451"/>
                <a:gd name="connsiteY244" fmla="*/ 6397 h 77962"/>
                <a:gd name="connsiteX245" fmla="*/ 13303 w 49451"/>
                <a:gd name="connsiteY245" fmla="*/ 6674 h 77962"/>
                <a:gd name="connsiteX246" fmla="*/ 13303 w 49451"/>
                <a:gd name="connsiteY246" fmla="*/ 6950 h 77962"/>
                <a:gd name="connsiteX247" fmla="*/ 13303 w 49451"/>
                <a:gd name="connsiteY247" fmla="*/ 7227 h 77962"/>
                <a:gd name="connsiteX248" fmla="*/ 13026 w 49451"/>
                <a:gd name="connsiteY248" fmla="*/ 7227 h 77962"/>
                <a:gd name="connsiteX249" fmla="*/ 12750 w 49451"/>
                <a:gd name="connsiteY249" fmla="*/ 7227 h 77962"/>
                <a:gd name="connsiteX250" fmla="*/ 12750 w 49451"/>
                <a:gd name="connsiteY250" fmla="*/ 6950 h 77962"/>
                <a:gd name="connsiteX251" fmla="*/ 12750 w 49451"/>
                <a:gd name="connsiteY251" fmla="*/ 6674 h 77962"/>
                <a:gd name="connsiteX252" fmla="*/ 12750 w 49451"/>
                <a:gd name="connsiteY252" fmla="*/ 6397 h 77962"/>
                <a:gd name="connsiteX253" fmla="*/ 12750 w 49451"/>
                <a:gd name="connsiteY253" fmla="*/ 6121 h 77962"/>
                <a:gd name="connsiteX254" fmla="*/ 13026 w 49451"/>
                <a:gd name="connsiteY254" fmla="*/ 6121 h 77962"/>
                <a:gd name="connsiteX255" fmla="*/ 13026 w 49451"/>
                <a:gd name="connsiteY255" fmla="*/ 5844 h 77962"/>
                <a:gd name="connsiteX256" fmla="*/ 13026 w 49451"/>
                <a:gd name="connsiteY256" fmla="*/ 5568 h 77962"/>
                <a:gd name="connsiteX257" fmla="*/ 13026 w 49451"/>
                <a:gd name="connsiteY257" fmla="*/ 5292 h 77962"/>
                <a:gd name="connsiteX258" fmla="*/ 13303 w 49451"/>
                <a:gd name="connsiteY258" fmla="*/ 5292 h 77962"/>
                <a:gd name="connsiteX259" fmla="*/ 13303 w 49451"/>
                <a:gd name="connsiteY259" fmla="*/ 5015 h 77962"/>
                <a:gd name="connsiteX260" fmla="*/ 13303 w 49451"/>
                <a:gd name="connsiteY260" fmla="*/ 4738 h 77962"/>
                <a:gd name="connsiteX261" fmla="*/ 13579 w 49451"/>
                <a:gd name="connsiteY261" fmla="*/ 4462 h 77962"/>
                <a:gd name="connsiteX262" fmla="*/ 13579 w 49451"/>
                <a:gd name="connsiteY262" fmla="*/ 4186 h 77962"/>
                <a:gd name="connsiteX263" fmla="*/ 13855 w 49451"/>
                <a:gd name="connsiteY263" fmla="*/ 4186 h 77962"/>
                <a:gd name="connsiteX264" fmla="*/ 14131 w 49451"/>
                <a:gd name="connsiteY264" fmla="*/ 4186 h 77962"/>
                <a:gd name="connsiteX265" fmla="*/ 14407 w 49451"/>
                <a:gd name="connsiteY265" fmla="*/ 3909 h 77962"/>
                <a:gd name="connsiteX266" fmla="*/ 14684 w 49451"/>
                <a:gd name="connsiteY266" fmla="*/ 3909 h 77962"/>
                <a:gd name="connsiteX267" fmla="*/ 14960 w 49451"/>
                <a:gd name="connsiteY267" fmla="*/ 3909 h 77962"/>
                <a:gd name="connsiteX268" fmla="*/ 14960 w 49451"/>
                <a:gd name="connsiteY268" fmla="*/ 4186 h 77962"/>
                <a:gd name="connsiteX269" fmla="*/ 15236 w 49451"/>
                <a:gd name="connsiteY269" fmla="*/ 4186 h 77962"/>
                <a:gd name="connsiteX270" fmla="*/ 15513 w 49451"/>
                <a:gd name="connsiteY270" fmla="*/ 4186 h 77962"/>
                <a:gd name="connsiteX271" fmla="*/ 15789 w 49451"/>
                <a:gd name="connsiteY271" fmla="*/ 4186 h 77962"/>
                <a:gd name="connsiteX272" fmla="*/ 15789 w 49451"/>
                <a:gd name="connsiteY272" fmla="*/ 4462 h 77962"/>
                <a:gd name="connsiteX273" fmla="*/ 16065 w 49451"/>
                <a:gd name="connsiteY273" fmla="*/ 4462 h 77962"/>
                <a:gd name="connsiteX274" fmla="*/ 16341 w 49451"/>
                <a:gd name="connsiteY274" fmla="*/ 4462 h 77962"/>
                <a:gd name="connsiteX275" fmla="*/ 16341 w 49451"/>
                <a:gd name="connsiteY275" fmla="*/ 4738 h 77962"/>
                <a:gd name="connsiteX276" fmla="*/ 16618 w 49451"/>
                <a:gd name="connsiteY276" fmla="*/ 4738 h 77962"/>
                <a:gd name="connsiteX277" fmla="*/ 16618 w 49451"/>
                <a:gd name="connsiteY277" fmla="*/ 5015 h 77962"/>
                <a:gd name="connsiteX278" fmla="*/ 16894 w 49451"/>
                <a:gd name="connsiteY278" fmla="*/ 5015 h 77962"/>
                <a:gd name="connsiteX279" fmla="*/ 16894 w 49451"/>
                <a:gd name="connsiteY279" fmla="*/ 5292 h 77962"/>
                <a:gd name="connsiteX280" fmla="*/ 17170 w 49451"/>
                <a:gd name="connsiteY280" fmla="*/ 5292 h 77962"/>
                <a:gd name="connsiteX281" fmla="*/ 17170 w 49451"/>
                <a:gd name="connsiteY281" fmla="*/ 5568 h 77962"/>
                <a:gd name="connsiteX282" fmla="*/ 17447 w 49451"/>
                <a:gd name="connsiteY282" fmla="*/ 5568 h 77962"/>
                <a:gd name="connsiteX283" fmla="*/ 17447 w 49451"/>
                <a:gd name="connsiteY283" fmla="*/ 5844 h 77962"/>
                <a:gd name="connsiteX284" fmla="*/ 17723 w 49451"/>
                <a:gd name="connsiteY284" fmla="*/ 6121 h 77962"/>
                <a:gd name="connsiteX285" fmla="*/ 17723 w 49451"/>
                <a:gd name="connsiteY285" fmla="*/ 6397 h 77962"/>
                <a:gd name="connsiteX286" fmla="*/ 17999 w 49451"/>
                <a:gd name="connsiteY286" fmla="*/ 6397 h 77962"/>
                <a:gd name="connsiteX287" fmla="*/ 17999 w 49451"/>
                <a:gd name="connsiteY287" fmla="*/ 6674 h 77962"/>
                <a:gd name="connsiteX288" fmla="*/ 18275 w 49451"/>
                <a:gd name="connsiteY288" fmla="*/ 6674 h 77962"/>
                <a:gd name="connsiteX289" fmla="*/ 18275 w 49451"/>
                <a:gd name="connsiteY289" fmla="*/ 6397 h 77962"/>
                <a:gd name="connsiteX290" fmla="*/ 18551 w 49451"/>
                <a:gd name="connsiteY290" fmla="*/ 6397 h 77962"/>
                <a:gd name="connsiteX291" fmla="*/ 18551 w 49451"/>
                <a:gd name="connsiteY291" fmla="*/ 6121 h 77962"/>
                <a:gd name="connsiteX292" fmla="*/ 18828 w 49451"/>
                <a:gd name="connsiteY292" fmla="*/ 6121 h 77962"/>
                <a:gd name="connsiteX293" fmla="*/ 19104 w 49451"/>
                <a:gd name="connsiteY293" fmla="*/ 6121 h 77962"/>
                <a:gd name="connsiteX294" fmla="*/ 19104 w 49451"/>
                <a:gd name="connsiteY294" fmla="*/ 5844 h 77962"/>
                <a:gd name="connsiteX295" fmla="*/ 19380 w 49451"/>
                <a:gd name="connsiteY295" fmla="*/ 5844 h 77962"/>
                <a:gd name="connsiteX296" fmla="*/ 19657 w 49451"/>
                <a:gd name="connsiteY296" fmla="*/ 5844 h 77962"/>
                <a:gd name="connsiteX297" fmla="*/ 19933 w 49451"/>
                <a:gd name="connsiteY297" fmla="*/ 5568 h 77962"/>
                <a:gd name="connsiteX298" fmla="*/ 20209 w 49451"/>
                <a:gd name="connsiteY298" fmla="*/ 5568 h 77962"/>
                <a:gd name="connsiteX299" fmla="*/ 20485 w 49451"/>
                <a:gd name="connsiteY299" fmla="*/ 5568 h 77962"/>
                <a:gd name="connsiteX300" fmla="*/ 20485 w 49451"/>
                <a:gd name="connsiteY300" fmla="*/ 5292 h 77962"/>
                <a:gd name="connsiteX301" fmla="*/ 20762 w 49451"/>
                <a:gd name="connsiteY301" fmla="*/ 5292 h 77962"/>
                <a:gd name="connsiteX302" fmla="*/ 21038 w 49451"/>
                <a:gd name="connsiteY302" fmla="*/ 5292 h 77962"/>
                <a:gd name="connsiteX303" fmla="*/ 21314 w 49451"/>
                <a:gd name="connsiteY303" fmla="*/ 5292 h 77962"/>
                <a:gd name="connsiteX304" fmla="*/ 21591 w 49451"/>
                <a:gd name="connsiteY304" fmla="*/ 5292 h 77962"/>
                <a:gd name="connsiteX305" fmla="*/ 21867 w 49451"/>
                <a:gd name="connsiteY305" fmla="*/ 5292 h 77962"/>
                <a:gd name="connsiteX306" fmla="*/ 22143 w 49451"/>
                <a:gd name="connsiteY306" fmla="*/ 5292 h 77962"/>
                <a:gd name="connsiteX307" fmla="*/ 22419 w 49451"/>
                <a:gd name="connsiteY307" fmla="*/ 5015 h 77962"/>
                <a:gd name="connsiteX308" fmla="*/ 22695 w 49451"/>
                <a:gd name="connsiteY308" fmla="*/ 5015 h 77962"/>
                <a:gd name="connsiteX309" fmla="*/ 22695 w 49451"/>
                <a:gd name="connsiteY309" fmla="*/ 4738 h 77962"/>
                <a:gd name="connsiteX310" fmla="*/ 22695 w 49451"/>
                <a:gd name="connsiteY310" fmla="*/ 5015 h 77962"/>
                <a:gd name="connsiteX311" fmla="*/ 22695 w 49451"/>
                <a:gd name="connsiteY311" fmla="*/ 5292 h 77962"/>
                <a:gd name="connsiteX312" fmla="*/ 22972 w 49451"/>
                <a:gd name="connsiteY312" fmla="*/ 5292 h 77962"/>
                <a:gd name="connsiteX313" fmla="*/ 22972 w 49451"/>
                <a:gd name="connsiteY313" fmla="*/ 5568 h 77962"/>
                <a:gd name="connsiteX314" fmla="*/ 23248 w 49451"/>
                <a:gd name="connsiteY314" fmla="*/ 5568 h 77962"/>
                <a:gd name="connsiteX315" fmla="*/ 23248 w 49451"/>
                <a:gd name="connsiteY315" fmla="*/ 5844 h 77962"/>
                <a:gd name="connsiteX316" fmla="*/ 23524 w 49451"/>
                <a:gd name="connsiteY316" fmla="*/ 5844 h 77962"/>
                <a:gd name="connsiteX317" fmla="*/ 23801 w 49451"/>
                <a:gd name="connsiteY317" fmla="*/ 5844 h 77962"/>
                <a:gd name="connsiteX318" fmla="*/ 24077 w 49451"/>
                <a:gd name="connsiteY318" fmla="*/ 5844 h 77962"/>
                <a:gd name="connsiteX319" fmla="*/ 24353 w 49451"/>
                <a:gd name="connsiteY319" fmla="*/ 5844 h 77962"/>
                <a:gd name="connsiteX320" fmla="*/ 24629 w 49451"/>
                <a:gd name="connsiteY320" fmla="*/ 5844 h 77962"/>
                <a:gd name="connsiteX321" fmla="*/ 24906 w 49451"/>
                <a:gd name="connsiteY321" fmla="*/ 5844 h 77962"/>
                <a:gd name="connsiteX322" fmla="*/ 25182 w 49451"/>
                <a:gd name="connsiteY322" fmla="*/ 5844 h 77962"/>
                <a:gd name="connsiteX323" fmla="*/ 25182 w 49451"/>
                <a:gd name="connsiteY323" fmla="*/ 5568 h 77962"/>
                <a:gd name="connsiteX324" fmla="*/ 25458 w 49451"/>
                <a:gd name="connsiteY324" fmla="*/ 5568 h 77962"/>
                <a:gd name="connsiteX325" fmla="*/ 25735 w 49451"/>
                <a:gd name="connsiteY325" fmla="*/ 5568 h 77962"/>
                <a:gd name="connsiteX326" fmla="*/ 26011 w 49451"/>
                <a:gd name="connsiteY326" fmla="*/ 5568 h 77962"/>
                <a:gd name="connsiteX327" fmla="*/ 26287 w 49451"/>
                <a:gd name="connsiteY327" fmla="*/ 5568 h 77962"/>
                <a:gd name="connsiteX328" fmla="*/ 26563 w 49451"/>
                <a:gd name="connsiteY328" fmla="*/ 5568 h 77962"/>
                <a:gd name="connsiteX329" fmla="*/ 26839 w 49451"/>
                <a:gd name="connsiteY329" fmla="*/ 5568 h 77962"/>
                <a:gd name="connsiteX330" fmla="*/ 27116 w 49451"/>
                <a:gd name="connsiteY330" fmla="*/ 5568 h 77962"/>
                <a:gd name="connsiteX331" fmla="*/ 27392 w 49451"/>
                <a:gd name="connsiteY331" fmla="*/ 5568 h 77962"/>
                <a:gd name="connsiteX332" fmla="*/ 27668 w 49451"/>
                <a:gd name="connsiteY332" fmla="*/ 5568 h 77962"/>
                <a:gd name="connsiteX333" fmla="*/ 27668 w 49451"/>
                <a:gd name="connsiteY333" fmla="*/ 5844 h 77962"/>
                <a:gd name="connsiteX334" fmla="*/ 27944 w 49451"/>
                <a:gd name="connsiteY334" fmla="*/ 5844 h 77962"/>
                <a:gd name="connsiteX335" fmla="*/ 27944 w 49451"/>
                <a:gd name="connsiteY335" fmla="*/ 6121 h 77962"/>
                <a:gd name="connsiteX336" fmla="*/ 27944 w 49451"/>
                <a:gd name="connsiteY336" fmla="*/ 6397 h 77962"/>
                <a:gd name="connsiteX337" fmla="*/ 28221 w 49451"/>
                <a:gd name="connsiteY337" fmla="*/ 6674 h 77962"/>
                <a:gd name="connsiteX338" fmla="*/ 28497 w 49451"/>
                <a:gd name="connsiteY338" fmla="*/ 6674 h 77962"/>
                <a:gd name="connsiteX339" fmla="*/ 28497 w 49451"/>
                <a:gd name="connsiteY339" fmla="*/ 6397 h 77962"/>
                <a:gd name="connsiteX340" fmla="*/ 28773 w 49451"/>
                <a:gd name="connsiteY340" fmla="*/ 6397 h 77962"/>
                <a:gd name="connsiteX341" fmla="*/ 29050 w 49451"/>
                <a:gd name="connsiteY341" fmla="*/ 6397 h 77962"/>
                <a:gd name="connsiteX342" fmla="*/ 29326 w 49451"/>
                <a:gd name="connsiteY342" fmla="*/ 6121 h 77962"/>
                <a:gd name="connsiteX343" fmla="*/ 29326 w 49451"/>
                <a:gd name="connsiteY343" fmla="*/ 5844 h 77962"/>
                <a:gd name="connsiteX344" fmla="*/ 29326 w 49451"/>
                <a:gd name="connsiteY344" fmla="*/ 5568 h 77962"/>
                <a:gd name="connsiteX345" fmla="*/ 29326 w 49451"/>
                <a:gd name="connsiteY345" fmla="*/ 5292 h 77962"/>
                <a:gd name="connsiteX346" fmla="*/ 29602 w 49451"/>
                <a:gd name="connsiteY346" fmla="*/ 5292 h 77962"/>
                <a:gd name="connsiteX347" fmla="*/ 29879 w 49451"/>
                <a:gd name="connsiteY347" fmla="*/ 5292 h 77962"/>
                <a:gd name="connsiteX348" fmla="*/ 30155 w 49451"/>
                <a:gd name="connsiteY348" fmla="*/ 5292 h 77962"/>
                <a:gd name="connsiteX349" fmla="*/ 30431 w 49451"/>
                <a:gd name="connsiteY349" fmla="*/ 5292 h 77962"/>
                <a:gd name="connsiteX350" fmla="*/ 30707 w 49451"/>
                <a:gd name="connsiteY350" fmla="*/ 5292 h 77962"/>
                <a:gd name="connsiteX351" fmla="*/ 30983 w 49451"/>
                <a:gd name="connsiteY351" fmla="*/ 5292 h 77962"/>
                <a:gd name="connsiteX352" fmla="*/ 30983 w 49451"/>
                <a:gd name="connsiteY352" fmla="*/ 5568 h 77962"/>
                <a:gd name="connsiteX353" fmla="*/ 30983 w 49451"/>
                <a:gd name="connsiteY353" fmla="*/ 5844 h 77962"/>
                <a:gd name="connsiteX354" fmla="*/ 30983 w 49451"/>
                <a:gd name="connsiteY354" fmla="*/ 6121 h 77962"/>
                <a:gd name="connsiteX355" fmla="*/ 31260 w 49451"/>
                <a:gd name="connsiteY355" fmla="*/ 6121 h 77962"/>
                <a:gd name="connsiteX356" fmla="*/ 31536 w 49451"/>
                <a:gd name="connsiteY356" fmla="*/ 6121 h 77962"/>
                <a:gd name="connsiteX357" fmla="*/ 31812 w 49451"/>
                <a:gd name="connsiteY357" fmla="*/ 6121 h 77962"/>
                <a:gd name="connsiteX358" fmla="*/ 31812 w 49451"/>
                <a:gd name="connsiteY358" fmla="*/ 5844 h 77962"/>
                <a:gd name="connsiteX359" fmla="*/ 32088 w 49451"/>
                <a:gd name="connsiteY359" fmla="*/ 5844 h 77962"/>
                <a:gd name="connsiteX360" fmla="*/ 32088 w 49451"/>
                <a:gd name="connsiteY360" fmla="*/ 5568 h 77962"/>
                <a:gd name="connsiteX361" fmla="*/ 32365 w 49451"/>
                <a:gd name="connsiteY361" fmla="*/ 5568 h 77962"/>
                <a:gd name="connsiteX362" fmla="*/ 32365 w 49451"/>
                <a:gd name="connsiteY362" fmla="*/ 5292 h 77962"/>
                <a:gd name="connsiteX363" fmla="*/ 32641 w 49451"/>
                <a:gd name="connsiteY363" fmla="*/ 5292 h 77962"/>
                <a:gd name="connsiteX364" fmla="*/ 32641 w 49451"/>
                <a:gd name="connsiteY364" fmla="*/ 5015 h 77962"/>
                <a:gd name="connsiteX365" fmla="*/ 32641 w 49451"/>
                <a:gd name="connsiteY365" fmla="*/ 4738 h 77962"/>
                <a:gd name="connsiteX366" fmla="*/ 32917 w 49451"/>
                <a:gd name="connsiteY366" fmla="*/ 4462 h 77962"/>
                <a:gd name="connsiteX367" fmla="*/ 33194 w 49451"/>
                <a:gd name="connsiteY367" fmla="*/ 4462 h 77962"/>
                <a:gd name="connsiteX368" fmla="*/ 33194 w 49451"/>
                <a:gd name="connsiteY368" fmla="*/ 4738 h 77962"/>
                <a:gd name="connsiteX369" fmla="*/ 33470 w 49451"/>
                <a:gd name="connsiteY369" fmla="*/ 4738 h 77962"/>
                <a:gd name="connsiteX370" fmla="*/ 33746 w 49451"/>
                <a:gd name="connsiteY370" fmla="*/ 4738 h 77962"/>
                <a:gd name="connsiteX371" fmla="*/ 34023 w 49451"/>
                <a:gd name="connsiteY371" fmla="*/ 4738 h 77962"/>
                <a:gd name="connsiteX372" fmla="*/ 34023 w 49451"/>
                <a:gd name="connsiteY372" fmla="*/ 4462 h 77962"/>
                <a:gd name="connsiteX373" fmla="*/ 34299 w 49451"/>
                <a:gd name="connsiteY373" fmla="*/ 4462 h 77962"/>
                <a:gd name="connsiteX374" fmla="*/ 34575 w 49451"/>
                <a:gd name="connsiteY374" fmla="*/ 4462 h 77962"/>
                <a:gd name="connsiteX375" fmla="*/ 34851 w 49451"/>
                <a:gd name="connsiteY375" fmla="*/ 4462 h 77962"/>
                <a:gd name="connsiteX376" fmla="*/ 35127 w 49451"/>
                <a:gd name="connsiteY376" fmla="*/ 4462 h 77962"/>
                <a:gd name="connsiteX377" fmla="*/ 35404 w 49451"/>
                <a:gd name="connsiteY377" fmla="*/ 4462 h 77962"/>
                <a:gd name="connsiteX378" fmla="*/ 35404 w 49451"/>
                <a:gd name="connsiteY378" fmla="*/ 4186 h 77962"/>
                <a:gd name="connsiteX379" fmla="*/ 35404 w 49451"/>
                <a:gd name="connsiteY379" fmla="*/ 3909 h 77962"/>
                <a:gd name="connsiteX380" fmla="*/ 35127 w 49451"/>
                <a:gd name="connsiteY380" fmla="*/ 3909 h 77962"/>
                <a:gd name="connsiteX381" fmla="*/ 35127 w 49451"/>
                <a:gd name="connsiteY381" fmla="*/ 3633 h 77962"/>
                <a:gd name="connsiteX382" fmla="*/ 34851 w 49451"/>
                <a:gd name="connsiteY382" fmla="*/ 3633 h 77962"/>
                <a:gd name="connsiteX383" fmla="*/ 34851 w 49451"/>
                <a:gd name="connsiteY383" fmla="*/ 3356 h 77962"/>
                <a:gd name="connsiteX384" fmla="*/ 34851 w 49451"/>
                <a:gd name="connsiteY384" fmla="*/ 3080 h 77962"/>
                <a:gd name="connsiteX385" fmla="*/ 35127 w 49451"/>
                <a:gd name="connsiteY385" fmla="*/ 3080 h 77962"/>
                <a:gd name="connsiteX386" fmla="*/ 35127 w 49451"/>
                <a:gd name="connsiteY386" fmla="*/ 2803 h 77962"/>
                <a:gd name="connsiteX387" fmla="*/ 35404 w 49451"/>
                <a:gd name="connsiteY387" fmla="*/ 2803 h 77962"/>
                <a:gd name="connsiteX388" fmla="*/ 35680 w 49451"/>
                <a:gd name="connsiteY388" fmla="*/ 2803 h 77962"/>
                <a:gd name="connsiteX389" fmla="*/ 35680 w 49451"/>
                <a:gd name="connsiteY389" fmla="*/ 2527 h 77962"/>
                <a:gd name="connsiteX390" fmla="*/ 35956 w 49451"/>
                <a:gd name="connsiteY390" fmla="*/ 2250 h 77962"/>
                <a:gd name="connsiteX391" fmla="*/ 35956 w 49451"/>
                <a:gd name="connsiteY391" fmla="*/ 1974 h 77962"/>
                <a:gd name="connsiteX392" fmla="*/ 35956 w 49451"/>
                <a:gd name="connsiteY392" fmla="*/ 1697 h 77962"/>
                <a:gd name="connsiteX393" fmla="*/ 36232 w 49451"/>
                <a:gd name="connsiteY393" fmla="*/ 1697 h 77962"/>
                <a:gd name="connsiteX394" fmla="*/ 36232 w 49451"/>
                <a:gd name="connsiteY394" fmla="*/ 1421 h 77962"/>
                <a:gd name="connsiteX395" fmla="*/ 36509 w 49451"/>
                <a:gd name="connsiteY395" fmla="*/ 1421 h 77962"/>
                <a:gd name="connsiteX396" fmla="*/ 36509 w 49451"/>
                <a:gd name="connsiteY396" fmla="*/ 1145 h 77962"/>
                <a:gd name="connsiteX397" fmla="*/ 36785 w 49451"/>
                <a:gd name="connsiteY397" fmla="*/ 1145 h 77962"/>
                <a:gd name="connsiteX398" fmla="*/ 36785 w 49451"/>
                <a:gd name="connsiteY398" fmla="*/ 868 h 77962"/>
                <a:gd name="connsiteX399" fmla="*/ 37061 w 49451"/>
                <a:gd name="connsiteY399" fmla="*/ 868 h 77962"/>
                <a:gd name="connsiteX400" fmla="*/ 37338 w 49451"/>
                <a:gd name="connsiteY400" fmla="*/ 868 h 77962"/>
                <a:gd name="connsiteX401" fmla="*/ 37338 w 49451"/>
                <a:gd name="connsiteY401" fmla="*/ 591 h 77962"/>
                <a:gd name="connsiteX402" fmla="*/ 37614 w 49451"/>
                <a:gd name="connsiteY402" fmla="*/ 591 h 77962"/>
                <a:gd name="connsiteX403" fmla="*/ 37890 w 49451"/>
                <a:gd name="connsiteY403" fmla="*/ 591 h 77962"/>
                <a:gd name="connsiteX404" fmla="*/ 37890 w 49451"/>
                <a:gd name="connsiteY404" fmla="*/ 315 h 77962"/>
                <a:gd name="connsiteX405" fmla="*/ 38166 w 49451"/>
                <a:gd name="connsiteY405" fmla="*/ 315 h 77962"/>
                <a:gd name="connsiteX406" fmla="*/ 38443 w 49451"/>
                <a:gd name="connsiteY406" fmla="*/ 315 h 77962"/>
                <a:gd name="connsiteX407" fmla="*/ 38443 w 49451"/>
                <a:gd name="connsiteY407" fmla="*/ 39 h 77962"/>
                <a:gd name="connsiteX408" fmla="*/ 38719 w 49451"/>
                <a:gd name="connsiteY408" fmla="*/ 39 h 77962"/>
                <a:gd name="connsiteX409" fmla="*/ 38995 w 49451"/>
                <a:gd name="connsiteY409" fmla="*/ 39 h 77962"/>
                <a:gd name="connsiteX410" fmla="*/ 39271 w 49451"/>
                <a:gd name="connsiteY410" fmla="*/ 39 h 77962"/>
                <a:gd name="connsiteX411" fmla="*/ 39271 w 49451"/>
                <a:gd name="connsiteY411" fmla="*/ 315 h 77962"/>
                <a:gd name="connsiteX412" fmla="*/ 39548 w 49451"/>
                <a:gd name="connsiteY412" fmla="*/ 315 h 77962"/>
                <a:gd name="connsiteX413" fmla="*/ 39548 w 49451"/>
                <a:gd name="connsiteY413" fmla="*/ 591 h 77962"/>
                <a:gd name="connsiteX414" fmla="*/ 39824 w 49451"/>
                <a:gd name="connsiteY414" fmla="*/ 591 h 77962"/>
                <a:gd name="connsiteX415" fmla="*/ 39824 w 49451"/>
                <a:gd name="connsiteY415" fmla="*/ 868 h 77962"/>
                <a:gd name="connsiteX416" fmla="*/ 40100 w 49451"/>
                <a:gd name="connsiteY416" fmla="*/ 868 h 77962"/>
                <a:gd name="connsiteX417" fmla="*/ 40100 w 49451"/>
                <a:gd name="connsiteY417" fmla="*/ 1145 h 77962"/>
                <a:gd name="connsiteX418" fmla="*/ 40376 w 49451"/>
                <a:gd name="connsiteY418" fmla="*/ 1145 h 77962"/>
                <a:gd name="connsiteX419" fmla="*/ 40376 w 49451"/>
                <a:gd name="connsiteY419" fmla="*/ 1421 h 77962"/>
                <a:gd name="connsiteX420" fmla="*/ 40653 w 49451"/>
                <a:gd name="connsiteY420" fmla="*/ 1421 h 77962"/>
                <a:gd name="connsiteX421" fmla="*/ 40653 w 49451"/>
                <a:gd name="connsiteY421" fmla="*/ 1697 h 77962"/>
                <a:gd name="connsiteX422" fmla="*/ 40653 w 49451"/>
                <a:gd name="connsiteY422" fmla="*/ 1974 h 77962"/>
                <a:gd name="connsiteX423" fmla="*/ 40929 w 49451"/>
                <a:gd name="connsiteY423" fmla="*/ 1974 h 77962"/>
                <a:gd name="connsiteX424" fmla="*/ 40929 w 49451"/>
                <a:gd name="connsiteY424" fmla="*/ 2250 h 77962"/>
                <a:gd name="connsiteX425" fmla="*/ 40929 w 49451"/>
                <a:gd name="connsiteY425" fmla="*/ 2527 h 77962"/>
                <a:gd name="connsiteX426" fmla="*/ 41205 w 49451"/>
                <a:gd name="connsiteY426" fmla="*/ 2527 h 77962"/>
                <a:gd name="connsiteX427" fmla="*/ 41205 w 49451"/>
                <a:gd name="connsiteY427" fmla="*/ 2803 h 77962"/>
                <a:gd name="connsiteX428" fmla="*/ 41482 w 49451"/>
                <a:gd name="connsiteY428" fmla="*/ 3080 h 77962"/>
                <a:gd name="connsiteX429" fmla="*/ 41758 w 49451"/>
                <a:gd name="connsiteY429" fmla="*/ 3080 h 77962"/>
                <a:gd name="connsiteX430" fmla="*/ 42034 w 49451"/>
                <a:gd name="connsiteY430" fmla="*/ 3080 h 77962"/>
                <a:gd name="connsiteX431" fmla="*/ 42310 w 49451"/>
                <a:gd name="connsiteY431" fmla="*/ 3080 h 77962"/>
                <a:gd name="connsiteX432" fmla="*/ 42587 w 49451"/>
                <a:gd name="connsiteY432" fmla="*/ 3080 h 77962"/>
                <a:gd name="connsiteX433" fmla="*/ 42587 w 49451"/>
                <a:gd name="connsiteY433" fmla="*/ 3356 h 77962"/>
                <a:gd name="connsiteX434" fmla="*/ 42863 w 49451"/>
                <a:gd name="connsiteY434" fmla="*/ 3356 h 77962"/>
                <a:gd name="connsiteX435" fmla="*/ 43139 w 49451"/>
                <a:gd name="connsiteY435" fmla="*/ 3356 h 77962"/>
                <a:gd name="connsiteX436" fmla="*/ 43415 w 49451"/>
                <a:gd name="connsiteY436" fmla="*/ 3356 h 77962"/>
                <a:gd name="connsiteX437" fmla="*/ 43415 w 49451"/>
                <a:gd name="connsiteY437" fmla="*/ 3633 h 77962"/>
                <a:gd name="connsiteX438" fmla="*/ 43692 w 49451"/>
                <a:gd name="connsiteY438" fmla="*/ 3633 h 77962"/>
                <a:gd name="connsiteX439" fmla="*/ 43692 w 49451"/>
                <a:gd name="connsiteY439" fmla="*/ 3909 h 77962"/>
                <a:gd name="connsiteX440" fmla="*/ 43968 w 49451"/>
                <a:gd name="connsiteY440" fmla="*/ 3909 h 77962"/>
                <a:gd name="connsiteX441" fmla="*/ 43968 w 49451"/>
                <a:gd name="connsiteY441" fmla="*/ 4186 h 77962"/>
                <a:gd name="connsiteX442" fmla="*/ 43968 w 49451"/>
                <a:gd name="connsiteY442" fmla="*/ 4462 h 77962"/>
                <a:gd name="connsiteX443" fmla="*/ 44244 w 49451"/>
                <a:gd name="connsiteY443" fmla="*/ 4462 h 77962"/>
                <a:gd name="connsiteX444" fmla="*/ 44244 w 49451"/>
                <a:gd name="connsiteY444" fmla="*/ 4738 h 77962"/>
                <a:gd name="connsiteX445" fmla="*/ 44244 w 49451"/>
                <a:gd name="connsiteY445" fmla="*/ 5015 h 77962"/>
                <a:gd name="connsiteX446" fmla="*/ 44520 w 49451"/>
                <a:gd name="connsiteY446" fmla="*/ 5292 h 77962"/>
                <a:gd name="connsiteX447" fmla="*/ 44797 w 49451"/>
                <a:gd name="connsiteY447" fmla="*/ 5568 h 77962"/>
                <a:gd name="connsiteX448" fmla="*/ 44797 w 49451"/>
                <a:gd name="connsiteY448" fmla="*/ 5844 h 77962"/>
                <a:gd name="connsiteX449" fmla="*/ 45073 w 49451"/>
                <a:gd name="connsiteY449" fmla="*/ 5844 h 77962"/>
                <a:gd name="connsiteX450" fmla="*/ 45073 w 49451"/>
                <a:gd name="connsiteY450" fmla="*/ 6121 h 77962"/>
                <a:gd name="connsiteX451" fmla="*/ 45349 w 49451"/>
                <a:gd name="connsiteY451" fmla="*/ 6397 h 77962"/>
                <a:gd name="connsiteX452" fmla="*/ 45073 w 49451"/>
                <a:gd name="connsiteY452" fmla="*/ 6397 h 77962"/>
                <a:gd name="connsiteX453" fmla="*/ 45073 w 49451"/>
                <a:gd name="connsiteY453" fmla="*/ 6674 h 77962"/>
                <a:gd name="connsiteX454" fmla="*/ 45073 w 49451"/>
                <a:gd name="connsiteY454" fmla="*/ 6950 h 77962"/>
                <a:gd name="connsiteX455" fmla="*/ 45073 w 49451"/>
                <a:gd name="connsiteY455" fmla="*/ 7227 h 77962"/>
                <a:gd name="connsiteX456" fmla="*/ 44797 w 49451"/>
                <a:gd name="connsiteY456" fmla="*/ 7227 h 77962"/>
                <a:gd name="connsiteX457" fmla="*/ 44797 w 49451"/>
                <a:gd name="connsiteY457" fmla="*/ 7503 h 77962"/>
                <a:gd name="connsiteX458" fmla="*/ 44520 w 49451"/>
                <a:gd name="connsiteY458" fmla="*/ 7503 h 77962"/>
                <a:gd name="connsiteX459" fmla="*/ 44520 w 49451"/>
                <a:gd name="connsiteY459" fmla="*/ 7780 h 77962"/>
                <a:gd name="connsiteX460" fmla="*/ 44244 w 49451"/>
                <a:gd name="connsiteY460" fmla="*/ 7780 h 77962"/>
                <a:gd name="connsiteX461" fmla="*/ 44244 w 49451"/>
                <a:gd name="connsiteY461" fmla="*/ 8056 h 77962"/>
                <a:gd name="connsiteX462" fmla="*/ 43968 w 49451"/>
                <a:gd name="connsiteY462" fmla="*/ 8056 h 77962"/>
                <a:gd name="connsiteX463" fmla="*/ 43968 w 49451"/>
                <a:gd name="connsiteY463" fmla="*/ 8333 h 77962"/>
                <a:gd name="connsiteX464" fmla="*/ 43692 w 49451"/>
                <a:gd name="connsiteY464" fmla="*/ 8609 h 77962"/>
                <a:gd name="connsiteX465" fmla="*/ 43692 w 49451"/>
                <a:gd name="connsiteY465" fmla="*/ 8885 h 77962"/>
                <a:gd name="connsiteX466" fmla="*/ 43692 w 49451"/>
                <a:gd name="connsiteY466" fmla="*/ 9162 h 77962"/>
                <a:gd name="connsiteX467" fmla="*/ 43692 w 49451"/>
                <a:gd name="connsiteY467" fmla="*/ 9438 h 77962"/>
                <a:gd name="connsiteX468" fmla="*/ 43692 w 49451"/>
                <a:gd name="connsiteY468" fmla="*/ 9715 h 77962"/>
                <a:gd name="connsiteX469" fmla="*/ 43415 w 49451"/>
                <a:gd name="connsiteY469" fmla="*/ 9715 h 77962"/>
                <a:gd name="connsiteX470" fmla="*/ 43415 w 49451"/>
                <a:gd name="connsiteY470" fmla="*/ 9991 h 77962"/>
                <a:gd name="connsiteX471" fmla="*/ 43415 w 49451"/>
                <a:gd name="connsiteY471" fmla="*/ 10268 h 77962"/>
                <a:gd name="connsiteX472" fmla="*/ 43415 w 49451"/>
                <a:gd name="connsiteY472" fmla="*/ 10544 h 77962"/>
                <a:gd name="connsiteX473" fmla="*/ 43139 w 49451"/>
                <a:gd name="connsiteY473" fmla="*/ 10544 h 77962"/>
                <a:gd name="connsiteX474" fmla="*/ 43139 w 49451"/>
                <a:gd name="connsiteY474" fmla="*/ 10821 h 77962"/>
                <a:gd name="connsiteX475" fmla="*/ 43139 w 49451"/>
                <a:gd name="connsiteY475" fmla="*/ 11097 h 77962"/>
                <a:gd name="connsiteX476" fmla="*/ 42863 w 49451"/>
                <a:gd name="connsiteY476" fmla="*/ 11097 h 77962"/>
                <a:gd name="connsiteX477" fmla="*/ 42863 w 49451"/>
                <a:gd name="connsiteY477" fmla="*/ 11374 h 77962"/>
                <a:gd name="connsiteX478" fmla="*/ 42587 w 49451"/>
                <a:gd name="connsiteY478" fmla="*/ 11374 h 77962"/>
                <a:gd name="connsiteX479" fmla="*/ 42310 w 49451"/>
                <a:gd name="connsiteY479" fmla="*/ 11374 h 77962"/>
                <a:gd name="connsiteX480" fmla="*/ 42034 w 49451"/>
                <a:gd name="connsiteY480" fmla="*/ 11374 h 77962"/>
                <a:gd name="connsiteX481" fmla="*/ 41758 w 49451"/>
                <a:gd name="connsiteY481" fmla="*/ 11374 h 77962"/>
                <a:gd name="connsiteX482" fmla="*/ 41758 w 49451"/>
                <a:gd name="connsiteY482" fmla="*/ 11097 h 77962"/>
                <a:gd name="connsiteX483" fmla="*/ 41482 w 49451"/>
                <a:gd name="connsiteY483" fmla="*/ 11097 h 77962"/>
                <a:gd name="connsiteX484" fmla="*/ 41482 w 49451"/>
                <a:gd name="connsiteY484" fmla="*/ 10821 h 77962"/>
                <a:gd name="connsiteX485" fmla="*/ 41205 w 49451"/>
                <a:gd name="connsiteY485" fmla="*/ 10544 h 77962"/>
                <a:gd name="connsiteX486" fmla="*/ 41205 w 49451"/>
                <a:gd name="connsiteY486" fmla="*/ 10268 h 77962"/>
                <a:gd name="connsiteX487" fmla="*/ 40929 w 49451"/>
                <a:gd name="connsiteY487" fmla="*/ 10268 h 77962"/>
                <a:gd name="connsiteX488" fmla="*/ 40929 w 49451"/>
                <a:gd name="connsiteY488" fmla="*/ 10544 h 77962"/>
                <a:gd name="connsiteX489" fmla="*/ 40653 w 49451"/>
                <a:gd name="connsiteY489" fmla="*/ 10544 h 77962"/>
                <a:gd name="connsiteX490" fmla="*/ 40653 w 49451"/>
                <a:gd name="connsiteY490" fmla="*/ 10821 h 77962"/>
                <a:gd name="connsiteX491" fmla="*/ 40929 w 49451"/>
                <a:gd name="connsiteY491" fmla="*/ 10821 h 77962"/>
                <a:gd name="connsiteX492" fmla="*/ 40653 w 49451"/>
                <a:gd name="connsiteY492" fmla="*/ 10821 h 77962"/>
                <a:gd name="connsiteX493" fmla="*/ 40653 w 49451"/>
                <a:gd name="connsiteY493" fmla="*/ 11097 h 77962"/>
                <a:gd name="connsiteX494" fmla="*/ 40376 w 49451"/>
                <a:gd name="connsiteY494" fmla="*/ 11097 h 77962"/>
                <a:gd name="connsiteX495" fmla="*/ 40100 w 49451"/>
                <a:gd name="connsiteY495" fmla="*/ 11097 h 77962"/>
                <a:gd name="connsiteX496" fmla="*/ 40100 w 49451"/>
                <a:gd name="connsiteY496" fmla="*/ 11374 h 77962"/>
                <a:gd name="connsiteX497" fmla="*/ 40100 w 49451"/>
                <a:gd name="connsiteY497" fmla="*/ 11650 h 77962"/>
                <a:gd name="connsiteX498" fmla="*/ 39824 w 49451"/>
                <a:gd name="connsiteY498" fmla="*/ 11927 h 77962"/>
                <a:gd name="connsiteX499" fmla="*/ 39548 w 49451"/>
                <a:gd name="connsiteY499" fmla="*/ 11927 h 77962"/>
                <a:gd name="connsiteX500" fmla="*/ 39548 w 49451"/>
                <a:gd name="connsiteY500" fmla="*/ 12203 h 77962"/>
                <a:gd name="connsiteX501" fmla="*/ 39271 w 49451"/>
                <a:gd name="connsiteY501" fmla="*/ 12203 h 77962"/>
                <a:gd name="connsiteX502" fmla="*/ 39271 w 49451"/>
                <a:gd name="connsiteY502" fmla="*/ 12480 h 77962"/>
                <a:gd name="connsiteX503" fmla="*/ 39271 w 49451"/>
                <a:gd name="connsiteY503" fmla="*/ 12756 h 77962"/>
                <a:gd name="connsiteX504" fmla="*/ 39271 w 49451"/>
                <a:gd name="connsiteY504" fmla="*/ 13032 h 77962"/>
                <a:gd name="connsiteX505" fmla="*/ 39271 w 49451"/>
                <a:gd name="connsiteY505" fmla="*/ 13309 h 77962"/>
                <a:gd name="connsiteX506" fmla="*/ 38995 w 49451"/>
                <a:gd name="connsiteY506" fmla="*/ 13309 h 77962"/>
                <a:gd name="connsiteX507" fmla="*/ 38995 w 49451"/>
                <a:gd name="connsiteY507" fmla="*/ 13585 h 77962"/>
                <a:gd name="connsiteX508" fmla="*/ 38719 w 49451"/>
                <a:gd name="connsiteY508" fmla="*/ 13585 h 77962"/>
                <a:gd name="connsiteX509" fmla="*/ 38719 w 49451"/>
                <a:gd name="connsiteY509" fmla="*/ 13862 h 77962"/>
                <a:gd name="connsiteX510" fmla="*/ 38719 w 49451"/>
                <a:gd name="connsiteY510" fmla="*/ 14138 h 77962"/>
                <a:gd name="connsiteX511" fmla="*/ 38443 w 49451"/>
                <a:gd name="connsiteY511" fmla="*/ 14138 h 77962"/>
                <a:gd name="connsiteX512" fmla="*/ 38443 w 49451"/>
                <a:gd name="connsiteY512" fmla="*/ 14415 h 77962"/>
                <a:gd name="connsiteX513" fmla="*/ 38443 w 49451"/>
                <a:gd name="connsiteY513" fmla="*/ 14691 h 77962"/>
                <a:gd name="connsiteX514" fmla="*/ 38443 w 49451"/>
                <a:gd name="connsiteY514" fmla="*/ 14968 h 77962"/>
                <a:gd name="connsiteX515" fmla="*/ 38443 w 49451"/>
                <a:gd name="connsiteY515" fmla="*/ 15244 h 77962"/>
                <a:gd name="connsiteX516" fmla="*/ 38719 w 49451"/>
                <a:gd name="connsiteY516" fmla="*/ 15244 h 77962"/>
                <a:gd name="connsiteX517" fmla="*/ 38719 w 49451"/>
                <a:gd name="connsiteY517" fmla="*/ 15521 h 77962"/>
                <a:gd name="connsiteX518" fmla="*/ 38995 w 49451"/>
                <a:gd name="connsiteY518" fmla="*/ 15521 h 77962"/>
                <a:gd name="connsiteX519" fmla="*/ 38995 w 49451"/>
                <a:gd name="connsiteY519" fmla="*/ 15797 h 77962"/>
                <a:gd name="connsiteX520" fmla="*/ 38719 w 49451"/>
                <a:gd name="connsiteY520" fmla="*/ 15797 h 77962"/>
                <a:gd name="connsiteX521" fmla="*/ 38719 w 49451"/>
                <a:gd name="connsiteY521" fmla="*/ 16074 h 77962"/>
                <a:gd name="connsiteX522" fmla="*/ 38443 w 49451"/>
                <a:gd name="connsiteY522" fmla="*/ 16074 h 77962"/>
                <a:gd name="connsiteX523" fmla="*/ 38443 w 49451"/>
                <a:gd name="connsiteY523" fmla="*/ 16350 h 77962"/>
                <a:gd name="connsiteX524" fmla="*/ 38719 w 49451"/>
                <a:gd name="connsiteY524" fmla="*/ 16350 h 77962"/>
                <a:gd name="connsiteX525" fmla="*/ 38719 w 49451"/>
                <a:gd name="connsiteY525" fmla="*/ 16626 h 77962"/>
                <a:gd name="connsiteX526" fmla="*/ 38719 w 49451"/>
                <a:gd name="connsiteY526" fmla="*/ 16903 h 77962"/>
                <a:gd name="connsiteX527" fmla="*/ 38719 w 49451"/>
                <a:gd name="connsiteY527" fmla="*/ 17179 h 77962"/>
                <a:gd name="connsiteX528" fmla="*/ 38443 w 49451"/>
                <a:gd name="connsiteY528" fmla="*/ 17456 h 77962"/>
                <a:gd name="connsiteX529" fmla="*/ 38443 w 49451"/>
                <a:gd name="connsiteY529" fmla="*/ 17732 h 77962"/>
                <a:gd name="connsiteX530" fmla="*/ 38166 w 49451"/>
                <a:gd name="connsiteY530" fmla="*/ 17732 h 77962"/>
                <a:gd name="connsiteX531" fmla="*/ 38166 w 49451"/>
                <a:gd name="connsiteY531" fmla="*/ 18009 h 77962"/>
                <a:gd name="connsiteX532" fmla="*/ 37890 w 49451"/>
                <a:gd name="connsiteY532" fmla="*/ 18009 h 77962"/>
                <a:gd name="connsiteX533" fmla="*/ 37614 w 49451"/>
                <a:gd name="connsiteY533" fmla="*/ 18009 h 77962"/>
                <a:gd name="connsiteX534" fmla="*/ 37614 w 49451"/>
                <a:gd name="connsiteY534" fmla="*/ 18285 h 77962"/>
                <a:gd name="connsiteX535" fmla="*/ 37614 w 49451"/>
                <a:gd name="connsiteY535" fmla="*/ 18562 h 77962"/>
                <a:gd name="connsiteX536" fmla="*/ 37614 w 49451"/>
                <a:gd name="connsiteY536" fmla="*/ 18838 h 77962"/>
                <a:gd name="connsiteX537" fmla="*/ 37338 w 49451"/>
                <a:gd name="connsiteY537" fmla="*/ 19115 h 77962"/>
                <a:gd name="connsiteX538" fmla="*/ 37338 w 49451"/>
                <a:gd name="connsiteY538" fmla="*/ 19391 h 77962"/>
                <a:gd name="connsiteX539" fmla="*/ 37061 w 49451"/>
                <a:gd name="connsiteY539" fmla="*/ 19391 h 77962"/>
                <a:gd name="connsiteX540" fmla="*/ 37061 w 49451"/>
                <a:gd name="connsiteY540" fmla="*/ 19667 h 77962"/>
                <a:gd name="connsiteX541" fmla="*/ 37061 w 49451"/>
                <a:gd name="connsiteY541" fmla="*/ 19944 h 77962"/>
                <a:gd name="connsiteX542" fmla="*/ 37061 w 49451"/>
                <a:gd name="connsiteY542" fmla="*/ 20221 h 77962"/>
                <a:gd name="connsiteX543" fmla="*/ 37061 w 49451"/>
                <a:gd name="connsiteY543" fmla="*/ 20497 h 77962"/>
                <a:gd name="connsiteX544" fmla="*/ 37061 w 49451"/>
                <a:gd name="connsiteY544" fmla="*/ 20773 h 77962"/>
                <a:gd name="connsiteX545" fmla="*/ 36785 w 49451"/>
                <a:gd name="connsiteY545" fmla="*/ 20773 h 77962"/>
                <a:gd name="connsiteX546" fmla="*/ 36785 w 49451"/>
                <a:gd name="connsiteY546" fmla="*/ 21050 h 77962"/>
                <a:gd name="connsiteX547" fmla="*/ 36509 w 49451"/>
                <a:gd name="connsiteY547" fmla="*/ 21050 h 77962"/>
                <a:gd name="connsiteX548" fmla="*/ 36509 w 49451"/>
                <a:gd name="connsiteY548" fmla="*/ 21326 h 77962"/>
                <a:gd name="connsiteX549" fmla="*/ 36232 w 49451"/>
                <a:gd name="connsiteY549" fmla="*/ 21326 h 77962"/>
                <a:gd name="connsiteX550" fmla="*/ 36232 w 49451"/>
                <a:gd name="connsiteY550" fmla="*/ 21603 h 77962"/>
                <a:gd name="connsiteX551" fmla="*/ 35956 w 49451"/>
                <a:gd name="connsiteY551" fmla="*/ 21603 h 77962"/>
                <a:gd name="connsiteX552" fmla="*/ 35956 w 49451"/>
                <a:gd name="connsiteY552" fmla="*/ 21879 h 77962"/>
                <a:gd name="connsiteX553" fmla="*/ 35680 w 49451"/>
                <a:gd name="connsiteY553" fmla="*/ 21879 h 77962"/>
                <a:gd name="connsiteX554" fmla="*/ 35680 w 49451"/>
                <a:gd name="connsiteY554" fmla="*/ 22156 h 77962"/>
                <a:gd name="connsiteX555" fmla="*/ 35680 w 49451"/>
                <a:gd name="connsiteY555" fmla="*/ 22432 h 77962"/>
                <a:gd name="connsiteX556" fmla="*/ 35680 w 49451"/>
                <a:gd name="connsiteY556" fmla="*/ 22709 h 77962"/>
                <a:gd name="connsiteX557" fmla="*/ 35956 w 49451"/>
                <a:gd name="connsiteY557" fmla="*/ 22709 h 77962"/>
                <a:gd name="connsiteX558" fmla="*/ 35956 w 49451"/>
                <a:gd name="connsiteY558" fmla="*/ 22985 h 77962"/>
                <a:gd name="connsiteX559" fmla="*/ 35956 w 49451"/>
                <a:gd name="connsiteY559" fmla="*/ 23262 h 77962"/>
                <a:gd name="connsiteX560" fmla="*/ 36232 w 49451"/>
                <a:gd name="connsiteY560" fmla="*/ 23262 h 77962"/>
                <a:gd name="connsiteX561" fmla="*/ 36232 w 49451"/>
                <a:gd name="connsiteY561" fmla="*/ 23538 h 77962"/>
                <a:gd name="connsiteX562" fmla="*/ 36509 w 49451"/>
                <a:gd name="connsiteY562" fmla="*/ 23538 h 77962"/>
                <a:gd name="connsiteX563" fmla="*/ 36509 w 49451"/>
                <a:gd name="connsiteY563" fmla="*/ 23814 h 77962"/>
                <a:gd name="connsiteX564" fmla="*/ 36785 w 49451"/>
                <a:gd name="connsiteY564" fmla="*/ 23814 h 77962"/>
                <a:gd name="connsiteX565" fmla="*/ 37061 w 49451"/>
                <a:gd name="connsiteY565" fmla="*/ 23814 h 77962"/>
                <a:gd name="connsiteX566" fmla="*/ 37061 w 49451"/>
                <a:gd name="connsiteY566" fmla="*/ 24091 h 77962"/>
                <a:gd name="connsiteX567" fmla="*/ 37338 w 49451"/>
                <a:gd name="connsiteY567" fmla="*/ 24091 h 77962"/>
                <a:gd name="connsiteX568" fmla="*/ 37338 w 49451"/>
                <a:gd name="connsiteY568" fmla="*/ 24368 h 77962"/>
                <a:gd name="connsiteX569" fmla="*/ 37614 w 49451"/>
                <a:gd name="connsiteY569" fmla="*/ 24368 h 77962"/>
                <a:gd name="connsiteX570" fmla="*/ 37614 w 49451"/>
                <a:gd name="connsiteY570" fmla="*/ 24644 h 77962"/>
                <a:gd name="connsiteX571" fmla="*/ 37614 w 49451"/>
                <a:gd name="connsiteY571" fmla="*/ 24920 h 77962"/>
                <a:gd name="connsiteX572" fmla="*/ 37338 w 49451"/>
                <a:gd name="connsiteY572" fmla="*/ 25197 h 77962"/>
                <a:gd name="connsiteX573" fmla="*/ 37061 w 49451"/>
                <a:gd name="connsiteY573" fmla="*/ 25197 h 77962"/>
                <a:gd name="connsiteX574" fmla="*/ 37061 w 49451"/>
                <a:gd name="connsiteY574" fmla="*/ 25473 h 77962"/>
                <a:gd name="connsiteX575" fmla="*/ 37061 w 49451"/>
                <a:gd name="connsiteY575" fmla="*/ 25750 h 77962"/>
                <a:gd name="connsiteX576" fmla="*/ 36785 w 49451"/>
                <a:gd name="connsiteY576" fmla="*/ 25750 h 77962"/>
                <a:gd name="connsiteX577" fmla="*/ 36785 w 49451"/>
                <a:gd name="connsiteY577" fmla="*/ 26026 h 77962"/>
                <a:gd name="connsiteX578" fmla="*/ 36509 w 49451"/>
                <a:gd name="connsiteY578" fmla="*/ 26026 h 77962"/>
                <a:gd name="connsiteX579" fmla="*/ 36232 w 49451"/>
                <a:gd name="connsiteY579" fmla="*/ 26303 h 77962"/>
                <a:gd name="connsiteX580" fmla="*/ 36232 w 49451"/>
                <a:gd name="connsiteY580" fmla="*/ 26579 h 77962"/>
                <a:gd name="connsiteX581" fmla="*/ 36232 w 49451"/>
                <a:gd name="connsiteY581" fmla="*/ 26855 h 77962"/>
                <a:gd name="connsiteX582" fmla="*/ 36232 w 49451"/>
                <a:gd name="connsiteY582" fmla="*/ 27132 h 77962"/>
                <a:gd name="connsiteX583" fmla="*/ 36509 w 49451"/>
                <a:gd name="connsiteY583" fmla="*/ 27132 h 77962"/>
                <a:gd name="connsiteX584" fmla="*/ 36509 w 49451"/>
                <a:gd name="connsiteY584" fmla="*/ 27409 h 77962"/>
                <a:gd name="connsiteX585" fmla="*/ 36785 w 49451"/>
                <a:gd name="connsiteY585" fmla="*/ 27409 h 77962"/>
                <a:gd name="connsiteX586" fmla="*/ 37061 w 49451"/>
                <a:gd name="connsiteY586" fmla="*/ 27409 h 77962"/>
                <a:gd name="connsiteX587" fmla="*/ 37338 w 49451"/>
                <a:gd name="connsiteY587" fmla="*/ 27685 h 77962"/>
                <a:gd name="connsiteX588" fmla="*/ 37614 w 49451"/>
                <a:gd name="connsiteY588" fmla="*/ 27685 h 77962"/>
                <a:gd name="connsiteX589" fmla="*/ 37890 w 49451"/>
                <a:gd name="connsiteY589" fmla="*/ 27961 h 77962"/>
                <a:gd name="connsiteX590" fmla="*/ 37890 w 49451"/>
                <a:gd name="connsiteY590" fmla="*/ 28238 h 77962"/>
                <a:gd name="connsiteX591" fmla="*/ 37890 w 49451"/>
                <a:gd name="connsiteY591" fmla="*/ 28515 h 77962"/>
                <a:gd name="connsiteX592" fmla="*/ 38166 w 49451"/>
                <a:gd name="connsiteY592" fmla="*/ 28515 h 77962"/>
                <a:gd name="connsiteX593" fmla="*/ 38166 w 49451"/>
                <a:gd name="connsiteY593" fmla="*/ 28791 h 77962"/>
                <a:gd name="connsiteX594" fmla="*/ 38443 w 49451"/>
                <a:gd name="connsiteY594" fmla="*/ 28791 h 77962"/>
                <a:gd name="connsiteX595" fmla="*/ 38719 w 49451"/>
                <a:gd name="connsiteY595" fmla="*/ 28791 h 77962"/>
                <a:gd name="connsiteX596" fmla="*/ 38719 w 49451"/>
                <a:gd name="connsiteY596" fmla="*/ 28515 h 77962"/>
                <a:gd name="connsiteX597" fmla="*/ 38995 w 49451"/>
                <a:gd name="connsiteY597" fmla="*/ 28515 h 77962"/>
                <a:gd name="connsiteX598" fmla="*/ 39271 w 49451"/>
                <a:gd name="connsiteY598" fmla="*/ 28515 h 77962"/>
                <a:gd name="connsiteX599" fmla="*/ 39548 w 49451"/>
                <a:gd name="connsiteY599" fmla="*/ 28791 h 77962"/>
                <a:gd name="connsiteX600" fmla="*/ 39548 w 49451"/>
                <a:gd name="connsiteY600" fmla="*/ 28515 h 77962"/>
                <a:gd name="connsiteX601" fmla="*/ 39824 w 49451"/>
                <a:gd name="connsiteY601" fmla="*/ 28515 h 77962"/>
                <a:gd name="connsiteX602" fmla="*/ 40100 w 49451"/>
                <a:gd name="connsiteY602" fmla="*/ 28515 h 77962"/>
                <a:gd name="connsiteX603" fmla="*/ 40100 w 49451"/>
                <a:gd name="connsiteY603" fmla="*/ 28791 h 77962"/>
                <a:gd name="connsiteX604" fmla="*/ 40376 w 49451"/>
                <a:gd name="connsiteY604" fmla="*/ 28791 h 77962"/>
                <a:gd name="connsiteX605" fmla="*/ 40376 w 49451"/>
                <a:gd name="connsiteY605" fmla="*/ 29067 h 77962"/>
                <a:gd name="connsiteX606" fmla="*/ 40653 w 49451"/>
                <a:gd name="connsiteY606" fmla="*/ 29067 h 77962"/>
                <a:gd name="connsiteX607" fmla="*/ 40653 w 49451"/>
                <a:gd name="connsiteY607" fmla="*/ 29344 h 77962"/>
                <a:gd name="connsiteX608" fmla="*/ 40653 w 49451"/>
                <a:gd name="connsiteY608" fmla="*/ 29067 h 77962"/>
                <a:gd name="connsiteX609" fmla="*/ 40929 w 49451"/>
                <a:gd name="connsiteY609" fmla="*/ 29067 h 77962"/>
                <a:gd name="connsiteX610" fmla="*/ 40929 w 49451"/>
                <a:gd name="connsiteY610" fmla="*/ 28791 h 77962"/>
                <a:gd name="connsiteX611" fmla="*/ 41205 w 49451"/>
                <a:gd name="connsiteY611" fmla="*/ 28791 h 77962"/>
                <a:gd name="connsiteX612" fmla="*/ 41482 w 49451"/>
                <a:gd name="connsiteY612" fmla="*/ 29067 h 77962"/>
                <a:gd name="connsiteX613" fmla="*/ 41758 w 49451"/>
                <a:gd name="connsiteY613" fmla="*/ 29067 h 77962"/>
                <a:gd name="connsiteX614" fmla="*/ 41758 w 49451"/>
                <a:gd name="connsiteY614" fmla="*/ 28791 h 77962"/>
                <a:gd name="connsiteX615" fmla="*/ 42034 w 49451"/>
                <a:gd name="connsiteY615" fmla="*/ 28791 h 77962"/>
                <a:gd name="connsiteX616" fmla="*/ 42034 w 49451"/>
                <a:gd name="connsiteY616" fmla="*/ 29067 h 77962"/>
                <a:gd name="connsiteX617" fmla="*/ 42310 w 49451"/>
                <a:gd name="connsiteY617" fmla="*/ 29067 h 77962"/>
                <a:gd name="connsiteX618" fmla="*/ 42310 w 49451"/>
                <a:gd name="connsiteY618" fmla="*/ 29344 h 77962"/>
                <a:gd name="connsiteX619" fmla="*/ 42310 w 49451"/>
                <a:gd name="connsiteY619" fmla="*/ 29620 h 77962"/>
                <a:gd name="connsiteX620" fmla="*/ 42310 w 49451"/>
                <a:gd name="connsiteY620" fmla="*/ 29897 h 77962"/>
                <a:gd name="connsiteX621" fmla="*/ 42587 w 49451"/>
                <a:gd name="connsiteY621" fmla="*/ 29897 h 77962"/>
                <a:gd name="connsiteX622" fmla="*/ 42587 w 49451"/>
                <a:gd name="connsiteY622" fmla="*/ 30173 h 77962"/>
                <a:gd name="connsiteX623" fmla="*/ 42587 w 49451"/>
                <a:gd name="connsiteY623" fmla="*/ 30450 h 77962"/>
                <a:gd name="connsiteX624" fmla="*/ 42587 w 49451"/>
                <a:gd name="connsiteY624" fmla="*/ 30726 h 77962"/>
                <a:gd name="connsiteX625" fmla="*/ 42587 w 49451"/>
                <a:gd name="connsiteY625" fmla="*/ 31002 h 77962"/>
                <a:gd name="connsiteX626" fmla="*/ 42863 w 49451"/>
                <a:gd name="connsiteY626" fmla="*/ 31002 h 77962"/>
                <a:gd name="connsiteX627" fmla="*/ 42863 w 49451"/>
                <a:gd name="connsiteY627" fmla="*/ 31279 h 77962"/>
                <a:gd name="connsiteX628" fmla="*/ 42863 w 49451"/>
                <a:gd name="connsiteY628" fmla="*/ 31556 h 77962"/>
                <a:gd name="connsiteX629" fmla="*/ 42863 w 49451"/>
                <a:gd name="connsiteY629" fmla="*/ 31832 h 77962"/>
                <a:gd name="connsiteX630" fmla="*/ 42863 w 49451"/>
                <a:gd name="connsiteY630" fmla="*/ 32108 h 77962"/>
                <a:gd name="connsiteX631" fmla="*/ 42863 w 49451"/>
                <a:gd name="connsiteY631" fmla="*/ 32385 h 77962"/>
                <a:gd name="connsiteX632" fmla="*/ 43139 w 49451"/>
                <a:gd name="connsiteY632" fmla="*/ 32385 h 77962"/>
                <a:gd name="connsiteX633" fmla="*/ 43139 w 49451"/>
                <a:gd name="connsiteY633" fmla="*/ 32661 h 77962"/>
                <a:gd name="connsiteX634" fmla="*/ 43139 w 49451"/>
                <a:gd name="connsiteY634" fmla="*/ 32938 h 77962"/>
                <a:gd name="connsiteX635" fmla="*/ 43139 w 49451"/>
                <a:gd name="connsiteY635" fmla="*/ 33214 h 77962"/>
                <a:gd name="connsiteX636" fmla="*/ 43139 w 49451"/>
                <a:gd name="connsiteY636" fmla="*/ 33491 h 77962"/>
                <a:gd name="connsiteX637" fmla="*/ 43415 w 49451"/>
                <a:gd name="connsiteY637" fmla="*/ 33767 h 77962"/>
                <a:gd name="connsiteX638" fmla="*/ 43415 w 49451"/>
                <a:gd name="connsiteY638" fmla="*/ 34044 h 77962"/>
                <a:gd name="connsiteX639" fmla="*/ 43415 w 49451"/>
                <a:gd name="connsiteY639" fmla="*/ 34320 h 77962"/>
                <a:gd name="connsiteX640" fmla="*/ 43415 w 49451"/>
                <a:gd name="connsiteY640" fmla="*/ 34597 h 77962"/>
                <a:gd name="connsiteX641" fmla="*/ 43692 w 49451"/>
                <a:gd name="connsiteY641" fmla="*/ 34873 h 77962"/>
                <a:gd name="connsiteX642" fmla="*/ 43692 w 49451"/>
                <a:gd name="connsiteY642" fmla="*/ 35149 h 77962"/>
                <a:gd name="connsiteX643" fmla="*/ 43692 w 49451"/>
                <a:gd name="connsiteY643" fmla="*/ 35426 h 77962"/>
                <a:gd name="connsiteX644" fmla="*/ 43692 w 49451"/>
                <a:gd name="connsiteY644" fmla="*/ 35703 h 77962"/>
                <a:gd name="connsiteX645" fmla="*/ 43692 w 49451"/>
                <a:gd name="connsiteY645" fmla="*/ 35979 h 77962"/>
                <a:gd name="connsiteX646" fmla="*/ 43692 w 49451"/>
                <a:gd name="connsiteY646" fmla="*/ 36255 h 77962"/>
                <a:gd name="connsiteX647" fmla="*/ 43692 w 49451"/>
                <a:gd name="connsiteY647" fmla="*/ 36532 h 77962"/>
                <a:gd name="connsiteX648" fmla="*/ 43692 w 49451"/>
                <a:gd name="connsiteY648" fmla="*/ 36808 h 77962"/>
                <a:gd name="connsiteX649" fmla="*/ 43692 w 49451"/>
                <a:gd name="connsiteY649" fmla="*/ 37085 h 77962"/>
                <a:gd name="connsiteX650" fmla="*/ 43968 w 49451"/>
                <a:gd name="connsiteY650" fmla="*/ 37085 h 77962"/>
                <a:gd name="connsiteX651" fmla="*/ 43968 w 49451"/>
                <a:gd name="connsiteY651" fmla="*/ 37361 h 77962"/>
                <a:gd name="connsiteX652" fmla="*/ 43968 w 49451"/>
                <a:gd name="connsiteY652" fmla="*/ 37638 h 77962"/>
                <a:gd name="connsiteX653" fmla="*/ 43968 w 49451"/>
                <a:gd name="connsiteY653" fmla="*/ 37914 h 77962"/>
                <a:gd name="connsiteX654" fmla="*/ 43968 w 49451"/>
                <a:gd name="connsiteY654" fmla="*/ 38191 h 77962"/>
                <a:gd name="connsiteX655" fmla="*/ 43968 w 49451"/>
                <a:gd name="connsiteY655" fmla="*/ 38467 h 77962"/>
                <a:gd name="connsiteX656" fmla="*/ 43968 w 49451"/>
                <a:gd name="connsiteY656" fmla="*/ 38744 h 77962"/>
                <a:gd name="connsiteX657" fmla="*/ 43968 w 49451"/>
                <a:gd name="connsiteY657" fmla="*/ 39020 h 77962"/>
                <a:gd name="connsiteX658" fmla="*/ 43968 w 49451"/>
                <a:gd name="connsiteY658" fmla="*/ 39296 h 77962"/>
                <a:gd name="connsiteX659" fmla="*/ 43968 w 49451"/>
                <a:gd name="connsiteY659" fmla="*/ 39573 h 77962"/>
                <a:gd name="connsiteX660" fmla="*/ 43968 w 49451"/>
                <a:gd name="connsiteY660" fmla="*/ 39849 h 77962"/>
                <a:gd name="connsiteX661" fmla="*/ 43968 w 49451"/>
                <a:gd name="connsiteY661" fmla="*/ 40126 h 77962"/>
                <a:gd name="connsiteX662" fmla="*/ 43968 w 49451"/>
                <a:gd name="connsiteY662" fmla="*/ 40402 h 77962"/>
                <a:gd name="connsiteX663" fmla="*/ 43968 w 49451"/>
                <a:gd name="connsiteY663" fmla="*/ 40679 h 77962"/>
                <a:gd name="connsiteX664" fmla="*/ 43968 w 49451"/>
                <a:gd name="connsiteY664" fmla="*/ 40955 h 77962"/>
                <a:gd name="connsiteX665" fmla="*/ 43968 w 49451"/>
                <a:gd name="connsiteY665" fmla="*/ 41232 h 77962"/>
                <a:gd name="connsiteX666" fmla="*/ 43968 w 49451"/>
                <a:gd name="connsiteY666" fmla="*/ 41508 h 77962"/>
                <a:gd name="connsiteX667" fmla="*/ 43968 w 49451"/>
                <a:gd name="connsiteY667" fmla="*/ 41785 h 77962"/>
                <a:gd name="connsiteX668" fmla="*/ 43968 w 49451"/>
                <a:gd name="connsiteY668" fmla="*/ 42061 h 77962"/>
                <a:gd name="connsiteX669" fmla="*/ 43968 w 49451"/>
                <a:gd name="connsiteY669" fmla="*/ 42338 h 77962"/>
                <a:gd name="connsiteX670" fmla="*/ 44244 w 49451"/>
                <a:gd name="connsiteY670" fmla="*/ 42338 h 77962"/>
                <a:gd name="connsiteX671" fmla="*/ 44244 w 49451"/>
                <a:gd name="connsiteY671" fmla="*/ 42614 h 77962"/>
                <a:gd name="connsiteX672" fmla="*/ 44244 w 49451"/>
                <a:gd name="connsiteY672" fmla="*/ 42890 h 77962"/>
                <a:gd name="connsiteX673" fmla="*/ 44244 w 49451"/>
                <a:gd name="connsiteY673" fmla="*/ 43167 h 77962"/>
                <a:gd name="connsiteX674" fmla="*/ 44244 w 49451"/>
                <a:gd name="connsiteY674" fmla="*/ 43443 h 77962"/>
                <a:gd name="connsiteX675" fmla="*/ 44244 w 49451"/>
                <a:gd name="connsiteY675" fmla="*/ 43720 h 77962"/>
                <a:gd name="connsiteX676" fmla="*/ 44520 w 49451"/>
                <a:gd name="connsiteY676" fmla="*/ 43720 h 77962"/>
                <a:gd name="connsiteX677" fmla="*/ 44797 w 49451"/>
                <a:gd name="connsiteY677" fmla="*/ 43720 h 77962"/>
                <a:gd name="connsiteX678" fmla="*/ 44797 w 49451"/>
                <a:gd name="connsiteY678" fmla="*/ 43996 h 77962"/>
                <a:gd name="connsiteX679" fmla="*/ 45073 w 49451"/>
                <a:gd name="connsiteY679" fmla="*/ 43996 h 77962"/>
                <a:gd name="connsiteX680" fmla="*/ 45073 w 49451"/>
                <a:gd name="connsiteY680" fmla="*/ 44273 h 77962"/>
                <a:gd name="connsiteX681" fmla="*/ 45349 w 49451"/>
                <a:gd name="connsiteY681" fmla="*/ 44273 h 77962"/>
                <a:gd name="connsiteX682" fmla="*/ 45349 w 49451"/>
                <a:gd name="connsiteY682" fmla="*/ 44549 h 77962"/>
                <a:gd name="connsiteX683" fmla="*/ 45349 w 49451"/>
                <a:gd name="connsiteY683" fmla="*/ 44826 h 77962"/>
                <a:gd name="connsiteX684" fmla="*/ 45626 w 49451"/>
                <a:gd name="connsiteY684" fmla="*/ 44826 h 77962"/>
                <a:gd name="connsiteX685" fmla="*/ 45626 w 49451"/>
                <a:gd name="connsiteY685" fmla="*/ 45102 h 77962"/>
                <a:gd name="connsiteX686" fmla="*/ 45902 w 49451"/>
                <a:gd name="connsiteY686" fmla="*/ 45102 h 77962"/>
                <a:gd name="connsiteX687" fmla="*/ 46178 w 49451"/>
                <a:gd name="connsiteY687" fmla="*/ 45379 h 77962"/>
                <a:gd name="connsiteX688" fmla="*/ 46454 w 49451"/>
                <a:gd name="connsiteY688" fmla="*/ 45102 h 77962"/>
                <a:gd name="connsiteX689" fmla="*/ 46731 w 49451"/>
                <a:gd name="connsiteY689" fmla="*/ 45102 h 77962"/>
                <a:gd name="connsiteX690" fmla="*/ 46731 w 49451"/>
                <a:gd name="connsiteY690" fmla="*/ 45379 h 77962"/>
                <a:gd name="connsiteX691" fmla="*/ 47007 w 49451"/>
                <a:gd name="connsiteY691" fmla="*/ 45379 h 77962"/>
                <a:gd name="connsiteX692" fmla="*/ 47007 w 49451"/>
                <a:gd name="connsiteY692" fmla="*/ 45655 h 77962"/>
                <a:gd name="connsiteX693" fmla="*/ 47007 w 49451"/>
                <a:gd name="connsiteY693" fmla="*/ 45932 h 77962"/>
                <a:gd name="connsiteX694" fmla="*/ 47007 w 49451"/>
                <a:gd name="connsiteY694" fmla="*/ 46208 h 77962"/>
                <a:gd name="connsiteX695" fmla="*/ 47007 w 49451"/>
                <a:gd name="connsiteY695" fmla="*/ 46485 h 77962"/>
                <a:gd name="connsiteX696" fmla="*/ 47007 w 49451"/>
                <a:gd name="connsiteY696" fmla="*/ 46761 h 77962"/>
                <a:gd name="connsiteX697" fmla="*/ 47007 w 49451"/>
                <a:gd name="connsiteY697" fmla="*/ 47037 h 77962"/>
                <a:gd name="connsiteX698" fmla="*/ 47007 w 49451"/>
                <a:gd name="connsiteY698" fmla="*/ 47314 h 77962"/>
                <a:gd name="connsiteX699" fmla="*/ 47283 w 49451"/>
                <a:gd name="connsiteY699" fmla="*/ 47590 h 77962"/>
                <a:gd name="connsiteX700" fmla="*/ 47559 w 49451"/>
                <a:gd name="connsiteY700" fmla="*/ 47590 h 77962"/>
                <a:gd name="connsiteX701" fmla="*/ 47836 w 49451"/>
                <a:gd name="connsiteY701" fmla="*/ 47590 h 77962"/>
                <a:gd name="connsiteX702" fmla="*/ 48112 w 49451"/>
                <a:gd name="connsiteY702" fmla="*/ 47590 h 77962"/>
                <a:gd name="connsiteX703" fmla="*/ 48112 w 49451"/>
                <a:gd name="connsiteY703" fmla="*/ 47867 h 77962"/>
                <a:gd name="connsiteX704" fmla="*/ 48388 w 49451"/>
                <a:gd name="connsiteY704" fmla="*/ 47867 h 77962"/>
                <a:gd name="connsiteX705" fmla="*/ 48388 w 49451"/>
                <a:gd name="connsiteY705" fmla="*/ 48143 h 77962"/>
                <a:gd name="connsiteX706" fmla="*/ 48664 w 49451"/>
                <a:gd name="connsiteY706" fmla="*/ 48143 h 77962"/>
                <a:gd name="connsiteX707" fmla="*/ 48664 w 49451"/>
                <a:gd name="connsiteY707" fmla="*/ 48420 h 77962"/>
                <a:gd name="connsiteX708" fmla="*/ 48664 w 49451"/>
                <a:gd name="connsiteY708" fmla="*/ 48696 h 77962"/>
                <a:gd name="connsiteX709" fmla="*/ 48941 w 49451"/>
                <a:gd name="connsiteY709" fmla="*/ 48973 h 77962"/>
                <a:gd name="connsiteX710" fmla="*/ 49217 w 49451"/>
                <a:gd name="connsiteY710" fmla="*/ 48973 h 77962"/>
                <a:gd name="connsiteX711" fmla="*/ 49217 w 49451"/>
                <a:gd name="connsiteY711" fmla="*/ 49249 h 77962"/>
                <a:gd name="connsiteX712" fmla="*/ 49493 w 49451"/>
                <a:gd name="connsiteY712" fmla="*/ 49526 h 77962"/>
                <a:gd name="connsiteX713" fmla="*/ 49493 w 49451"/>
                <a:gd name="connsiteY713" fmla="*/ 49802 h 77962"/>
                <a:gd name="connsiteX714" fmla="*/ 49493 w 49451"/>
                <a:gd name="connsiteY714" fmla="*/ 50078 h 77962"/>
                <a:gd name="connsiteX715" fmla="*/ 49493 w 49451"/>
                <a:gd name="connsiteY715" fmla="*/ 50355 h 77962"/>
                <a:gd name="connsiteX716" fmla="*/ 49493 w 49451"/>
                <a:gd name="connsiteY716" fmla="*/ 50632 h 77962"/>
                <a:gd name="connsiteX717" fmla="*/ 49493 w 49451"/>
                <a:gd name="connsiteY717" fmla="*/ 50908 h 77962"/>
                <a:gd name="connsiteX718" fmla="*/ 49493 w 49451"/>
                <a:gd name="connsiteY718" fmla="*/ 51184 h 77962"/>
                <a:gd name="connsiteX719" fmla="*/ 49493 w 49451"/>
                <a:gd name="connsiteY719" fmla="*/ 51461 h 77962"/>
                <a:gd name="connsiteX720" fmla="*/ 49493 w 49451"/>
                <a:gd name="connsiteY720" fmla="*/ 51737 h 77962"/>
                <a:gd name="connsiteX721" fmla="*/ 49493 w 49451"/>
                <a:gd name="connsiteY721" fmla="*/ 52014 h 77962"/>
                <a:gd name="connsiteX722" fmla="*/ 49493 w 49451"/>
                <a:gd name="connsiteY722" fmla="*/ 52290 h 77962"/>
                <a:gd name="connsiteX723" fmla="*/ 49493 w 49451"/>
                <a:gd name="connsiteY723" fmla="*/ 52567 h 77962"/>
                <a:gd name="connsiteX724" fmla="*/ 49493 w 49451"/>
                <a:gd name="connsiteY724" fmla="*/ 52843 h 77962"/>
                <a:gd name="connsiteX725" fmla="*/ 49493 w 49451"/>
                <a:gd name="connsiteY725" fmla="*/ 53119 h 77962"/>
                <a:gd name="connsiteX726" fmla="*/ 49493 w 49451"/>
                <a:gd name="connsiteY726" fmla="*/ 53396 h 77962"/>
                <a:gd name="connsiteX727" fmla="*/ 49493 w 49451"/>
                <a:gd name="connsiteY727" fmla="*/ 53673 h 77962"/>
                <a:gd name="connsiteX728" fmla="*/ 49493 w 49451"/>
                <a:gd name="connsiteY728" fmla="*/ 53949 h 77962"/>
                <a:gd name="connsiteX729" fmla="*/ 49217 w 49451"/>
                <a:gd name="connsiteY729" fmla="*/ 53949 h 77962"/>
                <a:gd name="connsiteX730" fmla="*/ 49217 w 49451"/>
                <a:gd name="connsiteY730" fmla="*/ 54225 h 77962"/>
                <a:gd name="connsiteX731" fmla="*/ 49217 w 49451"/>
                <a:gd name="connsiteY731" fmla="*/ 54502 h 77962"/>
                <a:gd name="connsiteX732" fmla="*/ 48941 w 49451"/>
                <a:gd name="connsiteY732" fmla="*/ 54502 h 77962"/>
                <a:gd name="connsiteX733" fmla="*/ 48941 w 49451"/>
                <a:gd name="connsiteY733" fmla="*/ 54779 h 77962"/>
                <a:gd name="connsiteX734" fmla="*/ 48664 w 49451"/>
                <a:gd name="connsiteY734" fmla="*/ 54779 h 77962"/>
                <a:gd name="connsiteX735" fmla="*/ 48664 w 49451"/>
                <a:gd name="connsiteY735" fmla="*/ 55055 h 77962"/>
                <a:gd name="connsiteX736" fmla="*/ 48388 w 49451"/>
                <a:gd name="connsiteY736" fmla="*/ 55055 h 77962"/>
                <a:gd name="connsiteX737" fmla="*/ 48388 w 49451"/>
                <a:gd name="connsiteY737" fmla="*/ 55331 h 77962"/>
                <a:gd name="connsiteX738" fmla="*/ 48112 w 49451"/>
                <a:gd name="connsiteY738" fmla="*/ 55331 h 77962"/>
                <a:gd name="connsiteX739" fmla="*/ 48112 w 49451"/>
                <a:gd name="connsiteY739" fmla="*/ 55608 h 77962"/>
                <a:gd name="connsiteX740" fmla="*/ 47836 w 49451"/>
                <a:gd name="connsiteY740" fmla="*/ 55608 h 77962"/>
                <a:gd name="connsiteX741" fmla="*/ 47836 w 49451"/>
                <a:gd name="connsiteY741" fmla="*/ 55884 h 77962"/>
                <a:gd name="connsiteX742" fmla="*/ 47559 w 49451"/>
                <a:gd name="connsiteY742" fmla="*/ 55884 h 77962"/>
                <a:gd name="connsiteX743" fmla="*/ 47559 w 49451"/>
                <a:gd name="connsiteY743" fmla="*/ 56161 h 77962"/>
                <a:gd name="connsiteX744" fmla="*/ 47283 w 49451"/>
                <a:gd name="connsiteY744" fmla="*/ 56437 h 77962"/>
                <a:gd name="connsiteX745" fmla="*/ 47283 w 49451"/>
                <a:gd name="connsiteY745" fmla="*/ 56714 h 77962"/>
                <a:gd name="connsiteX746" fmla="*/ 47283 w 49451"/>
                <a:gd name="connsiteY746" fmla="*/ 56990 h 77962"/>
                <a:gd name="connsiteX747" fmla="*/ 47283 w 49451"/>
                <a:gd name="connsiteY747" fmla="*/ 57266 h 77962"/>
                <a:gd name="connsiteX748" fmla="*/ 47283 w 49451"/>
                <a:gd name="connsiteY748" fmla="*/ 57543 h 77962"/>
                <a:gd name="connsiteX749" fmla="*/ 47283 w 49451"/>
                <a:gd name="connsiteY749" fmla="*/ 57820 h 77962"/>
                <a:gd name="connsiteX750" fmla="*/ 47559 w 49451"/>
                <a:gd name="connsiteY750" fmla="*/ 57820 h 77962"/>
                <a:gd name="connsiteX751" fmla="*/ 47559 w 49451"/>
                <a:gd name="connsiteY751" fmla="*/ 58096 h 77962"/>
                <a:gd name="connsiteX752" fmla="*/ 47559 w 49451"/>
                <a:gd name="connsiteY752" fmla="*/ 58372 h 77962"/>
                <a:gd name="connsiteX753" fmla="*/ 47836 w 49451"/>
                <a:gd name="connsiteY753" fmla="*/ 58372 h 77962"/>
                <a:gd name="connsiteX754" fmla="*/ 47836 w 49451"/>
                <a:gd name="connsiteY754" fmla="*/ 58649 h 77962"/>
                <a:gd name="connsiteX755" fmla="*/ 47836 w 49451"/>
                <a:gd name="connsiteY755" fmla="*/ 58925 h 77962"/>
                <a:gd name="connsiteX756" fmla="*/ 48112 w 49451"/>
                <a:gd name="connsiteY756" fmla="*/ 58925 h 77962"/>
                <a:gd name="connsiteX757" fmla="*/ 48112 w 49451"/>
                <a:gd name="connsiteY757" fmla="*/ 59202 h 77962"/>
                <a:gd name="connsiteX758" fmla="*/ 48112 w 49451"/>
                <a:gd name="connsiteY758" fmla="*/ 59478 h 77962"/>
                <a:gd name="connsiteX759" fmla="*/ 48112 w 49451"/>
                <a:gd name="connsiteY759" fmla="*/ 59755 h 77962"/>
                <a:gd name="connsiteX760" fmla="*/ 48112 w 49451"/>
                <a:gd name="connsiteY760" fmla="*/ 60031 h 77962"/>
                <a:gd name="connsiteX761" fmla="*/ 47836 w 49451"/>
                <a:gd name="connsiteY761" fmla="*/ 60031 h 77962"/>
                <a:gd name="connsiteX762" fmla="*/ 47836 w 49451"/>
                <a:gd name="connsiteY762" fmla="*/ 60308 h 77962"/>
                <a:gd name="connsiteX763" fmla="*/ 47559 w 49451"/>
                <a:gd name="connsiteY763" fmla="*/ 60308 h 77962"/>
                <a:gd name="connsiteX764" fmla="*/ 47559 w 49451"/>
                <a:gd name="connsiteY764" fmla="*/ 60584 h 77962"/>
                <a:gd name="connsiteX765" fmla="*/ 47283 w 49451"/>
                <a:gd name="connsiteY765" fmla="*/ 60584 h 77962"/>
                <a:gd name="connsiteX766" fmla="*/ 47283 w 49451"/>
                <a:gd name="connsiteY766" fmla="*/ 60861 h 77962"/>
                <a:gd name="connsiteX767" fmla="*/ 47007 w 49451"/>
                <a:gd name="connsiteY767" fmla="*/ 61137 h 77962"/>
                <a:gd name="connsiteX768" fmla="*/ 47007 w 49451"/>
                <a:gd name="connsiteY768" fmla="*/ 61413 h 77962"/>
                <a:gd name="connsiteX769" fmla="*/ 46731 w 49451"/>
                <a:gd name="connsiteY769" fmla="*/ 61413 h 77962"/>
                <a:gd name="connsiteX770" fmla="*/ 46731 w 49451"/>
                <a:gd name="connsiteY770" fmla="*/ 61690 h 77962"/>
                <a:gd name="connsiteX771" fmla="*/ 46454 w 49451"/>
                <a:gd name="connsiteY771" fmla="*/ 61690 h 77962"/>
                <a:gd name="connsiteX772" fmla="*/ 46454 w 49451"/>
                <a:gd name="connsiteY772" fmla="*/ 61967 h 77962"/>
                <a:gd name="connsiteX773" fmla="*/ 46178 w 49451"/>
                <a:gd name="connsiteY773" fmla="*/ 61967 h 77962"/>
                <a:gd name="connsiteX774" fmla="*/ 46178 w 49451"/>
                <a:gd name="connsiteY774" fmla="*/ 62243 h 77962"/>
                <a:gd name="connsiteX775" fmla="*/ 45902 w 49451"/>
                <a:gd name="connsiteY775" fmla="*/ 62243 h 77962"/>
                <a:gd name="connsiteX776" fmla="*/ 45902 w 49451"/>
                <a:gd name="connsiteY776" fmla="*/ 62519 h 77962"/>
                <a:gd name="connsiteX777" fmla="*/ 45626 w 49451"/>
                <a:gd name="connsiteY777" fmla="*/ 62796 h 77962"/>
                <a:gd name="connsiteX778" fmla="*/ 45626 w 49451"/>
                <a:gd name="connsiteY778" fmla="*/ 63072 h 77962"/>
                <a:gd name="connsiteX779" fmla="*/ 45349 w 49451"/>
                <a:gd name="connsiteY779" fmla="*/ 63072 h 77962"/>
                <a:gd name="connsiteX780" fmla="*/ 45349 w 49451"/>
                <a:gd name="connsiteY780" fmla="*/ 63349 h 77962"/>
                <a:gd name="connsiteX781" fmla="*/ 45349 w 49451"/>
                <a:gd name="connsiteY781" fmla="*/ 63625 h 77962"/>
                <a:gd name="connsiteX782" fmla="*/ 45073 w 49451"/>
                <a:gd name="connsiteY782" fmla="*/ 63625 h 77962"/>
                <a:gd name="connsiteX783" fmla="*/ 45073 w 49451"/>
                <a:gd name="connsiteY783" fmla="*/ 63902 h 77962"/>
                <a:gd name="connsiteX784" fmla="*/ 45073 w 49451"/>
                <a:gd name="connsiteY784" fmla="*/ 64178 h 77962"/>
                <a:gd name="connsiteX785" fmla="*/ 44797 w 49451"/>
                <a:gd name="connsiteY785" fmla="*/ 64178 h 77962"/>
                <a:gd name="connsiteX786" fmla="*/ 44797 w 49451"/>
                <a:gd name="connsiteY786" fmla="*/ 64455 h 77962"/>
                <a:gd name="connsiteX787" fmla="*/ 44797 w 49451"/>
                <a:gd name="connsiteY787" fmla="*/ 64731 h 77962"/>
                <a:gd name="connsiteX788" fmla="*/ 44797 w 49451"/>
                <a:gd name="connsiteY788" fmla="*/ 65008 h 77962"/>
                <a:gd name="connsiteX789" fmla="*/ 44520 w 49451"/>
                <a:gd name="connsiteY789" fmla="*/ 65008 h 77962"/>
                <a:gd name="connsiteX790" fmla="*/ 44520 w 49451"/>
                <a:gd name="connsiteY790" fmla="*/ 65284 h 77962"/>
                <a:gd name="connsiteX791" fmla="*/ 44520 w 49451"/>
                <a:gd name="connsiteY791" fmla="*/ 65560 h 77962"/>
                <a:gd name="connsiteX792" fmla="*/ 44244 w 49451"/>
                <a:gd name="connsiteY792" fmla="*/ 65560 h 77962"/>
                <a:gd name="connsiteX793" fmla="*/ 44244 w 49451"/>
                <a:gd name="connsiteY793" fmla="*/ 65837 h 77962"/>
                <a:gd name="connsiteX794" fmla="*/ 44244 w 49451"/>
                <a:gd name="connsiteY794" fmla="*/ 66113 h 77962"/>
                <a:gd name="connsiteX795" fmla="*/ 44244 w 49451"/>
                <a:gd name="connsiteY795" fmla="*/ 66390 h 77962"/>
                <a:gd name="connsiteX796" fmla="*/ 44244 w 49451"/>
                <a:gd name="connsiteY796" fmla="*/ 66666 h 77962"/>
                <a:gd name="connsiteX797" fmla="*/ 43968 w 49451"/>
                <a:gd name="connsiteY797" fmla="*/ 66666 h 77962"/>
                <a:gd name="connsiteX798" fmla="*/ 43968 w 49451"/>
                <a:gd name="connsiteY798" fmla="*/ 66943 h 77962"/>
                <a:gd name="connsiteX799" fmla="*/ 43968 w 49451"/>
                <a:gd name="connsiteY799" fmla="*/ 67219 h 77962"/>
                <a:gd name="connsiteX800" fmla="*/ 44244 w 49451"/>
                <a:gd name="connsiteY800" fmla="*/ 67219 h 77962"/>
                <a:gd name="connsiteX801" fmla="*/ 44244 w 49451"/>
                <a:gd name="connsiteY801" fmla="*/ 67496 h 77962"/>
                <a:gd name="connsiteX802" fmla="*/ 44244 w 49451"/>
                <a:gd name="connsiteY802" fmla="*/ 67772 h 77962"/>
                <a:gd name="connsiteX803" fmla="*/ 44244 w 49451"/>
                <a:gd name="connsiteY803" fmla="*/ 68049 h 77962"/>
                <a:gd name="connsiteX804" fmla="*/ 44520 w 49451"/>
                <a:gd name="connsiteY804" fmla="*/ 68049 h 77962"/>
                <a:gd name="connsiteX805" fmla="*/ 44520 w 49451"/>
                <a:gd name="connsiteY805" fmla="*/ 68325 h 77962"/>
                <a:gd name="connsiteX806" fmla="*/ 44797 w 49451"/>
                <a:gd name="connsiteY806" fmla="*/ 68325 h 77962"/>
                <a:gd name="connsiteX807" fmla="*/ 44797 w 49451"/>
                <a:gd name="connsiteY807" fmla="*/ 68602 h 77962"/>
                <a:gd name="connsiteX808" fmla="*/ 45073 w 49451"/>
                <a:gd name="connsiteY808" fmla="*/ 68878 h 77962"/>
                <a:gd name="connsiteX809" fmla="*/ 45073 w 49451"/>
                <a:gd name="connsiteY809" fmla="*/ 69155 h 77962"/>
                <a:gd name="connsiteX810" fmla="*/ 45349 w 49451"/>
                <a:gd name="connsiteY810" fmla="*/ 69155 h 77962"/>
                <a:gd name="connsiteX811" fmla="*/ 45349 w 49451"/>
                <a:gd name="connsiteY811" fmla="*/ 69431 h 77962"/>
                <a:gd name="connsiteX812" fmla="*/ 45626 w 49451"/>
                <a:gd name="connsiteY812" fmla="*/ 69707 h 77962"/>
                <a:gd name="connsiteX813" fmla="*/ 45626 w 49451"/>
                <a:gd name="connsiteY813" fmla="*/ 69984 h 77962"/>
                <a:gd name="connsiteX814" fmla="*/ 45902 w 49451"/>
                <a:gd name="connsiteY814" fmla="*/ 69984 h 77962"/>
                <a:gd name="connsiteX815" fmla="*/ 45902 w 49451"/>
                <a:gd name="connsiteY815" fmla="*/ 70260 h 77962"/>
                <a:gd name="connsiteX816" fmla="*/ 45902 w 49451"/>
                <a:gd name="connsiteY816" fmla="*/ 70537 h 77962"/>
                <a:gd name="connsiteX817" fmla="*/ 46178 w 49451"/>
                <a:gd name="connsiteY817" fmla="*/ 70813 h 77962"/>
                <a:gd name="connsiteX818" fmla="*/ 46178 w 49451"/>
                <a:gd name="connsiteY818" fmla="*/ 71090 h 77962"/>
                <a:gd name="connsiteX819" fmla="*/ 46178 w 49451"/>
                <a:gd name="connsiteY819" fmla="*/ 71366 h 77962"/>
                <a:gd name="connsiteX820" fmla="*/ 46454 w 49451"/>
                <a:gd name="connsiteY820" fmla="*/ 71366 h 77962"/>
                <a:gd name="connsiteX821" fmla="*/ 46454 w 49451"/>
                <a:gd name="connsiteY821" fmla="*/ 71643 h 77962"/>
                <a:gd name="connsiteX822" fmla="*/ 46731 w 49451"/>
                <a:gd name="connsiteY822" fmla="*/ 71643 h 77962"/>
                <a:gd name="connsiteX823" fmla="*/ 46731 w 49451"/>
                <a:gd name="connsiteY823" fmla="*/ 71919 h 77962"/>
                <a:gd name="connsiteX824" fmla="*/ 46454 w 49451"/>
                <a:gd name="connsiteY824" fmla="*/ 71919 h 77962"/>
                <a:gd name="connsiteX825" fmla="*/ 46178 w 49451"/>
                <a:gd name="connsiteY825" fmla="*/ 71919 h 77962"/>
                <a:gd name="connsiteX826" fmla="*/ 45902 w 49451"/>
                <a:gd name="connsiteY826" fmla="*/ 71919 h 77962"/>
                <a:gd name="connsiteX827" fmla="*/ 45626 w 49451"/>
                <a:gd name="connsiteY827" fmla="*/ 71919 h 77962"/>
                <a:gd name="connsiteX828" fmla="*/ 45349 w 49451"/>
                <a:gd name="connsiteY828" fmla="*/ 71919 h 77962"/>
                <a:gd name="connsiteX829" fmla="*/ 45349 w 49451"/>
                <a:gd name="connsiteY829" fmla="*/ 72196 h 77962"/>
                <a:gd name="connsiteX830" fmla="*/ 45349 w 49451"/>
                <a:gd name="connsiteY830" fmla="*/ 72472 h 77962"/>
                <a:gd name="connsiteX831" fmla="*/ 45349 w 49451"/>
                <a:gd name="connsiteY831" fmla="*/ 72749 h 77962"/>
                <a:gd name="connsiteX832" fmla="*/ 45073 w 49451"/>
                <a:gd name="connsiteY832" fmla="*/ 72749 h 77962"/>
                <a:gd name="connsiteX833" fmla="*/ 45073 w 49451"/>
                <a:gd name="connsiteY833" fmla="*/ 73025 h 77962"/>
                <a:gd name="connsiteX834" fmla="*/ 45073 w 49451"/>
                <a:gd name="connsiteY834" fmla="*/ 73301 h 77962"/>
                <a:gd name="connsiteX835" fmla="*/ 45073 w 49451"/>
                <a:gd name="connsiteY835" fmla="*/ 73578 h 77962"/>
                <a:gd name="connsiteX836" fmla="*/ 45349 w 49451"/>
                <a:gd name="connsiteY836" fmla="*/ 73854 h 77962"/>
                <a:gd name="connsiteX837" fmla="*/ 45349 w 49451"/>
                <a:gd name="connsiteY837" fmla="*/ 74131 h 77962"/>
                <a:gd name="connsiteX838" fmla="*/ 45349 w 49451"/>
                <a:gd name="connsiteY838" fmla="*/ 74407 h 77962"/>
                <a:gd name="connsiteX839" fmla="*/ 45349 w 49451"/>
                <a:gd name="connsiteY839" fmla="*/ 74684 h 77962"/>
                <a:gd name="connsiteX840" fmla="*/ 45073 w 49451"/>
                <a:gd name="connsiteY840" fmla="*/ 74684 h 77962"/>
                <a:gd name="connsiteX841" fmla="*/ 45073 w 49451"/>
                <a:gd name="connsiteY841" fmla="*/ 74960 h 77962"/>
                <a:gd name="connsiteX842" fmla="*/ 44797 w 49451"/>
                <a:gd name="connsiteY842" fmla="*/ 74960 h 77962"/>
                <a:gd name="connsiteX843" fmla="*/ 44520 w 49451"/>
                <a:gd name="connsiteY843" fmla="*/ 75237 h 77962"/>
                <a:gd name="connsiteX844" fmla="*/ 44520 w 49451"/>
                <a:gd name="connsiteY844" fmla="*/ 75513 h 77962"/>
                <a:gd name="connsiteX845" fmla="*/ 44244 w 49451"/>
                <a:gd name="connsiteY845" fmla="*/ 75513 h 77962"/>
                <a:gd name="connsiteX846" fmla="*/ 44520 w 49451"/>
                <a:gd name="connsiteY846" fmla="*/ 75790 h 77962"/>
                <a:gd name="connsiteX847" fmla="*/ 44520 w 49451"/>
                <a:gd name="connsiteY847" fmla="*/ 76066 h 77962"/>
                <a:gd name="connsiteX848" fmla="*/ 44520 w 49451"/>
                <a:gd name="connsiteY848" fmla="*/ 76342 h 77962"/>
                <a:gd name="connsiteX849" fmla="*/ 44520 w 49451"/>
                <a:gd name="connsiteY849" fmla="*/ 76619 h 77962"/>
                <a:gd name="connsiteX850" fmla="*/ 44797 w 49451"/>
                <a:gd name="connsiteY850" fmla="*/ 76619 h 77962"/>
                <a:gd name="connsiteX851" fmla="*/ 44797 w 49451"/>
                <a:gd name="connsiteY851" fmla="*/ 76896 h 77962"/>
                <a:gd name="connsiteX852" fmla="*/ 44797 w 49451"/>
                <a:gd name="connsiteY852" fmla="*/ 77172 h 77962"/>
                <a:gd name="connsiteX853" fmla="*/ 44797 w 49451"/>
                <a:gd name="connsiteY853" fmla="*/ 77448 h 77962"/>
                <a:gd name="connsiteX854" fmla="*/ 45073 w 49451"/>
                <a:gd name="connsiteY854" fmla="*/ 77448 h 77962"/>
                <a:gd name="connsiteX855" fmla="*/ 45073 w 49451"/>
                <a:gd name="connsiteY855" fmla="*/ 77725 h 77962"/>
                <a:gd name="connsiteX856" fmla="*/ 45073 w 49451"/>
                <a:gd name="connsiteY856" fmla="*/ 78001 h 77962"/>
                <a:gd name="connsiteX857" fmla="*/ 44797 w 49451"/>
                <a:gd name="connsiteY857" fmla="*/ 78001 h 77962"/>
                <a:gd name="connsiteX858" fmla="*/ 44520 w 49451"/>
                <a:gd name="connsiteY858" fmla="*/ 78001 h 77962"/>
                <a:gd name="connsiteX859" fmla="*/ 44520 w 49451"/>
                <a:gd name="connsiteY859" fmla="*/ 77725 h 77962"/>
                <a:gd name="connsiteX860" fmla="*/ 44244 w 49451"/>
                <a:gd name="connsiteY860" fmla="*/ 77725 h 77962"/>
                <a:gd name="connsiteX861" fmla="*/ 43968 w 49451"/>
                <a:gd name="connsiteY861" fmla="*/ 77725 h 77962"/>
                <a:gd name="connsiteX862" fmla="*/ 43692 w 49451"/>
                <a:gd name="connsiteY862" fmla="*/ 77725 h 77962"/>
                <a:gd name="connsiteX863" fmla="*/ 43415 w 49451"/>
                <a:gd name="connsiteY863" fmla="*/ 77725 h 77962"/>
                <a:gd name="connsiteX864" fmla="*/ 43139 w 49451"/>
                <a:gd name="connsiteY864" fmla="*/ 77725 h 77962"/>
                <a:gd name="connsiteX865" fmla="*/ 42863 w 49451"/>
                <a:gd name="connsiteY865" fmla="*/ 77725 h 77962"/>
                <a:gd name="connsiteX866" fmla="*/ 42863 w 49451"/>
                <a:gd name="connsiteY866" fmla="*/ 77448 h 77962"/>
                <a:gd name="connsiteX867" fmla="*/ 42587 w 49451"/>
                <a:gd name="connsiteY867" fmla="*/ 77448 h 77962"/>
                <a:gd name="connsiteX868" fmla="*/ 42310 w 49451"/>
                <a:gd name="connsiteY868" fmla="*/ 77448 h 77962"/>
                <a:gd name="connsiteX869" fmla="*/ 42310 w 49451"/>
                <a:gd name="connsiteY869" fmla="*/ 77725 h 77962"/>
                <a:gd name="connsiteX870" fmla="*/ 42034 w 49451"/>
                <a:gd name="connsiteY870" fmla="*/ 77725 h 77962"/>
                <a:gd name="connsiteX871" fmla="*/ 41758 w 49451"/>
                <a:gd name="connsiteY871" fmla="*/ 77725 h 77962"/>
                <a:gd name="connsiteX872" fmla="*/ 41482 w 49451"/>
                <a:gd name="connsiteY872" fmla="*/ 77725 h 77962"/>
                <a:gd name="connsiteX873" fmla="*/ 41482 w 49451"/>
                <a:gd name="connsiteY873" fmla="*/ 77448 h 77962"/>
                <a:gd name="connsiteX874" fmla="*/ 41205 w 49451"/>
                <a:gd name="connsiteY874" fmla="*/ 77448 h 77962"/>
                <a:gd name="connsiteX875" fmla="*/ 40929 w 49451"/>
                <a:gd name="connsiteY875" fmla="*/ 77448 h 77962"/>
                <a:gd name="connsiteX876" fmla="*/ 40653 w 49451"/>
                <a:gd name="connsiteY876" fmla="*/ 77448 h 77962"/>
                <a:gd name="connsiteX877" fmla="*/ 40653 w 49451"/>
                <a:gd name="connsiteY877" fmla="*/ 77172 h 77962"/>
                <a:gd name="connsiteX878" fmla="*/ 40376 w 49451"/>
                <a:gd name="connsiteY878" fmla="*/ 77172 h 77962"/>
                <a:gd name="connsiteX879" fmla="*/ 40100 w 49451"/>
                <a:gd name="connsiteY879" fmla="*/ 77172 h 77962"/>
                <a:gd name="connsiteX880" fmla="*/ 40100 w 49451"/>
                <a:gd name="connsiteY880" fmla="*/ 76896 h 77962"/>
                <a:gd name="connsiteX881" fmla="*/ 40100 w 49451"/>
                <a:gd name="connsiteY881" fmla="*/ 76619 h 77962"/>
                <a:gd name="connsiteX882" fmla="*/ 40100 w 49451"/>
                <a:gd name="connsiteY882" fmla="*/ 76342 h 77962"/>
                <a:gd name="connsiteX883" fmla="*/ 40100 w 49451"/>
                <a:gd name="connsiteY883" fmla="*/ 76066 h 77962"/>
                <a:gd name="connsiteX884" fmla="*/ 40100 w 49451"/>
                <a:gd name="connsiteY884" fmla="*/ 75790 h 77962"/>
                <a:gd name="connsiteX885" fmla="*/ 40100 w 49451"/>
                <a:gd name="connsiteY885" fmla="*/ 75513 h 77962"/>
                <a:gd name="connsiteX886" fmla="*/ 40376 w 49451"/>
                <a:gd name="connsiteY886" fmla="*/ 75513 h 77962"/>
                <a:gd name="connsiteX887" fmla="*/ 40376 w 49451"/>
                <a:gd name="connsiteY887" fmla="*/ 75237 h 77962"/>
                <a:gd name="connsiteX888" fmla="*/ 40653 w 49451"/>
                <a:gd name="connsiteY888" fmla="*/ 75237 h 77962"/>
                <a:gd name="connsiteX889" fmla="*/ 40653 w 49451"/>
                <a:gd name="connsiteY889" fmla="*/ 74960 h 77962"/>
                <a:gd name="connsiteX890" fmla="*/ 40929 w 49451"/>
                <a:gd name="connsiteY890" fmla="*/ 74960 h 77962"/>
                <a:gd name="connsiteX891" fmla="*/ 40929 w 49451"/>
                <a:gd name="connsiteY891" fmla="*/ 74684 h 77962"/>
                <a:gd name="connsiteX892" fmla="*/ 40929 w 49451"/>
                <a:gd name="connsiteY892" fmla="*/ 74407 h 77962"/>
                <a:gd name="connsiteX893" fmla="*/ 40929 w 49451"/>
                <a:gd name="connsiteY893" fmla="*/ 74131 h 77962"/>
                <a:gd name="connsiteX894" fmla="*/ 40929 w 49451"/>
                <a:gd name="connsiteY894" fmla="*/ 73854 h 77962"/>
                <a:gd name="connsiteX895" fmla="*/ 40929 w 49451"/>
                <a:gd name="connsiteY895" fmla="*/ 73578 h 77962"/>
                <a:gd name="connsiteX896" fmla="*/ 40929 w 49451"/>
                <a:gd name="connsiteY896" fmla="*/ 73301 h 77962"/>
                <a:gd name="connsiteX897" fmla="*/ 40929 w 49451"/>
                <a:gd name="connsiteY897" fmla="*/ 73025 h 77962"/>
                <a:gd name="connsiteX898" fmla="*/ 40929 w 49451"/>
                <a:gd name="connsiteY898" fmla="*/ 72749 h 77962"/>
                <a:gd name="connsiteX899" fmla="*/ 40929 w 49451"/>
                <a:gd name="connsiteY899" fmla="*/ 72472 h 77962"/>
                <a:gd name="connsiteX900" fmla="*/ 40653 w 49451"/>
                <a:gd name="connsiteY900" fmla="*/ 72472 h 77962"/>
                <a:gd name="connsiteX901" fmla="*/ 40653 w 49451"/>
                <a:gd name="connsiteY901" fmla="*/ 72196 h 77962"/>
                <a:gd name="connsiteX902" fmla="*/ 40653 w 49451"/>
                <a:gd name="connsiteY902" fmla="*/ 71919 h 77962"/>
                <a:gd name="connsiteX903" fmla="*/ 40653 w 49451"/>
                <a:gd name="connsiteY903" fmla="*/ 71643 h 77962"/>
                <a:gd name="connsiteX904" fmla="*/ 40376 w 49451"/>
                <a:gd name="connsiteY904" fmla="*/ 71643 h 77962"/>
                <a:gd name="connsiteX905" fmla="*/ 40100 w 49451"/>
                <a:gd name="connsiteY905" fmla="*/ 71643 h 77962"/>
                <a:gd name="connsiteX906" fmla="*/ 40100 w 49451"/>
                <a:gd name="connsiteY906" fmla="*/ 71366 h 77962"/>
                <a:gd name="connsiteX907" fmla="*/ 39824 w 49451"/>
                <a:gd name="connsiteY907" fmla="*/ 71366 h 77962"/>
                <a:gd name="connsiteX908" fmla="*/ 39548 w 49451"/>
                <a:gd name="connsiteY908" fmla="*/ 71366 h 77962"/>
                <a:gd name="connsiteX909" fmla="*/ 39271 w 49451"/>
                <a:gd name="connsiteY909" fmla="*/ 71366 h 77962"/>
                <a:gd name="connsiteX910" fmla="*/ 38995 w 49451"/>
                <a:gd name="connsiteY910" fmla="*/ 71366 h 77962"/>
                <a:gd name="connsiteX911" fmla="*/ 38719 w 49451"/>
                <a:gd name="connsiteY911" fmla="*/ 71366 h 77962"/>
                <a:gd name="connsiteX912" fmla="*/ 38443 w 49451"/>
                <a:gd name="connsiteY912" fmla="*/ 71366 h 77962"/>
                <a:gd name="connsiteX913" fmla="*/ 38166 w 49451"/>
                <a:gd name="connsiteY913" fmla="*/ 71366 h 77962"/>
                <a:gd name="connsiteX914" fmla="*/ 37890 w 49451"/>
                <a:gd name="connsiteY914" fmla="*/ 71366 h 77962"/>
                <a:gd name="connsiteX915" fmla="*/ 37614 w 49451"/>
                <a:gd name="connsiteY915" fmla="*/ 71366 h 77962"/>
                <a:gd name="connsiteX916" fmla="*/ 37338 w 49451"/>
                <a:gd name="connsiteY916" fmla="*/ 71366 h 77962"/>
                <a:gd name="connsiteX917" fmla="*/ 37338 w 49451"/>
                <a:gd name="connsiteY917" fmla="*/ 71643 h 77962"/>
                <a:gd name="connsiteX918" fmla="*/ 37614 w 49451"/>
                <a:gd name="connsiteY918" fmla="*/ 71643 h 77962"/>
                <a:gd name="connsiteX919" fmla="*/ 37614 w 49451"/>
                <a:gd name="connsiteY919" fmla="*/ 71919 h 77962"/>
                <a:gd name="connsiteX920" fmla="*/ 37614 w 49451"/>
                <a:gd name="connsiteY920" fmla="*/ 72196 h 77962"/>
                <a:gd name="connsiteX921" fmla="*/ 37614 w 49451"/>
                <a:gd name="connsiteY921" fmla="*/ 72472 h 77962"/>
                <a:gd name="connsiteX922" fmla="*/ 37890 w 49451"/>
                <a:gd name="connsiteY922" fmla="*/ 72472 h 77962"/>
                <a:gd name="connsiteX923" fmla="*/ 37890 w 49451"/>
                <a:gd name="connsiteY923" fmla="*/ 72749 h 77962"/>
                <a:gd name="connsiteX924" fmla="*/ 37890 w 49451"/>
                <a:gd name="connsiteY924" fmla="*/ 73025 h 77962"/>
                <a:gd name="connsiteX925" fmla="*/ 37890 w 49451"/>
                <a:gd name="connsiteY925" fmla="*/ 73301 h 77962"/>
                <a:gd name="connsiteX926" fmla="*/ 37614 w 49451"/>
                <a:gd name="connsiteY926" fmla="*/ 73301 h 77962"/>
                <a:gd name="connsiteX927" fmla="*/ 37338 w 49451"/>
                <a:gd name="connsiteY927" fmla="*/ 73301 h 77962"/>
                <a:gd name="connsiteX928" fmla="*/ 37061 w 49451"/>
                <a:gd name="connsiteY928" fmla="*/ 73301 h 77962"/>
                <a:gd name="connsiteX929" fmla="*/ 36785 w 49451"/>
                <a:gd name="connsiteY929" fmla="*/ 73301 h 77962"/>
                <a:gd name="connsiteX930" fmla="*/ 36509 w 49451"/>
                <a:gd name="connsiteY930" fmla="*/ 73301 h 77962"/>
                <a:gd name="connsiteX931" fmla="*/ 36232 w 49451"/>
                <a:gd name="connsiteY931" fmla="*/ 73301 h 77962"/>
                <a:gd name="connsiteX932" fmla="*/ 35956 w 49451"/>
                <a:gd name="connsiteY932" fmla="*/ 73301 h 77962"/>
                <a:gd name="connsiteX933" fmla="*/ 35680 w 49451"/>
                <a:gd name="connsiteY933" fmla="*/ 73301 h 77962"/>
                <a:gd name="connsiteX934" fmla="*/ 35404 w 49451"/>
                <a:gd name="connsiteY934" fmla="*/ 73301 h 77962"/>
                <a:gd name="connsiteX935" fmla="*/ 35127 w 49451"/>
                <a:gd name="connsiteY935" fmla="*/ 73301 h 77962"/>
                <a:gd name="connsiteX936" fmla="*/ 34851 w 49451"/>
                <a:gd name="connsiteY936" fmla="*/ 73301 h 77962"/>
                <a:gd name="connsiteX937" fmla="*/ 34575 w 49451"/>
                <a:gd name="connsiteY937" fmla="*/ 73578 h 77962"/>
                <a:gd name="connsiteX938" fmla="*/ 34299 w 49451"/>
                <a:gd name="connsiteY938" fmla="*/ 73578 h 77962"/>
                <a:gd name="connsiteX939" fmla="*/ 34023 w 49451"/>
                <a:gd name="connsiteY939" fmla="*/ 73578 h 77962"/>
                <a:gd name="connsiteX940" fmla="*/ 33746 w 49451"/>
                <a:gd name="connsiteY940" fmla="*/ 73578 h 77962"/>
                <a:gd name="connsiteX941" fmla="*/ 33470 w 49451"/>
                <a:gd name="connsiteY941" fmla="*/ 73578 h 77962"/>
                <a:gd name="connsiteX942" fmla="*/ 33194 w 49451"/>
                <a:gd name="connsiteY942" fmla="*/ 73578 h 77962"/>
                <a:gd name="connsiteX943" fmla="*/ 32917 w 49451"/>
                <a:gd name="connsiteY943" fmla="*/ 73578 h 77962"/>
                <a:gd name="connsiteX944" fmla="*/ 32641 w 49451"/>
                <a:gd name="connsiteY944" fmla="*/ 73578 h 77962"/>
                <a:gd name="connsiteX945" fmla="*/ 32917 w 49451"/>
                <a:gd name="connsiteY945" fmla="*/ 73301 h 77962"/>
                <a:gd name="connsiteX946" fmla="*/ 33194 w 49451"/>
                <a:gd name="connsiteY946" fmla="*/ 73025 h 77962"/>
                <a:gd name="connsiteX947" fmla="*/ 33194 w 49451"/>
                <a:gd name="connsiteY947" fmla="*/ 72749 h 77962"/>
                <a:gd name="connsiteX948" fmla="*/ 33194 w 49451"/>
                <a:gd name="connsiteY948" fmla="*/ 72472 h 77962"/>
                <a:gd name="connsiteX949" fmla="*/ 33194 w 49451"/>
                <a:gd name="connsiteY949" fmla="*/ 72196 h 77962"/>
                <a:gd name="connsiteX950" fmla="*/ 33470 w 49451"/>
                <a:gd name="connsiteY950" fmla="*/ 72196 h 77962"/>
                <a:gd name="connsiteX951" fmla="*/ 33470 w 49451"/>
                <a:gd name="connsiteY951" fmla="*/ 71919 h 77962"/>
                <a:gd name="connsiteX952" fmla="*/ 33470 w 49451"/>
                <a:gd name="connsiteY952" fmla="*/ 71643 h 77962"/>
                <a:gd name="connsiteX953" fmla="*/ 33746 w 49451"/>
                <a:gd name="connsiteY953" fmla="*/ 71643 h 77962"/>
                <a:gd name="connsiteX954" fmla="*/ 33746 w 49451"/>
                <a:gd name="connsiteY954" fmla="*/ 71366 h 77962"/>
                <a:gd name="connsiteX955" fmla="*/ 34023 w 49451"/>
                <a:gd name="connsiteY955" fmla="*/ 71366 h 77962"/>
                <a:gd name="connsiteX956" fmla="*/ 34023 w 49451"/>
                <a:gd name="connsiteY956" fmla="*/ 71090 h 77962"/>
                <a:gd name="connsiteX957" fmla="*/ 34299 w 49451"/>
                <a:gd name="connsiteY957" fmla="*/ 71090 h 77962"/>
                <a:gd name="connsiteX958" fmla="*/ 34299 w 49451"/>
                <a:gd name="connsiteY958" fmla="*/ 70813 h 77962"/>
                <a:gd name="connsiteX959" fmla="*/ 34575 w 49451"/>
                <a:gd name="connsiteY959" fmla="*/ 70813 h 77962"/>
                <a:gd name="connsiteX960" fmla="*/ 34575 w 49451"/>
                <a:gd name="connsiteY960" fmla="*/ 70537 h 77962"/>
                <a:gd name="connsiteX961" fmla="*/ 34299 w 49451"/>
                <a:gd name="connsiteY961" fmla="*/ 70537 h 77962"/>
                <a:gd name="connsiteX962" fmla="*/ 34023 w 49451"/>
                <a:gd name="connsiteY962" fmla="*/ 70537 h 77962"/>
                <a:gd name="connsiteX963" fmla="*/ 34023 w 49451"/>
                <a:gd name="connsiteY963" fmla="*/ 70260 h 77962"/>
                <a:gd name="connsiteX964" fmla="*/ 33746 w 49451"/>
                <a:gd name="connsiteY964" fmla="*/ 70260 h 77962"/>
                <a:gd name="connsiteX965" fmla="*/ 33470 w 49451"/>
                <a:gd name="connsiteY965" fmla="*/ 70260 h 77962"/>
                <a:gd name="connsiteX966" fmla="*/ 33194 w 49451"/>
                <a:gd name="connsiteY966" fmla="*/ 70260 h 77962"/>
                <a:gd name="connsiteX967" fmla="*/ 32917 w 49451"/>
                <a:gd name="connsiteY967" fmla="*/ 70260 h 77962"/>
                <a:gd name="connsiteX968" fmla="*/ 32641 w 49451"/>
                <a:gd name="connsiteY968" fmla="*/ 69984 h 77962"/>
                <a:gd name="connsiteX969" fmla="*/ 32365 w 49451"/>
                <a:gd name="connsiteY969" fmla="*/ 69984 h 77962"/>
                <a:gd name="connsiteX970" fmla="*/ 32088 w 49451"/>
                <a:gd name="connsiteY970" fmla="*/ 69984 h 77962"/>
                <a:gd name="connsiteX971" fmla="*/ 31812 w 49451"/>
                <a:gd name="connsiteY971" fmla="*/ 69984 h 77962"/>
                <a:gd name="connsiteX972" fmla="*/ 31536 w 49451"/>
                <a:gd name="connsiteY972" fmla="*/ 69984 h 77962"/>
                <a:gd name="connsiteX973" fmla="*/ 31536 w 49451"/>
                <a:gd name="connsiteY973" fmla="*/ 70260 h 77962"/>
                <a:gd name="connsiteX974" fmla="*/ 31260 w 49451"/>
                <a:gd name="connsiteY974" fmla="*/ 70260 h 77962"/>
                <a:gd name="connsiteX975" fmla="*/ 30983 w 49451"/>
                <a:gd name="connsiteY975" fmla="*/ 70537 h 77962"/>
                <a:gd name="connsiteX976" fmla="*/ 30707 w 49451"/>
                <a:gd name="connsiteY976" fmla="*/ 70537 h 77962"/>
                <a:gd name="connsiteX977" fmla="*/ 30431 w 49451"/>
                <a:gd name="connsiteY977" fmla="*/ 70537 h 77962"/>
                <a:gd name="connsiteX978" fmla="*/ 30155 w 49451"/>
                <a:gd name="connsiteY978" fmla="*/ 70537 h 77962"/>
                <a:gd name="connsiteX979" fmla="*/ 30155 w 49451"/>
                <a:gd name="connsiteY979" fmla="*/ 70260 h 77962"/>
                <a:gd name="connsiteX980" fmla="*/ 29879 w 49451"/>
                <a:gd name="connsiteY980" fmla="*/ 70260 h 77962"/>
                <a:gd name="connsiteX981" fmla="*/ 29879 w 49451"/>
                <a:gd name="connsiteY981" fmla="*/ 69984 h 77962"/>
                <a:gd name="connsiteX982" fmla="*/ 29879 w 49451"/>
                <a:gd name="connsiteY982" fmla="*/ 69707 h 77962"/>
                <a:gd name="connsiteX983" fmla="*/ 29879 w 49451"/>
                <a:gd name="connsiteY983" fmla="*/ 69431 h 77962"/>
                <a:gd name="connsiteX984" fmla="*/ 29602 w 49451"/>
                <a:gd name="connsiteY984" fmla="*/ 69431 h 77962"/>
                <a:gd name="connsiteX985" fmla="*/ 29602 w 49451"/>
                <a:gd name="connsiteY985" fmla="*/ 69155 h 77962"/>
                <a:gd name="connsiteX986" fmla="*/ 29326 w 49451"/>
                <a:gd name="connsiteY986" fmla="*/ 69155 h 77962"/>
                <a:gd name="connsiteX987" fmla="*/ 29050 w 49451"/>
                <a:gd name="connsiteY987" fmla="*/ 69155 h 77962"/>
                <a:gd name="connsiteX988" fmla="*/ 28773 w 49451"/>
                <a:gd name="connsiteY988" fmla="*/ 69155 h 77962"/>
                <a:gd name="connsiteX989" fmla="*/ 28497 w 49451"/>
                <a:gd name="connsiteY989" fmla="*/ 69155 h 77962"/>
                <a:gd name="connsiteX990" fmla="*/ 28221 w 49451"/>
                <a:gd name="connsiteY990" fmla="*/ 69155 h 77962"/>
                <a:gd name="connsiteX991" fmla="*/ 27944 w 49451"/>
                <a:gd name="connsiteY991" fmla="*/ 69155 h 77962"/>
                <a:gd name="connsiteX992" fmla="*/ 27668 w 49451"/>
                <a:gd name="connsiteY992" fmla="*/ 69155 h 77962"/>
                <a:gd name="connsiteX993" fmla="*/ 27392 w 49451"/>
                <a:gd name="connsiteY993" fmla="*/ 69155 h 77962"/>
                <a:gd name="connsiteX994" fmla="*/ 27116 w 49451"/>
                <a:gd name="connsiteY994" fmla="*/ 69155 h 77962"/>
                <a:gd name="connsiteX995" fmla="*/ 27116 w 49451"/>
                <a:gd name="connsiteY995" fmla="*/ 68878 h 77962"/>
                <a:gd name="connsiteX996" fmla="*/ 26839 w 49451"/>
                <a:gd name="connsiteY996" fmla="*/ 68878 h 77962"/>
                <a:gd name="connsiteX997" fmla="*/ 26839 w 49451"/>
                <a:gd name="connsiteY997" fmla="*/ 68602 h 77962"/>
                <a:gd name="connsiteX998" fmla="*/ 26563 w 49451"/>
                <a:gd name="connsiteY998" fmla="*/ 68602 h 77962"/>
                <a:gd name="connsiteX999" fmla="*/ 26563 w 49451"/>
                <a:gd name="connsiteY999" fmla="*/ 68325 h 77962"/>
                <a:gd name="connsiteX1000" fmla="*/ 26287 w 49451"/>
                <a:gd name="connsiteY1000" fmla="*/ 68325 h 77962"/>
                <a:gd name="connsiteX1001" fmla="*/ 26011 w 49451"/>
                <a:gd name="connsiteY1001" fmla="*/ 68325 h 77962"/>
                <a:gd name="connsiteX1002" fmla="*/ 25735 w 49451"/>
                <a:gd name="connsiteY1002" fmla="*/ 68325 h 77962"/>
                <a:gd name="connsiteX1003" fmla="*/ 25735 w 49451"/>
                <a:gd name="connsiteY1003" fmla="*/ 68049 h 77962"/>
                <a:gd name="connsiteX1004" fmla="*/ 25458 w 49451"/>
                <a:gd name="connsiteY1004" fmla="*/ 68049 h 77962"/>
                <a:gd name="connsiteX1005" fmla="*/ 25182 w 49451"/>
                <a:gd name="connsiteY1005" fmla="*/ 68049 h 77962"/>
                <a:gd name="connsiteX1006" fmla="*/ 24906 w 49451"/>
                <a:gd name="connsiteY1006" fmla="*/ 68049 h 77962"/>
                <a:gd name="connsiteX1007" fmla="*/ 24906 w 49451"/>
                <a:gd name="connsiteY1007" fmla="*/ 67772 h 77962"/>
                <a:gd name="connsiteX1008" fmla="*/ 24629 w 49451"/>
                <a:gd name="connsiteY1008" fmla="*/ 67772 h 77962"/>
                <a:gd name="connsiteX1009" fmla="*/ 24629 w 49451"/>
                <a:gd name="connsiteY1009" fmla="*/ 67496 h 77962"/>
                <a:gd name="connsiteX1010" fmla="*/ 24629 w 49451"/>
                <a:gd name="connsiteY1010" fmla="*/ 67219 h 77962"/>
                <a:gd name="connsiteX1011" fmla="*/ 24353 w 49451"/>
                <a:gd name="connsiteY1011" fmla="*/ 67219 h 77962"/>
                <a:gd name="connsiteX1012" fmla="*/ 24077 w 49451"/>
                <a:gd name="connsiteY1012" fmla="*/ 67219 h 77962"/>
                <a:gd name="connsiteX1013" fmla="*/ 24077 w 49451"/>
                <a:gd name="connsiteY1013" fmla="*/ 66943 h 77962"/>
                <a:gd name="connsiteX1014" fmla="*/ 23801 w 49451"/>
                <a:gd name="connsiteY1014" fmla="*/ 66943 h 77962"/>
                <a:gd name="connsiteX1015" fmla="*/ 23801 w 49451"/>
                <a:gd name="connsiteY1015" fmla="*/ 67219 h 77962"/>
                <a:gd name="connsiteX1016" fmla="*/ 23524 w 49451"/>
                <a:gd name="connsiteY1016" fmla="*/ 67219 h 77962"/>
                <a:gd name="connsiteX1017" fmla="*/ 23248 w 49451"/>
                <a:gd name="connsiteY1017" fmla="*/ 67219 h 77962"/>
                <a:gd name="connsiteX1018" fmla="*/ 22972 w 49451"/>
                <a:gd name="connsiteY1018" fmla="*/ 67219 h 77962"/>
                <a:gd name="connsiteX1019" fmla="*/ 22695 w 49451"/>
                <a:gd name="connsiteY1019" fmla="*/ 67219 h 77962"/>
                <a:gd name="connsiteX1020" fmla="*/ 22419 w 49451"/>
                <a:gd name="connsiteY1020" fmla="*/ 67219 h 77962"/>
                <a:gd name="connsiteX1021" fmla="*/ 22419 w 49451"/>
                <a:gd name="connsiteY1021" fmla="*/ 66943 h 77962"/>
                <a:gd name="connsiteX1022" fmla="*/ 22143 w 49451"/>
                <a:gd name="connsiteY1022" fmla="*/ 66943 h 77962"/>
                <a:gd name="connsiteX1023" fmla="*/ 21867 w 49451"/>
                <a:gd name="connsiteY1023" fmla="*/ 66943 h 77962"/>
                <a:gd name="connsiteX1024" fmla="*/ 21867 w 49451"/>
                <a:gd name="connsiteY1024" fmla="*/ 66666 h 77962"/>
                <a:gd name="connsiteX1025" fmla="*/ 21591 w 49451"/>
                <a:gd name="connsiteY1025" fmla="*/ 66666 h 77962"/>
                <a:gd name="connsiteX1026" fmla="*/ 21591 w 49451"/>
                <a:gd name="connsiteY1026" fmla="*/ 66390 h 77962"/>
                <a:gd name="connsiteX1027" fmla="*/ 21591 w 49451"/>
                <a:gd name="connsiteY1027" fmla="*/ 66113 h 77962"/>
                <a:gd name="connsiteX1028" fmla="*/ 21314 w 49451"/>
                <a:gd name="connsiteY1028" fmla="*/ 66113 h 77962"/>
                <a:gd name="connsiteX1029" fmla="*/ 21314 w 49451"/>
                <a:gd name="connsiteY1029" fmla="*/ 65837 h 77962"/>
                <a:gd name="connsiteX1030" fmla="*/ 21038 w 49451"/>
                <a:gd name="connsiteY1030" fmla="*/ 65837 h 77962"/>
                <a:gd name="connsiteX1031" fmla="*/ 21038 w 49451"/>
                <a:gd name="connsiteY1031" fmla="*/ 65560 h 77962"/>
                <a:gd name="connsiteX1032" fmla="*/ 21038 w 49451"/>
                <a:gd name="connsiteY1032" fmla="*/ 65284 h 77962"/>
                <a:gd name="connsiteX1033" fmla="*/ 20762 w 49451"/>
                <a:gd name="connsiteY1033" fmla="*/ 65284 h 77962"/>
                <a:gd name="connsiteX1034" fmla="*/ 20762 w 49451"/>
                <a:gd name="connsiteY1034" fmla="*/ 65008 h 77962"/>
                <a:gd name="connsiteX1035" fmla="*/ 20762 w 49451"/>
                <a:gd name="connsiteY1035" fmla="*/ 64731 h 77962"/>
                <a:gd name="connsiteX1036" fmla="*/ 20485 w 49451"/>
                <a:gd name="connsiteY1036" fmla="*/ 64731 h 77962"/>
                <a:gd name="connsiteX1037" fmla="*/ 20485 w 49451"/>
                <a:gd name="connsiteY1037" fmla="*/ 64455 h 77962"/>
                <a:gd name="connsiteX1038" fmla="*/ 20485 w 49451"/>
                <a:gd name="connsiteY1038" fmla="*/ 64178 h 77962"/>
                <a:gd name="connsiteX1039" fmla="*/ 20209 w 49451"/>
                <a:gd name="connsiteY1039" fmla="*/ 64178 h 77962"/>
                <a:gd name="connsiteX1040" fmla="*/ 20209 w 49451"/>
                <a:gd name="connsiteY1040" fmla="*/ 63902 h 77962"/>
                <a:gd name="connsiteX1041" fmla="*/ 20209 w 49451"/>
                <a:gd name="connsiteY1041" fmla="*/ 63625 h 77962"/>
                <a:gd name="connsiteX1042" fmla="*/ 19933 w 49451"/>
                <a:gd name="connsiteY1042" fmla="*/ 63625 h 77962"/>
                <a:gd name="connsiteX1043" fmla="*/ 19933 w 49451"/>
                <a:gd name="connsiteY1043" fmla="*/ 63349 h 77962"/>
                <a:gd name="connsiteX1044" fmla="*/ 19657 w 49451"/>
                <a:gd name="connsiteY1044" fmla="*/ 63072 h 77962"/>
                <a:gd name="connsiteX1045" fmla="*/ 19657 w 49451"/>
                <a:gd name="connsiteY1045" fmla="*/ 62796 h 77962"/>
                <a:gd name="connsiteX1046" fmla="*/ 19380 w 49451"/>
                <a:gd name="connsiteY1046" fmla="*/ 62519 h 77962"/>
                <a:gd name="connsiteX1047" fmla="*/ 19380 w 49451"/>
                <a:gd name="connsiteY1047" fmla="*/ 62243 h 77962"/>
                <a:gd name="connsiteX1048" fmla="*/ 19380 w 49451"/>
                <a:gd name="connsiteY1048" fmla="*/ 61967 h 77962"/>
                <a:gd name="connsiteX1049" fmla="*/ 19104 w 49451"/>
                <a:gd name="connsiteY1049" fmla="*/ 61967 h 77962"/>
                <a:gd name="connsiteX1050" fmla="*/ 19104 w 49451"/>
                <a:gd name="connsiteY1050" fmla="*/ 61690 h 77962"/>
                <a:gd name="connsiteX1051" fmla="*/ 19104 w 49451"/>
                <a:gd name="connsiteY1051" fmla="*/ 61413 h 77962"/>
                <a:gd name="connsiteX1052" fmla="*/ 19104 w 49451"/>
                <a:gd name="connsiteY1052" fmla="*/ 61137 h 77962"/>
                <a:gd name="connsiteX1053" fmla="*/ 18828 w 49451"/>
                <a:gd name="connsiteY1053" fmla="*/ 61137 h 77962"/>
                <a:gd name="connsiteX1054" fmla="*/ 18828 w 49451"/>
                <a:gd name="connsiteY1054" fmla="*/ 60861 h 77962"/>
                <a:gd name="connsiteX1055" fmla="*/ 18828 w 49451"/>
                <a:gd name="connsiteY1055" fmla="*/ 60584 h 77962"/>
                <a:gd name="connsiteX1056" fmla="*/ 18828 w 49451"/>
                <a:gd name="connsiteY1056" fmla="*/ 60308 h 77962"/>
                <a:gd name="connsiteX1057" fmla="*/ 18828 w 49451"/>
                <a:gd name="connsiteY1057" fmla="*/ 60031 h 77962"/>
                <a:gd name="connsiteX1058" fmla="*/ 18828 w 49451"/>
                <a:gd name="connsiteY1058" fmla="*/ 59755 h 77962"/>
                <a:gd name="connsiteX1059" fmla="*/ 19104 w 49451"/>
                <a:gd name="connsiteY1059" fmla="*/ 59755 h 77962"/>
                <a:gd name="connsiteX1060" fmla="*/ 19104 w 49451"/>
                <a:gd name="connsiteY1060" fmla="*/ 59478 h 77962"/>
                <a:gd name="connsiteX1061" fmla="*/ 19104 w 49451"/>
                <a:gd name="connsiteY1061" fmla="*/ 59202 h 77962"/>
                <a:gd name="connsiteX1062" fmla="*/ 19380 w 49451"/>
                <a:gd name="connsiteY1062" fmla="*/ 58925 h 77962"/>
                <a:gd name="connsiteX1063" fmla="*/ 19380 w 49451"/>
                <a:gd name="connsiteY1063" fmla="*/ 58649 h 77962"/>
                <a:gd name="connsiteX1064" fmla="*/ 19380 w 49451"/>
                <a:gd name="connsiteY1064" fmla="*/ 58372 h 77962"/>
                <a:gd name="connsiteX1065" fmla="*/ 19657 w 49451"/>
                <a:gd name="connsiteY1065" fmla="*/ 58372 h 77962"/>
                <a:gd name="connsiteX1066" fmla="*/ 19657 w 49451"/>
                <a:gd name="connsiteY1066" fmla="*/ 58096 h 77962"/>
                <a:gd name="connsiteX1067" fmla="*/ 19657 w 49451"/>
                <a:gd name="connsiteY1067" fmla="*/ 57820 h 77962"/>
                <a:gd name="connsiteX1068" fmla="*/ 19657 w 49451"/>
                <a:gd name="connsiteY1068" fmla="*/ 57543 h 77962"/>
                <a:gd name="connsiteX1069" fmla="*/ 19657 w 49451"/>
                <a:gd name="connsiteY1069" fmla="*/ 57266 h 77962"/>
                <a:gd name="connsiteX1070" fmla="*/ 19657 w 49451"/>
                <a:gd name="connsiteY1070" fmla="*/ 56990 h 77962"/>
                <a:gd name="connsiteX1071" fmla="*/ 19657 w 49451"/>
                <a:gd name="connsiteY1071" fmla="*/ 56714 h 77962"/>
                <a:gd name="connsiteX1072" fmla="*/ 19657 w 49451"/>
                <a:gd name="connsiteY1072" fmla="*/ 56437 h 77962"/>
                <a:gd name="connsiteX1073" fmla="*/ 19657 w 49451"/>
                <a:gd name="connsiteY1073" fmla="*/ 56161 h 77962"/>
                <a:gd name="connsiteX1074" fmla="*/ 19657 w 49451"/>
                <a:gd name="connsiteY1074" fmla="*/ 55884 h 77962"/>
                <a:gd name="connsiteX1075" fmla="*/ 19380 w 49451"/>
                <a:gd name="connsiteY1075" fmla="*/ 55884 h 77962"/>
                <a:gd name="connsiteX1076" fmla="*/ 19380 w 49451"/>
                <a:gd name="connsiteY1076" fmla="*/ 55608 h 77962"/>
                <a:gd name="connsiteX1077" fmla="*/ 19380 w 49451"/>
                <a:gd name="connsiteY1077" fmla="*/ 55331 h 77962"/>
                <a:gd name="connsiteX1078" fmla="*/ 19380 w 49451"/>
                <a:gd name="connsiteY1078" fmla="*/ 55055 h 77962"/>
                <a:gd name="connsiteX1079" fmla="*/ 19104 w 49451"/>
                <a:gd name="connsiteY1079" fmla="*/ 55055 h 77962"/>
                <a:gd name="connsiteX1080" fmla="*/ 19104 w 49451"/>
                <a:gd name="connsiteY1080" fmla="*/ 54779 h 77962"/>
                <a:gd name="connsiteX1081" fmla="*/ 19104 w 49451"/>
                <a:gd name="connsiteY1081" fmla="*/ 54502 h 77962"/>
                <a:gd name="connsiteX1082" fmla="*/ 19104 w 49451"/>
                <a:gd name="connsiteY1082" fmla="*/ 54225 h 77962"/>
                <a:gd name="connsiteX1083" fmla="*/ 19104 w 49451"/>
                <a:gd name="connsiteY1083" fmla="*/ 53949 h 77962"/>
                <a:gd name="connsiteX1084" fmla="*/ 19104 w 49451"/>
                <a:gd name="connsiteY1084" fmla="*/ 53673 h 77962"/>
                <a:gd name="connsiteX1085" fmla="*/ 19104 w 49451"/>
                <a:gd name="connsiteY1085" fmla="*/ 53396 h 77962"/>
                <a:gd name="connsiteX1086" fmla="*/ 19104 w 49451"/>
                <a:gd name="connsiteY1086" fmla="*/ 53119 h 77962"/>
                <a:gd name="connsiteX1087" fmla="*/ 19380 w 49451"/>
                <a:gd name="connsiteY1087" fmla="*/ 53119 h 77962"/>
                <a:gd name="connsiteX1088" fmla="*/ 19380 w 49451"/>
                <a:gd name="connsiteY1088" fmla="*/ 52843 h 77962"/>
                <a:gd name="connsiteX1089" fmla="*/ 19380 w 49451"/>
                <a:gd name="connsiteY1089" fmla="*/ 52567 h 77962"/>
                <a:gd name="connsiteX1090" fmla="*/ 19380 w 49451"/>
                <a:gd name="connsiteY1090" fmla="*/ 52290 h 77962"/>
                <a:gd name="connsiteX1091" fmla="*/ 19380 w 49451"/>
                <a:gd name="connsiteY1091" fmla="*/ 52014 h 77962"/>
                <a:gd name="connsiteX1092" fmla="*/ 19657 w 49451"/>
                <a:gd name="connsiteY1092" fmla="*/ 52014 h 77962"/>
                <a:gd name="connsiteX1093" fmla="*/ 19657 w 49451"/>
                <a:gd name="connsiteY1093" fmla="*/ 51737 h 77962"/>
                <a:gd name="connsiteX1094" fmla="*/ 19933 w 49451"/>
                <a:gd name="connsiteY1094" fmla="*/ 51461 h 77962"/>
                <a:gd name="connsiteX1095" fmla="*/ 20209 w 49451"/>
                <a:gd name="connsiteY1095" fmla="*/ 51461 h 77962"/>
                <a:gd name="connsiteX1096" fmla="*/ 20209 w 49451"/>
                <a:gd name="connsiteY1096" fmla="*/ 51737 h 77962"/>
                <a:gd name="connsiteX1097" fmla="*/ 20485 w 49451"/>
                <a:gd name="connsiteY1097" fmla="*/ 51737 h 77962"/>
                <a:gd name="connsiteX1098" fmla="*/ 20485 w 49451"/>
                <a:gd name="connsiteY1098" fmla="*/ 52014 h 77962"/>
                <a:gd name="connsiteX1099" fmla="*/ 20485 w 49451"/>
                <a:gd name="connsiteY1099" fmla="*/ 52290 h 77962"/>
                <a:gd name="connsiteX1100" fmla="*/ 20762 w 49451"/>
                <a:gd name="connsiteY1100" fmla="*/ 52290 h 77962"/>
                <a:gd name="connsiteX1101" fmla="*/ 20762 w 49451"/>
                <a:gd name="connsiteY1101" fmla="*/ 52567 h 77962"/>
                <a:gd name="connsiteX1102" fmla="*/ 21038 w 49451"/>
                <a:gd name="connsiteY1102" fmla="*/ 52567 h 77962"/>
                <a:gd name="connsiteX1103" fmla="*/ 21314 w 49451"/>
                <a:gd name="connsiteY1103" fmla="*/ 52567 h 77962"/>
                <a:gd name="connsiteX1104" fmla="*/ 21591 w 49451"/>
                <a:gd name="connsiteY1104" fmla="*/ 52567 h 77962"/>
                <a:gd name="connsiteX1105" fmla="*/ 21867 w 49451"/>
                <a:gd name="connsiteY1105" fmla="*/ 52567 h 77962"/>
                <a:gd name="connsiteX1106" fmla="*/ 22143 w 49451"/>
                <a:gd name="connsiteY1106" fmla="*/ 52567 h 77962"/>
                <a:gd name="connsiteX1107" fmla="*/ 22143 w 49451"/>
                <a:gd name="connsiteY1107" fmla="*/ 52290 h 77962"/>
                <a:gd name="connsiteX1108" fmla="*/ 22419 w 49451"/>
                <a:gd name="connsiteY1108" fmla="*/ 52014 h 77962"/>
                <a:gd name="connsiteX1109" fmla="*/ 22419 w 49451"/>
                <a:gd name="connsiteY1109" fmla="*/ 51737 h 77962"/>
                <a:gd name="connsiteX1110" fmla="*/ 22695 w 49451"/>
                <a:gd name="connsiteY1110" fmla="*/ 51461 h 77962"/>
                <a:gd name="connsiteX1111" fmla="*/ 22695 w 49451"/>
                <a:gd name="connsiteY1111" fmla="*/ 51184 h 77962"/>
                <a:gd name="connsiteX1112" fmla="*/ 22972 w 49451"/>
                <a:gd name="connsiteY1112" fmla="*/ 51184 h 77962"/>
                <a:gd name="connsiteX1113" fmla="*/ 22972 w 49451"/>
                <a:gd name="connsiteY1113" fmla="*/ 50908 h 77962"/>
                <a:gd name="connsiteX1114" fmla="*/ 23248 w 49451"/>
                <a:gd name="connsiteY1114" fmla="*/ 50908 h 77962"/>
                <a:gd name="connsiteX1115" fmla="*/ 23248 w 49451"/>
                <a:gd name="connsiteY1115" fmla="*/ 50632 h 77962"/>
                <a:gd name="connsiteX1116" fmla="*/ 23248 w 49451"/>
                <a:gd name="connsiteY1116" fmla="*/ 50355 h 77962"/>
                <a:gd name="connsiteX1117" fmla="*/ 23524 w 49451"/>
                <a:gd name="connsiteY1117" fmla="*/ 50355 h 77962"/>
                <a:gd name="connsiteX1118" fmla="*/ 23524 w 49451"/>
                <a:gd name="connsiteY1118" fmla="*/ 50078 h 77962"/>
                <a:gd name="connsiteX1119" fmla="*/ 23801 w 49451"/>
                <a:gd name="connsiteY1119" fmla="*/ 50078 h 77962"/>
                <a:gd name="connsiteX1120" fmla="*/ 24077 w 49451"/>
                <a:gd name="connsiteY1120" fmla="*/ 50078 h 77962"/>
                <a:gd name="connsiteX1121" fmla="*/ 24077 w 49451"/>
                <a:gd name="connsiteY1121" fmla="*/ 49802 h 77962"/>
                <a:gd name="connsiteX1122" fmla="*/ 24353 w 49451"/>
                <a:gd name="connsiteY1122" fmla="*/ 49526 h 77962"/>
                <a:gd name="connsiteX1123" fmla="*/ 24353 w 49451"/>
                <a:gd name="connsiteY1123" fmla="*/ 49249 h 77962"/>
                <a:gd name="connsiteX1124" fmla="*/ 24353 w 49451"/>
                <a:gd name="connsiteY1124" fmla="*/ 48973 h 77962"/>
                <a:gd name="connsiteX1125" fmla="*/ 24353 w 49451"/>
                <a:gd name="connsiteY1125" fmla="*/ 48696 h 77962"/>
                <a:gd name="connsiteX1126" fmla="*/ 24077 w 49451"/>
                <a:gd name="connsiteY1126" fmla="*/ 48420 h 77962"/>
                <a:gd name="connsiteX1127" fmla="*/ 24077 w 49451"/>
                <a:gd name="connsiteY1127" fmla="*/ 48143 h 77962"/>
                <a:gd name="connsiteX1128" fmla="*/ 23801 w 49451"/>
                <a:gd name="connsiteY1128" fmla="*/ 48143 h 77962"/>
                <a:gd name="connsiteX1129" fmla="*/ 23524 w 49451"/>
                <a:gd name="connsiteY1129" fmla="*/ 48143 h 77962"/>
                <a:gd name="connsiteX1130" fmla="*/ 23248 w 49451"/>
                <a:gd name="connsiteY1130" fmla="*/ 48143 h 77962"/>
                <a:gd name="connsiteX1131" fmla="*/ 22972 w 49451"/>
                <a:gd name="connsiteY1131" fmla="*/ 48143 h 77962"/>
                <a:gd name="connsiteX1132" fmla="*/ 22695 w 49451"/>
                <a:gd name="connsiteY1132" fmla="*/ 48143 h 77962"/>
                <a:gd name="connsiteX1133" fmla="*/ 22419 w 49451"/>
                <a:gd name="connsiteY1133" fmla="*/ 48143 h 77962"/>
                <a:gd name="connsiteX1134" fmla="*/ 22419 w 49451"/>
                <a:gd name="connsiteY1134" fmla="*/ 48420 h 77962"/>
                <a:gd name="connsiteX1135" fmla="*/ 22143 w 49451"/>
                <a:gd name="connsiteY1135" fmla="*/ 48420 h 77962"/>
                <a:gd name="connsiteX1136" fmla="*/ 21867 w 49451"/>
                <a:gd name="connsiteY1136" fmla="*/ 48420 h 77962"/>
                <a:gd name="connsiteX1137" fmla="*/ 21591 w 49451"/>
                <a:gd name="connsiteY1137" fmla="*/ 48143 h 77962"/>
                <a:gd name="connsiteX1138" fmla="*/ 21314 w 49451"/>
                <a:gd name="connsiteY1138" fmla="*/ 48143 h 77962"/>
                <a:gd name="connsiteX1139" fmla="*/ 21038 w 49451"/>
                <a:gd name="connsiteY1139" fmla="*/ 48143 h 77962"/>
                <a:gd name="connsiteX1140" fmla="*/ 21038 w 49451"/>
                <a:gd name="connsiteY1140" fmla="*/ 47867 h 77962"/>
                <a:gd name="connsiteX1141" fmla="*/ 21038 w 49451"/>
                <a:gd name="connsiteY1141" fmla="*/ 47590 h 77962"/>
                <a:gd name="connsiteX1142" fmla="*/ 20762 w 49451"/>
                <a:gd name="connsiteY1142" fmla="*/ 47590 h 77962"/>
                <a:gd name="connsiteX1143" fmla="*/ 20485 w 49451"/>
                <a:gd name="connsiteY1143" fmla="*/ 47590 h 77962"/>
                <a:gd name="connsiteX1144" fmla="*/ 20485 w 49451"/>
                <a:gd name="connsiteY1144" fmla="*/ 47314 h 77962"/>
                <a:gd name="connsiteX1145" fmla="*/ 20209 w 49451"/>
                <a:gd name="connsiteY1145" fmla="*/ 47314 h 77962"/>
                <a:gd name="connsiteX1146" fmla="*/ 19933 w 49451"/>
                <a:gd name="connsiteY1146" fmla="*/ 47314 h 77962"/>
                <a:gd name="connsiteX1147" fmla="*/ 19657 w 49451"/>
                <a:gd name="connsiteY1147" fmla="*/ 47314 h 77962"/>
                <a:gd name="connsiteX1148" fmla="*/ 19380 w 49451"/>
                <a:gd name="connsiteY1148" fmla="*/ 47314 h 77962"/>
                <a:gd name="connsiteX1149" fmla="*/ 19104 w 49451"/>
                <a:gd name="connsiteY1149" fmla="*/ 47314 h 77962"/>
                <a:gd name="connsiteX1150" fmla="*/ 18828 w 49451"/>
                <a:gd name="connsiteY1150" fmla="*/ 47314 h 77962"/>
                <a:gd name="connsiteX1151" fmla="*/ 18828 w 49451"/>
                <a:gd name="connsiteY1151" fmla="*/ 47037 h 77962"/>
                <a:gd name="connsiteX1152" fmla="*/ 18551 w 49451"/>
                <a:gd name="connsiteY1152" fmla="*/ 47037 h 77962"/>
                <a:gd name="connsiteX1153" fmla="*/ 18275 w 49451"/>
                <a:gd name="connsiteY1153" fmla="*/ 47037 h 77962"/>
                <a:gd name="connsiteX1154" fmla="*/ 17999 w 49451"/>
                <a:gd name="connsiteY1154" fmla="*/ 47037 h 77962"/>
                <a:gd name="connsiteX1155" fmla="*/ 17723 w 49451"/>
                <a:gd name="connsiteY1155" fmla="*/ 47037 h 77962"/>
                <a:gd name="connsiteX1156" fmla="*/ 17447 w 49451"/>
                <a:gd name="connsiteY1156" fmla="*/ 47037 h 77962"/>
                <a:gd name="connsiteX1157" fmla="*/ 17170 w 49451"/>
                <a:gd name="connsiteY1157" fmla="*/ 47037 h 77962"/>
                <a:gd name="connsiteX1158" fmla="*/ 16894 w 49451"/>
                <a:gd name="connsiteY1158" fmla="*/ 47037 h 77962"/>
                <a:gd name="connsiteX1159" fmla="*/ 16618 w 49451"/>
                <a:gd name="connsiteY1159" fmla="*/ 47037 h 77962"/>
                <a:gd name="connsiteX1160" fmla="*/ 16341 w 49451"/>
                <a:gd name="connsiteY1160" fmla="*/ 47037 h 77962"/>
                <a:gd name="connsiteX1161" fmla="*/ 16065 w 49451"/>
                <a:gd name="connsiteY1161" fmla="*/ 47037 h 77962"/>
                <a:gd name="connsiteX1162" fmla="*/ 16065 w 49451"/>
                <a:gd name="connsiteY1162" fmla="*/ 47314 h 77962"/>
                <a:gd name="connsiteX1163" fmla="*/ 15789 w 49451"/>
                <a:gd name="connsiteY1163" fmla="*/ 47314 h 77962"/>
                <a:gd name="connsiteX1164" fmla="*/ 15513 w 49451"/>
                <a:gd name="connsiteY1164" fmla="*/ 47314 h 77962"/>
                <a:gd name="connsiteX1165" fmla="*/ 15236 w 49451"/>
                <a:gd name="connsiteY1165" fmla="*/ 47590 h 77962"/>
                <a:gd name="connsiteX1166" fmla="*/ 14960 w 49451"/>
                <a:gd name="connsiteY1166" fmla="*/ 47590 h 77962"/>
                <a:gd name="connsiteX1167" fmla="*/ 14684 w 49451"/>
                <a:gd name="connsiteY1167" fmla="*/ 47590 h 77962"/>
                <a:gd name="connsiteX1168" fmla="*/ 14684 w 49451"/>
                <a:gd name="connsiteY1168" fmla="*/ 47867 h 77962"/>
                <a:gd name="connsiteX1169" fmla="*/ 14407 w 49451"/>
                <a:gd name="connsiteY1169" fmla="*/ 47867 h 77962"/>
                <a:gd name="connsiteX1170" fmla="*/ 14131 w 49451"/>
                <a:gd name="connsiteY1170" fmla="*/ 47867 h 77962"/>
                <a:gd name="connsiteX1171" fmla="*/ 13855 w 49451"/>
                <a:gd name="connsiteY1171" fmla="*/ 47867 h 77962"/>
                <a:gd name="connsiteX1172" fmla="*/ 13855 w 49451"/>
                <a:gd name="connsiteY1172" fmla="*/ 48143 h 77962"/>
                <a:gd name="connsiteX1173" fmla="*/ 13579 w 49451"/>
                <a:gd name="connsiteY1173" fmla="*/ 48143 h 77962"/>
                <a:gd name="connsiteX1174" fmla="*/ 13303 w 49451"/>
                <a:gd name="connsiteY1174" fmla="*/ 48143 h 77962"/>
                <a:gd name="connsiteX1175" fmla="*/ 13026 w 49451"/>
                <a:gd name="connsiteY1175" fmla="*/ 48143 h 77962"/>
                <a:gd name="connsiteX1176" fmla="*/ 13026 w 49451"/>
                <a:gd name="connsiteY1176" fmla="*/ 48420 h 77962"/>
                <a:gd name="connsiteX1177" fmla="*/ 12750 w 49451"/>
                <a:gd name="connsiteY1177" fmla="*/ 48420 h 77962"/>
                <a:gd name="connsiteX1178" fmla="*/ 12474 w 49451"/>
                <a:gd name="connsiteY1178" fmla="*/ 48420 h 77962"/>
                <a:gd name="connsiteX1179" fmla="*/ 12198 w 49451"/>
                <a:gd name="connsiteY1179" fmla="*/ 48696 h 77962"/>
                <a:gd name="connsiteX1180" fmla="*/ 11921 w 49451"/>
                <a:gd name="connsiteY1180" fmla="*/ 48696 h 77962"/>
                <a:gd name="connsiteX1181" fmla="*/ 11645 w 49451"/>
                <a:gd name="connsiteY1181" fmla="*/ 48696 h 77962"/>
                <a:gd name="connsiteX1182" fmla="*/ 11369 w 49451"/>
                <a:gd name="connsiteY1182" fmla="*/ 48696 h 77962"/>
                <a:gd name="connsiteX1183" fmla="*/ 11092 w 49451"/>
                <a:gd name="connsiteY1183" fmla="*/ 48696 h 77962"/>
                <a:gd name="connsiteX1184" fmla="*/ 10816 w 49451"/>
                <a:gd name="connsiteY1184" fmla="*/ 48696 h 77962"/>
                <a:gd name="connsiteX1185" fmla="*/ 10816 w 49451"/>
                <a:gd name="connsiteY1185" fmla="*/ 48973 h 77962"/>
                <a:gd name="connsiteX1186" fmla="*/ 10540 w 49451"/>
                <a:gd name="connsiteY1186" fmla="*/ 48973 h 77962"/>
                <a:gd name="connsiteX1187" fmla="*/ 10263 w 49451"/>
                <a:gd name="connsiteY1187" fmla="*/ 48973 h 77962"/>
                <a:gd name="connsiteX1188" fmla="*/ 9987 w 49451"/>
                <a:gd name="connsiteY1188" fmla="*/ 48973 h 77962"/>
                <a:gd name="connsiteX1189" fmla="*/ 9711 w 49451"/>
                <a:gd name="connsiteY1189" fmla="*/ 48973 h 77962"/>
                <a:gd name="connsiteX1190" fmla="*/ 9435 w 49451"/>
                <a:gd name="connsiteY1190" fmla="*/ 48973 h 77962"/>
                <a:gd name="connsiteX1191" fmla="*/ 9159 w 49451"/>
                <a:gd name="connsiteY1191" fmla="*/ 48973 h 77962"/>
                <a:gd name="connsiteX1192" fmla="*/ 8882 w 49451"/>
                <a:gd name="connsiteY1192" fmla="*/ 48973 h 77962"/>
                <a:gd name="connsiteX1193" fmla="*/ 8606 w 49451"/>
                <a:gd name="connsiteY1193" fmla="*/ 48973 h 77962"/>
                <a:gd name="connsiteX1194" fmla="*/ 8606 w 49451"/>
                <a:gd name="connsiteY1194" fmla="*/ 49249 h 77962"/>
                <a:gd name="connsiteX1195" fmla="*/ 8330 w 49451"/>
                <a:gd name="connsiteY1195" fmla="*/ 49249 h 77962"/>
                <a:gd name="connsiteX1196" fmla="*/ 8054 w 49451"/>
                <a:gd name="connsiteY1196" fmla="*/ 49249 h 77962"/>
                <a:gd name="connsiteX1197" fmla="*/ 7777 w 49451"/>
                <a:gd name="connsiteY1197" fmla="*/ 49249 h 77962"/>
                <a:gd name="connsiteX1198" fmla="*/ 7501 w 49451"/>
                <a:gd name="connsiteY1198" fmla="*/ 49249 h 77962"/>
                <a:gd name="connsiteX1199" fmla="*/ 7225 w 49451"/>
                <a:gd name="connsiteY1199" fmla="*/ 49249 h 77962"/>
                <a:gd name="connsiteX1200" fmla="*/ 6948 w 49451"/>
                <a:gd name="connsiteY1200" fmla="*/ 49249 h 77962"/>
                <a:gd name="connsiteX1201" fmla="*/ 6672 w 49451"/>
                <a:gd name="connsiteY1201" fmla="*/ 49249 h 77962"/>
                <a:gd name="connsiteX1202" fmla="*/ 6396 w 49451"/>
                <a:gd name="connsiteY1202" fmla="*/ 49249 h 77962"/>
                <a:gd name="connsiteX1203" fmla="*/ 6119 w 49451"/>
                <a:gd name="connsiteY1203" fmla="*/ 49249 h 77962"/>
                <a:gd name="connsiteX1204" fmla="*/ 5843 w 49451"/>
                <a:gd name="connsiteY1204" fmla="*/ 49249 h 77962"/>
                <a:gd name="connsiteX1205" fmla="*/ 5843 w 49451"/>
                <a:gd name="connsiteY1205" fmla="*/ 48973 h 77962"/>
                <a:gd name="connsiteX1206" fmla="*/ 5567 w 49451"/>
                <a:gd name="connsiteY1206" fmla="*/ 48973 h 77962"/>
                <a:gd name="connsiteX1207" fmla="*/ 5291 w 49451"/>
                <a:gd name="connsiteY1207" fmla="*/ 48973 h 77962"/>
                <a:gd name="connsiteX1208" fmla="*/ 5291 w 49451"/>
                <a:gd name="connsiteY1208" fmla="*/ 48696 h 77962"/>
                <a:gd name="connsiteX1209" fmla="*/ 5015 w 49451"/>
                <a:gd name="connsiteY1209" fmla="*/ 48696 h 77962"/>
                <a:gd name="connsiteX1210" fmla="*/ 4738 w 49451"/>
                <a:gd name="connsiteY1210" fmla="*/ 48696 h 77962"/>
                <a:gd name="connsiteX1211" fmla="*/ 4738 w 49451"/>
                <a:gd name="connsiteY1211" fmla="*/ 48420 h 77962"/>
                <a:gd name="connsiteX1212" fmla="*/ 4462 w 49451"/>
                <a:gd name="connsiteY1212" fmla="*/ 48420 h 77962"/>
                <a:gd name="connsiteX1213" fmla="*/ 4462 w 49451"/>
                <a:gd name="connsiteY1213" fmla="*/ 48143 h 77962"/>
                <a:gd name="connsiteX1214" fmla="*/ 4186 w 49451"/>
                <a:gd name="connsiteY1214" fmla="*/ 48143 h 77962"/>
                <a:gd name="connsiteX1215" fmla="*/ 3910 w 49451"/>
                <a:gd name="connsiteY1215" fmla="*/ 47867 h 77962"/>
                <a:gd name="connsiteX1216" fmla="*/ 3633 w 49451"/>
                <a:gd name="connsiteY1216" fmla="*/ 47867 h 77962"/>
                <a:gd name="connsiteX1217" fmla="*/ 3357 w 49451"/>
                <a:gd name="connsiteY1217" fmla="*/ 47867 h 77962"/>
                <a:gd name="connsiteX1218" fmla="*/ 3081 w 49451"/>
                <a:gd name="connsiteY1218" fmla="*/ 47867 h 77962"/>
                <a:gd name="connsiteX1219" fmla="*/ 2804 w 49451"/>
                <a:gd name="connsiteY1219" fmla="*/ 47867 h 77962"/>
                <a:gd name="connsiteX1220" fmla="*/ 2528 w 49451"/>
                <a:gd name="connsiteY1220" fmla="*/ 47867 h 77962"/>
                <a:gd name="connsiteX1221" fmla="*/ 2252 w 49451"/>
                <a:gd name="connsiteY1221" fmla="*/ 47867 h 77962"/>
                <a:gd name="connsiteX1222" fmla="*/ 1976 w 49451"/>
                <a:gd name="connsiteY1222" fmla="*/ 47867 h 77962"/>
                <a:gd name="connsiteX1223" fmla="*/ 1699 w 49451"/>
                <a:gd name="connsiteY1223" fmla="*/ 47867 h 77962"/>
                <a:gd name="connsiteX1224" fmla="*/ 1699 w 49451"/>
                <a:gd name="connsiteY1224" fmla="*/ 47590 h 77962"/>
                <a:gd name="connsiteX1225" fmla="*/ 1423 w 49451"/>
                <a:gd name="connsiteY1225" fmla="*/ 47590 h 77962"/>
                <a:gd name="connsiteX1226" fmla="*/ 1147 w 49451"/>
                <a:gd name="connsiteY1226" fmla="*/ 47590 h 77962"/>
                <a:gd name="connsiteX1227" fmla="*/ 1147 w 49451"/>
                <a:gd name="connsiteY1227" fmla="*/ 47314 h 77962"/>
                <a:gd name="connsiteX1228" fmla="*/ 871 w 49451"/>
                <a:gd name="connsiteY1228" fmla="*/ 47314 h 77962"/>
                <a:gd name="connsiteX1229" fmla="*/ 871 w 49451"/>
                <a:gd name="connsiteY1229" fmla="*/ 47037 h 77962"/>
                <a:gd name="connsiteX1230" fmla="*/ 871 w 49451"/>
                <a:gd name="connsiteY1230" fmla="*/ 46761 h 77962"/>
                <a:gd name="connsiteX1231" fmla="*/ 594 w 49451"/>
                <a:gd name="connsiteY1231" fmla="*/ 46485 h 77962"/>
                <a:gd name="connsiteX1232" fmla="*/ 594 w 49451"/>
                <a:gd name="connsiteY1232" fmla="*/ 46208 h 77962"/>
                <a:gd name="connsiteX1233" fmla="*/ 594 w 49451"/>
                <a:gd name="connsiteY1233" fmla="*/ 45932 h 77962"/>
                <a:gd name="connsiteX1234" fmla="*/ 594 w 49451"/>
                <a:gd name="connsiteY1234" fmla="*/ 45655 h 77962"/>
                <a:gd name="connsiteX1235" fmla="*/ 594 w 49451"/>
                <a:gd name="connsiteY1235" fmla="*/ 45379 h 77962"/>
                <a:gd name="connsiteX1236" fmla="*/ 594 w 49451"/>
                <a:gd name="connsiteY1236" fmla="*/ 45102 h 77962"/>
                <a:gd name="connsiteX1237" fmla="*/ 318 w 49451"/>
                <a:gd name="connsiteY1237" fmla="*/ 45102 h 77962"/>
                <a:gd name="connsiteX1238" fmla="*/ 318 w 49451"/>
                <a:gd name="connsiteY1238" fmla="*/ 44826 h 77962"/>
                <a:gd name="connsiteX1239" fmla="*/ 318 w 49451"/>
                <a:gd name="connsiteY1239" fmla="*/ 44549 h 77962"/>
                <a:gd name="connsiteX1240" fmla="*/ 318 w 49451"/>
                <a:gd name="connsiteY1240" fmla="*/ 44273 h 77962"/>
                <a:gd name="connsiteX1241" fmla="*/ 318 w 49451"/>
                <a:gd name="connsiteY1241" fmla="*/ 43996 h 77962"/>
                <a:gd name="connsiteX1242" fmla="*/ 318 w 49451"/>
                <a:gd name="connsiteY1242" fmla="*/ 43720 h 77962"/>
                <a:gd name="connsiteX1243" fmla="*/ 42 w 49451"/>
                <a:gd name="connsiteY1243" fmla="*/ 43443 h 77962"/>
                <a:gd name="connsiteX1244" fmla="*/ 42 w 49451"/>
                <a:gd name="connsiteY1244" fmla="*/ 43167 h 77962"/>
                <a:gd name="connsiteX1245" fmla="*/ 42 w 49451"/>
                <a:gd name="connsiteY1245" fmla="*/ 42890 h 77962"/>
                <a:gd name="connsiteX1246" fmla="*/ 42 w 49451"/>
                <a:gd name="connsiteY1246" fmla="*/ 42614 h 77962"/>
                <a:gd name="connsiteX1247" fmla="*/ 42 w 49451"/>
                <a:gd name="connsiteY1247" fmla="*/ 42338 h 77962"/>
                <a:gd name="connsiteX1248" fmla="*/ 42 w 49451"/>
                <a:gd name="connsiteY1248" fmla="*/ 42061 h 77962"/>
                <a:gd name="connsiteX1249" fmla="*/ 42 w 49451"/>
                <a:gd name="connsiteY1249" fmla="*/ 41785 h 77962"/>
                <a:gd name="connsiteX1250" fmla="*/ 42 w 49451"/>
                <a:gd name="connsiteY1250" fmla="*/ 41508 h 77962"/>
                <a:gd name="connsiteX1251" fmla="*/ 318 w 49451"/>
                <a:gd name="connsiteY1251" fmla="*/ 41508 h 77962"/>
                <a:gd name="connsiteX1252" fmla="*/ 318 w 49451"/>
                <a:gd name="connsiteY1252" fmla="*/ 41232 h 77962"/>
                <a:gd name="connsiteX1253" fmla="*/ 594 w 49451"/>
                <a:gd name="connsiteY1253" fmla="*/ 41232 h 77962"/>
                <a:gd name="connsiteX1254" fmla="*/ 594 w 49451"/>
                <a:gd name="connsiteY1254" fmla="*/ 40955 h 77962"/>
                <a:gd name="connsiteX1255" fmla="*/ 871 w 49451"/>
                <a:gd name="connsiteY1255" fmla="*/ 40955 h 77962"/>
                <a:gd name="connsiteX1256" fmla="*/ 1147 w 49451"/>
                <a:gd name="connsiteY1256" fmla="*/ 40955 h 77962"/>
                <a:gd name="connsiteX1257" fmla="*/ 1147 w 49451"/>
                <a:gd name="connsiteY1257" fmla="*/ 41232 h 77962"/>
                <a:gd name="connsiteX1258" fmla="*/ 1423 w 49451"/>
                <a:gd name="connsiteY1258" fmla="*/ 41232 h 77962"/>
                <a:gd name="connsiteX1259" fmla="*/ 1423 w 49451"/>
                <a:gd name="connsiteY1259" fmla="*/ 40955 h 77962"/>
                <a:gd name="connsiteX1260" fmla="*/ 1699 w 49451"/>
                <a:gd name="connsiteY1260" fmla="*/ 40955 h 77962"/>
                <a:gd name="connsiteX1261" fmla="*/ 1699 w 49451"/>
                <a:gd name="connsiteY1261" fmla="*/ 40679 h 77962"/>
                <a:gd name="connsiteX1262" fmla="*/ 1699 w 49451"/>
                <a:gd name="connsiteY1262" fmla="*/ 40402 h 77962"/>
                <a:gd name="connsiteX1263" fmla="*/ 1976 w 49451"/>
                <a:gd name="connsiteY1263" fmla="*/ 40402 h 77962"/>
                <a:gd name="connsiteX1264" fmla="*/ 1976 w 49451"/>
                <a:gd name="connsiteY1264" fmla="*/ 40126 h 77962"/>
                <a:gd name="connsiteX1265" fmla="*/ 2252 w 49451"/>
                <a:gd name="connsiteY1265" fmla="*/ 40126 h 77962"/>
                <a:gd name="connsiteX1266" fmla="*/ 2252 w 49451"/>
                <a:gd name="connsiteY1266" fmla="*/ 40402 h 77962"/>
                <a:gd name="connsiteX1267" fmla="*/ 2528 w 49451"/>
                <a:gd name="connsiteY1267" fmla="*/ 40402 h 77962"/>
                <a:gd name="connsiteX1268" fmla="*/ 2804 w 49451"/>
                <a:gd name="connsiteY1268" fmla="*/ 40402 h 77962"/>
                <a:gd name="connsiteX1269" fmla="*/ 3081 w 49451"/>
                <a:gd name="connsiteY1269" fmla="*/ 40402 h 77962"/>
                <a:gd name="connsiteX1270" fmla="*/ 3081 w 49451"/>
                <a:gd name="connsiteY1270" fmla="*/ 40126 h 77962"/>
                <a:gd name="connsiteX1271" fmla="*/ 3081 w 49451"/>
                <a:gd name="connsiteY1271" fmla="*/ 39849 h 77962"/>
                <a:gd name="connsiteX1272" fmla="*/ 3081 w 49451"/>
                <a:gd name="connsiteY1272" fmla="*/ 39849 h 7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</a:cxnLst>
              <a:rect l="l" t="t" r="r" b="b"/>
              <a:pathLst>
                <a:path w="49451" h="77962">
                  <a:moveTo>
                    <a:pt x="3081" y="39849"/>
                  </a:moveTo>
                  <a:lnTo>
                    <a:pt x="3081" y="39573"/>
                  </a:lnTo>
                  <a:lnTo>
                    <a:pt x="3081" y="39296"/>
                  </a:lnTo>
                  <a:lnTo>
                    <a:pt x="3357" y="39020"/>
                  </a:lnTo>
                  <a:lnTo>
                    <a:pt x="3357" y="38744"/>
                  </a:lnTo>
                  <a:lnTo>
                    <a:pt x="3357" y="38467"/>
                  </a:lnTo>
                  <a:lnTo>
                    <a:pt x="3357" y="38191"/>
                  </a:lnTo>
                  <a:lnTo>
                    <a:pt x="3357" y="37914"/>
                  </a:lnTo>
                  <a:lnTo>
                    <a:pt x="3633" y="37914"/>
                  </a:lnTo>
                  <a:lnTo>
                    <a:pt x="3910" y="37914"/>
                  </a:lnTo>
                  <a:lnTo>
                    <a:pt x="4186" y="37914"/>
                  </a:lnTo>
                  <a:lnTo>
                    <a:pt x="4186" y="37638"/>
                  </a:lnTo>
                  <a:lnTo>
                    <a:pt x="4462" y="37638"/>
                  </a:lnTo>
                  <a:lnTo>
                    <a:pt x="4738" y="37638"/>
                  </a:lnTo>
                  <a:lnTo>
                    <a:pt x="4738" y="37361"/>
                  </a:lnTo>
                  <a:lnTo>
                    <a:pt x="5015" y="37361"/>
                  </a:lnTo>
                  <a:lnTo>
                    <a:pt x="5015" y="37085"/>
                  </a:lnTo>
                  <a:lnTo>
                    <a:pt x="5291" y="37085"/>
                  </a:lnTo>
                  <a:lnTo>
                    <a:pt x="5291" y="36808"/>
                  </a:lnTo>
                  <a:lnTo>
                    <a:pt x="5567" y="36808"/>
                  </a:lnTo>
                  <a:lnTo>
                    <a:pt x="5567" y="36532"/>
                  </a:lnTo>
                  <a:lnTo>
                    <a:pt x="5843" y="36532"/>
                  </a:lnTo>
                  <a:lnTo>
                    <a:pt x="5843" y="36255"/>
                  </a:lnTo>
                  <a:lnTo>
                    <a:pt x="6119" y="36255"/>
                  </a:lnTo>
                  <a:lnTo>
                    <a:pt x="6119" y="35979"/>
                  </a:lnTo>
                  <a:lnTo>
                    <a:pt x="6396" y="35979"/>
                  </a:lnTo>
                  <a:lnTo>
                    <a:pt x="6672" y="35979"/>
                  </a:lnTo>
                  <a:lnTo>
                    <a:pt x="6948" y="35979"/>
                  </a:lnTo>
                  <a:lnTo>
                    <a:pt x="6948" y="35703"/>
                  </a:lnTo>
                  <a:lnTo>
                    <a:pt x="7225" y="35703"/>
                  </a:lnTo>
                  <a:lnTo>
                    <a:pt x="7501" y="35703"/>
                  </a:lnTo>
                  <a:lnTo>
                    <a:pt x="7777" y="35703"/>
                  </a:lnTo>
                  <a:lnTo>
                    <a:pt x="7777" y="35426"/>
                  </a:lnTo>
                  <a:lnTo>
                    <a:pt x="8054" y="35426"/>
                  </a:lnTo>
                  <a:lnTo>
                    <a:pt x="8330" y="35426"/>
                  </a:lnTo>
                  <a:lnTo>
                    <a:pt x="8330" y="35149"/>
                  </a:lnTo>
                  <a:lnTo>
                    <a:pt x="8606" y="35149"/>
                  </a:lnTo>
                  <a:lnTo>
                    <a:pt x="8606" y="34873"/>
                  </a:lnTo>
                  <a:lnTo>
                    <a:pt x="8882" y="34873"/>
                  </a:lnTo>
                  <a:lnTo>
                    <a:pt x="9159" y="34597"/>
                  </a:lnTo>
                  <a:lnTo>
                    <a:pt x="9435" y="34597"/>
                  </a:lnTo>
                  <a:lnTo>
                    <a:pt x="9711" y="34597"/>
                  </a:lnTo>
                  <a:lnTo>
                    <a:pt x="9987" y="34597"/>
                  </a:lnTo>
                  <a:lnTo>
                    <a:pt x="9987" y="34320"/>
                  </a:lnTo>
                  <a:lnTo>
                    <a:pt x="10263" y="34320"/>
                  </a:lnTo>
                  <a:lnTo>
                    <a:pt x="10540" y="34320"/>
                  </a:lnTo>
                  <a:lnTo>
                    <a:pt x="10816" y="34320"/>
                  </a:lnTo>
                  <a:lnTo>
                    <a:pt x="11092" y="34320"/>
                  </a:lnTo>
                  <a:lnTo>
                    <a:pt x="11369" y="34320"/>
                  </a:lnTo>
                  <a:lnTo>
                    <a:pt x="11645" y="34320"/>
                  </a:lnTo>
                  <a:lnTo>
                    <a:pt x="11645" y="34044"/>
                  </a:lnTo>
                  <a:lnTo>
                    <a:pt x="11921" y="34044"/>
                  </a:lnTo>
                  <a:lnTo>
                    <a:pt x="12198" y="34044"/>
                  </a:lnTo>
                  <a:lnTo>
                    <a:pt x="12198" y="33767"/>
                  </a:lnTo>
                  <a:lnTo>
                    <a:pt x="12198" y="33491"/>
                  </a:lnTo>
                  <a:lnTo>
                    <a:pt x="12198" y="33214"/>
                  </a:lnTo>
                  <a:lnTo>
                    <a:pt x="12198" y="32938"/>
                  </a:lnTo>
                  <a:lnTo>
                    <a:pt x="12198" y="32661"/>
                  </a:lnTo>
                  <a:lnTo>
                    <a:pt x="11921" y="32661"/>
                  </a:lnTo>
                  <a:lnTo>
                    <a:pt x="11921" y="32385"/>
                  </a:lnTo>
                  <a:lnTo>
                    <a:pt x="11645" y="32385"/>
                  </a:lnTo>
                  <a:lnTo>
                    <a:pt x="11369" y="32108"/>
                  </a:lnTo>
                  <a:lnTo>
                    <a:pt x="11369" y="31832"/>
                  </a:lnTo>
                  <a:lnTo>
                    <a:pt x="11092" y="31832"/>
                  </a:lnTo>
                  <a:lnTo>
                    <a:pt x="11092" y="31556"/>
                  </a:lnTo>
                  <a:lnTo>
                    <a:pt x="11092" y="31279"/>
                  </a:lnTo>
                  <a:lnTo>
                    <a:pt x="11369" y="31279"/>
                  </a:lnTo>
                  <a:lnTo>
                    <a:pt x="11369" y="31002"/>
                  </a:lnTo>
                  <a:lnTo>
                    <a:pt x="11645" y="31002"/>
                  </a:lnTo>
                  <a:lnTo>
                    <a:pt x="11645" y="30726"/>
                  </a:lnTo>
                  <a:lnTo>
                    <a:pt x="11921" y="30726"/>
                  </a:lnTo>
                  <a:lnTo>
                    <a:pt x="11921" y="30450"/>
                  </a:lnTo>
                  <a:lnTo>
                    <a:pt x="12198" y="30450"/>
                  </a:lnTo>
                  <a:lnTo>
                    <a:pt x="12198" y="30173"/>
                  </a:lnTo>
                  <a:lnTo>
                    <a:pt x="12474" y="30173"/>
                  </a:lnTo>
                  <a:lnTo>
                    <a:pt x="12750" y="29897"/>
                  </a:lnTo>
                  <a:lnTo>
                    <a:pt x="12750" y="29620"/>
                  </a:lnTo>
                  <a:lnTo>
                    <a:pt x="13026" y="29620"/>
                  </a:lnTo>
                  <a:lnTo>
                    <a:pt x="13026" y="29344"/>
                  </a:lnTo>
                  <a:lnTo>
                    <a:pt x="13026" y="29067"/>
                  </a:lnTo>
                  <a:lnTo>
                    <a:pt x="13026" y="28791"/>
                  </a:lnTo>
                  <a:lnTo>
                    <a:pt x="13026" y="28515"/>
                  </a:lnTo>
                  <a:lnTo>
                    <a:pt x="12750" y="28515"/>
                  </a:lnTo>
                  <a:lnTo>
                    <a:pt x="12750" y="28238"/>
                  </a:lnTo>
                  <a:lnTo>
                    <a:pt x="12750" y="27961"/>
                  </a:lnTo>
                  <a:lnTo>
                    <a:pt x="13026" y="27961"/>
                  </a:lnTo>
                  <a:lnTo>
                    <a:pt x="13026" y="27685"/>
                  </a:lnTo>
                  <a:lnTo>
                    <a:pt x="13303" y="27685"/>
                  </a:lnTo>
                  <a:lnTo>
                    <a:pt x="13303" y="27409"/>
                  </a:lnTo>
                  <a:lnTo>
                    <a:pt x="13579" y="27409"/>
                  </a:lnTo>
                  <a:lnTo>
                    <a:pt x="13579" y="27132"/>
                  </a:lnTo>
                  <a:lnTo>
                    <a:pt x="13855" y="27132"/>
                  </a:lnTo>
                  <a:lnTo>
                    <a:pt x="13855" y="26855"/>
                  </a:lnTo>
                  <a:lnTo>
                    <a:pt x="14131" y="26855"/>
                  </a:lnTo>
                  <a:lnTo>
                    <a:pt x="14131" y="26579"/>
                  </a:lnTo>
                  <a:lnTo>
                    <a:pt x="14407" y="26579"/>
                  </a:lnTo>
                  <a:lnTo>
                    <a:pt x="14407" y="26303"/>
                  </a:lnTo>
                  <a:lnTo>
                    <a:pt x="14684" y="26303"/>
                  </a:lnTo>
                  <a:lnTo>
                    <a:pt x="14960" y="26026"/>
                  </a:lnTo>
                  <a:lnTo>
                    <a:pt x="15236" y="25473"/>
                  </a:lnTo>
                  <a:lnTo>
                    <a:pt x="15513" y="25197"/>
                  </a:lnTo>
                  <a:lnTo>
                    <a:pt x="15513" y="24920"/>
                  </a:lnTo>
                  <a:lnTo>
                    <a:pt x="15789" y="24920"/>
                  </a:lnTo>
                  <a:lnTo>
                    <a:pt x="16065" y="24644"/>
                  </a:lnTo>
                  <a:lnTo>
                    <a:pt x="16341" y="24368"/>
                  </a:lnTo>
                  <a:lnTo>
                    <a:pt x="16341" y="24091"/>
                  </a:lnTo>
                  <a:lnTo>
                    <a:pt x="16341" y="23814"/>
                  </a:lnTo>
                  <a:lnTo>
                    <a:pt x="16341" y="23538"/>
                  </a:lnTo>
                  <a:lnTo>
                    <a:pt x="16065" y="23538"/>
                  </a:lnTo>
                  <a:lnTo>
                    <a:pt x="16065" y="23262"/>
                  </a:lnTo>
                  <a:lnTo>
                    <a:pt x="15789" y="23262"/>
                  </a:lnTo>
                  <a:lnTo>
                    <a:pt x="15789" y="22985"/>
                  </a:lnTo>
                  <a:lnTo>
                    <a:pt x="15789" y="22709"/>
                  </a:lnTo>
                  <a:lnTo>
                    <a:pt x="16065" y="22709"/>
                  </a:lnTo>
                  <a:lnTo>
                    <a:pt x="16065" y="22432"/>
                  </a:lnTo>
                  <a:lnTo>
                    <a:pt x="16341" y="22432"/>
                  </a:lnTo>
                  <a:lnTo>
                    <a:pt x="16618" y="22432"/>
                  </a:lnTo>
                  <a:lnTo>
                    <a:pt x="16894" y="22432"/>
                  </a:lnTo>
                  <a:lnTo>
                    <a:pt x="16894" y="22156"/>
                  </a:lnTo>
                  <a:lnTo>
                    <a:pt x="17170" y="22156"/>
                  </a:lnTo>
                  <a:lnTo>
                    <a:pt x="17447" y="22156"/>
                  </a:lnTo>
                  <a:lnTo>
                    <a:pt x="17723" y="22432"/>
                  </a:lnTo>
                  <a:lnTo>
                    <a:pt x="17999" y="22432"/>
                  </a:lnTo>
                  <a:lnTo>
                    <a:pt x="17999" y="22709"/>
                  </a:lnTo>
                  <a:lnTo>
                    <a:pt x="18275" y="22709"/>
                  </a:lnTo>
                  <a:lnTo>
                    <a:pt x="18551" y="22709"/>
                  </a:lnTo>
                  <a:lnTo>
                    <a:pt x="18828" y="22709"/>
                  </a:lnTo>
                  <a:lnTo>
                    <a:pt x="19104" y="22709"/>
                  </a:lnTo>
                  <a:lnTo>
                    <a:pt x="19104" y="22432"/>
                  </a:lnTo>
                  <a:lnTo>
                    <a:pt x="19380" y="22432"/>
                  </a:lnTo>
                  <a:lnTo>
                    <a:pt x="19380" y="22156"/>
                  </a:lnTo>
                  <a:lnTo>
                    <a:pt x="19657" y="22156"/>
                  </a:lnTo>
                  <a:lnTo>
                    <a:pt x="19933" y="22156"/>
                  </a:lnTo>
                  <a:lnTo>
                    <a:pt x="20209" y="22156"/>
                  </a:lnTo>
                  <a:lnTo>
                    <a:pt x="20485" y="21879"/>
                  </a:lnTo>
                  <a:lnTo>
                    <a:pt x="20762" y="21879"/>
                  </a:lnTo>
                  <a:lnTo>
                    <a:pt x="21038" y="21879"/>
                  </a:lnTo>
                  <a:lnTo>
                    <a:pt x="21314" y="21879"/>
                  </a:lnTo>
                  <a:lnTo>
                    <a:pt x="21591" y="21603"/>
                  </a:lnTo>
                  <a:lnTo>
                    <a:pt x="21867" y="21603"/>
                  </a:lnTo>
                  <a:lnTo>
                    <a:pt x="22143" y="21603"/>
                  </a:lnTo>
                  <a:lnTo>
                    <a:pt x="22143" y="21326"/>
                  </a:lnTo>
                  <a:lnTo>
                    <a:pt x="22419" y="21326"/>
                  </a:lnTo>
                  <a:lnTo>
                    <a:pt x="22419" y="21050"/>
                  </a:lnTo>
                  <a:lnTo>
                    <a:pt x="22695" y="21050"/>
                  </a:lnTo>
                  <a:lnTo>
                    <a:pt x="22695" y="20773"/>
                  </a:lnTo>
                  <a:lnTo>
                    <a:pt x="22972" y="20497"/>
                  </a:lnTo>
                  <a:lnTo>
                    <a:pt x="22972" y="20221"/>
                  </a:lnTo>
                  <a:lnTo>
                    <a:pt x="23248" y="19944"/>
                  </a:lnTo>
                  <a:lnTo>
                    <a:pt x="23248" y="19667"/>
                  </a:lnTo>
                  <a:lnTo>
                    <a:pt x="23248" y="19391"/>
                  </a:lnTo>
                  <a:lnTo>
                    <a:pt x="23524" y="19391"/>
                  </a:lnTo>
                  <a:lnTo>
                    <a:pt x="23524" y="19115"/>
                  </a:lnTo>
                  <a:lnTo>
                    <a:pt x="23524" y="18838"/>
                  </a:lnTo>
                  <a:lnTo>
                    <a:pt x="23248" y="18838"/>
                  </a:lnTo>
                  <a:lnTo>
                    <a:pt x="23248" y="18562"/>
                  </a:lnTo>
                  <a:lnTo>
                    <a:pt x="23248" y="18285"/>
                  </a:lnTo>
                  <a:lnTo>
                    <a:pt x="22972" y="18285"/>
                  </a:lnTo>
                  <a:lnTo>
                    <a:pt x="22972" y="18009"/>
                  </a:lnTo>
                  <a:lnTo>
                    <a:pt x="22695" y="17732"/>
                  </a:lnTo>
                  <a:lnTo>
                    <a:pt x="22695" y="17456"/>
                  </a:lnTo>
                  <a:lnTo>
                    <a:pt x="22695" y="17179"/>
                  </a:lnTo>
                  <a:lnTo>
                    <a:pt x="22419" y="17179"/>
                  </a:lnTo>
                  <a:lnTo>
                    <a:pt x="22419" y="16903"/>
                  </a:lnTo>
                  <a:lnTo>
                    <a:pt x="22695" y="16903"/>
                  </a:lnTo>
                  <a:lnTo>
                    <a:pt x="22695" y="16626"/>
                  </a:lnTo>
                  <a:lnTo>
                    <a:pt x="22972" y="16903"/>
                  </a:lnTo>
                  <a:lnTo>
                    <a:pt x="22972" y="16626"/>
                  </a:lnTo>
                  <a:lnTo>
                    <a:pt x="23248" y="16626"/>
                  </a:lnTo>
                  <a:lnTo>
                    <a:pt x="23524" y="16626"/>
                  </a:lnTo>
                  <a:lnTo>
                    <a:pt x="23801" y="16626"/>
                  </a:lnTo>
                  <a:lnTo>
                    <a:pt x="23801" y="16350"/>
                  </a:lnTo>
                  <a:lnTo>
                    <a:pt x="23524" y="16074"/>
                  </a:lnTo>
                  <a:lnTo>
                    <a:pt x="23524" y="15797"/>
                  </a:lnTo>
                  <a:lnTo>
                    <a:pt x="23248" y="15797"/>
                  </a:lnTo>
                  <a:lnTo>
                    <a:pt x="23248" y="15521"/>
                  </a:lnTo>
                  <a:lnTo>
                    <a:pt x="23248" y="15244"/>
                  </a:lnTo>
                  <a:lnTo>
                    <a:pt x="23248" y="14968"/>
                  </a:lnTo>
                  <a:lnTo>
                    <a:pt x="23524" y="14968"/>
                  </a:lnTo>
                  <a:lnTo>
                    <a:pt x="23524" y="14691"/>
                  </a:lnTo>
                  <a:lnTo>
                    <a:pt x="23524" y="14415"/>
                  </a:lnTo>
                  <a:lnTo>
                    <a:pt x="23248" y="14415"/>
                  </a:lnTo>
                  <a:lnTo>
                    <a:pt x="22972" y="14138"/>
                  </a:lnTo>
                  <a:lnTo>
                    <a:pt x="22695" y="13862"/>
                  </a:lnTo>
                  <a:lnTo>
                    <a:pt x="22695" y="13585"/>
                  </a:lnTo>
                  <a:lnTo>
                    <a:pt x="22419" y="13585"/>
                  </a:lnTo>
                  <a:lnTo>
                    <a:pt x="22419" y="13309"/>
                  </a:lnTo>
                  <a:lnTo>
                    <a:pt x="22143" y="13309"/>
                  </a:lnTo>
                  <a:lnTo>
                    <a:pt x="21867" y="13309"/>
                  </a:lnTo>
                  <a:lnTo>
                    <a:pt x="21867" y="13032"/>
                  </a:lnTo>
                  <a:lnTo>
                    <a:pt x="21591" y="13032"/>
                  </a:lnTo>
                  <a:lnTo>
                    <a:pt x="21591" y="12756"/>
                  </a:lnTo>
                  <a:lnTo>
                    <a:pt x="21314" y="12756"/>
                  </a:lnTo>
                  <a:lnTo>
                    <a:pt x="21038" y="12756"/>
                  </a:lnTo>
                  <a:lnTo>
                    <a:pt x="21038" y="12480"/>
                  </a:lnTo>
                  <a:lnTo>
                    <a:pt x="20762" y="12480"/>
                  </a:lnTo>
                  <a:lnTo>
                    <a:pt x="20485" y="12480"/>
                  </a:lnTo>
                  <a:lnTo>
                    <a:pt x="20209" y="12203"/>
                  </a:lnTo>
                  <a:lnTo>
                    <a:pt x="19933" y="12203"/>
                  </a:lnTo>
                  <a:lnTo>
                    <a:pt x="19657" y="12203"/>
                  </a:lnTo>
                  <a:lnTo>
                    <a:pt x="19657" y="11927"/>
                  </a:lnTo>
                  <a:lnTo>
                    <a:pt x="19380" y="11927"/>
                  </a:lnTo>
                  <a:lnTo>
                    <a:pt x="19104" y="11927"/>
                  </a:lnTo>
                  <a:lnTo>
                    <a:pt x="19104" y="11650"/>
                  </a:lnTo>
                  <a:lnTo>
                    <a:pt x="18828" y="11650"/>
                  </a:lnTo>
                  <a:lnTo>
                    <a:pt x="18551" y="11374"/>
                  </a:lnTo>
                  <a:lnTo>
                    <a:pt x="18551" y="11097"/>
                  </a:lnTo>
                  <a:lnTo>
                    <a:pt x="18275" y="11097"/>
                  </a:lnTo>
                  <a:lnTo>
                    <a:pt x="18275" y="10821"/>
                  </a:lnTo>
                  <a:lnTo>
                    <a:pt x="18275" y="10544"/>
                  </a:lnTo>
                  <a:lnTo>
                    <a:pt x="17999" y="10268"/>
                  </a:lnTo>
                  <a:lnTo>
                    <a:pt x="17999" y="9991"/>
                  </a:lnTo>
                  <a:lnTo>
                    <a:pt x="17999" y="9715"/>
                  </a:lnTo>
                  <a:lnTo>
                    <a:pt x="17999" y="9438"/>
                  </a:lnTo>
                  <a:lnTo>
                    <a:pt x="18275" y="9162"/>
                  </a:lnTo>
                  <a:lnTo>
                    <a:pt x="18275" y="8885"/>
                  </a:lnTo>
                  <a:lnTo>
                    <a:pt x="18275" y="8609"/>
                  </a:lnTo>
                  <a:lnTo>
                    <a:pt x="17999" y="8333"/>
                  </a:lnTo>
                  <a:lnTo>
                    <a:pt x="17723" y="8056"/>
                  </a:lnTo>
                  <a:lnTo>
                    <a:pt x="17447" y="8056"/>
                  </a:lnTo>
                  <a:lnTo>
                    <a:pt x="17447" y="7780"/>
                  </a:lnTo>
                  <a:lnTo>
                    <a:pt x="17170" y="7780"/>
                  </a:lnTo>
                  <a:lnTo>
                    <a:pt x="16894" y="7780"/>
                  </a:lnTo>
                  <a:lnTo>
                    <a:pt x="16894" y="7503"/>
                  </a:lnTo>
                  <a:lnTo>
                    <a:pt x="16618" y="7503"/>
                  </a:lnTo>
                  <a:lnTo>
                    <a:pt x="16341" y="7503"/>
                  </a:lnTo>
                  <a:lnTo>
                    <a:pt x="16341" y="7780"/>
                  </a:lnTo>
                  <a:lnTo>
                    <a:pt x="16065" y="7780"/>
                  </a:lnTo>
                  <a:lnTo>
                    <a:pt x="15789" y="7780"/>
                  </a:lnTo>
                  <a:lnTo>
                    <a:pt x="15513" y="7780"/>
                  </a:lnTo>
                  <a:lnTo>
                    <a:pt x="15236" y="7780"/>
                  </a:lnTo>
                  <a:lnTo>
                    <a:pt x="14960" y="7780"/>
                  </a:lnTo>
                  <a:lnTo>
                    <a:pt x="14684" y="7780"/>
                  </a:lnTo>
                  <a:lnTo>
                    <a:pt x="14684" y="7503"/>
                  </a:lnTo>
                  <a:lnTo>
                    <a:pt x="14407" y="7503"/>
                  </a:lnTo>
                  <a:lnTo>
                    <a:pt x="14407" y="7227"/>
                  </a:lnTo>
                  <a:lnTo>
                    <a:pt x="14131" y="7227"/>
                  </a:lnTo>
                  <a:lnTo>
                    <a:pt x="14131" y="6950"/>
                  </a:lnTo>
                  <a:lnTo>
                    <a:pt x="14131" y="6674"/>
                  </a:lnTo>
                  <a:lnTo>
                    <a:pt x="13855" y="6674"/>
                  </a:lnTo>
                  <a:lnTo>
                    <a:pt x="13855" y="6397"/>
                  </a:lnTo>
                  <a:lnTo>
                    <a:pt x="13855" y="6121"/>
                  </a:lnTo>
                  <a:lnTo>
                    <a:pt x="13579" y="6121"/>
                  </a:lnTo>
                  <a:lnTo>
                    <a:pt x="13303" y="6121"/>
                  </a:lnTo>
                  <a:lnTo>
                    <a:pt x="13303" y="6397"/>
                  </a:lnTo>
                  <a:lnTo>
                    <a:pt x="13303" y="6674"/>
                  </a:lnTo>
                  <a:lnTo>
                    <a:pt x="13303" y="6950"/>
                  </a:lnTo>
                  <a:lnTo>
                    <a:pt x="13303" y="7227"/>
                  </a:lnTo>
                  <a:lnTo>
                    <a:pt x="13026" y="7227"/>
                  </a:lnTo>
                  <a:lnTo>
                    <a:pt x="12750" y="7227"/>
                  </a:lnTo>
                  <a:lnTo>
                    <a:pt x="12750" y="6950"/>
                  </a:lnTo>
                  <a:lnTo>
                    <a:pt x="12750" y="6674"/>
                  </a:lnTo>
                  <a:lnTo>
                    <a:pt x="12750" y="6397"/>
                  </a:lnTo>
                  <a:lnTo>
                    <a:pt x="12750" y="6121"/>
                  </a:lnTo>
                  <a:lnTo>
                    <a:pt x="13026" y="6121"/>
                  </a:lnTo>
                  <a:lnTo>
                    <a:pt x="13026" y="5844"/>
                  </a:lnTo>
                  <a:lnTo>
                    <a:pt x="13026" y="5568"/>
                  </a:lnTo>
                  <a:lnTo>
                    <a:pt x="13026" y="5292"/>
                  </a:lnTo>
                  <a:lnTo>
                    <a:pt x="13303" y="5292"/>
                  </a:lnTo>
                  <a:lnTo>
                    <a:pt x="13303" y="5015"/>
                  </a:lnTo>
                  <a:lnTo>
                    <a:pt x="13303" y="4738"/>
                  </a:lnTo>
                  <a:lnTo>
                    <a:pt x="13579" y="4462"/>
                  </a:lnTo>
                  <a:lnTo>
                    <a:pt x="13579" y="4186"/>
                  </a:lnTo>
                  <a:lnTo>
                    <a:pt x="13855" y="4186"/>
                  </a:lnTo>
                  <a:lnTo>
                    <a:pt x="14131" y="4186"/>
                  </a:lnTo>
                  <a:lnTo>
                    <a:pt x="14407" y="3909"/>
                  </a:lnTo>
                  <a:lnTo>
                    <a:pt x="14684" y="3909"/>
                  </a:lnTo>
                  <a:lnTo>
                    <a:pt x="14960" y="3909"/>
                  </a:lnTo>
                  <a:lnTo>
                    <a:pt x="14960" y="4186"/>
                  </a:lnTo>
                  <a:lnTo>
                    <a:pt x="15236" y="4186"/>
                  </a:lnTo>
                  <a:lnTo>
                    <a:pt x="15513" y="4186"/>
                  </a:lnTo>
                  <a:lnTo>
                    <a:pt x="15789" y="4186"/>
                  </a:lnTo>
                  <a:lnTo>
                    <a:pt x="15789" y="4462"/>
                  </a:lnTo>
                  <a:lnTo>
                    <a:pt x="16065" y="4462"/>
                  </a:lnTo>
                  <a:lnTo>
                    <a:pt x="16341" y="4462"/>
                  </a:lnTo>
                  <a:lnTo>
                    <a:pt x="16341" y="4738"/>
                  </a:lnTo>
                  <a:lnTo>
                    <a:pt x="16618" y="4738"/>
                  </a:lnTo>
                  <a:lnTo>
                    <a:pt x="16618" y="5015"/>
                  </a:lnTo>
                  <a:lnTo>
                    <a:pt x="16894" y="5015"/>
                  </a:lnTo>
                  <a:lnTo>
                    <a:pt x="16894" y="5292"/>
                  </a:lnTo>
                  <a:lnTo>
                    <a:pt x="17170" y="5292"/>
                  </a:lnTo>
                  <a:lnTo>
                    <a:pt x="17170" y="5568"/>
                  </a:lnTo>
                  <a:lnTo>
                    <a:pt x="17447" y="5568"/>
                  </a:lnTo>
                  <a:lnTo>
                    <a:pt x="17447" y="5844"/>
                  </a:lnTo>
                  <a:lnTo>
                    <a:pt x="17723" y="6121"/>
                  </a:lnTo>
                  <a:lnTo>
                    <a:pt x="17723" y="6397"/>
                  </a:lnTo>
                  <a:lnTo>
                    <a:pt x="17999" y="6397"/>
                  </a:lnTo>
                  <a:lnTo>
                    <a:pt x="17999" y="6674"/>
                  </a:lnTo>
                  <a:lnTo>
                    <a:pt x="18275" y="6674"/>
                  </a:lnTo>
                  <a:lnTo>
                    <a:pt x="18275" y="6397"/>
                  </a:lnTo>
                  <a:lnTo>
                    <a:pt x="18551" y="6397"/>
                  </a:lnTo>
                  <a:lnTo>
                    <a:pt x="18551" y="6121"/>
                  </a:lnTo>
                  <a:lnTo>
                    <a:pt x="18828" y="6121"/>
                  </a:lnTo>
                  <a:lnTo>
                    <a:pt x="19104" y="6121"/>
                  </a:lnTo>
                  <a:lnTo>
                    <a:pt x="19104" y="5844"/>
                  </a:lnTo>
                  <a:lnTo>
                    <a:pt x="19380" y="5844"/>
                  </a:lnTo>
                  <a:lnTo>
                    <a:pt x="19657" y="5844"/>
                  </a:lnTo>
                  <a:lnTo>
                    <a:pt x="19933" y="5568"/>
                  </a:lnTo>
                  <a:lnTo>
                    <a:pt x="20209" y="5568"/>
                  </a:lnTo>
                  <a:lnTo>
                    <a:pt x="20485" y="5568"/>
                  </a:lnTo>
                  <a:lnTo>
                    <a:pt x="20485" y="5292"/>
                  </a:lnTo>
                  <a:lnTo>
                    <a:pt x="20762" y="5292"/>
                  </a:lnTo>
                  <a:lnTo>
                    <a:pt x="21038" y="5292"/>
                  </a:lnTo>
                  <a:lnTo>
                    <a:pt x="21314" y="5292"/>
                  </a:lnTo>
                  <a:lnTo>
                    <a:pt x="21591" y="5292"/>
                  </a:lnTo>
                  <a:lnTo>
                    <a:pt x="21867" y="5292"/>
                  </a:lnTo>
                  <a:lnTo>
                    <a:pt x="22143" y="5292"/>
                  </a:lnTo>
                  <a:lnTo>
                    <a:pt x="22419" y="5015"/>
                  </a:lnTo>
                  <a:lnTo>
                    <a:pt x="22695" y="5015"/>
                  </a:lnTo>
                  <a:lnTo>
                    <a:pt x="22695" y="4738"/>
                  </a:lnTo>
                  <a:lnTo>
                    <a:pt x="22695" y="5015"/>
                  </a:lnTo>
                  <a:lnTo>
                    <a:pt x="22695" y="5292"/>
                  </a:lnTo>
                  <a:lnTo>
                    <a:pt x="22972" y="5292"/>
                  </a:lnTo>
                  <a:lnTo>
                    <a:pt x="22972" y="5568"/>
                  </a:lnTo>
                  <a:lnTo>
                    <a:pt x="23248" y="5568"/>
                  </a:lnTo>
                  <a:lnTo>
                    <a:pt x="23248" y="5844"/>
                  </a:lnTo>
                  <a:lnTo>
                    <a:pt x="23524" y="5844"/>
                  </a:lnTo>
                  <a:lnTo>
                    <a:pt x="23801" y="5844"/>
                  </a:lnTo>
                  <a:lnTo>
                    <a:pt x="24077" y="5844"/>
                  </a:lnTo>
                  <a:lnTo>
                    <a:pt x="24353" y="5844"/>
                  </a:lnTo>
                  <a:lnTo>
                    <a:pt x="24629" y="5844"/>
                  </a:lnTo>
                  <a:lnTo>
                    <a:pt x="24906" y="5844"/>
                  </a:lnTo>
                  <a:lnTo>
                    <a:pt x="25182" y="5844"/>
                  </a:lnTo>
                  <a:lnTo>
                    <a:pt x="25182" y="5568"/>
                  </a:lnTo>
                  <a:lnTo>
                    <a:pt x="25458" y="5568"/>
                  </a:lnTo>
                  <a:lnTo>
                    <a:pt x="25735" y="5568"/>
                  </a:lnTo>
                  <a:lnTo>
                    <a:pt x="26011" y="5568"/>
                  </a:lnTo>
                  <a:lnTo>
                    <a:pt x="26287" y="5568"/>
                  </a:lnTo>
                  <a:lnTo>
                    <a:pt x="26563" y="5568"/>
                  </a:lnTo>
                  <a:lnTo>
                    <a:pt x="26839" y="5568"/>
                  </a:lnTo>
                  <a:lnTo>
                    <a:pt x="27116" y="5568"/>
                  </a:lnTo>
                  <a:lnTo>
                    <a:pt x="27392" y="5568"/>
                  </a:lnTo>
                  <a:lnTo>
                    <a:pt x="27668" y="5568"/>
                  </a:lnTo>
                  <a:lnTo>
                    <a:pt x="27668" y="5844"/>
                  </a:lnTo>
                  <a:lnTo>
                    <a:pt x="27944" y="5844"/>
                  </a:lnTo>
                  <a:lnTo>
                    <a:pt x="27944" y="6121"/>
                  </a:lnTo>
                  <a:lnTo>
                    <a:pt x="27944" y="6397"/>
                  </a:lnTo>
                  <a:lnTo>
                    <a:pt x="28221" y="6674"/>
                  </a:lnTo>
                  <a:lnTo>
                    <a:pt x="28497" y="6674"/>
                  </a:lnTo>
                  <a:lnTo>
                    <a:pt x="28497" y="6397"/>
                  </a:lnTo>
                  <a:lnTo>
                    <a:pt x="28773" y="6397"/>
                  </a:lnTo>
                  <a:lnTo>
                    <a:pt x="29050" y="6397"/>
                  </a:lnTo>
                  <a:lnTo>
                    <a:pt x="29326" y="6121"/>
                  </a:lnTo>
                  <a:lnTo>
                    <a:pt x="29326" y="5844"/>
                  </a:lnTo>
                  <a:lnTo>
                    <a:pt x="29326" y="5568"/>
                  </a:lnTo>
                  <a:lnTo>
                    <a:pt x="29326" y="5292"/>
                  </a:lnTo>
                  <a:lnTo>
                    <a:pt x="29602" y="5292"/>
                  </a:lnTo>
                  <a:lnTo>
                    <a:pt x="29879" y="5292"/>
                  </a:lnTo>
                  <a:lnTo>
                    <a:pt x="30155" y="5292"/>
                  </a:lnTo>
                  <a:lnTo>
                    <a:pt x="30431" y="5292"/>
                  </a:lnTo>
                  <a:lnTo>
                    <a:pt x="30707" y="5292"/>
                  </a:lnTo>
                  <a:lnTo>
                    <a:pt x="30983" y="5292"/>
                  </a:lnTo>
                  <a:lnTo>
                    <a:pt x="30983" y="5568"/>
                  </a:lnTo>
                  <a:lnTo>
                    <a:pt x="30983" y="5844"/>
                  </a:lnTo>
                  <a:lnTo>
                    <a:pt x="30983" y="6121"/>
                  </a:lnTo>
                  <a:lnTo>
                    <a:pt x="31260" y="6121"/>
                  </a:lnTo>
                  <a:lnTo>
                    <a:pt x="31536" y="6121"/>
                  </a:lnTo>
                  <a:lnTo>
                    <a:pt x="31812" y="6121"/>
                  </a:lnTo>
                  <a:lnTo>
                    <a:pt x="31812" y="5844"/>
                  </a:lnTo>
                  <a:lnTo>
                    <a:pt x="32088" y="5844"/>
                  </a:lnTo>
                  <a:lnTo>
                    <a:pt x="32088" y="5568"/>
                  </a:lnTo>
                  <a:lnTo>
                    <a:pt x="32365" y="5568"/>
                  </a:lnTo>
                  <a:lnTo>
                    <a:pt x="32365" y="5292"/>
                  </a:lnTo>
                  <a:lnTo>
                    <a:pt x="32641" y="5292"/>
                  </a:lnTo>
                  <a:lnTo>
                    <a:pt x="32641" y="5015"/>
                  </a:lnTo>
                  <a:lnTo>
                    <a:pt x="32641" y="4738"/>
                  </a:lnTo>
                  <a:lnTo>
                    <a:pt x="32917" y="4462"/>
                  </a:lnTo>
                  <a:lnTo>
                    <a:pt x="33194" y="4462"/>
                  </a:lnTo>
                  <a:lnTo>
                    <a:pt x="33194" y="4738"/>
                  </a:lnTo>
                  <a:lnTo>
                    <a:pt x="33470" y="4738"/>
                  </a:lnTo>
                  <a:lnTo>
                    <a:pt x="33746" y="4738"/>
                  </a:lnTo>
                  <a:lnTo>
                    <a:pt x="34023" y="4738"/>
                  </a:lnTo>
                  <a:lnTo>
                    <a:pt x="34023" y="4462"/>
                  </a:lnTo>
                  <a:lnTo>
                    <a:pt x="34299" y="4462"/>
                  </a:lnTo>
                  <a:lnTo>
                    <a:pt x="34575" y="4462"/>
                  </a:lnTo>
                  <a:lnTo>
                    <a:pt x="34851" y="4462"/>
                  </a:lnTo>
                  <a:lnTo>
                    <a:pt x="35127" y="4462"/>
                  </a:lnTo>
                  <a:lnTo>
                    <a:pt x="35404" y="4462"/>
                  </a:lnTo>
                  <a:lnTo>
                    <a:pt x="35404" y="4186"/>
                  </a:lnTo>
                  <a:lnTo>
                    <a:pt x="35404" y="3909"/>
                  </a:lnTo>
                  <a:lnTo>
                    <a:pt x="35127" y="3909"/>
                  </a:lnTo>
                  <a:lnTo>
                    <a:pt x="35127" y="3633"/>
                  </a:lnTo>
                  <a:lnTo>
                    <a:pt x="34851" y="3633"/>
                  </a:lnTo>
                  <a:lnTo>
                    <a:pt x="34851" y="3356"/>
                  </a:lnTo>
                  <a:lnTo>
                    <a:pt x="34851" y="3080"/>
                  </a:lnTo>
                  <a:lnTo>
                    <a:pt x="35127" y="3080"/>
                  </a:lnTo>
                  <a:lnTo>
                    <a:pt x="35127" y="2803"/>
                  </a:lnTo>
                  <a:lnTo>
                    <a:pt x="35404" y="2803"/>
                  </a:lnTo>
                  <a:lnTo>
                    <a:pt x="35680" y="2803"/>
                  </a:lnTo>
                  <a:lnTo>
                    <a:pt x="35680" y="2527"/>
                  </a:lnTo>
                  <a:lnTo>
                    <a:pt x="35956" y="2250"/>
                  </a:lnTo>
                  <a:lnTo>
                    <a:pt x="35956" y="1974"/>
                  </a:lnTo>
                  <a:lnTo>
                    <a:pt x="35956" y="1697"/>
                  </a:lnTo>
                  <a:lnTo>
                    <a:pt x="36232" y="1697"/>
                  </a:lnTo>
                  <a:lnTo>
                    <a:pt x="36232" y="1421"/>
                  </a:lnTo>
                  <a:lnTo>
                    <a:pt x="36509" y="1421"/>
                  </a:lnTo>
                  <a:lnTo>
                    <a:pt x="36509" y="1145"/>
                  </a:lnTo>
                  <a:lnTo>
                    <a:pt x="36785" y="1145"/>
                  </a:lnTo>
                  <a:lnTo>
                    <a:pt x="36785" y="868"/>
                  </a:lnTo>
                  <a:lnTo>
                    <a:pt x="37061" y="868"/>
                  </a:lnTo>
                  <a:lnTo>
                    <a:pt x="37338" y="868"/>
                  </a:lnTo>
                  <a:lnTo>
                    <a:pt x="37338" y="591"/>
                  </a:lnTo>
                  <a:lnTo>
                    <a:pt x="37614" y="591"/>
                  </a:lnTo>
                  <a:lnTo>
                    <a:pt x="37890" y="591"/>
                  </a:lnTo>
                  <a:lnTo>
                    <a:pt x="37890" y="315"/>
                  </a:lnTo>
                  <a:lnTo>
                    <a:pt x="38166" y="315"/>
                  </a:lnTo>
                  <a:lnTo>
                    <a:pt x="38443" y="315"/>
                  </a:lnTo>
                  <a:lnTo>
                    <a:pt x="38443" y="39"/>
                  </a:lnTo>
                  <a:lnTo>
                    <a:pt x="38719" y="39"/>
                  </a:lnTo>
                  <a:lnTo>
                    <a:pt x="38995" y="39"/>
                  </a:lnTo>
                  <a:lnTo>
                    <a:pt x="39271" y="39"/>
                  </a:lnTo>
                  <a:lnTo>
                    <a:pt x="39271" y="315"/>
                  </a:lnTo>
                  <a:lnTo>
                    <a:pt x="39548" y="315"/>
                  </a:lnTo>
                  <a:lnTo>
                    <a:pt x="39548" y="591"/>
                  </a:lnTo>
                  <a:lnTo>
                    <a:pt x="39824" y="591"/>
                  </a:lnTo>
                  <a:lnTo>
                    <a:pt x="39824" y="868"/>
                  </a:lnTo>
                  <a:lnTo>
                    <a:pt x="40100" y="868"/>
                  </a:lnTo>
                  <a:lnTo>
                    <a:pt x="40100" y="1145"/>
                  </a:lnTo>
                  <a:lnTo>
                    <a:pt x="40376" y="1145"/>
                  </a:lnTo>
                  <a:lnTo>
                    <a:pt x="40376" y="1421"/>
                  </a:lnTo>
                  <a:lnTo>
                    <a:pt x="40653" y="1421"/>
                  </a:lnTo>
                  <a:lnTo>
                    <a:pt x="40653" y="1697"/>
                  </a:lnTo>
                  <a:lnTo>
                    <a:pt x="40653" y="1974"/>
                  </a:lnTo>
                  <a:lnTo>
                    <a:pt x="40929" y="1974"/>
                  </a:lnTo>
                  <a:lnTo>
                    <a:pt x="40929" y="2250"/>
                  </a:lnTo>
                  <a:lnTo>
                    <a:pt x="40929" y="2527"/>
                  </a:lnTo>
                  <a:lnTo>
                    <a:pt x="41205" y="2527"/>
                  </a:lnTo>
                  <a:lnTo>
                    <a:pt x="41205" y="2803"/>
                  </a:lnTo>
                  <a:lnTo>
                    <a:pt x="41482" y="3080"/>
                  </a:lnTo>
                  <a:lnTo>
                    <a:pt x="41758" y="3080"/>
                  </a:lnTo>
                  <a:lnTo>
                    <a:pt x="42034" y="3080"/>
                  </a:lnTo>
                  <a:lnTo>
                    <a:pt x="42310" y="3080"/>
                  </a:lnTo>
                  <a:lnTo>
                    <a:pt x="42587" y="3080"/>
                  </a:lnTo>
                  <a:lnTo>
                    <a:pt x="42587" y="3356"/>
                  </a:lnTo>
                  <a:lnTo>
                    <a:pt x="42863" y="3356"/>
                  </a:lnTo>
                  <a:lnTo>
                    <a:pt x="43139" y="3356"/>
                  </a:lnTo>
                  <a:lnTo>
                    <a:pt x="43415" y="3356"/>
                  </a:lnTo>
                  <a:lnTo>
                    <a:pt x="43415" y="3633"/>
                  </a:lnTo>
                  <a:lnTo>
                    <a:pt x="43692" y="3633"/>
                  </a:lnTo>
                  <a:lnTo>
                    <a:pt x="43692" y="3909"/>
                  </a:lnTo>
                  <a:lnTo>
                    <a:pt x="43968" y="3909"/>
                  </a:lnTo>
                  <a:lnTo>
                    <a:pt x="43968" y="4186"/>
                  </a:lnTo>
                  <a:lnTo>
                    <a:pt x="43968" y="4462"/>
                  </a:lnTo>
                  <a:lnTo>
                    <a:pt x="44244" y="4462"/>
                  </a:lnTo>
                  <a:lnTo>
                    <a:pt x="44244" y="4738"/>
                  </a:lnTo>
                  <a:lnTo>
                    <a:pt x="44244" y="5015"/>
                  </a:lnTo>
                  <a:lnTo>
                    <a:pt x="44520" y="5292"/>
                  </a:lnTo>
                  <a:lnTo>
                    <a:pt x="44797" y="5568"/>
                  </a:lnTo>
                  <a:lnTo>
                    <a:pt x="44797" y="5844"/>
                  </a:lnTo>
                  <a:lnTo>
                    <a:pt x="45073" y="5844"/>
                  </a:lnTo>
                  <a:lnTo>
                    <a:pt x="45073" y="6121"/>
                  </a:lnTo>
                  <a:lnTo>
                    <a:pt x="45349" y="6397"/>
                  </a:lnTo>
                  <a:lnTo>
                    <a:pt x="45073" y="6397"/>
                  </a:lnTo>
                  <a:lnTo>
                    <a:pt x="45073" y="6674"/>
                  </a:lnTo>
                  <a:lnTo>
                    <a:pt x="45073" y="6950"/>
                  </a:lnTo>
                  <a:lnTo>
                    <a:pt x="45073" y="7227"/>
                  </a:lnTo>
                  <a:lnTo>
                    <a:pt x="44797" y="7227"/>
                  </a:lnTo>
                  <a:lnTo>
                    <a:pt x="44797" y="7503"/>
                  </a:lnTo>
                  <a:lnTo>
                    <a:pt x="44520" y="7503"/>
                  </a:lnTo>
                  <a:lnTo>
                    <a:pt x="44520" y="7780"/>
                  </a:lnTo>
                  <a:lnTo>
                    <a:pt x="44244" y="7780"/>
                  </a:lnTo>
                  <a:lnTo>
                    <a:pt x="44244" y="8056"/>
                  </a:lnTo>
                  <a:lnTo>
                    <a:pt x="43968" y="8056"/>
                  </a:lnTo>
                  <a:lnTo>
                    <a:pt x="43968" y="8333"/>
                  </a:lnTo>
                  <a:lnTo>
                    <a:pt x="43692" y="8609"/>
                  </a:lnTo>
                  <a:lnTo>
                    <a:pt x="43692" y="8885"/>
                  </a:lnTo>
                  <a:lnTo>
                    <a:pt x="43692" y="9162"/>
                  </a:lnTo>
                  <a:lnTo>
                    <a:pt x="43692" y="9438"/>
                  </a:lnTo>
                  <a:lnTo>
                    <a:pt x="43692" y="9715"/>
                  </a:lnTo>
                  <a:lnTo>
                    <a:pt x="43415" y="9715"/>
                  </a:lnTo>
                  <a:lnTo>
                    <a:pt x="43415" y="9991"/>
                  </a:lnTo>
                  <a:lnTo>
                    <a:pt x="43415" y="10268"/>
                  </a:lnTo>
                  <a:lnTo>
                    <a:pt x="43415" y="10544"/>
                  </a:lnTo>
                  <a:lnTo>
                    <a:pt x="43139" y="10544"/>
                  </a:lnTo>
                  <a:lnTo>
                    <a:pt x="43139" y="10821"/>
                  </a:lnTo>
                  <a:lnTo>
                    <a:pt x="43139" y="11097"/>
                  </a:lnTo>
                  <a:lnTo>
                    <a:pt x="42863" y="11097"/>
                  </a:lnTo>
                  <a:lnTo>
                    <a:pt x="42863" y="11374"/>
                  </a:lnTo>
                  <a:lnTo>
                    <a:pt x="42587" y="11374"/>
                  </a:lnTo>
                  <a:lnTo>
                    <a:pt x="42310" y="11374"/>
                  </a:lnTo>
                  <a:lnTo>
                    <a:pt x="42034" y="11374"/>
                  </a:lnTo>
                  <a:lnTo>
                    <a:pt x="41758" y="11374"/>
                  </a:lnTo>
                  <a:lnTo>
                    <a:pt x="41758" y="11097"/>
                  </a:lnTo>
                  <a:lnTo>
                    <a:pt x="41482" y="11097"/>
                  </a:lnTo>
                  <a:lnTo>
                    <a:pt x="41482" y="10821"/>
                  </a:lnTo>
                  <a:lnTo>
                    <a:pt x="41205" y="10544"/>
                  </a:lnTo>
                  <a:lnTo>
                    <a:pt x="41205" y="10268"/>
                  </a:lnTo>
                  <a:lnTo>
                    <a:pt x="40929" y="10268"/>
                  </a:lnTo>
                  <a:lnTo>
                    <a:pt x="40929" y="10544"/>
                  </a:lnTo>
                  <a:lnTo>
                    <a:pt x="40653" y="10544"/>
                  </a:lnTo>
                  <a:lnTo>
                    <a:pt x="40653" y="10821"/>
                  </a:lnTo>
                  <a:lnTo>
                    <a:pt x="40929" y="10821"/>
                  </a:lnTo>
                  <a:lnTo>
                    <a:pt x="40653" y="10821"/>
                  </a:lnTo>
                  <a:lnTo>
                    <a:pt x="40653" y="11097"/>
                  </a:lnTo>
                  <a:lnTo>
                    <a:pt x="40376" y="11097"/>
                  </a:lnTo>
                  <a:lnTo>
                    <a:pt x="40100" y="11097"/>
                  </a:lnTo>
                  <a:lnTo>
                    <a:pt x="40100" y="11374"/>
                  </a:lnTo>
                  <a:lnTo>
                    <a:pt x="40100" y="11650"/>
                  </a:lnTo>
                  <a:lnTo>
                    <a:pt x="39824" y="11927"/>
                  </a:lnTo>
                  <a:lnTo>
                    <a:pt x="39548" y="11927"/>
                  </a:lnTo>
                  <a:lnTo>
                    <a:pt x="39548" y="12203"/>
                  </a:lnTo>
                  <a:lnTo>
                    <a:pt x="39271" y="12203"/>
                  </a:lnTo>
                  <a:lnTo>
                    <a:pt x="39271" y="12480"/>
                  </a:lnTo>
                  <a:lnTo>
                    <a:pt x="39271" y="12756"/>
                  </a:lnTo>
                  <a:lnTo>
                    <a:pt x="39271" y="13032"/>
                  </a:lnTo>
                  <a:lnTo>
                    <a:pt x="39271" y="13309"/>
                  </a:lnTo>
                  <a:lnTo>
                    <a:pt x="38995" y="13309"/>
                  </a:lnTo>
                  <a:lnTo>
                    <a:pt x="38995" y="13585"/>
                  </a:lnTo>
                  <a:lnTo>
                    <a:pt x="38719" y="13585"/>
                  </a:lnTo>
                  <a:lnTo>
                    <a:pt x="38719" y="13862"/>
                  </a:lnTo>
                  <a:lnTo>
                    <a:pt x="38719" y="14138"/>
                  </a:lnTo>
                  <a:lnTo>
                    <a:pt x="38443" y="14138"/>
                  </a:lnTo>
                  <a:lnTo>
                    <a:pt x="38443" y="14415"/>
                  </a:lnTo>
                  <a:lnTo>
                    <a:pt x="38443" y="14691"/>
                  </a:lnTo>
                  <a:lnTo>
                    <a:pt x="38443" y="14968"/>
                  </a:lnTo>
                  <a:lnTo>
                    <a:pt x="38443" y="15244"/>
                  </a:lnTo>
                  <a:lnTo>
                    <a:pt x="38719" y="15244"/>
                  </a:lnTo>
                  <a:lnTo>
                    <a:pt x="38719" y="15521"/>
                  </a:lnTo>
                  <a:lnTo>
                    <a:pt x="38995" y="15521"/>
                  </a:lnTo>
                  <a:lnTo>
                    <a:pt x="38995" y="15797"/>
                  </a:lnTo>
                  <a:lnTo>
                    <a:pt x="38719" y="15797"/>
                  </a:lnTo>
                  <a:lnTo>
                    <a:pt x="38719" y="16074"/>
                  </a:lnTo>
                  <a:lnTo>
                    <a:pt x="38443" y="16074"/>
                  </a:lnTo>
                  <a:lnTo>
                    <a:pt x="38443" y="16350"/>
                  </a:lnTo>
                  <a:lnTo>
                    <a:pt x="38719" y="16350"/>
                  </a:lnTo>
                  <a:lnTo>
                    <a:pt x="38719" y="16626"/>
                  </a:lnTo>
                  <a:lnTo>
                    <a:pt x="38719" y="16903"/>
                  </a:lnTo>
                  <a:lnTo>
                    <a:pt x="38719" y="17179"/>
                  </a:lnTo>
                  <a:lnTo>
                    <a:pt x="38443" y="17456"/>
                  </a:lnTo>
                  <a:lnTo>
                    <a:pt x="38443" y="17732"/>
                  </a:lnTo>
                  <a:lnTo>
                    <a:pt x="38166" y="17732"/>
                  </a:lnTo>
                  <a:lnTo>
                    <a:pt x="38166" y="18009"/>
                  </a:lnTo>
                  <a:lnTo>
                    <a:pt x="37890" y="18009"/>
                  </a:lnTo>
                  <a:lnTo>
                    <a:pt x="37614" y="18009"/>
                  </a:lnTo>
                  <a:lnTo>
                    <a:pt x="37614" y="18285"/>
                  </a:lnTo>
                  <a:lnTo>
                    <a:pt x="37614" y="18562"/>
                  </a:lnTo>
                  <a:lnTo>
                    <a:pt x="37614" y="18838"/>
                  </a:lnTo>
                  <a:lnTo>
                    <a:pt x="37338" y="19115"/>
                  </a:lnTo>
                  <a:lnTo>
                    <a:pt x="37338" y="19391"/>
                  </a:lnTo>
                  <a:lnTo>
                    <a:pt x="37061" y="19391"/>
                  </a:lnTo>
                  <a:lnTo>
                    <a:pt x="37061" y="19667"/>
                  </a:lnTo>
                  <a:lnTo>
                    <a:pt x="37061" y="19944"/>
                  </a:lnTo>
                  <a:lnTo>
                    <a:pt x="37061" y="20221"/>
                  </a:lnTo>
                  <a:lnTo>
                    <a:pt x="37061" y="20497"/>
                  </a:lnTo>
                  <a:lnTo>
                    <a:pt x="37061" y="20773"/>
                  </a:lnTo>
                  <a:lnTo>
                    <a:pt x="36785" y="20773"/>
                  </a:lnTo>
                  <a:lnTo>
                    <a:pt x="36785" y="21050"/>
                  </a:lnTo>
                  <a:lnTo>
                    <a:pt x="36509" y="21050"/>
                  </a:lnTo>
                  <a:lnTo>
                    <a:pt x="36509" y="21326"/>
                  </a:lnTo>
                  <a:lnTo>
                    <a:pt x="36232" y="21326"/>
                  </a:lnTo>
                  <a:lnTo>
                    <a:pt x="36232" y="21603"/>
                  </a:lnTo>
                  <a:lnTo>
                    <a:pt x="35956" y="21603"/>
                  </a:lnTo>
                  <a:lnTo>
                    <a:pt x="35956" y="21879"/>
                  </a:lnTo>
                  <a:lnTo>
                    <a:pt x="35680" y="21879"/>
                  </a:lnTo>
                  <a:lnTo>
                    <a:pt x="35680" y="22156"/>
                  </a:lnTo>
                  <a:lnTo>
                    <a:pt x="35680" y="22432"/>
                  </a:lnTo>
                  <a:lnTo>
                    <a:pt x="35680" y="22709"/>
                  </a:lnTo>
                  <a:lnTo>
                    <a:pt x="35956" y="22709"/>
                  </a:lnTo>
                  <a:lnTo>
                    <a:pt x="35956" y="22985"/>
                  </a:lnTo>
                  <a:lnTo>
                    <a:pt x="35956" y="23262"/>
                  </a:lnTo>
                  <a:lnTo>
                    <a:pt x="36232" y="23262"/>
                  </a:lnTo>
                  <a:lnTo>
                    <a:pt x="36232" y="23538"/>
                  </a:lnTo>
                  <a:lnTo>
                    <a:pt x="36509" y="23538"/>
                  </a:lnTo>
                  <a:lnTo>
                    <a:pt x="36509" y="23814"/>
                  </a:lnTo>
                  <a:lnTo>
                    <a:pt x="36785" y="23814"/>
                  </a:lnTo>
                  <a:lnTo>
                    <a:pt x="37061" y="23814"/>
                  </a:lnTo>
                  <a:lnTo>
                    <a:pt x="37061" y="24091"/>
                  </a:lnTo>
                  <a:lnTo>
                    <a:pt x="37338" y="24091"/>
                  </a:lnTo>
                  <a:lnTo>
                    <a:pt x="37338" y="24368"/>
                  </a:lnTo>
                  <a:lnTo>
                    <a:pt x="37614" y="24368"/>
                  </a:lnTo>
                  <a:lnTo>
                    <a:pt x="37614" y="24644"/>
                  </a:lnTo>
                  <a:lnTo>
                    <a:pt x="37614" y="24920"/>
                  </a:lnTo>
                  <a:lnTo>
                    <a:pt x="37338" y="25197"/>
                  </a:lnTo>
                  <a:lnTo>
                    <a:pt x="37061" y="25197"/>
                  </a:lnTo>
                  <a:lnTo>
                    <a:pt x="37061" y="25473"/>
                  </a:lnTo>
                  <a:lnTo>
                    <a:pt x="37061" y="25750"/>
                  </a:lnTo>
                  <a:lnTo>
                    <a:pt x="36785" y="25750"/>
                  </a:lnTo>
                  <a:lnTo>
                    <a:pt x="36785" y="26026"/>
                  </a:lnTo>
                  <a:lnTo>
                    <a:pt x="36509" y="26026"/>
                  </a:lnTo>
                  <a:lnTo>
                    <a:pt x="36232" y="26303"/>
                  </a:lnTo>
                  <a:lnTo>
                    <a:pt x="36232" y="26579"/>
                  </a:lnTo>
                  <a:lnTo>
                    <a:pt x="36232" y="26855"/>
                  </a:lnTo>
                  <a:lnTo>
                    <a:pt x="36232" y="27132"/>
                  </a:lnTo>
                  <a:lnTo>
                    <a:pt x="36509" y="27132"/>
                  </a:lnTo>
                  <a:lnTo>
                    <a:pt x="36509" y="27409"/>
                  </a:lnTo>
                  <a:lnTo>
                    <a:pt x="36785" y="27409"/>
                  </a:lnTo>
                  <a:lnTo>
                    <a:pt x="37061" y="27409"/>
                  </a:lnTo>
                  <a:lnTo>
                    <a:pt x="37338" y="27685"/>
                  </a:lnTo>
                  <a:lnTo>
                    <a:pt x="37614" y="27685"/>
                  </a:lnTo>
                  <a:lnTo>
                    <a:pt x="37890" y="27961"/>
                  </a:lnTo>
                  <a:lnTo>
                    <a:pt x="37890" y="28238"/>
                  </a:lnTo>
                  <a:lnTo>
                    <a:pt x="37890" y="28515"/>
                  </a:lnTo>
                  <a:lnTo>
                    <a:pt x="38166" y="28515"/>
                  </a:lnTo>
                  <a:lnTo>
                    <a:pt x="38166" y="28791"/>
                  </a:lnTo>
                  <a:lnTo>
                    <a:pt x="38443" y="28791"/>
                  </a:lnTo>
                  <a:lnTo>
                    <a:pt x="38719" y="28791"/>
                  </a:lnTo>
                  <a:lnTo>
                    <a:pt x="38719" y="28515"/>
                  </a:lnTo>
                  <a:lnTo>
                    <a:pt x="38995" y="28515"/>
                  </a:lnTo>
                  <a:lnTo>
                    <a:pt x="39271" y="28515"/>
                  </a:lnTo>
                  <a:lnTo>
                    <a:pt x="39548" y="28791"/>
                  </a:lnTo>
                  <a:lnTo>
                    <a:pt x="39548" y="28515"/>
                  </a:lnTo>
                  <a:lnTo>
                    <a:pt x="39824" y="28515"/>
                  </a:lnTo>
                  <a:lnTo>
                    <a:pt x="40100" y="28515"/>
                  </a:lnTo>
                  <a:lnTo>
                    <a:pt x="40100" y="28791"/>
                  </a:lnTo>
                  <a:lnTo>
                    <a:pt x="40376" y="28791"/>
                  </a:lnTo>
                  <a:lnTo>
                    <a:pt x="40376" y="29067"/>
                  </a:lnTo>
                  <a:lnTo>
                    <a:pt x="40653" y="29067"/>
                  </a:lnTo>
                  <a:lnTo>
                    <a:pt x="40653" y="29344"/>
                  </a:lnTo>
                  <a:lnTo>
                    <a:pt x="40653" y="29067"/>
                  </a:lnTo>
                  <a:lnTo>
                    <a:pt x="40929" y="29067"/>
                  </a:lnTo>
                  <a:lnTo>
                    <a:pt x="40929" y="28791"/>
                  </a:lnTo>
                  <a:lnTo>
                    <a:pt x="41205" y="28791"/>
                  </a:lnTo>
                  <a:lnTo>
                    <a:pt x="41482" y="29067"/>
                  </a:lnTo>
                  <a:lnTo>
                    <a:pt x="41758" y="29067"/>
                  </a:lnTo>
                  <a:lnTo>
                    <a:pt x="41758" y="28791"/>
                  </a:lnTo>
                  <a:lnTo>
                    <a:pt x="42034" y="28791"/>
                  </a:lnTo>
                  <a:lnTo>
                    <a:pt x="42034" y="29067"/>
                  </a:lnTo>
                  <a:lnTo>
                    <a:pt x="42310" y="29067"/>
                  </a:lnTo>
                  <a:lnTo>
                    <a:pt x="42310" y="29344"/>
                  </a:lnTo>
                  <a:lnTo>
                    <a:pt x="42310" y="29620"/>
                  </a:lnTo>
                  <a:lnTo>
                    <a:pt x="42310" y="29897"/>
                  </a:lnTo>
                  <a:lnTo>
                    <a:pt x="42587" y="29897"/>
                  </a:lnTo>
                  <a:lnTo>
                    <a:pt x="42587" y="30173"/>
                  </a:lnTo>
                  <a:lnTo>
                    <a:pt x="42587" y="30450"/>
                  </a:lnTo>
                  <a:lnTo>
                    <a:pt x="42587" y="30726"/>
                  </a:lnTo>
                  <a:lnTo>
                    <a:pt x="42587" y="31002"/>
                  </a:lnTo>
                  <a:lnTo>
                    <a:pt x="42863" y="31002"/>
                  </a:lnTo>
                  <a:lnTo>
                    <a:pt x="42863" y="31279"/>
                  </a:lnTo>
                  <a:lnTo>
                    <a:pt x="42863" y="31556"/>
                  </a:lnTo>
                  <a:lnTo>
                    <a:pt x="42863" y="31832"/>
                  </a:lnTo>
                  <a:lnTo>
                    <a:pt x="42863" y="32108"/>
                  </a:lnTo>
                  <a:lnTo>
                    <a:pt x="42863" y="32385"/>
                  </a:lnTo>
                  <a:lnTo>
                    <a:pt x="43139" y="32385"/>
                  </a:lnTo>
                  <a:lnTo>
                    <a:pt x="43139" y="32661"/>
                  </a:lnTo>
                  <a:lnTo>
                    <a:pt x="43139" y="32938"/>
                  </a:lnTo>
                  <a:lnTo>
                    <a:pt x="43139" y="33214"/>
                  </a:lnTo>
                  <a:lnTo>
                    <a:pt x="43139" y="33491"/>
                  </a:lnTo>
                  <a:lnTo>
                    <a:pt x="43415" y="33767"/>
                  </a:lnTo>
                  <a:lnTo>
                    <a:pt x="43415" y="34044"/>
                  </a:lnTo>
                  <a:lnTo>
                    <a:pt x="43415" y="34320"/>
                  </a:lnTo>
                  <a:lnTo>
                    <a:pt x="43415" y="34597"/>
                  </a:lnTo>
                  <a:lnTo>
                    <a:pt x="43692" y="34873"/>
                  </a:lnTo>
                  <a:lnTo>
                    <a:pt x="43692" y="35149"/>
                  </a:lnTo>
                  <a:lnTo>
                    <a:pt x="43692" y="35426"/>
                  </a:lnTo>
                  <a:lnTo>
                    <a:pt x="43692" y="35703"/>
                  </a:lnTo>
                  <a:lnTo>
                    <a:pt x="43692" y="35979"/>
                  </a:lnTo>
                  <a:lnTo>
                    <a:pt x="43692" y="36255"/>
                  </a:lnTo>
                  <a:lnTo>
                    <a:pt x="43692" y="36532"/>
                  </a:lnTo>
                  <a:lnTo>
                    <a:pt x="43692" y="36808"/>
                  </a:lnTo>
                  <a:lnTo>
                    <a:pt x="43692" y="37085"/>
                  </a:lnTo>
                  <a:lnTo>
                    <a:pt x="43968" y="37085"/>
                  </a:lnTo>
                  <a:lnTo>
                    <a:pt x="43968" y="37361"/>
                  </a:lnTo>
                  <a:lnTo>
                    <a:pt x="43968" y="37638"/>
                  </a:lnTo>
                  <a:lnTo>
                    <a:pt x="43968" y="37914"/>
                  </a:lnTo>
                  <a:lnTo>
                    <a:pt x="43968" y="38191"/>
                  </a:lnTo>
                  <a:lnTo>
                    <a:pt x="43968" y="38467"/>
                  </a:lnTo>
                  <a:lnTo>
                    <a:pt x="43968" y="38744"/>
                  </a:lnTo>
                  <a:lnTo>
                    <a:pt x="43968" y="39020"/>
                  </a:lnTo>
                  <a:lnTo>
                    <a:pt x="43968" y="39296"/>
                  </a:lnTo>
                  <a:lnTo>
                    <a:pt x="43968" y="39573"/>
                  </a:lnTo>
                  <a:lnTo>
                    <a:pt x="43968" y="39849"/>
                  </a:lnTo>
                  <a:lnTo>
                    <a:pt x="43968" y="40126"/>
                  </a:lnTo>
                  <a:lnTo>
                    <a:pt x="43968" y="40402"/>
                  </a:lnTo>
                  <a:lnTo>
                    <a:pt x="43968" y="40679"/>
                  </a:lnTo>
                  <a:lnTo>
                    <a:pt x="43968" y="40955"/>
                  </a:lnTo>
                  <a:lnTo>
                    <a:pt x="43968" y="41232"/>
                  </a:lnTo>
                  <a:lnTo>
                    <a:pt x="43968" y="41508"/>
                  </a:lnTo>
                  <a:lnTo>
                    <a:pt x="43968" y="41785"/>
                  </a:lnTo>
                  <a:lnTo>
                    <a:pt x="43968" y="42061"/>
                  </a:lnTo>
                  <a:lnTo>
                    <a:pt x="43968" y="42338"/>
                  </a:lnTo>
                  <a:lnTo>
                    <a:pt x="44244" y="42338"/>
                  </a:lnTo>
                  <a:lnTo>
                    <a:pt x="44244" y="42614"/>
                  </a:lnTo>
                  <a:lnTo>
                    <a:pt x="44244" y="42890"/>
                  </a:lnTo>
                  <a:lnTo>
                    <a:pt x="44244" y="43167"/>
                  </a:lnTo>
                  <a:lnTo>
                    <a:pt x="44244" y="43443"/>
                  </a:lnTo>
                  <a:lnTo>
                    <a:pt x="44244" y="43720"/>
                  </a:lnTo>
                  <a:lnTo>
                    <a:pt x="44520" y="43720"/>
                  </a:lnTo>
                  <a:lnTo>
                    <a:pt x="44797" y="43720"/>
                  </a:lnTo>
                  <a:lnTo>
                    <a:pt x="44797" y="43996"/>
                  </a:lnTo>
                  <a:lnTo>
                    <a:pt x="45073" y="43996"/>
                  </a:lnTo>
                  <a:lnTo>
                    <a:pt x="45073" y="44273"/>
                  </a:lnTo>
                  <a:lnTo>
                    <a:pt x="45349" y="44273"/>
                  </a:lnTo>
                  <a:lnTo>
                    <a:pt x="45349" y="44549"/>
                  </a:lnTo>
                  <a:lnTo>
                    <a:pt x="45349" y="44826"/>
                  </a:lnTo>
                  <a:lnTo>
                    <a:pt x="45626" y="44826"/>
                  </a:lnTo>
                  <a:lnTo>
                    <a:pt x="45626" y="45102"/>
                  </a:lnTo>
                  <a:lnTo>
                    <a:pt x="45902" y="45102"/>
                  </a:lnTo>
                  <a:lnTo>
                    <a:pt x="46178" y="45379"/>
                  </a:lnTo>
                  <a:lnTo>
                    <a:pt x="46454" y="45102"/>
                  </a:lnTo>
                  <a:lnTo>
                    <a:pt x="46731" y="45102"/>
                  </a:lnTo>
                  <a:lnTo>
                    <a:pt x="46731" y="45379"/>
                  </a:lnTo>
                  <a:lnTo>
                    <a:pt x="47007" y="45379"/>
                  </a:lnTo>
                  <a:lnTo>
                    <a:pt x="47007" y="45655"/>
                  </a:lnTo>
                  <a:lnTo>
                    <a:pt x="47007" y="45932"/>
                  </a:lnTo>
                  <a:lnTo>
                    <a:pt x="47007" y="46208"/>
                  </a:lnTo>
                  <a:lnTo>
                    <a:pt x="47007" y="46485"/>
                  </a:lnTo>
                  <a:lnTo>
                    <a:pt x="47007" y="46761"/>
                  </a:lnTo>
                  <a:lnTo>
                    <a:pt x="47007" y="47037"/>
                  </a:lnTo>
                  <a:lnTo>
                    <a:pt x="47007" y="47314"/>
                  </a:lnTo>
                  <a:lnTo>
                    <a:pt x="47283" y="47590"/>
                  </a:lnTo>
                  <a:lnTo>
                    <a:pt x="47559" y="47590"/>
                  </a:lnTo>
                  <a:lnTo>
                    <a:pt x="47836" y="47590"/>
                  </a:lnTo>
                  <a:lnTo>
                    <a:pt x="48112" y="47590"/>
                  </a:lnTo>
                  <a:lnTo>
                    <a:pt x="48112" y="47867"/>
                  </a:lnTo>
                  <a:lnTo>
                    <a:pt x="48388" y="47867"/>
                  </a:lnTo>
                  <a:lnTo>
                    <a:pt x="48388" y="48143"/>
                  </a:lnTo>
                  <a:lnTo>
                    <a:pt x="48664" y="48143"/>
                  </a:lnTo>
                  <a:lnTo>
                    <a:pt x="48664" y="48420"/>
                  </a:lnTo>
                  <a:lnTo>
                    <a:pt x="48664" y="48696"/>
                  </a:lnTo>
                  <a:lnTo>
                    <a:pt x="48941" y="48973"/>
                  </a:lnTo>
                  <a:lnTo>
                    <a:pt x="49217" y="48973"/>
                  </a:lnTo>
                  <a:lnTo>
                    <a:pt x="49217" y="49249"/>
                  </a:lnTo>
                  <a:lnTo>
                    <a:pt x="49493" y="49526"/>
                  </a:lnTo>
                  <a:lnTo>
                    <a:pt x="49493" y="49802"/>
                  </a:lnTo>
                  <a:lnTo>
                    <a:pt x="49493" y="50078"/>
                  </a:lnTo>
                  <a:lnTo>
                    <a:pt x="49493" y="50355"/>
                  </a:lnTo>
                  <a:lnTo>
                    <a:pt x="49493" y="50632"/>
                  </a:lnTo>
                  <a:lnTo>
                    <a:pt x="49493" y="50908"/>
                  </a:lnTo>
                  <a:lnTo>
                    <a:pt x="49493" y="51184"/>
                  </a:lnTo>
                  <a:lnTo>
                    <a:pt x="49493" y="51461"/>
                  </a:lnTo>
                  <a:lnTo>
                    <a:pt x="49493" y="51737"/>
                  </a:lnTo>
                  <a:lnTo>
                    <a:pt x="49493" y="52014"/>
                  </a:lnTo>
                  <a:lnTo>
                    <a:pt x="49493" y="52290"/>
                  </a:lnTo>
                  <a:lnTo>
                    <a:pt x="49493" y="52567"/>
                  </a:lnTo>
                  <a:lnTo>
                    <a:pt x="49493" y="52843"/>
                  </a:lnTo>
                  <a:lnTo>
                    <a:pt x="49493" y="53119"/>
                  </a:lnTo>
                  <a:lnTo>
                    <a:pt x="49493" y="53396"/>
                  </a:lnTo>
                  <a:lnTo>
                    <a:pt x="49493" y="53673"/>
                  </a:lnTo>
                  <a:lnTo>
                    <a:pt x="49493" y="53949"/>
                  </a:lnTo>
                  <a:lnTo>
                    <a:pt x="49217" y="53949"/>
                  </a:lnTo>
                  <a:lnTo>
                    <a:pt x="49217" y="54225"/>
                  </a:lnTo>
                  <a:lnTo>
                    <a:pt x="49217" y="54502"/>
                  </a:lnTo>
                  <a:lnTo>
                    <a:pt x="48941" y="54502"/>
                  </a:lnTo>
                  <a:lnTo>
                    <a:pt x="48941" y="54779"/>
                  </a:lnTo>
                  <a:lnTo>
                    <a:pt x="48664" y="54779"/>
                  </a:lnTo>
                  <a:lnTo>
                    <a:pt x="48664" y="55055"/>
                  </a:lnTo>
                  <a:lnTo>
                    <a:pt x="48388" y="55055"/>
                  </a:lnTo>
                  <a:lnTo>
                    <a:pt x="48388" y="55331"/>
                  </a:lnTo>
                  <a:lnTo>
                    <a:pt x="48112" y="55331"/>
                  </a:lnTo>
                  <a:lnTo>
                    <a:pt x="48112" y="55608"/>
                  </a:lnTo>
                  <a:lnTo>
                    <a:pt x="47836" y="55608"/>
                  </a:lnTo>
                  <a:lnTo>
                    <a:pt x="47836" y="55884"/>
                  </a:lnTo>
                  <a:lnTo>
                    <a:pt x="47559" y="55884"/>
                  </a:lnTo>
                  <a:lnTo>
                    <a:pt x="47559" y="56161"/>
                  </a:lnTo>
                  <a:lnTo>
                    <a:pt x="47283" y="56437"/>
                  </a:lnTo>
                  <a:lnTo>
                    <a:pt x="47283" y="56714"/>
                  </a:lnTo>
                  <a:lnTo>
                    <a:pt x="47283" y="56990"/>
                  </a:lnTo>
                  <a:lnTo>
                    <a:pt x="47283" y="57266"/>
                  </a:lnTo>
                  <a:lnTo>
                    <a:pt x="47283" y="57543"/>
                  </a:lnTo>
                  <a:lnTo>
                    <a:pt x="47283" y="57820"/>
                  </a:lnTo>
                  <a:lnTo>
                    <a:pt x="47559" y="57820"/>
                  </a:lnTo>
                  <a:lnTo>
                    <a:pt x="47559" y="58096"/>
                  </a:lnTo>
                  <a:lnTo>
                    <a:pt x="47559" y="58372"/>
                  </a:lnTo>
                  <a:lnTo>
                    <a:pt x="47836" y="58372"/>
                  </a:lnTo>
                  <a:lnTo>
                    <a:pt x="47836" y="58649"/>
                  </a:lnTo>
                  <a:lnTo>
                    <a:pt x="47836" y="58925"/>
                  </a:lnTo>
                  <a:lnTo>
                    <a:pt x="48112" y="58925"/>
                  </a:lnTo>
                  <a:lnTo>
                    <a:pt x="48112" y="59202"/>
                  </a:lnTo>
                  <a:lnTo>
                    <a:pt x="48112" y="59478"/>
                  </a:lnTo>
                  <a:lnTo>
                    <a:pt x="48112" y="59755"/>
                  </a:lnTo>
                  <a:lnTo>
                    <a:pt x="48112" y="60031"/>
                  </a:lnTo>
                  <a:lnTo>
                    <a:pt x="47836" y="60031"/>
                  </a:lnTo>
                  <a:lnTo>
                    <a:pt x="47836" y="60308"/>
                  </a:lnTo>
                  <a:lnTo>
                    <a:pt x="47559" y="60308"/>
                  </a:lnTo>
                  <a:lnTo>
                    <a:pt x="47559" y="60584"/>
                  </a:lnTo>
                  <a:lnTo>
                    <a:pt x="47283" y="60584"/>
                  </a:lnTo>
                  <a:lnTo>
                    <a:pt x="47283" y="60861"/>
                  </a:lnTo>
                  <a:lnTo>
                    <a:pt x="47007" y="61137"/>
                  </a:lnTo>
                  <a:lnTo>
                    <a:pt x="47007" y="61413"/>
                  </a:lnTo>
                  <a:lnTo>
                    <a:pt x="46731" y="61413"/>
                  </a:lnTo>
                  <a:lnTo>
                    <a:pt x="46731" y="61690"/>
                  </a:lnTo>
                  <a:lnTo>
                    <a:pt x="46454" y="61690"/>
                  </a:lnTo>
                  <a:lnTo>
                    <a:pt x="46454" y="61967"/>
                  </a:lnTo>
                  <a:lnTo>
                    <a:pt x="46178" y="61967"/>
                  </a:lnTo>
                  <a:lnTo>
                    <a:pt x="46178" y="62243"/>
                  </a:lnTo>
                  <a:lnTo>
                    <a:pt x="45902" y="62243"/>
                  </a:lnTo>
                  <a:lnTo>
                    <a:pt x="45902" y="62519"/>
                  </a:lnTo>
                  <a:lnTo>
                    <a:pt x="45626" y="62796"/>
                  </a:lnTo>
                  <a:lnTo>
                    <a:pt x="45626" y="63072"/>
                  </a:lnTo>
                  <a:lnTo>
                    <a:pt x="45349" y="63072"/>
                  </a:lnTo>
                  <a:lnTo>
                    <a:pt x="45349" y="63349"/>
                  </a:lnTo>
                  <a:lnTo>
                    <a:pt x="45349" y="63625"/>
                  </a:lnTo>
                  <a:lnTo>
                    <a:pt x="45073" y="63625"/>
                  </a:lnTo>
                  <a:lnTo>
                    <a:pt x="45073" y="63902"/>
                  </a:lnTo>
                  <a:lnTo>
                    <a:pt x="45073" y="64178"/>
                  </a:lnTo>
                  <a:lnTo>
                    <a:pt x="44797" y="64178"/>
                  </a:lnTo>
                  <a:lnTo>
                    <a:pt x="44797" y="64455"/>
                  </a:lnTo>
                  <a:lnTo>
                    <a:pt x="44797" y="64731"/>
                  </a:lnTo>
                  <a:lnTo>
                    <a:pt x="44797" y="65008"/>
                  </a:lnTo>
                  <a:lnTo>
                    <a:pt x="44520" y="65008"/>
                  </a:lnTo>
                  <a:lnTo>
                    <a:pt x="44520" y="65284"/>
                  </a:lnTo>
                  <a:lnTo>
                    <a:pt x="44520" y="65560"/>
                  </a:lnTo>
                  <a:lnTo>
                    <a:pt x="44244" y="65560"/>
                  </a:lnTo>
                  <a:lnTo>
                    <a:pt x="44244" y="65837"/>
                  </a:lnTo>
                  <a:lnTo>
                    <a:pt x="44244" y="66113"/>
                  </a:lnTo>
                  <a:lnTo>
                    <a:pt x="44244" y="66390"/>
                  </a:lnTo>
                  <a:lnTo>
                    <a:pt x="44244" y="66666"/>
                  </a:lnTo>
                  <a:lnTo>
                    <a:pt x="43968" y="66666"/>
                  </a:lnTo>
                  <a:lnTo>
                    <a:pt x="43968" y="66943"/>
                  </a:lnTo>
                  <a:lnTo>
                    <a:pt x="43968" y="67219"/>
                  </a:lnTo>
                  <a:lnTo>
                    <a:pt x="44244" y="67219"/>
                  </a:lnTo>
                  <a:lnTo>
                    <a:pt x="44244" y="67496"/>
                  </a:lnTo>
                  <a:lnTo>
                    <a:pt x="44244" y="67772"/>
                  </a:lnTo>
                  <a:lnTo>
                    <a:pt x="44244" y="68049"/>
                  </a:lnTo>
                  <a:lnTo>
                    <a:pt x="44520" y="68049"/>
                  </a:lnTo>
                  <a:lnTo>
                    <a:pt x="44520" y="68325"/>
                  </a:lnTo>
                  <a:lnTo>
                    <a:pt x="44797" y="68325"/>
                  </a:lnTo>
                  <a:lnTo>
                    <a:pt x="44797" y="68602"/>
                  </a:lnTo>
                  <a:lnTo>
                    <a:pt x="45073" y="68878"/>
                  </a:lnTo>
                  <a:lnTo>
                    <a:pt x="45073" y="69155"/>
                  </a:lnTo>
                  <a:lnTo>
                    <a:pt x="45349" y="69155"/>
                  </a:lnTo>
                  <a:lnTo>
                    <a:pt x="45349" y="69431"/>
                  </a:lnTo>
                  <a:lnTo>
                    <a:pt x="45626" y="69707"/>
                  </a:lnTo>
                  <a:lnTo>
                    <a:pt x="45626" y="69984"/>
                  </a:lnTo>
                  <a:lnTo>
                    <a:pt x="45902" y="69984"/>
                  </a:lnTo>
                  <a:lnTo>
                    <a:pt x="45902" y="70260"/>
                  </a:lnTo>
                  <a:lnTo>
                    <a:pt x="45902" y="70537"/>
                  </a:lnTo>
                  <a:lnTo>
                    <a:pt x="46178" y="70813"/>
                  </a:lnTo>
                  <a:lnTo>
                    <a:pt x="46178" y="71090"/>
                  </a:lnTo>
                  <a:lnTo>
                    <a:pt x="46178" y="71366"/>
                  </a:lnTo>
                  <a:lnTo>
                    <a:pt x="46454" y="71366"/>
                  </a:lnTo>
                  <a:lnTo>
                    <a:pt x="46454" y="71643"/>
                  </a:lnTo>
                  <a:lnTo>
                    <a:pt x="46731" y="71643"/>
                  </a:lnTo>
                  <a:lnTo>
                    <a:pt x="46731" y="71919"/>
                  </a:lnTo>
                  <a:lnTo>
                    <a:pt x="46454" y="71919"/>
                  </a:lnTo>
                  <a:lnTo>
                    <a:pt x="46178" y="71919"/>
                  </a:lnTo>
                  <a:lnTo>
                    <a:pt x="45902" y="71919"/>
                  </a:lnTo>
                  <a:lnTo>
                    <a:pt x="45626" y="71919"/>
                  </a:lnTo>
                  <a:lnTo>
                    <a:pt x="45349" y="71919"/>
                  </a:lnTo>
                  <a:lnTo>
                    <a:pt x="45349" y="72196"/>
                  </a:lnTo>
                  <a:lnTo>
                    <a:pt x="45349" y="72472"/>
                  </a:lnTo>
                  <a:lnTo>
                    <a:pt x="45349" y="72749"/>
                  </a:lnTo>
                  <a:lnTo>
                    <a:pt x="45073" y="72749"/>
                  </a:lnTo>
                  <a:lnTo>
                    <a:pt x="45073" y="73025"/>
                  </a:lnTo>
                  <a:lnTo>
                    <a:pt x="45073" y="73301"/>
                  </a:lnTo>
                  <a:lnTo>
                    <a:pt x="45073" y="73578"/>
                  </a:lnTo>
                  <a:lnTo>
                    <a:pt x="45349" y="73854"/>
                  </a:lnTo>
                  <a:lnTo>
                    <a:pt x="45349" y="74131"/>
                  </a:lnTo>
                  <a:lnTo>
                    <a:pt x="45349" y="74407"/>
                  </a:lnTo>
                  <a:lnTo>
                    <a:pt x="45349" y="74684"/>
                  </a:lnTo>
                  <a:lnTo>
                    <a:pt x="45073" y="74684"/>
                  </a:lnTo>
                  <a:lnTo>
                    <a:pt x="45073" y="74960"/>
                  </a:lnTo>
                  <a:lnTo>
                    <a:pt x="44797" y="74960"/>
                  </a:lnTo>
                  <a:lnTo>
                    <a:pt x="44520" y="75237"/>
                  </a:lnTo>
                  <a:lnTo>
                    <a:pt x="44520" y="75513"/>
                  </a:lnTo>
                  <a:lnTo>
                    <a:pt x="44244" y="75513"/>
                  </a:lnTo>
                  <a:lnTo>
                    <a:pt x="44520" y="75790"/>
                  </a:lnTo>
                  <a:lnTo>
                    <a:pt x="44520" y="76066"/>
                  </a:lnTo>
                  <a:lnTo>
                    <a:pt x="44520" y="76342"/>
                  </a:lnTo>
                  <a:lnTo>
                    <a:pt x="44520" y="76619"/>
                  </a:lnTo>
                  <a:lnTo>
                    <a:pt x="44797" y="76619"/>
                  </a:lnTo>
                  <a:lnTo>
                    <a:pt x="44797" y="76896"/>
                  </a:lnTo>
                  <a:lnTo>
                    <a:pt x="44797" y="77172"/>
                  </a:lnTo>
                  <a:lnTo>
                    <a:pt x="44797" y="77448"/>
                  </a:lnTo>
                  <a:lnTo>
                    <a:pt x="45073" y="77448"/>
                  </a:lnTo>
                  <a:lnTo>
                    <a:pt x="45073" y="77725"/>
                  </a:lnTo>
                  <a:lnTo>
                    <a:pt x="45073" y="78001"/>
                  </a:lnTo>
                  <a:lnTo>
                    <a:pt x="44797" y="78001"/>
                  </a:lnTo>
                  <a:lnTo>
                    <a:pt x="44520" y="78001"/>
                  </a:lnTo>
                  <a:lnTo>
                    <a:pt x="44520" y="77725"/>
                  </a:lnTo>
                  <a:lnTo>
                    <a:pt x="44244" y="77725"/>
                  </a:lnTo>
                  <a:lnTo>
                    <a:pt x="43968" y="77725"/>
                  </a:lnTo>
                  <a:lnTo>
                    <a:pt x="43692" y="77725"/>
                  </a:lnTo>
                  <a:lnTo>
                    <a:pt x="43415" y="77725"/>
                  </a:lnTo>
                  <a:lnTo>
                    <a:pt x="43139" y="77725"/>
                  </a:lnTo>
                  <a:lnTo>
                    <a:pt x="42863" y="77725"/>
                  </a:lnTo>
                  <a:lnTo>
                    <a:pt x="42863" y="77448"/>
                  </a:lnTo>
                  <a:lnTo>
                    <a:pt x="42587" y="77448"/>
                  </a:lnTo>
                  <a:lnTo>
                    <a:pt x="42310" y="77448"/>
                  </a:lnTo>
                  <a:lnTo>
                    <a:pt x="42310" y="77725"/>
                  </a:lnTo>
                  <a:lnTo>
                    <a:pt x="42034" y="77725"/>
                  </a:lnTo>
                  <a:lnTo>
                    <a:pt x="41758" y="77725"/>
                  </a:lnTo>
                  <a:lnTo>
                    <a:pt x="41482" y="77725"/>
                  </a:lnTo>
                  <a:lnTo>
                    <a:pt x="41482" y="77448"/>
                  </a:lnTo>
                  <a:lnTo>
                    <a:pt x="41205" y="77448"/>
                  </a:lnTo>
                  <a:lnTo>
                    <a:pt x="40929" y="77448"/>
                  </a:lnTo>
                  <a:lnTo>
                    <a:pt x="40653" y="77448"/>
                  </a:lnTo>
                  <a:lnTo>
                    <a:pt x="40653" y="77172"/>
                  </a:lnTo>
                  <a:lnTo>
                    <a:pt x="40376" y="77172"/>
                  </a:lnTo>
                  <a:lnTo>
                    <a:pt x="40100" y="77172"/>
                  </a:lnTo>
                  <a:lnTo>
                    <a:pt x="40100" y="76896"/>
                  </a:lnTo>
                  <a:lnTo>
                    <a:pt x="40100" y="76619"/>
                  </a:lnTo>
                  <a:lnTo>
                    <a:pt x="40100" y="76342"/>
                  </a:lnTo>
                  <a:lnTo>
                    <a:pt x="40100" y="76066"/>
                  </a:lnTo>
                  <a:lnTo>
                    <a:pt x="40100" y="75790"/>
                  </a:lnTo>
                  <a:lnTo>
                    <a:pt x="40100" y="75513"/>
                  </a:lnTo>
                  <a:lnTo>
                    <a:pt x="40376" y="75513"/>
                  </a:lnTo>
                  <a:lnTo>
                    <a:pt x="40376" y="75237"/>
                  </a:lnTo>
                  <a:lnTo>
                    <a:pt x="40653" y="75237"/>
                  </a:lnTo>
                  <a:lnTo>
                    <a:pt x="40653" y="74960"/>
                  </a:lnTo>
                  <a:lnTo>
                    <a:pt x="40929" y="74960"/>
                  </a:lnTo>
                  <a:lnTo>
                    <a:pt x="40929" y="74684"/>
                  </a:lnTo>
                  <a:lnTo>
                    <a:pt x="40929" y="74407"/>
                  </a:lnTo>
                  <a:lnTo>
                    <a:pt x="40929" y="74131"/>
                  </a:lnTo>
                  <a:lnTo>
                    <a:pt x="40929" y="73854"/>
                  </a:lnTo>
                  <a:lnTo>
                    <a:pt x="40929" y="73578"/>
                  </a:lnTo>
                  <a:lnTo>
                    <a:pt x="40929" y="73301"/>
                  </a:lnTo>
                  <a:lnTo>
                    <a:pt x="40929" y="73025"/>
                  </a:lnTo>
                  <a:lnTo>
                    <a:pt x="40929" y="72749"/>
                  </a:lnTo>
                  <a:lnTo>
                    <a:pt x="40929" y="72472"/>
                  </a:lnTo>
                  <a:lnTo>
                    <a:pt x="40653" y="72472"/>
                  </a:lnTo>
                  <a:lnTo>
                    <a:pt x="40653" y="72196"/>
                  </a:lnTo>
                  <a:lnTo>
                    <a:pt x="40653" y="71919"/>
                  </a:lnTo>
                  <a:lnTo>
                    <a:pt x="40653" y="71643"/>
                  </a:lnTo>
                  <a:lnTo>
                    <a:pt x="40376" y="71643"/>
                  </a:lnTo>
                  <a:lnTo>
                    <a:pt x="40100" y="71643"/>
                  </a:lnTo>
                  <a:lnTo>
                    <a:pt x="40100" y="71366"/>
                  </a:lnTo>
                  <a:lnTo>
                    <a:pt x="39824" y="71366"/>
                  </a:lnTo>
                  <a:lnTo>
                    <a:pt x="39548" y="71366"/>
                  </a:lnTo>
                  <a:lnTo>
                    <a:pt x="39271" y="71366"/>
                  </a:lnTo>
                  <a:lnTo>
                    <a:pt x="38995" y="71366"/>
                  </a:lnTo>
                  <a:lnTo>
                    <a:pt x="38719" y="71366"/>
                  </a:lnTo>
                  <a:lnTo>
                    <a:pt x="38443" y="71366"/>
                  </a:lnTo>
                  <a:lnTo>
                    <a:pt x="38166" y="71366"/>
                  </a:lnTo>
                  <a:lnTo>
                    <a:pt x="37890" y="71366"/>
                  </a:lnTo>
                  <a:lnTo>
                    <a:pt x="37614" y="71366"/>
                  </a:lnTo>
                  <a:lnTo>
                    <a:pt x="37338" y="71366"/>
                  </a:lnTo>
                  <a:lnTo>
                    <a:pt x="37338" y="71643"/>
                  </a:lnTo>
                  <a:lnTo>
                    <a:pt x="37614" y="71643"/>
                  </a:lnTo>
                  <a:lnTo>
                    <a:pt x="37614" y="71919"/>
                  </a:lnTo>
                  <a:lnTo>
                    <a:pt x="37614" y="72196"/>
                  </a:lnTo>
                  <a:lnTo>
                    <a:pt x="37614" y="72472"/>
                  </a:lnTo>
                  <a:lnTo>
                    <a:pt x="37890" y="72472"/>
                  </a:lnTo>
                  <a:lnTo>
                    <a:pt x="37890" y="72749"/>
                  </a:lnTo>
                  <a:lnTo>
                    <a:pt x="37890" y="73025"/>
                  </a:lnTo>
                  <a:lnTo>
                    <a:pt x="37890" y="73301"/>
                  </a:lnTo>
                  <a:lnTo>
                    <a:pt x="37614" y="73301"/>
                  </a:lnTo>
                  <a:lnTo>
                    <a:pt x="37338" y="73301"/>
                  </a:lnTo>
                  <a:lnTo>
                    <a:pt x="37061" y="73301"/>
                  </a:lnTo>
                  <a:lnTo>
                    <a:pt x="36785" y="73301"/>
                  </a:lnTo>
                  <a:lnTo>
                    <a:pt x="36509" y="73301"/>
                  </a:lnTo>
                  <a:lnTo>
                    <a:pt x="36232" y="73301"/>
                  </a:lnTo>
                  <a:lnTo>
                    <a:pt x="35956" y="73301"/>
                  </a:lnTo>
                  <a:lnTo>
                    <a:pt x="35680" y="73301"/>
                  </a:lnTo>
                  <a:lnTo>
                    <a:pt x="35404" y="73301"/>
                  </a:lnTo>
                  <a:lnTo>
                    <a:pt x="35127" y="73301"/>
                  </a:lnTo>
                  <a:lnTo>
                    <a:pt x="34851" y="73301"/>
                  </a:lnTo>
                  <a:lnTo>
                    <a:pt x="34575" y="73578"/>
                  </a:lnTo>
                  <a:lnTo>
                    <a:pt x="34299" y="73578"/>
                  </a:lnTo>
                  <a:lnTo>
                    <a:pt x="34023" y="73578"/>
                  </a:lnTo>
                  <a:lnTo>
                    <a:pt x="33746" y="73578"/>
                  </a:lnTo>
                  <a:lnTo>
                    <a:pt x="33470" y="73578"/>
                  </a:lnTo>
                  <a:lnTo>
                    <a:pt x="33194" y="73578"/>
                  </a:lnTo>
                  <a:lnTo>
                    <a:pt x="32917" y="73578"/>
                  </a:lnTo>
                  <a:lnTo>
                    <a:pt x="32641" y="73578"/>
                  </a:lnTo>
                  <a:lnTo>
                    <a:pt x="32917" y="73301"/>
                  </a:lnTo>
                  <a:lnTo>
                    <a:pt x="33194" y="73025"/>
                  </a:lnTo>
                  <a:lnTo>
                    <a:pt x="33194" y="72749"/>
                  </a:lnTo>
                  <a:lnTo>
                    <a:pt x="33194" y="72472"/>
                  </a:lnTo>
                  <a:lnTo>
                    <a:pt x="33194" y="72196"/>
                  </a:lnTo>
                  <a:lnTo>
                    <a:pt x="33470" y="72196"/>
                  </a:lnTo>
                  <a:lnTo>
                    <a:pt x="33470" y="71919"/>
                  </a:lnTo>
                  <a:lnTo>
                    <a:pt x="33470" y="71643"/>
                  </a:lnTo>
                  <a:lnTo>
                    <a:pt x="33746" y="71643"/>
                  </a:lnTo>
                  <a:lnTo>
                    <a:pt x="33746" y="71366"/>
                  </a:lnTo>
                  <a:lnTo>
                    <a:pt x="34023" y="71366"/>
                  </a:lnTo>
                  <a:lnTo>
                    <a:pt x="34023" y="71090"/>
                  </a:lnTo>
                  <a:lnTo>
                    <a:pt x="34299" y="71090"/>
                  </a:lnTo>
                  <a:lnTo>
                    <a:pt x="34299" y="70813"/>
                  </a:lnTo>
                  <a:lnTo>
                    <a:pt x="34575" y="70813"/>
                  </a:lnTo>
                  <a:lnTo>
                    <a:pt x="34575" y="70537"/>
                  </a:lnTo>
                  <a:lnTo>
                    <a:pt x="34299" y="70537"/>
                  </a:lnTo>
                  <a:lnTo>
                    <a:pt x="34023" y="70537"/>
                  </a:lnTo>
                  <a:lnTo>
                    <a:pt x="34023" y="70260"/>
                  </a:lnTo>
                  <a:lnTo>
                    <a:pt x="33746" y="70260"/>
                  </a:lnTo>
                  <a:lnTo>
                    <a:pt x="33470" y="70260"/>
                  </a:lnTo>
                  <a:lnTo>
                    <a:pt x="33194" y="70260"/>
                  </a:lnTo>
                  <a:lnTo>
                    <a:pt x="32917" y="70260"/>
                  </a:lnTo>
                  <a:lnTo>
                    <a:pt x="32641" y="69984"/>
                  </a:lnTo>
                  <a:lnTo>
                    <a:pt x="32365" y="69984"/>
                  </a:lnTo>
                  <a:lnTo>
                    <a:pt x="32088" y="69984"/>
                  </a:lnTo>
                  <a:lnTo>
                    <a:pt x="31812" y="69984"/>
                  </a:lnTo>
                  <a:lnTo>
                    <a:pt x="31536" y="69984"/>
                  </a:lnTo>
                  <a:lnTo>
                    <a:pt x="31536" y="70260"/>
                  </a:lnTo>
                  <a:lnTo>
                    <a:pt x="31260" y="70260"/>
                  </a:lnTo>
                  <a:lnTo>
                    <a:pt x="30983" y="70537"/>
                  </a:lnTo>
                  <a:lnTo>
                    <a:pt x="30707" y="70537"/>
                  </a:lnTo>
                  <a:lnTo>
                    <a:pt x="30431" y="70537"/>
                  </a:lnTo>
                  <a:lnTo>
                    <a:pt x="30155" y="70537"/>
                  </a:lnTo>
                  <a:lnTo>
                    <a:pt x="30155" y="70260"/>
                  </a:lnTo>
                  <a:lnTo>
                    <a:pt x="29879" y="70260"/>
                  </a:lnTo>
                  <a:lnTo>
                    <a:pt x="29879" y="69984"/>
                  </a:lnTo>
                  <a:lnTo>
                    <a:pt x="29879" y="69707"/>
                  </a:lnTo>
                  <a:lnTo>
                    <a:pt x="29879" y="69431"/>
                  </a:lnTo>
                  <a:lnTo>
                    <a:pt x="29602" y="69431"/>
                  </a:lnTo>
                  <a:lnTo>
                    <a:pt x="29602" y="69155"/>
                  </a:lnTo>
                  <a:lnTo>
                    <a:pt x="29326" y="69155"/>
                  </a:lnTo>
                  <a:lnTo>
                    <a:pt x="29050" y="69155"/>
                  </a:lnTo>
                  <a:lnTo>
                    <a:pt x="28773" y="69155"/>
                  </a:lnTo>
                  <a:lnTo>
                    <a:pt x="28497" y="69155"/>
                  </a:lnTo>
                  <a:lnTo>
                    <a:pt x="28221" y="69155"/>
                  </a:lnTo>
                  <a:lnTo>
                    <a:pt x="27944" y="69155"/>
                  </a:lnTo>
                  <a:lnTo>
                    <a:pt x="27668" y="69155"/>
                  </a:lnTo>
                  <a:lnTo>
                    <a:pt x="27392" y="69155"/>
                  </a:lnTo>
                  <a:lnTo>
                    <a:pt x="27116" y="69155"/>
                  </a:lnTo>
                  <a:lnTo>
                    <a:pt x="27116" y="68878"/>
                  </a:lnTo>
                  <a:lnTo>
                    <a:pt x="26839" y="68878"/>
                  </a:lnTo>
                  <a:lnTo>
                    <a:pt x="26839" y="68602"/>
                  </a:lnTo>
                  <a:lnTo>
                    <a:pt x="26563" y="68602"/>
                  </a:lnTo>
                  <a:lnTo>
                    <a:pt x="26563" y="68325"/>
                  </a:lnTo>
                  <a:lnTo>
                    <a:pt x="26287" y="68325"/>
                  </a:lnTo>
                  <a:lnTo>
                    <a:pt x="26011" y="68325"/>
                  </a:lnTo>
                  <a:lnTo>
                    <a:pt x="25735" y="68325"/>
                  </a:lnTo>
                  <a:lnTo>
                    <a:pt x="25735" y="68049"/>
                  </a:lnTo>
                  <a:lnTo>
                    <a:pt x="25458" y="68049"/>
                  </a:lnTo>
                  <a:lnTo>
                    <a:pt x="25182" y="68049"/>
                  </a:lnTo>
                  <a:lnTo>
                    <a:pt x="24906" y="68049"/>
                  </a:lnTo>
                  <a:lnTo>
                    <a:pt x="24906" y="67772"/>
                  </a:lnTo>
                  <a:lnTo>
                    <a:pt x="24629" y="67772"/>
                  </a:lnTo>
                  <a:lnTo>
                    <a:pt x="24629" y="67496"/>
                  </a:lnTo>
                  <a:lnTo>
                    <a:pt x="24629" y="67219"/>
                  </a:lnTo>
                  <a:lnTo>
                    <a:pt x="24353" y="67219"/>
                  </a:lnTo>
                  <a:lnTo>
                    <a:pt x="24077" y="67219"/>
                  </a:lnTo>
                  <a:lnTo>
                    <a:pt x="24077" y="66943"/>
                  </a:lnTo>
                  <a:lnTo>
                    <a:pt x="23801" y="66943"/>
                  </a:lnTo>
                  <a:lnTo>
                    <a:pt x="23801" y="67219"/>
                  </a:lnTo>
                  <a:lnTo>
                    <a:pt x="23524" y="67219"/>
                  </a:lnTo>
                  <a:lnTo>
                    <a:pt x="23248" y="67219"/>
                  </a:lnTo>
                  <a:lnTo>
                    <a:pt x="22972" y="67219"/>
                  </a:lnTo>
                  <a:lnTo>
                    <a:pt x="22695" y="67219"/>
                  </a:lnTo>
                  <a:lnTo>
                    <a:pt x="22419" y="67219"/>
                  </a:lnTo>
                  <a:lnTo>
                    <a:pt x="22419" y="66943"/>
                  </a:lnTo>
                  <a:lnTo>
                    <a:pt x="22143" y="66943"/>
                  </a:lnTo>
                  <a:lnTo>
                    <a:pt x="21867" y="66943"/>
                  </a:lnTo>
                  <a:lnTo>
                    <a:pt x="21867" y="66666"/>
                  </a:lnTo>
                  <a:lnTo>
                    <a:pt x="21591" y="66666"/>
                  </a:lnTo>
                  <a:lnTo>
                    <a:pt x="21591" y="66390"/>
                  </a:lnTo>
                  <a:lnTo>
                    <a:pt x="21591" y="66113"/>
                  </a:lnTo>
                  <a:lnTo>
                    <a:pt x="21314" y="66113"/>
                  </a:lnTo>
                  <a:lnTo>
                    <a:pt x="21314" y="65837"/>
                  </a:lnTo>
                  <a:lnTo>
                    <a:pt x="21038" y="65837"/>
                  </a:lnTo>
                  <a:lnTo>
                    <a:pt x="21038" y="65560"/>
                  </a:lnTo>
                  <a:lnTo>
                    <a:pt x="21038" y="65284"/>
                  </a:lnTo>
                  <a:lnTo>
                    <a:pt x="20762" y="65284"/>
                  </a:lnTo>
                  <a:lnTo>
                    <a:pt x="20762" y="65008"/>
                  </a:lnTo>
                  <a:lnTo>
                    <a:pt x="20762" y="64731"/>
                  </a:lnTo>
                  <a:lnTo>
                    <a:pt x="20485" y="64731"/>
                  </a:lnTo>
                  <a:lnTo>
                    <a:pt x="20485" y="64455"/>
                  </a:lnTo>
                  <a:lnTo>
                    <a:pt x="20485" y="64178"/>
                  </a:lnTo>
                  <a:lnTo>
                    <a:pt x="20209" y="64178"/>
                  </a:lnTo>
                  <a:lnTo>
                    <a:pt x="20209" y="63902"/>
                  </a:lnTo>
                  <a:lnTo>
                    <a:pt x="20209" y="63625"/>
                  </a:lnTo>
                  <a:lnTo>
                    <a:pt x="19933" y="63625"/>
                  </a:lnTo>
                  <a:lnTo>
                    <a:pt x="19933" y="63349"/>
                  </a:lnTo>
                  <a:lnTo>
                    <a:pt x="19657" y="63072"/>
                  </a:lnTo>
                  <a:lnTo>
                    <a:pt x="19657" y="62796"/>
                  </a:lnTo>
                  <a:lnTo>
                    <a:pt x="19380" y="62519"/>
                  </a:lnTo>
                  <a:lnTo>
                    <a:pt x="19380" y="62243"/>
                  </a:lnTo>
                  <a:lnTo>
                    <a:pt x="19380" y="61967"/>
                  </a:lnTo>
                  <a:lnTo>
                    <a:pt x="19104" y="61967"/>
                  </a:lnTo>
                  <a:lnTo>
                    <a:pt x="19104" y="61690"/>
                  </a:lnTo>
                  <a:lnTo>
                    <a:pt x="19104" y="61413"/>
                  </a:lnTo>
                  <a:lnTo>
                    <a:pt x="19104" y="61137"/>
                  </a:lnTo>
                  <a:lnTo>
                    <a:pt x="18828" y="61137"/>
                  </a:lnTo>
                  <a:lnTo>
                    <a:pt x="18828" y="60861"/>
                  </a:lnTo>
                  <a:lnTo>
                    <a:pt x="18828" y="60584"/>
                  </a:lnTo>
                  <a:lnTo>
                    <a:pt x="18828" y="60308"/>
                  </a:lnTo>
                  <a:lnTo>
                    <a:pt x="18828" y="60031"/>
                  </a:lnTo>
                  <a:lnTo>
                    <a:pt x="18828" y="59755"/>
                  </a:lnTo>
                  <a:lnTo>
                    <a:pt x="19104" y="59755"/>
                  </a:lnTo>
                  <a:lnTo>
                    <a:pt x="19104" y="59478"/>
                  </a:lnTo>
                  <a:lnTo>
                    <a:pt x="19104" y="59202"/>
                  </a:lnTo>
                  <a:lnTo>
                    <a:pt x="19380" y="58925"/>
                  </a:lnTo>
                  <a:lnTo>
                    <a:pt x="19380" y="58649"/>
                  </a:lnTo>
                  <a:lnTo>
                    <a:pt x="19380" y="58372"/>
                  </a:lnTo>
                  <a:lnTo>
                    <a:pt x="19657" y="58372"/>
                  </a:lnTo>
                  <a:lnTo>
                    <a:pt x="19657" y="58096"/>
                  </a:lnTo>
                  <a:lnTo>
                    <a:pt x="19657" y="57820"/>
                  </a:lnTo>
                  <a:lnTo>
                    <a:pt x="19657" y="57543"/>
                  </a:lnTo>
                  <a:lnTo>
                    <a:pt x="19657" y="57266"/>
                  </a:lnTo>
                  <a:lnTo>
                    <a:pt x="19657" y="56990"/>
                  </a:lnTo>
                  <a:lnTo>
                    <a:pt x="19657" y="56714"/>
                  </a:lnTo>
                  <a:lnTo>
                    <a:pt x="19657" y="56437"/>
                  </a:lnTo>
                  <a:lnTo>
                    <a:pt x="19657" y="56161"/>
                  </a:lnTo>
                  <a:lnTo>
                    <a:pt x="19657" y="55884"/>
                  </a:lnTo>
                  <a:lnTo>
                    <a:pt x="19380" y="55884"/>
                  </a:lnTo>
                  <a:lnTo>
                    <a:pt x="19380" y="55608"/>
                  </a:lnTo>
                  <a:lnTo>
                    <a:pt x="19380" y="55331"/>
                  </a:lnTo>
                  <a:lnTo>
                    <a:pt x="19380" y="55055"/>
                  </a:lnTo>
                  <a:lnTo>
                    <a:pt x="19104" y="55055"/>
                  </a:lnTo>
                  <a:lnTo>
                    <a:pt x="19104" y="54779"/>
                  </a:lnTo>
                  <a:lnTo>
                    <a:pt x="19104" y="54502"/>
                  </a:lnTo>
                  <a:lnTo>
                    <a:pt x="19104" y="54225"/>
                  </a:lnTo>
                  <a:lnTo>
                    <a:pt x="19104" y="53949"/>
                  </a:lnTo>
                  <a:lnTo>
                    <a:pt x="19104" y="53673"/>
                  </a:lnTo>
                  <a:lnTo>
                    <a:pt x="19104" y="53396"/>
                  </a:lnTo>
                  <a:lnTo>
                    <a:pt x="19104" y="53119"/>
                  </a:lnTo>
                  <a:lnTo>
                    <a:pt x="19380" y="53119"/>
                  </a:lnTo>
                  <a:lnTo>
                    <a:pt x="19380" y="52843"/>
                  </a:lnTo>
                  <a:lnTo>
                    <a:pt x="19380" y="52567"/>
                  </a:lnTo>
                  <a:lnTo>
                    <a:pt x="19380" y="52290"/>
                  </a:lnTo>
                  <a:lnTo>
                    <a:pt x="19380" y="52014"/>
                  </a:lnTo>
                  <a:lnTo>
                    <a:pt x="19657" y="52014"/>
                  </a:lnTo>
                  <a:lnTo>
                    <a:pt x="19657" y="51737"/>
                  </a:lnTo>
                  <a:lnTo>
                    <a:pt x="19933" y="51461"/>
                  </a:lnTo>
                  <a:lnTo>
                    <a:pt x="20209" y="51461"/>
                  </a:lnTo>
                  <a:lnTo>
                    <a:pt x="20209" y="51737"/>
                  </a:lnTo>
                  <a:lnTo>
                    <a:pt x="20485" y="51737"/>
                  </a:lnTo>
                  <a:lnTo>
                    <a:pt x="20485" y="52014"/>
                  </a:lnTo>
                  <a:lnTo>
                    <a:pt x="20485" y="52290"/>
                  </a:lnTo>
                  <a:lnTo>
                    <a:pt x="20762" y="52290"/>
                  </a:lnTo>
                  <a:lnTo>
                    <a:pt x="20762" y="52567"/>
                  </a:lnTo>
                  <a:lnTo>
                    <a:pt x="21038" y="52567"/>
                  </a:lnTo>
                  <a:lnTo>
                    <a:pt x="21314" y="52567"/>
                  </a:lnTo>
                  <a:lnTo>
                    <a:pt x="21591" y="52567"/>
                  </a:lnTo>
                  <a:lnTo>
                    <a:pt x="21867" y="52567"/>
                  </a:lnTo>
                  <a:lnTo>
                    <a:pt x="22143" y="52567"/>
                  </a:lnTo>
                  <a:lnTo>
                    <a:pt x="22143" y="52290"/>
                  </a:lnTo>
                  <a:lnTo>
                    <a:pt x="22419" y="52014"/>
                  </a:lnTo>
                  <a:lnTo>
                    <a:pt x="22419" y="51737"/>
                  </a:lnTo>
                  <a:lnTo>
                    <a:pt x="22695" y="51461"/>
                  </a:lnTo>
                  <a:lnTo>
                    <a:pt x="22695" y="51184"/>
                  </a:lnTo>
                  <a:lnTo>
                    <a:pt x="22972" y="51184"/>
                  </a:lnTo>
                  <a:lnTo>
                    <a:pt x="22972" y="50908"/>
                  </a:lnTo>
                  <a:lnTo>
                    <a:pt x="23248" y="50908"/>
                  </a:lnTo>
                  <a:lnTo>
                    <a:pt x="23248" y="50632"/>
                  </a:lnTo>
                  <a:lnTo>
                    <a:pt x="23248" y="50355"/>
                  </a:lnTo>
                  <a:lnTo>
                    <a:pt x="23524" y="50355"/>
                  </a:lnTo>
                  <a:lnTo>
                    <a:pt x="23524" y="50078"/>
                  </a:lnTo>
                  <a:lnTo>
                    <a:pt x="23801" y="50078"/>
                  </a:lnTo>
                  <a:lnTo>
                    <a:pt x="24077" y="50078"/>
                  </a:lnTo>
                  <a:lnTo>
                    <a:pt x="24077" y="49802"/>
                  </a:lnTo>
                  <a:lnTo>
                    <a:pt x="24353" y="49526"/>
                  </a:lnTo>
                  <a:lnTo>
                    <a:pt x="24353" y="49249"/>
                  </a:lnTo>
                  <a:lnTo>
                    <a:pt x="24353" y="48973"/>
                  </a:lnTo>
                  <a:lnTo>
                    <a:pt x="24353" y="48696"/>
                  </a:lnTo>
                  <a:lnTo>
                    <a:pt x="24077" y="48420"/>
                  </a:lnTo>
                  <a:lnTo>
                    <a:pt x="24077" y="48143"/>
                  </a:lnTo>
                  <a:lnTo>
                    <a:pt x="23801" y="48143"/>
                  </a:lnTo>
                  <a:lnTo>
                    <a:pt x="23524" y="48143"/>
                  </a:lnTo>
                  <a:lnTo>
                    <a:pt x="23248" y="48143"/>
                  </a:lnTo>
                  <a:lnTo>
                    <a:pt x="22972" y="48143"/>
                  </a:lnTo>
                  <a:lnTo>
                    <a:pt x="22695" y="48143"/>
                  </a:lnTo>
                  <a:lnTo>
                    <a:pt x="22419" y="48143"/>
                  </a:lnTo>
                  <a:lnTo>
                    <a:pt x="22419" y="48420"/>
                  </a:lnTo>
                  <a:lnTo>
                    <a:pt x="22143" y="48420"/>
                  </a:lnTo>
                  <a:lnTo>
                    <a:pt x="21867" y="48420"/>
                  </a:lnTo>
                  <a:lnTo>
                    <a:pt x="21591" y="48143"/>
                  </a:lnTo>
                  <a:lnTo>
                    <a:pt x="21314" y="48143"/>
                  </a:lnTo>
                  <a:lnTo>
                    <a:pt x="21038" y="48143"/>
                  </a:lnTo>
                  <a:lnTo>
                    <a:pt x="21038" y="47867"/>
                  </a:lnTo>
                  <a:lnTo>
                    <a:pt x="21038" y="47590"/>
                  </a:lnTo>
                  <a:lnTo>
                    <a:pt x="20762" y="47590"/>
                  </a:lnTo>
                  <a:lnTo>
                    <a:pt x="20485" y="47590"/>
                  </a:lnTo>
                  <a:lnTo>
                    <a:pt x="20485" y="47314"/>
                  </a:lnTo>
                  <a:lnTo>
                    <a:pt x="20209" y="47314"/>
                  </a:lnTo>
                  <a:lnTo>
                    <a:pt x="19933" y="47314"/>
                  </a:lnTo>
                  <a:lnTo>
                    <a:pt x="19657" y="47314"/>
                  </a:lnTo>
                  <a:lnTo>
                    <a:pt x="19380" y="47314"/>
                  </a:lnTo>
                  <a:lnTo>
                    <a:pt x="19104" y="47314"/>
                  </a:lnTo>
                  <a:lnTo>
                    <a:pt x="18828" y="47314"/>
                  </a:lnTo>
                  <a:lnTo>
                    <a:pt x="18828" y="47037"/>
                  </a:lnTo>
                  <a:lnTo>
                    <a:pt x="18551" y="47037"/>
                  </a:lnTo>
                  <a:lnTo>
                    <a:pt x="18275" y="47037"/>
                  </a:lnTo>
                  <a:lnTo>
                    <a:pt x="17999" y="47037"/>
                  </a:lnTo>
                  <a:lnTo>
                    <a:pt x="17723" y="47037"/>
                  </a:lnTo>
                  <a:lnTo>
                    <a:pt x="17447" y="47037"/>
                  </a:lnTo>
                  <a:lnTo>
                    <a:pt x="17170" y="47037"/>
                  </a:lnTo>
                  <a:lnTo>
                    <a:pt x="16894" y="47037"/>
                  </a:lnTo>
                  <a:lnTo>
                    <a:pt x="16618" y="47037"/>
                  </a:lnTo>
                  <a:lnTo>
                    <a:pt x="16341" y="47037"/>
                  </a:lnTo>
                  <a:lnTo>
                    <a:pt x="16065" y="47037"/>
                  </a:lnTo>
                  <a:lnTo>
                    <a:pt x="16065" y="47314"/>
                  </a:lnTo>
                  <a:lnTo>
                    <a:pt x="15789" y="47314"/>
                  </a:lnTo>
                  <a:lnTo>
                    <a:pt x="15513" y="47314"/>
                  </a:lnTo>
                  <a:lnTo>
                    <a:pt x="15236" y="47590"/>
                  </a:lnTo>
                  <a:lnTo>
                    <a:pt x="14960" y="47590"/>
                  </a:lnTo>
                  <a:lnTo>
                    <a:pt x="14684" y="47590"/>
                  </a:lnTo>
                  <a:lnTo>
                    <a:pt x="14684" y="47867"/>
                  </a:lnTo>
                  <a:lnTo>
                    <a:pt x="14407" y="47867"/>
                  </a:lnTo>
                  <a:lnTo>
                    <a:pt x="14131" y="47867"/>
                  </a:lnTo>
                  <a:lnTo>
                    <a:pt x="13855" y="47867"/>
                  </a:lnTo>
                  <a:lnTo>
                    <a:pt x="13855" y="48143"/>
                  </a:lnTo>
                  <a:lnTo>
                    <a:pt x="13579" y="48143"/>
                  </a:lnTo>
                  <a:lnTo>
                    <a:pt x="13303" y="48143"/>
                  </a:lnTo>
                  <a:lnTo>
                    <a:pt x="13026" y="48143"/>
                  </a:lnTo>
                  <a:lnTo>
                    <a:pt x="13026" y="48420"/>
                  </a:lnTo>
                  <a:lnTo>
                    <a:pt x="12750" y="48420"/>
                  </a:lnTo>
                  <a:lnTo>
                    <a:pt x="12474" y="48420"/>
                  </a:lnTo>
                  <a:lnTo>
                    <a:pt x="12198" y="48696"/>
                  </a:lnTo>
                  <a:lnTo>
                    <a:pt x="11921" y="48696"/>
                  </a:lnTo>
                  <a:lnTo>
                    <a:pt x="11645" y="48696"/>
                  </a:lnTo>
                  <a:lnTo>
                    <a:pt x="11369" y="48696"/>
                  </a:lnTo>
                  <a:lnTo>
                    <a:pt x="11092" y="48696"/>
                  </a:lnTo>
                  <a:lnTo>
                    <a:pt x="10816" y="48696"/>
                  </a:lnTo>
                  <a:lnTo>
                    <a:pt x="10816" y="48973"/>
                  </a:lnTo>
                  <a:lnTo>
                    <a:pt x="10540" y="48973"/>
                  </a:lnTo>
                  <a:lnTo>
                    <a:pt x="10263" y="48973"/>
                  </a:lnTo>
                  <a:lnTo>
                    <a:pt x="9987" y="48973"/>
                  </a:lnTo>
                  <a:lnTo>
                    <a:pt x="9711" y="48973"/>
                  </a:lnTo>
                  <a:lnTo>
                    <a:pt x="9435" y="48973"/>
                  </a:lnTo>
                  <a:lnTo>
                    <a:pt x="9159" y="48973"/>
                  </a:lnTo>
                  <a:lnTo>
                    <a:pt x="8882" y="48973"/>
                  </a:lnTo>
                  <a:lnTo>
                    <a:pt x="8606" y="48973"/>
                  </a:lnTo>
                  <a:lnTo>
                    <a:pt x="8606" y="49249"/>
                  </a:lnTo>
                  <a:lnTo>
                    <a:pt x="8330" y="49249"/>
                  </a:lnTo>
                  <a:lnTo>
                    <a:pt x="8054" y="49249"/>
                  </a:lnTo>
                  <a:lnTo>
                    <a:pt x="7777" y="49249"/>
                  </a:lnTo>
                  <a:lnTo>
                    <a:pt x="7501" y="49249"/>
                  </a:lnTo>
                  <a:lnTo>
                    <a:pt x="7225" y="49249"/>
                  </a:lnTo>
                  <a:lnTo>
                    <a:pt x="6948" y="49249"/>
                  </a:lnTo>
                  <a:lnTo>
                    <a:pt x="6672" y="49249"/>
                  </a:lnTo>
                  <a:lnTo>
                    <a:pt x="6396" y="49249"/>
                  </a:lnTo>
                  <a:lnTo>
                    <a:pt x="6119" y="49249"/>
                  </a:lnTo>
                  <a:lnTo>
                    <a:pt x="5843" y="49249"/>
                  </a:lnTo>
                  <a:lnTo>
                    <a:pt x="5843" y="48973"/>
                  </a:lnTo>
                  <a:lnTo>
                    <a:pt x="5567" y="48973"/>
                  </a:lnTo>
                  <a:lnTo>
                    <a:pt x="5291" y="48973"/>
                  </a:lnTo>
                  <a:lnTo>
                    <a:pt x="5291" y="48696"/>
                  </a:lnTo>
                  <a:lnTo>
                    <a:pt x="5015" y="48696"/>
                  </a:lnTo>
                  <a:lnTo>
                    <a:pt x="4738" y="48696"/>
                  </a:lnTo>
                  <a:lnTo>
                    <a:pt x="4738" y="48420"/>
                  </a:lnTo>
                  <a:lnTo>
                    <a:pt x="4462" y="48420"/>
                  </a:lnTo>
                  <a:lnTo>
                    <a:pt x="4462" y="48143"/>
                  </a:lnTo>
                  <a:lnTo>
                    <a:pt x="4186" y="48143"/>
                  </a:lnTo>
                  <a:lnTo>
                    <a:pt x="3910" y="47867"/>
                  </a:lnTo>
                  <a:lnTo>
                    <a:pt x="3633" y="47867"/>
                  </a:lnTo>
                  <a:lnTo>
                    <a:pt x="3357" y="47867"/>
                  </a:lnTo>
                  <a:lnTo>
                    <a:pt x="3081" y="47867"/>
                  </a:lnTo>
                  <a:lnTo>
                    <a:pt x="2804" y="47867"/>
                  </a:lnTo>
                  <a:lnTo>
                    <a:pt x="2528" y="47867"/>
                  </a:lnTo>
                  <a:lnTo>
                    <a:pt x="2252" y="47867"/>
                  </a:lnTo>
                  <a:lnTo>
                    <a:pt x="1976" y="47867"/>
                  </a:lnTo>
                  <a:lnTo>
                    <a:pt x="1699" y="47867"/>
                  </a:lnTo>
                  <a:lnTo>
                    <a:pt x="1699" y="47590"/>
                  </a:lnTo>
                  <a:lnTo>
                    <a:pt x="1423" y="47590"/>
                  </a:lnTo>
                  <a:lnTo>
                    <a:pt x="1147" y="47590"/>
                  </a:lnTo>
                  <a:lnTo>
                    <a:pt x="1147" y="47314"/>
                  </a:lnTo>
                  <a:lnTo>
                    <a:pt x="871" y="47314"/>
                  </a:lnTo>
                  <a:lnTo>
                    <a:pt x="871" y="47037"/>
                  </a:lnTo>
                  <a:lnTo>
                    <a:pt x="871" y="46761"/>
                  </a:lnTo>
                  <a:lnTo>
                    <a:pt x="594" y="46485"/>
                  </a:lnTo>
                  <a:lnTo>
                    <a:pt x="594" y="46208"/>
                  </a:lnTo>
                  <a:lnTo>
                    <a:pt x="594" y="45932"/>
                  </a:lnTo>
                  <a:lnTo>
                    <a:pt x="594" y="45655"/>
                  </a:lnTo>
                  <a:lnTo>
                    <a:pt x="594" y="45379"/>
                  </a:lnTo>
                  <a:lnTo>
                    <a:pt x="594" y="45102"/>
                  </a:lnTo>
                  <a:lnTo>
                    <a:pt x="318" y="45102"/>
                  </a:lnTo>
                  <a:lnTo>
                    <a:pt x="318" y="44826"/>
                  </a:lnTo>
                  <a:lnTo>
                    <a:pt x="318" y="44549"/>
                  </a:lnTo>
                  <a:lnTo>
                    <a:pt x="318" y="44273"/>
                  </a:lnTo>
                  <a:lnTo>
                    <a:pt x="318" y="43996"/>
                  </a:lnTo>
                  <a:lnTo>
                    <a:pt x="318" y="43720"/>
                  </a:lnTo>
                  <a:lnTo>
                    <a:pt x="42" y="43443"/>
                  </a:lnTo>
                  <a:lnTo>
                    <a:pt x="42" y="43167"/>
                  </a:lnTo>
                  <a:lnTo>
                    <a:pt x="42" y="42890"/>
                  </a:lnTo>
                  <a:lnTo>
                    <a:pt x="42" y="42614"/>
                  </a:lnTo>
                  <a:lnTo>
                    <a:pt x="42" y="42338"/>
                  </a:lnTo>
                  <a:lnTo>
                    <a:pt x="42" y="42061"/>
                  </a:lnTo>
                  <a:lnTo>
                    <a:pt x="42" y="41785"/>
                  </a:lnTo>
                  <a:lnTo>
                    <a:pt x="42" y="41508"/>
                  </a:lnTo>
                  <a:lnTo>
                    <a:pt x="318" y="41508"/>
                  </a:lnTo>
                  <a:lnTo>
                    <a:pt x="318" y="41232"/>
                  </a:lnTo>
                  <a:lnTo>
                    <a:pt x="594" y="41232"/>
                  </a:lnTo>
                  <a:lnTo>
                    <a:pt x="594" y="40955"/>
                  </a:lnTo>
                  <a:lnTo>
                    <a:pt x="871" y="40955"/>
                  </a:lnTo>
                  <a:lnTo>
                    <a:pt x="1147" y="40955"/>
                  </a:lnTo>
                  <a:lnTo>
                    <a:pt x="1147" y="41232"/>
                  </a:lnTo>
                  <a:lnTo>
                    <a:pt x="1423" y="41232"/>
                  </a:lnTo>
                  <a:lnTo>
                    <a:pt x="1423" y="40955"/>
                  </a:lnTo>
                  <a:lnTo>
                    <a:pt x="1699" y="40955"/>
                  </a:lnTo>
                  <a:lnTo>
                    <a:pt x="1699" y="40679"/>
                  </a:lnTo>
                  <a:lnTo>
                    <a:pt x="1699" y="40402"/>
                  </a:lnTo>
                  <a:lnTo>
                    <a:pt x="1976" y="40402"/>
                  </a:lnTo>
                  <a:lnTo>
                    <a:pt x="1976" y="40126"/>
                  </a:lnTo>
                  <a:lnTo>
                    <a:pt x="2252" y="40126"/>
                  </a:lnTo>
                  <a:lnTo>
                    <a:pt x="2252" y="40402"/>
                  </a:lnTo>
                  <a:lnTo>
                    <a:pt x="2528" y="40402"/>
                  </a:lnTo>
                  <a:lnTo>
                    <a:pt x="2804" y="40402"/>
                  </a:lnTo>
                  <a:lnTo>
                    <a:pt x="3081" y="40402"/>
                  </a:lnTo>
                  <a:lnTo>
                    <a:pt x="3081" y="40126"/>
                  </a:lnTo>
                  <a:lnTo>
                    <a:pt x="3081" y="39849"/>
                  </a:lnTo>
                  <a:lnTo>
                    <a:pt x="3081" y="39849"/>
                  </a:lnTo>
                </a:path>
              </a:pathLst>
            </a:custGeom>
            <a:solidFill>
              <a:srgbClr val="F2F2F2"/>
            </a:solidFill>
            <a:ln w="14182" cap="rnd">
              <a:solidFill>
                <a:schemeClr val="bg1">
                  <a:lumMod val="50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5F54F63-40FB-6911-55DC-B627D3F61BAD}"/>
                </a:ext>
              </a:extLst>
            </p:cNvPr>
            <p:cNvSpPr/>
            <p:nvPr/>
          </p:nvSpPr>
          <p:spPr>
            <a:xfrm>
              <a:off x="3742811" y="2948678"/>
              <a:ext cx="462309" cy="478205"/>
            </a:xfrm>
            <a:custGeom>
              <a:avLst/>
              <a:gdLst>
                <a:gd name="connsiteX0" fmla="*/ 2252 w 98626"/>
                <a:gd name="connsiteY0" fmla="*/ 35426 h 102014"/>
                <a:gd name="connsiteX1" fmla="*/ 1976 w 98626"/>
                <a:gd name="connsiteY1" fmla="*/ 35149 h 102014"/>
                <a:gd name="connsiteX2" fmla="*/ 1699 w 98626"/>
                <a:gd name="connsiteY2" fmla="*/ 35149 h 102014"/>
                <a:gd name="connsiteX3" fmla="*/ 1423 w 98626"/>
                <a:gd name="connsiteY3" fmla="*/ 34873 h 102014"/>
                <a:gd name="connsiteX4" fmla="*/ 1147 w 98626"/>
                <a:gd name="connsiteY4" fmla="*/ 34873 h 102014"/>
                <a:gd name="connsiteX5" fmla="*/ 870 w 98626"/>
                <a:gd name="connsiteY5" fmla="*/ 34873 h 102014"/>
                <a:gd name="connsiteX6" fmla="*/ 870 w 98626"/>
                <a:gd name="connsiteY6" fmla="*/ 34597 h 102014"/>
                <a:gd name="connsiteX7" fmla="*/ 594 w 98626"/>
                <a:gd name="connsiteY7" fmla="*/ 34597 h 102014"/>
                <a:gd name="connsiteX8" fmla="*/ 594 w 98626"/>
                <a:gd name="connsiteY8" fmla="*/ 34320 h 102014"/>
                <a:gd name="connsiteX9" fmla="*/ 594 w 98626"/>
                <a:gd name="connsiteY9" fmla="*/ 34043 h 102014"/>
                <a:gd name="connsiteX10" fmla="*/ 594 w 98626"/>
                <a:gd name="connsiteY10" fmla="*/ 33767 h 102014"/>
                <a:gd name="connsiteX11" fmla="*/ 870 w 98626"/>
                <a:gd name="connsiteY11" fmla="*/ 33491 h 102014"/>
                <a:gd name="connsiteX12" fmla="*/ 1147 w 98626"/>
                <a:gd name="connsiteY12" fmla="*/ 33491 h 102014"/>
                <a:gd name="connsiteX13" fmla="*/ 1147 w 98626"/>
                <a:gd name="connsiteY13" fmla="*/ 33214 h 102014"/>
                <a:gd name="connsiteX14" fmla="*/ 1423 w 98626"/>
                <a:gd name="connsiteY14" fmla="*/ 33214 h 102014"/>
                <a:gd name="connsiteX15" fmla="*/ 1423 w 98626"/>
                <a:gd name="connsiteY15" fmla="*/ 32938 h 102014"/>
                <a:gd name="connsiteX16" fmla="*/ 1423 w 98626"/>
                <a:gd name="connsiteY16" fmla="*/ 32661 h 102014"/>
                <a:gd name="connsiteX17" fmla="*/ 1699 w 98626"/>
                <a:gd name="connsiteY17" fmla="*/ 32661 h 102014"/>
                <a:gd name="connsiteX18" fmla="*/ 1976 w 98626"/>
                <a:gd name="connsiteY18" fmla="*/ 32385 h 102014"/>
                <a:gd name="connsiteX19" fmla="*/ 1976 w 98626"/>
                <a:gd name="connsiteY19" fmla="*/ 32108 h 102014"/>
                <a:gd name="connsiteX20" fmla="*/ 1976 w 98626"/>
                <a:gd name="connsiteY20" fmla="*/ 31832 h 102014"/>
                <a:gd name="connsiteX21" fmla="*/ 1699 w 98626"/>
                <a:gd name="connsiteY21" fmla="*/ 31832 h 102014"/>
                <a:gd name="connsiteX22" fmla="*/ 1699 w 98626"/>
                <a:gd name="connsiteY22" fmla="*/ 31555 h 102014"/>
                <a:gd name="connsiteX23" fmla="*/ 1423 w 98626"/>
                <a:gd name="connsiteY23" fmla="*/ 31555 h 102014"/>
                <a:gd name="connsiteX24" fmla="*/ 1423 w 98626"/>
                <a:gd name="connsiteY24" fmla="*/ 31279 h 102014"/>
                <a:gd name="connsiteX25" fmla="*/ 1147 w 98626"/>
                <a:gd name="connsiteY25" fmla="*/ 31279 h 102014"/>
                <a:gd name="connsiteX26" fmla="*/ 870 w 98626"/>
                <a:gd name="connsiteY26" fmla="*/ 31279 h 102014"/>
                <a:gd name="connsiteX27" fmla="*/ 870 w 98626"/>
                <a:gd name="connsiteY27" fmla="*/ 31002 h 102014"/>
                <a:gd name="connsiteX28" fmla="*/ 594 w 98626"/>
                <a:gd name="connsiteY28" fmla="*/ 31002 h 102014"/>
                <a:gd name="connsiteX29" fmla="*/ 594 w 98626"/>
                <a:gd name="connsiteY29" fmla="*/ 30726 h 102014"/>
                <a:gd name="connsiteX30" fmla="*/ 318 w 98626"/>
                <a:gd name="connsiteY30" fmla="*/ 30726 h 102014"/>
                <a:gd name="connsiteX31" fmla="*/ 318 w 98626"/>
                <a:gd name="connsiteY31" fmla="*/ 30450 h 102014"/>
                <a:gd name="connsiteX32" fmla="*/ 318 w 98626"/>
                <a:gd name="connsiteY32" fmla="*/ 30173 h 102014"/>
                <a:gd name="connsiteX33" fmla="*/ 42 w 98626"/>
                <a:gd name="connsiteY33" fmla="*/ 30173 h 102014"/>
                <a:gd name="connsiteX34" fmla="*/ 42 w 98626"/>
                <a:gd name="connsiteY34" fmla="*/ 29896 h 102014"/>
                <a:gd name="connsiteX35" fmla="*/ 42 w 98626"/>
                <a:gd name="connsiteY35" fmla="*/ 29620 h 102014"/>
                <a:gd name="connsiteX36" fmla="*/ 42 w 98626"/>
                <a:gd name="connsiteY36" fmla="*/ 29344 h 102014"/>
                <a:gd name="connsiteX37" fmla="*/ 318 w 98626"/>
                <a:gd name="connsiteY37" fmla="*/ 29344 h 102014"/>
                <a:gd name="connsiteX38" fmla="*/ 318 w 98626"/>
                <a:gd name="connsiteY38" fmla="*/ 29067 h 102014"/>
                <a:gd name="connsiteX39" fmla="*/ 594 w 98626"/>
                <a:gd name="connsiteY39" fmla="*/ 29067 h 102014"/>
                <a:gd name="connsiteX40" fmla="*/ 594 w 98626"/>
                <a:gd name="connsiteY40" fmla="*/ 28791 h 102014"/>
                <a:gd name="connsiteX41" fmla="*/ 870 w 98626"/>
                <a:gd name="connsiteY41" fmla="*/ 28791 h 102014"/>
                <a:gd name="connsiteX42" fmla="*/ 870 w 98626"/>
                <a:gd name="connsiteY42" fmla="*/ 28514 h 102014"/>
                <a:gd name="connsiteX43" fmla="*/ 1147 w 98626"/>
                <a:gd name="connsiteY43" fmla="*/ 28514 h 102014"/>
                <a:gd name="connsiteX44" fmla="*/ 1147 w 98626"/>
                <a:gd name="connsiteY44" fmla="*/ 28238 h 102014"/>
                <a:gd name="connsiteX45" fmla="*/ 1423 w 98626"/>
                <a:gd name="connsiteY45" fmla="*/ 28238 h 102014"/>
                <a:gd name="connsiteX46" fmla="*/ 1423 w 98626"/>
                <a:gd name="connsiteY46" fmla="*/ 27961 h 102014"/>
                <a:gd name="connsiteX47" fmla="*/ 1423 w 98626"/>
                <a:gd name="connsiteY47" fmla="*/ 27685 h 102014"/>
                <a:gd name="connsiteX48" fmla="*/ 1423 w 98626"/>
                <a:gd name="connsiteY48" fmla="*/ 27408 h 102014"/>
                <a:gd name="connsiteX49" fmla="*/ 1423 w 98626"/>
                <a:gd name="connsiteY49" fmla="*/ 27132 h 102014"/>
                <a:gd name="connsiteX50" fmla="*/ 1423 w 98626"/>
                <a:gd name="connsiteY50" fmla="*/ 26855 h 102014"/>
                <a:gd name="connsiteX51" fmla="*/ 1699 w 98626"/>
                <a:gd name="connsiteY51" fmla="*/ 26855 h 102014"/>
                <a:gd name="connsiteX52" fmla="*/ 1699 w 98626"/>
                <a:gd name="connsiteY52" fmla="*/ 26579 h 102014"/>
                <a:gd name="connsiteX53" fmla="*/ 1976 w 98626"/>
                <a:gd name="connsiteY53" fmla="*/ 26303 h 102014"/>
                <a:gd name="connsiteX54" fmla="*/ 1976 w 98626"/>
                <a:gd name="connsiteY54" fmla="*/ 26026 h 102014"/>
                <a:gd name="connsiteX55" fmla="*/ 1976 w 98626"/>
                <a:gd name="connsiteY55" fmla="*/ 25750 h 102014"/>
                <a:gd name="connsiteX56" fmla="*/ 1976 w 98626"/>
                <a:gd name="connsiteY56" fmla="*/ 25473 h 102014"/>
                <a:gd name="connsiteX57" fmla="*/ 2252 w 98626"/>
                <a:gd name="connsiteY57" fmla="*/ 25473 h 102014"/>
                <a:gd name="connsiteX58" fmla="*/ 2528 w 98626"/>
                <a:gd name="connsiteY58" fmla="*/ 25473 h 102014"/>
                <a:gd name="connsiteX59" fmla="*/ 2528 w 98626"/>
                <a:gd name="connsiteY59" fmla="*/ 25197 h 102014"/>
                <a:gd name="connsiteX60" fmla="*/ 2804 w 98626"/>
                <a:gd name="connsiteY60" fmla="*/ 25197 h 102014"/>
                <a:gd name="connsiteX61" fmla="*/ 2804 w 98626"/>
                <a:gd name="connsiteY61" fmla="*/ 24920 h 102014"/>
                <a:gd name="connsiteX62" fmla="*/ 3081 w 98626"/>
                <a:gd name="connsiteY62" fmla="*/ 24644 h 102014"/>
                <a:gd name="connsiteX63" fmla="*/ 3081 w 98626"/>
                <a:gd name="connsiteY63" fmla="*/ 24367 h 102014"/>
                <a:gd name="connsiteX64" fmla="*/ 3081 w 98626"/>
                <a:gd name="connsiteY64" fmla="*/ 24091 h 102014"/>
                <a:gd name="connsiteX65" fmla="*/ 3081 w 98626"/>
                <a:gd name="connsiteY65" fmla="*/ 23814 h 102014"/>
                <a:gd name="connsiteX66" fmla="*/ 2804 w 98626"/>
                <a:gd name="connsiteY66" fmla="*/ 23814 h 102014"/>
                <a:gd name="connsiteX67" fmla="*/ 2804 w 98626"/>
                <a:gd name="connsiteY67" fmla="*/ 23538 h 102014"/>
                <a:gd name="connsiteX68" fmla="*/ 3081 w 98626"/>
                <a:gd name="connsiteY68" fmla="*/ 23538 h 102014"/>
                <a:gd name="connsiteX69" fmla="*/ 3081 w 98626"/>
                <a:gd name="connsiteY69" fmla="*/ 23261 h 102014"/>
                <a:gd name="connsiteX70" fmla="*/ 3357 w 98626"/>
                <a:gd name="connsiteY70" fmla="*/ 23261 h 102014"/>
                <a:gd name="connsiteX71" fmla="*/ 3357 w 98626"/>
                <a:gd name="connsiteY71" fmla="*/ 22985 h 102014"/>
                <a:gd name="connsiteX72" fmla="*/ 3081 w 98626"/>
                <a:gd name="connsiteY72" fmla="*/ 22985 h 102014"/>
                <a:gd name="connsiteX73" fmla="*/ 3081 w 98626"/>
                <a:gd name="connsiteY73" fmla="*/ 22709 h 102014"/>
                <a:gd name="connsiteX74" fmla="*/ 2804 w 98626"/>
                <a:gd name="connsiteY74" fmla="*/ 22709 h 102014"/>
                <a:gd name="connsiteX75" fmla="*/ 2804 w 98626"/>
                <a:gd name="connsiteY75" fmla="*/ 22432 h 102014"/>
                <a:gd name="connsiteX76" fmla="*/ 2804 w 98626"/>
                <a:gd name="connsiteY76" fmla="*/ 22156 h 102014"/>
                <a:gd name="connsiteX77" fmla="*/ 2804 w 98626"/>
                <a:gd name="connsiteY77" fmla="*/ 21879 h 102014"/>
                <a:gd name="connsiteX78" fmla="*/ 2804 w 98626"/>
                <a:gd name="connsiteY78" fmla="*/ 21603 h 102014"/>
                <a:gd name="connsiteX79" fmla="*/ 3081 w 98626"/>
                <a:gd name="connsiteY79" fmla="*/ 21603 h 102014"/>
                <a:gd name="connsiteX80" fmla="*/ 3081 w 98626"/>
                <a:gd name="connsiteY80" fmla="*/ 21326 h 102014"/>
                <a:gd name="connsiteX81" fmla="*/ 3081 w 98626"/>
                <a:gd name="connsiteY81" fmla="*/ 21050 h 102014"/>
                <a:gd name="connsiteX82" fmla="*/ 3357 w 98626"/>
                <a:gd name="connsiteY82" fmla="*/ 21050 h 102014"/>
                <a:gd name="connsiteX83" fmla="*/ 3357 w 98626"/>
                <a:gd name="connsiteY83" fmla="*/ 20773 h 102014"/>
                <a:gd name="connsiteX84" fmla="*/ 3633 w 98626"/>
                <a:gd name="connsiteY84" fmla="*/ 20773 h 102014"/>
                <a:gd name="connsiteX85" fmla="*/ 3633 w 98626"/>
                <a:gd name="connsiteY85" fmla="*/ 20497 h 102014"/>
                <a:gd name="connsiteX86" fmla="*/ 3633 w 98626"/>
                <a:gd name="connsiteY86" fmla="*/ 20220 h 102014"/>
                <a:gd name="connsiteX87" fmla="*/ 3633 w 98626"/>
                <a:gd name="connsiteY87" fmla="*/ 19944 h 102014"/>
                <a:gd name="connsiteX88" fmla="*/ 3633 w 98626"/>
                <a:gd name="connsiteY88" fmla="*/ 19667 h 102014"/>
                <a:gd name="connsiteX89" fmla="*/ 3910 w 98626"/>
                <a:gd name="connsiteY89" fmla="*/ 19667 h 102014"/>
                <a:gd name="connsiteX90" fmla="*/ 3910 w 98626"/>
                <a:gd name="connsiteY90" fmla="*/ 19391 h 102014"/>
                <a:gd name="connsiteX91" fmla="*/ 4186 w 98626"/>
                <a:gd name="connsiteY91" fmla="*/ 19391 h 102014"/>
                <a:gd name="connsiteX92" fmla="*/ 4462 w 98626"/>
                <a:gd name="connsiteY92" fmla="*/ 19114 h 102014"/>
                <a:gd name="connsiteX93" fmla="*/ 4462 w 98626"/>
                <a:gd name="connsiteY93" fmla="*/ 18838 h 102014"/>
                <a:gd name="connsiteX94" fmla="*/ 4462 w 98626"/>
                <a:gd name="connsiteY94" fmla="*/ 18562 h 102014"/>
                <a:gd name="connsiteX95" fmla="*/ 4738 w 98626"/>
                <a:gd name="connsiteY95" fmla="*/ 18562 h 102014"/>
                <a:gd name="connsiteX96" fmla="*/ 5014 w 98626"/>
                <a:gd name="connsiteY96" fmla="*/ 18562 h 102014"/>
                <a:gd name="connsiteX97" fmla="*/ 5014 w 98626"/>
                <a:gd name="connsiteY97" fmla="*/ 18285 h 102014"/>
                <a:gd name="connsiteX98" fmla="*/ 5291 w 98626"/>
                <a:gd name="connsiteY98" fmla="*/ 18285 h 102014"/>
                <a:gd name="connsiteX99" fmla="*/ 5014 w 98626"/>
                <a:gd name="connsiteY99" fmla="*/ 18285 h 102014"/>
                <a:gd name="connsiteX100" fmla="*/ 5014 w 98626"/>
                <a:gd name="connsiteY100" fmla="*/ 18009 h 102014"/>
                <a:gd name="connsiteX101" fmla="*/ 5291 w 98626"/>
                <a:gd name="connsiteY101" fmla="*/ 18009 h 102014"/>
                <a:gd name="connsiteX102" fmla="*/ 5291 w 98626"/>
                <a:gd name="connsiteY102" fmla="*/ 17732 h 102014"/>
                <a:gd name="connsiteX103" fmla="*/ 5567 w 98626"/>
                <a:gd name="connsiteY103" fmla="*/ 17732 h 102014"/>
                <a:gd name="connsiteX104" fmla="*/ 5567 w 98626"/>
                <a:gd name="connsiteY104" fmla="*/ 18009 h 102014"/>
                <a:gd name="connsiteX105" fmla="*/ 5843 w 98626"/>
                <a:gd name="connsiteY105" fmla="*/ 18285 h 102014"/>
                <a:gd name="connsiteX106" fmla="*/ 5843 w 98626"/>
                <a:gd name="connsiteY106" fmla="*/ 18562 h 102014"/>
                <a:gd name="connsiteX107" fmla="*/ 6119 w 98626"/>
                <a:gd name="connsiteY107" fmla="*/ 18562 h 102014"/>
                <a:gd name="connsiteX108" fmla="*/ 6119 w 98626"/>
                <a:gd name="connsiteY108" fmla="*/ 18838 h 102014"/>
                <a:gd name="connsiteX109" fmla="*/ 6396 w 98626"/>
                <a:gd name="connsiteY109" fmla="*/ 18838 h 102014"/>
                <a:gd name="connsiteX110" fmla="*/ 6672 w 98626"/>
                <a:gd name="connsiteY110" fmla="*/ 18838 h 102014"/>
                <a:gd name="connsiteX111" fmla="*/ 6948 w 98626"/>
                <a:gd name="connsiteY111" fmla="*/ 18838 h 102014"/>
                <a:gd name="connsiteX112" fmla="*/ 7225 w 98626"/>
                <a:gd name="connsiteY112" fmla="*/ 18838 h 102014"/>
                <a:gd name="connsiteX113" fmla="*/ 7225 w 98626"/>
                <a:gd name="connsiteY113" fmla="*/ 18562 h 102014"/>
                <a:gd name="connsiteX114" fmla="*/ 7501 w 98626"/>
                <a:gd name="connsiteY114" fmla="*/ 18562 h 102014"/>
                <a:gd name="connsiteX115" fmla="*/ 7501 w 98626"/>
                <a:gd name="connsiteY115" fmla="*/ 18285 h 102014"/>
                <a:gd name="connsiteX116" fmla="*/ 7501 w 98626"/>
                <a:gd name="connsiteY116" fmla="*/ 18009 h 102014"/>
                <a:gd name="connsiteX117" fmla="*/ 7777 w 98626"/>
                <a:gd name="connsiteY117" fmla="*/ 18009 h 102014"/>
                <a:gd name="connsiteX118" fmla="*/ 7777 w 98626"/>
                <a:gd name="connsiteY118" fmla="*/ 17732 h 102014"/>
                <a:gd name="connsiteX119" fmla="*/ 7777 w 98626"/>
                <a:gd name="connsiteY119" fmla="*/ 17456 h 102014"/>
                <a:gd name="connsiteX120" fmla="*/ 7777 w 98626"/>
                <a:gd name="connsiteY120" fmla="*/ 17179 h 102014"/>
                <a:gd name="connsiteX121" fmla="*/ 8054 w 98626"/>
                <a:gd name="connsiteY121" fmla="*/ 17179 h 102014"/>
                <a:gd name="connsiteX122" fmla="*/ 8054 w 98626"/>
                <a:gd name="connsiteY122" fmla="*/ 16903 h 102014"/>
                <a:gd name="connsiteX123" fmla="*/ 8054 w 98626"/>
                <a:gd name="connsiteY123" fmla="*/ 16626 h 102014"/>
                <a:gd name="connsiteX124" fmla="*/ 8054 w 98626"/>
                <a:gd name="connsiteY124" fmla="*/ 16350 h 102014"/>
                <a:gd name="connsiteX125" fmla="*/ 8054 w 98626"/>
                <a:gd name="connsiteY125" fmla="*/ 16073 h 102014"/>
                <a:gd name="connsiteX126" fmla="*/ 8330 w 98626"/>
                <a:gd name="connsiteY126" fmla="*/ 15797 h 102014"/>
                <a:gd name="connsiteX127" fmla="*/ 8330 w 98626"/>
                <a:gd name="connsiteY127" fmla="*/ 15521 h 102014"/>
                <a:gd name="connsiteX128" fmla="*/ 8606 w 98626"/>
                <a:gd name="connsiteY128" fmla="*/ 15521 h 102014"/>
                <a:gd name="connsiteX129" fmla="*/ 8606 w 98626"/>
                <a:gd name="connsiteY129" fmla="*/ 15244 h 102014"/>
                <a:gd name="connsiteX130" fmla="*/ 8882 w 98626"/>
                <a:gd name="connsiteY130" fmla="*/ 15244 h 102014"/>
                <a:gd name="connsiteX131" fmla="*/ 8882 w 98626"/>
                <a:gd name="connsiteY131" fmla="*/ 14967 h 102014"/>
                <a:gd name="connsiteX132" fmla="*/ 9158 w 98626"/>
                <a:gd name="connsiteY132" fmla="*/ 14967 h 102014"/>
                <a:gd name="connsiteX133" fmla="*/ 9158 w 98626"/>
                <a:gd name="connsiteY133" fmla="*/ 14691 h 102014"/>
                <a:gd name="connsiteX134" fmla="*/ 9435 w 98626"/>
                <a:gd name="connsiteY134" fmla="*/ 14691 h 102014"/>
                <a:gd name="connsiteX135" fmla="*/ 9435 w 98626"/>
                <a:gd name="connsiteY135" fmla="*/ 14415 h 102014"/>
                <a:gd name="connsiteX136" fmla="*/ 9435 w 98626"/>
                <a:gd name="connsiteY136" fmla="*/ 14138 h 102014"/>
                <a:gd name="connsiteX137" fmla="*/ 9435 w 98626"/>
                <a:gd name="connsiteY137" fmla="*/ 13862 h 102014"/>
                <a:gd name="connsiteX138" fmla="*/ 9711 w 98626"/>
                <a:gd name="connsiteY138" fmla="*/ 13862 h 102014"/>
                <a:gd name="connsiteX139" fmla="*/ 9435 w 98626"/>
                <a:gd name="connsiteY139" fmla="*/ 13585 h 102014"/>
                <a:gd name="connsiteX140" fmla="*/ 9435 w 98626"/>
                <a:gd name="connsiteY140" fmla="*/ 13309 h 102014"/>
                <a:gd name="connsiteX141" fmla="*/ 9158 w 98626"/>
                <a:gd name="connsiteY141" fmla="*/ 13309 h 102014"/>
                <a:gd name="connsiteX142" fmla="*/ 9158 w 98626"/>
                <a:gd name="connsiteY142" fmla="*/ 13032 h 102014"/>
                <a:gd name="connsiteX143" fmla="*/ 8882 w 98626"/>
                <a:gd name="connsiteY143" fmla="*/ 12756 h 102014"/>
                <a:gd name="connsiteX144" fmla="*/ 8606 w 98626"/>
                <a:gd name="connsiteY144" fmla="*/ 12480 h 102014"/>
                <a:gd name="connsiteX145" fmla="*/ 8606 w 98626"/>
                <a:gd name="connsiteY145" fmla="*/ 12203 h 102014"/>
                <a:gd name="connsiteX146" fmla="*/ 8606 w 98626"/>
                <a:gd name="connsiteY146" fmla="*/ 11926 h 102014"/>
                <a:gd name="connsiteX147" fmla="*/ 8330 w 98626"/>
                <a:gd name="connsiteY147" fmla="*/ 11926 h 102014"/>
                <a:gd name="connsiteX148" fmla="*/ 8330 w 98626"/>
                <a:gd name="connsiteY148" fmla="*/ 11650 h 102014"/>
                <a:gd name="connsiteX149" fmla="*/ 8330 w 98626"/>
                <a:gd name="connsiteY149" fmla="*/ 11374 h 102014"/>
                <a:gd name="connsiteX150" fmla="*/ 8054 w 98626"/>
                <a:gd name="connsiteY150" fmla="*/ 11374 h 102014"/>
                <a:gd name="connsiteX151" fmla="*/ 8054 w 98626"/>
                <a:gd name="connsiteY151" fmla="*/ 11097 h 102014"/>
                <a:gd name="connsiteX152" fmla="*/ 7777 w 98626"/>
                <a:gd name="connsiteY152" fmla="*/ 11097 h 102014"/>
                <a:gd name="connsiteX153" fmla="*/ 7777 w 98626"/>
                <a:gd name="connsiteY153" fmla="*/ 10820 h 102014"/>
                <a:gd name="connsiteX154" fmla="*/ 7501 w 98626"/>
                <a:gd name="connsiteY154" fmla="*/ 10820 h 102014"/>
                <a:gd name="connsiteX155" fmla="*/ 7225 w 98626"/>
                <a:gd name="connsiteY155" fmla="*/ 10820 h 102014"/>
                <a:gd name="connsiteX156" fmla="*/ 6948 w 98626"/>
                <a:gd name="connsiteY156" fmla="*/ 10820 h 102014"/>
                <a:gd name="connsiteX157" fmla="*/ 6948 w 98626"/>
                <a:gd name="connsiteY157" fmla="*/ 10544 h 102014"/>
                <a:gd name="connsiteX158" fmla="*/ 6672 w 98626"/>
                <a:gd name="connsiteY158" fmla="*/ 10544 h 102014"/>
                <a:gd name="connsiteX159" fmla="*/ 6396 w 98626"/>
                <a:gd name="connsiteY159" fmla="*/ 10544 h 102014"/>
                <a:gd name="connsiteX160" fmla="*/ 6119 w 98626"/>
                <a:gd name="connsiteY160" fmla="*/ 10544 h 102014"/>
                <a:gd name="connsiteX161" fmla="*/ 6119 w 98626"/>
                <a:gd name="connsiteY161" fmla="*/ 10268 h 102014"/>
                <a:gd name="connsiteX162" fmla="*/ 6119 w 98626"/>
                <a:gd name="connsiteY162" fmla="*/ 9991 h 102014"/>
                <a:gd name="connsiteX163" fmla="*/ 6396 w 98626"/>
                <a:gd name="connsiteY163" fmla="*/ 9991 h 102014"/>
                <a:gd name="connsiteX164" fmla="*/ 6396 w 98626"/>
                <a:gd name="connsiteY164" fmla="*/ 9715 h 102014"/>
                <a:gd name="connsiteX165" fmla="*/ 6396 w 98626"/>
                <a:gd name="connsiteY165" fmla="*/ 9438 h 102014"/>
                <a:gd name="connsiteX166" fmla="*/ 6396 w 98626"/>
                <a:gd name="connsiteY166" fmla="*/ 9162 h 102014"/>
                <a:gd name="connsiteX167" fmla="*/ 6672 w 98626"/>
                <a:gd name="connsiteY167" fmla="*/ 9162 h 102014"/>
                <a:gd name="connsiteX168" fmla="*/ 6672 w 98626"/>
                <a:gd name="connsiteY168" fmla="*/ 8885 h 102014"/>
                <a:gd name="connsiteX169" fmla="*/ 6948 w 98626"/>
                <a:gd name="connsiteY169" fmla="*/ 8885 h 102014"/>
                <a:gd name="connsiteX170" fmla="*/ 6948 w 98626"/>
                <a:gd name="connsiteY170" fmla="*/ 8609 h 102014"/>
                <a:gd name="connsiteX171" fmla="*/ 7225 w 98626"/>
                <a:gd name="connsiteY171" fmla="*/ 8609 h 102014"/>
                <a:gd name="connsiteX172" fmla="*/ 7501 w 98626"/>
                <a:gd name="connsiteY172" fmla="*/ 8609 h 102014"/>
                <a:gd name="connsiteX173" fmla="*/ 7501 w 98626"/>
                <a:gd name="connsiteY173" fmla="*/ 8333 h 102014"/>
                <a:gd name="connsiteX174" fmla="*/ 7777 w 98626"/>
                <a:gd name="connsiteY174" fmla="*/ 8333 h 102014"/>
                <a:gd name="connsiteX175" fmla="*/ 8054 w 98626"/>
                <a:gd name="connsiteY175" fmla="*/ 8333 h 102014"/>
                <a:gd name="connsiteX176" fmla="*/ 8330 w 98626"/>
                <a:gd name="connsiteY176" fmla="*/ 8333 h 102014"/>
                <a:gd name="connsiteX177" fmla="*/ 8330 w 98626"/>
                <a:gd name="connsiteY177" fmla="*/ 8056 h 102014"/>
                <a:gd name="connsiteX178" fmla="*/ 8606 w 98626"/>
                <a:gd name="connsiteY178" fmla="*/ 8056 h 102014"/>
                <a:gd name="connsiteX179" fmla="*/ 8606 w 98626"/>
                <a:gd name="connsiteY179" fmla="*/ 7779 h 102014"/>
                <a:gd name="connsiteX180" fmla="*/ 8882 w 98626"/>
                <a:gd name="connsiteY180" fmla="*/ 7779 h 102014"/>
                <a:gd name="connsiteX181" fmla="*/ 8882 w 98626"/>
                <a:gd name="connsiteY181" fmla="*/ 7503 h 102014"/>
                <a:gd name="connsiteX182" fmla="*/ 8882 w 98626"/>
                <a:gd name="connsiteY182" fmla="*/ 7227 h 102014"/>
                <a:gd name="connsiteX183" fmla="*/ 8882 w 98626"/>
                <a:gd name="connsiteY183" fmla="*/ 6950 h 102014"/>
                <a:gd name="connsiteX184" fmla="*/ 8882 w 98626"/>
                <a:gd name="connsiteY184" fmla="*/ 6674 h 102014"/>
                <a:gd name="connsiteX185" fmla="*/ 8882 w 98626"/>
                <a:gd name="connsiteY185" fmla="*/ 6397 h 102014"/>
                <a:gd name="connsiteX186" fmla="*/ 8882 w 98626"/>
                <a:gd name="connsiteY186" fmla="*/ 6121 h 102014"/>
                <a:gd name="connsiteX187" fmla="*/ 8882 w 98626"/>
                <a:gd name="connsiteY187" fmla="*/ 5844 h 102014"/>
                <a:gd name="connsiteX188" fmla="*/ 8882 w 98626"/>
                <a:gd name="connsiteY188" fmla="*/ 5568 h 102014"/>
                <a:gd name="connsiteX189" fmla="*/ 8882 w 98626"/>
                <a:gd name="connsiteY189" fmla="*/ 5291 h 102014"/>
                <a:gd name="connsiteX190" fmla="*/ 8882 w 98626"/>
                <a:gd name="connsiteY190" fmla="*/ 5015 h 102014"/>
                <a:gd name="connsiteX191" fmla="*/ 8882 w 98626"/>
                <a:gd name="connsiteY191" fmla="*/ 4738 h 102014"/>
                <a:gd name="connsiteX192" fmla="*/ 9158 w 98626"/>
                <a:gd name="connsiteY192" fmla="*/ 4738 h 102014"/>
                <a:gd name="connsiteX193" fmla="*/ 9158 w 98626"/>
                <a:gd name="connsiteY193" fmla="*/ 4462 h 102014"/>
                <a:gd name="connsiteX194" fmla="*/ 9158 w 98626"/>
                <a:gd name="connsiteY194" fmla="*/ 4186 h 102014"/>
                <a:gd name="connsiteX195" fmla="*/ 9435 w 98626"/>
                <a:gd name="connsiteY195" fmla="*/ 4186 h 102014"/>
                <a:gd name="connsiteX196" fmla="*/ 9435 w 98626"/>
                <a:gd name="connsiteY196" fmla="*/ 3909 h 102014"/>
                <a:gd name="connsiteX197" fmla="*/ 9711 w 98626"/>
                <a:gd name="connsiteY197" fmla="*/ 3909 h 102014"/>
                <a:gd name="connsiteX198" fmla="*/ 9987 w 98626"/>
                <a:gd name="connsiteY198" fmla="*/ 3909 h 102014"/>
                <a:gd name="connsiteX199" fmla="*/ 9987 w 98626"/>
                <a:gd name="connsiteY199" fmla="*/ 3632 h 102014"/>
                <a:gd name="connsiteX200" fmla="*/ 10263 w 98626"/>
                <a:gd name="connsiteY200" fmla="*/ 3632 h 102014"/>
                <a:gd name="connsiteX201" fmla="*/ 10540 w 98626"/>
                <a:gd name="connsiteY201" fmla="*/ 3632 h 102014"/>
                <a:gd name="connsiteX202" fmla="*/ 10540 w 98626"/>
                <a:gd name="connsiteY202" fmla="*/ 3356 h 102014"/>
                <a:gd name="connsiteX203" fmla="*/ 10816 w 98626"/>
                <a:gd name="connsiteY203" fmla="*/ 3356 h 102014"/>
                <a:gd name="connsiteX204" fmla="*/ 10816 w 98626"/>
                <a:gd name="connsiteY204" fmla="*/ 3080 h 102014"/>
                <a:gd name="connsiteX205" fmla="*/ 11092 w 98626"/>
                <a:gd name="connsiteY205" fmla="*/ 3080 h 102014"/>
                <a:gd name="connsiteX206" fmla="*/ 11092 w 98626"/>
                <a:gd name="connsiteY206" fmla="*/ 2803 h 102014"/>
                <a:gd name="connsiteX207" fmla="*/ 11092 w 98626"/>
                <a:gd name="connsiteY207" fmla="*/ 2527 h 102014"/>
                <a:gd name="connsiteX208" fmla="*/ 11369 w 98626"/>
                <a:gd name="connsiteY208" fmla="*/ 2527 h 102014"/>
                <a:gd name="connsiteX209" fmla="*/ 11369 w 98626"/>
                <a:gd name="connsiteY209" fmla="*/ 2250 h 102014"/>
                <a:gd name="connsiteX210" fmla="*/ 11645 w 98626"/>
                <a:gd name="connsiteY210" fmla="*/ 1974 h 102014"/>
                <a:gd name="connsiteX211" fmla="*/ 11921 w 98626"/>
                <a:gd name="connsiteY211" fmla="*/ 1974 h 102014"/>
                <a:gd name="connsiteX212" fmla="*/ 11921 w 98626"/>
                <a:gd name="connsiteY212" fmla="*/ 1697 h 102014"/>
                <a:gd name="connsiteX213" fmla="*/ 12198 w 98626"/>
                <a:gd name="connsiteY213" fmla="*/ 1697 h 102014"/>
                <a:gd name="connsiteX214" fmla="*/ 12198 w 98626"/>
                <a:gd name="connsiteY214" fmla="*/ 1421 h 102014"/>
                <a:gd name="connsiteX215" fmla="*/ 12198 w 98626"/>
                <a:gd name="connsiteY215" fmla="*/ 1144 h 102014"/>
                <a:gd name="connsiteX216" fmla="*/ 12474 w 98626"/>
                <a:gd name="connsiteY216" fmla="*/ 1144 h 102014"/>
                <a:gd name="connsiteX217" fmla="*/ 12474 w 98626"/>
                <a:gd name="connsiteY217" fmla="*/ 868 h 102014"/>
                <a:gd name="connsiteX218" fmla="*/ 12750 w 98626"/>
                <a:gd name="connsiteY218" fmla="*/ 868 h 102014"/>
                <a:gd name="connsiteX219" fmla="*/ 12750 w 98626"/>
                <a:gd name="connsiteY219" fmla="*/ 591 h 102014"/>
                <a:gd name="connsiteX220" fmla="*/ 13026 w 98626"/>
                <a:gd name="connsiteY220" fmla="*/ 591 h 102014"/>
                <a:gd name="connsiteX221" fmla="*/ 13026 w 98626"/>
                <a:gd name="connsiteY221" fmla="*/ 315 h 102014"/>
                <a:gd name="connsiteX222" fmla="*/ 13302 w 98626"/>
                <a:gd name="connsiteY222" fmla="*/ 315 h 102014"/>
                <a:gd name="connsiteX223" fmla="*/ 13302 w 98626"/>
                <a:gd name="connsiteY223" fmla="*/ 39 h 102014"/>
                <a:gd name="connsiteX224" fmla="*/ 13579 w 98626"/>
                <a:gd name="connsiteY224" fmla="*/ 39 h 102014"/>
                <a:gd name="connsiteX225" fmla="*/ 13855 w 98626"/>
                <a:gd name="connsiteY225" fmla="*/ 39 h 102014"/>
                <a:gd name="connsiteX226" fmla="*/ 13855 w 98626"/>
                <a:gd name="connsiteY226" fmla="*/ 315 h 102014"/>
                <a:gd name="connsiteX227" fmla="*/ 14131 w 98626"/>
                <a:gd name="connsiteY227" fmla="*/ 315 h 102014"/>
                <a:gd name="connsiteX228" fmla="*/ 14407 w 98626"/>
                <a:gd name="connsiteY228" fmla="*/ 591 h 102014"/>
                <a:gd name="connsiteX229" fmla="*/ 14684 w 98626"/>
                <a:gd name="connsiteY229" fmla="*/ 591 h 102014"/>
                <a:gd name="connsiteX230" fmla="*/ 14684 w 98626"/>
                <a:gd name="connsiteY230" fmla="*/ 868 h 102014"/>
                <a:gd name="connsiteX231" fmla="*/ 14960 w 98626"/>
                <a:gd name="connsiteY231" fmla="*/ 868 h 102014"/>
                <a:gd name="connsiteX232" fmla="*/ 15236 w 98626"/>
                <a:gd name="connsiteY232" fmla="*/ 1144 h 102014"/>
                <a:gd name="connsiteX233" fmla="*/ 15513 w 98626"/>
                <a:gd name="connsiteY233" fmla="*/ 1144 h 102014"/>
                <a:gd name="connsiteX234" fmla="*/ 15789 w 98626"/>
                <a:gd name="connsiteY234" fmla="*/ 1144 h 102014"/>
                <a:gd name="connsiteX235" fmla="*/ 15789 w 98626"/>
                <a:gd name="connsiteY235" fmla="*/ 1421 h 102014"/>
                <a:gd name="connsiteX236" fmla="*/ 16065 w 98626"/>
                <a:gd name="connsiteY236" fmla="*/ 1421 h 102014"/>
                <a:gd name="connsiteX237" fmla="*/ 16341 w 98626"/>
                <a:gd name="connsiteY237" fmla="*/ 1421 h 102014"/>
                <a:gd name="connsiteX238" fmla="*/ 16618 w 98626"/>
                <a:gd name="connsiteY238" fmla="*/ 1421 h 102014"/>
                <a:gd name="connsiteX239" fmla="*/ 16894 w 98626"/>
                <a:gd name="connsiteY239" fmla="*/ 1421 h 102014"/>
                <a:gd name="connsiteX240" fmla="*/ 17170 w 98626"/>
                <a:gd name="connsiteY240" fmla="*/ 1421 h 102014"/>
                <a:gd name="connsiteX241" fmla="*/ 17446 w 98626"/>
                <a:gd name="connsiteY241" fmla="*/ 1421 h 102014"/>
                <a:gd name="connsiteX242" fmla="*/ 17723 w 98626"/>
                <a:gd name="connsiteY242" fmla="*/ 1421 h 102014"/>
                <a:gd name="connsiteX243" fmla="*/ 17999 w 98626"/>
                <a:gd name="connsiteY243" fmla="*/ 1421 h 102014"/>
                <a:gd name="connsiteX244" fmla="*/ 18275 w 98626"/>
                <a:gd name="connsiteY244" fmla="*/ 1697 h 102014"/>
                <a:gd name="connsiteX245" fmla="*/ 18551 w 98626"/>
                <a:gd name="connsiteY245" fmla="*/ 1697 h 102014"/>
                <a:gd name="connsiteX246" fmla="*/ 18828 w 98626"/>
                <a:gd name="connsiteY246" fmla="*/ 1697 h 102014"/>
                <a:gd name="connsiteX247" fmla="*/ 19104 w 98626"/>
                <a:gd name="connsiteY247" fmla="*/ 1697 h 102014"/>
                <a:gd name="connsiteX248" fmla="*/ 19380 w 98626"/>
                <a:gd name="connsiteY248" fmla="*/ 1697 h 102014"/>
                <a:gd name="connsiteX249" fmla="*/ 19657 w 98626"/>
                <a:gd name="connsiteY249" fmla="*/ 1697 h 102014"/>
                <a:gd name="connsiteX250" fmla="*/ 19933 w 98626"/>
                <a:gd name="connsiteY250" fmla="*/ 1697 h 102014"/>
                <a:gd name="connsiteX251" fmla="*/ 20209 w 98626"/>
                <a:gd name="connsiteY251" fmla="*/ 1697 h 102014"/>
                <a:gd name="connsiteX252" fmla="*/ 20485 w 98626"/>
                <a:gd name="connsiteY252" fmla="*/ 1697 h 102014"/>
                <a:gd name="connsiteX253" fmla="*/ 20762 w 98626"/>
                <a:gd name="connsiteY253" fmla="*/ 1697 h 102014"/>
                <a:gd name="connsiteX254" fmla="*/ 21038 w 98626"/>
                <a:gd name="connsiteY254" fmla="*/ 1697 h 102014"/>
                <a:gd name="connsiteX255" fmla="*/ 21314 w 98626"/>
                <a:gd name="connsiteY255" fmla="*/ 1697 h 102014"/>
                <a:gd name="connsiteX256" fmla="*/ 21590 w 98626"/>
                <a:gd name="connsiteY256" fmla="*/ 1697 h 102014"/>
                <a:gd name="connsiteX257" fmla="*/ 21867 w 98626"/>
                <a:gd name="connsiteY257" fmla="*/ 1697 h 102014"/>
                <a:gd name="connsiteX258" fmla="*/ 22143 w 98626"/>
                <a:gd name="connsiteY258" fmla="*/ 1697 h 102014"/>
                <a:gd name="connsiteX259" fmla="*/ 22419 w 98626"/>
                <a:gd name="connsiteY259" fmla="*/ 1697 h 102014"/>
                <a:gd name="connsiteX260" fmla="*/ 22695 w 98626"/>
                <a:gd name="connsiteY260" fmla="*/ 1697 h 102014"/>
                <a:gd name="connsiteX261" fmla="*/ 22972 w 98626"/>
                <a:gd name="connsiteY261" fmla="*/ 1697 h 102014"/>
                <a:gd name="connsiteX262" fmla="*/ 23248 w 98626"/>
                <a:gd name="connsiteY262" fmla="*/ 1697 h 102014"/>
                <a:gd name="connsiteX263" fmla="*/ 23524 w 98626"/>
                <a:gd name="connsiteY263" fmla="*/ 1697 h 102014"/>
                <a:gd name="connsiteX264" fmla="*/ 23801 w 98626"/>
                <a:gd name="connsiteY264" fmla="*/ 1421 h 102014"/>
                <a:gd name="connsiteX265" fmla="*/ 24077 w 98626"/>
                <a:gd name="connsiteY265" fmla="*/ 1421 h 102014"/>
                <a:gd name="connsiteX266" fmla="*/ 24353 w 98626"/>
                <a:gd name="connsiteY266" fmla="*/ 1421 h 102014"/>
                <a:gd name="connsiteX267" fmla="*/ 24629 w 98626"/>
                <a:gd name="connsiteY267" fmla="*/ 1421 h 102014"/>
                <a:gd name="connsiteX268" fmla="*/ 24906 w 98626"/>
                <a:gd name="connsiteY268" fmla="*/ 1421 h 102014"/>
                <a:gd name="connsiteX269" fmla="*/ 25182 w 98626"/>
                <a:gd name="connsiteY269" fmla="*/ 1144 h 102014"/>
                <a:gd name="connsiteX270" fmla="*/ 25458 w 98626"/>
                <a:gd name="connsiteY270" fmla="*/ 1144 h 102014"/>
                <a:gd name="connsiteX271" fmla="*/ 25734 w 98626"/>
                <a:gd name="connsiteY271" fmla="*/ 1144 h 102014"/>
                <a:gd name="connsiteX272" fmla="*/ 26011 w 98626"/>
                <a:gd name="connsiteY272" fmla="*/ 1144 h 102014"/>
                <a:gd name="connsiteX273" fmla="*/ 26287 w 98626"/>
                <a:gd name="connsiteY273" fmla="*/ 1144 h 102014"/>
                <a:gd name="connsiteX274" fmla="*/ 26563 w 98626"/>
                <a:gd name="connsiteY274" fmla="*/ 1144 h 102014"/>
                <a:gd name="connsiteX275" fmla="*/ 26563 w 98626"/>
                <a:gd name="connsiteY275" fmla="*/ 868 h 102014"/>
                <a:gd name="connsiteX276" fmla="*/ 26839 w 98626"/>
                <a:gd name="connsiteY276" fmla="*/ 868 h 102014"/>
                <a:gd name="connsiteX277" fmla="*/ 27116 w 98626"/>
                <a:gd name="connsiteY277" fmla="*/ 868 h 102014"/>
                <a:gd name="connsiteX278" fmla="*/ 27392 w 98626"/>
                <a:gd name="connsiteY278" fmla="*/ 868 h 102014"/>
                <a:gd name="connsiteX279" fmla="*/ 27668 w 98626"/>
                <a:gd name="connsiteY279" fmla="*/ 868 h 102014"/>
                <a:gd name="connsiteX280" fmla="*/ 27944 w 98626"/>
                <a:gd name="connsiteY280" fmla="*/ 868 h 102014"/>
                <a:gd name="connsiteX281" fmla="*/ 28221 w 98626"/>
                <a:gd name="connsiteY281" fmla="*/ 868 h 102014"/>
                <a:gd name="connsiteX282" fmla="*/ 28221 w 98626"/>
                <a:gd name="connsiteY282" fmla="*/ 591 h 102014"/>
                <a:gd name="connsiteX283" fmla="*/ 28497 w 98626"/>
                <a:gd name="connsiteY283" fmla="*/ 591 h 102014"/>
                <a:gd name="connsiteX284" fmla="*/ 28773 w 98626"/>
                <a:gd name="connsiteY284" fmla="*/ 868 h 102014"/>
                <a:gd name="connsiteX285" fmla="*/ 29050 w 98626"/>
                <a:gd name="connsiteY285" fmla="*/ 868 h 102014"/>
                <a:gd name="connsiteX286" fmla="*/ 29050 w 98626"/>
                <a:gd name="connsiteY286" fmla="*/ 1144 h 102014"/>
                <a:gd name="connsiteX287" fmla="*/ 29326 w 98626"/>
                <a:gd name="connsiteY287" fmla="*/ 1144 h 102014"/>
                <a:gd name="connsiteX288" fmla="*/ 29602 w 98626"/>
                <a:gd name="connsiteY288" fmla="*/ 1144 h 102014"/>
                <a:gd name="connsiteX289" fmla="*/ 29878 w 98626"/>
                <a:gd name="connsiteY289" fmla="*/ 1144 h 102014"/>
                <a:gd name="connsiteX290" fmla="*/ 30155 w 98626"/>
                <a:gd name="connsiteY290" fmla="*/ 1144 h 102014"/>
                <a:gd name="connsiteX291" fmla="*/ 30431 w 98626"/>
                <a:gd name="connsiteY291" fmla="*/ 1144 h 102014"/>
                <a:gd name="connsiteX292" fmla="*/ 30707 w 98626"/>
                <a:gd name="connsiteY292" fmla="*/ 1144 h 102014"/>
                <a:gd name="connsiteX293" fmla="*/ 30983 w 98626"/>
                <a:gd name="connsiteY293" fmla="*/ 1144 h 102014"/>
                <a:gd name="connsiteX294" fmla="*/ 30983 w 98626"/>
                <a:gd name="connsiteY294" fmla="*/ 1421 h 102014"/>
                <a:gd name="connsiteX295" fmla="*/ 31260 w 98626"/>
                <a:gd name="connsiteY295" fmla="*/ 1421 h 102014"/>
                <a:gd name="connsiteX296" fmla="*/ 31536 w 98626"/>
                <a:gd name="connsiteY296" fmla="*/ 1421 h 102014"/>
                <a:gd name="connsiteX297" fmla="*/ 31812 w 98626"/>
                <a:gd name="connsiteY297" fmla="*/ 1421 h 102014"/>
                <a:gd name="connsiteX298" fmla="*/ 32088 w 98626"/>
                <a:gd name="connsiteY298" fmla="*/ 1421 h 102014"/>
                <a:gd name="connsiteX299" fmla="*/ 32365 w 98626"/>
                <a:gd name="connsiteY299" fmla="*/ 1421 h 102014"/>
                <a:gd name="connsiteX300" fmla="*/ 32641 w 98626"/>
                <a:gd name="connsiteY300" fmla="*/ 1421 h 102014"/>
                <a:gd name="connsiteX301" fmla="*/ 32917 w 98626"/>
                <a:gd name="connsiteY301" fmla="*/ 1421 h 102014"/>
                <a:gd name="connsiteX302" fmla="*/ 33194 w 98626"/>
                <a:gd name="connsiteY302" fmla="*/ 1421 h 102014"/>
                <a:gd name="connsiteX303" fmla="*/ 33470 w 98626"/>
                <a:gd name="connsiteY303" fmla="*/ 1421 h 102014"/>
                <a:gd name="connsiteX304" fmla="*/ 33746 w 98626"/>
                <a:gd name="connsiteY304" fmla="*/ 1421 h 102014"/>
                <a:gd name="connsiteX305" fmla="*/ 34022 w 98626"/>
                <a:gd name="connsiteY305" fmla="*/ 1421 h 102014"/>
                <a:gd name="connsiteX306" fmla="*/ 34299 w 98626"/>
                <a:gd name="connsiteY306" fmla="*/ 1421 h 102014"/>
                <a:gd name="connsiteX307" fmla="*/ 34575 w 98626"/>
                <a:gd name="connsiteY307" fmla="*/ 1697 h 102014"/>
                <a:gd name="connsiteX308" fmla="*/ 34851 w 98626"/>
                <a:gd name="connsiteY308" fmla="*/ 1697 h 102014"/>
                <a:gd name="connsiteX309" fmla="*/ 35127 w 98626"/>
                <a:gd name="connsiteY309" fmla="*/ 1697 h 102014"/>
                <a:gd name="connsiteX310" fmla="*/ 35404 w 98626"/>
                <a:gd name="connsiteY310" fmla="*/ 1697 h 102014"/>
                <a:gd name="connsiteX311" fmla="*/ 35404 w 98626"/>
                <a:gd name="connsiteY311" fmla="*/ 1974 h 102014"/>
                <a:gd name="connsiteX312" fmla="*/ 35680 w 98626"/>
                <a:gd name="connsiteY312" fmla="*/ 1974 h 102014"/>
                <a:gd name="connsiteX313" fmla="*/ 35956 w 98626"/>
                <a:gd name="connsiteY313" fmla="*/ 1974 h 102014"/>
                <a:gd name="connsiteX314" fmla="*/ 36232 w 98626"/>
                <a:gd name="connsiteY314" fmla="*/ 1974 h 102014"/>
                <a:gd name="connsiteX315" fmla="*/ 36232 w 98626"/>
                <a:gd name="connsiteY315" fmla="*/ 2250 h 102014"/>
                <a:gd name="connsiteX316" fmla="*/ 36509 w 98626"/>
                <a:gd name="connsiteY316" fmla="*/ 2250 h 102014"/>
                <a:gd name="connsiteX317" fmla="*/ 36785 w 98626"/>
                <a:gd name="connsiteY317" fmla="*/ 2250 h 102014"/>
                <a:gd name="connsiteX318" fmla="*/ 37061 w 98626"/>
                <a:gd name="connsiteY318" fmla="*/ 2250 h 102014"/>
                <a:gd name="connsiteX319" fmla="*/ 37061 w 98626"/>
                <a:gd name="connsiteY319" fmla="*/ 2527 h 102014"/>
                <a:gd name="connsiteX320" fmla="*/ 37338 w 98626"/>
                <a:gd name="connsiteY320" fmla="*/ 2527 h 102014"/>
                <a:gd name="connsiteX321" fmla="*/ 37614 w 98626"/>
                <a:gd name="connsiteY321" fmla="*/ 2527 h 102014"/>
                <a:gd name="connsiteX322" fmla="*/ 37890 w 98626"/>
                <a:gd name="connsiteY322" fmla="*/ 2527 h 102014"/>
                <a:gd name="connsiteX323" fmla="*/ 38166 w 98626"/>
                <a:gd name="connsiteY323" fmla="*/ 2803 h 102014"/>
                <a:gd name="connsiteX324" fmla="*/ 38443 w 98626"/>
                <a:gd name="connsiteY324" fmla="*/ 2803 h 102014"/>
                <a:gd name="connsiteX325" fmla="*/ 38719 w 98626"/>
                <a:gd name="connsiteY325" fmla="*/ 2803 h 102014"/>
                <a:gd name="connsiteX326" fmla="*/ 38995 w 98626"/>
                <a:gd name="connsiteY326" fmla="*/ 2803 h 102014"/>
                <a:gd name="connsiteX327" fmla="*/ 38995 w 98626"/>
                <a:gd name="connsiteY327" fmla="*/ 3080 h 102014"/>
                <a:gd name="connsiteX328" fmla="*/ 39271 w 98626"/>
                <a:gd name="connsiteY328" fmla="*/ 3080 h 102014"/>
                <a:gd name="connsiteX329" fmla="*/ 39547 w 98626"/>
                <a:gd name="connsiteY329" fmla="*/ 3080 h 102014"/>
                <a:gd name="connsiteX330" fmla="*/ 39824 w 98626"/>
                <a:gd name="connsiteY330" fmla="*/ 3080 h 102014"/>
                <a:gd name="connsiteX331" fmla="*/ 39824 w 98626"/>
                <a:gd name="connsiteY331" fmla="*/ 3356 h 102014"/>
                <a:gd name="connsiteX332" fmla="*/ 40100 w 98626"/>
                <a:gd name="connsiteY332" fmla="*/ 3356 h 102014"/>
                <a:gd name="connsiteX333" fmla="*/ 40100 w 98626"/>
                <a:gd name="connsiteY333" fmla="*/ 3632 h 102014"/>
                <a:gd name="connsiteX334" fmla="*/ 40100 w 98626"/>
                <a:gd name="connsiteY334" fmla="*/ 3909 h 102014"/>
                <a:gd name="connsiteX335" fmla="*/ 40100 w 98626"/>
                <a:gd name="connsiteY335" fmla="*/ 4186 h 102014"/>
                <a:gd name="connsiteX336" fmla="*/ 40100 w 98626"/>
                <a:gd name="connsiteY336" fmla="*/ 4462 h 102014"/>
                <a:gd name="connsiteX337" fmla="*/ 40376 w 98626"/>
                <a:gd name="connsiteY337" fmla="*/ 4462 h 102014"/>
                <a:gd name="connsiteX338" fmla="*/ 40653 w 98626"/>
                <a:gd name="connsiteY338" fmla="*/ 4462 h 102014"/>
                <a:gd name="connsiteX339" fmla="*/ 40929 w 98626"/>
                <a:gd name="connsiteY339" fmla="*/ 4462 h 102014"/>
                <a:gd name="connsiteX340" fmla="*/ 41205 w 98626"/>
                <a:gd name="connsiteY340" fmla="*/ 4462 h 102014"/>
                <a:gd name="connsiteX341" fmla="*/ 41482 w 98626"/>
                <a:gd name="connsiteY341" fmla="*/ 4462 h 102014"/>
                <a:gd name="connsiteX342" fmla="*/ 41758 w 98626"/>
                <a:gd name="connsiteY342" fmla="*/ 4462 h 102014"/>
                <a:gd name="connsiteX343" fmla="*/ 41758 w 98626"/>
                <a:gd name="connsiteY343" fmla="*/ 4738 h 102014"/>
                <a:gd name="connsiteX344" fmla="*/ 42034 w 98626"/>
                <a:gd name="connsiteY344" fmla="*/ 4738 h 102014"/>
                <a:gd name="connsiteX345" fmla="*/ 42310 w 98626"/>
                <a:gd name="connsiteY345" fmla="*/ 4738 h 102014"/>
                <a:gd name="connsiteX346" fmla="*/ 42587 w 98626"/>
                <a:gd name="connsiteY346" fmla="*/ 4738 h 102014"/>
                <a:gd name="connsiteX347" fmla="*/ 42587 w 98626"/>
                <a:gd name="connsiteY347" fmla="*/ 4462 h 102014"/>
                <a:gd name="connsiteX348" fmla="*/ 42863 w 98626"/>
                <a:gd name="connsiteY348" fmla="*/ 4462 h 102014"/>
                <a:gd name="connsiteX349" fmla="*/ 43139 w 98626"/>
                <a:gd name="connsiteY349" fmla="*/ 4462 h 102014"/>
                <a:gd name="connsiteX350" fmla="*/ 43415 w 98626"/>
                <a:gd name="connsiteY350" fmla="*/ 4462 h 102014"/>
                <a:gd name="connsiteX351" fmla="*/ 43691 w 98626"/>
                <a:gd name="connsiteY351" fmla="*/ 4462 h 102014"/>
                <a:gd name="connsiteX352" fmla="*/ 43691 w 98626"/>
                <a:gd name="connsiteY352" fmla="*/ 4738 h 102014"/>
                <a:gd name="connsiteX353" fmla="*/ 43968 w 98626"/>
                <a:gd name="connsiteY353" fmla="*/ 4738 h 102014"/>
                <a:gd name="connsiteX354" fmla="*/ 43968 w 98626"/>
                <a:gd name="connsiteY354" fmla="*/ 5015 h 102014"/>
                <a:gd name="connsiteX355" fmla="*/ 44244 w 98626"/>
                <a:gd name="connsiteY355" fmla="*/ 5015 h 102014"/>
                <a:gd name="connsiteX356" fmla="*/ 44520 w 98626"/>
                <a:gd name="connsiteY356" fmla="*/ 5015 h 102014"/>
                <a:gd name="connsiteX357" fmla="*/ 44520 w 98626"/>
                <a:gd name="connsiteY357" fmla="*/ 5291 h 102014"/>
                <a:gd name="connsiteX358" fmla="*/ 44797 w 98626"/>
                <a:gd name="connsiteY358" fmla="*/ 5291 h 102014"/>
                <a:gd name="connsiteX359" fmla="*/ 45073 w 98626"/>
                <a:gd name="connsiteY359" fmla="*/ 5291 h 102014"/>
                <a:gd name="connsiteX360" fmla="*/ 45349 w 98626"/>
                <a:gd name="connsiteY360" fmla="*/ 5291 h 102014"/>
                <a:gd name="connsiteX361" fmla="*/ 45626 w 98626"/>
                <a:gd name="connsiteY361" fmla="*/ 5291 h 102014"/>
                <a:gd name="connsiteX362" fmla="*/ 45902 w 98626"/>
                <a:gd name="connsiteY362" fmla="*/ 5291 h 102014"/>
                <a:gd name="connsiteX363" fmla="*/ 46178 w 98626"/>
                <a:gd name="connsiteY363" fmla="*/ 5291 h 102014"/>
                <a:gd name="connsiteX364" fmla="*/ 46178 w 98626"/>
                <a:gd name="connsiteY364" fmla="*/ 5568 h 102014"/>
                <a:gd name="connsiteX365" fmla="*/ 46454 w 98626"/>
                <a:gd name="connsiteY365" fmla="*/ 5568 h 102014"/>
                <a:gd name="connsiteX366" fmla="*/ 46454 w 98626"/>
                <a:gd name="connsiteY366" fmla="*/ 5844 h 102014"/>
                <a:gd name="connsiteX367" fmla="*/ 46731 w 98626"/>
                <a:gd name="connsiteY367" fmla="*/ 5844 h 102014"/>
                <a:gd name="connsiteX368" fmla="*/ 46731 w 98626"/>
                <a:gd name="connsiteY368" fmla="*/ 6121 h 102014"/>
                <a:gd name="connsiteX369" fmla="*/ 47007 w 98626"/>
                <a:gd name="connsiteY369" fmla="*/ 6121 h 102014"/>
                <a:gd name="connsiteX370" fmla="*/ 47007 w 98626"/>
                <a:gd name="connsiteY370" fmla="*/ 6397 h 102014"/>
                <a:gd name="connsiteX371" fmla="*/ 47283 w 98626"/>
                <a:gd name="connsiteY371" fmla="*/ 6397 h 102014"/>
                <a:gd name="connsiteX372" fmla="*/ 47559 w 98626"/>
                <a:gd name="connsiteY372" fmla="*/ 6397 h 102014"/>
                <a:gd name="connsiteX373" fmla="*/ 47559 w 98626"/>
                <a:gd name="connsiteY373" fmla="*/ 6674 h 102014"/>
                <a:gd name="connsiteX374" fmla="*/ 47835 w 98626"/>
                <a:gd name="connsiteY374" fmla="*/ 6674 h 102014"/>
                <a:gd name="connsiteX375" fmla="*/ 48112 w 98626"/>
                <a:gd name="connsiteY375" fmla="*/ 6674 h 102014"/>
                <a:gd name="connsiteX376" fmla="*/ 48388 w 98626"/>
                <a:gd name="connsiteY376" fmla="*/ 6674 h 102014"/>
                <a:gd name="connsiteX377" fmla="*/ 48664 w 98626"/>
                <a:gd name="connsiteY377" fmla="*/ 6674 h 102014"/>
                <a:gd name="connsiteX378" fmla="*/ 48664 w 98626"/>
                <a:gd name="connsiteY378" fmla="*/ 6950 h 102014"/>
                <a:gd name="connsiteX379" fmla="*/ 48664 w 98626"/>
                <a:gd name="connsiteY379" fmla="*/ 6674 h 102014"/>
                <a:gd name="connsiteX380" fmla="*/ 48941 w 98626"/>
                <a:gd name="connsiteY380" fmla="*/ 6674 h 102014"/>
                <a:gd name="connsiteX381" fmla="*/ 49217 w 98626"/>
                <a:gd name="connsiteY381" fmla="*/ 6674 h 102014"/>
                <a:gd name="connsiteX382" fmla="*/ 49217 w 98626"/>
                <a:gd name="connsiteY382" fmla="*/ 6950 h 102014"/>
                <a:gd name="connsiteX383" fmla="*/ 49493 w 98626"/>
                <a:gd name="connsiteY383" fmla="*/ 6950 h 102014"/>
                <a:gd name="connsiteX384" fmla="*/ 49493 w 98626"/>
                <a:gd name="connsiteY384" fmla="*/ 7227 h 102014"/>
                <a:gd name="connsiteX385" fmla="*/ 49769 w 98626"/>
                <a:gd name="connsiteY385" fmla="*/ 7227 h 102014"/>
                <a:gd name="connsiteX386" fmla="*/ 50046 w 98626"/>
                <a:gd name="connsiteY386" fmla="*/ 7227 h 102014"/>
                <a:gd name="connsiteX387" fmla="*/ 50322 w 98626"/>
                <a:gd name="connsiteY387" fmla="*/ 7227 h 102014"/>
                <a:gd name="connsiteX388" fmla="*/ 50322 w 98626"/>
                <a:gd name="connsiteY388" fmla="*/ 6950 h 102014"/>
                <a:gd name="connsiteX389" fmla="*/ 50598 w 98626"/>
                <a:gd name="connsiteY389" fmla="*/ 6950 h 102014"/>
                <a:gd name="connsiteX390" fmla="*/ 50875 w 98626"/>
                <a:gd name="connsiteY390" fmla="*/ 6950 h 102014"/>
                <a:gd name="connsiteX391" fmla="*/ 51151 w 98626"/>
                <a:gd name="connsiteY391" fmla="*/ 6674 h 102014"/>
                <a:gd name="connsiteX392" fmla="*/ 51427 w 98626"/>
                <a:gd name="connsiteY392" fmla="*/ 6674 h 102014"/>
                <a:gd name="connsiteX393" fmla="*/ 51703 w 98626"/>
                <a:gd name="connsiteY393" fmla="*/ 6950 h 102014"/>
                <a:gd name="connsiteX394" fmla="*/ 51979 w 98626"/>
                <a:gd name="connsiteY394" fmla="*/ 6950 h 102014"/>
                <a:gd name="connsiteX395" fmla="*/ 51979 w 98626"/>
                <a:gd name="connsiteY395" fmla="*/ 7227 h 102014"/>
                <a:gd name="connsiteX396" fmla="*/ 52256 w 98626"/>
                <a:gd name="connsiteY396" fmla="*/ 7227 h 102014"/>
                <a:gd name="connsiteX397" fmla="*/ 52532 w 98626"/>
                <a:gd name="connsiteY397" fmla="*/ 7227 h 102014"/>
                <a:gd name="connsiteX398" fmla="*/ 52808 w 98626"/>
                <a:gd name="connsiteY398" fmla="*/ 7227 h 102014"/>
                <a:gd name="connsiteX399" fmla="*/ 53085 w 98626"/>
                <a:gd name="connsiteY399" fmla="*/ 7227 h 102014"/>
                <a:gd name="connsiteX400" fmla="*/ 53361 w 98626"/>
                <a:gd name="connsiteY400" fmla="*/ 7227 h 102014"/>
                <a:gd name="connsiteX401" fmla="*/ 53361 w 98626"/>
                <a:gd name="connsiteY401" fmla="*/ 7503 h 102014"/>
                <a:gd name="connsiteX402" fmla="*/ 53361 w 98626"/>
                <a:gd name="connsiteY402" fmla="*/ 7779 h 102014"/>
                <a:gd name="connsiteX403" fmla="*/ 53361 w 98626"/>
                <a:gd name="connsiteY403" fmla="*/ 8056 h 102014"/>
                <a:gd name="connsiteX404" fmla="*/ 53361 w 98626"/>
                <a:gd name="connsiteY404" fmla="*/ 8333 h 102014"/>
                <a:gd name="connsiteX405" fmla="*/ 53361 w 98626"/>
                <a:gd name="connsiteY405" fmla="*/ 8609 h 102014"/>
                <a:gd name="connsiteX406" fmla="*/ 53637 w 98626"/>
                <a:gd name="connsiteY406" fmla="*/ 8609 h 102014"/>
                <a:gd name="connsiteX407" fmla="*/ 53637 w 98626"/>
                <a:gd name="connsiteY407" fmla="*/ 8885 h 102014"/>
                <a:gd name="connsiteX408" fmla="*/ 53913 w 98626"/>
                <a:gd name="connsiteY408" fmla="*/ 8885 h 102014"/>
                <a:gd name="connsiteX409" fmla="*/ 54190 w 98626"/>
                <a:gd name="connsiteY409" fmla="*/ 8885 h 102014"/>
                <a:gd name="connsiteX410" fmla="*/ 54466 w 98626"/>
                <a:gd name="connsiteY410" fmla="*/ 8885 h 102014"/>
                <a:gd name="connsiteX411" fmla="*/ 54466 w 98626"/>
                <a:gd name="connsiteY411" fmla="*/ 8609 h 102014"/>
                <a:gd name="connsiteX412" fmla="*/ 54742 w 98626"/>
                <a:gd name="connsiteY412" fmla="*/ 8609 h 102014"/>
                <a:gd name="connsiteX413" fmla="*/ 54742 w 98626"/>
                <a:gd name="connsiteY413" fmla="*/ 8333 h 102014"/>
                <a:gd name="connsiteX414" fmla="*/ 55019 w 98626"/>
                <a:gd name="connsiteY414" fmla="*/ 8333 h 102014"/>
                <a:gd name="connsiteX415" fmla="*/ 55295 w 98626"/>
                <a:gd name="connsiteY415" fmla="*/ 8609 h 102014"/>
                <a:gd name="connsiteX416" fmla="*/ 55571 w 98626"/>
                <a:gd name="connsiteY416" fmla="*/ 8609 h 102014"/>
                <a:gd name="connsiteX417" fmla="*/ 55847 w 98626"/>
                <a:gd name="connsiteY417" fmla="*/ 8609 h 102014"/>
                <a:gd name="connsiteX418" fmla="*/ 55847 w 98626"/>
                <a:gd name="connsiteY418" fmla="*/ 8333 h 102014"/>
                <a:gd name="connsiteX419" fmla="*/ 56123 w 98626"/>
                <a:gd name="connsiteY419" fmla="*/ 8609 h 102014"/>
                <a:gd name="connsiteX420" fmla="*/ 56400 w 98626"/>
                <a:gd name="connsiteY420" fmla="*/ 8609 h 102014"/>
                <a:gd name="connsiteX421" fmla="*/ 56676 w 98626"/>
                <a:gd name="connsiteY421" fmla="*/ 8609 h 102014"/>
                <a:gd name="connsiteX422" fmla="*/ 56676 w 98626"/>
                <a:gd name="connsiteY422" fmla="*/ 8333 h 102014"/>
                <a:gd name="connsiteX423" fmla="*/ 56952 w 98626"/>
                <a:gd name="connsiteY423" fmla="*/ 8333 h 102014"/>
                <a:gd name="connsiteX424" fmla="*/ 57229 w 98626"/>
                <a:gd name="connsiteY424" fmla="*/ 8333 h 102014"/>
                <a:gd name="connsiteX425" fmla="*/ 57229 w 98626"/>
                <a:gd name="connsiteY425" fmla="*/ 8056 h 102014"/>
                <a:gd name="connsiteX426" fmla="*/ 57505 w 98626"/>
                <a:gd name="connsiteY426" fmla="*/ 8056 h 102014"/>
                <a:gd name="connsiteX427" fmla="*/ 57781 w 98626"/>
                <a:gd name="connsiteY427" fmla="*/ 8056 h 102014"/>
                <a:gd name="connsiteX428" fmla="*/ 58057 w 98626"/>
                <a:gd name="connsiteY428" fmla="*/ 8056 h 102014"/>
                <a:gd name="connsiteX429" fmla="*/ 58334 w 98626"/>
                <a:gd name="connsiteY429" fmla="*/ 8056 h 102014"/>
                <a:gd name="connsiteX430" fmla="*/ 58610 w 98626"/>
                <a:gd name="connsiteY430" fmla="*/ 8056 h 102014"/>
                <a:gd name="connsiteX431" fmla="*/ 58610 w 98626"/>
                <a:gd name="connsiteY431" fmla="*/ 7779 h 102014"/>
                <a:gd name="connsiteX432" fmla="*/ 58886 w 98626"/>
                <a:gd name="connsiteY432" fmla="*/ 7779 h 102014"/>
                <a:gd name="connsiteX433" fmla="*/ 58886 w 98626"/>
                <a:gd name="connsiteY433" fmla="*/ 7503 h 102014"/>
                <a:gd name="connsiteX434" fmla="*/ 59163 w 98626"/>
                <a:gd name="connsiteY434" fmla="*/ 7503 h 102014"/>
                <a:gd name="connsiteX435" fmla="*/ 59163 w 98626"/>
                <a:gd name="connsiteY435" fmla="*/ 7779 h 102014"/>
                <a:gd name="connsiteX436" fmla="*/ 59163 w 98626"/>
                <a:gd name="connsiteY436" fmla="*/ 8056 h 102014"/>
                <a:gd name="connsiteX437" fmla="*/ 59163 w 98626"/>
                <a:gd name="connsiteY437" fmla="*/ 8333 h 102014"/>
                <a:gd name="connsiteX438" fmla="*/ 59439 w 98626"/>
                <a:gd name="connsiteY438" fmla="*/ 8333 h 102014"/>
                <a:gd name="connsiteX439" fmla="*/ 59439 w 98626"/>
                <a:gd name="connsiteY439" fmla="*/ 8609 h 102014"/>
                <a:gd name="connsiteX440" fmla="*/ 59715 w 98626"/>
                <a:gd name="connsiteY440" fmla="*/ 8609 h 102014"/>
                <a:gd name="connsiteX441" fmla="*/ 59991 w 98626"/>
                <a:gd name="connsiteY441" fmla="*/ 8609 h 102014"/>
                <a:gd name="connsiteX442" fmla="*/ 59991 w 98626"/>
                <a:gd name="connsiteY442" fmla="*/ 8885 h 102014"/>
                <a:gd name="connsiteX443" fmla="*/ 60267 w 98626"/>
                <a:gd name="connsiteY443" fmla="*/ 8885 h 102014"/>
                <a:gd name="connsiteX444" fmla="*/ 60267 w 98626"/>
                <a:gd name="connsiteY444" fmla="*/ 9162 h 102014"/>
                <a:gd name="connsiteX445" fmla="*/ 60267 w 98626"/>
                <a:gd name="connsiteY445" fmla="*/ 9438 h 102014"/>
                <a:gd name="connsiteX446" fmla="*/ 60544 w 98626"/>
                <a:gd name="connsiteY446" fmla="*/ 9438 h 102014"/>
                <a:gd name="connsiteX447" fmla="*/ 60544 w 98626"/>
                <a:gd name="connsiteY447" fmla="*/ 9715 h 102014"/>
                <a:gd name="connsiteX448" fmla="*/ 60544 w 98626"/>
                <a:gd name="connsiteY448" fmla="*/ 9991 h 102014"/>
                <a:gd name="connsiteX449" fmla="*/ 60820 w 98626"/>
                <a:gd name="connsiteY449" fmla="*/ 9991 h 102014"/>
                <a:gd name="connsiteX450" fmla="*/ 60820 w 98626"/>
                <a:gd name="connsiteY450" fmla="*/ 10268 h 102014"/>
                <a:gd name="connsiteX451" fmla="*/ 60820 w 98626"/>
                <a:gd name="connsiteY451" fmla="*/ 10544 h 102014"/>
                <a:gd name="connsiteX452" fmla="*/ 60820 w 98626"/>
                <a:gd name="connsiteY452" fmla="*/ 10820 h 102014"/>
                <a:gd name="connsiteX453" fmla="*/ 61096 w 98626"/>
                <a:gd name="connsiteY453" fmla="*/ 11097 h 102014"/>
                <a:gd name="connsiteX454" fmla="*/ 61096 w 98626"/>
                <a:gd name="connsiteY454" fmla="*/ 11374 h 102014"/>
                <a:gd name="connsiteX455" fmla="*/ 61372 w 98626"/>
                <a:gd name="connsiteY455" fmla="*/ 11374 h 102014"/>
                <a:gd name="connsiteX456" fmla="*/ 61372 w 98626"/>
                <a:gd name="connsiteY456" fmla="*/ 11650 h 102014"/>
                <a:gd name="connsiteX457" fmla="*/ 61372 w 98626"/>
                <a:gd name="connsiteY457" fmla="*/ 11926 h 102014"/>
                <a:gd name="connsiteX458" fmla="*/ 61649 w 98626"/>
                <a:gd name="connsiteY458" fmla="*/ 12203 h 102014"/>
                <a:gd name="connsiteX459" fmla="*/ 61649 w 98626"/>
                <a:gd name="connsiteY459" fmla="*/ 12480 h 102014"/>
                <a:gd name="connsiteX460" fmla="*/ 61925 w 98626"/>
                <a:gd name="connsiteY460" fmla="*/ 12756 h 102014"/>
                <a:gd name="connsiteX461" fmla="*/ 61925 w 98626"/>
                <a:gd name="connsiteY461" fmla="*/ 13032 h 102014"/>
                <a:gd name="connsiteX462" fmla="*/ 62201 w 98626"/>
                <a:gd name="connsiteY462" fmla="*/ 13032 h 102014"/>
                <a:gd name="connsiteX463" fmla="*/ 62201 w 98626"/>
                <a:gd name="connsiteY463" fmla="*/ 13309 h 102014"/>
                <a:gd name="connsiteX464" fmla="*/ 62478 w 98626"/>
                <a:gd name="connsiteY464" fmla="*/ 13309 h 102014"/>
                <a:gd name="connsiteX465" fmla="*/ 62478 w 98626"/>
                <a:gd name="connsiteY465" fmla="*/ 13585 h 102014"/>
                <a:gd name="connsiteX466" fmla="*/ 62754 w 98626"/>
                <a:gd name="connsiteY466" fmla="*/ 13585 h 102014"/>
                <a:gd name="connsiteX467" fmla="*/ 63030 w 98626"/>
                <a:gd name="connsiteY467" fmla="*/ 13585 h 102014"/>
                <a:gd name="connsiteX468" fmla="*/ 63030 w 98626"/>
                <a:gd name="connsiteY468" fmla="*/ 13862 h 102014"/>
                <a:gd name="connsiteX469" fmla="*/ 63307 w 98626"/>
                <a:gd name="connsiteY469" fmla="*/ 13862 h 102014"/>
                <a:gd name="connsiteX470" fmla="*/ 63583 w 98626"/>
                <a:gd name="connsiteY470" fmla="*/ 13862 h 102014"/>
                <a:gd name="connsiteX471" fmla="*/ 63859 w 98626"/>
                <a:gd name="connsiteY471" fmla="*/ 13862 h 102014"/>
                <a:gd name="connsiteX472" fmla="*/ 64135 w 98626"/>
                <a:gd name="connsiteY472" fmla="*/ 14138 h 102014"/>
                <a:gd name="connsiteX473" fmla="*/ 64411 w 98626"/>
                <a:gd name="connsiteY473" fmla="*/ 14138 h 102014"/>
                <a:gd name="connsiteX474" fmla="*/ 64411 w 98626"/>
                <a:gd name="connsiteY474" fmla="*/ 14415 h 102014"/>
                <a:gd name="connsiteX475" fmla="*/ 64688 w 98626"/>
                <a:gd name="connsiteY475" fmla="*/ 14415 h 102014"/>
                <a:gd name="connsiteX476" fmla="*/ 64688 w 98626"/>
                <a:gd name="connsiteY476" fmla="*/ 14691 h 102014"/>
                <a:gd name="connsiteX477" fmla="*/ 64688 w 98626"/>
                <a:gd name="connsiteY477" fmla="*/ 14967 h 102014"/>
                <a:gd name="connsiteX478" fmla="*/ 64964 w 98626"/>
                <a:gd name="connsiteY478" fmla="*/ 14967 h 102014"/>
                <a:gd name="connsiteX479" fmla="*/ 64964 w 98626"/>
                <a:gd name="connsiteY479" fmla="*/ 15244 h 102014"/>
                <a:gd name="connsiteX480" fmla="*/ 65240 w 98626"/>
                <a:gd name="connsiteY480" fmla="*/ 15244 h 102014"/>
                <a:gd name="connsiteX481" fmla="*/ 65240 w 98626"/>
                <a:gd name="connsiteY481" fmla="*/ 15521 h 102014"/>
                <a:gd name="connsiteX482" fmla="*/ 65240 w 98626"/>
                <a:gd name="connsiteY482" fmla="*/ 15797 h 102014"/>
                <a:gd name="connsiteX483" fmla="*/ 65516 w 98626"/>
                <a:gd name="connsiteY483" fmla="*/ 15797 h 102014"/>
                <a:gd name="connsiteX484" fmla="*/ 65516 w 98626"/>
                <a:gd name="connsiteY484" fmla="*/ 16073 h 102014"/>
                <a:gd name="connsiteX485" fmla="*/ 65793 w 98626"/>
                <a:gd name="connsiteY485" fmla="*/ 16073 h 102014"/>
                <a:gd name="connsiteX486" fmla="*/ 65793 w 98626"/>
                <a:gd name="connsiteY486" fmla="*/ 16350 h 102014"/>
                <a:gd name="connsiteX487" fmla="*/ 66069 w 98626"/>
                <a:gd name="connsiteY487" fmla="*/ 16350 h 102014"/>
                <a:gd name="connsiteX488" fmla="*/ 66069 w 98626"/>
                <a:gd name="connsiteY488" fmla="*/ 16626 h 102014"/>
                <a:gd name="connsiteX489" fmla="*/ 66345 w 98626"/>
                <a:gd name="connsiteY489" fmla="*/ 16626 h 102014"/>
                <a:gd name="connsiteX490" fmla="*/ 66345 w 98626"/>
                <a:gd name="connsiteY490" fmla="*/ 16903 h 102014"/>
                <a:gd name="connsiteX491" fmla="*/ 66345 w 98626"/>
                <a:gd name="connsiteY491" fmla="*/ 17179 h 102014"/>
                <a:gd name="connsiteX492" fmla="*/ 66622 w 98626"/>
                <a:gd name="connsiteY492" fmla="*/ 17456 h 102014"/>
                <a:gd name="connsiteX493" fmla="*/ 66622 w 98626"/>
                <a:gd name="connsiteY493" fmla="*/ 17732 h 102014"/>
                <a:gd name="connsiteX494" fmla="*/ 66622 w 98626"/>
                <a:gd name="connsiteY494" fmla="*/ 18009 h 102014"/>
                <a:gd name="connsiteX495" fmla="*/ 66898 w 98626"/>
                <a:gd name="connsiteY495" fmla="*/ 18285 h 102014"/>
                <a:gd name="connsiteX496" fmla="*/ 66898 w 98626"/>
                <a:gd name="connsiteY496" fmla="*/ 18562 h 102014"/>
                <a:gd name="connsiteX497" fmla="*/ 67174 w 98626"/>
                <a:gd name="connsiteY497" fmla="*/ 18562 h 102014"/>
                <a:gd name="connsiteX498" fmla="*/ 67174 w 98626"/>
                <a:gd name="connsiteY498" fmla="*/ 18838 h 102014"/>
                <a:gd name="connsiteX499" fmla="*/ 67451 w 98626"/>
                <a:gd name="connsiteY499" fmla="*/ 18838 h 102014"/>
                <a:gd name="connsiteX500" fmla="*/ 67451 w 98626"/>
                <a:gd name="connsiteY500" fmla="*/ 19114 h 102014"/>
                <a:gd name="connsiteX501" fmla="*/ 67727 w 98626"/>
                <a:gd name="connsiteY501" fmla="*/ 19114 h 102014"/>
                <a:gd name="connsiteX502" fmla="*/ 67727 w 98626"/>
                <a:gd name="connsiteY502" fmla="*/ 19391 h 102014"/>
                <a:gd name="connsiteX503" fmla="*/ 68003 w 98626"/>
                <a:gd name="connsiteY503" fmla="*/ 19391 h 102014"/>
                <a:gd name="connsiteX504" fmla="*/ 68003 w 98626"/>
                <a:gd name="connsiteY504" fmla="*/ 19667 h 102014"/>
                <a:gd name="connsiteX505" fmla="*/ 68279 w 98626"/>
                <a:gd name="connsiteY505" fmla="*/ 19667 h 102014"/>
                <a:gd name="connsiteX506" fmla="*/ 68555 w 98626"/>
                <a:gd name="connsiteY506" fmla="*/ 19667 h 102014"/>
                <a:gd name="connsiteX507" fmla="*/ 68555 w 98626"/>
                <a:gd name="connsiteY507" fmla="*/ 19944 h 102014"/>
                <a:gd name="connsiteX508" fmla="*/ 68832 w 98626"/>
                <a:gd name="connsiteY508" fmla="*/ 19944 h 102014"/>
                <a:gd name="connsiteX509" fmla="*/ 68832 w 98626"/>
                <a:gd name="connsiteY509" fmla="*/ 20220 h 102014"/>
                <a:gd name="connsiteX510" fmla="*/ 68832 w 98626"/>
                <a:gd name="connsiteY510" fmla="*/ 20497 h 102014"/>
                <a:gd name="connsiteX511" fmla="*/ 68832 w 98626"/>
                <a:gd name="connsiteY511" fmla="*/ 20773 h 102014"/>
                <a:gd name="connsiteX512" fmla="*/ 69108 w 98626"/>
                <a:gd name="connsiteY512" fmla="*/ 21050 h 102014"/>
                <a:gd name="connsiteX513" fmla="*/ 69108 w 98626"/>
                <a:gd name="connsiteY513" fmla="*/ 21326 h 102014"/>
                <a:gd name="connsiteX514" fmla="*/ 69108 w 98626"/>
                <a:gd name="connsiteY514" fmla="*/ 21603 h 102014"/>
                <a:gd name="connsiteX515" fmla="*/ 69108 w 98626"/>
                <a:gd name="connsiteY515" fmla="*/ 21879 h 102014"/>
                <a:gd name="connsiteX516" fmla="*/ 69108 w 98626"/>
                <a:gd name="connsiteY516" fmla="*/ 22156 h 102014"/>
                <a:gd name="connsiteX517" fmla="*/ 68832 w 98626"/>
                <a:gd name="connsiteY517" fmla="*/ 22432 h 102014"/>
                <a:gd name="connsiteX518" fmla="*/ 68832 w 98626"/>
                <a:gd name="connsiteY518" fmla="*/ 22709 h 102014"/>
                <a:gd name="connsiteX519" fmla="*/ 68832 w 98626"/>
                <a:gd name="connsiteY519" fmla="*/ 22985 h 102014"/>
                <a:gd name="connsiteX520" fmla="*/ 69108 w 98626"/>
                <a:gd name="connsiteY520" fmla="*/ 23261 h 102014"/>
                <a:gd name="connsiteX521" fmla="*/ 69384 w 98626"/>
                <a:gd name="connsiteY521" fmla="*/ 23538 h 102014"/>
                <a:gd name="connsiteX522" fmla="*/ 69660 w 98626"/>
                <a:gd name="connsiteY522" fmla="*/ 23538 h 102014"/>
                <a:gd name="connsiteX523" fmla="*/ 70213 w 98626"/>
                <a:gd name="connsiteY523" fmla="*/ 23814 h 102014"/>
                <a:gd name="connsiteX524" fmla="*/ 70489 w 98626"/>
                <a:gd name="connsiteY524" fmla="*/ 23814 h 102014"/>
                <a:gd name="connsiteX525" fmla="*/ 70766 w 98626"/>
                <a:gd name="connsiteY525" fmla="*/ 24091 h 102014"/>
                <a:gd name="connsiteX526" fmla="*/ 71042 w 98626"/>
                <a:gd name="connsiteY526" fmla="*/ 24367 h 102014"/>
                <a:gd name="connsiteX527" fmla="*/ 71318 w 98626"/>
                <a:gd name="connsiteY527" fmla="*/ 24644 h 102014"/>
                <a:gd name="connsiteX528" fmla="*/ 71318 w 98626"/>
                <a:gd name="connsiteY528" fmla="*/ 24920 h 102014"/>
                <a:gd name="connsiteX529" fmla="*/ 71594 w 98626"/>
                <a:gd name="connsiteY529" fmla="*/ 25473 h 102014"/>
                <a:gd name="connsiteX530" fmla="*/ 71594 w 98626"/>
                <a:gd name="connsiteY530" fmla="*/ 25750 h 102014"/>
                <a:gd name="connsiteX531" fmla="*/ 71871 w 98626"/>
                <a:gd name="connsiteY531" fmla="*/ 26026 h 102014"/>
                <a:gd name="connsiteX532" fmla="*/ 72147 w 98626"/>
                <a:gd name="connsiteY532" fmla="*/ 26303 h 102014"/>
                <a:gd name="connsiteX533" fmla="*/ 72423 w 98626"/>
                <a:gd name="connsiteY533" fmla="*/ 26303 h 102014"/>
                <a:gd name="connsiteX534" fmla="*/ 72699 w 98626"/>
                <a:gd name="connsiteY534" fmla="*/ 26026 h 102014"/>
                <a:gd name="connsiteX535" fmla="*/ 72976 w 98626"/>
                <a:gd name="connsiteY535" fmla="*/ 26026 h 102014"/>
                <a:gd name="connsiteX536" fmla="*/ 73252 w 98626"/>
                <a:gd name="connsiteY536" fmla="*/ 26026 h 102014"/>
                <a:gd name="connsiteX537" fmla="*/ 73252 w 98626"/>
                <a:gd name="connsiteY537" fmla="*/ 26303 h 102014"/>
                <a:gd name="connsiteX538" fmla="*/ 73528 w 98626"/>
                <a:gd name="connsiteY538" fmla="*/ 26303 h 102014"/>
                <a:gd name="connsiteX539" fmla="*/ 73804 w 98626"/>
                <a:gd name="connsiteY539" fmla="*/ 26303 h 102014"/>
                <a:gd name="connsiteX540" fmla="*/ 74081 w 98626"/>
                <a:gd name="connsiteY540" fmla="*/ 26579 h 102014"/>
                <a:gd name="connsiteX541" fmla="*/ 74357 w 98626"/>
                <a:gd name="connsiteY541" fmla="*/ 26579 h 102014"/>
                <a:gd name="connsiteX542" fmla="*/ 74357 w 98626"/>
                <a:gd name="connsiteY542" fmla="*/ 26855 h 102014"/>
                <a:gd name="connsiteX543" fmla="*/ 74633 w 98626"/>
                <a:gd name="connsiteY543" fmla="*/ 26855 h 102014"/>
                <a:gd name="connsiteX544" fmla="*/ 74633 w 98626"/>
                <a:gd name="connsiteY544" fmla="*/ 27132 h 102014"/>
                <a:gd name="connsiteX545" fmla="*/ 74910 w 98626"/>
                <a:gd name="connsiteY545" fmla="*/ 27408 h 102014"/>
                <a:gd name="connsiteX546" fmla="*/ 74910 w 98626"/>
                <a:gd name="connsiteY546" fmla="*/ 27685 h 102014"/>
                <a:gd name="connsiteX547" fmla="*/ 75186 w 98626"/>
                <a:gd name="connsiteY547" fmla="*/ 27961 h 102014"/>
                <a:gd name="connsiteX548" fmla="*/ 75186 w 98626"/>
                <a:gd name="connsiteY548" fmla="*/ 28238 h 102014"/>
                <a:gd name="connsiteX549" fmla="*/ 75186 w 98626"/>
                <a:gd name="connsiteY549" fmla="*/ 28514 h 102014"/>
                <a:gd name="connsiteX550" fmla="*/ 75462 w 98626"/>
                <a:gd name="connsiteY550" fmla="*/ 28791 h 102014"/>
                <a:gd name="connsiteX551" fmla="*/ 75738 w 98626"/>
                <a:gd name="connsiteY551" fmla="*/ 29067 h 102014"/>
                <a:gd name="connsiteX552" fmla="*/ 76015 w 98626"/>
                <a:gd name="connsiteY552" fmla="*/ 29344 h 102014"/>
                <a:gd name="connsiteX553" fmla="*/ 76015 w 98626"/>
                <a:gd name="connsiteY553" fmla="*/ 29620 h 102014"/>
                <a:gd name="connsiteX554" fmla="*/ 76015 w 98626"/>
                <a:gd name="connsiteY554" fmla="*/ 29896 h 102014"/>
                <a:gd name="connsiteX555" fmla="*/ 76291 w 98626"/>
                <a:gd name="connsiteY555" fmla="*/ 30450 h 102014"/>
                <a:gd name="connsiteX556" fmla="*/ 76567 w 98626"/>
                <a:gd name="connsiteY556" fmla="*/ 30726 h 102014"/>
                <a:gd name="connsiteX557" fmla="*/ 76843 w 98626"/>
                <a:gd name="connsiteY557" fmla="*/ 31002 h 102014"/>
                <a:gd name="connsiteX558" fmla="*/ 77120 w 98626"/>
                <a:gd name="connsiteY558" fmla="*/ 31555 h 102014"/>
                <a:gd name="connsiteX559" fmla="*/ 77396 w 98626"/>
                <a:gd name="connsiteY559" fmla="*/ 31555 h 102014"/>
                <a:gd name="connsiteX560" fmla="*/ 77948 w 98626"/>
                <a:gd name="connsiteY560" fmla="*/ 32108 h 102014"/>
                <a:gd name="connsiteX561" fmla="*/ 78225 w 98626"/>
                <a:gd name="connsiteY561" fmla="*/ 32108 h 102014"/>
                <a:gd name="connsiteX562" fmla="*/ 78501 w 98626"/>
                <a:gd name="connsiteY562" fmla="*/ 32108 h 102014"/>
                <a:gd name="connsiteX563" fmla="*/ 78777 w 98626"/>
                <a:gd name="connsiteY563" fmla="*/ 32661 h 102014"/>
                <a:gd name="connsiteX564" fmla="*/ 78777 w 98626"/>
                <a:gd name="connsiteY564" fmla="*/ 32938 h 102014"/>
                <a:gd name="connsiteX565" fmla="*/ 79054 w 98626"/>
                <a:gd name="connsiteY565" fmla="*/ 32938 h 102014"/>
                <a:gd name="connsiteX566" fmla="*/ 79054 w 98626"/>
                <a:gd name="connsiteY566" fmla="*/ 33214 h 102014"/>
                <a:gd name="connsiteX567" fmla="*/ 79330 w 98626"/>
                <a:gd name="connsiteY567" fmla="*/ 33214 h 102014"/>
                <a:gd name="connsiteX568" fmla="*/ 79330 w 98626"/>
                <a:gd name="connsiteY568" fmla="*/ 33491 h 102014"/>
                <a:gd name="connsiteX569" fmla="*/ 79606 w 98626"/>
                <a:gd name="connsiteY569" fmla="*/ 33491 h 102014"/>
                <a:gd name="connsiteX570" fmla="*/ 79606 w 98626"/>
                <a:gd name="connsiteY570" fmla="*/ 33767 h 102014"/>
                <a:gd name="connsiteX571" fmla="*/ 79882 w 98626"/>
                <a:gd name="connsiteY571" fmla="*/ 33767 h 102014"/>
                <a:gd name="connsiteX572" fmla="*/ 80159 w 98626"/>
                <a:gd name="connsiteY572" fmla="*/ 33767 h 102014"/>
                <a:gd name="connsiteX573" fmla="*/ 80435 w 98626"/>
                <a:gd name="connsiteY573" fmla="*/ 33767 h 102014"/>
                <a:gd name="connsiteX574" fmla="*/ 80435 w 98626"/>
                <a:gd name="connsiteY574" fmla="*/ 34043 h 102014"/>
                <a:gd name="connsiteX575" fmla="*/ 80711 w 98626"/>
                <a:gd name="connsiteY575" fmla="*/ 34043 h 102014"/>
                <a:gd name="connsiteX576" fmla="*/ 80987 w 98626"/>
                <a:gd name="connsiteY576" fmla="*/ 34043 h 102014"/>
                <a:gd name="connsiteX577" fmla="*/ 80987 w 98626"/>
                <a:gd name="connsiteY577" fmla="*/ 34320 h 102014"/>
                <a:gd name="connsiteX578" fmla="*/ 81264 w 98626"/>
                <a:gd name="connsiteY578" fmla="*/ 34320 h 102014"/>
                <a:gd name="connsiteX579" fmla="*/ 81264 w 98626"/>
                <a:gd name="connsiteY579" fmla="*/ 34597 h 102014"/>
                <a:gd name="connsiteX580" fmla="*/ 81540 w 98626"/>
                <a:gd name="connsiteY580" fmla="*/ 34597 h 102014"/>
                <a:gd name="connsiteX581" fmla="*/ 81540 w 98626"/>
                <a:gd name="connsiteY581" fmla="*/ 34873 h 102014"/>
                <a:gd name="connsiteX582" fmla="*/ 81816 w 98626"/>
                <a:gd name="connsiteY582" fmla="*/ 34873 h 102014"/>
                <a:gd name="connsiteX583" fmla="*/ 82092 w 98626"/>
                <a:gd name="connsiteY583" fmla="*/ 35149 h 102014"/>
                <a:gd name="connsiteX584" fmla="*/ 82369 w 98626"/>
                <a:gd name="connsiteY584" fmla="*/ 35149 h 102014"/>
                <a:gd name="connsiteX585" fmla="*/ 82645 w 98626"/>
                <a:gd name="connsiteY585" fmla="*/ 35149 h 102014"/>
                <a:gd name="connsiteX586" fmla="*/ 82921 w 98626"/>
                <a:gd name="connsiteY586" fmla="*/ 35149 h 102014"/>
                <a:gd name="connsiteX587" fmla="*/ 83197 w 98626"/>
                <a:gd name="connsiteY587" fmla="*/ 35149 h 102014"/>
                <a:gd name="connsiteX588" fmla="*/ 83474 w 98626"/>
                <a:gd name="connsiteY588" fmla="*/ 35149 h 102014"/>
                <a:gd name="connsiteX589" fmla="*/ 83750 w 98626"/>
                <a:gd name="connsiteY589" fmla="*/ 35149 h 102014"/>
                <a:gd name="connsiteX590" fmla="*/ 84026 w 98626"/>
                <a:gd name="connsiteY590" fmla="*/ 35149 h 102014"/>
                <a:gd name="connsiteX591" fmla="*/ 84026 w 98626"/>
                <a:gd name="connsiteY591" fmla="*/ 35426 h 102014"/>
                <a:gd name="connsiteX592" fmla="*/ 84303 w 98626"/>
                <a:gd name="connsiteY592" fmla="*/ 35702 h 102014"/>
                <a:gd name="connsiteX593" fmla="*/ 84303 w 98626"/>
                <a:gd name="connsiteY593" fmla="*/ 35979 h 102014"/>
                <a:gd name="connsiteX594" fmla="*/ 84303 w 98626"/>
                <a:gd name="connsiteY594" fmla="*/ 36255 h 102014"/>
                <a:gd name="connsiteX595" fmla="*/ 84579 w 98626"/>
                <a:gd name="connsiteY595" fmla="*/ 36255 h 102014"/>
                <a:gd name="connsiteX596" fmla="*/ 84579 w 98626"/>
                <a:gd name="connsiteY596" fmla="*/ 36532 h 102014"/>
                <a:gd name="connsiteX597" fmla="*/ 84855 w 98626"/>
                <a:gd name="connsiteY597" fmla="*/ 36532 h 102014"/>
                <a:gd name="connsiteX598" fmla="*/ 84855 w 98626"/>
                <a:gd name="connsiteY598" fmla="*/ 36808 h 102014"/>
                <a:gd name="connsiteX599" fmla="*/ 85131 w 98626"/>
                <a:gd name="connsiteY599" fmla="*/ 36808 h 102014"/>
                <a:gd name="connsiteX600" fmla="*/ 85131 w 98626"/>
                <a:gd name="connsiteY600" fmla="*/ 37084 h 102014"/>
                <a:gd name="connsiteX601" fmla="*/ 85408 w 98626"/>
                <a:gd name="connsiteY601" fmla="*/ 37084 h 102014"/>
                <a:gd name="connsiteX602" fmla="*/ 85408 w 98626"/>
                <a:gd name="connsiteY602" fmla="*/ 37361 h 102014"/>
                <a:gd name="connsiteX603" fmla="*/ 85684 w 98626"/>
                <a:gd name="connsiteY603" fmla="*/ 37361 h 102014"/>
                <a:gd name="connsiteX604" fmla="*/ 85684 w 98626"/>
                <a:gd name="connsiteY604" fmla="*/ 37638 h 102014"/>
                <a:gd name="connsiteX605" fmla="*/ 85960 w 98626"/>
                <a:gd name="connsiteY605" fmla="*/ 37638 h 102014"/>
                <a:gd name="connsiteX606" fmla="*/ 86236 w 98626"/>
                <a:gd name="connsiteY606" fmla="*/ 37638 h 102014"/>
                <a:gd name="connsiteX607" fmla="*/ 86236 w 98626"/>
                <a:gd name="connsiteY607" fmla="*/ 37914 h 102014"/>
                <a:gd name="connsiteX608" fmla="*/ 86513 w 98626"/>
                <a:gd name="connsiteY608" fmla="*/ 37914 h 102014"/>
                <a:gd name="connsiteX609" fmla="*/ 86513 w 98626"/>
                <a:gd name="connsiteY609" fmla="*/ 38190 h 102014"/>
                <a:gd name="connsiteX610" fmla="*/ 86789 w 98626"/>
                <a:gd name="connsiteY610" fmla="*/ 38190 h 102014"/>
                <a:gd name="connsiteX611" fmla="*/ 87065 w 98626"/>
                <a:gd name="connsiteY611" fmla="*/ 38190 h 102014"/>
                <a:gd name="connsiteX612" fmla="*/ 87065 w 98626"/>
                <a:gd name="connsiteY612" fmla="*/ 38467 h 102014"/>
                <a:gd name="connsiteX613" fmla="*/ 87341 w 98626"/>
                <a:gd name="connsiteY613" fmla="*/ 38467 h 102014"/>
                <a:gd name="connsiteX614" fmla="*/ 87341 w 98626"/>
                <a:gd name="connsiteY614" fmla="*/ 38744 h 102014"/>
                <a:gd name="connsiteX615" fmla="*/ 87618 w 98626"/>
                <a:gd name="connsiteY615" fmla="*/ 38744 h 102014"/>
                <a:gd name="connsiteX616" fmla="*/ 87618 w 98626"/>
                <a:gd name="connsiteY616" fmla="*/ 39020 h 102014"/>
                <a:gd name="connsiteX617" fmla="*/ 87894 w 98626"/>
                <a:gd name="connsiteY617" fmla="*/ 39020 h 102014"/>
                <a:gd name="connsiteX618" fmla="*/ 87894 w 98626"/>
                <a:gd name="connsiteY618" fmla="*/ 39296 h 102014"/>
                <a:gd name="connsiteX619" fmla="*/ 88170 w 98626"/>
                <a:gd name="connsiteY619" fmla="*/ 39296 h 102014"/>
                <a:gd name="connsiteX620" fmla="*/ 88170 w 98626"/>
                <a:gd name="connsiteY620" fmla="*/ 39573 h 102014"/>
                <a:gd name="connsiteX621" fmla="*/ 88447 w 98626"/>
                <a:gd name="connsiteY621" fmla="*/ 39573 h 102014"/>
                <a:gd name="connsiteX622" fmla="*/ 88723 w 98626"/>
                <a:gd name="connsiteY622" fmla="*/ 39573 h 102014"/>
                <a:gd name="connsiteX623" fmla="*/ 88999 w 98626"/>
                <a:gd name="connsiteY623" fmla="*/ 39573 h 102014"/>
                <a:gd name="connsiteX624" fmla="*/ 88999 w 98626"/>
                <a:gd name="connsiteY624" fmla="*/ 39849 h 102014"/>
                <a:gd name="connsiteX625" fmla="*/ 89275 w 98626"/>
                <a:gd name="connsiteY625" fmla="*/ 39849 h 102014"/>
                <a:gd name="connsiteX626" fmla="*/ 89552 w 98626"/>
                <a:gd name="connsiteY626" fmla="*/ 39849 h 102014"/>
                <a:gd name="connsiteX627" fmla="*/ 89552 w 98626"/>
                <a:gd name="connsiteY627" fmla="*/ 40126 h 102014"/>
                <a:gd name="connsiteX628" fmla="*/ 89828 w 98626"/>
                <a:gd name="connsiteY628" fmla="*/ 40126 h 102014"/>
                <a:gd name="connsiteX629" fmla="*/ 89828 w 98626"/>
                <a:gd name="connsiteY629" fmla="*/ 40402 h 102014"/>
                <a:gd name="connsiteX630" fmla="*/ 90104 w 98626"/>
                <a:gd name="connsiteY630" fmla="*/ 40402 h 102014"/>
                <a:gd name="connsiteX631" fmla="*/ 90104 w 98626"/>
                <a:gd name="connsiteY631" fmla="*/ 40679 h 102014"/>
                <a:gd name="connsiteX632" fmla="*/ 90380 w 98626"/>
                <a:gd name="connsiteY632" fmla="*/ 40679 h 102014"/>
                <a:gd name="connsiteX633" fmla="*/ 90380 w 98626"/>
                <a:gd name="connsiteY633" fmla="*/ 40955 h 102014"/>
                <a:gd name="connsiteX634" fmla="*/ 90657 w 98626"/>
                <a:gd name="connsiteY634" fmla="*/ 41231 h 102014"/>
                <a:gd name="connsiteX635" fmla="*/ 90657 w 98626"/>
                <a:gd name="connsiteY635" fmla="*/ 41508 h 102014"/>
                <a:gd name="connsiteX636" fmla="*/ 90933 w 98626"/>
                <a:gd name="connsiteY636" fmla="*/ 41785 h 102014"/>
                <a:gd name="connsiteX637" fmla="*/ 90933 w 98626"/>
                <a:gd name="connsiteY637" fmla="*/ 42061 h 102014"/>
                <a:gd name="connsiteX638" fmla="*/ 91209 w 98626"/>
                <a:gd name="connsiteY638" fmla="*/ 42061 h 102014"/>
                <a:gd name="connsiteX639" fmla="*/ 91209 w 98626"/>
                <a:gd name="connsiteY639" fmla="*/ 42337 h 102014"/>
                <a:gd name="connsiteX640" fmla="*/ 91485 w 98626"/>
                <a:gd name="connsiteY640" fmla="*/ 42337 h 102014"/>
                <a:gd name="connsiteX641" fmla="*/ 91485 w 98626"/>
                <a:gd name="connsiteY641" fmla="*/ 42614 h 102014"/>
                <a:gd name="connsiteX642" fmla="*/ 91762 w 98626"/>
                <a:gd name="connsiteY642" fmla="*/ 42614 h 102014"/>
                <a:gd name="connsiteX643" fmla="*/ 91762 w 98626"/>
                <a:gd name="connsiteY643" fmla="*/ 42890 h 102014"/>
                <a:gd name="connsiteX644" fmla="*/ 91762 w 98626"/>
                <a:gd name="connsiteY644" fmla="*/ 43167 h 102014"/>
                <a:gd name="connsiteX645" fmla="*/ 91762 w 98626"/>
                <a:gd name="connsiteY645" fmla="*/ 43443 h 102014"/>
                <a:gd name="connsiteX646" fmla="*/ 91762 w 98626"/>
                <a:gd name="connsiteY646" fmla="*/ 43720 h 102014"/>
                <a:gd name="connsiteX647" fmla="*/ 92038 w 98626"/>
                <a:gd name="connsiteY647" fmla="*/ 43720 h 102014"/>
                <a:gd name="connsiteX648" fmla="*/ 92038 w 98626"/>
                <a:gd name="connsiteY648" fmla="*/ 43996 h 102014"/>
                <a:gd name="connsiteX649" fmla="*/ 92038 w 98626"/>
                <a:gd name="connsiteY649" fmla="*/ 44273 h 102014"/>
                <a:gd name="connsiteX650" fmla="*/ 92314 w 98626"/>
                <a:gd name="connsiteY650" fmla="*/ 44273 h 102014"/>
                <a:gd name="connsiteX651" fmla="*/ 92314 w 98626"/>
                <a:gd name="connsiteY651" fmla="*/ 44549 h 102014"/>
                <a:gd name="connsiteX652" fmla="*/ 92591 w 98626"/>
                <a:gd name="connsiteY652" fmla="*/ 44549 h 102014"/>
                <a:gd name="connsiteX653" fmla="*/ 92591 w 98626"/>
                <a:gd name="connsiteY653" fmla="*/ 44826 h 102014"/>
                <a:gd name="connsiteX654" fmla="*/ 92867 w 98626"/>
                <a:gd name="connsiteY654" fmla="*/ 44826 h 102014"/>
                <a:gd name="connsiteX655" fmla="*/ 92867 w 98626"/>
                <a:gd name="connsiteY655" fmla="*/ 45102 h 102014"/>
                <a:gd name="connsiteX656" fmla="*/ 92867 w 98626"/>
                <a:gd name="connsiteY656" fmla="*/ 45378 h 102014"/>
                <a:gd name="connsiteX657" fmla="*/ 92867 w 98626"/>
                <a:gd name="connsiteY657" fmla="*/ 45655 h 102014"/>
                <a:gd name="connsiteX658" fmla="*/ 93143 w 98626"/>
                <a:gd name="connsiteY658" fmla="*/ 45655 h 102014"/>
                <a:gd name="connsiteX659" fmla="*/ 93143 w 98626"/>
                <a:gd name="connsiteY659" fmla="*/ 45932 h 102014"/>
                <a:gd name="connsiteX660" fmla="*/ 93419 w 98626"/>
                <a:gd name="connsiteY660" fmla="*/ 45932 h 102014"/>
                <a:gd name="connsiteX661" fmla="*/ 93419 w 98626"/>
                <a:gd name="connsiteY661" fmla="*/ 46208 h 102014"/>
                <a:gd name="connsiteX662" fmla="*/ 93696 w 98626"/>
                <a:gd name="connsiteY662" fmla="*/ 46208 h 102014"/>
                <a:gd name="connsiteX663" fmla="*/ 93972 w 98626"/>
                <a:gd name="connsiteY663" fmla="*/ 46208 h 102014"/>
                <a:gd name="connsiteX664" fmla="*/ 94248 w 98626"/>
                <a:gd name="connsiteY664" fmla="*/ 46208 h 102014"/>
                <a:gd name="connsiteX665" fmla="*/ 94524 w 98626"/>
                <a:gd name="connsiteY665" fmla="*/ 46484 h 102014"/>
                <a:gd name="connsiteX666" fmla="*/ 94800 w 98626"/>
                <a:gd name="connsiteY666" fmla="*/ 46484 h 102014"/>
                <a:gd name="connsiteX667" fmla="*/ 95077 w 98626"/>
                <a:gd name="connsiteY667" fmla="*/ 46484 h 102014"/>
                <a:gd name="connsiteX668" fmla="*/ 95077 w 98626"/>
                <a:gd name="connsiteY668" fmla="*/ 46208 h 102014"/>
                <a:gd name="connsiteX669" fmla="*/ 95353 w 98626"/>
                <a:gd name="connsiteY669" fmla="*/ 46208 h 102014"/>
                <a:gd name="connsiteX670" fmla="*/ 95353 w 98626"/>
                <a:gd name="connsiteY670" fmla="*/ 45932 h 102014"/>
                <a:gd name="connsiteX671" fmla="*/ 95353 w 98626"/>
                <a:gd name="connsiteY671" fmla="*/ 45655 h 102014"/>
                <a:gd name="connsiteX672" fmla="*/ 95629 w 98626"/>
                <a:gd name="connsiteY672" fmla="*/ 45655 h 102014"/>
                <a:gd name="connsiteX673" fmla="*/ 95629 w 98626"/>
                <a:gd name="connsiteY673" fmla="*/ 45378 h 102014"/>
                <a:gd name="connsiteX674" fmla="*/ 95906 w 98626"/>
                <a:gd name="connsiteY674" fmla="*/ 45378 h 102014"/>
                <a:gd name="connsiteX675" fmla="*/ 95906 w 98626"/>
                <a:gd name="connsiteY675" fmla="*/ 45102 h 102014"/>
                <a:gd name="connsiteX676" fmla="*/ 95906 w 98626"/>
                <a:gd name="connsiteY676" fmla="*/ 45378 h 102014"/>
                <a:gd name="connsiteX677" fmla="*/ 96182 w 98626"/>
                <a:gd name="connsiteY677" fmla="*/ 45655 h 102014"/>
                <a:gd name="connsiteX678" fmla="*/ 96182 w 98626"/>
                <a:gd name="connsiteY678" fmla="*/ 45932 h 102014"/>
                <a:gd name="connsiteX679" fmla="*/ 96182 w 98626"/>
                <a:gd name="connsiteY679" fmla="*/ 46208 h 102014"/>
                <a:gd name="connsiteX680" fmla="*/ 96458 w 98626"/>
                <a:gd name="connsiteY680" fmla="*/ 46208 h 102014"/>
                <a:gd name="connsiteX681" fmla="*/ 96735 w 98626"/>
                <a:gd name="connsiteY681" fmla="*/ 46208 h 102014"/>
                <a:gd name="connsiteX682" fmla="*/ 96735 w 98626"/>
                <a:gd name="connsiteY682" fmla="*/ 46484 h 102014"/>
                <a:gd name="connsiteX683" fmla="*/ 97011 w 98626"/>
                <a:gd name="connsiteY683" fmla="*/ 46484 h 102014"/>
                <a:gd name="connsiteX684" fmla="*/ 97287 w 98626"/>
                <a:gd name="connsiteY684" fmla="*/ 46484 h 102014"/>
                <a:gd name="connsiteX685" fmla="*/ 97287 w 98626"/>
                <a:gd name="connsiteY685" fmla="*/ 46761 h 102014"/>
                <a:gd name="connsiteX686" fmla="*/ 97563 w 98626"/>
                <a:gd name="connsiteY686" fmla="*/ 46761 h 102014"/>
                <a:gd name="connsiteX687" fmla="*/ 97840 w 98626"/>
                <a:gd name="connsiteY687" fmla="*/ 46761 h 102014"/>
                <a:gd name="connsiteX688" fmla="*/ 98116 w 98626"/>
                <a:gd name="connsiteY688" fmla="*/ 46761 h 102014"/>
                <a:gd name="connsiteX689" fmla="*/ 98116 w 98626"/>
                <a:gd name="connsiteY689" fmla="*/ 47037 h 102014"/>
                <a:gd name="connsiteX690" fmla="*/ 98392 w 98626"/>
                <a:gd name="connsiteY690" fmla="*/ 47037 h 102014"/>
                <a:gd name="connsiteX691" fmla="*/ 98668 w 98626"/>
                <a:gd name="connsiteY691" fmla="*/ 47037 h 102014"/>
                <a:gd name="connsiteX692" fmla="*/ 98668 w 98626"/>
                <a:gd name="connsiteY692" fmla="*/ 47314 h 102014"/>
                <a:gd name="connsiteX693" fmla="*/ 98668 w 98626"/>
                <a:gd name="connsiteY693" fmla="*/ 47590 h 102014"/>
                <a:gd name="connsiteX694" fmla="*/ 98392 w 98626"/>
                <a:gd name="connsiteY694" fmla="*/ 47867 h 102014"/>
                <a:gd name="connsiteX695" fmla="*/ 98116 w 98626"/>
                <a:gd name="connsiteY695" fmla="*/ 47867 h 102014"/>
                <a:gd name="connsiteX696" fmla="*/ 98116 w 98626"/>
                <a:gd name="connsiteY696" fmla="*/ 48143 h 102014"/>
                <a:gd name="connsiteX697" fmla="*/ 97840 w 98626"/>
                <a:gd name="connsiteY697" fmla="*/ 48143 h 102014"/>
                <a:gd name="connsiteX698" fmla="*/ 97840 w 98626"/>
                <a:gd name="connsiteY698" fmla="*/ 48420 h 102014"/>
                <a:gd name="connsiteX699" fmla="*/ 97563 w 98626"/>
                <a:gd name="connsiteY699" fmla="*/ 48420 h 102014"/>
                <a:gd name="connsiteX700" fmla="*/ 97563 w 98626"/>
                <a:gd name="connsiteY700" fmla="*/ 48696 h 102014"/>
                <a:gd name="connsiteX701" fmla="*/ 97287 w 98626"/>
                <a:gd name="connsiteY701" fmla="*/ 48973 h 102014"/>
                <a:gd name="connsiteX702" fmla="*/ 97011 w 98626"/>
                <a:gd name="connsiteY702" fmla="*/ 49249 h 102014"/>
                <a:gd name="connsiteX703" fmla="*/ 97011 w 98626"/>
                <a:gd name="connsiteY703" fmla="*/ 49525 h 102014"/>
                <a:gd name="connsiteX704" fmla="*/ 96735 w 98626"/>
                <a:gd name="connsiteY704" fmla="*/ 49525 h 102014"/>
                <a:gd name="connsiteX705" fmla="*/ 96735 w 98626"/>
                <a:gd name="connsiteY705" fmla="*/ 49802 h 102014"/>
                <a:gd name="connsiteX706" fmla="*/ 96458 w 98626"/>
                <a:gd name="connsiteY706" fmla="*/ 49802 h 102014"/>
                <a:gd name="connsiteX707" fmla="*/ 96458 w 98626"/>
                <a:gd name="connsiteY707" fmla="*/ 50078 h 102014"/>
                <a:gd name="connsiteX708" fmla="*/ 96182 w 98626"/>
                <a:gd name="connsiteY708" fmla="*/ 50078 h 102014"/>
                <a:gd name="connsiteX709" fmla="*/ 96182 w 98626"/>
                <a:gd name="connsiteY709" fmla="*/ 50355 h 102014"/>
                <a:gd name="connsiteX710" fmla="*/ 95906 w 98626"/>
                <a:gd name="connsiteY710" fmla="*/ 50355 h 102014"/>
                <a:gd name="connsiteX711" fmla="*/ 95906 w 98626"/>
                <a:gd name="connsiteY711" fmla="*/ 50631 h 102014"/>
                <a:gd name="connsiteX712" fmla="*/ 95629 w 98626"/>
                <a:gd name="connsiteY712" fmla="*/ 50631 h 102014"/>
                <a:gd name="connsiteX713" fmla="*/ 95629 w 98626"/>
                <a:gd name="connsiteY713" fmla="*/ 50908 h 102014"/>
                <a:gd name="connsiteX714" fmla="*/ 95353 w 98626"/>
                <a:gd name="connsiteY714" fmla="*/ 50908 h 102014"/>
                <a:gd name="connsiteX715" fmla="*/ 95353 w 98626"/>
                <a:gd name="connsiteY715" fmla="*/ 51184 h 102014"/>
                <a:gd name="connsiteX716" fmla="*/ 95077 w 98626"/>
                <a:gd name="connsiteY716" fmla="*/ 51184 h 102014"/>
                <a:gd name="connsiteX717" fmla="*/ 95077 w 98626"/>
                <a:gd name="connsiteY717" fmla="*/ 51461 h 102014"/>
                <a:gd name="connsiteX718" fmla="*/ 94800 w 98626"/>
                <a:gd name="connsiteY718" fmla="*/ 51737 h 102014"/>
                <a:gd name="connsiteX719" fmla="*/ 94524 w 98626"/>
                <a:gd name="connsiteY719" fmla="*/ 51737 h 102014"/>
                <a:gd name="connsiteX720" fmla="*/ 94524 w 98626"/>
                <a:gd name="connsiteY720" fmla="*/ 52014 h 102014"/>
                <a:gd name="connsiteX721" fmla="*/ 94248 w 98626"/>
                <a:gd name="connsiteY721" fmla="*/ 52014 h 102014"/>
                <a:gd name="connsiteX722" fmla="*/ 94248 w 98626"/>
                <a:gd name="connsiteY722" fmla="*/ 52290 h 102014"/>
                <a:gd name="connsiteX723" fmla="*/ 93972 w 98626"/>
                <a:gd name="connsiteY723" fmla="*/ 52290 h 102014"/>
                <a:gd name="connsiteX724" fmla="*/ 93696 w 98626"/>
                <a:gd name="connsiteY724" fmla="*/ 52290 h 102014"/>
                <a:gd name="connsiteX725" fmla="*/ 93696 w 98626"/>
                <a:gd name="connsiteY725" fmla="*/ 52567 h 102014"/>
                <a:gd name="connsiteX726" fmla="*/ 93419 w 98626"/>
                <a:gd name="connsiteY726" fmla="*/ 52567 h 102014"/>
                <a:gd name="connsiteX727" fmla="*/ 93143 w 98626"/>
                <a:gd name="connsiteY727" fmla="*/ 52567 h 102014"/>
                <a:gd name="connsiteX728" fmla="*/ 93143 w 98626"/>
                <a:gd name="connsiteY728" fmla="*/ 52843 h 102014"/>
                <a:gd name="connsiteX729" fmla="*/ 92867 w 98626"/>
                <a:gd name="connsiteY729" fmla="*/ 52843 h 102014"/>
                <a:gd name="connsiteX730" fmla="*/ 92591 w 98626"/>
                <a:gd name="connsiteY730" fmla="*/ 53119 h 102014"/>
                <a:gd name="connsiteX731" fmla="*/ 92591 w 98626"/>
                <a:gd name="connsiteY731" fmla="*/ 53396 h 102014"/>
                <a:gd name="connsiteX732" fmla="*/ 92314 w 98626"/>
                <a:gd name="connsiteY732" fmla="*/ 53396 h 102014"/>
                <a:gd name="connsiteX733" fmla="*/ 92038 w 98626"/>
                <a:gd name="connsiteY733" fmla="*/ 53396 h 102014"/>
                <a:gd name="connsiteX734" fmla="*/ 92038 w 98626"/>
                <a:gd name="connsiteY734" fmla="*/ 53672 h 102014"/>
                <a:gd name="connsiteX735" fmla="*/ 91762 w 98626"/>
                <a:gd name="connsiteY735" fmla="*/ 53672 h 102014"/>
                <a:gd name="connsiteX736" fmla="*/ 91762 w 98626"/>
                <a:gd name="connsiteY736" fmla="*/ 53949 h 102014"/>
                <a:gd name="connsiteX737" fmla="*/ 91485 w 98626"/>
                <a:gd name="connsiteY737" fmla="*/ 53949 h 102014"/>
                <a:gd name="connsiteX738" fmla="*/ 91209 w 98626"/>
                <a:gd name="connsiteY738" fmla="*/ 53949 h 102014"/>
                <a:gd name="connsiteX739" fmla="*/ 91209 w 98626"/>
                <a:gd name="connsiteY739" fmla="*/ 54225 h 102014"/>
                <a:gd name="connsiteX740" fmla="*/ 90933 w 98626"/>
                <a:gd name="connsiteY740" fmla="*/ 54225 h 102014"/>
                <a:gd name="connsiteX741" fmla="*/ 90657 w 98626"/>
                <a:gd name="connsiteY741" fmla="*/ 54225 h 102014"/>
                <a:gd name="connsiteX742" fmla="*/ 90657 w 98626"/>
                <a:gd name="connsiteY742" fmla="*/ 54502 h 102014"/>
                <a:gd name="connsiteX743" fmla="*/ 90380 w 98626"/>
                <a:gd name="connsiteY743" fmla="*/ 54502 h 102014"/>
                <a:gd name="connsiteX744" fmla="*/ 90380 w 98626"/>
                <a:gd name="connsiteY744" fmla="*/ 54778 h 102014"/>
                <a:gd name="connsiteX745" fmla="*/ 90104 w 98626"/>
                <a:gd name="connsiteY745" fmla="*/ 54778 h 102014"/>
                <a:gd name="connsiteX746" fmla="*/ 89828 w 98626"/>
                <a:gd name="connsiteY746" fmla="*/ 54778 h 102014"/>
                <a:gd name="connsiteX747" fmla="*/ 89828 w 98626"/>
                <a:gd name="connsiteY747" fmla="*/ 55055 h 102014"/>
                <a:gd name="connsiteX748" fmla="*/ 89552 w 98626"/>
                <a:gd name="connsiteY748" fmla="*/ 55055 h 102014"/>
                <a:gd name="connsiteX749" fmla="*/ 89275 w 98626"/>
                <a:gd name="connsiteY749" fmla="*/ 55055 h 102014"/>
                <a:gd name="connsiteX750" fmla="*/ 89275 w 98626"/>
                <a:gd name="connsiteY750" fmla="*/ 55331 h 102014"/>
                <a:gd name="connsiteX751" fmla="*/ 88999 w 98626"/>
                <a:gd name="connsiteY751" fmla="*/ 55331 h 102014"/>
                <a:gd name="connsiteX752" fmla="*/ 88723 w 98626"/>
                <a:gd name="connsiteY752" fmla="*/ 55331 h 102014"/>
                <a:gd name="connsiteX753" fmla="*/ 88723 w 98626"/>
                <a:gd name="connsiteY753" fmla="*/ 55608 h 102014"/>
                <a:gd name="connsiteX754" fmla="*/ 88447 w 98626"/>
                <a:gd name="connsiteY754" fmla="*/ 55608 h 102014"/>
                <a:gd name="connsiteX755" fmla="*/ 88170 w 98626"/>
                <a:gd name="connsiteY755" fmla="*/ 55608 h 102014"/>
                <a:gd name="connsiteX756" fmla="*/ 88170 w 98626"/>
                <a:gd name="connsiteY756" fmla="*/ 55884 h 102014"/>
                <a:gd name="connsiteX757" fmla="*/ 88170 w 98626"/>
                <a:gd name="connsiteY757" fmla="*/ 56161 h 102014"/>
                <a:gd name="connsiteX758" fmla="*/ 88170 w 98626"/>
                <a:gd name="connsiteY758" fmla="*/ 56437 h 102014"/>
                <a:gd name="connsiteX759" fmla="*/ 88170 w 98626"/>
                <a:gd name="connsiteY759" fmla="*/ 56714 h 102014"/>
                <a:gd name="connsiteX760" fmla="*/ 88447 w 98626"/>
                <a:gd name="connsiteY760" fmla="*/ 56990 h 102014"/>
                <a:gd name="connsiteX761" fmla="*/ 88447 w 98626"/>
                <a:gd name="connsiteY761" fmla="*/ 57266 h 102014"/>
                <a:gd name="connsiteX762" fmla="*/ 88723 w 98626"/>
                <a:gd name="connsiteY762" fmla="*/ 57266 h 102014"/>
                <a:gd name="connsiteX763" fmla="*/ 88723 w 98626"/>
                <a:gd name="connsiteY763" fmla="*/ 57543 h 102014"/>
                <a:gd name="connsiteX764" fmla="*/ 88723 w 98626"/>
                <a:gd name="connsiteY764" fmla="*/ 57819 h 102014"/>
                <a:gd name="connsiteX765" fmla="*/ 88723 w 98626"/>
                <a:gd name="connsiteY765" fmla="*/ 58096 h 102014"/>
                <a:gd name="connsiteX766" fmla="*/ 88723 w 98626"/>
                <a:gd name="connsiteY766" fmla="*/ 58372 h 102014"/>
                <a:gd name="connsiteX767" fmla="*/ 88723 w 98626"/>
                <a:gd name="connsiteY767" fmla="*/ 58649 h 102014"/>
                <a:gd name="connsiteX768" fmla="*/ 88447 w 98626"/>
                <a:gd name="connsiteY768" fmla="*/ 58649 h 102014"/>
                <a:gd name="connsiteX769" fmla="*/ 88447 w 98626"/>
                <a:gd name="connsiteY769" fmla="*/ 58925 h 102014"/>
                <a:gd name="connsiteX770" fmla="*/ 88447 w 98626"/>
                <a:gd name="connsiteY770" fmla="*/ 59202 h 102014"/>
                <a:gd name="connsiteX771" fmla="*/ 88170 w 98626"/>
                <a:gd name="connsiteY771" fmla="*/ 59202 h 102014"/>
                <a:gd name="connsiteX772" fmla="*/ 88170 w 98626"/>
                <a:gd name="connsiteY772" fmla="*/ 59478 h 102014"/>
                <a:gd name="connsiteX773" fmla="*/ 87894 w 98626"/>
                <a:gd name="connsiteY773" fmla="*/ 59478 h 102014"/>
                <a:gd name="connsiteX774" fmla="*/ 87894 w 98626"/>
                <a:gd name="connsiteY774" fmla="*/ 59755 h 102014"/>
                <a:gd name="connsiteX775" fmla="*/ 87618 w 98626"/>
                <a:gd name="connsiteY775" fmla="*/ 59755 h 102014"/>
                <a:gd name="connsiteX776" fmla="*/ 87341 w 98626"/>
                <a:gd name="connsiteY776" fmla="*/ 59755 h 102014"/>
                <a:gd name="connsiteX777" fmla="*/ 87341 w 98626"/>
                <a:gd name="connsiteY777" fmla="*/ 60031 h 102014"/>
                <a:gd name="connsiteX778" fmla="*/ 87065 w 98626"/>
                <a:gd name="connsiteY778" fmla="*/ 60031 h 102014"/>
                <a:gd name="connsiteX779" fmla="*/ 87065 w 98626"/>
                <a:gd name="connsiteY779" fmla="*/ 59755 h 102014"/>
                <a:gd name="connsiteX780" fmla="*/ 86789 w 98626"/>
                <a:gd name="connsiteY780" fmla="*/ 59755 h 102014"/>
                <a:gd name="connsiteX781" fmla="*/ 86513 w 98626"/>
                <a:gd name="connsiteY781" fmla="*/ 59755 h 102014"/>
                <a:gd name="connsiteX782" fmla="*/ 86236 w 98626"/>
                <a:gd name="connsiteY782" fmla="*/ 59755 h 102014"/>
                <a:gd name="connsiteX783" fmla="*/ 86236 w 98626"/>
                <a:gd name="connsiteY783" fmla="*/ 59478 h 102014"/>
                <a:gd name="connsiteX784" fmla="*/ 85960 w 98626"/>
                <a:gd name="connsiteY784" fmla="*/ 59478 h 102014"/>
                <a:gd name="connsiteX785" fmla="*/ 85684 w 98626"/>
                <a:gd name="connsiteY785" fmla="*/ 59202 h 102014"/>
                <a:gd name="connsiteX786" fmla="*/ 85408 w 98626"/>
                <a:gd name="connsiteY786" fmla="*/ 58925 h 102014"/>
                <a:gd name="connsiteX787" fmla="*/ 85131 w 98626"/>
                <a:gd name="connsiteY787" fmla="*/ 58649 h 102014"/>
                <a:gd name="connsiteX788" fmla="*/ 84855 w 98626"/>
                <a:gd name="connsiteY788" fmla="*/ 58372 h 102014"/>
                <a:gd name="connsiteX789" fmla="*/ 84579 w 98626"/>
                <a:gd name="connsiteY789" fmla="*/ 58096 h 102014"/>
                <a:gd name="connsiteX790" fmla="*/ 84579 w 98626"/>
                <a:gd name="connsiteY790" fmla="*/ 57819 h 102014"/>
                <a:gd name="connsiteX791" fmla="*/ 84303 w 98626"/>
                <a:gd name="connsiteY791" fmla="*/ 57819 h 102014"/>
                <a:gd name="connsiteX792" fmla="*/ 84303 w 98626"/>
                <a:gd name="connsiteY792" fmla="*/ 57543 h 102014"/>
                <a:gd name="connsiteX793" fmla="*/ 84303 w 98626"/>
                <a:gd name="connsiteY793" fmla="*/ 57266 h 102014"/>
                <a:gd name="connsiteX794" fmla="*/ 84026 w 98626"/>
                <a:gd name="connsiteY794" fmla="*/ 57266 h 102014"/>
                <a:gd name="connsiteX795" fmla="*/ 84026 w 98626"/>
                <a:gd name="connsiteY795" fmla="*/ 56990 h 102014"/>
                <a:gd name="connsiteX796" fmla="*/ 83750 w 98626"/>
                <a:gd name="connsiteY796" fmla="*/ 56990 h 102014"/>
                <a:gd name="connsiteX797" fmla="*/ 83474 w 98626"/>
                <a:gd name="connsiteY797" fmla="*/ 56990 h 102014"/>
                <a:gd name="connsiteX798" fmla="*/ 83197 w 98626"/>
                <a:gd name="connsiteY798" fmla="*/ 56990 h 102014"/>
                <a:gd name="connsiteX799" fmla="*/ 83197 w 98626"/>
                <a:gd name="connsiteY799" fmla="*/ 57266 h 102014"/>
                <a:gd name="connsiteX800" fmla="*/ 82921 w 98626"/>
                <a:gd name="connsiteY800" fmla="*/ 57266 h 102014"/>
                <a:gd name="connsiteX801" fmla="*/ 82645 w 98626"/>
                <a:gd name="connsiteY801" fmla="*/ 57266 h 102014"/>
                <a:gd name="connsiteX802" fmla="*/ 82369 w 98626"/>
                <a:gd name="connsiteY802" fmla="*/ 57266 h 102014"/>
                <a:gd name="connsiteX803" fmla="*/ 82092 w 98626"/>
                <a:gd name="connsiteY803" fmla="*/ 57266 h 102014"/>
                <a:gd name="connsiteX804" fmla="*/ 81816 w 98626"/>
                <a:gd name="connsiteY804" fmla="*/ 57266 h 102014"/>
                <a:gd name="connsiteX805" fmla="*/ 81540 w 98626"/>
                <a:gd name="connsiteY805" fmla="*/ 57266 h 102014"/>
                <a:gd name="connsiteX806" fmla="*/ 81540 w 98626"/>
                <a:gd name="connsiteY806" fmla="*/ 56990 h 102014"/>
                <a:gd name="connsiteX807" fmla="*/ 81264 w 98626"/>
                <a:gd name="connsiteY807" fmla="*/ 56990 h 102014"/>
                <a:gd name="connsiteX808" fmla="*/ 80987 w 98626"/>
                <a:gd name="connsiteY808" fmla="*/ 56990 h 102014"/>
                <a:gd name="connsiteX809" fmla="*/ 80711 w 98626"/>
                <a:gd name="connsiteY809" fmla="*/ 56990 h 102014"/>
                <a:gd name="connsiteX810" fmla="*/ 80435 w 98626"/>
                <a:gd name="connsiteY810" fmla="*/ 56990 h 102014"/>
                <a:gd name="connsiteX811" fmla="*/ 80159 w 98626"/>
                <a:gd name="connsiteY811" fmla="*/ 56990 h 102014"/>
                <a:gd name="connsiteX812" fmla="*/ 79882 w 98626"/>
                <a:gd name="connsiteY812" fmla="*/ 56990 h 102014"/>
                <a:gd name="connsiteX813" fmla="*/ 79606 w 98626"/>
                <a:gd name="connsiteY813" fmla="*/ 56990 h 102014"/>
                <a:gd name="connsiteX814" fmla="*/ 79330 w 98626"/>
                <a:gd name="connsiteY814" fmla="*/ 56990 h 102014"/>
                <a:gd name="connsiteX815" fmla="*/ 79054 w 98626"/>
                <a:gd name="connsiteY815" fmla="*/ 56990 h 102014"/>
                <a:gd name="connsiteX816" fmla="*/ 79054 w 98626"/>
                <a:gd name="connsiteY816" fmla="*/ 56714 h 102014"/>
                <a:gd name="connsiteX817" fmla="*/ 78777 w 98626"/>
                <a:gd name="connsiteY817" fmla="*/ 56714 h 102014"/>
                <a:gd name="connsiteX818" fmla="*/ 78501 w 98626"/>
                <a:gd name="connsiteY818" fmla="*/ 56714 h 102014"/>
                <a:gd name="connsiteX819" fmla="*/ 78501 w 98626"/>
                <a:gd name="connsiteY819" fmla="*/ 56990 h 102014"/>
                <a:gd name="connsiteX820" fmla="*/ 78225 w 98626"/>
                <a:gd name="connsiteY820" fmla="*/ 56990 h 102014"/>
                <a:gd name="connsiteX821" fmla="*/ 77948 w 98626"/>
                <a:gd name="connsiteY821" fmla="*/ 56990 h 102014"/>
                <a:gd name="connsiteX822" fmla="*/ 77672 w 98626"/>
                <a:gd name="connsiteY822" fmla="*/ 56990 h 102014"/>
                <a:gd name="connsiteX823" fmla="*/ 77396 w 98626"/>
                <a:gd name="connsiteY823" fmla="*/ 56990 h 102014"/>
                <a:gd name="connsiteX824" fmla="*/ 77120 w 98626"/>
                <a:gd name="connsiteY824" fmla="*/ 56990 h 102014"/>
                <a:gd name="connsiteX825" fmla="*/ 76843 w 98626"/>
                <a:gd name="connsiteY825" fmla="*/ 56990 h 102014"/>
                <a:gd name="connsiteX826" fmla="*/ 76843 w 98626"/>
                <a:gd name="connsiteY826" fmla="*/ 56714 h 102014"/>
                <a:gd name="connsiteX827" fmla="*/ 76567 w 98626"/>
                <a:gd name="connsiteY827" fmla="*/ 56714 h 102014"/>
                <a:gd name="connsiteX828" fmla="*/ 76291 w 98626"/>
                <a:gd name="connsiteY828" fmla="*/ 56437 h 102014"/>
                <a:gd name="connsiteX829" fmla="*/ 76015 w 98626"/>
                <a:gd name="connsiteY829" fmla="*/ 56437 h 102014"/>
                <a:gd name="connsiteX830" fmla="*/ 75738 w 98626"/>
                <a:gd name="connsiteY830" fmla="*/ 56161 h 102014"/>
                <a:gd name="connsiteX831" fmla="*/ 75462 w 98626"/>
                <a:gd name="connsiteY831" fmla="*/ 56161 h 102014"/>
                <a:gd name="connsiteX832" fmla="*/ 75186 w 98626"/>
                <a:gd name="connsiteY832" fmla="*/ 56161 h 102014"/>
                <a:gd name="connsiteX833" fmla="*/ 75186 w 98626"/>
                <a:gd name="connsiteY833" fmla="*/ 55884 h 102014"/>
                <a:gd name="connsiteX834" fmla="*/ 74910 w 98626"/>
                <a:gd name="connsiteY834" fmla="*/ 55884 h 102014"/>
                <a:gd name="connsiteX835" fmla="*/ 74633 w 98626"/>
                <a:gd name="connsiteY835" fmla="*/ 55884 h 102014"/>
                <a:gd name="connsiteX836" fmla="*/ 74633 w 98626"/>
                <a:gd name="connsiteY836" fmla="*/ 55608 h 102014"/>
                <a:gd name="connsiteX837" fmla="*/ 74357 w 98626"/>
                <a:gd name="connsiteY837" fmla="*/ 55608 h 102014"/>
                <a:gd name="connsiteX838" fmla="*/ 74081 w 98626"/>
                <a:gd name="connsiteY838" fmla="*/ 55608 h 102014"/>
                <a:gd name="connsiteX839" fmla="*/ 73804 w 98626"/>
                <a:gd name="connsiteY839" fmla="*/ 55331 h 102014"/>
                <a:gd name="connsiteX840" fmla="*/ 73528 w 98626"/>
                <a:gd name="connsiteY840" fmla="*/ 55331 h 102014"/>
                <a:gd name="connsiteX841" fmla="*/ 73252 w 98626"/>
                <a:gd name="connsiteY841" fmla="*/ 55331 h 102014"/>
                <a:gd name="connsiteX842" fmla="*/ 73252 w 98626"/>
                <a:gd name="connsiteY842" fmla="*/ 55055 h 102014"/>
                <a:gd name="connsiteX843" fmla="*/ 72976 w 98626"/>
                <a:gd name="connsiteY843" fmla="*/ 55055 h 102014"/>
                <a:gd name="connsiteX844" fmla="*/ 72699 w 98626"/>
                <a:gd name="connsiteY844" fmla="*/ 55055 h 102014"/>
                <a:gd name="connsiteX845" fmla="*/ 72423 w 98626"/>
                <a:gd name="connsiteY845" fmla="*/ 55055 h 102014"/>
                <a:gd name="connsiteX846" fmla="*/ 72423 w 98626"/>
                <a:gd name="connsiteY846" fmla="*/ 55331 h 102014"/>
                <a:gd name="connsiteX847" fmla="*/ 72423 w 98626"/>
                <a:gd name="connsiteY847" fmla="*/ 55608 h 102014"/>
                <a:gd name="connsiteX848" fmla="*/ 72147 w 98626"/>
                <a:gd name="connsiteY848" fmla="*/ 55608 h 102014"/>
                <a:gd name="connsiteX849" fmla="*/ 71871 w 98626"/>
                <a:gd name="connsiteY849" fmla="*/ 55884 h 102014"/>
                <a:gd name="connsiteX850" fmla="*/ 71594 w 98626"/>
                <a:gd name="connsiteY850" fmla="*/ 56161 h 102014"/>
                <a:gd name="connsiteX851" fmla="*/ 71318 w 98626"/>
                <a:gd name="connsiteY851" fmla="*/ 56437 h 102014"/>
                <a:gd name="connsiteX852" fmla="*/ 71318 w 98626"/>
                <a:gd name="connsiteY852" fmla="*/ 56714 h 102014"/>
                <a:gd name="connsiteX853" fmla="*/ 71042 w 98626"/>
                <a:gd name="connsiteY853" fmla="*/ 56714 h 102014"/>
                <a:gd name="connsiteX854" fmla="*/ 71042 w 98626"/>
                <a:gd name="connsiteY854" fmla="*/ 56990 h 102014"/>
                <a:gd name="connsiteX855" fmla="*/ 71042 w 98626"/>
                <a:gd name="connsiteY855" fmla="*/ 57266 h 102014"/>
                <a:gd name="connsiteX856" fmla="*/ 70766 w 98626"/>
                <a:gd name="connsiteY856" fmla="*/ 57266 h 102014"/>
                <a:gd name="connsiteX857" fmla="*/ 70766 w 98626"/>
                <a:gd name="connsiteY857" fmla="*/ 57543 h 102014"/>
                <a:gd name="connsiteX858" fmla="*/ 70489 w 98626"/>
                <a:gd name="connsiteY858" fmla="*/ 57819 h 102014"/>
                <a:gd name="connsiteX859" fmla="*/ 70213 w 98626"/>
                <a:gd name="connsiteY859" fmla="*/ 57819 h 102014"/>
                <a:gd name="connsiteX860" fmla="*/ 69937 w 98626"/>
                <a:gd name="connsiteY860" fmla="*/ 57819 h 102014"/>
                <a:gd name="connsiteX861" fmla="*/ 69660 w 98626"/>
                <a:gd name="connsiteY861" fmla="*/ 57819 h 102014"/>
                <a:gd name="connsiteX862" fmla="*/ 69384 w 98626"/>
                <a:gd name="connsiteY862" fmla="*/ 57819 h 102014"/>
                <a:gd name="connsiteX863" fmla="*/ 69108 w 98626"/>
                <a:gd name="connsiteY863" fmla="*/ 57819 h 102014"/>
                <a:gd name="connsiteX864" fmla="*/ 68832 w 98626"/>
                <a:gd name="connsiteY864" fmla="*/ 57819 h 102014"/>
                <a:gd name="connsiteX865" fmla="*/ 68555 w 98626"/>
                <a:gd name="connsiteY865" fmla="*/ 57819 h 102014"/>
                <a:gd name="connsiteX866" fmla="*/ 68555 w 98626"/>
                <a:gd name="connsiteY866" fmla="*/ 58096 h 102014"/>
                <a:gd name="connsiteX867" fmla="*/ 68279 w 98626"/>
                <a:gd name="connsiteY867" fmla="*/ 58096 h 102014"/>
                <a:gd name="connsiteX868" fmla="*/ 68003 w 98626"/>
                <a:gd name="connsiteY868" fmla="*/ 58096 h 102014"/>
                <a:gd name="connsiteX869" fmla="*/ 67727 w 98626"/>
                <a:gd name="connsiteY869" fmla="*/ 58096 h 102014"/>
                <a:gd name="connsiteX870" fmla="*/ 67451 w 98626"/>
                <a:gd name="connsiteY870" fmla="*/ 58096 h 102014"/>
                <a:gd name="connsiteX871" fmla="*/ 67174 w 98626"/>
                <a:gd name="connsiteY871" fmla="*/ 58096 h 102014"/>
                <a:gd name="connsiteX872" fmla="*/ 66898 w 98626"/>
                <a:gd name="connsiteY872" fmla="*/ 58096 h 102014"/>
                <a:gd name="connsiteX873" fmla="*/ 66898 w 98626"/>
                <a:gd name="connsiteY873" fmla="*/ 58372 h 102014"/>
                <a:gd name="connsiteX874" fmla="*/ 66622 w 98626"/>
                <a:gd name="connsiteY874" fmla="*/ 58372 h 102014"/>
                <a:gd name="connsiteX875" fmla="*/ 66345 w 98626"/>
                <a:gd name="connsiteY875" fmla="*/ 58372 h 102014"/>
                <a:gd name="connsiteX876" fmla="*/ 66069 w 98626"/>
                <a:gd name="connsiteY876" fmla="*/ 58372 h 102014"/>
                <a:gd name="connsiteX877" fmla="*/ 65793 w 98626"/>
                <a:gd name="connsiteY877" fmla="*/ 58372 h 102014"/>
                <a:gd name="connsiteX878" fmla="*/ 65516 w 98626"/>
                <a:gd name="connsiteY878" fmla="*/ 58372 h 102014"/>
                <a:gd name="connsiteX879" fmla="*/ 65240 w 98626"/>
                <a:gd name="connsiteY879" fmla="*/ 58372 h 102014"/>
                <a:gd name="connsiteX880" fmla="*/ 65240 w 98626"/>
                <a:gd name="connsiteY880" fmla="*/ 58649 h 102014"/>
                <a:gd name="connsiteX881" fmla="*/ 64964 w 98626"/>
                <a:gd name="connsiteY881" fmla="*/ 58649 h 102014"/>
                <a:gd name="connsiteX882" fmla="*/ 64964 w 98626"/>
                <a:gd name="connsiteY882" fmla="*/ 58925 h 102014"/>
                <a:gd name="connsiteX883" fmla="*/ 64964 w 98626"/>
                <a:gd name="connsiteY883" fmla="*/ 59202 h 102014"/>
                <a:gd name="connsiteX884" fmla="*/ 64688 w 98626"/>
                <a:gd name="connsiteY884" fmla="*/ 59202 h 102014"/>
                <a:gd name="connsiteX885" fmla="*/ 64688 w 98626"/>
                <a:gd name="connsiteY885" fmla="*/ 59478 h 102014"/>
                <a:gd name="connsiteX886" fmla="*/ 64411 w 98626"/>
                <a:gd name="connsiteY886" fmla="*/ 59478 h 102014"/>
                <a:gd name="connsiteX887" fmla="*/ 64411 w 98626"/>
                <a:gd name="connsiteY887" fmla="*/ 59755 h 102014"/>
                <a:gd name="connsiteX888" fmla="*/ 64411 w 98626"/>
                <a:gd name="connsiteY888" fmla="*/ 60031 h 102014"/>
                <a:gd name="connsiteX889" fmla="*/ 64135 w 98626"/>
                <a:gd name="connsiteY889" fmla="*/ 60031 h 102014"/>
                <a:gd name="connsiteX890" fmla="*/ 64135 w 98626"/>
                <a:gd name="connsiteY890" fmla="*/ 60307 h 102014"/>
                <a:gd name="connsiteX891" fmla="*/ 63859 w 98626"/>
                <a:gd name="connsiteY891" fmla="*/ 60307 h 102014"/>
                <a:gd name="connsiteX892" fmla="*/ 63859 w 98626"/>
                <a:gd name="connsiteY892" fmla="*/ 60584 h 102014"/>
                <a:gd name="connsiteX893" fmla="*/ 63583 w 98626"/>
                <a:gd name="connsiteY893" fmla="*/ 60584 h 102014"/>
                <a:gd name="connsiteX894" fmla="*/ 63307 w 98626"/>
                <a:gd name="connsiteY894" fmla="*/ 60584 h 102014"/>
                <a:gd name="connsiteX895" fmla="*/ 63307 w 98626"/>
                <a:gd name="connsiteY895" fmla="*/ 60861 h 102014"/>
                <a:gd name="connsiteX896" fmla="*/ 63030 w 98626"/>
                <a:gd name="connsiteY896" fmla="*/ 60861 h 102014"/>
                <a:gd name="connsiteX897" fmla="*/ 62754 w 98626"/>
                <a:gd name="connsiteY897" fmla="*/ 60861 h 102014"/>
                <a:gd name="connsiteX898" fmla="*/ 62478 w 98626"/>
                <a:gd name="connsiteY898" fmla="*/ 60861 h 102014"/>
                <a:gd name="connsiteX899" fmla="*/ 62478 w 98626"/>
                <a:gd name="connsiteY899" fmla="*/ 61137 h 102014"/>
                <a:gd name="connsiteX900" fmla="*/ 62201 w 98626"/>
                <a:gd name="connsiteY900" fmla="*/ 61137 h 102014"/>
                <a:gd name="connsiteX901" fmla="*/ 61925 w 98626"/>
                <a:gd name="connsiteY901" fmla="*/ 61137 h 102014"/>
                <a:gd name="connsiteX902" fmla="*/ 61649 w 98626"/>
                <a:gd name="connsiteY902" fmla="*/ 61137 h 102014"/>
                <a:gd name="connsiteX903" fmla="*/ 61649 w 98626"/>
                <a:gd name="connsiteY903" fmla="*/ 61413 h 102014"/>
                <a:gd name="connsiteX904" fmla="*/ 61372 w 98626"/>
                <a:gd name="connsiteY904" fmla="*/ 61413 h 102014"/>
                <a:gd name="connsiteX905" fmla="*/ 61096 w 98626"/>
                <a:gd name="connsiteY905" fmla="*/ 61413 h 102014"/>
                <a:gd name="connsiteX906" fmla="*/ 60820 w 98626"/>
                <a:gd name="connsiteY906" fmla="*/ 61413 h 102014"/>
                <a:gd name="connsiteX907" fmla="*/ 60544 w 98626"/>
                <a:gd name="connsiteY907" fmla="*/ 61690 h 102014"/>
                <a:gd name="connsiteX908" fmla="*/ 60544 w 98626"/>
                <a:gd name="connsiteY908" fmla="*/ 61966 h 102014"/>
                <a:gd name="connsiteX909" fmla="*/ 60544 w 98626"/>
                <a:gd name="connsiteY909" fmla="*/ 62243 h 102014"/>
                <a:gd name="connsiteX910" fmla="*/ 60544 w 98626"/>
                <a:gd name="connsiteY910" fmla="*/ 62519 h 102014"/>
                <a:gd name="connsiteX911" fmla="*/ 60544 w 98626"/>
                <a:gd name="connsiteY911" fmla="*/ 62796 h 102014"/>
                <a:gd name="connsiteX912" fmla="*/ 60544 w 98626"/>
                <a:gd name="connsiteY912" fmla="*/ 63072 h 102014"/>
                <a:gd name="connsiteX913" fmla="*/ 60820 w 98626"/>
                <a:gd name="connsiteY913" fmla="*/ 63349 h 102014"/>
                <a:gd name="connsiteX914" fmla="*/ 60820 w 98626"/>
                <a:gd name="connsiteY914" fmla="*/ 63625 h 102014"/>
                <a:gd name="connsiteX915" fmla="*/ 60820 w 98626"/>
                <a:gd name="connsiteY915" fmla="*/ 63902 h 102014"/>
                <a:gd name="connsiteX916" fmla="*/ 60820 w 98626"/>
                <a:gd name="connsiteY916" fmla="*/ 64178 h 102014"/>
                <a:gd name="connsiteX917" fmla="*/ 60820 w 98626"/>
                <a:gd name="connsiteY917" fmla="*/ 64454 h 102014"/>
                <a:gd name="connsiteX918" fmla="*/ 60820 w 98626"/>
                <a:gd name="connsiteY918" fmla="*/ 64731 h 102014"/>
                <a:gd name="connsiteX919" fmla="*/ 60820 w 98626"/>
                <a:gd name="connsiteY919" fmla="*/ 65008 h 102014"/>
                <a:gd name="connsiteX920" fmla="*/ 60820 w 98626"/>
                <a:gd name="connsiteY920" fmla="*/ 65284 h 102014"/>
                <a:gd name="connsiteX921" fmla="*/ 60820 w 98626"/>
                <a:gd name="connsiteY921" fmla="*/ 65560 h 102014"/>
                <a:gd name="connsiteX922" fmla="*/ 60820 w 98626"/>
                <a:gd name="connsiteY922" fmla="*/ 65837 h 102014"/>
                <a:gd name="connsiteX923" fmla="*/ 60544 w 98626"/>
                <a:gd name="connsiteY923" fmla="*/ 65837 h 102014"/>
                <a:gd name="connsiteX924" fmla="*/ 60544 w 98626"/>
                <a:gd name="connsiteY924" fmla="*/ 66113 h 102014"/>
                <a:gd name="connsiteX925" fmla="*/ 60544 w 98626"/>
                <a:gd name="connsiteY925" fmla="*/ 66390 h 102014"/>
                <a:gd name="connsiteX926" fmla="*/ 60544 w 98626"/>
                <a:gd name="connsiteY926" fmla="*/ 66666 h 102014"/>
                <a:gd name="connsiteX927" fmla="*/ 60544 w 98626"/>
                <a:gd name="connsiteY927" fmla="*/ 66943 h 102014"/>
                <a:gd name="connsiteX928" fmla="*/ 60544 w 98626"/>
                <a:gd name="connsiteY928" fmla="*/ 67219 h 102014"/>
                <a:gd name="connsiteX929" fmla="*/ 60544 w 98626"/>
                <a:gd name="connsiteY929" fmla="*/ 67495 h 102014"/>
                <a:gd name="connsiteX930" fmla="*/ 60544 w 98626"/>
                <a:gd name="connsiteY930" fmla="*/ 67772 h 102014"/>
                <a:gd name="connsiteX931" fmla="*/ 60544 w 98626"/>
                <a:gd name="connsiteY931" fmla="*/ 68049 h 102014"/>
                <a:gd name="connsiteX932" fmla="*/ 60544 w 98626"/>
                <a:gd name="connsiteY932" fmla="*/ 68325 h 102014"/>
                <a:gd name="connsiteX933" fmla="*/ 60544 w 98626"/>
                <a:gd name="connsiteY933" fmla="*/ 68601 h 102014"/>
                <a:gd name="connsiteX934" fmla="*/ 60544 w 98626"/>
                <a:gd name="connsiteY934" fmla="*/ 68878 h 102014"/>
                <a:gd name="connsiteX935" fmla="*/ 60544 w 98626"/>
                <a:gd name="connsiteY935" fmla="*/ 69155 h 102014"/>
                <a:gd name="connsiteX936" fmla="*/ 60544 w 98626"/>
                <a:gd name="connsiteY936" fmla="*/ 69431 h 102014"/>
                <a:gd name="connsiteX937" fmla="*/ 60544 w 98626"/>
                <a:gd name="connsiteY937" fmla="*/ 69707 h 102014"/>
                <a:gd name="connsiteX938" fmla="*/ 60544 w 98626"/>
                <a:gd name="connsiteY938" fmla="*/ 69984 h 102014"/>
                <a:gd name="connsiteX939" fmla="*/ 60267 w 98626"/>
                <a:gd name="connsiteY939" fmla="*/ 70260 h 102014"/>
                <a:gd name="connsiteX940" fmla="*/ 60267 w 98626"/>
                <a:gd name="connsiteY940" fmla="*/ 70537 h 102014"/>
                <a:gd name="connsiteX941" fmla="*/ 60267 w 98626"/>
                <a:gd name="connsiteY941" fmla="*/ 70813 h 102014"/>
                <a:gd name="connsiteX942" fmla="*/ 60267 w 98626"/>
                <a:gd name="connsiteY942" fmla="*/ 71090 h 102014"/>
                <a:gd name="connsiteX943" fmla="*/ 60267 w 98626"/>
                <a:gd name="connsiteY943" fmla="*/ 71366 h 102014"/>
                <a:gd name="connsiteX944" fmla="*/ 60267 w 98626"/>
                <a:gd name="connsiteY944" fmla="*/ 71642 h 102014"/>
                <a:gd name="connsiteX945" fmla="*/ 60267 w 98626"/>
                <a:gd name="connsiteY945" fmla="*/ 71919 h 102014"/>
                <a:gd name="connsiteX946" fmla="*/ 60267 w 98626"/>
                <a:gd name="connsiteY946" fmla="*/ 72196 h 102014"/>
                <a:gd name="connsiteX947" fmla="*/ 60267 w 98626"/>
                <a:gd name="connsiteY947" fmla="*/ 72472 h 102014"/>
                <a:gd name="connsiteX948" fmla="*/ 60267 w 98626"/>
                <a:gd name="connsiteY948" fmla="*/ 72748 h 102014"/>
                <a:gd name="connsiteX949" fmla="*/ 60544 w 98626"/>
                <a:gd name="connsiteY949" fmla="*/ 73025 h 102014"/>
                <a:gd name="connsiteX950" fmla="*/ 60544 w 98626"/>
                <a:gd name="connsiteY950" fmla="*/ 73301 h 102014"/>
                <a:gd name="connsiteX951" fmla="*/ 60267 w 98626"/>
                <a:gd name="connsiteY951" fmla="*/ 73301 h 102014"/>
                <a:gd name="connsiteX952" fmla="*/ 60267 w 98626"/>
                <a:gd name="connsiteY952" fmla="*/ 73578 h 102014"/>
                <a:gd name="connsiteX953" fmla="*/ 60267 w 98626"/>
                <a:gd name="connsiteY953" fmla="*/ 73854 h 102014"/>
                <a:gd name="connsiteX954" fmla="*/ 60267 w 98626"/>
                <a:gd name="connsiteY954" fmla="*/ 74131 h 102014"/>
                <a:gd name="connsiteX955" fmla="*/ 59991 w 98626"/>
                <a:gd name="connsiteY955" fmla="*/ 74407 h 102014"/>
                <a:gd name="connsiteX956" fmla="*/ 59991 w 98626"/>
                <a:gd name="connsiteY956" fmla="*/ 74684 h 102014"/>
                <a:gd name="connsiteX957" fmla="*/ 59991 w 98626"/>
                <a:gd name="connsiteY957" fmla="*/ 74960 h 102014"/>
                <a:gd name="connsiteX958" fmla="*/ 59991 w 98626"/>
                <a:gd name="connsiteY958" fmla="*/ 75237 h 102014"/>
                <a:gd name="connsiteX959" fmla="*/ 59991 w 98626"/>
                <a:gd name="connsiteY959" fmla="*/ 75513 h 102014"/>
                <a:gd name="connsiteX960" fmla="*/ 59991 w 98626"/>
                <a:gd name="connsiteY960" fmla="*/ 75789 h 102014"/>
                <a:gd name="connsiteX961" fmla="*/ 59991 w 98626"/>
                <a:gd name="connsiteY961" fmla="*/ 76066 h 102014"/>
                <a:gd name="connsiteX962" fmla="*/ 59991 w 98626"/>
                <a:gd name="connsiteY962" fmla="*/ 76342 h 102014"/>
                <a:gd name="connsiteX963" fmla="*/ 59715 w 98626"/>
                <a:gd name="connsiteY963" fmla="*/ 76342 h 102014"/>
                <a:gd name="connsiteX964" fmla="*/ 59715 w 98626"/>
                <a:gd name="connsiteY964" fmla="*/ 76619 h 102014"/>
                <a:gd name="connsiteX965" fmla="*/ 59715 w 98626"/>
                <a:gd name="connsiteY965" fmla="*/ 76895 h 102014"/>
                <a:gd name="connsiteX966" fmla="*/ 59715 w 98626"/>
                <a:gd name="connsiteY966" fmla="*/ 77172 h 102014"/>
                <a:gd name="connsiteX967" fmla="*/ 59715 w 98626"/>
                <a:gd name="connsiteY967" fmla="*/ 77448 h 102014"/>
                <a:gd name="connsiteX968" fmla="*/ 59715 w 98626"/>
                <a:gd name="connsiteY968" fmla="*/ 77725 h 102014"/>
                <a:gd name="connsiteX969" fmla="*/ 59715 w 98626"/>
                <a:gd name="connsiteY969" fmla="*/ 78001 h 102014"/>
                <a:gd name="connsiteX970" fmla="*/ 59715 w 98626"/>
                <a:gd name="connsiteY970" fmla="*/ 78278 h 102014"/>
                <a:gd name="connsiteX971" fmla="*/ 59715 w 98626"/>
                <a:gd name="connsiteY971" fmla="*/ 78554 h 102014"/>
                <a:gd name="connsiteX972" fmla="*/ 59715 w 98626"/>
                <a:gd name="connsiteY972" fmla="*/ 78831 h 102014"/>
                <a:gd name="connsiteX973" fmla="*/ 59715 w 98626"/>
                <a:gd name="connsiteY973" fmla="*/ 79107 h 102014"/>
                <a:gd name="connsiteX974" fmla="*/ 59715 w 98626"/>
                <a:gd name="connsiteY974" fmla="*/ 79384 h 102014"/>
                <a:gd name="connsiteX975" fmla="*/ 59439 w 98626"/>
                <a:gd name="connsiteY975" fmla="*/ 79384 h 102014"/>
                <a:gd name="connsiteX976" fmla="*/ 59439 w 98626"/>
                <a:gd name="connsiteY976" fmla="*/ 79660 h 102014"/>
                <a:gd name="connsiteX977" fmla="*/ 59439 w 98626"/>
                <a:gd name="connsiteY977" fmla="*/ 79936 h 102014"/>
                <a:gd name="connsiteX978" fmla="*/ 59439 w 98626"/>
                <a:gd name="connsiteY978" fmla="*/ 80213 h 102014"/>
                <a:gd name="connsiteX979" fmla="*/ 59439 w 98626"/>
                <a:gd name="connsiteY979" fmla="*/ 80489 h 102014"/>
                <a:gd name="connsiteX980" fmla="*/ 59439 w 98626"/>
                <a:gd name="connsiteY980" fmla="*/ 80766 h 102014"/>
                <a:gd name="connsiteX981" fmla="*/ 59715 w 98626"/>
                <a:gd name="connsiteY981" fmla="*/ 80766 h 102014"/>
                <a:gd name="connsiteX982" fmla="*/ 59991 w 98626"/>
                <a:gd name="connsiteY982" fmla="*/ 80766 h 102014"/>
                <a:gd name="connsiteX983" fmla="*/ 60267 w 98626"/>
                <a:gd name="connsiteY983" fmla="*/ 80766 h 102014"/>
                <a:gd name="connsiteX984" fmla="*/ 60544 w 98626"/>
                <a:gd name="connsiteY984" fmla="*/ 80766 h 102014"/>
                <a:gd name="connsiteX985" fmla="*/ 60544 w 98626"/>
                <a:gd name="connsiteY985" fmla="*/ 81042 h 102014"/>
                <a:gd name="connsiteX986" fmla="*/ 60820 w 98626"/>
                <a:gd name="connsiteY986" fmla="*/ 81042 h 102014"/>
                <a:gd name="connsiteX987" fmla="*/ 60820 w 98626"/>
                <a:gd name="connsiteY987" fmla="*/ 81319 h 102014"/>
                <a:gd name="connsiteX988" fmla="*/ 60820 w 98626"/>
                <a:gd name="connsiteY988" fmla="*/ 81595 h 102014"/>
                <a:gd name="connsiteX989" fmla="*/ 60820 w 98626"/>
                <a:gd name="connsiteY989" fmla="*/ 81872 h 102014"/>
                <a:gd name="connsiteX990" fmla="*/ 60820 w 98626"/>
                <a:gd name="connsiteY990" fmla="*/ 82148 h 102014"/>
                <a:gd name="connsiteX991" fmla="*/ 60820 w 98626"/>
                <a:gd name="connsiteY991" fmla="*/ 82425 h 102014"/>
                <a:gd name="connsiteX992" fmla="*/ 60544 w 98626"/>
                <a:gd name="connsiteY992" fmla="*/ 82425 h 102014"/>
                <a:gd name="connsiteX993" fmla="*/ 60544 w 98626"/>
                <a:gd name="connsiteY993" fmla="*/ 82701 h 102014"/>
                <a:gd name="connsiteX994" fmla="*/ 60544 w 98626"/>
                <a:gd name="connsiteY994" fmla="*/ 82978 h 102014"/>
                <a:gd name="connsiteX995" fmla="*/ 60544 w 98626"/>
                <a:gd name="connsiteY995" fmla="*/ 83254 h 102014"/>
                <a:gd name="connsiteX996" fmla="*/ 60544 w 98626"/>
                <a:gd name="connsiteY996" fmla="*/ 83530 h 102014"/>
                <a:gd name="connsiteX997" fmla="*/ 60544 w 98626"/>
                <a:gd name="connsiteY997" fmla="*/ 83807 h 102014"/>
                <a:gd name="connsiteX998" fmla="*/ 60267 w 98626"/>
                <a:gd name="connsiteY998" fmla="*/ 83807 h 102014"/>
                <a:gd name="connsiteX999" fmla="*/ 60267 w 98626"/>
                <a:gd name="connsiteY999" fmla="*/ 84083 h 102014"/>
                <a:gd name="connsiteX1000" fmla="*/ 60267 w 98626"/>
                <a:gd name="connsiteY1000" fmla="*/ 84360 h 102014"/>
                <a:gd name="connsiteX1001" fmla="*/ 60267 w 98626"/>
                <a:gd name="connsiteY1001" fmla="*/ 84636 h 102014"/>
                <a:gd name="connsiteX1002" fmla="*/ 60267 w 98626"/>
                <a:gd name="connsiteY1002" fmla="*/ 84913 h 102014"/>
                <a:gd name="connsiteX1003" fmla="*/ 60267 w 98626"/>
                <a:gd name="connsiteY1003" fmla="*/ 85189 h 102014"/>
                <a:gd name="connsiteX1004" fmla="*/ 59991 w 98626"/>
                <a:gd name="connsiteY1004" fmla="*/ 85189 h 102014"/>
                <a:gd name="connsiteX1005" fmla="*/ 59991 w 98626"/>
                <a:gd name="connsiteY1005" fmla="*/ 85466 h 102014"/>
                <a:gd name="connsiteX1006" fmla="*/ 59991 w 98626"/>
                <a:gd name="connsiteY1006" fmla="*/ 85742 h 102014"/>
                <a:gd name="connsiteX1007" fmla="*/ 59991 w 98626"/>
                <a:gd name="connsiteY1007" fmla="*/ 86019 h 102014"/>
                <a:gd name="connsiteX1008" fmla="*/ 59991 w 98626"/>
                <a:gd name="connsiteY1008" fmla="*/ 86295 h 102014"/>
                <a:gd name="connsiteX1009" fmla="*/ 59991 w 98626"/>
                <a:gd name="connsiteY1009" fmla="*/ 86571 h 102014"/>
                <a:gd name="connsiteX1010" fmla="*/ 59715 w 98626"/>
                <a:gd name="connsiteY1010" fmla="*/ 86571 h 102014"/>
                <a:gd name="connsiteX1011" fmla="*/ 59715 w 98626"/>
                <a:gd name="connsiteY1011" fmla="*/ 86848 h 102014"/>
                <a:gd name="connsiteX1012" fmla="*/ 59991 w 98626"/>
                <a:gd name="connsiteY1012" fmla="*/ 86848 h 102014"/>
                <a:gd name="connsiteX1013" fmla="*/ 60267 w 98626"/>
                <a:gd name="connsiteY1013" fmla="*/ 86848 h 102014"/>
                <a:gd name="connsiteX1014" fmla="*/ 60544 w 98626"/>
                <a:gd name="connsiteY1014" fmla="*/ 86848 h 102014"/>
                <a:gd name="connsiteX1015" fmla="*/ 60544 w 98626"/>
                <a:gd name="connsiteY1015" fmla="*/ 86571 h 102014"/>
                <a:gd name="connsiteX1016" fmla="*/ 60820 w 98626"/>
                <a:gd name="connsiteY1016" fmla="*/ 86571 h 102014"/>
                <a:gd name="connsiteX1017" fmla="*/ 61096 w 98626"/>
                <a:gd name="connsiteY1017" fmla="*/ 86571 h 102014"/>
                <a:gd name="connsiteX1018" fmla="*/ 61372 w 98626"/>
                <a:gd name="connsiteY1018" fmla="*/ 86571 h 102014"/>
                <a:gd name="connsiteX1019" fmla="*/ 61372 w 98626"/>
                <a:gd name="connsiteY1019" fmla="*/ 86848 h 102014"/>
                <a:gd name="connsiteX1020" fmla="*/ 61649 w 98626"/>
                <a:gd name="connsiteY1020" fmla="*/ 86848 h 102014"/>
                <a:gd name="connsiteX1021" fmla="*/ 61649 w 98626"/>
                <a:gd name="connsiteY1021" fmla="*/ 87125 h 102014"/>
                <a:gd name="connsiteX1022" fmla="*/ 61925 w 98626"/>
                <a:gd name="connsiteY1022" fmla="*/ 87125 h 102014"/>
                <a:gd name="connsiteX1023" fmla="*/ 61925 w 98626"/>
                <a:gd name="connsiteY1023" fmla="*/ 87401 h 102014"/>
                <a:gd name="connsiteX1024" fmla="*/ 62201 w 98626"/>
                <a:gd name="connsiteY1024" fmla="*/ 87401 h 102014"/>
                <a:gd name="connsiteX1025" fmla="*/ 62201 w 98626"/>
                <a:gd name="connsiteY1025" fmla="*/ 87677 h 102014"/>
                <a:gd name="connsiteX1026" fmla="*/ 62478 w 98626"/>
                <a:gd name="connsiteY1026" fmla="*/ 87677 h 102014"/>
                <a:gd name="connsiteX1027" fmla="*/ 62478 w 98626"/>
                <a:gd name="connsiteY1027" fmla="*/ 87954 h 102014"/>
                <a:gd name="connsiteX1028" fmla="*/ 62754 w 98626"/>
                <a:gd name="connsiteY1028" fmla="*/ 87954 h 102014"/>
                <a:gd name="connsiteX1029" fmla="*/ 63030 w 98626"/>
                <a:gd name="connsiteY1029" fmla="*/ 88230 h 102014"/>
                <a:gd name="connsiteX1030" fmla="*/ 63307 w 98626"/>
                <a:gd name="connsiteY1030" fmla="*/ 88230 h 102014"/>
                <a:gd name="connsiteX1031" fmla="*/ 63583 w 98626"/>
                <a:gd name="connsiteY1031" fmla="*/ 88507 h 102014"/>
                <a:gd name="connsiteX1032" fmla="*/ 63859 w 98626"/>
                <a:gd name="connsiteY1032" fmla="*/ 88507 h 102014"/>
                <a:gd name="connsiteX1033" fmla="*/ 63859 w 98626"/>
                <a:gd name="connsiteY1033" fmla="*/ 88783 h 102014"/>
                <a:gd name="connsiteX1034" fmla="*/ 64135 w 98626"/>
                <a:gd name="connsiteY1034" fmla="*/ 88783 h 102014"/>
                <a:gd name="connsiteX1035" fmla="*/ 64135 w 98626"/>
                <a:gd name="connsiteY1035" fmla="*/ 89060 h 102014"/>
                <a:gd name="connsiteX1036" fmla="*/ 64135 w 98626"/>
                <a:gd name="connsiteY1036" fmla="*/ 89336 h 102014"/>
                <a:gd name="connsiteX1037" fmla="*/ 64135 w 98626"/>
                <a:gd name="connsiteY1037" fmla="*/ 89613 h 102014"/>
                <a:gd name="connsiteX1038" fmla="*/ 64135 w 98626"/>
                <a:gd name="connsiteY1038" fmla="*/ 89889 h 102014"/>
                <a:gd name="connsiteX1039" fmla="*/ 64135 w 98626"/>
                <a:gd name="connsiteY1039" fmla="*/ 90166 h 102014"/>
                <a:gd name="connsiteX1040" fmla="*/ 64135 w 98626"/>
                <a:gd name="connsiteY1040" fmla="*/ 90442 h 102014"/>
                <a:gd name="connsiteX1041" fmla="*/ 63859 w 98626"/>
                <a:gd name="connsiteY1041" fmla="*/ 90442 h 102014"/>
                <a:gd name="connsiteX1042" fmla="*/ 63859 w 98626"/>
                <a:gd name="connsiteY1042" fmla="*/ 90718 h 102014"/>
                <a:gd name="connsiteX1043" fmla="*/ 63859 w 98626"/>
                <a:gd name="connsiteY1043" fmla="*/ 90995 h 102014"/>
                <a:gd name="connsiteX1044" fmla="*/ 63859 w 98626"/>
                <a:gd name="connsiteY1044" fmla="*/ 91272 h 102014"/>
                <a:gd name="connsiteX1045" fmla="*/ 63583 w 98626"/>
                <a:gd name="connsiteY1045" fmla="*/ 91272 h 102014"/>
                <a:gd name="connsiteX1046" fmla="*/ 63583 w 98626"/>
                <a:gd name="connsiteY1046" fmla="*/ 91548 h 102014"/>
                <a:gd name="connsiteX1047" fmla="*/ 63583 w 98626"/>
                <a:gd name="connsiteY1047" fmla="*/ 91824 h 102014"/>
                <a:gd name="connsiteX1048" fmla="*/ 63307 w 98626"/>
                <a:gd name="connsiteY1048" fmla="*/ 91824 h 102014"/>
                <a:gd name="connsiteX1049" fmla="*/ 63307 w 98626"/>
                <a:gd name="connsiteY1049" fmla="*/ 92101 h 102014"/>
                <a:gd name="connsiteX1050" fmla="*/ 63030 w 98626"/>
                <a:gd name="connsiteY1050" fmla="*/ 92101 h 102014"/>
                <a:gd name="connsiteX1051" fmla="*/ 63030 w 98626"/>
                <a:gd name="connsiteY1051" fmla="*/ 92377 h 102014"/>
                <a:gd name="connsiteX1052" fmla="*/ 62754 w 98626"/>
                <a:gd name="connsiteY1052" fmla="*/ 92377 h 102014"/>
                <a:gd name="connsiteX1053" fmla="*/ 62478 w 98626"/>
                <a:gd name="connsiteY1053" fmla="*/ 92377 h 102014"/>
                <a:gd name="connsiteX1054" fmla="*/ 62478 w 98626"/>
                <a:gd name="connsiteY1054" fmla="*/ 92654 h 102014"/>
                <a:gd name="connsiteX1055" fmla="*/ 62201 w 98626"/>
                <a:gd name="connsiteY1055" fmla="*/ 92654 h 102014"/>
                <a:gd name="connsiteX1056" fmla="*/ 61925 w 98626"/>
                <a:gd name="connsiteY1056" fmla="*/ 92930 h 102014"/>
                <a:gd name="connsiteX1057" fmla="*/ 61649 w 98626"/>
                <a:gd name="connsiteY1057" fmla="*/ 92930 h 102014"/>
                <a:gd name="connsiteX1058" fmla="*/ 61372 w 98626"/>
                <a:gd name="connsiteY1058" fmla="*/ 92930 h 102014"/>
                <a:gd name="connsiteX1059" fmla="*/ 61096 w 98626"/>
                <a:gd name="connsiteY1059" fmla="*/ 92930 h 102014"/>
                <a:gd name="connsiteX1060" fmla="*/ 61096 w 98626"/>
                <a:gd name="connsiteY1060" fmla="*/ 93207 h 102014"/>
                <a:gd name="connsiteX1061" fmla="*/ 61096 w 98626"/>
                <a:gd name="connsiteY1061" fmla="*/ 93483 h 102014"/>
                <a:gd name="connsiteX1062" fmla="*/ 61096 w 98626"/>
                <a:gd name="connsiteY1062" fmla="*/ 93759 h 102014"/>
                <a:gd name="connsiteX1063" fmla="*/ 61096 w 98626"/>
                <a:gd name="connsiteY1063" fmla="*/ 94036 h 102014"/>
                <a:gd name="connsiteX1064" fmla="*/ 60820 w 98626"/>
                <a:gd name="connsiteY1064" fmla="*/ 94036 h 102014"/>
                <a:gd name="connsiteX1065" fmla="*/ 60820 w 98626"/>
                <a:gd name="connsiteY1065" fmla="*/ 94313 h 102014"/>
                <a:gd name="connsiteX1066" fmla="*/ 60820 w 98626"/>
                <a:gd name="connsiteY1066" fmla="*/ 94589 h 102014"/>
                <a:gd name="connsiteX1067" fmla="*/ 60820 w 98626"/>
                <a:gd name="connsiteY1067" fmla="*/ 94865 h 102014"/>
                <a:gd name="connsiteX1068" fmla="*/ 60820 w 98626"/>
                <a:gd name="connsiteY1068" fmla="*/ 95142 h 102014"/>
                <a:gd name="connsiteX1069" fmla="*/ 60820 w 98626"/>
                <a:gd name="connsiteY1069" fmla="*/ 95419 h 102014"/>
                <a:gd name="connsiteX1070" fmla="*/ 60820 w 98626"/>
                <a:gd name="connsiteY1070" fmla="*/ 95695 h 102014"/>
                <a:gd name="connsiteX1071" fmla="*/ 60820 w 98626"/>
                <a:gd name="connsiteY1071" fmla="*/ 95971 h 102014"/>
                <a:gd name="connsiteX1072" fmla="*/ 60820 w 98626"/>
                <a:gd name="connsiteY1072" fmla="*/ 96248 h 102014"/>
                <a:gd name="connsiteX1073" fmla="*/ 60820 w 98626"/>
                <a:gd name="connsiteY1073" fmla="*/ 96524 h 102014"/>
                <a:gd name="connsiteX1074" fmla="*/ 60820 w 98626"/>
                <a:gd name="connsiteY1074" fmla="*/ 96801 h 102014"/>
                <a:gd name="connsiteX1075" fmla="*/ 60820 w 98626"/>
                <a:gd name="connsiteY1075" fmla="*/ 97077 h 102014"/>
                <a:gd name="connsiteX1076" fmla="*/ 60820 w 98626"/>
                <a:gd name="connsiteY1076" fmla="*/ 97354 h 102014"/>
                <a:gd name="connsiteX1077" fmla="*/ 60820 w 98626"/>
                <a:gd name="connsiteY1077" fmla="*/ 97630 h 102014"/>
                <a:gd name="connsiteX1078" fmla="*/ 60820 w 98626"/>
                <a:gd name="connsiteY1078" fmla="*/ 97906 h 102014"/>
                <a:gd name="connsiteX1079" fmla="*/ 60820 w 98626"/>
                <a:gd name="connsiteY1079" fmla="*/ 98183 h 102014"/>
                <a:gd name="connsiteX1080" fmla="*/ 60820 w 98626"/>
                <a:gd name="connsiteY1080" fmla="*/ 98460 h 102014"/>
                <a:gd name="connsiteX1081" fmla="*/ 60820 w 98626"/>
                <a:gd name="connsiteY1081" fmla="*/ 98736 h 102014"/>
                <a:gd name="connsiteX1082" fmla="*/ 60820 w 98626"/>
                <a:gd name="connsiteY1082" fmla="*/ 99012 h 102014"/>
                <a:gd name="connsiteX1083" fmla="*/ 60544 w 98626"/>
                <a:gd name="connsiteY1083" fmla="*/ 99012 h 102014"/>
                <a:gd name="connsiteX1084" fmla="*/ 60544 w 98626"/>
                <a:gd name="connsiteY1084" fmla="*/ 99289 h 102014"/>
                <a:gd name="connsiteX1085" fmla="*/ 60544 w 98626"/>
                <a:gd name="connsiteY1085" fmla="*/ 99565 h 102014"/>
                <a:gd name="connsiteX1086" fmla="*/ 60544 w 98626"/>
                <a:gd name="connsiteY1086" fmla="*/ 99842 h 102014"/>
                <a:gd name="connsiteX1087" fmla="*/ 60267 w 98626"/>
                <a:gd name="connsiteY1087" fmla="*/ 99842 h 102014"/>
                <a:gd name="connsiteX1088" fmla="*/ 60267 w 98626"/>
                <a:gd name="connsiteY1088" fmla="*/ 100118 h 102014"/>
                <a:gd name="connsiteX1089" fmla="*/ 60267 w 98626"/>
                <a:gd name="connsiteY1089" fmla="*/ 100395 h 102014"/>
                <a:gd name="connsiteX1090" fmla="*/ 59991 w 98626"/>
                <a:gd name="connsiteY1090" fmla="*/ 100671 h 102014"/>
                <a:gd name="connsiteX1091" fmla="*/ 59991 w 98626"/>
                <a:gd name="connsiteY1091" fmla="*/ 100948 h 102014"/>
                <a:gd name="connsiteX1092" fmla="*/ 59991 w 98626"/>
                <a:gd name="connsiteY1092" fmla="*/ 101224 h 102014"/>
                <a:gd name="connsiteX1093" fmla="*/ 59715 w 98626"/>
                <a:gd name="connsiteY1093" fmla="*/ 101224 h 102014"/>
                <a:gd name="connsiteX1094" fmla="*/ 59715 w 98626"/>
                <a:gd name="connsiteY1094" fmla="*/ 101501 h 102014"/>
                <a:gd name="connsiteX1095" fmla="*/ 59715 w 98626"/>
                <a:gd name="connsiteY1095" fmla="*/ 101777 h 102014"/>
                <a:gd name="connsiteX1096" fmla="*/ 59715 w 98626"/>
                <a:gd name="connsiteY1096" fmla="*/ 102053 h 102014"/>
                <a:gd name="connsiteX1097" fmla="*/ 59439 w 98626"/>
                <a:gd name="connsiteY1097" fmla="*/ 102053 h 102014"/>
                <a:gd name="connsiteX1098" fmla="*/ 59439 w 98626"/>
                <a:gd name="connsiteY1098" fmla="*/ 101777 h 102014"/>
                <a:gd name="connsiteX1099" fmla="*/ 59439 w 98626"/>
                <a:gd name="connsiteY1099" fmla="*/ 101501 h 102014"/>
                <a:gd name="connsiteX1100" fmla="*/ 59163 w 98626"/>
                <a:gd name="connsiteY1100" fmla="*/ 101501 h 102014"/>
                <a:gd name="connsiteX1101" fmla="*/ 59163 w 98626"/>
                <a:gd name="connsiteY1101" fmla="*/ 101224 h 102014"/>
                <a:gd name="connsiteX1102" fmla="*/ 58886 w 98626"/>
                <a:gd name="connsiteY1102" fmla="*/ 101224 h 102014"/>
                <a:gd name="connsiteX1103" fmla="*/ 58610 w 98626"/>
                <a:gd name="connsiteY1103" fmla="*/ 101224 h 102014"/>
                <a:gd name="connsiteX1104" fmla="*/ 58334 w 98626"/>
                <a:gd name="connsiteY1104" fmla="*/ 101224 h 102014"/>
                <a:gd name="connsiteX1105" fmla="*/ 58334 w 98626"/>
                <a:gd name="connsiteY1105" fmla="*/ 100948 h 102014"/>
                <a:gd name="connsiteX1106" fmla="*/ 58057 w 98626"/>
                <a:gd name="connsiteY1106" fmla="*/ 100948 h 102014"/>
                <a:gd name="connsiteX1107" fmla="*/ 58057 w 98626"/>
                <a:gd name="connsiteY1107" fmla="*/ 100671 h 102014"/>
                <a:gd name="connsiteX1108" fmla="*/ 57781 w 98626"/>
                <a:gd name="connsiteY1108" fmla="*/ 100671 h 102014"/>
                <a:gd name="connsiteX1109" fmla="*/ 57781 w 98626"/>
                <a:gd name="connsiteY1109" fmla="*/ 100395 h 102014"/>
                <a:gd name="connsiteX1110" fmla="*/ 57781 w 98626"/>
                <a:gd name="connsiteY1110" fmla="*/ 100118 h 102014"/>
                <a:gd name="connsiteX1111" fmla="*/ 57781 w 98626"/>
                <a:gd name="connsiteY1111" fmla="*/ 99842 h 102014"/>
                <a:gd name="connsiteX1112" fmla="*/ 57505 w 98626"/>
                <a:gd name="connsiteY1112" fmla="*/ 99842 h 102014"/>
                <a:gd name="connsiteX1113" fmla="*/ 57505 w 98626"/>
                <a:gd name="connsiteY1113" fmla="*/ 99565 h 102014"/>
                <a:gd name="connsiteX1114" fmla="*/ 57229 w 98626"/>
                <a:gd name="connsiteY1114" fmla="*/ 99565 h 102014"/>
                <a:gd name="connsiteX1115" fmla="*/ 56952 w 98626"/>
                <a:gd name="connsiteY1115" fmla="*/ 99565 h 102014"/>
                <a:gd name="connsiteX1116" fmla="*/ 56676 w 98626"/>
                <a:gd name="connsiteY1116" fmla="*/ 99565 h 102014"/>
                <a:gd name="connsiteX1117" fmla="*/ 56676 w 98626"/>
                <a:gd name="connsiteY1117" fmla="*/ 99289 h 102014"/>
                <a:gd name="connsiteX1118" fmla="*/ 56400 w 98626"/>
                <a:gd name="connsiteY1118" fmla="*/ 99289 h 102014"/>
                <a:gd name="connsiteX1119" fmla="*/ 56123 w 98626"/>
                <a:gd name="connsiteY1119" fmla="*/ 99289 h 102014"/>
                <a:gd name="connsiteX1120" fmla="*/ 55847 w 98626"/>
                <a:gd name="connsiteY1120" fmla="*/ 99289 h 102014"/>
                <a:gd name="connsiteX1121" fmla="*/ 55847 w 98626"/>
                <a:gd name="connsiteY1121" fmla="*/ 99012 h 102014"/>
                <a:gd name="connsiteX1122" fmla="*/ 55571 w 98626"/>
                <a:gd name="connsiteY1122" fmla="*/ 99012 h 102014"/>
                <a:gd name="connsiteX1123" fmla="*/ 55295 w 98626"/>
                <a:gd name="connsiteY1123" fmla="*/ 99012 h 102014"/>
                <a:gd name="connsiteX1124" fmla="*/ 55295 w 98626"/>
                <a:gd name="connsiteY1124" fmla="*/ 98736 h 102014"/>
                <a:gd name="connsiteX1125" fmla="*/ 55019 w 98626"/>
                <a:gd name="connsiteY1125" fmla="*/ 98736 h 102014"/>
                <a:gd name="connsiteX1126" fmla="*/ 55019 w 98626"/>
                <a:gd name="connsiteY1126" fmla="*/ 98460 h 102014"/>
                <a:gd name="connsiteX1127" fmla="*/ 54742 w 98626"/>
                <a:gd name="connsiteY1127" fmla="*/ 98460 h 102014"/>
                <a:gd name="connsiteX1128" fmla="*/ 54466 w 98626"/>
                <a:gd name="connsiteY1128" fmla="*/ 98460 h 102014"/>
                <a:gd name="connsiteX1129" fmla="*/ 54466 w 98626"/>
                <a:gd name="connsiteY1129" fmla="*/ 98736 h 102014"/>
                <a:gd name="connsiteX1130" fmla="*/ 54190 w 98626"/>
                <a:gd name="connsiteY1130" fmla="*/ 98736 h 102014"/>
                <a:gd name="connsiteX1131" fmla="*/ 54190 w 98626"/>
                <a:gd name="connsiteY1131" fmla="*/ 98460 h 102014"/>
                <a:gd name="connsiteX1132" fmla="*/ 53913 w 98626"/>
                <a:gd name="connsiteY1132" fmla="*/ 98460 h 102014"/>
                <a:gd name="connsiteX1133" fmla="*/ 53913 w 98626"/>
                <a:gd name="connsiteY1133" fmla="*/ 98183 h 102014"/>
                <a:gd name="connsiteX1134" fmla="*/ 53637 w 98626"/>
                <a:gd name="connsiteY1134" fmla="*/ 98183 h 102014"/>
                <a:gd name="connsiteX1135" fmla="*/ 53637 w 98626"/>
                <a:gd name="connsiteY1135" fmla="*/ 97906 h 102014"/>
                <a:gd name="connsiteX1136" fmla="*/ 53361 w 98626"/>
                <a:gd name="connsiteY1136" fmla="*/ 97906 h 102014"/>
                <a:gd name="connsiteX1137" fmla="*/ 53361 w 98626"/>
                <a:gd name="connsiteY1137" fmla="*/ 97630 h 102014"/>
                <a:gd name="connsiteX1138" fmla="*/ 53085 w 98626"/>
                <a:gd name="connsiteY1138" fmla="*/ 97630 h 102014"/>
                <a:gd name="connsiteX1139" fmla="*/ 52808 w 98626"/>
                <a:gd name="connsiteY1139" fmla="*/ 97354 h 102014"/>
                <a:gd name="connsiteX1140" fmla="*/ 52532 w 98626"/>
                <a:gd name="connsiteY1140" fmla="*/ 97077 h 102014"/>
                <a:gd name="connsiteX1141" fmla="*/ 52256 w 98626"/>
                <a:gd name="connsiteY1141" fmla="*/ 97077 h 102014"/>
                <a:gd name="connsiteX1142" fmla="*/ 51979 w 98626"/>
                <a:gd name="connsiteY1142" fmla="*/ 96801 h 102014"/>
                <a:gd name="connsiteX1143" fmla="*/ 51979 w 98626"/>
                <a:gd name="connsiteY1143" fmla="*/ 97077 h 102014"/>
                <a:gd name="connsiteX1144" fmla="*/ 51703 w 98626"/>
                <a:gd name="connsiteY1144" fmla="*/ 97077 h 102014"/>
                <a:gd name="connsiteX1145" fmla="*/ 51427 w 98626"/>
                <a:gd name="connsiteY1145" fmla="*/ 97077 h 102014"/>
                <a:gd name="connsiteX1146" fmla="*/ 51427 w 98626"/>
                <a:gd name="connsiteY1146" fmla="*/ 97354 h 102014"/>
                <a:gd name="connsiteX1147" fmla="*/ 51151 w 98626"/>
                <a:gd name="connsiteY1147" fmla="*/ 97354 h 102014"/>
                <a:gd name="connsiteX1148" fmla="*/ 50875 w 98626"/>
                <a:gd name="connsiteY1148" fmla="*/ 97354 h 102014"/>
                <a:gd name="connsiteX1149" fmla="*/ 50875 w 98626"/>
                <a:gd name="connsiteY1149" fmla="*/ 97077 h 102014"/>
                <a:gd name="connsiteX1150" fmla="*/ 50598 w 98626"/>
                <a:gd name="connsiteY1150" fmla="*/ 97077 h 102014"/>
                <a:gd name="connsiteX1151" fmla="*/ 50598 w 98626"/>
                <a:gd name="connsiteY1151" fmla="*/ 96801 h 102014"/>
                <a:gd name="connsiteX1152" fmla="*/ 50322 w 98626"/>
                <a:gd name="connsiteY1152" fmla="*/ 96801 h 102014"/>
                <a:gd name="connsiteX1153" fmla="*/ 50322 w 98626"/>
                <a:gd name="connsiteY1153" fmla="*/ 96524 h 102014"/>
                <a:gd name="connsiteX1154" fmla="*/ 50322 w 98626"/>
                <a:gd name="connsiteY1154" fmla="*/ 96248 h 102014"/>
                <a:gd name="connsiteX1155" fmla="*/ 50046 w 98626"/>
                <a:gd name="connsiteY1155" fmla="*/ 96248 h 102014"/>
                <a:gd name="connsiteX1156" fmla="*/ 50046 w 98626"/>
                <a:gd name="connsiteY1156" fmla="*/ 95971 h 102014"/>
                <a:gd name="connsiteX1157" fmla="*/ 49769 w 98626"/>
                <a:gd name="connsiteY1157" fmla="*/ 95695 h 102014"/>
                <a:gd name="connsiteX1158" fmla="*/ 49493 w 98626"/>
                <a:gd name="connsiteY1158" fmla="*/ 95695 h 102014"/>
                <a:gd name="connsiteX1159" fmla="*/ 49493 w 98626"/>
                <a:gd name="connsiteY1159" fmla="*/ 95419 h 102014"/>
                <a:gd name="connsiteX1160" fmla="*/ 49217 w 98626"/>
                <a:gd name="connsiteY1160" fmla="*/ 95419 h 102014"/>
                <a:gd name="connsiteX1161" fmla="*/ 48941 w 98626"/>
                <a:gd name="connsiteY1161" fmla="*/ 95419 h 102014"/>
                <a:gd name="connsiteX1162" fmla="*/ 48664 w 98626"/>
                <a:gd name="connsiteY1162" fmla="*/ 95419 h 102014"/>
                <a:gd name="connsiteX1163" fmla="*/ 48388 w 98626"/>
                <a:gd name="connsiteY1163" fmla="*/ 95419 h 102014"/>
                <a:gd name="connsiteX1164" fmla="*/ 48112 w 98626"/>
                <a:gd name="connsiteY1164" fmla="*/ 95419 h 102014"/>
                <a:gd name="connsiteX1165" fmla="*/ 48112 w 98626"/>
                <a:gd name="connsiteY1165" fmla="*/ 95142 h 102014"/>
                <a:gd name="connsiteX1166" fmla="*/ 47835 w 98626"/>
                <a:gd name="connsiteY1166" fmla="*/ 95142 h 102014"/>
                <a:gd name="connsiteX1167" fmla="*/ 47559 w 98626"/>
                <a:gd name="connsiteY1167" fmla="*/ 95142 h 102014"/>
                <a:gd name="connsiteX1168" fmla="*/ 47283 w 98626"/>
                <a:gd name="connsiteY1168" fmla="*/ 95142 h 102014"/>
                <a:gd name="connsiteX1169" fmla="*/ 47007 w 98626"/>
                <a:gd name="connsiteY1169" fmla="*/ 95142 h 102014"/>
                <a:gd name="connsiteX1170" fmla="*/ 46731 w 98626"/>
                <a:gd name="connsiteY1170" fmla="*/ 95142 h 102014"/>
                <a:gd name="connsiteX1171" fmla="*/ 46454 w 98626"/>
                <a:gd name="connsiteY1171" fmla="*/ 95142 h 102014"/>
                <a:gd name="connsiteX1172" fmla="*/ 46178 w 98626"/>
                <a:gd name="connsiteY1172" fmla="*/ 95142 h 102014"/>
                <a:gd name="connsiteX1173" fmla="*/ 45902 w 98626"/>
                <a:gd name="connsiteY1173" fmla="*/ 95142 h 102014"/>
                <a:gd name="connsiteX1174" fmla="*/ 45902 w 98626"/>
                <a:gd name="connsiteY1174" fmla="*/ 94865 h 102014"/>
                <a:gd name="connsiteX1175" fmla="*/ 45626 w 98626"/>
                <a:gd name="connsiteY1175" fmla="*/ 94865 h 102014"/>
                <a:gd name="connsiteX1176" fmla="*/ 45349 w 98626"/>
                <a:gd name="connsiteY1176" fmla="*/ 94865 h 102014"/>
                <a:gd name="connsiteX1177" fmla="*/ 45073 w 98626"/>
                <a:gd name="connsiteY1177" fmla="*/ 94865 h 102014"/>
                <a:gd name="connsiteX1178" fmla="*/ 45073 w 98626"/>
                <a:gd name="connsiteY1178" fmla="*/ 95142 h 102014"/>
                <a:gd name="connsiteX1179" fmla="*/ 44797 w 98626"/>
                <a:gd name="connsiteY1179" fmla="*/ 95142 h 102014"/>
                <a:gd name="connsiteX1180" fmla="*/ 44520 w 98626"/>
                <a:gd name="connsiteY1180" fmla="*/ 95142 h 102014"/>
                <a:gd name="connsiteX1181" fmla="*/ 44520 w 98626"/>
                <a:gd name="connsiteY1181" fmla="*/ 94865 h 102014"/>
                <a:gd name="connsiteX1182" fmla="*/ 44244 w 98626"/>
                <a:gd name="connsiteY1182" fmla="*/ 94865 h 102014"/>
                <a:gd name="connsiteX1183" fmla="*/ 44244 w 98626"/>
                <a:gd name="connsiteY1183" fmla="*/ 94589 h 102014"/>
                <a:gd name="connsiteX1184" fmla="*/ 43968 w 98626"/>
                <a:gd name="connsiteY1184" fmla="*/ 94589 h 102014"/>
                <a:gd name="connsiteX1185" fmla="*/ 43968 w 98626"/>
                <a:gd name="connsiteY1185" fmla="*/ 94313 h 102014"/>
                <a:gd name="connsiteX1186" fmla="*/ 43691 w 98626"/>
                <a:gd name="connsiteY1186" fmla="*/ 94313 h 102014"/>
                <a:gd name="connsiteX1187" fmla="*/ 43691 w 98626"/>
                <a:gd name="connsiteY1187" fmla="*/ 94036 h 102014"/>
                <a:gd name="connsiteX1188" fmla="*/ 43691 w 98626"/>
                <a:gd name="connsiteY1188" fmla="*/ 93759 h 102014"/>
                <a:gd name="connsiteX1189" fmla="*/ 43691 w 98626"/>
                <a:gd name="connsiteY1189" fmla="*/ 93483 h 102014"/>
                <a:gd name="connsiteX1190" fmla="*/ 43691 w 98626"/>
                <a:gd name="connsiteY1190" fmla="*/ 93207 h 102014"/>
                <a:gd name="connsiteX1191" fmla="*/ 43691 w 98626"/>
                <a:gd name="connsiteY1191" fmla="*/ 92930 h 102014"/>
                <a:gd name="connsiteX1192" fmla="*/ 43691 w 98626"/>
                <a:gd name="connsiteY1192" fmla="*/ 92654 h 102014"/>
                <a:gd name="connsiteX1193" fmla="*/ 43691 w 98626"/>
                <a:gd name="connsiteY1193" fmla="*/ 92377 h 102014"/>
                <a:gd name="connsiteX1194" fmla="*/ 43415 w 98626"/>
                <a:gd name="connsiteY1194" fmla="*/ 92377 h 102014"/>
                <a:gd name="connsiteX1195" fmla="*/ 43139 w 98626"/>
                <a:gd name="connsiteY1195" fmla="*/ 92377 h 102014"/>
                <a:gd name="connsiteX1196" fmla="*/ 42863 w 98626"/>
                <a:gd name="connsiteY1196" fmla="*/ 92377 h 102014"/>
                <a:gd name="connsiteX1197" fmla="*/ 42863 w 98626"/>
                <a:gd name="connsiteY1197" fmla="*/ 92101 h 102014"/>
                <a:gd name="connsiteX1198" fmla="*/ 42587 w 98626"/>
                <a:gd name="connsiteY1198" fmla="*/ 92101 h 102014"/>
                <a:gd name="connsiteX1199" fmla="*/ 42310 w 98626"/>
                <a:gd name="connsiteY1199" fmla="*/ 92101 h 102014"/>
                <a:gd name="connsiteX1200" fmla="*/ 42034 w 98626"/>
                <a:gd name="connsiteY1200" fmla="*/ 92101 h 102014"/>
                <a:gd name="connsiteX1201" fmla="*/ 41758 w 98626"/>
                <a:gd name="connsiteY1201" fmla="*/ 92101 h 102014"/>
                <a:gd name="connsiteX1202" fmla="*/ 41482 w 98626"/>
                <a:gd name="connsiteY1202" fmla="*/ 92101 h 102014"/>
                <a:gd name="connsiteX1203" fmla="*/ 41205 w 98626"/>
                <a:gd name="connsiteY1203" fmla="*/ 92101 h 102014"/>
                <a:gd name="connsiteX1204" fmla="*/ 40929 w 98626"/>
                <a:gd name="connsiteY1204" fmla="*/ 92101 h 102014"/>
                <a:gd name="connsiteX1205" fmla="*/ 40653 w 98626"/>
                <a:gd name="connsiteY1205" fmla="*/ 92101 h 102014"/>
                <a:gd name="connsiteX1206" fmla="*/ 40376 w 98626"/>
                <a:gd name="connsiteY1206" fmla="*/ 92101 h 102014"/>
                <a:gd name="connsiteX1207" fmla="*/ 40100 w 98626"/>
                <a:gd name="connsiteY1207" fmla="*/ 92101 h 102014"/>
                <a:gd name="connsiteX1208" fmla="*/ 39824 w 98626"/>
                <a:gd name="connsiteY1208" fmla="*/ 91824 h 102014"/>
                <a:gd name="connsiteX1209" fmla="*/ 39547 w 98626"/>
                <a:gd name="connsiteY1209" fmla="*/ 91824 h 102014"/>
                <a:gd name="connsiteX1210" fmla="*/ 39271 w 98626"/>
                <a:gd name="connsiteY1210" fmla="*/ 91824 h 102014"/>
                <a:gd name="connsiteX1211" fmla="*/ 38995 w 98626"/>
                <a:gd name="connsiteY1211" fmla="*/ 91824 h 102014"/>
                <a:gd name="connsiteX1212" fmla="*/ 38719 w 98626"/>
                <a:gd name="connsiteY1212" fmla="*/ 91824 h 102014"/>
                <a:gd name="connsiteX1213" fmla="*/ 38443 w 98626"/>
                <a:gd name="connsiteY1213" fmla="*/ 91824 h 102014"/>
                <a:gd name="connsiteX1214" fmla="*/ 38443 w 98626"/>
                <a:gd name="connsiteY1214" fmla="*/ 91548 h 102014"/>
                <a:gd name="connsiteX1215" fmla="*/ 38443 w 98626"/>
                <a:gd name="connsiteY1215" fmla="*/ 91272 h 102014"/>
                <a:gd name="connsiteX1216" fmla="*/ 38443 w 98626"/>
                <a:gd name="connsiteY1216" fmla="*/ 90995 h 102014"/>
                <a:gd name="connsiteX1217" fmla="*/ 38166 w 98626"/>
                <a:gd name="connsiteY1217" fmla="*/ 90718 h 102014"/>
                <a:gd name="connsiteX1218" fmla="*/ 38166 w 98626"/>
                <a:gd name="connsiteY1218" fmla="*/ 90442 h 102014"/>
                <a:gd name="connsiteX1219" fmla="*/ 38166 w 98626"/>
                <a:gd name="connsiteY1219" fmla="*/ 90166 h 102014"/>
                <a:gd name="connsiteX1220" fmla="*/ 38166 w 98626"/>
                <a:gd name="connsiteY1220" fmla="*/ 89889 h 102014"/>
                <a:gd name="connsiteX1221" fmla="*/ 37890 w 98626"/>
                <a:gd name="connsiteY1221" fmla="*/ 89613 h 102014"/>
                <a:gd name="connsiteX1222" fmla="*/ 37614 w 98626"/>
                <a:gd name="connsiteY1222" fmla="*/ 89613 h 102014"/>
                <a:gd name="connsiteX1223" fmla="*/ 37338 w 98626"/>
                <a:gd name="connsiteY1223" fmla="*/ 89336 h 102014"/>
                <a:gd name="connsiteX1224" fmla="*/ 37338 w 98626"/>
                <a:gd name="connsiteY1224" fmla="*/ 89060 h 102014"/>
                <a:gd name="connsiteX1225" fmla="*/ 37061 w 98626"/>
                <a:gd name="connsiteY1225" fmla="*/ 89060 h 102014"/>
                <a:gd name="connsiteX1226" fmla="*/ 37061 w 98626"/>
                <a:gd name="connsiteY1226" fmla="*/ 88783 h 102014"/>
                <a:gd name="connsiteX1227" fmla="*/ 36785 w 98626"/>
                <a:gd name="connsiteY1227" fmla="*/ 88507 h 102014"/>
                <a:gd name="connsiteX1228" fmla="*/ 36509 w 98626"/>
                <a:gd name="connsiteY1228" fmla="*/ 88507 h 102014"/>
                <a:gd name="connsiteX1229" fmla="*/ 36232 w 98626"/>
                <a:gd name="connsiteY1229" fmla="*/ 88507 h 102014"/>
                <a:gd name="connsiteX1230" fmla="*/ 36232 w 98626"/>
                <a:gd name="connsiteY1230" fmla="*/ 88783 h 102014"/>
                <a:gd name="connsiteX1231" fmla="*/ 35956 w 98626"/>
                <a:gd name="connsiteY1231" fmla="*/ 88783 h 102014"/>
                <a:gd name="connsiteX1232" fmla="*/ 35680 w 98626"/>
                <a:gd name="connsiteY1232" fmla="*/ 88783 h 102014"/>
                <a:gd name="connsiteX1233" fmla="*/ 35404 w 98626"/>
                <a:gd name="connsiteY1233" fmla="*/ 88783 h 102014"/>
                <a:gd name="connsiteX1234" fmla="*/ 35127 w 98626"/>
                <a:gd name="connsiteY1234" fmla="*/ 88783 h 102014"/>
                <a:gd name="connsiteX1235" fmla="*/ 35127 w 98626"/>
                <a:gd name="connsiteY1235" fmla="*/ 88507 h 102014"/>
                <a:gd name="connsiteX1236" fmla="*/ 35127 w 98626"/>
                <a:gd name="connsiteY1236" fmla="*/ 88230 h 102014"/>
                <a:gd name="connsiteX1237" fmla="*/ 35127 w 98626"/>
                <a:gd name="connsiteY1237" fmla="*/ 87954 h 102014"/>
                <a:gd name="connsiteX1238" fmla="*/ 35127 w 98626"/>
                <a:gd name="connsiteY1238" fmla="*/ 87677 h 102014"/>
                <a:gd name="connsiteX1239" fmla="*/ 35127 w 98626"/>
                <a:gd name="connsiteY1239" fmla="*/ 87401 h 102014"/>
                <a:gd name="connsiteX1240" fmla="*/ 34851 w 98626"/>
                <a:gd name="connsiteY1240" fmla="*/ 87401 h 102014"/>
                <a:gd name="connsiteX1241" fmla="*/ 34851 w 98626"/>
                <a:gd name="connsiteY1241" fmla="*/ 87125 h 102014"/>
                <a:gd name="connsiteX1242" fmla="*/ 34851 w 98626"/>
                <a:gd name="connsiteY1242" fmla="*/ 86848 h 102014"/>
                <a:gd name="connsiteX1243" fmla="*/ 34851 w 98626"/>
                <a:gd name="connsiteY1243" fmla="*/ 86571 h 102014"/>
                <a:gd name="connsiteX1244" fmla="*/ 34851 w 98626"/>
                <a:gd name="connsiteY1244" fmla="*/ 86295 h 102014"/>
                <a:gd name="connsiteX1245" fmla="*/ 34851 w 98626"/>
                <a:gd name="connsiteY1245" fmla="*/ 86019 h 102014"/>
                <a:gd name="connsiteX1246" fmla="*/ 34851 w 98626"/>
                <a:gd name="connsiteY1246" fmla="*/ 85742 h 102014"/>
                <a:gd name="connsiteX1247" fmla="*/ 34851 w 98626"/>
                <a:gd name="connsiteY1247" fmla="*/ 85466 h 102014"/>
                <a:gd name="connsiteX1248" fmla="*/ 34851 w 98626"/>
                <a:gd name="connsiteY1248" fmla="*/ 85189 h 102014"/>
                <a:gd name="connsiteX1249" fmla="*/ 35127 w 98626"/>
                <a:gd name="connsiteY1249" fmla="*/ 85189 h 102014"/>
                <a:gd name="connsiteX1250" fmla="*/ 35127 w 98626"/>
                <a:gd name="connsiteY1250" fmla="*/ 84913 h 102014"/>
                <a:gd name="connsiteX1251" fmla="*/ 35127 w 98626"/>
                <a:gd name="connsiteY1251" fmla="*/ 84636 h 102014"/>
                <a:gd name="connsiteX1252" fmla="*/ 35127 w 98626"/>
                <a:gd name="connsiteY1252" fmla="*/ 84360 h 102014"/>
                <a:gd name="connsiteX1253" fmla="*/ 35127 w 98626"/>
                <a:gd name="connsiteY1253" fmla="*/ 84083 h 102014"/>
                <a:gd name="connsiteX1254" fmla="*/ 35127 w 98626"/>
                <a:gd name="connsiteY1254" fmla="*/ 83807 h 102014"/>
                <a:gd name="connsiteX1255" fmla="*/ 35127 w 98626"/>
                <a:gd name="connsiteY1255" fmla="*/ 83530 h 102014"/>
                <a:gd name="connsiteX1256" fmla="*/ 35127 w 98626"/>
                <a:gd name="connsiteY1256" fmla="*/ 83254 h 102014"/>
                <a:gd name="connsiteX1257" fmla="*/ 34851 w 98626"/>
                <a:gd name="connsiteY1257" fmla="*/ 83254 h 102014"/>
                <a:gd name="connsiteX1258" fmla="*/ 34575 w 98626"/>
                <a:gd name="connsiteY1258" fmla="*/ 83254 h 102014"/>
                <a:gd name="connsiteX1259" fmla="*/ 34299 w 98626"/>
                <a:gd name="connsiteY1259" fmla="*/ 83254 h 102014"/>
                <a:gd name="connsiteX1260" fmla="*/ 34299 w 98626"/>
                <a:gd name="connsiteY1260" fmla="*/ 83530 h 102014"/>
                <a:gd name="connsiteX1261" fmla="*/ 34022 w 98626"/>
                <a:gd name="connsiteY1261" fmla="*/ 83530 h 102014"/>
                <a:gd name="connsiteX1262" fmla="*/ 33746 w 98626"/>
                <a:gd name="connsiteY1262" fmla="*/ 83530 h 102014"/>
                <a:gd name="connsiteX1263" fmla="*/ 33746 w 98626"/>
                <a:gd name="connsiteY1263" fmla="*/ 83807 h 102014"/>
                <a:gd name="connsiteX1264" fmla="*/ 33470 w 98626"/>
                <a:gd name="connsiteY1264" fmla="*/ 83807 h 102014"/>
                <a:gd name="connsiteX1265" fmla="*/ 33194 w 98626"/>
                <a:gd name="connsiteY1265" fmla="*/ 83807 h 102014"/>
                <a:gd name="connsiteX1266" fmla="*/ 33194 w 98626"/>
                <a:gd name="connsiteY1266" fmla="*/ 84083 h 102014"/>
                <a:gd name="connsiteX1267" fmla="*/ 32917 w 98626"/>
                <a:gd name="connsiteY1267" fmla="*/ 84083 h 102014"/>
                <a:gd name="connsiteX1268" fmla="*/ 32641 w 98626"/>
                <a:gd name="connsiteY1268" fmla="*/ 84083 h 102014"/>
                <a:gd name="connsiteX1269" fmla="*/ 32365 w 98626"/>
                <a:gd name="connsiteY1269" fmla="*/ 83807 h 102014"/>
                <a:gd name="connsiteX1270" fmla="*/ 32088 w 98626"/>
                <a:gd name="connsiteY1270" fmla="*/ 83807 h 102014"/>
                <a:gd name="connsiteX1271" fmla="*/ 32088 w 98626"/>
                <a:gd name="connsiteY1271" fmla="*/ 83530 h 102014"/>
                <a:gd name="connsiteX1272" fmla="*/ 31812 w 98626"/>
                <a:gd name="connsiteY1272" fmla="*/ 83530 h 102014"/>
                <a:gd name="connsiteX1273" fmla="*/ 31536 w 98626"/>
                <a:gd name="connsiteY1273" fmla="*/ 83254 h 102014"/>
                <a:gd name="connsiteX1274" fmla="*/ 31812 w 98626"/>
                <a:gd name="connsiteY1274" fmla="*/ 83254 h 102014"/>
                <a:gd name="connsiteX1275" fmla="*/ 31812 w 98626"/>
                <a:gd name="connsiteY1275" fmla="*/ 82978 h 102014"/>
                <a:gd name="connsiteX1276" fmla="*/ 31812 w 98626"/>
                <a:gd name="connsiteY1276" fmla="*/ 82701 h 102014"/>
                <a:gd name="connsiteX1277" fmla="*/ 32088 w 98626"/>
                <a:gd name="connsiteY1277" fmla="*/ 82701 h 102014"/>
                <a:gd name="connsiteX1278" fmla="*/ 32365 w 98626"/>
                <a:gd name="connsiteY1278" fmla="*/ 82701 h 102014"/>
                <a:gd name="connsiteX1279" fmla="*/ 32365 w 98626"/>
                <a:gd name="connsiteY1279" fmla="*/ 82425 h 102014"/>
                <a:gd name="connsiteX1280" fmla="*/ 32641 w 98626"/>
                <a:gd name="connsiteY1280" fmla="*/ 82425 h 102014"/>
                <a:gd name="connsiteX1281" fmla="*/ 32641 w 98626"/>
                <a:gd name="connsiteY1281" fmla="*/ 82148 h 102014"/>
                <a:gd name="connsiteX1282" fmla="*/ 32641 w 98626"/>
                <a:gd name="connsiteY1282" fmla="*/ 81872 h 102014"/>
                <a:gd name="connsiteX1283" fmla="*/ 32641 w 98626"/>
                <a:gd name="connsiteY1283" fmla="*/ 81595 h 102014"/>
                <a:gd name="connsiteX1284" fmla="*/ 32365 w 98626"/>
                <a:gd name="connsiteY1284" fmla="*/ 81595 h 102014"/>
                <a:gd name="connsiteX1285" fmla="*/ 32365 w 98626"/>
                <a:gd name="connsiteY1285" fmla="*/ 81319 h 102014"/>
                <a:gd name="connsiteX1286" fmla="*/ 32088 w 98626"/>
                <a:gd name="connsiteY1286" fmla="*/ 81319 h 102014"/>
                <a:gd name="connsiteX1287" fmla="*/ 31812 w 98626"/>
                <a:gd name="connsiteY1287" fmla="*/ 81042 h 102014"/>
                <a:gd name="connsiteX1288" fmla="*/ 31812 w 98626"/>
                <a:gd name="connsiteY1288" fmla="*/ 80766 h 102014"/>
                <a:gd name="connsiteX1289" fmla="*/ 31536 w 98626"/>
                <a:gd name="connsiteY1289" fmla="*/ 80766 h 102014"/>
                <a:gd name="connsiteX1290" fmla="*/ 31536 w 98626"/>
                <a:gd name="connsiteY1290" fmla="*/ 80489 h 102014"/>
                <a:gd name="connsiteX1291" fmla="*/ 31260 w 98626"/>
                <a:gd name="connsiteY1291" fmla="*/ 80489 h 102014"/>
                <a:gd name="connsiteX1292" fmla="*/ 31260 w 98626"/>
                <a:gd name="connsiteY1292" fmla="*/ 80213 h 102014"/>
                <a:gd name="connsiteX1293" fmla="*/ 30983 w 98626"/>
                <a:gd name="connsiteY1293" fmla="*/ 80213 h 102014"/>
                <a:gd name="connsiteX1294" fmla="*/ 30983 w 98626"/>
                <a:gd name="connsiteY1294" fmla="*/ 79936 h 102014"/>
                <a:gd name="connsiteX1295" fmla="*/ 30707 w 98626"/>
                <a:gd name="connsiteY1295" fmla="*/ 80213 h 102014"/>
                <a:gd name="connsiteX1296" fmla="*/ 30431 w 98626"/>
                <a:gd name="connsiteY1296" fmla="*/ 80213 h 102014"/>
                <a:gd name="connsiteX1297" fmla="*/ 30155 w 98626"/>
                <a:gd name="connsiteY1297" fmla="*/ 80489 h 102014"/>
                <a:gd name="connsiteX1298" fmla="*/ 30155 w 98626"/>
                <a:gd name="connsiteY1298" fmla="*/ 80213 h 102014"/>
                <a:gd name="connsiteX1299" fmla="*/ 30155 w 98626"/>
                <a:gd name="connsiteY1299" fmla="*/ 79936 h 102014"/>
                <a:gd name="connsiteX1300" fmla="*/ 29878 w 98626"/>
                <a:gd name="connsiteY1300" fmla="*/ 79936 h 102014"/>
                <a:gd name="connsiteX1301" fmla="*/ 29878 w 98626"/>
                <a:gd name="connsiteY1301" fmla="*/ 79660 h 102014"/>
                <a:gd name="connsiteX1302" fmla="*/ 29878 w 98626"/>
                <a:gd name="connsiteY1302" fmla="*/ 79384 h 102014"/>
                <a:gd name="connsiteX1303" fmla="*/ 29602 w 98626"/>
                <a:gd name="connsiteY1303" fmla="*/ 79384 h 102014"/>
                <a:gd name="connsiteX1304" fmla="*/ 29326 w 98626"/>
                <a:gd name="connsiteY1304" fmla="*/ 79384 h 102014"/>
                <a:gd name="connsiteX1305" fmla="*/ 29326 w 98626"/>
                <a:gd name="connsiteY1305" fmla="*/ 79107 h 102014"/>
                <a:gd name="connsiteX1306" fmla="*/ 29326 w 98626"/>
                <a:gd name="connsiteY1306" fmla="*/ 78831 h 102014"/>
                <a:gd name="connsiteX1307" fmla="*/ 29326 w 98626"/>
                <a:gd name="connsiteY1307" fmla="*/ 78554 h 102014"/>
                <a:gd name="connsiteX1308" fmla="*/ 29050 w 98626"/>
                <a:gd name="connsiteY1308" fmla="*/ 78554 h 102014"/>
                <a:gd name="connsiteX1309" fmla="*/ 28773 w 98626"/>
                <a:gd name="connsiteY1309" fmla="*/ 78554 h 102014"/>
                <a:gd name="connsiteX1310" fmla="*/ 28773 w 98626"/>
                <a:gd name="connsiteY1310" fmla="*/ 78278 h 102014"/>
                <a:gd name="connsiteX1311" fmla="*/ 28497 w 98626"/>
                <a:gd name="connsiteY1311" fmla="*/ 78278 h 102014"/>
                <a:gd name="connsiteX1312" fmla="*/ 28497 w 98626"/>
                <a:gd name="connsiteY1312" fmla="*/ 78554 h 102014"/>
                <a:gd name="connsiteX1313" fmla="*/ 28221 w 98626"/>
                <a:gd name="connsiteY1313" fmla="*/ 78554 h 102014"/>
                <a:gd name="connsiteX1314" fmla="*/ 28221 w 98626"/>
                <a:gd name="connsiteY1314" fmla="*/ 78831 h 102014"/>
                <a:gd name="connsiteX1315" fmla="*/ 28221 w 98626"/>
                <a:gd name="connsiteY1315" fmla="*/ 79107 h 102014"/>
                <a:gd name="connsiteX1316" fmla="*/ 28221 w 98626"/>
                <a:gd name="connsiteY1316" fmla="*/ 79384 h 102014"/>
                <a:gd name="connsiteX1317" fmla="*/ 28221 w 98626"/>
                <a:gd name="connsiteY1317" fmla="*/ 79660 h 102014"/>
                <a:gd name="connsiteX1318" fmla="*/ 27944 w 98626"/>
                <a:gd name="connsiteY1318" fmla="*/ 79660 h 102014"/>
                <a:gd name="connsiteX1319" fmla="*/ 27944 w 98626"/>
                <a:gd name="connsiteY1319" fmla="*/ 79936 h 102014"/>
                <a:gd name="connsiteX1320" fmla="*/ 27668 w 98626"/>
                <a:gd name="connsiteY1320" fmla="*/ 80213 h 102014"/>
                <a:gd name="connsiteX1321" fmla="*/ 27668 w 98626"/>
                <a:gd name="connsiteY1321" fmla="*/ 80489 h 102014"/>
                <a:gd name="connsiteX1322" fmla="*/ 27392 w 98626"/>
                <a:gd name="connsiteY1322" fmla="*/ 80489 h 102014"/>
                <a:gd name="connsiteX1323" fmla="*/ 27392 w 98626"/>
                <a:gd name="connsiteY1323" fmla="*/ 80766 h 102014"/>
                <a:gd name="connsiteX1324" fmla="*/ 27392 w 98626"/>
                <a:gd name="connsiteY1324" fmla="*/ 81042 h 102014"/>
                <a:gd name="connsiteX1325" fmla="*/ 27392 w 98626"/>
                <a:gd name="connsiteY1325" fmla="*/ 81319 h 102014"/>
                <a:gd name="connsiteX1326" fmla="*/ 27668 w 98626"/>
                <a:gd name="connsiteY1326" fmla="*/ 81319 h 102014"/>
                <a:gd name="connsiteX1327" fmla="*/ 27668 w 98626"/>
                <a:gd name="connsiteY1327" fmla="*/ 81595 h 102014"/>
                <a:gd name="connsiteX1328" fmla="*/ 27944 w 98626"/>
                <a:gd name="connsiteY1328" fmla="*/ 81595 h 102014"/>
                <a:gd name="connsiteX1329" fmla="*/ 27944 w 98626"/>
                <a:gd name="connsiteY1329" fmla="*/ 81872 h 102014"/>
                <a:gd name="connsiteX1330" fmla="*/ 27944 w 98626"/>
                <a:gd name="connsiteY1330" fmla="*/ 82148 h 102014"/>
                <a:gd name="connsiteX1331" fmla="*/ 27944 w 98626"/>
                <a:gd name="connsiteY1331" fmla="*/ 82425 h 102014"/>
                <a:gd name="connsiteX1332" fmla="*/ 27668 w 98626"/>
                <a:gd name="connsiteY1332" fmla="*/ 82425 h 102014"/>
                <a:gd name="connsiteX1333" fmla="*/ 27668 w 98626"/>
                <a:gd name="connsiteY1333" fmla="*/ 82148 h 102014"/>
                <a:gd name="connsiteX1334" fmla="*/ 27392 w 98626"/>
                <a:gd name="connsiteY1334" fmla="*/ 82148 h 102014"/>
                <a:gd name="connsiteX1335" fmla="*/ 27392 w 98626"/>
                <a:gd name="connsiteY1335" fmla="*/ 81872 h 102014"/>
                <a:gd name="connsiteX1336" fmla="*/ 27116 w 98626"/>
                <a:gd name="connsiteY1336" fmla="*/ 81595 h 102014"/>
                <a:gd name="connsiteX1337" fmla="*/ 27116 w 98626"/>
                <a:gd name="connsiteY1337" fmla="*/ 81319 h 102014"/>
                <a:gd name="connsiteX1338" fmla="*/ 26839 w 98626"/>
                <a:gd name="connsiteY1338" fmla="*/ 81319 h 102014"/>
                <a:gd name="connsiteX1339" fmla="*/ 26839 w 98626"/>
                <a:gd name="connsiteY1339" fmla="*/ 81042 h 102014"/>
                <a:gd name="connsiteX1340" fmla="*/ 26563 w 98626"/>
                <a:gd name="connsiteY1340" fmla="*/ 81042 h 102014"/>
                <a:gd name="connsiteX1341" fmla="*/ 26563 w 98626"/>
                <a:gd name="connsiteY1341" fmla="*/ 80766 h 102014"/>
                <a:gd name="connsiteX1342" fmla="*/ 26287 w 98626"/>
                <a:gd name="connsiteY1342" fmla="*/ 80766 h 102014"/>
                <a:gd name="connsiteX1343" fmla="*/ 26287 w 98626"/>
                <a:gd name="connsiteY1343" fmla="*/ 80489 h 102014"/>
                <a:gd name="connsiteX1344" fmla="*/ 26011 w 98626"/>
                <a:gd name="connsiteY1344" fmla="*/ 80489 h 102014"/>
                <a:gd name="connsiteX1345" fmla="*/ 26011 w 98626"/>
                <a:gd name="connsiteY1345" fmla="*/ 80213 h 102014"/>
                <a:gd name="connsiteX1346" fmla="*/ 25734 w 98626"/>
                <a:gd name="connsiteY1346" fmla="*/ 80213 h 102014"/>
                <a:gd name="connsiteX1347" fmla="*/ 25734 w 98626"/>
                <a:gd name="connsiteY1347" fmla="*/ 79936 h 102014"/>
                <a:gd name="connsiteX1348" fmla="*/ 25458 w 98626"/>
                <a:gd name="connsiteY1348" fmla="*/ 79936 h 102014"/>
                <a:gd name="connsiteX1349" fmla="*/ 25458 w 98626"/>
                <a:gd name="connsiteY1349" fmla="*/ 80213 h 102014"/>
                <a:gd name="connsiteX1350" fmla="*/ 25182 w 98626"/>
                <a:gd name="connsiteY1350" fmla="*/ 80213 h 102014"/>
                <a:gd name="connsiteX1351" fmla="*/ 25182 w 98626"/>
                <a:gd name="connsiteY1351" fmla="*/ 80489 h 102014"/>
                <a:gd name="connsiteX1352" fmla="*/ 25182 w 98626"/>
                <a:gd name="connsiteY1352" fmla="*/ 80766 h 102014"/>
                <a:gd name="connsiteX1353" fmla="*/ 24906 w 98626"/>
                <a:gd name="connsiteY1353" fmla="*/ 80766 h 102014"/>
                <a:gd name="connsiteX1354" fmla="*/ 24906 w 98626"/>
                <a:gd name="connsiteY1354" fmla="*/ 81042 h 102014"/>
                <a:gd name="connsiteX1355" fmla="*/ 24906 w 98626"/>
                <a:gd name="connsiteY1355" fmla="*/ 81319 h 102014"/>
                <a:gd name="connsiteX1356" fmla="*/ 24629 w 98626"/>
                <a:gd name="connsiteY1356" fmla="*/ 81319 h 102014"/>
                <a:gd name="connsiteX1357" fmla="*/ 24353 w 98626"/>
                <a:gd name="connsiteY1357" fmla="*/ 81319 h 102014"/>
                <a:gd name="connsiteX1358" fmla="*/ 24077 w 98626"/>
                <a:gd name="connsiteY1358" fmla="*/ 81319 h 102014"/>
                <a:gd name="connsiteX1359" fmla="*/ 23801 w 98626"/>
                <a:gd name="connsiteY1359" fmla="*/ 81319 h 102014"/>
                <a:gd name="connsiteX1360" fmla="*/ 23524 w 98626"/>
                <a:gd name="connsiteY1360" fmla="*/ 81319 h 102014"/>
                <a:gd name="connsiteX1361" fmla="*/ 23248 w 98626"/>
                <a:gd name="connsiteY1361" fmla="*/ 81319 h 102014"/>
                <a:gd name="connsiteX1362" fmla="*/ 22972 w 98626"/>
                <a:gd name="connsiteY1362" fmla="*/ 81319 h 102014"/>
                <a:gd name="connsiteX1363" fmla="*/ 22972 w 98626"/>
                <a:gd name="connsiteY1363" fmla="*/ 81042 h 102014"/>
                <a:gd name="connsiteX1364" fmla="*/ 22695 w 98626"/>
                <a:gd name="connsiteY1364" fmla="*/ 81042 h 102014"/>
                <a:gd name="connsiteX1365" fmla="*/ 22419 w 98626"/>
                <a:gd name="connsiteY1365" fmla="*/ 80766 h 102014"/>
                <a:gd name="connsiteX1366" fmla="*/ 22143 w 98626"/>
                <a:gd name="connsiteY1366" fmla="*/ 80489 h 102014"/>
                <a:gd name="connsiteX1367" fmla="*/ 22143 w 98626"/>
                <a:gd name="connsiteY1367" fmla="*/ 80213 h 102014"/>
                <a:gd name="connsiteX1368" fmla="*/ 21867 w 98626"/>
                <a:gd name="connsiteY1368" fmla="*/ 80213 h 102014"/>
                <a:gd name="connsiteX1369" fmla="*/ 21590 w 98626"/>
                <a:gd name="connsiteY1369" fmla="*/ 79936 h 102014"/>
                <a:gd name="connsiteX1370" fmla="*/ 21590 w 98626"/>
                <a:gd name="connsiteY1370" fmla="*/ 79660 h 102014"/>
                <a:gd name="connsiteX1371" fmla="*/ 21314 w 98626"/>
                <a:gd name="connsiteY1371" fmla="*/ 79660 h 102014"/>
                <a:gd name="connsiteX1372" fmla="*/ 21314 w 98626"/>
                <a:gd name="connsiteY1372" fmla="*/ 79384 h 102014"/>
                <a:gd name="connsiteX1373" fmla="*/ 21038 w 98626"/>
                <a:gd name="connsiteY1373" fmla="*/ 79107 h 102014"/>
                <a:gd name="connsiteX1374" fmla="*/ 21038 w 98626"/>
                <a:gd name="connsiteY1374" fmla="*/ 78831 h 102014"/>
                <a:gd name="connsiteX1375" fmla="*/ 20762 w 98626"/>
                <a:gd name="connsiteY1375" fmla="*/ 78831 h 102014"/>
                <a:gd name="connsiteX1376" fmla="*/ 20762 w 98626"/>
                <a:gd name="connsiteY1376" fmla="*/ 78554 h 102014"/>
                <a:gd name="connsiteX1377" fmla="*/ 20485 w 98626"/>
                <a:gd name="connsiteY1377" fmla="*/ 78554 h 102014"/>
                <a:gd name="connsiteX1378" fmla="*/ 20209 w 98626"/>
                <a:gd name="connsiteY1378" fmla="*/ 78554 h 102014"/>
                <a:gd name="connsiteX1379" fmla="*/ 19933 w 98626"/>
                <a:gd name="connsiteY1379" fmla="*/ 78554 h 102014"/>
                <a:gd name="connsiteX1380" fmla="*/ 19933 w 98626"/>
                <a:gd name="connsiteY1380" fmla="*/ 78831 h 102014"/>
                <a:gd name="connsiteX1381" fmla="*/ 19657 w 98626"/>
                <a:gd name="connsiteY1381" fmla="*/ 78831 h 102014"/>
                <a:gd name="connsiteX1382" fmla="*/ 19380 w 98626"/>
                <a:gd name="connsiteY1382" fmla="*/ 78831 h 102014"/>
                <a:gd name="connsiteX1383" fmla="*/ 19380 w 98626"/>
                <a:gd name="connsiteY1383" fmla="*/ 79107 h 102014"/>
                <a:gd name="connsiteX1384" fmla="*/ 19104 w 98626"/>
                <a:gd name="connsiteY1384" fmla="*/ 79107 h 102014"/>
                <a:gd name="connsiteX1385" fmla="*/ 18828 w 98626"/>
                <a:gd name="connsiteY1385" fmla="*/ 79107 h 102014"/>
                <a:gd name="connsiteX1386" fmla="*/ 18551 w 98626"/>
                <a:gd name="connsiteY1386" fmla="*/ 79107 h 102014"/>
                <a:gd name="connsiteX1387" fmla="*/ 18275 w 98626"/>
                <a:gd name="connsiteY1387" fmla="*/ 79107 h 102014"/>
                <a:gd name="connsiteX1388" fmla="*/ 17999 w 98626"/>
                <a:gd name="connsiteY1388" fmla="*/ 79107 h 102014"/>
                <a:gd name="connsiteX1389" fmla="*/ 17723 w 98626"/>
                <a:gd name="connsiteY1389" fmla="*/ 79107 h 102014"/>
                <a:gd name="connsiteX1390" fmla="*/ 17446 w 98626"/>
                <a:gd name="connsiteY1390" fmla="*/ 79107 h 102014"/>
                <a:gd name="connsiteX1391" fmla="*/ 17446 w 98626"/>
                <a:gd name="connsiteY1391" fmla="*/ 79384 h 102014"/>
                <a:gd name="connsiteX1392" fmla="*/ 17170 w 98626"/>
                <a:gd name="connsiteY1392" fmla="*/ 79384 h 102014"/>
                <a:gd name="connsiteX1393" fmla="*/ 16894 w 98626"/>
                <a:gd name="connsiteY1393" fmla="*/ 79384 h 102014"/>
                <a:gd name="connsiteX1394" fmla="*/ 16618 w 98626"/>
                <a:gd name="connsiteY1394" fmla="*/ 79384 h 102014"/>
                <a:gd name="connsiteX1395" fmla="*/ 16341 w 98626"/>
                <a:gd name="connsiteY1395" fmla="*/ 79384 h 102014"/>
                <a:gd name="connsiteX1396" fmla="*/ 16065 w 98626"/>
                <a:gd name="connsiteY1396" fmla="*/ 79384 h 102014"/>
                <a:gd name="connsiteX1397" fmla="*/ 15789 w 98626"/>
                <a:gd name="connsiteY1397" fmla="*/ 79384 h 102014"/>
                <a:gd name="connsiteX1398" fmla="*/ 15513 w 98626"/>
                <a:gd name="connsiteY1398" fmla="*/ 79384 h 102014"/>
                <a:gd name="connsiteX1399" fmla="*/ 15513 w 98626"/>
                <a:gd name="connsiteY1399" fmla="*/ 79107 h 102014"/>
                <a:gd name="connsiteX1400" fmla="*/ 15236 w 98626"/>
                <a:gd name="connsiteY1400" fmla="*/ 79107 h 102014"/>
                <a:gd name="connsiteX1401" fmla="*/ 14960 w 98626"/>
                <a:gd name="connsiteY1401" fmla="*/ 79107 h 102014"/>
                <a:gd name="connsiteX1402" fmla="*/ 14684 w 98626"/>
                <a:gd name="connsiteY1402" fmla="*/ 79107 h 102014"/>
                <a:gd name="connsiteX1403" fmla="*/ 14407 w 98626"/>
                <a:gd name="connsiteY1403" fmla="*/ 79107 h 102014"/>
                <a:gd name="connsiteX1404" fmla="*/ 14131 w 98626"/>
                <a:gd name="connsiteY1404" fmla="*/ 79107 h 102014"/>
                <a:gd name="connsiteX1405" fmla="*/ 13855 w 98626"/>
                <a:gd name="connsiteY1405" fmla="*/ 79107 h 102014"/>
                <a:gd name="connsiteX1406" fmla="*/ 13579 w 98626"/>
                <a:gd name="connsiteY1406" fmla="*/ 79107 h 102014"/>
                <a:gd name="connsiteX1407" fmla="*/ 13302 w 98626"/>
                <a:gd name="connsiteY1407" fmla="*/ 79107 h 102014"/>
                <a:gd name="connsiteX1408" fmla="*/ 13026 w 98626"/>
                <a:gd name="connsiteY1408" fmla="*/ 79107 h 102014"/>
                <a:gd name="connsiteX1409" fmla="*/ 13026 w 98626"/>
                <a:gd name="connsiteY1409" fmla="*/ 79384 h 102014"/>
                <a:gd name="connsiteX1410" fmla="*/ 13026 w 98626"/>
                <a:gd name="connsiteY1410" fmla="*/ 79660 h 102014"/>
                <a:gd name="connsiteX1411" fmla="*/ 13026 w 98626"/>
                <a:gd name="connsiteY1411" fmla="*/ 79936 h 102014"/>
                <a:gd name="connsiteX1412" fmla="*/ 13026 w 98626"/>
                <a:gd name="connsiteY1412" fmla="*/ 80213 h 102014"/>
                <a:gd name="connsiteX1413" fmla="*/ 13026 w 98626"/>
                <a:gd name="connsiteY1413" fmla="*/ 80489 h 102014"/>
                <a:gd name="connsiteX1414" fmla="*/ 13026 w 98626"/>
                <a:gd name="connsiteY1414" fmla="*/ 80766 h 102014"/>
                <a:gd name="connsiteX1415" fmla="*/ 13302 w 98626"/>
                <a:gd name="connsiteY1415" fmla="*/ 80766 h 102014"/>
                <a:gd name="connsiteX1416" fmla="*/ 13302 w 98626"/>
                <a:gd name="connsiteY1416" fmla="*/ 81042 h 102014"/>
                <a:gd name="connsiteX1417" fmla="*/ 13302 w 98626"/>
                <a:gd name="connsiteY1417" fmla="*/ 81319 h 102014"/>
                <a:gd name="connsiteX1418" fmla="*/ 13579 w 98626"/>
                <a:gd name="connsiteY1418" fmla="*/ 81319 h 102014"/>
                <a:gd name="connsiteX1419" fmla="*/ 13579 w 98626"/>
                <a:gd name="connsiteY1419" fmla="*/ 81595 h 102014"/>
                <a:gd name="connsiteX1420" fmla="*/ 13579 w 98626"/>
                <a:gd name="connsiteY1420" fmla="*/ 81872 h 102014"/>
                <a:gd name="connsiteX1421" fmla="*/ 13855 w 98626"/>
                <a:gd name="connsiteY1421" fmla="*/ 81872 h 102014"/>
                <a:gd name="connsiteX1422" fmla="*/ 13855 w 98626"/>
                <a:gd name="connsiteY1422" fmla="*/ 82148 h 102014"/>
                <a:gd name="connsiteX1423" fmla="*/ 13855 w 98626"/>
                <a:gd name="connsiteY1423" fmla="*/ 82425 h 102014"/>
                <a:gd name="connsiteX1424" fmla="*/ 13855 w 98626"/>
                <a:gd name="connsiteY1424" fmla="*/ 82701 h 102014"/>
                <a:gd name="connsiteX1425" fmla="*/ 13855 w 98626"/>
                <a:gd name="connsiteY1425" fmla="*/ 82978 h 102014"/>
                <a:gd name="connsiteX1426" fmla="*/ 13579 w 98626"/>
                <a:gd name="connsiteY1426" fmla="*/ 82978 h 102014"/>
                <a:gd name="connsiteX1427" fmla="*/ 13302 w 98626"/>
                <a:gd name="connsiteY1427" fmla="*/ 82978 h 102014"/>
                <a:gd name="connsiteX1428" fmla="*/ 13302 w 98626"/>
                <a:gd name="connsiteY1428" fmla="*/ 82701 h 102014"/>
                <a:gd name="connsiteX1429" fmla="*/ 13026 w 98626"/>
                <a:gd name="connsiteY1429" fmla="*/ 82701 h 102014"/>
                <a:gd name="connsiteX1430" fmla="*/ 12750 w 98626"/>
                <a:gd name="connsiteY1430" fmla="*/ 82701 h 102014"/>
                <a:gd name="connsiteX1431" fmla="*/ 12750 w 98626"/>
                <a:gd name="connsiteY1431" fmla="*/ 82425 h 102014"/>
                <a:gd name="connsiteX1432" fmla="*/ 12474 w 98626"/>
                <a:gd name="connsiteY1432" fmla="*/ 82425 h 102014"/>
                <a:gd name="connsiteX1433" fmla="*/ 12474 w 98626"/>
                <a:gd name="connsiteY1433" fmla="*/ 82148 h 102014"/>
                <a:gd name="connsiteX1434" fmla="*/ 12474 w 98626"/>
                <a:gd name="connsiteY1434" fmla="*/ 81872 h 102014"/>
                <a:gd name="connsiteX1435" fmla="*/ 12474 w 98626"/>
                <a:gd name="connsiteY1435" fmla="*/ 81595 h 102014"/>
                <a:gd name="connsiteX1436" fmla="*/ 12474 w 98626"/>
                <a:gd name="connsiteY1436" fmla="*/ 81319 h 102014"/>
                <a:gd name="connsiteX1437" fmla="*/ 12198 w 98626"/>
                <a:gd name="connsiteY1437" fmla="*/ 81042 h 102014"/>
                <a:gd name="connsiteX1438" fmla="*/ 12198 w 98626"/>
                <a:gd name="connsiteY1438" fmla="*/ 80766 h 102014"/>
                <a:gd name="connsiteX1439" fmla="*/ 11921 w 98626"/>
                <a:gd name="connsiteY1439" fmla="*/ 80766 h 102014"/>
                <a:gd name="connsiteX1440" fmla="*/ 11921 w 98626"/>
                <a:gd name="connsiteY1440" fmla="*/ 80489 h 102014"/>
                <a:gd name="connsiteX1441" fmla="*/ 11921 w 98626"/>
                <a:gd name="connsiteY1441" fmla="*/ 80213 h 102014"/>
                <a:gd name="connsiteX1442" fmla="*/ 11921 w 98626"/>
                <a:gd name="connsiteY1442" fmla="*/ 79936 h 102014"/>
                <a:gd name="connsiteX1443" fmla="*/ 11921 w 98626"/>
                <a:gd name="connsiteY1443" fmla="*/ 79660 h 102014"/>
                <a:gd name="connsiteX1444" fmla="*/ 11921 w 98626"/>
                <a:gd name="connsiteY1444" fmla="*/ 79384 h 102014"/>
                <a:gd name="connsiteX1445" fmla="*/ 11645 w 98626"/>
                <a:gd name="connsiteY1445" fmla="*/ 79384 h 102014"/>
                <a:gd name="connsiteX1446" fmla="*/ 11369 w 98626"/>
                <a:gd name="connsiteY1446" fmla="*/ 79384 h 102014"/>
                <a:gd name="connsiteX1447" fmla="*/ 11092 w 98626"/>
                <a:gd name="connsiteY1447" fmla="*/ 79384 h 102014"/>
                <a:gd name="connsiteX1448" fmla="*/ 11092 w 98626"/>
                <a:gd name="connsiteY1448" fmla="*/ 79107 h 102014"/>
                <a:gd name="connsiteX1449" fmla="*/ 10816 w 98626"/>
                <a:gd name="connsiteY1449" fmla="*/ 79107 h 102014"/>
                <a:gd name="connsiteX1450" fmla="*/ 10816 w 98626"/>
                <a:gd name="connsiteY1450" fmla="*/ 78831 h 102014"/>
                <a:gd name="connsiteX1451" fmla="*/ 10540 w 98626"/>
                <a:gd name="connsiteY1451" fmla="*/ 78831 h 102014"/>
                <a:gd name="connsiteX1452" fmla="*/ 10540 w 98626"/>
                <a:gd name="connsiteY1452" fmla="*/ 78554 h 102014"/>
                <a:gd name="connsiteX1453" fmla="*/ 10540 w 98626"/>
                <a:gd name="connsiteY1453" fmla="*/ 78278 h 102014"/>
                <a:gd name="connsiteX1454" fmla="*/ 10263 w 98626"/>
                <a:gd name="connsiteY1454" fmla="*/ 78001 h 102014"/>
                <a:gd name="connsiteX1455" fmla="*/ 10263 w 98626"/>
                <a:gd name="connsiteY1455" fmla="*/ 77725 h 102014"/>
                <a:gd name="connsiteX1456" fmla="*/ 10263 w 98626"/>
                <a:gd name="connsiteY1456" fmla="*/ 77448 h 102014"/>
                <a:gd name="connsiteX1457" fmla="*/ 9987 w 98626"/>
                <a:gd name="connsiteY1457" fmla="*/ 77448 h 102014"/>
                <a:gd name="connsiteX1458" fmla="*/ 9987 w 98626"/>
                <a:gd name="connsiteY1458" fmla="*/ 77172 h 102014"/>
                <a:gd name="connsiteX1459" fmla="*/ 9711 w 98626"/>
                <a:gd name="connsiteY1459" fmla="*/ 76895 h 102014"/>
                <a:gd name="connsiteX1460" fmla="*/ 9711 w 98626"/>
                <a:gd name="connsiteY1460" fmla="*/ 76619 h 102014"/>
                <a:gd name="connsiteX1461" fmla="*/ 9435 w 98626"/>
                <a:gd name="connsiteY1461" fmla="*/ 76619 h 102014"/>
                <a:gd name="connsiteX1462" fmla="*/ 9435 w 98626"/>
                <a:gd name="connsiteY1462" fmla="*/ 76342 h 102014"/>
                <a:gd name="connsiteX1463" fmla="*/ 9158 w 98626"/>
                <a:gd name="connsiteY1463" fmla="*/ 76066 h 102014"/>
                <a:gd name="connsiteX1464" fmla="*/ 9158 w 98626"/>
                <a:gd name="connsiteY1464" fmla="*/ 75789 h 102014"/>
                <a:gd name="connsiteX1465" fmla="*/ 8882 w 98626"/>
                <a:gd name="connsiteY1465" fmla="*/ 75789 h 102014"/>
                <a:gd name="connsiteX1466" fmla="*/ 8882 w 98626"/>
                <a:gd name="connsiteY1466" fmla="*/ 75513 h 102014"/>
                <a:gd name="connsiteX1467" fmla="*/ 8606 w 98626"/>
                <a:gd name="connsiteY1467" fmla="*/ 75513 h 102014"/>
                <a:gd name="connsiteX1468" fmla="*/ 8606 w 98626"/>
                <a:gd name="connsiteY1468" fmla="*/ 75237 h 102014"/>
                <a:gd name="connsiteX1469" fmla="*/ 8606 w 98626"/>
                <a:gd name="connsiteY1469" fmla="*/ 74960 h 102014"/>
                <a:gd name="connsiteX1470" fmla="*/ 8606 w 98626"/>
                <a:gd name="connsiteY1470" fmla="*/ 74684 h 102014"/>
                <a:gd name="connsiteX1471" fmla="*/ 8330 w 98626"/>
                <a:gd name="connsiteY1471" fmla="*/ 74684 h 102014"/>
                <a:gd name="connsiteX1472" fmla="*/ 8330 w 98626"/>
                <a:gd name="connsiteY1472" fmla="*/ 74407 h 102014"/>
                <a:gd name="connsiteX1473" fmla="*/ 8330 w 98626"/>
                <a:gd name="connsiteY1473" fmla="*/ 74131 h 102014"/>
                <a:gd name="connsiteX1474" fmla="*/ 8606 w 98626"/>
                <a:gd name="connsiteY1474" fmla="*/ 74131 h 102014"/>
                <a:gd name="connsiteX1475" fmla="*/ 8606 w 98626"/>
                <a:gd name="connsiteY1475" fmla="*/ 73854 h 102014"/>
                <a:gd name="connsiteX1476" fmla="*/ 8606 w 98626"/>
                <a:gd name="connsiteY1476" fmla="*/ 73578 h 102014"/>
                <a:gd name="connsiteX1477" fmla="*/ 8606 w 98626"/>
                <a:gd name="connsiteY1477" fmla="*/ 73301 h 102014"/>
                <a:gd name="connsiteX1478" fmla="*/ 8606 w 98626"/>
                <a:gd name="connsiteY1478" fmla="*/ 73025 h 102014"/>
                <a:gd name="connsiteX1479" fmla="*/ 8882 w 98626"/>
                <a:gd name="connsiteY1479" fmla="*/ 73025 h 102014"/>
                <a:gd name="connsiteX1480" fmla="*/ 8882 w 98626"/>
                <a:gd name="connsiteY1480" fmla="*/ 72748 h 102014"/>
                <a:gd name="connsiteX1481" fmla="*/ 8882 w 98626"/>
                <a:gd name="connsiteY1481" fmla="*/ 72472 h 102014"/>
                <a:gd name="connsiteX1482" fmla="*/ 9158 w 98626"/>
                <a:gd name="connsiteY1482" fmla="*/ 72472 h 102014"/>
                <a:gd name="connsiteX1483" fmla="*/ 9158 w 98626"/>
                <a:gd name="connsiteY1483" fmla="*/ 72196 h 102014"/>
                <a:gd name="connsiteX1484" fmla="*/ 9158 w 98626"/>
                <a:gd name="connsiteY1484" fmla="*/ 71919 h 102014"/>
                <a:gd name="connsiteX1485" fmla="*/ 9158 w 98626"/>
                <a:gd name="connsiteY1485" fmla="*/ 71642 h 102014"/>
                <a:gd name="connsiteX1486" fmla="*/ 9435 w 98626"/>
                <a:gd name="connsiteY1486" fmla="*/ 71642 h 102014"/>
                <a:gd name="connsiteX1487" fmla="*/ 9435 w 98626"/>
                <a:gd name="connsiteY1487" fmla="*/ 71366 h 102014"/>
                <a:gd name="connsiteX1488" fmla="*/ 9435 w 98626"/>
                <a:gd name="connsiteY1488" fmla="*/ 71090 h 102014"/>
                <a:gd name="connsiteX1489" fmla="*/ 9711 w 98626"/>
                <a:gd name="connsiteY1489" fmla="*/ 71090 h 102014"/>
                <a:gd name="connsiteX1490" fmla="*/ 9711 w 98626"/>
                <a:gd name="connsiteY1490" fmla="*/ 70813 h 102014"/>
                <a:gd name="connsiteX1491" fmla="*/ 9711 w 98626"/>
                <a:gd name="connsiteY1491" fmla="*/ 70537 h 102014"/>
                <a:gd name="connsiteX1492" fmla="*/ 9987 w 98626"/>
                <a:gd name="connsiteY1492" fmla="*/ 70537 h 102014"/>
                <a:gd name="connsiteX1493" fmla="*/ 9987 w 98626"/>
                <a:gd name="connsiteY1493" fmla="*/ 70260 h 102014"/>
                <a:gd name="connsiteX1494" fmla="*/ 10263 w 98626"/>
                <a:gd name="connsiteY1494" fmla="*/ 69984 h 102014"/>
                <a:gd name="connsiteX1495" fmla="*/ 10263 w 98626"/>
                <a:gd name="connsiteY1495" fmla="*/ 69707 h 102014"/>
                <a:gd name="connsiteX1496" fmla="*/ 10540 w 98626"/>
                <a:gd name="connsiteY1496" fmla="*/ 69707 h 102014"/>
                <a:gd name="connsiteX1497" fmla="*/ 10540 w 98626"/>
                <a:gd name="connsiteY1497" fmla="*/ 69431 h 102014"/>
                <a:gd name="connsiteX1498" fmla="*/ 10816 w 98626"/>
                <a:gd name="connsiteY1498" fmla="*/ 69431 h 102014"/>
                <a:gd name="connsiteX1499" fmla="*/ 10816 w 98626"/>
                <a:gd name="connsiteY1499" fmla="*/ 69155 h 102014"/>
                <a:gd name="connsiteX1500" fmla="*/ 11092 w 98626"/>
                <a:gd name="connsiteY1500" fmla="*/ 69155 h 102014"/>
                <a:gd name="connsiteX1501" fmla="*/ 11092 w 98626"/>
                <a:gd name="connsiteY1501" fmla="*/ 68878 h 102014"/>
                <a:gd name="connsiteX1502" fmla="*/ 11369 w 98626"/>
                <a:gd name="connsiteY1502" fmla="*/ 68878 h 102014"/>
                <a:gd name="connsiteX1503" fmla="*/ 11369 w 98626"/>
                <a:gd name="connsiteY1503" fmla="*/ 68601 h 102014"/>
                <a:gd name="connsiteX1504" fmla="*/ 11645 w 98626"/>
                <a:gd name="connsiteY1504" fmla="*/ 68325 h 102014"/>
                <a:gd name="connsiteX1505" fmla="*/ 11645 w 98626"/>
                <a:gd name="connsiteY1505" fmla="*/ 68049 h 102014"/>
                <a:gd name="connsiteX1506" fmla="*/ 11921 w 98626"/>
                <a:gd name="connsiteY1506" fmla="*/ 68049 h 102014"/>
                <a:gd name="connsiteX1507" fmla="*/ 11921 w 98626"/>
                <a:gd name="connsiteY1507" fmla="*/ 67772 h 102014"/>
                <a:gd name="connsiteX1508" fmla="*/ 12198 w 98626"/>
                <a:gd name="connsiteY1508" fmla="*/ 67772 h 102014"/>
                <a:gd name="connsiteX1509" fmla="*/ 12198 w 98626"/>
                <a:gd name="connsiteY1509" fmla="*/ 67495 h 102014"/>
                <a:gd name="connsiteX1510" fmla="*/ 12474 w 98626"/>
                <a:gd name="connsiteY1510" fmla="*/ 67495 h 102014"/>
                <a:gd name="connsiteX1511" fmla="*/ 12474 w 98626"/>
                <a:gd name="connsiteY1511" fmla="*/ 67219 h 102014"/>
                <a:gd name="connsiteX1512" fmla="*/ 12474 w 98626"/>
                <a:gd name="connsiteY1512" fmla="*/ 66943 h 102014"/>
                <a:gd name="connsiteX1513" fmla="*/ 12474 w 98626"/>
                <a:gd name="connsiteY1513" fmla="*/ 66666 h 102014"/>
                <a:gd name="connsiteX1514" fmla="*/ 12474 w 98626"/>
                <a:gd name="connsiteY1514" fmla="*/ 66390 h 102014"/>
                <a:gd name="connsiteX1515" fmla="*/ 12198 w 98626"/>
                <a:gd name="connsiteY1515" fmla="*/ 66390 h 102014"/>
                <a:gd name="connsiteX1516" fmla="*/ 12198 w 98626"/>
                <a:gd name="connsiteY1516" fmla="*/ 66113 h 102014"/>
                <a:gd name="connsiteX1517" fmla="*/ 12198 w 98626"/>
                <a:gd name="connsiteY1517" fmla="*/ 65837 h 102014"/>
                <a:gd name="connsiteX1518" fmla="*/ 11921 w 98626"/>
                <a:gd name="connsiteY1518" fmla="*/ 65837 h 102014"/>
                <a:gd name="connsiteX1519" fmla="*/ 11921 w 98626"/>
                <a:gd name="connsiteY1519" fmla="*/ 65560 h 102014"/>
                <a:gd name="connsiteX1520" fmla="*/ 11921 w 98626"/>
                <a:gd name="connsiteY1520" fmla="*/ 65284 h 102014"/>
                <a:gd name="connsiteX1521" fmla="*/ 11645 w 98626"/>
                <a:gd name="connsiteY1521" fmla="*/ 65284 h 102014"/>
                <a:gd name="connsiteX1522" fmla="*/ 11645 w 98626"/>
                <a:gd name="connsiteY1522" fmla="*/ 65008 h 102014"/>
                <a:gd name="connsiteX1523" fmla="*/ 11645 w 98626"/>
                <a:gd name="connsiteY1523" fmla="*/ 64731 h 102014"/>
                <a:gd name="connsiteX1524" fmla="*/ 11645 w 98626"/>
                <a:gd name="connsiteY1524" fmla="*/ 64454 h 102014"/>
                <a:gd name="connsiteX1525" fmla="*/ 11645 w 98626"/>
                <a:gd name="connsiteY1525" fmla="*/ 64178 h 102014"/>
                <a:gd name="connsiteX1526" fmla="*/ 11645 w 98626"/>
                <a:gd name="connsiteY1526" fmla="*/ 63902 h 102014"/>
                <a:gd name="connsiteX1527" fmla="*/ 11921 w 98626"/>
                <a:gd name="connsiteY1527" fmla="*/ 63625 h 102014"/>
                <a:gd name="connsiteX1528" fmla="*/ 11921 w 98626"/>
                <a:gd name="connsiteY1528" fmla="*/ 63349 h 102014"/>
                <a:gd name="connsiteX1529" fmla="*/ 12198 w 98626"/>
                <a:gd name="connsiteY1529" fmla="*/ 63349 h 102014"/>
                <a:gd name="connsiteX1530" fmla="*/ 12198 w 98626"/>
                <a:gd name="connsiteY1530" fmla="*/ 63072 h 102014"/>
                <a:gd name="connsiteX1531" fmla="*/ 12474 w 98626"/>
                <a:gd name="connsiteY1531" fmla="*/ 63072 h 102014"/>
                <a:gd name="connsiteX1532" fmla="*/ 12474 w 98626"/>
                <a:gd name="connsiteY1532" fmla="*/ 62796 h 102014"/>
                <a:gd name="connsiteX1533" fmla="*/ 12750 w 98626"/>
                <a:gd name="connsiteY1533" fmla="*/ 62796 h 102014"/>
                <a:gd name="connsiteX1534" fmla="*/ 12750 w 98626"/>
                <a:gd name="connsiteY1534" fmla="*/ 62519 h 102014"/>
                <a:gd name="connsiteX1535" fmla="*/ 13026 w 98626"/>
                <a:gd name="connsiteY1535" fmla="*/ 62519 h 102014"/>
                <a:gd name="connsiteX1536" fmla="*/ 13026 w 98626"/>
                <a:gd name="connsiteY1536" fmla="*/ 62243 h 102014"/>
                <a:gd name="connsiteX1537" fmla="*/ 13302 w 98626"/>
                <a:gd name="connsiteY1537" fmla="*/ 62243 h 102014"/>
                <a:gd name="connsiteX1538" fmla="*/ 13302 w 98626"/>
                <a:gd name="connsiteY1538" fmla="*/ 61966 h 102014"/>
                <a:gd name="connsiteX1539" fmla="*/ 13579 w 98626"/>
                <a:gd name="connsiteY1539" fmla="*/ 61966 h 102014"/>
                <a:gd name="connsiteX1540" fmla="*/ 13579 w 98626"/>
                <a:gd name="connsiteY1540" fmla="*/ 61690 h 102014"/>
                <a:gd name="connsiteX1541" fmla="*/ 13579 w 98626"/>
                <a:gd name="connsiteY1541" fmla="*/ 61413 h 102014"/>
                <a:gd name="connsiteX1542" fmla="*/ 13855 w 98626"/>
                <a:gd name="connsiteY1542" fmla="*/ 61413 h 102014"/>
                <a:gd name="connsiteX1543" fmla="*/ 13855 w 98626"/>
                <a:gd name="connsiteY1543" fmla="*/ 61137 h 102014"/>
                <a:gd name="connsiteX1544" fmla="*/ 13855 w 98626"/>
                <a:gd name="connsiteY1544" fmla="*/ 60861 h 102014"/>
                <a:gd name="connsiteX1545" fmla="*/ 13855 w 98626"/>
                <a:gd name="connsiteY1545" fmla="*/ 60584 h 102014"/>
                <a:gd name="connsiteX1546" fmla="*/ 13855 w 98626"/>
                <a:gd name="connsiteY1546" fmla="*/ 60307 h 102014"/>
                <a:gd name="connsiteX1547" fmla="*/ 13855 w 98626"/>
                <a:gd name="connsiteY1547" fmla="*/ 60031 h 102014"/>
                <a:gd name="connsiteX1548" fmla="*/ 13855 w 98626"/>
                <a:gd name="connsiteY1548" fmla="*/ 59755 h 102014"/>
                <a:gd name="connsiteX1549" fmla="*/ 13855 w 98626"/>
                <a:gd name="connsiteY1549" fmla="*/ 59478 h 102014"/>
                <a:gd name="connsiteX1550" fmla="*/ 13855 w 98626"/>
                <a:gd name="connsiteY1550" fmla="*/ 59202 h 102014"/>
                <a:gd name="connsiteX1551" fmla="*/ 13855 w 98626"/>
                <a:gd name="connsiteY1551" fmla="*/ 58925 h 102014"/>
                <a:gd name="connsiteX1552" fmla="*/ 13855 w 98626"/>
                <a:gd name="connsiteY1552" fmla="*/ 58649 h 102014"/>
                <a:gd name="connsiteX1553" fmla="*/ 13855 w 98626"/>
                <a:gd name="connsiteY1553" fmla="*/ 58372 h 102014"/>
                <a:gd name="connsiteX1554" fmla="*/ 13855 w 98626"/>
                <a:gd name="connsiteY1554" fmla="*/ 58096 h 102014"/>
                <a:gd name="connsiteX1555" fmla="*/ 13855 w 98626"/>
                <a:gd name="connsiteY1555" fmla="*/ 57819 h 102014"/>
                <a:gd name="connsiteX1556" fmla="*/ 13855 w 98626"/>
                <a:gd name="connsiteY1556" fmla="*/ 57543 h 102014"/>
                <a:gd name="connsiteX1557" fmla="*/ 13855 w 98626"/>
                <a:gd name="connsiteY1557" fmla="*/ 57266 h 102014"/>
                <a:gd name="connsiteX1558" fmla="*/ 13855 w 98626"/>
                <a:gd name="connsiteY1558" fmla="*/ 56990 h 102014"/>
                <a:gd name="connsiteX1559" fmla="*/ 13579 w 98626"/>
                <a:gd name="connsiteY1559" fmla="*/ 56714 h 102014"/>
                <a:gd name="connsiteX1560" fmla="*/ 13579 w 98626"/>
                <a:gd name="connsiteY1560" fmla="*/ 56437 h 102014"/>
                <a:gd name="connsiteX1561" fmla="*/ 13302 w 98626"/>
                <a:gd name="connsiteY1561" fmla="*/ 56437 h 102014"/>
                <a:gd name="connsiteX1562" fmla="*/ 13026 w 98626"/>
                <a:gd name="connsiteY1562" fmla="*/ 56161 h 102014"/>
                <a:gd name="connsiteX1563" fmla="*/ 13026 w 98626"/>
                <a:gd name="connsiteY1563" fmla="*/ 55884 h 102014"/>
                <a:gd name="connsiteX1564" fmla="*/ 13026 w 98626"/>
                <a:gd name="connsiteY1564" fmla="*/ 55608 h 102014"/>
                <a:gd name="connsiteX1565" fmla="*/ 12750 w 98626"/>
                <a:gd name="connsiteY1565" fmla="*/ 55608 h 102014"/>
                <a:gd name="connsiteX1566" fmla="*/ 12750 w 98626"/>
                <a:gd name="connsiteY1566" fmla="*/ 55331 h 102014"/>
                <a:gd name="connsiteX1567" fmla="*/ 12474 w 98626"/>
                <a:gd name="connsiteY1567" fmla="*/ 55331 h 102014"/>
                <a:gd name="connsiteX1568" fmla="*/ 12474 w 98626"/>
                <a:gd name="connsiteY1568" fmla="*/ 55055 h 102014"/>
                <a:gd name="connsiteX1569" fmla="*/ 12198 w 98626"/>
                <a:gd name="connsiteY1569" fmla="*/ 55055 h 102014"/>
                <a:gd name="connsiteX1570" fmla="*/ 11921 w 98626"/>
                <a:gd name="connsiteY1570" fmla="*/ 55055 h 102014"/>
                <a:gd name="connsiteX1571" fmla="*/ 11645 w 98626"/>
                <a:gd name="connsiteY1571" fmla="*/ 55055 h 102014"/>
                <a:gd name="connsiteX1572" fmla="*/ 11369 w 98626"/>
                <a:gd name="connsiteY1572" fmla="*/ 54778 h 102014"/>
                <a:gd name="connsiteX1573" fmla="*/ 11369 w 98626"/>
                <a:gd name="connsiteY1573" fmla="*/ 54502 h 102014"/>
                <a:gd name="connsiteX1574" fmla="*/ 11369 w 98626"/>
                <a:gd name="connsiteY1574" fmla="*/ 54225 h 102014"/>
                <a:gd name="connsiteX1575" fmla="*/ 11369 w 98626"/>
                <a:gd name="connsiteY1575" fmla="*/ 53949 h 102014"/>
                <a:gd name="connsiteX1576" fmla="*/ 11369 w 98626"/>
                <a:gd name="connsiteY1576" fmla="*/ 53672 h 102014"/>
                <a:gd name="connsiteX1577" fmla="*/ 11369 w 98626"/>
                <a:gd name="connsiteY1577" fmla="*/ 53396 h 102014"/>
                <a:gd name="connsiteX1578" fmla="*/ 11369 w 98626"/>
                <a:gd name="connsiteY1578" fmla="*/ 53119 h 102014"/>
                <a:gd name="connsiteX1579" fmla="*/ 11369 w 98626"/>
                <a:gd name="connsiteY1579" fmla="*/ 52843 h 102014"/>
                <a:gd name="connsiteX1580" fmla="*/ 11092 w 98626"/>
                <a:gd name="connsiteY1580" fmla="*/ 52843 h 102014"/>
                <a:gd name="connsiteX1581" fmla="*/ 11092 w 98626"/>
                <a:gd name="connsiteY1581" fmla="*/ 52567 h 102014"/>
                <a:gd name="connsiteX1582" fmla="*/ 10816 w 98626"/>
                <a:gd name="connsiteY1582" fmla="*/ 52567 h 102014"/>
                <a:gd name="connsiteX1583" fmla="*/ 10540 w 98626"/>
                <a:gd name="connsiteY1583" fmla="*/ 52843 h 102014"/>
                <a:gd name="connsiteX1584" fmla="*/ 10263 w 98626"/>
                <a:gd name="connsiteY1584" fmla="*/ 52567 h 102014"/>
                <a:gd name="connsiteX1585" fmla="*/ 9987 w 98626"/>
                <a:gd name="connsiteY1585" fmla="*/ 52567 h 102014"/>
                <a:gd name="connsiteX1586" fmla="*/ 9987 w 98626"/>
                <a:gd name="connsiteY1586" fmla="*/ 52290 h 102014"/>
                <a:gd name="connsiteX1587" fmla="*/ 9711 w 98626"/>
                <a:gd name="connsiteY1587" fmla="*/ 52290 h 102014"/>
                <a:gd name="connsiteX1588" fmla="*/ 9711 w 98626"/>
                <a:gd name="connsiteY1588" fmla="*/ 52014 h 102014"/>
                <a:gd name="connsiteX1589" fmla="*/ 9711 w 98626"/>
                <a:gd name="connsiteY1589" fmla="*/ 51737 h 102014"/>
                <a:gd name="connsiteX1590" fmla="*/ 9435 w 98626"/>
                <a:gd name="connsiteY1590" fmla="*/ 51737 h 102014"/>
                <a:gd name="connsiteX1591" fmla="*/ 9435 w 98626"/>
                <a:gd name="connsiteY1591" fmla="*/ 51461 h 102014"/>
                <a:gd name="connsiteX1592" fmla="*/ 9158 w 98626"/>
                <a:gd name="connsiteY1592" fmla="*/ 51461 h 102014"/>
                <a:gd name="connsiteX1593" fmla="*/ 9158 w 98626"/>
                <a:gd name="connsiteY1593" fmla="*/ 51184 h 102014"/>
                <a:gd name="connsiteX1594" fmla="*/ 8882 w 98626"/>
                <a:gd name="connsiteY1594" fmla="*/ 51184 h 102014"/>
                <a:gd name="connsiteX1595" fmla="*/ 8606 w 98626"/>
                <a:gd name="connsiteY1595" fmla="*/ 51184 h 102014"/>
                <a:gd name="connsiteX1596" fmla="*/ 8606 w 98626"/>
                <a:gd name="connsiteY1596" fmla="*/ 50908 h 102014"/>
                <a:gd name="connsiteX1597" fmla="*/ 8606 w 98626"/>
                <a:gd name="connsiteY1597" fmla="*/ 50631 h 102014"/>
                <a:gd name="connsiteX1598" fmla="*/ 8606 w 98626"/>
                <a:gd name="connsiteY1598" fmla="*/ 50355 h 102014"/>
                <a:gd name="connsiteX1599" fmla="*/ 8606 w 98626"/>
                <a:gd name="connsiteY1599" fmla="*/ 50078 h 102014"/>
                <a:gd name="connsiteX1600" fmla="*/ 8606 w 98626"/>
                <a:gd name="connsiteY1600" fmla="*/ 49802 h 102014"/>
                <a:gd name="connsiteX1601" fmla="*/ 8330 w 98626"/>
                <a:gd name="connsiteY1601" fmla="*/ 49802 h 102014"/>
                <a:gd name="connsiteX1602" fmla="*/ 8330 w 98626"/>
                <a:gd name="connsiteY1602" fmla="*/ 49525 h 102014"/>
                <a:gd name="connsiteX1603" fmla="*/ 8330 w 98626"/>
                <a:gd name="connsiteY1603" fmla="*/ 49249 h 102014"/>
                <a:gd name="connsiteX1604" fmla="*/ 8330 w 98626"/>
                <a:gd name="connsiteY1604" fmla="*/ 48973 h 102014"/>
                <a:gd name="connsiteX1605" fmla="*/ 8330 w 98626"/>
                <a:gd name="connsiteY1605" fmla="*/ 48696 h 102014"/>
                <a:gd name="connsiteX1606" fmla="*/ 8330 w 98626"/>
                <a:gd name="connsiteY1606" fmla="*/ 48420 h 102014"/>
                <a:gd name="connsiteX1607" fmla="*/ 8330 w 98626"/>
                <a:gd name="connsiteY1607" fmla="*/ 48143 h 102014"/>
                <a:gd name="connsiteX1608" fmla="*/ 8330 w 98626"/>
                <a:gd name="connsiteY1608" fmla="*/ 47867 h 102014"/>
                <a:gd name="connsiteX1609" fmla="*/ 8330 w 98626"/>
                <a:gd name="connsiteY1609" fmla="*/ 47590 h 102014"/>
                <a:gd name="connsiteX1610" fmla="*/ 8330 w 98626"/>
                <a:gd name="connsiteY1610" fmla="*/ 47314 h 102014"/>
                <a:gd name="connsiteX1611" fmla="*/ 8330 w 98626"/>
                <a:gd name="connsiteY1611" fmla="*/ 47037 h 102014"/>
                <a:gd name="connsiteX1612" fmla="*/ 8330 w 98626"/>
                <a:gd name="connsiteY1612" fmla="*/ 46761 h 102014"/>
                <a:gd name="connsiteX1613" fmla="*/ 8330 w 98626"/>
                <a:gd name="connsiteY1613" fmla="*/ 46484 h 102014"/>
                <a:gd name="connsiteX1614" fmla="*/ 8330 w 98626"/>
                <a:gd name="connsiteY1614" fmla="*/ 46208 h 102014"/>
                <a:gd name="connsiteX1615" fmla="*/ 8330 w 98626"/>
                <a:gd name="connsiteY1615" fmla="*/ 45932 h 102014"/>
                <a:gd name="connsiteX1616" fmla="*/ 8330 w 98626"/>
                <a:gd name="connsiteY1616" fmla="*/ 45655 h 102014"/>
                <a:gd name="connsiteX1617" fmla="*/ 8330 w 98626"/>
                <a:gd name="connsiteY1617" fmla="*/ 45378 h 102014"/>
                <a:gd name="connsiteX1618" fmla="*/ 8330 w 98626"/>
                <a:gd name="connsiteY1618" fmla="*/ 45102 h 102014"/>
                <a:gd name="connsiteX1619" fmla="*/ 8330 w 98626"/>
                <a:gd name="connsiteY1619" fmla="*/ 44826 h 102014"/>
                <a:gd name="connsiteX1620" fmla="*/ 8330 w 98626"/>
                <a:gd name="connsiteY1620" fmla="*/ 44549 h 102014"/>
                <a:gd name="connsiteX1621" fmla="*/ 8054 w 98626"/>
                <a:gd name="connsiteY1621" fmla="*/ 44549 h 102014"/>
                <a:gd name="connsiteX1622" fmla="*/ 8054 w 98626"/>
                <a:gd name="connsiteY1622" fmla="*/ 44273 h 102014"/>
                <a:gd name="connsiteX1623" fmla="*/ 8054 w 98626"/>
                <a:gd name="connsiteY1623" fmla="*/ 43996 h 102014"/>
                <a:gd name="connsiteX1624" fmla="*/ 8054 w 98626"/>
                <a:gd name="connsiteY1624" fmla="*/ 43720 h 102014"/>
                <a:gd name="connsiteX1625" fmla="*/ 8054 w 98626"/>
                <a:gd name="connsiteY1625" fmla="*/ 43443 h 102014"/>
                <a:gd name="connsiteX1626" fmla="*/ 8054 w 98626"/>
                <a:gd name="connsiteY1626" fmla="*/ 43167 h 102014"/>
                <a:gd name="connsiteX1627" fmla="*/ 8054 w 98626"/>
                <a:gd name="connsiteY1627" fmla="*/ 42890 h 102014"/>
                <a:gd name="connsiteX1628" fmla="*/ 8054 w 98626"/>
                <a:gd name="connsiteY1628" fmla="*/ 42614 h 102014"/>
                <a:gd name="connsiteX1629" fmla="*/ 8054 w 98626"/>
                <a:gd name="connsiteY1629" fmla="*/ 42337 h 102014"/>
                <a:gd name="connsiteX1630" fmla="*/ 7777 w 98626"/>
                <a:gd name="connsiteY1630" fmla="*/ 42061 h 102014"/>
                <a:gd name="connsiteX1631" fmla="*/ 7777 w 98626"/>
                <a:gd name="connsiteY1631" fmla="*/ 41785 h 102014"/>
                <a:gd name="connsiteX1632" fmla="*/ 7777 w 98626"/>
                <a:gd name="connsiteY1632" fmla="*/ 41508 h 102014"/>
                <a:gd name="connsiteX1633" fmla="*/ 7777 w 98626"/>
                <a:gd name="connsiteY1633" fmla="*/ 41231 h 102014"/>
                <a:gd name="connsiteX1634" fmla="*/ 7501 w 98626"/>
                <a:gd name="connsiteY1634" fmla="*/ 40955 h 102014"/>
                <a:gd name="connsiteX1635" fmla="*/ 7501 w 98626"/>
                <a:gd name="connsiteY1635" fmla="*/ 40679 h 102014"/>
                <a:gd name="connsiteX1636" fmla="*/ 7501 w 98626"/>
                <a:gd name="connsiteY1636" fmla="*/ 40402 h 102014"/>
                <a:gd name="connsiteX1637" fmla="*/ 7501 w 98626"/>
                <a:gd name="connsiteY1637" fmla="*/ 40126 h 102014"/>
                <a:gd name="connsiteX1638" fmla="*/ 7501 w 98626"/>
                <a:gd name="connsiteY1638" fmla="*/ 39849 h 102014"/>
                <a:gd name="connsiteX1639" fmla="*/ 7225 w 98626"/>
                <a:gd name="connsiteY1639" fmla="*/ 39849 h 102014"/>
                <a:gd name="connsiteX1640" fmla="*/ 7225 w 98626"/>
                <a:gd name="connsiteY1640" fmla="*/ 39573 h 102014"/>
                <a:gd name="connsiteX1641" fmla="*/ 7225 w 98626"/>
                <a:gd name="connsiteY1641" fmla="*/ 39296 h 102014"/>
                <a:gd name="connsiteX1642" fmla="*/ 7225 w 98626"/>
                <a:gd name="connsiteY1642" fmla="*/ 39020 h 102014"/>
                <a:gd name="connsiteX1643" fmla="*/ 7225 w 98626"/>
                <a:gd name="connsiteY1643" fmla="*/ 38744 h 102014"/>
                <a:gd name="connsiteX1644" fmla="*/ 7225 w 98626"/>
                <a:gd name="connsiteY1644" fmla="*/ 38467 h 102014"/>
                <a:gd name="connsiteX1645" fmla="*/ 6948 w 98626"/>
                <a:gd name="connsiteY1645" fmla="*/ 38467 h 102014"/>
                <a:gd name="connsiteX1646" fmla="*/ 6948 w 98626"/>
                <a:gd name="connsiteY1646" fmla="*/ 38190 h 102014"/>
                <a:gd name="connsiteX1647" fmla="*/ 6948 w 98626"/>
                <a:gd name="connsiteY1647" fmla="*/ 37914 h 102014"/>
                <a:gd name="connsiteX1648" fmla="*/ 6948 w 98626"/>
                <a:gd name="connsiteY1648" fmla="*/ 37638 h 102014"/>
                <a:gd name="connsiteX1649" fmla="*/ 6948 w 98626"/>
                <a:gd name="connsiteY1649" fmla="*/ 37361 h 102014"/>
                <a:gd name="connsiteX1650" fmla="*/ 6672 w 98626"/>
                <a:gd name="connsiteY1650" fmla="*/ 37361 h 102014"/>
                <a:gd name="connsiteX1651" fmla="*/ 6672 w 98626"/>
                <a:gd name="connsiteY1651" fmla="*/ 37084 h 102014"/>
                <a:gd name="connsiteX1652" fmla="*/ 6672 w 98626"/>
                <a:gd name="connsiteY1652" fmla="*/ 36808 h 102014"/>
                <a:gd name="connsiteX1653" fmla="*/ 6672 w 98626"/>
                <a:gd name="connsiteY1653" fmla="*/ 36532 h 102014"/>
                <a:gd name="connsiteX1654" fmla="*/ 6396 w 98626"/>
                <a:gd name="connsiteY1654" fmla="*/ 36532 h 102014"/>
                <a:gd name="connsiteX1655" fmla="*/ 6396 w 98626"/>
                <a:gd name="connsiteY1655" fmla="*/ 36255 h 102014"/>
                <a:gd name="connsiteX1656" fmla="*/ 6119 w 98626"/>
                <a:gd name="connsiteY1656" fmla="*/ 36255 h 102014"/>
                <a:gd name="connsiteX1657" fmla="*/ 6119 w 98626"/>
                <a:gd name="connsiteY1657" fmla="*/ 36532 h 102014"/>
                <a:gd name="connsiteX1658" fmla="*/ 5843 w 98626"/>
                <a:gd name="connsiteY1658" fmla="*/ 36532 h 102014"/>
                <a:gd name="connsiteX1659" fmla="*/ 5567 w 98626"/>
                <a:gd name="connsiteY1659" fmla="*/ 36255 h 102014"/>
                <a:gd name="connsiteX1660" fmla="*/ 5291 w 98626"/>
                <a:gd name="connsiteY1660" fmla="*/ 36255 h 102014"/>
                <a:gd name="connsiteX1661" fmla="*/ 5291 w 98626"/>
                <a:gd name="connsiteY1661" fmla="*/ 36532 h 102014"/>
                <a:gd name="connsiteX1662" fmla="*/ 5014 w 98626"/>
                <a:gd name="connsiteY1662" fmla="*/ 36532 h 102014"/>
                <a:gd name="connsiteX1663" fmla="*/ 5014 w 98626"/>
                <a:gd name="connsiteY1663" fmla="*/ 36808 h 102014"/>
                <a:gd name="connsiteX1664" fmla="*/ 5014 w 98626"/>
                <a:gd name="connsiteY1664" fmla="*/ 36532 h 102014"/>
                <a:gd name="connsiteX1665" fmla="*/ 4738 w 98626"/>
                <a:gd name="connsiteY1665" fmla="*/ 36532 h 102014"/>
                <a:gd name="connsiteX1666" fmla="*/ 4738 w 98626"/>
                <a:gd name="connsiteY1666" fmla="*/ 36255 h 102014"/>
                <a:gd name="connsiteX1667" fmla="*/ 4462 w 98626"/>
                <a:gd name="connsiteY1667" fmla="*/ 36255 h 102014"/>
                <a:gd name="connsiteX1668" fmla="*/ 4462 w 98626"/>
                <a:gd name="connsiteY1668" fmla="*/ 35979 h 102014"/>
                <a:gd name="connsiteX1669" fmla="*/ 4186 w 98626"/>
                <a:gd name="connsiteY1669" fmla="*/ 35979 h 102014"/>
                <a:gd name="connsiteX1670" fmla="*/ 3910 w 98626"/>
                <a:gd name="connsiteY1670" fmla="*/ 35979 h 102014"/>
                <a:gd name="connsiteX1671" fmla="*/ 3910 w 98626"/>
                <a:gd name="connsiteY1671" fmla="*/ 36255 h 102014"/>
                <a:gd name="connsiteX1672" fmla="*/ 3633 w 98626"/>
                <a:gd name="connsiteY1672" fmla="*/ 35979 h 102014"/>
                <a:gd name="connsiteX1673" fmla="*/ 3357 w 98626"/>
                <a:gd name="connsiteY1673" fmla="*/ 35979 h 102014"/>
                <a:gd name="connsiteX1674" fmla="*/ 3081 w 98626"/>
                <a:gd name="connsiteY1674" fmla="*/ 35979 h 102014"/>
                <a:gd name="connsiteX1675" fmla="*/ 3081 w 98626"/>
                <a:gd name="connsiteY1675" fmla="*/ 36255 h 102014"/>
                <a:gd name="connsiteX1676" fmla="*/ 2804 w 98626"/>
                <a:gd name="connsiteY1676" fmla="*/ 36255 h 102014"/>
                <a:gd name="connsiteX1677" fmla="*/ 2528 w 98626"/>
                <a:gd name="connsiteY1677" fmla="*/ 36255 h 102014"/>
                <a:gd name="connsiteX1678" fmla="*/ 2528 w 98626"/>
                <a:gd name="connsiteY1678" fmla="*/ 35979 h 102014"/>
                <a:gd name="connsiteX1679" fmla="*/ 2252 w 98626"/>
                <a:gd name="connsiteY1679" fmla="*/ 35979 h 102014"/>
                <a:gd name="connsiteX1680" fmla="*/ 2252 w 98626"/>
                <a:gd name="connsiteY1680" fmla="*/ 35702 h 102014"/>
                <a:gd name="connsiteX1681" fmla="*/ 2252 w 98626"/>
                <a:gd name="connsiteY1681" fmla="*/ 35426 h 102014"/>
                <a:gd name="connsiteX1682" fmla="*/ 2252 w 98626"/>
                <a:gd name="connsiteY1682" fmla="*/ 35426 h 102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</a:cxnLst>
              <a:rect l="l" t="t" r="r" b="b"/>
              <a:pathLst>
                <a:path w="98626" h="102014">
                  <a:moveTo>
                    <a:pt x="2252" y="35426"/>
                  </a:moveTo>
                  <a:lnTo>
                    <a:pt x="1976" y="35149"/>
                  </a:lnTo>
                  <a:lnTo>
                    <a:pt x="1699" y="35149"/>
                  </a:lnTo>
                  <a:lnTo>
                    <a:pt x="1423" y="34873"/>
                  </a:lnTo>
                  <a:lnTo>
                    <a:pt x="1147" y="34873"/>
                  </a:lnTo>
                  <a:lnTo>
                    <a:pt x="870" y="34873"/>
                  </a:lnTo>
                  <a:lnTo>
                    <a:pt x="870" y="34597"/>
                  </a:lnTo>
                  <a:lnTo>
                    <a:pt x="594" y="34597"/>
                  </a:lnTo>
                  <a:lnTo>
                    <a:pt x="594" y="34320"/>
                  </a:lnTo>
                  <a:lnTo>
                    <a:pt x="594" y="34043"/>
                  </a:lnTo>
                  <a:lnTo>
                    <a:pt x="594" y="33767"/>
                  </a:lnTo>
                  <a:lnTo>
                    <a:pt x="870" y="33491"/>
                  </a:lnTo>
                  <a:lnTo>
                    <a:pt x="1147" y="33491"/>
                  </a:lnTo>
                  <a:lnTo>
                    <a:pt x="1147" y="33214"/>
                  </a:lnTo>
                  <a:lnTo>
                    <a:pt x="1423" y="33214"/>
                  </a:lnTo>
                  <a:lnTo>
                    <a:pt x="1423" y="32938"/>
                  </a:lnTo>
                  <a:lnTo>
                    <a:pt x="1423" y="32661"/>
                  </a:lnTo>
                  <a:lnTo>
                    <a:pt x="1699" y="32661"/>
                  </a:lnTo>
                  <a:lnTo>
                    <a:pt x="1976" y="32385"/>
                  </a:lnTo>
                  <a:lnTo>
                    <a:pt x="1976" y="32108"/>
                  </a:lnTo>
                  <a:lnTo>
                    <a:pt x="1976" y="31832"/>
                  </a:lnTo>
                  <a:lnTo>
                    <a:pt x="1699" y="31832"/>
                  </a:lnTo>
                  <a:lnTo>
                    <a:pt x="1699" y="31555"/>
                  </a:lnTo>
                  <a:lnTo>
                    <a:pt x="1423" y="31555"/>
                  </a:lnTo>
                  <a:lnTo>
                    <a:pt x="1423" y="31279"/>
                  </a:lnTo>
                  <a:lnTo>
                    <a:pt x="1147" y="31279"/>
                  </a:lnTo>
                  <a:lnTo>
                    <a:pt x="870" y="31279"/>
                  </a:lnTo>
                  <a:lnTo>
                    <a:pt x="870" y="31002"/>
                  </a:lnTo>
                  <a:lnTo>
                    <a:pt x="594" y="31002"/>
                  </a:lnTo>
                  <a:lnTo>
                    <a:pt x="594" y="30726"/>
                  </a:lnTo>
                  <a:lnTo>
                    <a:pt x="318" y="30726"/>
                  </a:lnTo>
                  <a:lnTo>
                    <a:pt x="318" y="30450"/>
                  </a:lnTo>
                  <a:lnTo>
                    <a:pt x="318" y="30173"/>
                  </a:lnTo>
                  <a:lnTo>
                    <a:pt x="42" y="30173"/>
                  </a:lnTo>
                  <a:lnTo>
                    <a:pt x="42" y="29896"/>
                  </a:lnTo>
                  <a:lnTo>
                    <a:pt x="42" y="29620"/>
                  </a:lnTo>
                  <a:lnTo>
                    <a:pt x="42" y="29344"/>
                  </a:lnTo>
                  <a:lnTo>
                    <a:pt x="318" y="29344"/>
                  </a:lnTo>
                  <a:lnTo>
                    <a:pt x="318" y="29067"/>
                  </a:lnTo>
                  <a:lnTo>
                    <a:pt x="594" y="29067"/>
                  </a:lnTo>
                  <a:lnTo>
                    <a:pt x="594" y="28791"/>
                  </a:lnTo>
                  <a:lnTo>
                    <a:pt x="870" y="28791"/>
                  </a:lnTo>
                  <a:lnTo>
                    <a:pt x="870" y="28514"/>
                  </a:lnTo>
                  <a:lnTo>
                    <a:pt x="1147" y="28514"/>
                  </a:lnTo>
                  <a:lnTo>
                    <a:pt x="1147" y="28238"/>
                  </a:lnTo>
                  <a:lnTo>
                    <a:pt x="1423" y="28238"/>
                  </a:lnTo>
                  <a:lnTo>
                    <a:pt x="1423" y="27961"/>
                  </a:lnTo>
                  <a:lnTo>
                    <a:pt x="1423" y="27685"/>
                  </a:lnTo>
                  <a:lnTo>
                    <a:pt x="1423" y="27408"/>
                  </a:lnTo>
                  <a:lnTo>
                    <a:pt x="1423" y="27132"/>
                  </a:lnTo>
                  <a:lnTo>
                    <a:pt x="1423" y="26855"/>
                  </a:lnTo>
                  <a:lnTo>
                    <a:pt x="1699" y="26855"/>
                  </a:lnTo>
                  <a:lnTo>
                    <a:pt x="1699" y="26579"/>
                  </a:lnTo>
                  <a:lnTo>
                    <a:pt x="1976" y="26303"/>
                  </a:lnTo>
                  <a:lnTo>
                    <a:pt x="1976" y="26026"/>
                  </a:lnTo>
                  <a:lnTo>
                    <a:pt x="1976" y="25750"/>
                  </a:lnTo>
                  <a:lnTo>
                    <a:pt x="1976" y="25473"/>
                  </a:lnTo>
                  <a:lnTo>
                    <a:pt x="2252" y="25473"/>
                  </a:lnTo>
                  <a:lnTo>
                    <a:pt x="2528" y="25473"/>
                  </a:lnTo>
                  <a:lnTo>
                    <a:pt x="2528" y="25197"/>
                  </a:lnTo>
                  <a:lnTo>
                    <a:pt x="2804" y="25197"/>
                  </a:lnTo>
                  <a:lnTo>
                    <a:pt x="2804" y="24920"/>
                  </a:lnTo>
                  <a:lnTo>
                    <a:pt x="3081" y="24644"/>
                  </a:lnTo>
                  <a:lnTo>
                    <a:pt x="3081" y="24367"/>
                  </a:lnTo>
                  <a:lnTo>
                    <a:pt x="3081" y="24091"/>
                  </a:lnTo>
                  <a:lnTo>
                    <a:pt x="3081" y="23814"/>
                  </a:lnTo>
                  <a:lnTo>
                    <a:pt x="2804" y="23814"/>
                  </a:lnTo>
                  <a:lnTo>
                    <a:pt x="2804" y="23538"/>
                  </a:lnTo>
                  <a:lnTo>
                    <a:pt x="3081" y="23538"/>
                  </a:lnTo>
                  <a:lnTo>
                    <a:pt x="3081" y="23261"/>
                  </a:lnTo>
                  <a:lnTo>
                    <a:pt x="3357" y="23261"/>
                  </a:lnTo>
                  <a:lnTo>
                    <a:pt x="3357" y="22985"/>
                  </a:lnTo>
                  <a:lnTo>
                    <a:pt x="3081" y="22985"/>
                  </a:lnTo>
                  <a:lnTo>
                    <a:pt x="3081" y="22709"/>
                  </a:lnTo>
                  <a:lnTo>
                    <a:pt x="2804" y="22709"/>
                  </a:lnTo>
                  <a:lnTo>
                    <a:pt x="2804" y="22432"/>
                  </a:lnTo>
                  <a:lnTo>
                    <a:pt x="2804" y="22156"/>
                  </a:lnTo>
                  <a:lnTo>
                    <a:pt x="2804" y="21879"/>
                  </a:lnTo>
                  <a:lnTo>
                    <a:pt x="2804" y="21603"/>
                  </a:lnTo>
                  <a:lnTo>
                    <a:pt x="3081" y="21603"/>
                  </a:lnTo>
                  <a:lnTo>
                    <a:pt x="3081" y="21326"/>
                  </a:lnTo>
                  <a:lnTo>
                    <a:pt x="3081" y="21050"/>
                  </a:lnTo>
                  <a:lnTo>
                    <a:pt x="3357" y="21050"/>
                  </a:lnTo>
                  <a:lnTo>
                    <a:pt x="3357" y="20773"/>
                  </a:lnTo>
                  <a:lnTo>
                    <a:pt x="3633" y="20773"/>
                  </a:lnTo>
                  <a:lnTo>
                    <a:pt x="3633" y="20497"/>
                  </a:lnTo>
                  <a:lnTo>
                    <a:pt x="3633" y="20220"/>
                  </a:lnTo>
                  <a:lnTo>
                    <a:pt x="3633" y="19944"/>
                  </a:lnTo>
                  <a:lnTo>
                    <a:pt x="3633" y="19667"/>
                  </a:lnTo>
                  <a:lnTo>
                    <a:pt x="3910" y="19667"/>
                  </a:lnTo>
                  <a:lnTo>
                    <a:pt x="3910" y="19391"/>
                  </a:lnTo>
                  <a:lnTo>
                    <a:pt x="4186" y="19391"/>
                  </a:lnTo>
                  <a:lnTo>
                    <a:pt x="4462" y="19114"/>
                  </a:lnTo>
                  <a:lnTo>
                    <a:pt x="4462" y="18838"/>
                  </a:lnTo>
                  <a:lnTo>
                    <a:pt x="4462" y="18562"/>
                  </a:lnTo>
                  <a:lnTo>
                    <a:pt x="4738" y="18562"/>
                  </a:lnTo>
                  <a:lnTo>
                    <a:pt x="5014" y="18562"/>
                  </a:lnTo>
                  <a:lnTo>
                    <a:pt x="5014" y="18285"/>
                  </a:lnTo>
                  <a:lnTo>
                    <a:pt x="5291" y="18285"/>
                  </a:lnTo>
                  <a:lnTo>
                    <a:pt x="5014" y="18285"/>
                  </a:lnTo>
                  <a:lnTo>
                    <a:pt x="5014" y="18009"/>
                  </a:lnTo>
                  <a:lnTo>
                    <a:pt x="5291" y="18009"/>
                  </a:lnTo>
                  <a:lnTo>
                    <a:pt x="5291" y="17732"/>
                  </a:lnTo>
                  <a:lnTo>
                    <a:pt x="5567" y="17732"/>
                  </a:lnTo>
                  <a:lnTo>
                    <a:pt x="5567" y="18009"/>
                  </a:lnTo>
                  <a:lnTo>
                    <a:pt x="5843" y="18285"/>
                  </a:lnTo>
                  <a:lnTo>
                    <a:pt x="5843" y="18562"/>
                  </a:lnTo>
                  <a:lnTo>
                    <a:pt x="6119" y="18562"/>
                  </a:lnTo>
                  <a:lnTo>
                    <a:pt x="6119" y="18838"/>
                  </a:lnTo>
                  <a:lnTo>
                    <a:pt x="6396" y="18838"/>
                  </a:lnTo>
                  <a:lnTo>
                    <a:pt x="6672" y="18838"/>
                  </a:lnTo>
                  <a:lnTo>
                    <a:pt x="6948" y="18838"/>
                  </a:lnTo>
                  <a:lnTo>
                    <a:pt x="7225" y="18838"/>
                  </a:lnTo>
                  <a:lnTo>
                    <a:pt x="7225" y="18562"/>
                  </a:lnTo>
                  <a:lnTo>
                    <a:pt x="7501" y="18562"/>
                  </a:lnTo>
                  <a:lnTo>
                    <a:pt x="7501" y="18285"/>
                  </a:lnTo>
                  <a:lnTo>
                    <a:pt x="7501" y="18009"/>
                  </a:lnTo>
                  <a:lnTo>
                    <a:pt x="7777" y="18009"/>
                  </a:lnTo>
                  <a:lnTo>
                    <a:pt x="7777" y="17732"/>
                  </a:lnTo>
                  <a:lnTo>
                    <a:pt x="7777" y="17456"/>
                  </a:lnTo>
                  <a:lnTo>
                    <a:pt x="7777" y="17179"/>
                  </a:lnTo>
                  <a:lnTo>
                    <a:pt x="8054" y="17179"/>
                  </a:lnTo>
                  <a:lnTo>
                    <a:pt x="8054" y="16903"/>
                  </a:lnTo>
                  <a:lnTo>
                    <a:pt x="8054" y="16626"/>
                  </a:lnTo>
                  <a:lnTo>
                    <a:pt x="8054" y="16350"/>
                  </a:lnTo>
                  <a:lnTo>
                    <a:pt x="8054" y="16073"/>
                  </a:lnTo>
                  <a:lnTo>
                    <a:pt x="8330" y="15797"/>
                  </a:lnTo>
                  <a:lnTo>
                    <a:pt x="8330" y="15521"/>
                  </a:lnTo>
                  <a:lnTo>
                    <a:pt x="8606" y="15521"/>
                  </a:lnTo>
                  <a:lnTo>
                    <a:pt x="8606" y="15244"/>
                  </a:lnTo>
                  <a:lnTo>
                    <a:pt x="8882" y="15244"/>
                  </a:lnTo>
                  <a:lnTo>
                    <a:pt x="8882" y="14967"/>
                  </a:lnTo>
                  <a:lnTo>
                    <a:pt x="9158" y="14967"/>
                  </a:lnTo>
                  <a:lnTo>
                    <a:pt x="9158" y="14691"/>
                  </a:lnTo>
                  <a:lnTo>
                    <a:pt x="9435" y="14691"/>
                  </a:lnTo>
                  <a:lnTo>
                    <a:pt x="9435" y="14415"/>
                  </a:lnTo>
                  <a:lnTo>
                    <a:pt x="9435" y="14138"/>
                  </a:lnTo>
                  <a:lnTo>
                    <a:pt x="9435" y="13862"/>
                  </a:lnTo>
                  <a:lnTo>
                    <a:pt x="9711" y="13862"/>
                  </a:lnTo>
                  <a:lnTo>
                    <a:pt x="9435" y="13585"/>
                  </a:lnTo>
                  <a:lnTo>
                    <a:pt x="9435" y="13309"/>
                  </a:lnTo>
                  <a:lnTo>
                    <a:pt x="9158" y="13309"/>
                  </a:lnTo>
                  <a:lnTo>
                    <a:pt x="9158" y="13032"/>
                  </a:lnTo>
                  <a:lnTo>
                    <a:pt x="8882" y="12756"/>
                  </a:lnTo>
                  <a:lnTo>
                    <a:pt x="8606" y="12480"/>
                  </a:lnTo>
                  <a:lnTo>
                    <a:pt x="8606" y="12203"/>
                  </a:lnTo>
                  <a:lnTo>
                    <a:pt x="8606" y="11926"/>
                  </a:lnTo>
                  <a:lnTo>
                    <a:pt x="8330" y="11926"/>
                  </a:lnTo>
                  <a:lnTo>
                    <a:pt x="8330" y="11650"/>
                  </a:lnTo>
                  <a:lnTo>
                    <a:pt x="8330" y="11374"/>
                  </a:lnTo>
                  <a:lnTo>
                    <a:pt x="8054" y="11374"/>
                  </a:lnTo>
                  <a:lnTo>
                    <a:pt x="8054" y="11097"/>
                  </a:lnTo>
                  <a:lnTo>
                    <a:pt x="7777" y="11097"/>
                  </a:lnTo>
                  <a:lnTo>
                    <a:pt x="7777" y="10820"/>
                  </a:lnTo>
                  <a:lnTo>
                    <a:pt x="7501" y="10820"/>
                  </a:lnTo>
                  <a:lnTo>
                    <a:pt x="7225" y="10820"/>
                  </a:lnTo>
                  <a:lnTo>
                    <a:pt x="6948" y="10820"/>
                  </a:lnTo>
                  <a:lnTo>
                    <a:pt x="6948" y="10544"/>
                  </a:lnTo>
                  <a:lnTo>
                    <a:pt x="6672" y="10544"/>
                  </a:lnTo>
                  <a:lnTo>
                    <a:pt x="6396" y="10544"/>
                  </a:lnTo>
                  <a:lnTo>
                    <a:pt x="6119" y="10544"/>
                  </a:lnTo>
                  <a:lnTo>
                    <a:pt x="6119" y="10268"/>
                  </a:lnTo>
                  <a:lnTo>
                    <a:pt x="6119" y="9991"/>
                  </a:lnTo>
                  <a:lnTo>
                    <a:pt x="6396" y="9991"/>
                  </a:lnTo>
                  <a:lnTo>
                    <a:pt x="6396" y="9715"/>
                  </a:lnTo>
                  <a:lnTo>
                    <a:pt x="6396" y="9438"/>
                  </a:lnTo>
                  <a:lnTo>
                    <a:pt x="6396" y="9162"/>
                  </a:lnTo>
                  <a:lnTo>
                    <a:pt x="6672" y="9162"/>
                  </a:lnTo>
                  <a:lnTo>
                    <a:pt x="6672" y="8885"/>
                  </a:lnTo>
                  <a:lnTo>
                    <a:pt x="6948" y="8885"/>
                  </a:lnTo>
                  <a:lnTo>
                    <a:pt x="6948" y="8609"/>
                  </a:lnTo>
                  <a:lnTo>
                    <a:pt x="7225" y="8609"/>
                  </a:lnTo>
                  <a:lnTo>
                    <a:pt x="7501" y="8609"/>
                  </a:lnTo>
                  <a:lnTo>
                    <a:pt x="7501" y="8333"/>
                  </a:lnTo>
                  <a:lnTo>
                    <a:pt x="7777" y="8333"/>
                  </a:lnTo>
                  <a:lnTo>
                    <a:pt x="8054" y="8333"/>
                  </a:lnTo>
                  <a:lnTo>
                    <a:pt x="8330" y="8333"/>
                  </a:lnTo>
                  <a:lnTo>
                    <a:pt x="8330" y="8056"/>
                  </a:lnTo>
                  <a:lnTo>
                    <a:pt x="8606" y="8056"/>
                  </a:lnTo>
                  <a:lnTo>
                    <a:pt x="8606" y="7779"/>
                  </a:lnTo>
                  <a:lnTo>
                    <a:pt x="8882" y="7779"/>
                  </a:lnTo>
                  <a:lnTo>
                    <a:pt x="8882" y="7503"/>
                  </a:lnTo>
                  <a:lnTo>
                    <a:pt x="8882" y="7227"/>
                  </a:lnTo>
                  <a:lnTo>
                    <a:pt x="8882" y="6950"/>
                  </a:lnTo>
                  <a:lnTo>
                    <a:pt x="8882" y="6674"/>
                  </a:lnTo>
                  <a:lnTo>
                    <a:pt x="8882" y="6397"/>
                  </a:lnTo>
                  <a:lnTo>
                    <a:pt x="8882" y="6121"/>
                  </a:lnTo>
                  <a:lnTo>
                    <a:pt x="8882" y="5844"/>
                  </a:lnTo>
                  <a:lnTo>
                    <a:pt x="8882" y="5568"/>
                  </a:lnTo>
                  <a:lnTo>
                    <a:pt x="8882" y="5291"/>
                  </a:lnTo>
                  <a:lnTo>
                    <a:pt x="8882" y="5015"/>
                  </a:lnTo>
                  <a:lnTo>
                    <a:pt x="8882" y="4738"/>
                  </a:lnTo>
                  <a:lnTo>
                    <a:pt x="9158" y="4738"/>
                  </a:lnTo>
                  <a:lnTo>
                    <a:pt x="9158" y="4462"/>
                  </a:lnTo>
                  <a:lnTo>
                    <a:pt x="9158" y="4186"/>
                  </a:lnTo>
                  <a:lnTo>
                    <a:pt x="9435" y="4186"/>
                  </a:lnTo>
                  <a:lnTo>
                    <a:pt x="9435" y="3909"/>
                  </a:lnTo>
                  <a:lnTo>
                    <a:pt x="9711" y="3909"/>
                  </a:lnTo>
                  <a:lnTo>
                    <a:pt x="9987" y="3909"/>
                  </a:lnTo>
                  <a:lnTo>
                    <a:pt x="9987" y="3632"/>
                  </a:lnTo>
                  <a:lnTo>
                    <a:pt x="10263" y="3632"/>
                  </a:lnTo>
                  <a:lnTo>
                    <a:pt x="10540" y="3632"/>
                  </a:lnTo>
                  <a:lnTo>
                    <a:pt x="10540" y="3356"/>
                  </a:lnTo>
                  <a:lnTo>
                    <a:pt x="10816" y="3356"/>
                  </a:lnTo>
                  <a:lnTo>
                    <a:pt x="10816" y="3080"/>
                  </a:lnTo>
                  <a:lnTo>
                    <a:pt x="11092" y="3080"/>
                  </a:lnTo>
                  <a:lnTo>
                    <a:pt x="11092" y="2803"/>
                  </a:lnTo>
                  <a:lnTo>
                    <a:pt x="11092" y="2527"/>
                  </a:lnTo>
                  <a:lnTo>
                    <a:pt x="11369" y="2527"/>
                  </a:lnTo>
                  <a:lnTo>
                    <a:pt x="11369" y="2250"/>
                  </a:lnTo>
                  <a:lnTo>
                    <a:pt x="11645" y="1974"/>
                  </a:lnTo>
                  <a:lnTo>
                    <a:pt x="11921" y="1974"/>
                  </a:lnTo>
                  <a:lnTo>
                    <a:pt x="11921" y="1697"/>
                  </a:lnTo>
                  <a:lnTo>
                    <a:pt x="12198" y="1697"/>
                  </a:lnTo>
                  <a:lnTo>
                    <a:pt x="12198" y="1421"/>
                  </a:lnTo>
                  <a:lnTo>
                    <a:pt x="12198" y="1144"/>
                  </a:lnTo>
                  <a:lnTo>
                    <a:pt x="12474" y="1144"/>
                  </a:lnTo>
                  <a:lnTo>
                    <a:pt x="12474" y="868"/>
                  </a:lnTo>
                  <a:lnTo>
                    <a:pt x="12750" y="868"/>
                  </a:lnTo>
                  <a:lnTo>
                    <a:pt x="12750" y="591"/>
                  </a:lnTo>
                  <a:lnTo>
                    <a:pt x="13026" y="591"/>
                  </a:lnTo>
                  <a:lnTo>
                    <a:pt x="13026" y="315"/>
                  </a:lnTo>
                  <a:lnTo>
                    <a:pt x="13302" y="315"/>
                  </a:lnTo>
                  <a:lnTo>
                    <a:pt x="13302" y="39"/>
                  </a:lnTo>
                  <a:lnTo>
                    <a:pt x="13579" y="39"/>
                  </a:lnTo>
                  <a:lnTo>
                    <a:pt x="13855" y="39"/>
                  </a:lnTo>
                  <a:lnTo>
                    <a:pt x="13855" y="315"/>
                  </a:lnTo>
                  <a:lnTo>
                    <a:pt x="14131" y="315"/>
                  </a:lnTo>
                  <a:lnTo>
                    <a:pt x="14407" y="591"/>
                  </a:lnTo>
                  <a:lnTo>
                    <a:pt x="14684" y="591"/>
                  </a:lnTo>
                  <a:lnTo>
                    <a:pt x="14684" y="868"/>
                  </a:lnTo>
                  <a:lnTo>
                    <a:pt x="14960" y="868"/>
                  </a:lnTo>
                  <a:lnTo>
                    <a:pt x="15236" y="1144"/>
                  </a:lnTo>
                  <a:lnTo>
                    <a:pt x="15513" y="1144"/>
                  </a:lnTo>
                  <a:lnTo>
                    <a:pt x="15789" y="1144"/>
                  </a:lnTo>
                  <a:lnTo>
                    <a:pt x="15789" y="1421"/>
                  </a:lnTo>
                  <a:lnTo>
                    <a:pt x="16065" y="1421"/>
                  </a:lnTo>
                  <a:lnTo>
                    <a:pt x="16341" y="1421"/>
                  </a:lnTo>
                  <a:lnTo>
                    <a:pt x="16618" y="1421"/>
                  </a:lnTo>
                  <a:lnTo>
                    <a:pt x="16894" y="1421"/>
                  </a:lnTo>
                  <a:lnTo>
                    <a:pt x="17170" y="1421"/>
                  </a:lnTo>
                  <a:lnTo>
                    <a:pt x="17446" y="1421"/>
                  </a:lnTo>
                  <a:lnTo>
                    <a:pt x="17723" y="1421"/>
                  </a:lnTo>
                  <a:lnTo>
                    <a:pt x="17999" y="1421"/>
                  </a:lnTo>
                  <a:lnTo>
                    <a:pt x="18275" y="1697"/>
                  </a:lnTo>
                  <a:lnTo>
                    <a:pt x="18551" y="1697"/>
                  </a:lnTo>
                  <a:lnTo>
                    <a:pt x="18828" y="1697"/>
                  </a:lnTo>
                  <a:lnTo>
                    <a:pt x="19104" y="1697"/>
                  </a:lnTo>
                  <a:lnTo>
                    <a:pt x="19380" y="1697"/>
                  </a:lnTo>
                  <a:lnTo>
                    <a:pt x="19657" y="1697"/>
                  </a:lnTo>
                  <a:lnTo>
                    <a:pt x="19933" y="1697"/>
                  </a:lnTo>
                  <a:lnTo>
                    <a:pt x="20209" y="1697"/>
                  </a:lnTo>
                  <a:lnTo>
                    <a:pt x="20485" y="1697"/>
                  </a:lnTo>
                  <a:lnTo>
                    <a:pt x="20762" y="1697"/>
                  </a:lnTo>
                  <a:lnTo>
                    <a:pt x="21038" y="1697"/>
                  </a:lnTo>
                  <a:lnTo>
                    <a:pt x="21314" y="1697"/>
                  </a:lnTo>
                  <a:lnTo>
                    <a:pt x="21590" y="1697"/>
                  </a:lnTo>
                  <a:lnTo>
                    <a:pt x="21867" y="1697"/>
                  </a:lnTo>
                  <a:lnTo>
                    <a:pt x="22143" y="1697"/>
                  </a:lnTo>
                  <a:lnTo>
                    <a:pt x="22419" y="1697"/>
                  </a:lnTo>
                  <a:lnTo>
                    <a:pt x="22695" y="1697"/>
                  </a:lnTo>
                  <a:lnTo>
                    <a:pt x="22972" y="1697"/>
                  </a:lnTo>
                  <a:lnTo>
                    <a:pt x="23248" y="1697"/>
                  </a:lnTo>
                  <a:lnTo>
                    <a:pt x="23524" y="1697"/>
                  </a:lnTo>
                  <a:lnTo>
                    <a:pt x="23801" y="1421"/>
                  </a:lnTo>
                  <a:lnTo>
                    <a:pt x="24077" y="1421"/>
                  </a:lnTo>
                  <a:lnTo>
                    <a:pt x="24353" y="1421"/>
                  </a:lnTo>
                  <a:lnTo>
                    <a:pt x="24629" y="1421"/>
                  </a:lnTo>
                  <a:lnTo>
                    <a:pt x="24906" y="1421"/>
                  </a:lnTo>
                  <a:lnTo>
                    <a:pt x="25182" y="1144"/>
                  </a:lnTo>
                  <a:lnTo>
                    <a:pt x="25458" y="1144"/>
                  </a:lnTo>
                  <a:lnTo>
                    <a:pt x="25734" y="1144"/>
                  </a:lnTo>
                  <a:lnTo>
                    <a:pt x="26011" y="1144"/>
                  </a:lnTo>
                  <a:lnTo>
                    <a:pt x="26287" y="1144"/>
                  </a:lnTo>
                  <a:lnTo>
                    <a:pt x="26563" y="1144"/>
                  </a:lnTo>
                  <a:lnTo>
                    <a:pt x="26563" y="868"/>
                  </a:lnTo>
                  <a:lnTo>
                    <a:pt x="26839" y="868"/>
                  </a:lnTo>
                  <a:lnTo>
                    <a:pt x="27116" y="868"/>
                  </a:lnTo>
                  <a:lnTo>
                    <a:pt x="27392" y="868"/>
                  </a:lnTo>
                  <a:lnTo>
                    <a:pt x="27668" y="868"/>
                  </a:lnTo>
                  <a:lnTo>
                    <a:pt x="27944" y="868"/>
                  </a:lnTo>
                  <a:lnTo>
                    <a:pt x="28221" y="868"/>
                  </a:lnTo>
                  <a:lnTo>
                    <a:pt x="28221" y="591"/>
                  </a:lnTo>
                  <a:lnTo>
                    <a:pt x="28497" y="591"/>
                  </a:lnTo>
                  <a:lnTo>
                    <a:pt x="28773" y="868"/>
                  </a:lnTo>
                  <a:lnTo>
                    <a:pt x="29050" y="868"/>
                  </a:lnTo>
                  <a:lnTo>
                    <a:pt x="29050" y="1144"/>
                  </a:lnTo>
                  <a:lnTo>
                    <a:pt x="29326" y="1144"/>
                  </a:lnTo>
                  <a:lnTo>
                    <a:pt x="29602" y="1144"/>
                  </a:lnTo>
                  <a:lnTo>
                    <a:pt x="29878" y="1144"/>
                  </a:lnTo>
                  <a:lnTo>
                    <a:pt x="30155" y="1144"/>
                  </a:lnTo>
                  <a:lnTo>
                    <a:pt x="30431" y="1144"/>
                  </a:lnTo>
                  <a:lnTo>
                    <a:pt x="30707" y="1144"/>
                  </a:lnTo>
                  <a:lnTo>
                    <a:pt x="30983" y="1144"/>
                  </a:lnTo>
                  <a:lnTo>
                    <a:pt x="30983" y="1421"/>
                  </a:lnTo>
                  <a:lnTo>
                    <a:pt x="31260" y="1421"/>
                  </a:lnTo>
                  <a:lnTo>
                    <a:pt x="31536" y="1421"/>
                  </a:lnTo>
                  <a:lnTo>
                    <a:pt x="31812" y="1421"/>
                  </a:lnTo>
                  <a:lnTo>
                    <a:pt x="32088" y="1421"/>
                  </a:lnTo>
                  <a:lnTo>
                    <a:pt x="32365" y="1421"/>
                  </a:lnTo>
                  <a:lnTo>
                    <a:pt x="32641" y="1421"/>
                  </a:lnTo>
                  <a:lnTo>
                    <a:pt x="32917" y="1421"/>
                  </a:lnTo>
                  <a:lnTo>
                    <a:pt x="33194" y="1421"/>
                  </a:lnTo>
                  <a:lnTo>
                    <a:pt x="33470" y="1421"/>
                  </a:lnTo>
                  <a:lnTo>
                    <a:pt x="33746" y="1421"/>
                  </a:lnTo>
                  <a:lnTo>
                    <a:pt x="34022" y="1421"/>
                  </a:lnTo>
                  <a:lnTo>
                    <a:pt x="34299" y="1421"/>
                  </a:lnTo>
                  <a:lnTo>
                    <a:pt x="34575" y="1697"/>
                  </a:lnTo>
                  <a:lnTo>
                    <a:pt x="34851" y="1697"/>
                  </a:lnTo>
                  <a:lnTo>
                    <a:pt x="35127" y="1697"/>
                  </a:lnTo>
                  <a:lnTo>
                    <a:pt x="35404" y="1697"/>
                  </a:lnTo>
                  <a:lnTo>
                    <a:pt x="35404" y="1974"/>
                  </a:lnTo>
                  <a:lnTo>
                    <a:pt x="35680" y="1974"/>
                  </a:lnTo>
                  <a:lnTo>
                    <a:pt x="35956" y="1974"/>
                  </a:lnTo>
                  <a:lnTo>
                    <a:pt x="36232" y="1974"/>
                  </a:lnTo>
                  <a:lnTo>
                    <a:pt x="36232" y="2250"/>
                  </a:lnTo>
                  <a:lnTo>
                    <a:pt x="36509" y="2250"/>
                  </a:lnTo>
                  <a:lnTo>
                    <a:pt x="36785" y="2250"/>
                  </a:lnTo>
                  <a:lnTo>
                    <a:pt x="37061" y="2250"/>
                  </a:lnTo>
                  <a:lnTo>
                    <a:pt x="37061" y="2527"/>
                  </a:lnTo>
                  <a:lnTo>
                    <a:pt x="37338" y="2527"/>
                  </a:lnTo>
                  <a:lnTo>
                    <a:pt x="37614" y="2527"/>
                  </a:lnTo>
                  <a:lnTo>
                    <a:pt x="37890" y="2527"/>
                  </a:lnTo>
                  <a:lnTo>
                    <a:pt x="38166" y="2803"/>
                  </a:lnTo>
                  <a:lnTo>
                    <a:pt x="38443" y="2803"/>
                  </a:lnTo>
                  <a:lnTo>
                    <a:pt x="38719" y="2803"/>
                  </a:lnTo>
                  <a:lnTo>
                    <a:pt x="38995" y="2803"/>
                  </a:lnTo>
                  <a:lnTo>
                    <a:pt x="38995" y="3080"/>
                  </a:lnTo>
                  <a:lnTo>
                    <a:pt x="39271" y="3080"/>
                  </a:lnTo>
                  <a:lnTo>
                    <a:pt x="39547" y="3080"/>
                  </a:lnTo>
                  <a:lnTo>
                    <a:pt x="39824" y="3080"/>
                  </a:lnTo>
                  <a:lnTo>
                    <a:pt x="39824" y="3356"/>
                  </a:lnTo>
                  <a:lnTo>
                    <a:pt x="40100" y="3356"/>
                  </a:lnTo>
                  <a:lnTo>
                    <a:pt x="40100" y="3632"/>
                  </a:lnTo>
                  <a:lnTo>
                    <a:pt x="40100" y="3909"/>
                  </a:lnTo>
                  <a:lnTo>
                    <a:pt x="40100" y="4186"/>
                  </a:lnTo>
                  <a:lnTo>
                    <a:pt x="40100" y="4462"/>
                  </a:lnTo>
                  <a:lnTo>
                    <a:pt x="40376" y="4462"/>
                  </a:lnTo>
                  <a:lnTo>
                    <a:pt x="40653" y="4462"/>
                  </a:lnTo>
                  <a:lnTo>
                    <a:pt x="40929" y="4462"/>
                  </a:lnTo>
                  <a:lnTo>
                    <a:pt x="41205" y="4462"/>
                  </a:lnTo>
                  <a:lnTo>
                    <a:pt x="41482" y="4462"/>
                  </a:lnTo>
                  <a:lnTo>
                    <a:pt x="41758" y="4462"/>
                  </a:lnTo>
                  <a:lnTo>
                    <a:pt x="41758" y="4738"/>
                  </a:lnTo>
                  <a:lnTo>
                    <a:pt x="42034" y="4738"/>
                  </a:lnTo>
                  <a:lnTo>
                    <a:pt x="42310" y="4738"/>
                  </a:lnTo>
                  <a:lnTo>
                    <a:pt x="42587" y="4738"/>
                  </a:lnTo>
                  <a:lnTo>
                    <a:pt x="42587" y="4462"/>
                  </a:lnTo>
                  <a:lnTo>
                    <a:pt x="42863" y="4462"/>
                  </a:lnTo>
                  <a:lnTo>
                    <a:pt x="43139" y="4462"/>
                  </a:lnTo>
                  <a:lnTo>
                    <a:pt x="43415" y="4462"/>
                  </a:lnTo>
                  <a:lnTo>
                    <a:pt x="43691" y="4462"/>
                  </a:lnTo>
                  <a:lnTo>
                    <a:pt x="43691" y="4738"/>
                  </a:lnTo>
                  <a:lnTo>
                    <a:pt x="43968" y="4738"/>
                  </a:lnTo>
                  <a:lnTo>
                    <a:pt x="43968" y="5015"/>
                  </a:lnTo>
                  <a:lnTo>
                    <a:pt x="44244" y="5015"/>
                  </a:lnTo>
                  <a:lnTo>
                    <a:pt x="44520" y="5015"/>
                  </a:lnTo>
                  <a:lnTo>
                    <a:pt x="44520" y="5291"/>
                  </a:lnTo>
                  <a:lnTo>
                    <a:pt x="44797" y="5291"/>
                  </a:lnTo>
                  <a:lnTo>
                    <a:pt x="45073" y="5291"/>
                  </a:lnTo>
                  <a:lnTo>
                    <a:pt x="45349" y="5291"/>
                  </a:lnTo>
                  <a:lnTo>
                    <a:pt x="45626" y="5291"/>
                  </a:lnTo>
                  <a:lnTo>
                    <a:pt x="45902" y="5291"/>
                  </a:lnTo>
                  <a:lnTo>
                    <a:pt x="46178" y="5291"/>
                  </a:lnTo>
                  <a:lnTo>
                    <a:pt x="46178" y="5568"/>
                  </a:lnTo>
                  <a:lnTo>
                    <a:pt x="46454" y="5568"/>
                  </a:lnTo>
                  <a:lnTo>
                    <a:pt x="46454" y="5844"/>
                  </a:lnTo>
                  <a:lnTo>
                    <a:pt x="46731" y="5844"/>
                  </a:lnTo>
                  <a:lnTo>
                    <a:pt x="46731" y="6121"/>
                  </a:lnTo>
                  <a:lnTo>
                    <a:pt x="47007" y="6121"/>
                  </a:lnTo>
                  <a:lnTo>
                    <a:pt x="47007" y="6397"/>
                  </a:lnTo>
                  <a:lnTo>
                    <a:pt x="47283" y="6397"/>
                  </a:lnTo>
                  <a:lnTo>
                    <a:pt x="47559" y="6397"/>
                  </a:lnTo>
                  <a:lnTo>
                    <a:pt x="47559" y="6674"/>
                  </a:lnTo>
                  <a:lnTo>
                    <a:pt x="47835" y="6674"/>
                  </a:lnTo>
                  <a:lnTo>
                    <a:pt x="48112" y="6674"/>
                  </a:lnTo>
                  <a:lnTo>
                    <a:pt x="48388" y="6674"/>
                  </a:lnTo>
                  <a:lnTo>
                    <a:pt x="48664" y="6674"/>
                  </a:lnTo>
                  <a:lnTo>
                    <a:pt x="48664" y="6950"/>
                  </a:lnTo>
                  <a:lnTo>
                    <a:pt x="48664" y="6674"/>
                  </a:lnTo>
                  <a:lnTo>
                    <a:pt x="48941" y="6674"/>
                  </a:lnTo>
                  <a:lnTo>
                    <a:pt x="49217" y="6674"/>
                  </a:lnTo>
                  <a:lnTo>
                    <a:pt x="49217" y="6950"/>
                  </a:lnTo>
                  <a:lnTo>
                    <a:pt x="49493" y="6950"/>
                  </a:lnTo>
                  <a:lnTo>
                    <a:pt x="49493" y="7227"/>
                  </a:lnTo>
                  <a:lnTo>
                    <a:pt x="49769" y="7227"/>
                  </a:lnTo>
                  <a:lnTo>
                    <a:pt x="50046" y="7227"/>
                  </a:lnTo>
                  <a:lnTo>
                    <a:pt x="50322" y="7227"/>
                  </a:lnTo>
                  <a:lnTo>
                    <a:pt x="50322" y="6950"/>
                  </a:lnTo>
                  <a:lnTo>
                    <a:pt x="50598" y="6950"/>
                  </a:lnTo>
                  <a:lnTo>
                    <a:pt x="50875" y="6950"/>
                  </a:lnTo>
                  <a:lnTo>
                    <a:pt x="51151" y="6674"/>
                  </a:lnTo>
                  <a:lnTo>
                    <a:pt x="51427" y="6674"/>
                  </a:lnTo>
                  <a:lnTo>
                    <a:pt x="51703" y="6950"/>
                  </a:lnTo>
                  <a:lnTo>
                    <a:pt x="51979" y="6950"/>
                  </a:lnTo>
                  <a:lnTo>
                    <a:pt x="51979" y="7227"/>
                  </a:lnTo>
                  <a:lnTo>
                    <a:pt x="52256" y="7227"/>
                  </a:lnTo>
                  <a:lnTo>
                    <a:pt x="52532" y="7227"/>
                  </a:lnTo>
                  <a:lnTo>
                    <a:pt x="52808" y="7227"/>
                  </a:lnTo>
                  <a:lnTo>
                    <a:pt x="53085" y="7227"/>
                  </a:lnTo>
                  <a:lnTo>
                    <a:pt x="53361" y="7227"/>
                  </a:lnTo>
                  <a:lnTo>
                    <a:pt x="53361" y="7503"/>
                  </a:lnTo>
                  <a:lnTo>
                    <a:pt x="53361" y="7779"/>
                  </a:lnTo>
                  <a:lnTo>
                    <a:pt x="53361" y="8056"/>
                  </a:lnTo>
                  <a:lnTo>
                    <a:pt x="53361" y="8333"/>
                  </a:lnTo>
                  <a:lnTo>
                    <a:pt x="53361" y="8609"/>
                  </a:lnTo>
                  <a:lnTo>
                    <a:pt x="53637" y="8609"/>
                  </a:lnTo>
                  <a:lnTo>
                    <a:pt x="53637" y="8885"/>
                  </a:lnTo>
                  <a:lnTo>
                    <a:pt x="53913" y="8885"/>
                  </a:lnTo>
                  <a:lnTo>
                    <a:pt x="54190" y="8885"/>
                  </a:lnTo>
                  <a:lnTo>
                    <a:pt x="54466" y="8885"/>
                  </a:lnTo>
                  <a:lnTo>
                    <a:pt x="54466" y="8609"/>
                  </a:lnTo>
                  <a:lnTo>
                    <a:pt x="54742" y="8609"/>
                  </a:lnTo>
                  <a:lnTo>
                    <a:pt x="54742" y="8333"/>
                  </a:lnTo>
                  <a:lnTo>
                    <a:pt x="55019" y="8333"/>
                  </a:lnTo>
                  <a:lnTo>
                    <a:pt x="55295" y="8609"/>
                  </a:lnTo>
                  <a:lnTo>
                    <a:pt x="55571" y="8609"/>
                  </a:lnTo>
                  <a:lnTo>
                    <a:pt x="55847" y="8609"/>
                  </a:lnTo>
                  <a:lnTo>
                    <a:pt x="55847" y="8333"/>
                  </a:lnTo>
                  <a:lnTo>
                    <a:pt x="56123" y="8609"/>
                  </a:lnTo>
                  <a:lnTo>
                    <a:pt x="56400" y="8609"/>
                  </a:lnTo>
                  <a:lnTo>
                    <a:pt x="56676" y="8609"/>
                  </a:lnTo>
                  <a:lnTo>
                    <a:pt x="56676" y="8333"/>
                  </a:lnTo>
                  <a:lnTo>
                    <a:pt x="56952" y="8333"/>
                  </a:lnTo>
                  <a:lnTo>
                    <a:pt x="57229" y="8333"/>
                  </a:lnTo>
                  <a:lnTo>
                    <a:pt x="57229" y="8056"/>
                  </a:lnTo>
                  <a:lnTo>
                    <a:pt x="57505" y="8056"/>
                  </a:lnTo>
                  <a:lnTo>
                    <a:pt x="57781" y="8056"/>
                  </a:lnTo>
                  <a:lnTo>
                    <a:pt x="58057" y="8056"/>
                  </a:lnTo>
                  <a:lnTo>
                    <a:pt x="58334" y="8056"/>
                  </a:lnTo>
                  <a:lnTo>
                    <a:pt x="58610" y="8056"/>
                  </a:lnTo>
                  <a:lnTo>
                    <a:pt x="58610" y="7779"/>
                  </a:lnTo>
                  <a:lnTo>
                    <a:pt x="58886" y="7779"/>
                  </a:lnTo>
                  <a:lnTo>
                    <a:pt x="58886" y="7503"/>
                  </a:lnTo>
                  <a:lnTo>
                    <a:pt x="59163" y="7503"/>
                  </a:lnTo>
                  <a:lnTo>
                    <a:pt x="59163" y="7779"/>
                  </a:lnTo>
                  <a:lnTo>
                    <a:pt x="59163" y="8056"/>
                  </a:lnTo>
                  <a:lnTo>
                    <a:pt x="59163" y="8333"/>
                  </a:lnTo>
                  <a:lnTo>
                    <a:pt x="59439" y="8333"/>
                  </a:lnTo>
                  <a:lnTo>
                    <a:pt x="59439" y="8609"/>
                  </a:lnTo>
                  <a:lnTo>
                    <a:pt x="59715" y="8609"/>
                  </a:lnTo>
                  <a:lnTo>
                    <a:pt x="59991" y="8609"/>
                  </a:lnTo>
                  <a:lnTo>
                    <a:pt x="59991" y="8885"/>
                  </a:lnTo>
                  <a:lnTo>
                    <a:pt x="60267" y="8885"/>
                  </a:lnTo>
                  <a:lnTo>
                    <a:pt x="60267" y="9162"/>
                  </a:lnTo>
                  <a:lnTo>
                    <a:pt x="60267" y="9438"/>
                  </a:lnTo>
                  <a:lnTo>
                    <a:pt x="60544" y="9438"/>
                  </a:lnTo>
                  <a:lnTo>
                    <a:pt x="60544" y="9715"/>
                  </a:lnTo>
                  <a:lnTo>
                    <a:pt x="60544" y="9991"/>
                  </a:lnTo>
                  <a:lnTo>
                    <a:pt x="60820" y="9991"/>
                  </a:lnTo>
                  <a:lnTo>
                    <a:pt x="60820" y="10268"/>
                  </a:lnTo>
                  <a:lnTo>
                    <a:pt x="60820" y="10544"/>
                  </a:lnTo>
                  <a:lnTo>
                    <a:pt x="60820" y="10820"/>
                  </a:lnTo>
                  <a:lnTo>
                    <a:pt x="61096" y="11097"/>
                  </a:lnTo>
                  <a:lnTo>
                    <a:pt x="61096" y="11374"/>
                  </a:lnTo>
                  <a:lnTo>
                    <a:pt x="61372" y="11374"/>
                  </a:lnTo>
                  <a:lnTo>
                    <a:pt x="61372" y="11650"/>
                  </a:lnTo>
                  <a:lnTo>
                    <a:pt x="61372" y="11926"/>
                  </a:lnTo>
                  <a:lnTo>
                    <a:pt x="61649" y="12203"/>
                  </a:lnTo>
                  <a:lnTo>
                    <a:pt x="61649" y="12480"/>
                  </a:lnTo>
                  <a:lnTo>
                    <a:pt x="61925" y="12756"/>
                  </a:lnTo>
                  <a:lnTo>
                    <a:pt x="61925" y="13032"/>
                  </a:lnTo>
                  <a:lnTo>
                    <a:pt x="62201" y="13032"/>
                  </a:lnTo>
                  <a:lnTo>
                    <a:pt x="62201" y="13309"/>
                  </a:lnTo>
                  <a:lnTo>
                    <a:pt x="62478" y="13309"/>
                  </a:lnTo>
                  <a:lnTo>
                    <a:pt x="62478" y="13585"/>
                  </a:lnTo>
                  <a:lnTo>
                    <a:pt x="62754" y="13585"/>
                  </a:lnTo>
                  <a:lnTo>
                    <a:pt x="63030" y="13585"/>
                  </a:lnTo>
                  <a:lnTo>
                    <a:pt x="63030" y="13862"/>
                  </a:lnTo>
                  <a:lnTo>
                    <a:pt x="63307" y="13862"/>
                  </a:lnTo>
                  <a:lnTo>
                    <a:pt x="63583" y="13862"/>
                  </a:lnTo>
                  <a:lnTo>
                    <a:pt x="63859" y="13862"/>
                  </a:lnTo>
                  <a:lnTo>
                    <a:pt x="64135" y="14138"/>
                  </a:lnTo>
                  <a:lnTo>
                    <a:pt x="64411" y="14138"/>
                  </a:lnTo>
                  <a:lnTo>
                    <a:pt x="64411" y="14415"/>
                  </a:lnTo>
                  <a:lnTo>
                    <a:pt x="64688" y="14415"/>
                  </a:lnTo>
                  <a:lnTo>
                    <a:pt x="64688" y="14691"/>
                  </a:lnTo>
                  <a:lnTo>
                    <a:pt x="64688" y="14967"/>
                  </a:lnTo>
                  <a:lnTo>
                    <a:pt x="64964" y="14967"/>
                  </a:lnTo>
                  <a:lnTo>
                    <a:pt x="64964" y="15244"/>
                  </a:lnTo>
                  <a:lnTo>
                    <a:pt x="65240" y="15244"/>
                  </a:lnTo>
                  <a:lnTo>
                    <a:pt x="65240" y="15521"/>
                  </a:lnTo>
                  <a:lnTo>
                    <a:pt x="65240" y="15797"/>
                  </a:lnTo>
                  <a:lnTo>
                    <a:pt x="65516" y="15797"/>
                  </a:lnTo>
                  <a:lnTo>
                    <a:pt x="65516" y="16073"/>
                  </a:lnTo>
                  <a:lnTo>
                    <a:pt x="65793" y="16073"/>
                  </a:lnTo>
                  <a:lnTo>
                    <a:pt x="65793" y="16350"/>
                  </a:lnTo>
                  <a:lnTo>
                    <a:pt x="66069" y="16350"/>
                  </a:lnTo>
                  <a:lnTo>
                    <a:pt x="66069" y="16626"/>
                  </a:lnTo>
                  <a:lnTo>
                    <a:pt x="66345" y="16626"/>
                  </a:lnTo>
                  <a:lnTo>
                    <a:pt x="66345" y="16903"/>
                  </a:lnTo>
                  <a:lnTo>
                    <a:pt x="66345" y="17179"/>
                  </a:lnTo>
                  <a:lnTo>
                    <a:pt x="66622" y="17456"/>
                  </a:lnTo>
                  <a:lnTo>
                    <a:pt x="66622" y="17732"/>
                  </a:lnTo>
                  <a:lnTo>
                    <a:pt x="66622" y="18009"/>
                  </a:lnTo>
                  <a:lnTo>
                    <a:pt x="66898" y="18285"/>
                  </a:lnTo>
                  <a:lnTo>
                    <a:pt x="66898" y="18562"/>
                  </a:lnTo>
                  <a:lnTo>
                    <a:pt x="67174" y="18562"/>
                  </a:lnTo>
                  <a:lnTo>
                    <a:pt x="67174" y="18838"/>
                  </a:lnTo>
                  <a:lnTo>
                    <a:pt x="67451" y="18838"/>
                  </a:lnTo>
                  <a:lnTo>
                    <a:pt x="67451" y="19114"/>
                  </a:lnTo>
                  <a:lnTo>
                    <a:pt x="67727" y="19114"/>
                  </a:lnTo>
                  <a:lnTo>
                    <a:pt x="67727" y="19391"/>
                  </a:lnTo>
                  <a:lnTo>
                    <a:pt x="68003" y="19391"/>
                  </a:lnTo>
                  <a:lnTo>
                    <a:pt x="68003" y="19667"/>
                  </a:lnTo>
                  <a:lnTo>
                    <a:pt x="68279" y="19667"/>
                  </a:lnTo>
                  <a:lnTo>
                    <a:pt x="68555" y="19667"/>
                  </a:lnTo>
                  <a:lnTo>
                    <a:pt x="68555" y="19944"/>
                  </a:lnTo>
                  <a:lnTo>
                    <a:pt x="68832" y="19944"/>
                  </a:lnTo>
                  <a:lnTo>
                    <a:pt x="68832" y="20220"/>
                  </a:lnTo>
                  <a:lnTo>
                    <a:pt x="68832" y="20497"/>
                  </a:lnTo>
                  <a:lnTo>
                    <a:pt x="68832" y="20773"/>
                  </a:lnTo>
                  <a:lnTo>
                    <a:pt x="69108" y="21050"/>
                  </a:lnTo>
                  <a:lnTo>
                    <a:pt x="69108" y="21326"/>
                  </a:lnTo>
                  <a:lnTo>
                    <a:pt x="69108" y="21603"/>
                  </a:lnTo>
                  <a:lnTo>
                    <a:pt x="69108" y="21879"/>
                  </a:lnTo>
                  <a:lnTo>
                    <a:pt x="69108" y="22156"/>
                  </a:lnTo>
                  <a:lnTo>
                    <a:pt x="68832" y="22432"/>
                  </a:lnTo>
                  <a:lnTo>
                    <a:pt x="68832" y="22709"/>
                  </a:lnTo>
                  <a:lnTo>
                    <a:pt x="68832" y="22985"/>
                  </a:lnTo>
                  <a:lnTo>
                    <a:pt x="69108" y="23261"/>
                  </a:lnTo>
                  <a:lnTo>
                    <a:pt x="69384" y="23538"/>
                  </a:lnTo>
                  <a:lnTo>
                    <a:pt x="69660" y="23538"/>
                  </a:lnTo>
                  <a:lnTo>
                    <a:pt x="70213" y="23814"/>
                  </a:lnTo>
                  <a:lnTo>
                    <a:pt x="70489" y="23814"/>
                  </a:lnTo>
                  <a:lnTo>
                    <a:pt x="70766" y="24091"/>
                  </a:lnTo>
                  <a:lnTo>
                    <a:pt x="71042" y="24367"/>
                  </a:lnTo>
                  <a:lnTo>
                    <a:pt x="71318" y="24644"/>
                  </a:lnTo>
                  <a:lnTo>
                    <a:pt x="71318" y="24920"/>
                  </a:lnTo>
                  <a:lnTo>
                    <a:pt x="71594" y="25473"/>
                  </a:lnTo>
                  <a:lnTo>
                    <a:pt x="71594" y="25750"/>
                  </a:lnTo>
                  <a:lnTo>
                    <a:pt x="71871" y="26026"/>
                  </a:lnTo>
                  <a:lnTo>
                    <a:pt x="72147" y="26303"/>
                  </a:lnTo>
                  <a:lnTo>
                    <a:pt x="72423" y="26303"/>
                  </a:lnTo>
                  <a:lnTo>
                    <a:pt x="72699" y="26026"/>
                  </a:lnTo>
                  <a:lnTo>
                    <a:pt x="72976" y="26026"/>
                  </a:lnTo>
                  <a:lnTo>
                    <a:pt x="73252" y="26026"/>
                  </a:lnTo>
                  <a:lnTo>
                    <a:pt x="73252" y="26303"/>
                  </a:lnTo>
                  <a:lnTo>
                    <a:pt x="73528" y="26303"/>
                  </a:lnTo>
                  <a:lnTo>
                    <a:pt x="73804" y="26303"/>
                  </a:lnTo>
                  <a:lnTo>
                    <a:pt x="74081" y="26579"/>
                  </a:lnTo>
                  <a:lnTo>
                    <a:pt x="74357" y="26579"/>
                  </a:lnTo>
                  <a:lnTo>
                    <a:pt x="74357" y="26855"/>
                  </a:lnTo>
                  <a:lnTo>
                    <a:pt x="74633" y="26855"/>
                  </a:lnTo>
                  <a:lnTo>
                    <a:pt x="74633" y="27132"/>
                  </a:lnTo>
                  <a:lnTo>
                    <a:pt x="74910" y="27408"/>
                  </a:lnTo>
                  <a:lnTo>
                    <a:pt x="74910" y="27685"/>
                  </a:lnTo>
                  <a:lnTo>
                    <a:pt x="75186" y="27961"/>
                  </a:lnTo>
                  <a:lnTo>
                    <a:pt x="75186" y="28238"/>
                  </a:lnTo>
                  <a:lnTo>
                    <a:pt x="75186" y="28514"/>
                  </a:lnTo>
                  <a:lnTo>
                    <a:pt x="75462" y="28791"/>
                  </a:lnTo>
                  <a:lnTo>
                    <a:pt x="75738" y="29067"/>
                  </a:lnTo>
                  <a:lnTo>
                    <a:pt x="76015" y="29344"/>
                  </a:lnTo>
                  <a:lnTo>
                    <a:pt x="76015" y="29620"/>
                  </a:lnTo>
                  <a:lnTo>
                    <a:pt x="76015" y="29896"/>
                  </a:lnTo>
                  <a:lnTo>
                    <a:pt x="76291" y="30450"/>
                  </a:lnTo>
                  <a:lnTo>
                    <a:pt x="76567" y="30726"/>
                  </a:lnTo>
                  <a:lnTo>
                    <a:pt x="76843" y="31002"/>
                  </a:lnTo>
                  <a:lnTo>
                    <a:pt x="77120" y="31555"/>
                  </a:lnTo>
                  <a:lnTo>
                    <a:pt x="77396" y="31555"/>
                  </a:lnTo>
                  <a:lnTo>
                    <a:pt x="77948" y="32108"/>
                  </a:lnTo>
                  <a:lnTo>
                    <a:pt x="78225" y="32108"/>
                  </a:lnTo>
                  <a:lnTo>
                    <a:pt x="78501" y="32108"/>
                  </a:lnTo>
                  <a:lnTo>
                    <a:pt x="78777" y="32661"/>
                  </a:lnTo>
                  <a:lnTo>
                    <a:pt x="78777" y="32938"/>
                  </a:lnTo>
                  <a:lnTo>
                    <a:pt x="79054" y="32938"/>
                  </a:lnTo>
                  <a:lnTo>
                    <a:pt x="79054" y="33214"/>
                  </a:lnTo>
                  <a:lnTo>
                    <a:pt x="79330" y="33214"/>
                  </a:lnTo>
                  <a:lnTo>
                    <a:pt x="79330" y="33491"/>
                  </a:lnTo>
                  <a:lnTo>
                    <a:pt x="79606" y="33491"/>
                  </a:lnTo>
                  <a:lnTo>
                    <a:pt x="79606" y="33767"/>
                  </a:lnTo>
                  <a:lnTo>
                    <a:pt x="79882" y="33767"/>
                  </a:lnTo>
                  <a:lnTo>
                    <a:pt x="80159" y="33767"/>
                  </a:lnTo>
                  <a:lnTo>
                    <a:pt x="80435" y="33767"/>
                  </a:lnTo>
                  <a:lnTo>
                    <a:pt x="80435" y="34043"/>
                  </a:lnTo>
                  <a:lnTo>
                    <a:pt x="80711" y="34043"/>
                  </a:lnTo>
                  <a:lnTo>
                    <a:pt x="80987" y="34043"/>
                  </a:lnTo>
                  <a:lnTo>
                    <a:pt x="80987" y="34320"/>
                  </a:lnTo>
                  <a:lnTo>
                    <a:pt x="81264" y="34320"/>
                  </a:lnTo>
                  <a:lnTo>
                    <a:pt x="81264" y="34597"/>
                  </a:lnTo>
                  <a:lnTo>
                    <a:pt x="81540" y="34597"/>
                  </a:lnTo>
                  <a:lnTo>
                    <a:pt x="81540" y="34873"/>
                  </a:lnTo>
                  <a:lnTo>
                    <a:pt x="81816" y="34873"/>
                  </a:lnTo>
                  <a:lnTo>
                    <a:pt x="82092" y="35149"/>
                  </a:lnTo>
                  <a:lnTo>
                    <a:pt x="82369" y="35149"/>
                  </a:lnTo>
                  <a:lnTo>
                    <a:pt x="82645" y="35149"/>
                  </a:lnTo>
                  <a:lnTo>
                    <a:pt x="82921" y="35149"/>
                  </a:lnTo>
                  <a:lnTo>
                    <a:pt x="83197" y="35149"/>
                  </a:lnTo>
                  <a:lnTo>
                    <a:pt x="83474" y="35149"/>
                  </a:lnTo>
                  <a:lnTo>
                    <a:pt x="83750" y="35149"/>
                  </a:lnTo>
                  <a:lnTo>
                    <a:pt x="84026" y="35149"/>
                  </a:lnTo>
                  <a:lnTo>
                    <a:pt x="84026" y="35426"/>
                  </a:lnTo>
                  <a:lnTo>
                    <a:pt x="84303" y="35702"/>
                  </a:lnTo>
                  <a:lnTo>
                    <a:pt x="84303" y="35979"/>
                  </a:lnTo>
                  <a:lnTo>
                    <a:pt x="84303" y="36255"/>
                  </a:lnTo>
                  <a:lnTo>
                    <a:pt x="84579" y="36255"/>
                  </a:lnTo>
                  <a:lnTo>
                    <a:pt x="84579" y="36532"/>
                  </a:lnTo>
                  <a:lnTo>
                    <a:pt x="84855" y="36532"/>
                  </a:lnTo>
                  <a:lnTo>
                    <a:pt x="84855" y="36808"/>
                  </a:lnTo>
                  <a:lnTo>
                    <a:pt x="85131" y="36808"/>
                  </a:lnTo>
                  <a:lnTo>
                    <a:pt x="85131" y="37084"/>
                  </a:lnTo>
                  <a:lnTo>
                    <a:pt x="85408" y="37084"/>
                  </a:lnTo>
                  <a:lnTo>
                    <a:pt x="85408" y="37361"/>
                  </a:lnTo>
                  <a:lnTo>
                    <a:pt x="85684" y="37361"/>
                  </a:lnTo>
                  <a:lnTo>
                    <a:pt x="85684" y="37638"/>
                  </a:lnTo>
                  <a:lnTo>
                    <a:pt x="85960" y="37638"/>
                  </a:lnTo>
                  <a:lnTo>
                    <a:pt x="86236" y="37638"/>
                  </a:lnTo>
                  <a:lnTo>
                    <a:pt x="86236" y="37914"/>
                  </a:lnTo>
                  <a:lnTo>
                    <a:pt x="86513" y="37914"/>
                  </a:lnTo>
                  <a:lnTo>
                    <a:pt x="86513" y="38190"/>
                  </a:lnTo>
                  <a:lnTo>
                    <a:pt x="86789" y="38190"/>
                  </a:lnTo>
                  <a:lnTo>
                    <a:pt x="87065" y="38190"/>
                  </a:lnTo>
                  <a:lnTo>
                    <a:pt x="87065" y="38467"/>
                  </a:lnTo>
                  <a:lnTo>
                    <a:pt x="87341" y="38467"/>
                  </a:lnTo>
                  <a:lnTo>
                    <a:pt x="87341" y="38744"/>
                  </a:lnTo>
                  <a:lnTo>
                    <a:pt x="87618" y="38744"/>
                  </a:lnTo>
                  <a:lnTo>
                    <a:pt x="87618" y="39020"/>
                  </a:lnTo>
                  <a:lnTo>
                    <a:pt x="87894" y="39020"/>
                  </a:lnTo>
                  <a:lnTo>
                    <a:pt x="87894" y="39296"/>
                  </a:lnTo>
                  <a:lnTo>
                    <a:pt x="88170" y="39296"/>
                  </a:lnTo>
                  <a:lnTo>
                    <a:pt x="88170" y="39573"/>
                  </a:lnTo>
                  <a:lnTo>
                    <a:pt x="88447" y="39573"/>
                  </a:lnTo>
                  <a:lnTo>
                    <a:pt x="88723" y="39573"/>
                  </a:lnTo>
                  <a:lnTo>
                    <a:pt x="88999" y="39573"/>
                  </a:lnTo>
                  <a:lnTo>
                    <a:pt x="88999" y="39849"/>
                  </a:lnTo>
                  <a:lnTo>
                    <a:pt x="89275" y="39849"/>
                  </a:lnTo>
                  <a:lnTo>
                    <a:pt x="89552" y="39849"/>
                  </a:lnTo>
                  <a:lnTo>
                    <a:pt x="89552" y="40126"/>
                  </a:lnTo>
                  <a:lnTo>
                    <a:pt x="89828" y="40126"/>
                  </a:lnTo>
                  <a:lnTo>
                    <a:pt x="89828" y="40402"/>
                  </a:lnTo>
                  <a:lnTo>
                    <a:pt x="90104" y="40402"/>
                  </a:lnTo>
                  <a:lnTo>
                    <a:pt x="90104" y="40679"/>
                  </a:lnTo>
                  <a:lnTo>
                    <a:pt x="90380" y="40679"/>
                  </a:lnTo>
                  <a:lnTo>
                    <a:pt x="90380" y="40955"/>
                  </a:lnTo>
                  <a:lnTo>
                    <a:pt x="90657" y="41231"/>
                  </a:lnTo>
                  <a:lnTo>
                    <a:pt x="90657" y="41508"/>
                  </a:lnTo>
                  <a:lnTo>
                    <a:pt x="90933" y="41785"/>
                  </a:lnTo>
                  <a:lnTo>
                    <a:pt x="90933" y="42061"/>
                  </a:lnTo>
                  <a:lnTo>
                    <a:pt x="91209" y="42061"/>
                  </a:lnTo>
                  <a:lnTo>
                    <a:pt x="91209" y="42337"/>
                  </a:lnTo>
                  <a:lnTo>
                    <a:pt x="91485" y="42337"/>
                  </a:lnTo>
                  <a:lnTo>
                    <a:pt x="91485" y="42614"/>
                  </a:lnTo>
                  <a:lnTo>
                    <a:pt x="91762" y="42614"/>
                  </a:lnTo>
                  <a:lnTo>
                    <a:pt x="91762" y="42890"/>
                  </a:lnTo>
                  <a:lnTo>
                    <a:pt x="91762" y="43167"/>
                  </a:lnTo>
                  <a:lnTo>
                    <a:pt x="91762" y="43443"/>
                  </a:lnTo>
                  <a:lnTo>
                    <a:pt x="91762" y="43720"/>
                  </a:lnTo>
                  <a:lnTo>
                    <a:pt x="92038" y="43720"/>
                  </a:lnTo>
                  <a:lnTo>
                    <a:pt x="92038" y="43996"/>
                  </a:lnTo>
                  <a:lnTo>
                    <a:pt x="92038" y="44273"/>
                  </a:lnTo>
                  <a:lnTo>
                    <a:pt x="92314" y="44273"/>
                  </a:lnTo>
                  <a:lnTo>
                    <a:pt x="92314" y="44549"/>
                  </a:lnTo>
                  <a:lnTo>
                    <a:pt x="92591" y="44549"/>
                  </a:lnTo>
                  <a:lnTo>
                    <a:pt x="92591" y="44826"/>
                  </a:lnTo>
                  <a:lnTo>
                    <a:pt x="92867" y="44826"/>
                  </a:lnTo>
                  <a:lnTo>
                    <a:pt x="92867" y="45102"/>
                  </a:lnTo>
                  <a:lnTo>
                    <a:pt x="92867" y="45378"/>
                  </a:lnTo>
                  <a:lnTo>
                    <a:pt x="92867" y="45655"/>
                  </a:lnTo>
                  <a:lnTo>
                    <a:pt x="93143" y="45655"/>
                  </a:lnTo>
                  <a:lnTo>
                    <a:pt x="93143" y="45932"/>
                  </a:lnTo>
                  <a:lnTo>
                    <a:pt x="93419" y="45932"/>
                  </a:lnTo>
                  <a:lnTo>
                    <a:pt x="93419" y="46208"/>
                  </a:lnTo>
                  <a:lnTo>
                    <a:pt x="93696" y="46208"/>
                  </a:lnTo>
                  <a:lnTo>
                    <a:pt x="93972" y="46208"/>
                  </a:lnTo>
                  <a:lnTo>
                    <a:pt x="94248" y="46208"/>
                  </a:lnTo>
                  <a:lnTo>
                    <a:pt x="94524" y="46484"/>
                  </a:lnTo>
                  <a:lnTo>
                    <a:pt x="94800" y="46484"/>
                  </a:lnTo>
                  <a:lnTo>
                    <a:pt x="95077" y="46484"/>
                  </a:lnTo>
                  <a:lnTo>
                    <a:pt x="95077" y="46208"/>
                  </a:lnTo>
                  <a:lnTo>
                    <a:pt x="95353" y="46208"/>
                  </a:lnTo>
                  <a:lnTo>
                    <a:pt x="95353" y="45932"/>
                  </a:lnTo>
                  <a:lnTo>
                    <a:pt x="95353" y="45655"/>
                  </a:lnTo>
                  <a:lnTo>
                    <a:pt x="95629" y="45655"/>
                  </a:lnTo>
                  <a:lnTo>
                    <a:pt x="95629" y="45378"/>
                  </a:lnTo>
                  <a:lnTo>
                    <a:pt x="95906" y="45378"/>
                  </a:lnTo>
                  <a:lnTo>
                    <a:pt x="95906" y="45102"/>
                  </a:lnTo>
                  <a:lnTo>
                    <a:pt x="95906" y="45378"/>
                  </a:lnTo>
                  <a:lnTo>
                    <a:pt x="96182" y="45655"/>
                  </a:lnTo>
                  <a:lnTo>
                    <a:pt x="96182" y="45932"/>
                  </a:lnTo>
                  <a:lnTo>
                    <a:pt x="96182" y="46208"/>
                  </a:lnTo>
                  <a:lnTo>
                    <a:pt x="96458" y="46208"/>
                  </a:lnTo>
                  <a:lnTo>
                    <a:pt x="96735" y="46208"/>
                  </a:lnTo>
                  <a:lnTo>
                    <a:pt x="96735" y="46484"/>
                  </a:lnTo>
                  <a:lnTo>
                    <a:pt x="97011" y="46484"/>
                  </a:lnTo>
                  <a:lnTo>
                    <a:pt x="97287" y="46484"/>
                  </a:lnTo>
                  <a:lnTo>
                    <a:pt x="97287" y="46761"/>
                  </a:lnTo>
                  <a:lnTo>
                    <a:pt x="97563" y="46761"/>
                  </a:lnTo>
                  <a:lnTo>
                    <a:pt x="97840" y="46761"/>
                  </a:lnTo>
                  <a:lnTo>
                    <a:pt x="98116" y="46761"/>
                  </a:lnTo>
                  <a:lnTo>
                    <a:pt x="98116" y="47037"/>
                  </a:lnTo>
                  <a:lnTo>
                    <a:pt x="98392" y="47037"/>
                  </a:lnTo>
                  <a:lnTo>
                    <a:pt x="98668" y="47037"/>
                  </a:lnTo>
                  <a:lnTo>
                    <a:pt x="98668" y="47314"/>
                  </a:lnTo>
                  <a:lnTo>
                    <a:pt x="98668" y="47590"/>
                  </a:lnTo>
                  <a:lnTo>
                    <a:pt x="98392" y="47867"/>
                  </a:lnTo>
                  <a:lnTo>
                    <a:pt x="98116" y="47867"/>
                  </a:lnTo>
                  <a:lnTo>
                    <a:pt x="98116" y="48143"/>
                  </a:lnTo>
                  <a:lnTo>
                    <a:pt x="97840" y="48143"/>
                  </a:lnTo>
                  <a:lnTo>
                    <a:pt x="97840" y="48420"/>
                  </a:lnTo>
                  <a:lnTo>
                    <a:pt x="97563" y="48420"/>
                  </a:lnTo>
                  <a:lnTo>
                    <a:pt x="97563" y="48696"/>
                  </a:lnTo>
                  <a:lnTo>
                    <a:pt x="97287" y="48973"/>
                  </a:lnTo>
                  <a:lnTo>
                    <a:pt x="97011" y="49249"/>
                  </a:lnTo>
                  <a:lnTo>
                    <a:pt x="97011" y="49525"/>
                  </a:lnTo>
                  <a:lnTo>
                    <a:pt x="96735" y="49525"/>
                  </a:lnTo>
                  <a:lnTo>
                    <a:pt x="96735" y="49802"/>
                  </a:lnTo>
                  <a:lnTo>
                    <a:pt x="96458" y="49802"/>
                  </a:lnTo>
                  <a:lnTo>
                    <a:pt x="96458" y="50078"/>
                  </a:lnTo>
                  <a:lnTo>
                    <a:pt x="96182" y="50078"/>
                  </a:lnTo>
                  <a:lnTo>
                    <a:pt x="96182" y="50355"/>
                  </a:lnTo>
                  <a:lnTo>
                    <a:pt x="95906" y="50355"/>
                  </a:lnTo>
                  <a:lnTo>
                    <a:pt x="95906" y="50631"/>
                  </a:lnTo>
                  <a:lnTo>
                    <a:pt x="95629" y="50631"/>
                  </a:lnTo>
                  <a:lnTo>
                    <a:pt x="95629" y="50908"/>
                  </a:lnTo>
                  <a:lnTo>
                    <a:pt x="95353" y="50908"/>
                  </a:lnTo>
                  <a:lnTo>
                    <a:pt x="95353" y="51184"/>
                  </a:lnTo>
                  <a:lnTo>
                    <a:pt x="95077" y="51184"/>
                  </a:lnTo>
                  <a:lnTo>
                    <a:pt x="95077" y="51461"/>
                  </a:lnTo>
                  <a:lnTo>
                    <a:pt x="94800" y="51737"/>
                  </a:lnTo>
                  <a:lnTo>
                    <a:pt x="94524" y="51737"/>
                  </a:lnTo>
                  <a:lnTo>
                    <a:pt x="94524" y="52014"/>
                  </a:lnTo>
                  <a:lnTo>
                    <a:pt x="94248" y="52014"/>
                  </a:lnTo>
                  <a:lnTo>
                    <a:pt x="94248" y="52290"/>
                  </a:lnTo>
                  <a:lnTo>
                    <a:pt x="93972" y="52290"/>
                  </a:lnTo>
                  <a:lnTo>
                    <a:pt x="93696" y="52290"/>
                  </a:lnTo>
                  <a:lnTo>
                    <a:pt x="93696" y="52567"/>
                  </a:lnTo>
                  <a:lnTo>
                    <a:pt x="93419" y="52567"/>
                  </a:lnTo>
                  <a:lnTo>
                    <a:pt x="93143" y="52567"/>
                  </a:lnTo>
                  <a:lnTo>
                    <a:pt x="93143" y="52843"/>
                  </a:lnTo>
                  <a:lnTo>
                    <a:pt x="92867" y="52843"/>
                  </a:lnTo>
                  <a:lnTo>
                    <a:pt x="92591" y="53119"/>
                  </a:lnTo>
                  <a:lnTo>
                    <a:pt x="92591" y="53396"/>
                  </a:lnTo>
                  <a:lnTo>
                    <a:pt x="92314" y="53396"/>
                  </a:lnTo>
                  <a:lnTo>
                    <a:pt x="92038" y="53396"/>
                  </a:lnTo>
                  <a:lnTo>
                    <a:pt x="92038" y="53672"/>
                  </a:lnTo>
                  <a:lnTo>
                    <a:pt x="91762" y="53672"/>
                  </a:lnTo>
                  <a:lnTo>
                    <a:pt x="91762" y="53949"/>
                  </a:lnTo>
                  <a:lnTo>
                    <a:pt x="91485" y="53949"/>
                  </a:lnTo>
                  <a:lnTo>
                    <a:pt x="91209" y="53949"/>
                  </a:lnTo>
                  <a:lnTo>
                    <a:pt x="91209" y="54225"/>
                  </a:lnTo>
                  <a:lnTo>
                    <a:pt x="90933" y="54225"/>
                  </a:lnTo>
                  <a:lnTo>
                    <a:pt x="90657" y="54225"/>
                  </a:lnTo>
                  <a:lnTo>
                    <a:pt x="90657" y="54502"/>
                  </a:lnTo>
                  <a:lnTo>
                    <a:pt x="90380" y="54502"/>
                  </a:lnTo>
                  <a:lnTo>
                    <a:pt x="90380" y="54778"/>
                  </a:lnTo>
                  <a:lnTo>
                    <a:pt x="90104" y="54778"/>
                  </a:lnTo>
                  <a:lnTo>
                    <a:pt x="89828" y="54778"/>
                  </a:lnTo>
                  <a:lnTo>
                    <a:pt x="89828" y="55055"/>
                  </a:lnTo>
                  <a:lnTo>
                    <a:pt x="89552" y="55055"/>
                  </a:lnTo>
                  <a:lnTo>
                    <a:pt x="89275" y="55055"/>
                  </a:lnTo>
                  <a:lnTo>
                    <a:pt x="89275" y="55331"/>
                  </a:lnTo>
                  <a:lnTo>
                    <a:pt x="88999" y="55331"/>
                  </a:lnTo>
                  <a:lnTo>
                    <a:pt x="88723" y="55331"/>
                  </a:lnTo>
                  <a:lnTo>
                    <a:pt x="88723" y="55608"/>
                  </a:lnTo>
                  <a:lnTo>
                    <a:pt x="88447" y="55608"/>
                  </a:lnTo>
                  <a:lnTo>
                    <a:pt x="88170" y="55608"/>
                  </a:lnTo>
                  <a:lnTo>
                    <a:pt x="88170" y="55884"/>
                  </a:lnTo>
                  <a:lnTo>
                    <a:pt x="88170" y="56161"/>
                  </a:lnTo>
                  <a:lnTo>
                    <a:pt x="88170" y="56437"/>
                  </a:lnTo>
                  <a:lnTo>
                    <a:pt x="88170" y="56714"/>
                  </a:lnTo>
                  <a:lnTo>
                    <a:pt x="88447" y="56990"/>
                  </a:lnTo>
                  <a:lnTo>
                    <a:pt x="88447" y="57266"/>
                  </a:lnTo>
                  <a:lnTo>
                    <a:pt x="88723" y="57266"/>
                  </a:lnTo>
                  <a:lnTo>
                    <a:pt x="88723" y="57543"/>
                  </a:lnTo>
                  <a:lnTo>
                    <a:pt x="88723" y="57819"/>
                  </a:lnTo>
                  <a:lnTo>
                    <a:pt x="88723" y="58096"/>
                  </a:lnTo>
                  <a:lnTo>
                    <a:pt x="88723" y="58372"/>
                  </a:lnTo>
                  <a:lnTo>
                    <a:pt x="88723" y="58649"/>
                  </a:lnTo>
                  <a:lnTo>
                    <a:pt x="88447" y="58649"/>
                  </a:lnTo>
                  <a:lnTo>
                    <a:pt x="88447" y="58925"/>
                  </a:lnTo>
                  <a:lnTo>
                    <a:pt x="88447" y="59202"/>
                  </a:lnTo>
                  <a:lnTo>
                    <a:pt x="88170" y="59202"/>
                  </a:lnTo>
                  <a:lnTo>
                    <a:pt x="88170" y="59478"/>
                  </a:lnTo>
                  <a:lnTo>
                    <a:pt x="87894" y="59478"/>
                  </a:lnTo>
                  <a:lnTo>
                    <a:pt x="87894" y="59755"/>
                  </a:lnTo>
                  <a:lnTo>
                    <a:pt x="87618" y="59755"/>
                  </a:lnTo>
                  <a:lnTo>
                    <a:pt x="87341" y="59755"/>
                  </a:lnTo>
                  <a:lnTo>
                    <a:pt x="87341" y="60031"/>
                  </a:lnTo>
                  <a:lnTo>
                    <a:pt x="87065" y="60031"/>
                  </a:lnTo>
                  <a:lnTo>
                    <a:pt x="87065" y="59755"/>
                  </a:lnTo>
                  <a:lnTo>
                    <a:pt x="86789" y="59755"/>
                  </a:lnTo>
                  <a:lnTo>
                    <a:pt x="86513" y="59755"/>
                  </a:lnTo>
                  <a:lnTo>
                    <a:pt x="86236" y="59755"/>
                  </a:lnTo>
                  <a:lnTo>
                    <a:pt x="86236" y="59478"/>
                  </a:lnTo>
                  <a:lnTo>
                    <a:pt x="85960" y="59478"/>
                  </a:lnTo>
                  <a:lnTo>
                    <a:pt x="85684" y="59202"/>
                  </a:lnTo>
                  <a:lnTo>
                    <a:pt x="85408" y="58925"/>
                  </a:lnTo>
                  <a:lnTo>
                    <a:pt x="85131" y="58649"/>
                  </a:lnTo>
                  <a:lnTo>
                    <a:pt x="84855" y="58372"/>
                  </a:lnTo>
                  <a:lnTo>
                    <a:pt x="84579" y="58096"/>
                  </a:lnTo>
                  <a:lnTo>
                    <a:pt x="84579" y="57819"/>
                  </a:lnTo>
                  <a:lnTo>
                    <a:pt x="84303" y="57819"/>
                  </a:lnTo>
                  <a:lnTo>
                    <a:pt x="84303" y="57543"/>
                  </a:lnTo>
                  <a:lnTo>
                    <a:pt x="84303" y="57266"/>
                  </a:lnTo>
                  <a:lnTo>
                    <a:pt x="84026" y="57266"/>
                  </a:lnTo>
                  <a:lnTo>
                    <a:pt x="84026" y="56990"/>
                  </a:lnTo>
                  <a:lnTo>
                    <a:pt x="83750" y="56990"/>
                  </a:lnTo>
                  <a:lnTo>
                    <a:pt x="83474" y="56990"/>
                  </a:lnTo>
                  <a:lnTo>
                    <a:pt x="83197" y="56990"/>
                  </a:lnTo>
                  <a:lnTo>
                    <a:pt x="83197" y="57266"/>
                  </a:lnTo>
                  <a:lnTo>
                    <a:pt x="82921" y="57266"/>
                  </a:lnTo>
                  <a:lnTo>
                    <a:pt x="82645" y="57266"/>
                  </a:lnTo>
                  <a:lnTo>
                    <a:pt x="82369" y="57266"/>
                  </a:lnTo>
                  <a:lnTo>
                    <a:pt x="82092" y="57266"/>
                  </a:lnTo>
                  <a:lnTo>
                    <a:pt x="81816" y="57266"/>
                  </a:lnTo>
                  <a:lnTo>
                    <a:pt x="81540" y="57266"/>
                  </a:lnTo>
                  <a:lnTo>
                    <a:pt x="81540" y="56990"/>
                  </a:lnTo>
                  <a:lnTo>
                    <a:pt x="81264" y="56990"/>
                  </a:lnTo>
                  <a:lnTo>
                    <a:pt x="80987" y="56990"/>
                  </a:lnTo>
                  <a:lnTo>
                    <a:pt x="80711" y="56990"/>
                  </a:lnTo>
                  <a:lnTo>
                    <a:pt x="80435" y="56990"/>
                  </a:lnTo>
                  <a:lnTo>
                    <a:pt x="80159" y="56990"/>
                  </a:lnTo>
                  <a:lnTo>
                    <a:pt x="79882" y="56990"/>
                  </a:lnTo>
                  <a:lnTo>
                    <a:pt x="79606" y="56990"/>
                  </a:lnTo>
                  <a:lnTo>
                    <a:pt x="79330" y="56990"/>
                  </a:lnTo>
                  <a:lnTo>
                    <a:pt x="79054" y="56990"/>
                  </a:lnTo>
                  <a:lnTo>
                    <a:pt x="79054" y="56714"/>
                  </a:lnTo>
                  <a:lnTo>
                    <a:pt x="78777" y="56714"/>
                  </a:lnTo>
                  <a:lnTo>
                    <a:pt x="78501" y="56714"/>
                  </a:lnTo>
                  <a:lnTo>
                    <a:pt x="78501" y="56990"/>
                  </a:lnTo>
                  <a:lnTo>
                    <a:pt x="78225" y="56990"/>
                  </a:lnTo>
                  <a:lnTo>
                    <a:pt x="77948" y="56990"/>
                  </a:lnTo>
                  <a:lnTo>
                    <a:pt x="77672" y="56990"/>
                  </a:lnTo>
                  <a:lnTo>
                    <a:pt x="77396" y="56990"/>
                  </a:lnTo>
                  <a:lnTo>
                    <a:pt x="77120" y="56990"/>
                  </a:lnTo>
                  <a:lnTo>
                    <a:pt x="76843" y="56990"/>
                  </a:lnTo>
                  <a:lnTo>
                    <a:pt x="76843" y="56714"/>
                  </a:lnTo>
                  <a:lnTo>
                    <a:pt x="76567" y="56714"/>
                  </a:lnTo>
                  <a:lnTo>
                    <a:pt x="76291" y="56437"/>
                  </a:lnTo>
                  <a:lnTo>
                    <a:pt x="76015" y="56437"/>
                  </a:lnTo>
                  <a:lnTo>
                    <a:pt x="75738" y="56161"/>
                  </a:lnTo>
                  <a:lnTo>
                    <a:pt x="75462" y="56161"/>
                  </a:lnTo>
                  <a:lnTo>
                    <a:pt x="75186" y="56161"/>
                  </a:lnTo>
                  <a:lnTo>
                    <a:pt x="75186" y="55884"/>
                  </a:lnTo>
                  <a:lnTo>
                    <a:pt x="74910" y="55884"/>
                  </a:lnTo>
                  <a:lnTo>
                    <a:pt x="74633" y="55884"/>
                  </a:lnTo>
                  <a:lnTo>
                    <a:pt x="74633" y="55608"/>
                  </a:lnTo>
                  <a:lnTo>
                    <a:pt x="74357" y="55608"/>
                  </a:lnTo>
                  <a:lnTo>
                    <a:pt x="74081" y="55608"/>
                  </a:lnTo>
                  <a:lnTo>
                    <a:pt x="73804" y="55331"/>
                  </a:lnTo>
                  <a:lnTo>
                    <a:pt x="73528" y="55331"/>
                  </a:lnTo>
                  <a:lnTo>
                    <a:pt x="73252" y="55331"/>
                  </a:lnTo>
                  <a:lnTo>
                    <a:pt x="73252" y="55055"/>
                  </a:lnTo>
                  <a:lnTo>
                    <a:pt x="72976" y="55055"/>
                  </a:lnTo>
                  <a:lnTo>
                    <a:pt x="72699" y="55055"/>
                  </a:lnTo>
                  <a:lnTo>
                    <a:pt x="72423" y="55055"/>
                  </a:lnTo>
                  <a:lnTo>
                    <a:pt x="72423" y="55331"/>
                  </a:lnTo>
                  <a:lnTo>
                    <a:pt x="72423" y="55608"/>
                  </a:lnTo>
                  <a:lnTo>
                    <a:pt x="72147" y="55608"/>
                  </a:lnTo>
                  <a:lnTo>
                    <a:pt x="71871" y="55884"/>
                  </a:lnTo>
                  <a:lnTo>
                    <a:pt x="71594" y="56161"/>
                  </a:lnTo>
                  <a:lnTo>
                    <a:pt x="71318" y="56437"/>
                  </a:lnTo>
                  <a:lnTo>
                    <a:pt x="71318" y="56714"/>
                  </a:lnTo>
                  <a:lnTo>
                    <a:pt x="71042" y="56714"/>
                  </a:lnTo>
                  <a:lnTo>
                    <a:pt x="71042" y="56990"/>
                  </a:lnTo>
                  <a:lnTo>
                    <a:pt x="71042" y="57266"/>
                  </a:lnTo>
                  <a:lnTo>
                    <a:pt x="70766" y="57266"/>
                  </a:lnTo>
                  <a:lnTo>
                    <a:pt x="70766" y="57543"/>
                  </a:lnTo>
                  <a:lnTo>
                    <a:pt x="70489" y="57819"/>
                  </a:lnTo>
                  <a:lnTo>
                    <a:pt x="70213" y="57819"/>
                  </a:lnTo>
                  <a:lnTo>
                    <a:pt x="69937" y="57819"/>
                  </a:lnTo>
                  <a:lnTo>
                    <a:pt x="69660" y="57819"/>
                  </a:lnTo>
                  <a:lnTo>
                    <a:pt x="69384" y="57819"/>
                  </a:lnTo>
                  <a:lnTo>
                    <a:pt x="69108" y="57819"/>
                  </a:lnTo>
                  <a:lnTo>
                    <a:pt x="68832" y="57819"/>
                  </a:lnTo>
                  <a:lnTo>
                    <a:pt x="68555" y="57819"/>
                  </a:lnTo>
                  <a:lnTo>
                    <a:pt x="68555" y="58096"/>
                  </a:lnTo>
                  <a:lnTo>
                    <a:pt x="68279" y="58096"/>
                  </a:lnTo>
                  <a:lnTo>
                    <a:pt x="68003" y="58096"/>
                  </a:lnTo>
                  <a:lnTo>
                    <a:pt x="67727" y="58096"/>
                  </a:lnTo>
                  <a:lnTo>
                    <a:pt x="67451" y="58096"/>
                  </a:lnTo>
                  <a:lnTo>
                    <a:pt x="67174" y="58096"/>
                  </a:lnTo>
                  <a:lnTo>
                    <a:pt x="66898" y="58096"/>
                  </a:lnTo>
                  <a:lnTo>
                    <a:pt x="66898" y="58372"/>
                  </a:lnTo>
                  <a:lnTo>
                    <a:pt x="66622" y="58372"/>
                  </a:lnTo>
                  <a:lnTo>
                    <a:pt x="66345" y="58372"/>
                  </a:lnTo>
                  <a:lnTo>
                    <a:pt x="66069" y="58372"/>
                  </a:lnTo>
                  <a:lnTo>
                    <a:pt x="65793" y="58372"/>
                  </a:lnTo>
                  <a:lnTo>
                    <a:pt x="65516" y="58372"/>
                  </a:lnTo>
                  <a:lnTo>
                    <a:pt x="65240" y="58372"/>
                  </a:lnTo>
                  <a:lnTo>
                    <a:pt x="65240" y="58649"/>
                  </a:lnTo>
                  <a:lnTo>
                    <a:pt x="64964" y="58649"/>
                  </a:lnTo>
                  <a:lnTo>
                    <a:pt x="64964" y="58925"/>
                  </a:lnTo>
                  <a:lnTo>
                    <a:pt x="64964" y="59202"/>
                  </a:lnTo>
                  <a:lnTo>
                    <a:pt x="64688" y="59202"/>
                  </a:lnTo>
                  <a:lnTo>
                    <a:pt x="64688" y="59478"/>
                  </a:lnTo>
                  <a:lnTo>
                    <a:pt x="64411" y="59478"/>
                  </a:lnTo>
                  <a:lnTo>
                    <a:pt x="64411" y="59755"/>
                  </a:lnTo>
                  <a:lnTo>
                    <a:pt x="64411" y="60031"/>
                  </a:lnTo>
                  <a:lnTo>
                    <a:pt x="64135" y="60031"/>
                  </a:lnTo>
                  <a:lnTo>
                    <a:pt x="64135" y="60307"/>
                  </a:lnTo>
                  <a:lnTo>
                    <a:pt x="63859" y="60307"/>
                  </a:lnTo>
                  <a:lnTo>
                    <a:pt x="63859" y="60584"/>
                  </a:lnTo>
                  <a:lnTo>
                    <a:pt x="63583" y="60584"/>
                  </a:lnTo>
                  <a:lnTo>
                    <a:pt x="63307" y="60584"/>
                  </a:lnTo>
                  <a:lnTo>
                    <a:pt x="63307" y="60861"/>
                  </a:lnTo>
                  <a:lnTo>
                    <a:pt x="63030" y="60861"/>
                  </a:lnTo>
                  <a:lnTo>
                    <a:pt x="62754" y="60861"/>
                  </a:lnTo>
                  <a:lnTo>
                    <a:pt x="62478" y="60861"/>
                  </a:lnTo>
                  <a:lnTo>
                    <a:pt x="62478" y="61137"/>
                  </a:lnTo>
                  <a:lnTo>
                    <a:pt x="62201" y="61137"/>
                  </a:lnTo>
                  <a:lnTo>
                    <a:pt x="61925" y="61137"/>
                  </a:lnTo>
                  <a:lnTo>
                    <a:pt x="61649" y="61137"/>
                  </a:lnTo>
                  <a:lnTo>
                    <a:pt x="61649" y="61413"/>
                  </a:lnTo>
                  <a:lnTo>
                    <a:pt x="61372" y="61413"/>
                  </a:lnTo>
                  <a:lnTo>
                    <a:pt x="61096" y="61413"/>
                  </a:lnTo>
                  <a:lnTo>
                    <a:pt x="60820" y="61413"/>
                  </a:lnTo>
                  <a:lnTo>
                    <a:pt x="60544" y="61690"/>
                  </a:lnTo>
                  <a:lnTo>
                    <a:pt x="60544" y="61966"/>
                  </a:lnTo>
                  <a:lnTo>
                    <a:pt x="60544" y="62243"/>
                  </a:lnTo>
                  <a:lnTo>
                    <a:pt x="60544" y="62519"/>
                  </a:lnTo>
                  <a:lnTo>
                    <a:pt x="60544" y="62796"/>
                  </a:lnTo>
                  <a:lnTo>
                    <a:pt x="60544" y="63072"/>
                  </a:lnTo>
                  <a:lnTo>
                    <a:pt x="60820" y="63349"/>
                  </a:lnTo>
                  <a:lnTo>
                    <a:pt x="60820" y="63625"/>
                  </a:lnTo>
                  <a:lnTo>
                    <a:pt x="60820" y="63902"/>
                  </a:lnTo>
                  <a:lnTo>
                    <a:pt x="60820" y="64178"/>
                  </a:lnTo>
                  <a:lnTo>
                    <a:pt x="60820" y="64454"/>
                  </a:lnTo>
                  <a:lnTo>
                    <a:pt x="60820" y="64731"/>
                  </a:lnTo>
                  <a:lnTo>
                    <a:pt x="60820" y="65008"/>
                  </a:lnTo>
                  <a:lnTo>
                    <a:pt x="60820" y="65284"/>
                  </a:lnTo>
                  <a:lnTo>
                    <a:pt x="60820" y="65560"/>
                  </a:lnTo>
                  <a:lnTo>
                    <a:pt x="60820" y="65837"/>
                  </a:lnTo>
                  <a:lnTo>
                    <a:pt x="60544" y="65837"/>
                  </a:lnTo>
                  <a:lnTo>
                    <a:pt x="60544" y="66113"/>
                  </a:lnTo>
                  <a:lnTo>
                    <a:pt x="60544" y="66390"/>
                  </a:lnTo>
                  <a:lnTo>
                    <a:pt x="60544" y="66666"/>
                  </a:lnTo>
                  <a:lnTo>
                    <a:pt x="60544" y="66943"/>
                  </a:lnTo>
                  <a:lnTo>
                    <a:pt x="60544" y="67219"/>
                  </a:lnTo>
                  <a:lnTo>
                    <a:pt x="60544" y="67495"/>
                  </a:lnTo>
                  <a:lnTo>
                    <a:pt x="60544" y="67772"/>
                  </a:lnTo>
                  <a:lnTo>
                    <a:pt x="60544" y="68049"/>
                  </a:lnTo>
                  <a:lnTo>
                    <a:pt x="60544" y="68325"/>
                  </a:lnTo>
                  <a:lnTo>
                    <a:pt x="60544" y="68601"/>
                  </a:lnTo>
                  <a:lnTo>
                    <a:pt x="60544" y="68878"/>
                  </a:lnTo>
                  <a:lnTo>
                    <a:pt x="60544" y="69155"/>
                  </a:lnTo>
                  <a:lnTo>
                    <a:pt x="60544" y="69431"/>
                  </a:lnTo>
                  <a:lnTo>
                    <a:pt x="60544" y="69707"/>
                  </a:lnTo>
                  <a:lnTo>
                    <a:pt x="60544" y="69984"/>
                  </a:lnTo>
                  <a:lnTo>
                    <a:pt x="60267" y="70260"/>
                  </a:lnTo>
                  <a:lnTo>
                    <a:pt x="60267" y="70537"/>
                  </a:lnTo>
                  <a:lnTo>
                    <a:pt x="60267" y="70813"/>
                  </a:lnTo>
                  <a:lnTo>
                    <a:pt x="60267" y="71090"/>
                  </a:lnTo>
                  <a:lnTo>
                    <a:pt x="60267" y="71366"/>
                  </a:lnTo>
                  <a:lnTo>
                    <a:pt x="60267" y="71642"/>
                  </a:lnTo>
                  <a:lnTo>
                    <a:pt x="60267" y="71919"/>
                  </a:lnTo>
                  <a:lnTo>
                    <a:pt x="60267" y="72196"/>
                  </a:lnTo>
                  <a:lnTo>
                    <a:pt x="60267" y="72472"/>
                  </a:lnTo>
                  <a:lnTo>
                    <a:pt x="60267" y="72748"/>
                  </a:lnTo>
                  <a:lnTo>
                    <a:pt x="60544" y="73025"/>
                  </a:lnTo>
                  <a:lnTo>
                    <a:pt x="60544" y="73301"/>
                  </a:lnTo>
                  <a:lnTo>
                    <a:pt x="60267" y="73301"/>
                  </a:lnTo>
                  <a:lnTo>
                    <a:pt x="60267" y="73578"/>
                  </a:lnTo>
                  <a:lnTo>
                    <a:pt x="60267" y="73854"/>
                  </a:lnTo>
                  <a:lnTo>
                    <a:pt x="60267" y="74131"/>
                  </a:lnTo>
                  <a:lnTo>
                    <a:pt x="59991" y="74407"/>
                  </a:lnTo>
                  <a:lnTo>
                    <a:pt x="59991" y="74684"/>
                  </a:lnTo>
                  <a:lnTo>
                    <a:pt x="59991" y="74960"/>
                  </a:lnTo>
                  <a:lnTo>
                    <a:pt x="59991" y="75237"/>
                  </a:lnTo>
                  <a:lnTo>
                    <a:pt x="59991" y="75513"/>
                  </a:lnTo>
                  <a:lnTo>
                    <a:pt x="59991" y="75789"/>
                  </a:lnTo>
                  <a:lnTo>
                    <a:pt x="59991" y="76066"/>
                  </a:lnTo>
                  <a:lnTo>
                    <a:pt x="59991" y="76342"/>
                  </a:lnTo>
                  <a:lnTo>
                    <a:pt x="59715" y="76342"/>
                  </a:lnTo>
                  <a:lnTo>
                    <a:pt x="59715" y="76619"/>
                  </a:lnTo>
                  <a:lnTo>
                    <a:pt x="59715" y="76895"/>
                  </a:lnTo>
                  <a:lnTo>
                    <a:pt x="59715" y="77172"/>
                  </a:lnTo>
                  <a:lnTo>
                    <a:pt x="59715" y="77448"/>
                  </a:lnTo>
                  <a:lnTo>
                    <a:pt x="59715" y="77725"/>
                  </a:lnTo>
                  <a:lnTo>
                    <a:pt x="59715" y="78001"/>
                  </a:lnTo>
                  <a:lnTo>
                    <a:pt x="59715" y="78278"/>
                  </a:lnTo>
                  <a:lnTo>
                    <a:pt x="59715" y="78554"/>
                  </a:lnTo>
                  <a:lnTo>
                    <a:pt x="59715" y="78831"/>
                  </a:lnTo>
                  <a:lnTo>
                    <a:pt x="59715" y="79107"/>
                  </a:lnTo>
                  <a:lnTo>
                    <a:pt x="59715" y="79384"/>
                  </a:lnTo>
                  <a:lnTo>
                    <a:pt x="59439" y="79384"/>
                  </a:lnTo>
                  <a:lnTo>
                    <a:pt x="59439" y="79660"/>
                  </a:lnTo>
                  <a:lnTo>
                    <a:pt x="59439" y="79936"/>
                  </a:lnTo>
                  <a:lnTo>
                    <a:pt x="59439" y="80213"/>
                  </a:lnTo>
                  <a:lnTo>
                    <a:pt x="59439" y="80489"/>
                  </a:lnTo>
                  <a:lnTo>
                    <a:pt x="59439" y="80766"/>
                  </a:lnTo>
                  <a:lnTo>
                    <a:pt x="59715" y="80766"/>
                  </a:lnTo>
                  <a:lnTo>
                    <a:pt x="59991" y="80766"/>
                  </a:lnTo>
                  <a:lnTo>
                    <a:pt x="60267" y="80766"/>
                  </a:lnTo>
                  <a:lnTo>
                    <a:pt x="60544" y="80766"/>
                  </a:lnTo>
                  <a:lnTo>
                    <a:pt x="60544" y="81042"/>
                  </a:lnTo>
                  <a:lnTo>
                    <a:pt x="60820" y="81042"/>
                  </a:lnTo>
                  <a:lnTo>
                    <a:pt x="60820" y="81319"/>
                  </a:lnTo>
                  <a:lnTo>
                    <a:pt x="60820" y="81595"/>
                  </a:lnTo>
                  <a:lnTo>
                    <a:pt x="60820" y="81872"/>
                  </a:lnTo>
                  <a:lnTo>
                    <a:pt x="60820" y="82148"/>
                  </a:lnTo>
                  <a:lnTo>
                    <a:pt x="60820" y="82425"/>
                  </a:lnTo>
                  <a:lnTo>
                    <a:pt x="60544" y="82425"/>
                  </a:lnTo>
                  <a:lnTo>
                    <a:pt x="60544" y="82701"/>
                  </a:lnTo>
                  <a:lnTo>
                    <a:pt x="60544" y="82978"/>
                  </a:lnTo>
                  <a:lnTo>
                    <a:pt x="60544" y="83254"/>
                  </a:lnTo>
                  <a:lnTo>
                    <a:pt x="60544" y="83530"/>
                  </a:lnTo>
                  <a:lnTo>
                    <a:pt x="60544" y="83807"/>
                  </a:lnTo>
                  <a:lnTo>
                    <a:pt x="60267" y="83807"/>
                  </a:lnTo>
                  <a:lnTo>
                    <a:pt x="60267" y="84083"/>
                  </a:lnTo>
                  <a:lnTo>
                    <a:pt x="60267" y="84360"/>
                  </a:lnTo>
                  <a:lnTo>
                    <a:pt x="60267" y="84636"/>
                  </a:lnTo>
                  <a:lnTo>
                    <a:pt x="60267" y="84913"/>
                  </a:lnTo>
                  <a:lnTo>
                    <a:pt x="60267" y="85189"/>
                  </a:lnTo>
                  <a:lnTo>
                    <a:pt x="59991" y="85189"/>
                  </a:lnTo>
                  <a:lnTo>
                    <a:pt x="59991" y="85466"/>
                  </a:lnTo>
                  <a:lnTo>
                    <a:pt x="59991" y="85742"/>
                  </a:lnTo>
                  <a:lnTo>
                    <a:pt x="59991" y="86019"/>
                  </a:lnTo>
                  <a:lnTo>
                    <a:pt x="59991" y="86295"/>
                  </a:lnTo>
                  <a:lnTo>
                    <a:pt x="59991" y="86571"/>
                  </a:lnTo>
                  <a:lnTo>
                    <a:pt x="59715" y="86571"/>
                  </a:lnTo>
                  <a:lnTo>
                    <a:pt x="59715" y="86848"/>
                  </a:lnTo>
                  <a:lnTo>
                    <a:pt x="59991" y="86848"/>
                  </a:lnTo>
                  <a:lnTo>
                    <a:pt x="60267" y="86848"/>
                  </a:lnTo>
                  <a:lnTo>
                    <a:pt x="60544" y="86848"/>
                  </a:lnTo>
                  <a:lnTo>
                    <a:pt x="60544" y="86571"/>
                  </a:lnTo>
                  <a:lnTo>
                    <a:pt x="60820" y="86571"/>
                  </a:lnTo>
                  <a:lnTo>
                    <a:pt x="61096" y="86571"/>
                  </a:lnTo>
                  <a:lnTo>
                    <a:pt x="61372" y="86571"/>
                  </a:lnTo>
                  <a:lnTo>
                    <a:pt x="61372" y="86848"/>
                  </a:lnTo>
                  <a:lnTo>
                    <a:pt x="61649" y="86848"/>
                  </a:lnTo>
                  <a:lnTo>
                    <a:pt x="61649" y="87125"/>
                  </a:lnTo>
                  <a:lnTo>
                    <a:pt x="61925" y="87125"/>
                  </a:lnTo>
                  <a:lnTo>
                    <a:pt x="61925" y="87401"/>
                  </a:lnTo>
                  <a:lnTo>
                    <a:pt x="62201" y="87401"/>
                  </a:lnTo>
                  <a:lnTo>
                    <a:pt x="62201" y="87677"/>
                  </a:lnTo>
                  <a:lnTo>
                    <a:pt x="62478" y="87677"/>
                  </a:lnTo>
                  <a:lnTo>
                    <a:pt x="62478" y="87954"/>
                  </a:lnTo>
                  <a:lnTo>
                    <a:pt x="62754" y="87954"/>
                  </a:lnTo>
                  <a:lnTo>
                    <a:pt x="63030" y="88230"/>
                  </a:lnTo>
                  <a:lnTo>
                    <a:pt x="63307" y="88230"/>
                  </a:lnTo>
                  <a:lnTo>
                    <a:pt x="63583" y="88507"/>
                  </a:lnTo>
                  <a:lnTo>
                    <a:pt x="63859" y="88507"/>
                  </a:lnTo>
                  <a:lnTo>
                    <a:pt x="63859" y="88783"/>
                  </a:lnTo>
                  <a:lnTo>
                    <a:pt x="64135" y="88783"/>
                  </a:lnTo>
                  <a:lnTo>
                    <a:pt x="64135" y="89060"/>
                  </a:lnTo>
                  <a:lnTo>
                    <a:pt x="64135" y="89336"/>
                  </a:lnTo>
                  <a:lnTo>
                    <a:pt x="64135" y="89613"/>
                  </a:lnTo>
                  <a:lnTo>
                    <a:pt x="64135" y="89889"/>
                  </a:lnTo>
                  <a:lnTo>
                    <a:pt x="64135" y="90166"/>
                  </a:lnTo>
                  <a:lnTo>
                    <a:pt x="64135" y="90442"/>
                  </a:lnTo>
                  <a:lnTo>
                    <a:pt x="63859" y="90442"/>
                  </a:lnTo>
                  <a:lnTo>
                    <a:pt x="63859" y="90718"/>
                  </a:lnTo>
                  <a:lnTo>
                    <a:pt x="63859" y="90995"/>
                  </a:lnTo>
                  <a:lnTo>
                    <a:pt x="63859" y="91272"/>
                  </a:lnTo>
                  <a:lnTo>
                    <a:pt x="63583" y="91272"/>
                  </a:lnTo>
                  <a:lnTo>
                    <a:pt x="63583" y="91548"/>
                  </a:lnTo>
                  <a:lnTo>
                    <a:pt x="63583" y="91824"/>
                  </a:lnTo>
                  <a:lnTo>
                    <a:pt x="63307" y="91824"/>
                  </a:lnTo>
                  <a:lnTo>
                    <a:pt x="63307" y="92101"/>
                  </a:lnTo>
                  <a:lnTo>
                    <a:pt x="63030" y="92101"/>
                  </a:lnTo>
                  <a:lnTo>
                    <a:pt x="63030" y="92377"/>
                  </a:lnTo>
                  <a:lnTo>
                    <a:pt x="62754" y="92377"/>
                  </a:lnTo>
                  <a:lnTo>
                    <a:pt x="62478" y="92377"/>
                  </a:lnTo>
                  <a:lnTo>
                    <a:pt x="62478" y="92654"/>
                  </a:lnTo>
                  <a:lnTo>
                    <a:pt x="62201" y="92654"/>
                  </a:lnTo>
                  <a:lnTo>
                    <a:pt x="61925" y="92930"/>
                  </a:lnTo>
                  <a:lnTo>
                    <a:pt x="61649" y="92930"/>
                  </a:lnTo>
                  <a:lnTo>
                    <a:pt x="61372" y="92930"/>
                  </a:lnTo>
                  <a:lnTo>
                    <a:pt x="61096" y="92930"/>
                  </a:lnTo>
                  <a:lnTo>
                    <a:pt x="61096" y="93207"/>
                  </a:lnTo>
                  <a:lnTo>
                    <a:pt x="61096" y="93483"/>
                  </a:lnTo>
                  <a:lnTo>
                    <a:pt x="61096" y="93759"/>
                  </a:lnTo>
                  <a:lnTo>
                    <a:pt x="61096" y="94036"/>
                  </a:lnTo>
                  <a:lnTo>
                    <a:pt x="60820" y="94036"/>
                  </a:lnTo>
                  <a:lnTo>
                    <a:pt x="60820" y="94313"/>
                  </a:lnTo>
                  <a:lnTo>
                    <a:pt x="60820" y="94589"/>
                  </a:lnTo>
                  <a:lnTo>
                    <a:pt x="60820" y="94865"/>
                  </a:lnTo>
                  <a:lnTo>
                    <a:pt x="60820" y="95142"/>
                  </a:lnTo>
                  <a:lnTo>
                    <a:pt x="60820" y="95419"/>
                  </a:lnTo>
                  <a:lnTo>
                    <a:pt x="60820" y="95695"/>
                  </a:lnTo>
                  <a:lnTo>
                    <a:pt x="60820" y="95971"/>
                  </a:lnTo>
                  <a:lnTo>
                    <a:pt x="60820" y="96248"/>
                  </a:lnTo>
                  <a:lnTo>
                    <a:pt x="60820" y="96524"/>
                  </a:lnTo>
                  <a:lnTo>
                    <a:pt x="60820" y="96801"/>
                  </a:lnTo>
                  <a:lnTo>
                    <a:pt x="60820" y="97077"/>
                  </a:lnTo>
                  <a:lnTo>
                    <a:pt x="60820" y="97354"/>
                  </a:lnTo>
                  <a:lnTo>
                    <a:pt x="60820" y="97630"/>
                  </a:lnTo>
                  <a:lnTo>
                    <a:pt x="60820" y="97906"/>
                  </a:lnTo>
                  <a:lnTo>
                    <a:pt x="60820" y="98183"/>
                  </a:lnTo>
                  <a:lnTo>
                    <a:pt x="60820" y="98460"/>
                  </a:lnTo>
                  <a:lnTo>
                    <a:pt x="60820" y="98736"/>
                  </a:lnTo>
                  <a:lnTo>
                    <a:pt x="60820" y="99012"/>
                  </a:lnTo>
                  <a:lnTo>
                    <a:pt x="60544" y="99012"/>
                  </a:lnTo>
                  <a:lnTo>
                    <a:pt x="60544" y="99289"/>
                  </a:lnTo>
                  <a:lnTo>
                    <a:pt x="60544" y="99565"/>
                  </a:lnTo>
                  <a:lnTo>
                    <a:pt x="60544" y="99842"/>
                  </a:lnTo>
                  <a:lnTo>
                    <a:pt x="60267" y="99842"/>
                  </a:lnTo>
                  <a:lnTo>
                    <a:pt x="60267" y="100118"/>
                  </a:lnTo>
                  <a:lnTo>
                    <a:pt x="60267" y="100395"/>
                  </a:lnTo>
                  <a:lnTo>
                    <a:pt x="59991" y="100671"/>
                  </a:lnTo>
                  <a:lnTo>
                    <a:pt x="59991" y="100948"/>
                  </a:lnTo>
                  <a:lnTo>
                    <a:pt x="59991" y="101224"/>
                  </a:lnTo>
                  <a:lnTo>
                    <a:pt x="59715" y="101224"/>
                  </a:lnTo>
                  <a:lnTo>
                    <a:pt x="59715" y="101501"/>
                  </a:lnTo>
                  <a:lnTo>
                    <a:pt x="59715" y="101777"/>
                  </a:lnTo>
                  <a:lnTo>
                    <a:pt x="59715" y="102053"/>
                  </a:lnTo>
                  <a:lnTo>
                    <a:pt x="59439" y="102053"/>
                  </a:lnTo>
                  <a:lnTo>
                    <a:pt x="59439" y="101777"/>
                  </a:lnTo>
                  <a:lnTo>
                    <a:pt x="59439" y="101501"/>
                  </a:lnTo>
                  <a:lnTo>
                    <a:pt x="59163" y="101501"/>
                  </a:lnTo>
                  <a:lnTo>
                    <a:pt x="59163" y="101224"/>
                  </a:lnTo>
                  <a:lnTo>
                    <a:pt x="58886" y="101224"/>
                  </a:lnTo>
                  <a:lnTo>
                    <a:pt x="58610" y="101224"/>
                  </a:lnTo>
                  <a:lnTo>
                    <a:pt x="58334" y="101224"/>
                  </a:lnTo>
                  <a:lnTo>
                    <a:pt x="58334" y="100948"/>
                  </a:lnTo>
                  <a:lnTo>
                    <a:pt x="58057" y="100948"/>
                  </a:lnTo>
                  <a:lnTo>
                    <a:pt x="58057" y="100671"/>
                  </a:lnTo>
                  <a:lnTo>
                    <a:pt x="57781" y="100671"/>
                  </a:lnTo>
                  <a:lnTo>
                    <a:pt x="57781" y="100395"/>
                  </a:lnTo>
                  <a:lnTo>
                    <a:pt x="57781" y="100118"/>
                  </a:lnTo>
                  <a:lnTo>
                    <a:pt x="57781" y="99842"/>
                  </a:lnTo>
                  <a:lnTo>
                    <a:pt x="57505" y="99842"/>
                  </a:lnTo>
                  <a:lnTo>
                    <a:pt x="57505" y="99565"/>
                  </a:lnTo>
                  <a:lnTo>
                    <a:pt x="57229" y="99565"/>
                  </a:lnTo>
                  <a:lnTo>
                    <a:pt x="56952" y="99565"/>
                  </a:lnTo>
                  <a:lnTo>
                    <a:pt x="56676" y="99565"/>
                  </a:lnTo>
                  <a:lnTo>
                    <a:pt x="56676" y="99289"/>
                  </a:lnTo>
                  <a:lnTo>
                    <a:pt x="56400" y="99289"/>
                  </a:lnTo>
                  <a:lnTo>
                    <a:pt x="56123" y="99289"/>
                  </a:lnTo>
                  <a:lnTo>
                    <a:pt x="55847" y="99289"/>
                  </a:lnTo>
                  <a:lnTo>
                    <a:pt x="55847" y="99012"/>
                  </a:lnTo>
                  <a:lnTo>
                    <a:pt x="55571" y="99012"/>
                  </a:lnTo>
                  <a:lnTo>
                    <a:pt x="55295" y="99012"/>
                  </a:lnTo>
                  <a:lnTo>
                    <a:pt x="55295" y="98736"/>
                  </a:lnTo>
                  <a:lnTo>
                    <a:pt x="55019" y="98736"/>
                  </a:lnTo>
                  <a:lnTo>
                    <a:pt x="55019" y="98460"/>
                  </a:lnTo>
                  <a:lnTo>
                    <a:pt x="54742" y="98460"/>
                  </a:lnTo>
                  <a:lnTo>
                    <a:pt x="54466" y="98460"/>
                  </a:lnTo>
                  <a:lnTo>
                    <a:pt x="54466" y="98736"/>
                  </a:lnTo>
                  <a:lnTo>
                    <a:pt x="54190" y="98736"/>
                  </a:lnTo>
                  <a:lnTo>
                    <a:pt x="54190" y="98460"/>
                  </a:lnTo>
                  <a:lnTo>
                    <a:pt x="53913" y="98460"/>
                  </a:lnTo>
                  <a:lnTo>
                    <a:pt x="53913" y="98183"/>
                  </a:lnTo>
                  <a:lnTo>
                    <a:pt x="53637" y="98183"/>
                  </a:lnTo>
                  <a:lnTo>
                    <a:pt x="53637" y="97906"/>
                  </a:lnTo>
                  <a:lnTo>
                    <a:pt x="53361" y="97906"/>
                  </a:lnTo>
                  <a:lnTo>
                    <a:pt x="53361" y="97630"/>
                  </a:lnTo>
                  <a:lnTo>
                    <a:pt x="53085" y="97630"/>
                  </a:lnTo>
                  <a:lnTo>
                    <a:pt x="52808" y="97354"/>
                  </a:lnTo>
                  <a:lnTo>
                    <a:pt x="52532" y="97077"/>
                  </a:lnTo>
                  <a:lnTo>
                    <a:pt x="52256" y="97077"/>
                  </a:lnTo>
                  <a:lnTo>
                    <a:pt x="51979" y="96801"/>
                  </a:lnTo>
                  <a:lnTo>
                    <a:pt x="51979" y="97077"/>
                  </a:lnTo>
                  <a:lnTo>
                    <a:pt x="51703" y="97077"/>
                  </a:lnTo>
                  <a:lnTo>
                    <a:pt x="51427" y="97077"/>
                  </a:lnTo>
                  <a:lnTo>
                    <a:pt x="51427" y="97354"/>
                  </a:lnTo>
                  <a:lnTo>
                    <a:pt x="51151" y="97354"/>
                  </a:lnTo>
                  <a:lnTo>
                    <a:pt x="50875" y="97354"/>
                  </a:lnTo>
                  <a:lnTo>
                    <a:pt x="50875" y="97077"/>
                  </a:lnTo>
                  <a:lnTo>
                    <a:pt x="50598" y="97077"/>
                  </a:lnTo>
                  <a:lnTo>
                    <a:pt x="50598" y="96801"/>
                  </a:lnTo>
                  <a:lnTo>
                    <a:pt x="50322" y="96801"/>
                  </a:lnTo>
                  <a:lnTo>
                    <a:pt x="50322" y="96524"/>
                  </a:lnTo>
                  <a:lnTo>
                    <a:pt x="50322" y="96248"/>
                  </a:lnTo>
                  <a:lnTo>
                    <a:pt x="50046" y="96248"/>
                  </a:lnTo>
                  <a:lnTo>
                    <a:pt x="50046" y="95971"/>
                  </a:lnTo>
                  <a:lnTo>
                    <a:pt x="49769" y="95695"/>
                  </a:lnTo>
                  <a:lnTo>
                    <a:pt x="49493" y="95695"/>
                  </a:lnTo>
                  <a:lnTo>
                    <a:pt x="49493" y="95419"/>
                  </a:lnTo>
                  <a:lnTo>
                    <a:pt x="49217" y="95419"/>
                  </a:lnTo>
                  <a:lnTo>
                    <a:pt x="48941" y="95419"/>
                  </a:lnTo>
                  <a:lnTo>
                    <a:pt x="48664" y="95419"/>
                  </a:lnTo>
                  <a:lnTo>
                    <a:pt x="48388" y="95419"/>
                  </a:lnTo>
                  <a:lnTo>
                    <a:pt x="48112" y="95419"/>
                  </a:lnTo>
                  <a:lnTo>
                    <a:pt x="48112" y="95142"/>
                  </a:lnTo>
                  <a:lnTo>
                    <a:pt x="47835" y="95142"/>
                  </a:lnTo>
                  <a:lnTo>
                    <a:pt x="47559" y="95142"/>
                  </a:lnTo>
                  <a:lnTo>
                    <a:pt x="47283" y="95142"/>
                  </a:lnTo>
                  <a:lnTo>
                    <a:pt x="47007" y="95142"/>
                  </a:lnTo>
                  <a:lnTo>
                    <a:pt x="46731" y="95142"/>
                  </a:lnTo>
                  <a:lnTo>
                    <a:pt x="46454" y="95142"/>
                  </a:lnTo>
                  <a:lnTo>
                    <a:pt x="46178" y="95142"/>
                  </a:lnTo>
                  <a:lnTo>
                    <a:pt x="45902" y="95142"/>
                  </a:lnTo>
                  <a:lnTo>
                    <a:pt x="45902" y="94865"/>
                  </a:lnTo>
                  <a:lnTo>
                    <a:pt x="45626" y="94865"/>
                  </a:lnTo>
                  <a:lnTo>
                    <a:pt x="45349" y="94865"/>
                  </a:lnTo>
                  <a:lnTo>
                    <a:pt x="45073" y="94865"/>
                  </a:lnTo>
                  <a:lnTo>
                    <a:pt x="45073" y="95142"/>
                  </a:lnTo>
                  <a:lnTo>
                    <a:pt x="44797" y="95142"/>
                  </a:lnTo>
                  <a:lnTo>
                    <a:pt x="44520" y="95142"/>
                  </a:lnTo>
                  <a:lnTo>
                    <a:pt x="44520" y="94865"/>
                  </a:lnTo>
                  <a:lnTo>
                    <a:pt x="44244" y="94865"/>
                  </a:lnTo>
                  <a:lnTo>
                    <a:pt x="44244" y="94589"/>
                  </a:lnTo>
                  <a:lnTo>
                    <a:pt x="43968" y="94589"/>
                  </a:lnTo>
                  <a:lnTo>
                    <a:pt x="43968" y="94313"/>
                  </a:lnTo>
                  <a:lnTo>
                    <a:pt x="43691" y="94313"/>
                  </a:lnTo>
                  <a:lnTo>
                    <a:pt x="43691" y="94036"/>
                  </a:lnTo>
                  <a:lnTo>
                    <a:pt x="43691" y="93759"/>
                  </a:lnTo>
                  <a:lnTo>
                    <a:pt x="43691" y="93483"/>
                  </a:lnTo>
                  <a:lnTo>
                    <a:pt x="43691" y="93207"/>
                  </a:lnTo>
                  <a:lnTo>
                    <a:pt x="43691" y="92930"/>
                  </a:lnTo>
                  <a:lnTo>
                    <a:pt x="43691" y="92654"/>
                  </a:lnTo>
                  <a:lnTo>
                    <a:pt x="43691" y="92377"/>
                  </a:lnTo>
                  <a:lnTo>
                    <a:pt x="43415" y="92377"/>
                  </a:lnTo>
                  <a:lnTo>
                    <a:pt x="43139" y="92377"/>
                  </a:lnTo>
                  <a:lnTo>
                    <a:pt x="42863" y="92377"/>
                  </a:lnTo>
                  <a:lnTo>
                    <a:pt x="42863" y="92101"/>
                  </a:lnTo>
                  <a:lnTo>
                    <a:pt x="42587" y="92101"/>
                  </a:lnTo>
                  <a:lnTo>
                    <a:pt x="42310" y="92101"/>
                  </a:lnTo>
                  <a:lnTo>
                    <a:pt x="42034" y="92101"/>
                  </a:lnTo>
                  <a:lnTo>
                    <a:pt x="41758" y="92101"/>
                  </a:lnTo>
                  <a:lnTo>
                    <a:pt x="41482" y="92101"/>
                  </a:lnTo>
                  <a:lnTo>
                    <a:pt x="41205" y="92101"/>
                  </a:lnTo>
                  <a:lnTo>
                    <a:pt x="40929" y="92101"/>
                  </a:lnTo>
                  <a:lnTo>
                    <a:pt x="40653" y="92101"/>
                  </a:lnTo>
                  <a:lnTo>
                    <a:pt x="40376" y="92101"/>
                  </a:lnTo>
                  <a:lnTo>
                    <a:pt x="40100" y="92101"/>
                  </a:lnTo>
                  <a:lnTo>
                    <a:pt x="39824" y="91824"/>
                  </a:lnTo>
                  <a:lnTo>
                    <a:pt x="39547" y="91824"/>
                  </a:lnTo>
                  <a:lnTo>
                    <a:pt x="39271" y="91824"/>
                  </a:lnTo>
                  <a:lnTo>
                    <a:pt x="38995" y="91824"/>
                  </a:lnTo>
                  <a:lnTo>
                    <a:pt x="38719" y="91824"/>
                  </a:lnTo>
                  <a:lnTo>
                    <a:pt x="38443" y="91824"/>
                  </a:lnTo>
                  <a:lnTo>
                    <a:pt x="38443" y="91548"/>
                  </a:lnTo>
                  <a:lnTo>
                    <a:pt x="38443" y="91272"/>
                  </a:lnTo>
                  <a:lnTo>
                    <a:pt x="38443" y="90995"/>
                  </a:lnTo>
                  <a:lnTo>
                    <a:pt x="38166" y="90718"/>
                  </a:lnTo>
                  <a:lnTo>
                    <a:pt x="38166" y="90442"/>
                  </a:lnTo>
                  <a:lnTo>
                    <a:pt x="38166" y="90166"/>
                  </a:lnTo>
                  <a:lnTo>
                    <a:pt x="38166" y="89889"/>
                  </a:lnTo>
                  <a:lnTo>
                    <a:pt x="37890" y="89613"/>
                  </a:lnTo>
                  <a:lnTo>
                    <a:pt x="37614" y="89613"/>
                  </a:lnTo>
                  <a:lnTo>
                    <a:pt x="37338" y="89336"/>
                  </a:lnTo>
                  <a:lnTo>
                    <a:pt x="37338" y="89060"/>
                  </a:lnTo>
                  <a:lnTo>
                    <a:pt x="37061" y="89060"/>
                  </a:lnTo>
                  <a:lnTo>
                    <a:pt x="37061" y="88783"/>
                  </a:lnTo>
                  <a:lnTo>
                    <a:pt x="36785" y="88507"/>
                  </a:lnTo>
                  <a:lnTo>
                    <a:pt x="36509" y="88507"/>
                  </a:lnTo>
                  <a:lnTo>
                    <a:pt x="36232" y="88507"/>
                  </a:lnTo>
                  <a:lnTo>
                    <a:pt x="36232" y="88783"/>
                  </a:lnTo>
                  <a:lnTo>
                    <a:pt x="35956" y="88783"/>
                  </a:lnTo>
                  <a:lnTo>
                    <a:pt x="35680" y="88783"/>
                  </a:lnTo>
                  <a:lnTo>
                    <a:pt x="35404" y="88783"/>
                  </a:lnTo>
                  <a:lnTo>
                    <a:pt x="35127" y="88783"/>
                  </a:lnTo>
                  <a:lnTo>
                    <a:pt x="35127" y="88507"/>
                  </a:lnTo>
                  <a:lnTo>
                    <a:pt x="35127" y="88230"/>
                  </a:lnTo>
                  <a:lnTo>
                    <a:pt x="35127" y="87954"/>
                  </a:lnTo>
                  <a:lnTo>
                    <a:pt x="35127" y="87677"/>
                  </a:lnTo>
                  <a:lnTo>
                    <a:pt x="35127" y="87401"/>
                  </a:lnTo>
                  <a:lnTo>
                    <a:pt x="34851" y="87401"/>
                  </a:lnTo>
                  <a:lnTo>
                    <a:pt x="34851" y="87125"/>
                  </a:lnTo>
                  <a:lnTo>
                    <a:pt x="34851" y="86848"/>
                  </a:lnTo>
                  <a:lnTo>
                    <a:pt x="34851" y="86571"/>
                  </a:lnTo>
                  <a:lnTo>
                    <a:pt x="34851" y="86295"/>
                  </a:lnTo>
                  <a:lnTo>
                    <a:pt x="34851" y="86019"/>
                  </a:lnTo>
                  <a:lnTo>
                    <a:pt x="34851" y="85742"/>
                  </a:lnTo>
                  <a:lnTo>
                    <a:pt x="34851" y="85466"/>
                  </a:lnTo>
                  <a:lnTo>
                    <a:pt x="34851" y="85189"/>
                  </a:lnTo>
                  <a:lnTo>
                    <a:pt x="35127" y="85189"/>
                  </a:lnTo>
                  <a:lnTo>
                    <a:pt x="35127" y="84913"/>
                  </a:lnTo>
                  <a:lnTo>
                    <a:pt x="35127" y="84636"/>
                  </a:lnTo>
                  <a:lnTo>
                    <a:pt x="35127" y="84360"/>
                  </a:lnTo>
                  <a:lnTo>
                    <a:pt x="35127" y="84083"/>
                  </a:lnTo>
                  <a:lnTo>
                    <a:pt x="35127" y="83807"/>
                  </a:lnTo>
                  <a:lnTo>
                    <a:pt x="35127" y="83530"/>
                  </a:lnTo>
                  <a:lnTo>
                    <a:pt x="35127" y="83254"/>
                  </a:lnTo>
                  <a:lnTo>
                    <a:pt x="34851" y="83254"/>
                  </a:lnTo>
                  <a:lnTo>
                    <a:pt x="34575" y="83254"/>
                  </a:lnTo>
                  <a:lnTo>
                    <a:pt x="34299" y="83254"/>
                  </a:lnTo>
                  <a:lnTo>
                    <a:pt x="34299" y="83530"/>
                  </a:lnTo>
                  <a:lnTo>
                    <a:pt x="34022" y="83530"/>
                  </a:lnTo>
                  <a:lnTo>
                    <a:pt x="33746" y="83530"/>
                  </a:lnTo>
                  <a:lnTo>
                    <a:pt x="33746" y="83807"/>
                  </a:lnTo>
                  <a:lnTo>
                    <a:pt x="33470" y="83807"/>
                  </a:lnTo>
                  <a:lnTo>
                    <a:pt x="33194" y="83807"/>
                  </a:lnTo>
                  <a:lnTo>
                    <a:pt x="33194" y="84083"/>
                  </a:lnTo>
                  <a:lnTo>
                    <a:pt x="32917" y="84083"/>
                  </a:lnTo>
                  <a:lnTo>
                    <a:pt x="32641" y="84083"/>
                  </a:lnTo>
                  <a:lnTo>
                    <a:pt x="32365" y="83807"/>
                  </a:lnTo>
                  <a:lnTo>
                    <a:pt x="32088" y="83807"/>
                  </a:lnTo>
                  <a:lnTo>
                    <a:pt x="32088" y="83530"/>
                  </a:lnTo>
                  <a:lnTo>
                    <a:pt x="31812" y="83530"/>
                  </a:lnTo>
                  <a:lnTo>
                    <a:pt x="31536" y="83254"/>
                  </a:lnTo>
                  <a:lnTo>
                    <a:pt x="31812" y="83254"/>
                  </a:lnTo>
                  <a:lnTo>
                    <a:pt x="31812" y="82978"/>
                  </a:lnTo>
                  <a:lnTo>
                    <a:pt x="31812" y="82701"/>
                  </a:lnTo>
                  <a:lnTo>
                    <a:pt x="32088" y="82701"/>
                  </a:lnTo>
                  <a:lnTo>
                    <a:pt x="32365" y="82701"/>
                  </a:lnTo>
                  <a:lnTo>
                    <a:pt x="32365" y="82425"/>
                  </a:lnTo>
                  <a:lnTo>
                    <a:pt x="32641" y="82425"/>
                  </a:lnTo>
                  <a:lnTo>
                    <a:pt x="32641" y="82148"/>
                  </a:lnTo>
                  <a:lnTo>
                    <a:pt x="32641" y="81872"/>
                  </a:lnTo>
                  <a:lnTo>
                    <a:pt x="32641" y="81595"/>
                  </a:lnTo>
                  <a:lnTo>
                    <a:pt x="32365" y="81595"/>
                  </a:lnTo>
                  <a:lnTo>
                    <a:pt x="32365" y="81319"/>
                  </a:lnTo>
                  <a:lnTo>
                    <a:pt x="32088" y="81319"/>
                  </a:lnTo>
                  <a:lnTo>
                    <a:pt x="31812" y="81042"/>
                  </a:lnTo>
                  <a:lnTo>
                    <a:pt x="31812" y="80766"/>
                  </a:lnTo>
                  <a:lnTo>
                    <a:pt x="31536" y="80766"/>
                  </a:lnTo>
                  <a:lnTo>
                    <a:pt x="31536" y="80489"/>
                  </a:lnTo>
                  <a:lnTo>
                    <a:pt x="31260" y="80489"/>
                  </a:lnTo>
                  <a:lnTo>
                    <a:pt x="31260" y="80213"/>
                  </a:lnTo>
                  <a:lnTo>
                    <a:pt x="30983" y="80213"/>
                  </a:lnTo>
                  <a:lnTo>
                    <a:pt x="30983" y="79936"/>
                  </a:lnTo>
                  <a:lnTo>
                    <a:pt x="30707" y="80213"/>
                  </a:lnTo>
                  <a:lnTo>
                    <a:pt x="30431" y="80213"/>
                  </a:lnTo>
                  <a:lnTo>
                    <a:pt x="30155" y="80489"/>
                  </a:lnTo>
                  <a:lnTo>
                    <a:pt x="30155" y="80213"/>
                  </a:lnTo>
                  <a:lnTo>
                    <a:pt x="30155" y="79936"/>
                  </a:lnTo>
                  <a:lnTo>
                    <a:pt x="29878" y="79936"/>
                  </a:lnTo>
                  <a:lnTo>
                    <a:pt x="29878" y="79660"/>
                  </a:lnTo>
                  <a:lnTo>
                    <a:pt x="29878" y="79384"/>
                  </a:lnTo>
                  <a:lnTo>
                    <a:pt x="29602" y="79384"/>
                  </a:lnTo>
                  <a:lnTo>
                    <a:pt x="29326" y="79384"/>
                  </a:lnTo>
                  <a:lnTo>
                    <a:pt x="29326" y="79107"/>
                  </a:lnTo>
                  <a:lnTo>
                    <a:pt x="29326" y="78831"/>
                  </a:lnTo>
                  <a:lnTo>
                    <a:pt x="29326" y="78554"/>
                  </a:lnTo>
                  <a:lnTo>
                    <a:pt x="29050" y="78554"/>
                  </a:lnTo>
                  <a:lnTo>
                    <a:pt x="28773" y="78554"/>
                  </a:lnTo>
                  <a:lnTo>
                    <a:pt x="28773" y="78278"/>
                  </a:lnTo>
                  <a:lnTo>
                    <a:pt x="28497" y="78278"/>
                  </a:lnTo>
                  <a:lnTo>
                    <a:pt x="28497" y="78554"/>
                  </a:lnTo>
                  <a:lnTo>
                    <a:pt x="28221" y="78554"/>
                  </a:lnTo>
                  <a:lnTo>
                    <a:pt x="28221" y="78831"/>
                  </a:lnTo>
                  <a:lnTo>
                    <a:pt x="28221" y="79107"/>
                  </a:lnTo>
                  <a:lnTo>
                    <a:pt x="28221" y="79384"/>
                  </a:lnTo>
                  <a:lnTo>
                    <a:pt x="28221" y="79660"/>
                  </a:lnTo>
                  <a:lnTo>
                    <a:pt x="27944" y="79660"/>
                  </a:lnTo>
                  <a:lnTo>
                    <a:pt x="27944" y="79936"/>
                  </a:lnTo>
                  <a:lnTo>
                    <a:pt x="27668" y="80213"/>
                  </a:lnTo>
                  <a:lnTo>
                    <a:pt x="27668" y="80489"/>
                  </a:lnTo>
                  <a:lnTo>
                    <a:pt x="27392" y="80489"/>
                  </a:lnTo>
                  <a:lnTo>
                    <a:pt x="27392" y="80766"/>
                  </a:lnTo>
                  <a:lnTo>
                    <a:pt x="27392" y="81042"/>
                  </a:lnTo>
                  <a:lnTo>
                    <a:pt x="27392" y="81319"/>
                  </a:lnTo>
                  <a:lnTo>
                    <a:pt x="27668" y="81319"/>
                  </a:lnTo>
                  <a:lnTo>
                    <a:pt x="27668" y="81595"/>
                  </a:lnTo>
                  <a:lnTo>
                    <a:pt x="27944" y="81595"/>
                  </a:lnTo>
                  <a:lnTo>
                    <a:pt x="27944" y="81872"/>
                  </a:lnTo>
                  <a:lnTo>
                    <a:pt x="27944" y="82148"/>
                  </a:lnTo>
                  <a:lnTo>
                    <a:pt x="27944" y="82425"/>
                  </a:lnTo>
                  <a:lnTo>
                    <a:pt x="27668" y="82425"/>
                  </a:lnTo>
                  <a:lnTo>
                    <a:pt x="27668" y="82148"/>
                  </a:lnTo>
                  <a:lnTo>
                    <a:pt x="27392" y="82148"/>
                  </a:lnTo>
                  <a:lnTo>
                    <a:pt x="27392" y="81872"/>
                  </a:lnTo>
                  <a:lnTo>
                    <a:pt x="27116" y="81595"/>
                  </a:lnTo>
                  <a:lnTo>
                    <a:pt x="27116" y="81319"/>
                  </a:lnTo>
                  <a:lnTo>
                    <a:pt x="26839" y="81319"/>
                  </a:lnTo>
                  <a:lnTo>
                    <a:pt x="26839" y="81042"/>
                  </a:lnTo>
                  <a:lnTo>
                    <a:pt x="26563" y="81042"/>
                  </a:lnTo>
                  <a:lnTo>
                    <a:pt x="26563" y="80766"/>
                  </a:lnTo>
                  <a:lnTo>
                    <a:pt x="26287" y="80766"/>
                  </a:lnTo>
                  <a:lnTo>
                    <a:pt x="26287" y="80489"/>
                  </a:lnTo>
                  <a:lnTo>
                    <a:pt x="26011" y="80489"/>
                  </a:lnTo>
                  <a:lnTo>
                    <a:pt x="26011" y="80213"/>
                  </a:lnTo>
                  <a:lnTo>
                    <a:pt x="25734" y="80213"/>
                  </a:lnTo>
                  <a:lnTo>
                    <a:pt x="25734" y="79936"/>
                  </a:lnTo>
                  <a:lnTo>
                    <a:pt x="25458" y="79936"/>
                  </a:lnTo>
                  <a:lnTo>
                    <a:pt x="25458" y="80213"/>
                  </a:lnTo>
                  <a:lnTo>
                    <a:pt x="25182" y="80213"/>
                  </a:lnTo>
                  <a:lnTo>
                    <a:pt x="25182" y="80489"/>
                  </a:lnTo>
                  <a:lnTo>
                    <a:pt x="25182" y="80766"/>
                  </a:lnTo>
                  <a:lnTo>
                    <a:pt x="24906" y="80766"/>
                  </a:lnTo>
                  <a:lnTo>
                    <a:pt x="24906" y="81042"/>
                  </a:lnTo>
                  <a:lnTo>
                    <a:pt x="24906" y="81319"/>
                  </a:lnTo>
                  <a:lnTo>
                    <a:pt x="24629" y="81319"/>
                  </a:lnTo>
                  <a:lnTo>
                    <a:pt x="24353" y="81319"/>
                  </a:lnTo>
                  <a:lnTo>
                    <a:pt x="24077" y="81319"/>
                  </a:lnTo>
                  <a:lnTo>
                    <a:pt x="23801" y="81319"/>
                  </a:lnTo>
                  <a:lnTo>
                    <a:pt x="23524" y="81319"/>
                  </a:lnTo>
                  <a:lnTo>
                    <a:pt x="23248" y="81319"/>
                  </a:lnTo>
                  <a:lnTo>
                    <a:pt x="22972" y="81319"/>
                  </a:lnTo>
                  <a:lnTo>
                    <a:pt x="22972" y="81042"/>
                  </a:lnTo>
                  <a:lnTo>
                    <a:pt x="22695" y="81042"/>
                  </a:lnTo>
                  <a:lnTo>
                    <a:pt x="22419" y="80766"/>
                  </a:lnTo>
                  <a:lnTo>
                    <a:pt x="22143" y="80489"/>
                  </a:lnTo>
                  <a:lnTo>
                    <a:pt x="22143" y="80213"/>
                  </a:lnTo>
                  <a:lnTo>
                    <a:pt x="21867" y="80213"/>
                  </a:lnTo>
                  <a:lnTo>
                    <a:pt x="21590" y="79936"/>
                  </a:lnTo>
                  <a:lnTo>
                    <a:pt x="21590" y="79660"/>
                  </a:lnTo>
                  <a:lnTo>
                    <a:pt x="21314" y="79660"/>
                  </a:lnTo>
                  <a:lnTo>
                    <a:pt x="21314" y="79384"/>
                  </a:lnTo>
                  <a:lnTo>
                    <a:pt x="21038" y="79107"/>
                  </a:lnTo>
                  <a:lnTo>
                    <a:pt x="21038" y="78831"/>
                  </a:lnTo>
                  <a:lnTo>
                    <a:pt x="20762" y="78831"/>
                  </a:lnTo>
                  <a:lnTo>
                    <a:pt x="20762" y="78554"/>
                  </a:lnTo>
                  <a:lnTo>
                    <a:pt x="20485" y="78554"/>
                  </a:lnTo>
                  <a:lnTo>
                    <a:pt x="20209" y="78554"/>
                  </a:lnTo>
                  <a:lnTo>
                    <a:pt x="19933" y="78554"/>
                  </a:lnTo>
                  <a:lnTo>
                    <a:pt x="19933" y="78831"/>
                  </a:lnTo>
                  <a:lnTo>
                    <a:pt x="19657" y="78831"/>
                  </a:lnTo>
                  <a:lnTo>
                    <a:pt x="19380" y="78831"/>
                  </a:lnTo>
                  <a:lnTo>
                    <a:pt x="19380" y="79107"/>
                  </a:lnTo>
                  <a:lnTo>
                    <a:pt x="19104" y="79107"/>
                  </a:lnTo>
                  <a:lnTo>
                    <a:pt x="18828" y="79107"/>
                  </a:lnTo>
                  <a:lnTo>
                    <a:pt x="18551" y="79107"/>
                  </a:lnTo>
                  <a:lnTo>
                    <a:pt x="18275" y="79107"/>
                  </a:lnTo>
                  <a:lnTo>
                    <a:pt x="17999" y="79107"/>
                  </a:lnTo>
                  <a:lnTo>
                    <a:pt x="17723" y="79107"/>
                  </a:lnTo>
                  <a:lnTo>
                    <a:pt x="17446" y="79107"/>
                  </a:lnTo>
                  <a:lnTo>
                    <a:pt x="17446" y="79384"/>
                  </a:lnTo>
                  <a:lnTo>
                    <a:pt x="17170" y="79384"/>
                  </a:lnTo>
                  <a:lnTo>
                    <a:pt x="16894" y="79384"/>
                  </a:lnTo>
                  <a:lnTo>
                    <a:pt x="16618" y="79384"/>
                  </a:lnTo>
                  <a:lnTo>
                    <a:pt x="16341" y="79384"/>
                  </a:lnTo>
                  <a:lnTo>
                    <a:pt x="16065" y="79384"/>
                  </a:lnTo>
                  <a:lnTo>
                    <a:pt x="15789" y="79384"/>
                  </a:lnTo>
                  <a:lnTo>
                    <a:pt x="15513" y="79384"/>
                  </a:lnTo>
                  <a:lnTo>
                    <a:pt x="15513" y="79107"/>
                  </a:lnTo>
                  <a:lnTo>
                    <a:pt x="15236" y="79107"/>
                  </a:lnTo>
                  <a:lnTo>
                    <a:pt x="14960" y="79107"/>
                  </a:lnTo>
                  <a:lnTo>
                    <a:pt x="14684" y="79107"/>
                  </a:lnTo>
                  <a:lnTo>
                    <a:pt x="14407" y="79107"/>
                  </a:lnTo>
                  <a:lnTo>
                    <a:pt x="14131" y="79107"/>
                  </a:lnTo>
                  <a:lnTo>
                    <a:pt x="13855" y="79107"/>
                  </a:lnTo>
                  <a:lnTo>
                    <a:pt x="13579" y="79107"/>
                  </a:lnTo>
                  <a:lnTo>
                    <a:pt x="13302" y="79107"/>
                  </a:lnTo>
                  <a:lnTo>
                    <a:pt x="13026" y="79107"/>
                  </a:lnTo>
                  <a:lnTo>
                    <a:pt x="13026" y="79384"/>
                  </a:lnTo>
                  <a:lnTo>
                    <a:pt x="13026" y="79660"/>
                  </a:lnTo>
                  <a:lnTo>
                    <a:pt x="13026" y="79936"/>
                  </a:lnTo>
                  <a:lnTo>
                    <a:pt x="13026" y="80213"/>
                  </a:lnTo>
                  <a:lnTo>
                    <a:pt x="13026" y="80489"/>
                  </a:lnTo>
                  <a:lnTo>
                    <a:pt x="13026" y="80766"/>
                  </a:lnTo>
                  <a:lnTo>
                    <a:pt x="13302" y="80766"/>
                  </a:lnTo>
                  <a:lnTo>
                    <a:pt x="13302" y="81042"/>
                  </a:lnTo>
                  <a:lnTo>
                    <a:pt x="13302" y="81319"/>
                  </a:lnTo>
                  <a:lnTo>
                    <a:pt x="13579" y="81319"/>
                  </a:lnTo>
                  <a:lnTo>
                    <a:pt x="13579" y="81595"/>
                  </a:lnTo>
                  <a:lnTo>
                    <a:pt x="13579" y="81872"/>
                  </a:lnTo>
                  <a:lnTo>
                    <a:pt x="13855" y="81872"/>
                  </a:lnTo>
                  <a:lnTo>
                    <a:pt x="13855" y="82148"/>
                  </a:lnTo>
                  <a:lnTo>
                    <a:pt x="13855" y="82425"/>
                  </a:lnTo>
                  <a:lnTo>
                    <a:pt x="13855" y="82701"/>
                  </a:lnTo>
                  <a:lnTo>
                    <a:pt x="13855" y="82978"/>
                  </a:lnTo>
                  <a:lnTo>
                    <a:pt x="13579" y="82978"/>
                  </a:lnTo>
                  <a:lnTo>
                    <a:pt x="13302" y="82978"/>
                  </a:lnTo>
                  <a:lnTo>
                    <a:pt x="13302" y="82701"/>
                  </a:lnTo>
                  <a:lnTo>
                    <a:pt x="13026" y="82701"/>
                  </a:lnTo>
                  <a:lnTo>
                    <a:pt x="12750" y="82701"/>
                  </a:lnTo>
                  <a:lnTo>
                    <a:pt x="12750" y="82425"/>
                  </a:lnTo>
                  <a:lnTo>
                    <a:pt x="12474" y="82425"/>
                  </a:lnTo>
                  <a:lnTo>
                    <a:pt x="12474" y="82148"/>
                  </a:lnTo>
                  <a:lnTo>
                    <a:pt x="12474" y="81872"/>
                  </a:lnTo>
                  <a:lnTo>
                    <a:pt x="12474" y="81595"/>
                  </a:lnTo>
                  <a:lnTo>
                    <a:pt x="12474" y="81319"/>
                  </a:lnTo>
                  <a:lnTo>
                    <a:pt x="12198" y="81042"/>
                  </a:lnTo>
                  <a:lnTo>
                    <a:pt x="12198" y="80766"/>
                  </a:lnTo>
                  <a:lnTo>
                    <a:pt x="11921" y="80766"/>
                  </a:lnTo>
                  <a:lnTo>
                    <a:pt x="11921" y="80489"/>
                  </a:lnTo>
                  <a:lnTo>
                    <a:pt x="11921" y="80213"/>
                  </a:lnTo>
                  <a:lnTo>
                    <a:pt x="11921" y="79936"/>
                  </a:lnTo>
                  <a:lnTo>
                    <a:pt x="11921" y="79660"/>
                  </a:lnTo>
                  <a:lnTo>
                    <a:pt x="11921" y="79384"/>
                  </a:lnTo>
                  <a:lnTo>
                    <a:pt x="11645" y="79384"/>
                  </a:lnTo>
                  <a:lnTo>
                    <a:pt x="11369" y="79384"/>
                  </a:lnTo>
                  <a:lnTo>
                    <a:pt x="11092" y="79384"/>
                  </a:lnTo>
                  <a:lnTo>
                    <a:pt x="11092" y="79107"/>
                  </a:lnTo>
                  <a:lnTo>
                    <a:pt x="10816" y="79107"/>
                  </a:lnTo>
                  <a:lnTo>
                    <a:pt x="10816" y="78831"/>
                  </a:lnTo>
                  <a:lnTo>
                    <a:pt x="10540" y="78831"/>
                  </a:lnTo>
                  <a:lnTo>
                    <a:pt x="10540" y="78554"/>
                  </a:lnTo>
                  <a:lnTo>
                    <a:pt x="10540" y="78278"/>
                  </a:lnTo>
                  <a:lnTo>
                    <a:pt x="10263" y="78001"/>
                  </a:lnTo>
                  <a:lnTo>
                    <a:pt x="10263" y="77725"/>
                  </a:lnTo>
                  <a:lnTo>
                    <a:pt x="10263" y="77448"/>
                  </a:lnTo>
                  <a:lnTo>
                    <a:pt x="9987" y="77448"/>
                  </a:lnTo>
                  <a:lnTo>
                    <a:pt x="9987" y="77172"/>
                  </a:lnTo>
                  <a:lnTo>
                    <a:pt x="9711" y="76895"/>
                  </a:lnTo>
                  <a:lnTo>
                    <a:pt x="9711" y="76619"/>
                  </a:lnTo>
                  <a:lnTo>
                    <a:pt x="9435" y="76619"/>
                  </a:lnTo>
                  <a:lnTo>
                    <a:pt x="9435" y="76342"/>
                  </a:lnTo>
                  <a:lnTo>
                    <a:pt x="9158" y="76066"/>
                  </a:lnTo>
                  <a:lnTo>
                    <a:pt x="9158" y="75789"/>
                  </a:lnTo>
                  <a:lnTo>
                    <a:pt x="8882" y="75789"/>
                  </a:lnTo>
                  <a:lnTo>
                    <a:pt x="8882" y="75513"/>
                  </a:lnTo>
                  <a:lnTo>
                    <a:pt x="8606" y="75513"/>
                  </a:lnTo>
                  <a:lnTo>
                    <a:pt x="8606" y="75237"/>
                  </a:lnTo>
                  <a:lnTo>
                    <a:pt x="8606" y="74960"/>
                  </a:lnTo>
                  <a:lnTo>
                    <a:pt x="8606" y="74684"/>
                  </a:lnTo>
                  <a:lnTo>
                    <a:pt x="8330" y="74684"/>
                  </a:lnTo>
                  <a:lnTo>
                    <a:pt x="8330" y="74407"/>
                  </a:lnTo>
                  <a:lnTo>
                    <a:pt x="8330" y="74131"/>
                  </a:lnTo>
                  <a:lnTo>
                    <a:pt x="8606" y="74131"/>
                  </a:lnTo>
                  <a:lnTo>
                    <a:pt x="8606" y="73854"/>
                  </a:lnTo>
                  <a:lnTo>
                    <a:pt x="8606" y="73578"/>
                  </a:lnTo>
                  <a:lnTo>
                    <a:pt x="8606" y="73301"/>
                  </a:lnTo>
                  <a:lnTo>
                    <a:pt x="8606" y="73025"/>
                  </a:lnTo>
                  <a:lnTo>
                    <a:pt x="8882" y="73025"/>
                  </a:lnTo>
                  <a:lnTo>
                    <a:pt x="8882" y="72748"/>
                  </a:lnTo>
                  <a:lnTo>
                    <a:pt x="8882" y="72472"/>
                  </a:lnTo>
                  <a:lnTo>
                    <a:pt x="9158" y="72472"/>
                  </a:lnTo>
                  <a:lnTo>
                    <a:pt x="9158" y="72196"/>
                  </a:lnTo>
                  <a:lnTo>
                    <a:pt x="9158" y="71919"/>
                  </a:lnTo>
                  <a:lnTo>
                    <a:pt x="9158" y="71642"/>
                  </a:lnTo>
                  <a:lnTo>
                    <a:pt x="9435" y="71642"/>
                  </a:lnTo>
                  <a:lnTo>
                    <a:pt x="9435" y="71366"/>
                  </a:lnTo>
                  <a:lnTo>
                    <a:pt x="9435" y="71090"/>
                  </a:lnTo>
                  <a:lnTo>
                    <a:pt x="9711" y="71090"/>
                  </a:lnTo>
                  <a:lnTo>
                    <a:pt x="9711" y="70813"/>
                  </a:lnTo>
                  <a:lnTo>
                    <a:pt x="9711" y="70537"/>
                  </a:lnTo>
                  <a:lnTo>
                    <a:pt x="9987" y="70537"/>
                  </a:lnTo>
                  <a:lnTo>
                    <a:pt x="9987" y="70260"/>
                  </a:lnTo>
                  <a:lnTo>
                    <a:pt x="10263" y="69984"/>
                  </a:lnTo>
                  <a:lnTo>
                    <a:pt x="10263" y="69707"/>
                  </a:lnTo>
                  <a:lnTo>
                    <a:pt x="10540" y="69707"/>
                  </a:lnTo>
                  <a:lnTo>
                    <a:pt x="10540" y="69431"/>
                  </a:lnTo>
                  <a:lnTo>
                    <a:pt x="10816" y="69431"/>
                  </a:lnTo>
                  <a:lnTo>
                    <a:pt x="10816" y="69155"/>
                  </a:lnTo>
                  <a:lnTo>
                    <a:pt x="11092" y="69155"/>
                  </a:lnTo>
                  <a:lnTo>
                    <a:pt x="11092" y="68878"/>
                  </a:lnTo>
                  <a:lnTo>
                    <a:pt x="11369" y="68878"/>
                  </a:lnTo>
                  <a:lnTo>
                    <a:pt x="11369" y="68601"/>
                  </a:lnTo>
                  <a:lnTo>
                    <a:pt x="11645" y="68325"/>
                  </a:lnTo>
                  <a:lnTo>
                    <a:pt x="11645" y="68049"/>
                  </a:lnTo>
                  <a:lnTo>
                    <a:pt x="11921" y="68049"/>
                  </a:lnTo>
                  <a:lnTo>
                    <a:pt x="11921" y="67772"/>
                  </a:lnTo>
                  <a:lnTo>
                    <a:pt x="12198" y="67772"/>
                  </a:lnTo>
                  <a:lnTo>
                    <a:pt x="12198" y="67495"/>
                  </a:lnTo>
                  <a:lnTo>
                    <a:pt x="12474" y="67495"/>
                  </a:lnTo>
                  <a:lnTo>
                    <a:pt x="12474" y="67219"/>
                  </a:lnTo>
                  <a:lnTo>
                    <a:pt x="12474" y="66943"/>
                  </a:lnTo>
                  <a:lnTo>
                    <a:pt x="12474" y="66666"/>
                  </a:lnTo>
                  <a:lnTo>
                    <a:pt x="12474" y="66390"/>
                  </a:lnTo>
                  <a:lnTo>
                    <a:pt x="12198" y="66390"/>
                  </a:lnTo>
                  <a:lnTo>
                    <a:pt x="12198" y="66113"/>
                  </a:lnTo>
                  <a:lnTo>
                    <a:pt x="12198" y="65837"/>
                  </a:lnTo>
                  <a:lnTo>
                    <a:pt x="11921" y="65837"/>
                  </a:lnTo>
                  <a:lnTo>
                    <a:pt x="11921" y="65560"/>
                  </a:lnTo>
                  <a:lnTo>
                    <a:pt x="11921" y="65284"/>
                  </a:lnTo>
                  <a:lnTo>
                    <a:pt x="11645" y="65284"/>
                  </a:lnTo>
                  <a:lnTo>
                    <a:pt x="11645" y="65008"/>
                  </a:lnTo>
                  <a:lnTo>
                    <a:pt x="11645" y="64731"/>
                  </a:lnTo>
                  <a:lnTo>
                    <a:pt x="11645" y="64454"/>
                  </a:lnTo>
                  <a:lnTo>
                    <a:pt x="11645" y="64178"/>
                  </a:lnTo>
                  <a:lnTo>
                    <a:pt x="11645" y="63902"/>
                  </a:lnTo>
                  <a:lnTo>
                    <a:pt x="11921" y="63625"/>
                  </a:lnTo>
                  <a:lnTo>
                    <a:pt x="11921" y="63349"/>
                  </a:lnTo>
                  <a:lnTo>
                    <a:pt x="12198" y="63349"/>
                  </a:lnTo>
                  <a:lnTo>
                    <a:pt x="12198" y="63072"/>
                  </a:lnTo>
                  <a:lnTo>
                    <a:pt x="12474" y="63072"/>
                  </a:lnTo>
                  <a:lnTo>
                    <a:pt x="12474" y="62796"/>
                  </a:lnTo>
                  <a:lnTo>
                    <a:pt x="12750" y="62796"/>
                  </a:lnTo>
                  <a:lnTo>
                    <a:pt x="12750" y="62519"/>
                  </a:lnTo>
                  <a:lnTo>
                    <a:pt x="13026" y="62519"/>
                  </a:lnTo>
                  <a:lnTo>
                    <a:pt x="13026" y="62243"/>
                  </a:lnTo>
                  <a:lnTo>
                    <a:pt x="13302" y="62243"/>
                  </a:lnTo>
                  <a:lnTo>
                    <a:pt x="13302" y="61966"/>
                  </a:lnTo>
                  <a:lnTo>
                    <a:pt x="13579" y="61966"/>
                  </a:lnTo>
                  <a:lnTo>
                    <a:pt x="13579" y="61690"/>
                  </a:lnTo>
                  <a:lnTo>
                    <a:pt x="13579" y="61413"/>
                  </a:lnTo>
                  <a:lnTo>
                    <a:pt x="13855" y="61413"/>
                  </a:lnTo>
                  <a:lnTo>
                    <a:pt x="13855" y="61137"/>
                  </a:lnTo>
                  <a:lnTo>
                    <a:pt x="13855" y="60861"/>
                  </a:lnTo>
                  <a:lnTo>
                    <a:pt x="13855" y="60584"/>
                  </a:lnTo>
                  <a:lnTo>
                    <a:pt x="13855" y="60307"/>
                  </a:lnTo>
                  <a:lnTo>
                    <a:pt x="13855" y="60031"/>
                  </a:lnTo>
                  <a:lnTo>
                    <a:pt x="13855" y="59755"/>
                  </a:lnTo>
                  <a:lnTo>
                    <a:pt x="13855" y="59478"/>
                  </a:lnTo>
                  <a:lnTo>
                    <a:pt x="13855" y="59202"/>
                  </a:lnTo>
                  <a:lnTo>
                    <a:pt x="13855" y="58925"/>
                  </a:lnTo>
                  <a:lnTo>
                    <a:pt x="13855" y="58649"/>
                  </a:lnTo>
                  <a:lnTo>
                    <a:pt x="13855" y="58372"/>
                  </a:lnTo>
                  <a:lnTo>
                    <a:pt x="13855" y="58096"/>
                  </a:lnTo>
                  <a:lnTo>
                    <a:pt x="13855" y="57819"/>
                  </a:lnTo>
                  <a:lnTo>
                    <a:pt x="13855" y="57543"/>
                  </a:lnTo>
                  <a:lnTo>
                    <a:pt x="13855" y="57266"/>
                  </a:lnTo>
                  <a:lnTo>
                    <a:pt x="13855" y="56990"/>
                  </a:lnTo>
                  <a:lnTo>
                    <a:pt x="13579" y="56714"/>
                  </a:lnTo>
                  <a:lnTo>
                    <a:pt x="13579" y="56437"/>
                  </a:lnTo>
                  <a:lnTo>
                    <a:pt x="13302" y="56437"/>
                  </a:lnTo>
                  <a:lnTo>
                    <a:pt x="13026" y="56161"/>
                  </a:lnTo>
                  <a:lnTo>
                    <a:pt x="13026" y="55884"/>
                  </a:lnTo>
                  <a:lnTo>
                    <a:pt x="13026" y="55608"/>
                  </a:lnTo>
                  <a:lnTo>
                    <a:pt x="12750" y="55608"/>
                  </a:lnTo>
                  <a:lnTo>
                    <a:pt x="12750" y="55331"/>
                  </a:lnTo>
                  <a:lnTo>
                    <a:pt x="12474" y="55331"/>
                  </a:lnTo>
                  <a:lnTo>
                    <a:pt x="12474" y="55055"/>
                  </a:lnTo>
                  <a:lnTo>
                    <a:pt x="12198" y="55055"/>
                  </a:lnTo>
                  <a:lnTo>
                    <a:pt x="11921" y="55055"/>
                  </a:lnTo>
                  <a:lnTo>
                    <a:pt x="11645" y="55055"/>
                  </a:lnTo>
                  <a:lnTo>
                    <a:pt x="11369" y="54778"/>
                  </a:lnTo>
                  <a:lnTo>
                    <a:pt x="11369" y="54502"/>
                  </a:lnTo>
                  <a:lnTo>
                    <a:pt x="11369" y="54225"/>
                  </a:lnTo>
                  <a:lnTo>
                    <a:pt x="11369" y="53949"/>
                  </a:lnTo>
                  <a:lnTo>
                    <a:pt x="11369" y="53672"/>
                  </a:lnTo>
                  <a:lnTo>
                    <a:pt x="11369" y="53396"/>
                  </a:lnTo>
                  <a:lnTo>
                    <a:pt x="11369" y="53119"/>
                  </a:lnTo>
                  <a:lnTo>
                    <a:pt x="11369" y="52843"/>
                  </a:lnTo>
                  <a:lnTo>
                    <a:pt x="11092" y="52843"/>
                  </a:lnTo>
                  <a:lnTo>
                    <a:pt x="11092" y="52567"/>
                  </a:lnTo>
                  <a:lnTo>
                    <a:pt x="10816" y="52567"/>
                  </a:lnTo>
                  <a:lnTo>
                    <a:pt x="10540" y="52843"/>
                  </a:lnTo>
                  <a:lnTo>
                    <a:pt x="10263" y="52567"/>
                  </a:lnTo>
                  <a:lnTo>
                    <a:pt x="9987" y="52567"/>
                  </a:lnTo>
                  <a:lnTo>
                    <a:pt x="9987" y="52290"/>
                  </a:lnTo>
                  <a:lnTo>
                    <a:pt x="9711" y="52290"/>
                  </a:lnTo>
                  <a:lnTo>
                    <a:pt x="9711" y="52014"/>
                  </a:lnTo>
                  <a:lnTo>
                    <a:pt x="9711" y="51737"/>
                  </a:lnTo>
                  <a:lnTo>
                    <a:pt x="9435" y="51737"/>
                  </a:lnTo>
                  <a:lnTo>
                    <a:pt x="9435" y="51461"/>
                  </a:lnTo>
                  <a:lnTo>
                    <a:pt x="9158" y="51461"/>
                  </a:lnTo>
                  <a:lnTo>
                    <a:pt x="9158" y="51184"/>
                  </a:lnTo>
                  <a:lnTo>
                    <a:pt x="8882" y="51184"/>
                  </a:lnTo>
                  <a:lnTo>
                    <a:pt x="8606" y="51184"/>
                  </a:lnTo>
                  <a:lnTo>
                    <a:pt x="8606" y="50908"/>
                  </a:lnTo>
                  <a:lnTo>
                    <a:pt x="8606" y="50631"/>
                  </a:lnTo>
                  <a:lnTo>
                    <a:pt x="8606" y="50355"/>
                  </a:lnTo>
                  <a:lnTo>
                    <a:pt x="8606" y="50078"/>
                  </a:lnTo>
                  <a:lnTo>
                    <a:pt x="8606" y="49802"/>
                  </a:lnTo>
                  <a:lnTo>
                    <a:pt x="8330" y="49802"/>
                  </a:lnTo>
                  <a:lnTo>
                    <a:pt x="8330" y="49525"/>
                  </a:lnTo>
                  <a:lnTo>
                    <a:pt x="8330" y="49249"/>
                  </a:lnTo>
                  <a:lnTo>
                    <a:pt x="8330" y="48973"/>
                  </a:lnTo>
                  <a:lnTo>
                    <a:pt x="8330" y="48696"/>
                  </a:lnTo>
                  <a:lnTo>
                    <a:pt x="8330" y="48420"/>
                  </a:lnTo>
                  <a:lnTo>
                    <a:pt x="8330" y="48143"/>
                  </a:lnTo>
                  <a:lnTo>
                    <a:pt x="8330" y="47867"/>
                  </a:lnTo>
                  <a:lnTo>
                    <a:pt x="8330" y="47590"/>
                  </a:lnTo>
                  <a:lnTo>
                    <a:pt x="8330" y="47314"/>
                  </a:lnTo>
                  <a:lnTo>
                    <a:pt x="8330" y="47037"/>
                  </a:lnTo>
                  <a:lnTo>
                    <a:pt x="8330" y="46761"/>
                  </a:lnTo>
                  <a:lnTo>
                    <a:pt x="8330" y="46484"/>
                  </a:lnTo>
                  <a:lnTo>
                    <a:pt x="8330" y="46208"/>
                  </a:lnTo>
                  <a:lnTo>
                    <a:pt x="8330" y="45932"/>
                  </a:lnTo>
                  <a:lnTo>
                    <a:pt x="8330" y="45655"/>
                  </a:lnTo>
                  <a:lnTo>
                    <a:pt x="8330" y="45378"/>
                  </a:lnTo>
                  <a:lnTo>
                    <a:pt x="8330" y="45102"/>
                  </a:lnTo>
                  <a:lnTo>
                    <a:pt x="8330" y="44826"/>
                  </a:lnTo>
                  <a:lnTo>
                    <a:pt x="8330" y="44549"/>
                  </a:lnTo>
                  <a:lnTo>
                    <a:pt x="8054" y="44549"/>
                  </a:lnTo>
                  <a:lnTo>
                    <a:pt x="8054" y="44273"/>
                  </a:lnTo>
                  <a:lnTo>
                    <a:pt x="8054" y="43996"/>
                  </a:lnTo>
                  <a:lnTo>
                    <a:pt x="8054" y="43720"/>
                  </a:lnTo>
                  <a:lnTo>
                    <a:pt x="8054" y="43443"/>
                  </a:lnTo>
                  <a:lnTo>
                    <a:pt x="8054" y="43167"/>
                  </a:lnTo>
                  <a:lnTo>
                    <a:pt x="8054" y="42890"/>
                  </a:lnTo>
                  <a:lnTo>
                    <a:pt x="8054" y="42614"/>
                  </a:lnTo>
                  <a:lnTo>
                    <a:pt x="8054" y="42337"/>
                  </a:lnTo>
                  <a:lnTo>
                    <a:pt x="7777" y="42061"/>
                  </a:lnTo>
                  <a:lnTo>
                    <a:pt x="7777" y="41785"/>
                  </a:lnTo>
                  <a:lnTo>
                    <a:pt x="7777" y="41508"/>
                  </a:lnTo>
                  <a:lnTo>
                    <a:pt x="7777" y="41231"/>
                  </a:lnTo>
                  <a:lnTo>
                    <a:pt x="7501" y="40955"/>
                  </a:lnTo>
                  <a:lnTo>
                    <a:pt x="7501" y="40679"/>
                  </a:lnTo>
                  <a:lnTo>
                    <a:pt x="7501" y="40402"/>
                  </a:lnTo>
                  <a:lnTo>
                    <a:pt x="7501" y="40126"/>
                  </a:lnTo>
                  <a:lnTo>
                    <a:pt x="7501" y="39849"/>
                  </a:lnTo>
                  <a:lnTo>
                    <a:pt x="7225" y="39849"/>
                  </a:lnTo>
                  <a:lnTo>
                    <a:pt x="7225" y="39573"/>
                  </a:lnTo>
                  <a:lnTo>
                    <a:pt x="7225" y="39296"/>
                  </a:lnTo>
                  <a:lnTo>
                    <a:pt x="7225" y="39020"/>
                  </a:lnTo>
                  <a:lnTo>
                    <a:pt x="7225" y="38744"/>
                  </a:lnTo>
                  <a:lnTo>
                    <a:pt x="7225" y="38467"/>
                  </a:lnTo>
                  <a:lnTo>
                    <a:pt x="6948" y="38467"/>
                  </a:lnTo>
                  <a:lnTo>
                    <a:pt x="6948" y="38190"/>
                  </a:lnTo>
                  <a:lnTo>
                    <a:pt x="6948" y="37914"/>
                  </a:lnTo>
                  <a:lnTo>
                    <a:pt x="6948" y="37638"/>
                  </a:lnTo>
                  <a:lnTo>
                    <a:pt x="6948" y="37361"/>
                  </a:lnTo>
                  <a:lnTo>
                    <a:pt x="6672" y="37361"/>
                  </a:lnTo>
                  <a:lnTo>
                    <a:pt x="6672" y="37084"/>
                  </a:lnTo>
                  <a:lnTo>
                    <a:pt x="6672" y="36808"/>
                  </a:lnTo>
                  <a:lnTo>
                    <a:pt x="6672" y="36532"/>
                  </a:lnTo>
                  <a:lnTo>
                    <a:pt x="6396" y="36532"/>
                  </a:lnTo>
                  <a:lnTo>
                    <a:pt x="6396" y="36255"/>
                  </a:lnTo>
                  <a:lnTo>
                    <a:pt x="6119" y="36255"/>
                  </a:lnTo>
                  <a:lnTo>
                    <a:pt x="6119" y="36532"/>
                  </a:lnTo>
                  <a:lnTo>
                    <a:pt x="5843" y="36532"/>
                  </a:lnTo>
                  <a:lnTo>
                    <a:pt x="5567" y="36255"/>
                  </a:lnTo>
                  <a:lnTo>
                    <a:pt x="5291" y="36255"/>
                  </a:lnTo>
                  <a:lnTo>
                    <a:pt x="5291" y="36532"/>
                  </a:lnTo>
                  <a:lnTo>
                    <a:pt x="5014" y="36532"/>
                  </a:lnTo>
                  <a:lnTo>
                    <a:pt x="5014" y="36808"/>
                  </a:lnTo>
                  <a:lnTo>
                    <a:pt x="5014" y="36532"/>
                  </a:lnTo>
                  <a:lnTo>
                    <a:pt x="4738" y="36532"/>
                  </a:lnTo>
                  <a:lnTo>
                    <a:pt x="4738" y="36255"/>
                  </a:lnTo>
                  <a:lnTo>
                    <a:pt x="4462" y="36255"/>
                  </a:lnTo>
                  <a:lnTo>
                    <a:pt x="4462" y="35979"/>
                  </a:lnTo>
                  <a:lnTo>
                    <a:pt x="4186" y="35979"/>
                  </a:lnTo>
                  <a:lnTo>
                    <a:pt x="3910" y="35979"/>
                  </a:lnTo>
                  <a:lnTo>
                    <a:pt x="3910" y="36255"/>
                  </a:lnTo>
                  <a:lnTo>
                    <a:pt x="3633" y="35979"/>
                  </a:lnTo>
                  <a:lnTo>
                    <a:pt x="3357" y="35979"/>
                  </a:lnTo>
                  <a:lnTo>
                    <a:pt x="3081" y="35979"/>
                  </a:lnTo>
                  <a:lnTo>
                    <a:pt x="3081" y="36255"/>
                  </a:lnTo>
                  <a:lnTo>
                    <a:pt x="2804" y="36255"/>
                  </a:lnTo>
                  <a:lnTo>
                    <a:pt x="2528" y="36255"/>
                  </a:lnTo>
                  <a:lnTo>
                    <a:pt x="2528" y="35979"/>
                  </a:lnTo>
                  <a:lnTo>
                    <a:pt x="2252" y="35979"/>
                  </a:lnTo>
                  <a:lnTo>
                    <a:pt x="2252" y="35702"/>
                  </a:lnTo>
                  <a:lnTo>
                    <a:pt x="2252" y="35426"/>
                  </a:lnTo>
                  <a:lnTo>
                    <a:pt x="2252" y="35426"/>
                  </a:lnTo>
                </a:path>
              </a:pathLst>
            </a:custGeom>
            <a:solidFill>
              <a:srgbClr val="F2F2F2"/>
            </a:solidFill>
            <a:ln w="14182" cap="rnd">
              <a:solidFill>
                <a:schemeClr val="bg1">
                  <a:lumMod val="50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D67C1912-748B-78B5-48FD-2601CE6EB021}"/>
                </a:ext>
              </a:extLst>
            </p:cNvPr>
            <p:cNvSpPr/>
            <p:nvPr/>
          </p:nvSpPr>
          <p:spPr>
            <a:xfrm>
              <a:off x="3353020" y="3485209"/>
              <a:ext cx="595692" cy="484689"/>
            </a:xfrm>
            <a:custGeom>
              <a:avLst/>
              <a:gdLst>
                <a:gd name="connsiteX0" fmla="*/ 10540 w 127081"/>
                <a:gd name="connsiteY0" fmla="*/ 54502 h 103397"/>
                <a:gd name="connsiteX1" fmla="*/ 10540 w 127081"/>
                <a:gd name="connsiteY1" fmla="*/ 54226 h 103397"/>
                <a:gd name="connsiteX2" fmla="*/ 10263 w 127081"/>
                <a:gd name="connsiteY2" fmla="*/ 54226 h 103397"/>
                <a:gd name="connsiteX3" fmla="*/ 10263 w 127081"/>
                <a:gd name="connsiteY3" fmla="*/ 53949 h 103397"/>
                <a:gd name="connsiteX4" fmla="*/ 9987 w 127081"/>
                <a:gd name="connsiteY4" fmla="*/ 53673 h 103397"/>
                <a:gd name="connsiteX5" fmla="*/ 9987 w 127081"/>
                <a:gd name="connsiteY5" fmla="*/ 53396 h 103397"/>
                <a:gd name="connsiteX6" fmla="*/ 9711 w 127081"/>
                <a:gd name="connsiteY6" fmla="*/ 53120 h 103397"/>
                <a:gd name="connsiteX7" fmla="*/ 9711 w 127081"/>
                <a:gd name="connsiteY7" fmla="*/ 52843 h 103397"/>
                <a:gd name="connsiteX8" fmla="*/ 9987 w 127081"/>
                <a:gd name="connsiteY8" fmla="*/ 52290 h 103397"/>
                <a:gd name="connsiteX9" fmla="*/ 10263 w 127081"/>
                <a:gd name="connsiteY9" fmla="*/ 52014 h 103397"/>
                <a:gd name="connsiteX10" fmla="*/ 10263 w 127081"/>
                <a:gd name="connsiteY10" fmla="*/ 51738 h 103397"/>
                <a:gd name="connsiteX11" fmla="*/ 10540 w 127081"/>
                <a:gd name="connsiteY11" fmla="*/ 51461 h 103397"/>
                <a:gd name="connsiteX12" fmla="*/ 10816 w 127081"/>
                <a:gd name="connsiteY12" fmla="*/ 51184 h 103397"/>
                <a:gd name="connsiteX13" fmla="*/ 11092 w 127081"/>
                <a:gd name="connsiteY13" fmla="*/ 51184 h 103397"/>
                <a:gd name="connsiteX14" fmla="*/ 11645 w 127081"/>
                <a:gd name="connsiteY14" fmla="*/ 50908 h 103397"/>
                <a:gd name="connsiteX15" fmla="*/ 11921 w 127081"/>
                <a:gd name="connsiteY15" fmla="*/ 50632 h 103397"/>
                <a:gd name="connsiteX16" fmla="*/ 12197 w 127081"/>
                <a:gd name="connsiteY16" fmla="*/ 50355 h 103397"/>
                <a:gd name="connsiteX17" fmla="*/ 12474 w 127081"/>
                <a:gd name="connsiteY17" fmla="*/ 50079 h 103397"/>
                <a:gd name="connsiteX18" fmla="*/ 12750 w 127081"/>
                <a:gd name="connsiteY18" fmla="*/ 49802 h 103397"/>
                <a:gd name="connsiteX19" fmla="*/ 12750 w 127081"/>
                <a:gd name="connsiteY19" fmla="*/ 49249 h 103397"/>
                <a:gd name="connsiteX20" fmla="*/ 13026 w 127081"/>
                <a:gd name="connsiteY20" fmla="*/ 48696 h 103397"/>
                <a:gd name="connsiteX21" fmla="*/ 13302 w 127081"/>
                <a:gd name="connsiteY21" fmla="*/ 48420 h 103397"/>
                <a:gd name="connsiteX22" fmla="*/ 13302 w 127081"/>
                <a:gd name="connsiteY22" fmla="*/ 47867 h 103397"/>
                <a:gd name="connsiteX23" fmla="*/ 13579 w 127081"/>
                <a:gd name="connsiteY23" fmla="*/ 47591 h 103397"/>
                <a:gd name="connsiteX24" fmla="*/ 13579 w 127081"/>
                <a:gd name="connsiteY24" fmla="*/ 47314 h 103397"/>
                <a:gd name="connsiteX25" fmla="*/ 13855 w 127081"/>
                <a:gd name="connsiteY25" fmla="*/ 47314 h 103397"/>
                <a:gd name="connsiteX26" fmla="*/ 14131 w 127081"/>
                <a:gd name="connsiteY26" fmla="*/ 47037 h 103397"/>
                <a:gd name="connsiteX27" fmla="*/ 14407 w 127081"/>
                <a:gd name="connsiteY27" fmla="*/ 46761 h 103397"/>
                <a:gd name="connsiteX28" fmla="*/ 14684 w 127081"/>
                <a:gd name="connsiteY28" fmla="*/ 46485 h 103397"/>
                <a:gd name="connsiteX29" fmla="*/ 14684 w 127081"/>
                <a:gd name="connsiteY29" fmla="*/ 45932 h 103397"/>
                <a:gd name="connsiteX30" fmla="*/ 14960 w 127081"/>
                <a:gd name="connsiteY30" fmla="*/ 45655 h 103397"/>
                <a:gd name="connsiteX31" fmla="*/ 15236 w 127081"/>
                <a:gd name="connsiteY31" fmla="*/ 45379 h 103397"/>
                <a:gd name="connsiteX32" fmla="*/ 15513 w 127081"/>
                <a:gd name="connsiteY32" fmla="*/ 45102 h 103397"/>
                <a:gd name="connsiteX33" fmla="*/ 15789 w 127081"/>
                <a:gd name="connsiteY33" fmla="*/ 45102 h 103397"/>
                <a:gd name="connsiteX34" fmla="*/ 16065 w 127081"/>
                <a:gd name="connsiteY34" fmla="*/ 44826 h 103397"/>
                <a:gd name="connsiteX35" fmla="*/ 16341 w 127081"/>
                <a:gd name="connsiteY35" fmla="*/ 44273 h 103397"/>
                <a:gd name="connsiteX36" fmla="*/ 16894 w 127081"/>
                <a:gd name="connsiteY36" fmla="*/ 43720 h 103397"/>
                <a:gd name="connsiteX37" fmla="*/ 17170 w 127081"/>
                <a:gd name="connsiteY37" fmla="*/ 43720 h 103397"/>
                <a:gd name="connsiteX38" fmla="*/ 17446 w 127081"/>
                <a:gd name="connsiteY38" fmla="*/ 43720 h 103397"/>
                <a:gd name="connsiteX39" fmla="*/ 17722 w 127081"/>
                <a:gd name="connsiteY39" fmla="*/ 43720 h 103397"/>
                <a:gd name="connsiteX40" fmla="*/ 17999 w 127081"/>
                <a:gd name="connsiteY40" fmla="*/ 43444 h 103397"/>
                <a:gd name="connsiteX41" fmla="*/ 18275 w 127081"/>
                <a:gd name="connsiteY41" fmla="*/ 43167 h 103397"/>
                <a:gd name="connsiteX42" fmla="*/ 18551 w 127081"/>
                <a:gd name="connsiteY42" fmla="*/ 42890 h 103397"/>
                <a:gd name="connsiteX43" fmla="*/ 18551 w 127081"/>
                <a:gd name="connsiteY43" fmla="*/ 42614 h 103397"/>
                <a:gd name="connsiteX44" fmla="*/ 18828 w 127081"/>
                <a:gd name="connsiteY44" fmla="*/ 42338 h 103397"/>
                <a:gd name="connsiteX45" fmla="*/ 19104 w 127081"/>
                <a:gd name="connsiteY45" fmla="*/ 42061 h 103397"/>
                <a:gd name="connsiteX46" fmla="*/ 19104 w 127081"/>
                <a:gd name="connsiteY46" fmla="*/ 41785 h 103397"/>
                <a:gd name="connsiteX47" fmla="*/ 19380 w 127081"/>
                <a:gd name="connsiteY47" fmla="*/ 41232 h 103397"/>
                <a:gd name="connsiteX48" fmla="*/ 19380 w 127081"/>
                <a:gd name="connsiteY48" fmla="*/ 40955 h 103397"/>
                <a:gd name="connsiteX49" fmla="*/ 19380 w 127081"/>
                <a:gd name="connsiteY49" fmla="*/ 40679 h 103397"/>
                <a:gd name="connsiteX50" fmla="*/ 19657 w 127081"/>
                <a:gd name="connsiteY50" fmla="*/ 40126 h 103397"/>
                <a:gd name="connsiteX51" fmla="*/ 19657 w 127081"/>
                <a:gd name="connsiteY51" fmla="*/ 39849 h 103397"/>
                <a:gd name="connsiteX52" fmla="*/ 19657 w 127081"/>
                <a:gd name="connsiteY52" fmla="*/ 39573 h 103397"/>
                <a:gd name="connsiteX53" fmla="*/ 19657 w 127081"/>
                <a:gd name="connsiteY53" fmla="*/ 39297 h 103397"/>
                <a:gd name="connsiteX54" fmla="*/ 19933 w 127081"/>
                <a:gd name="connsiteY54" fmla="*/ 38744 h 103397"/>
                <a:gd name="connsiteX55" fmla="*/ 19933 w 127081"/>
                <a:gd name="connsiteY55" fmla="*/ 38467 h 103397"/>
                <a:gd name="connsiteX56" fmla="*/ 20485 w 127081"/>
                <a:gd name="connsiteY56" fmla="*/ 37914 h 103397"/>
                <a:gd name="connsiteX57" fmla="*/ 20485 w 127081"/>
                <a:gd name="connsiteY57" fmla="*/ 37361 h 103397"/>
                <a:gd name="connsiteX58" fmla="*/ 20762 w 127081"/>
                <a:gd name="connsiteY58" fmla="*/ 37085 h 103397"/>
                <a:gd name="connsiteX59" fmla="*/ 20762 w 127081"/>
                <a:gd name="connsiteY59" fmla="*/ 36532 h 103397"/>
                <a:gd name="connsiteX60" fmla="*/ 20762 w 127081"/>
                <a:gd name="connsiteY60" fmla="*/ 35979 h 103397"/>
                <a:gd name="connsiteX61" fmla="*/ 20762 w 127081"/>
                <a:gd name="connsiteY61" fmla="*/ 34044 h 103397"/>
                <a:gd name="connsiteX62" fmla="*/ 21038 w 127081"/>
                <a:gd name="connsiteY62" fmla="*/ 33767 h 103397"/>
                <a:gd name="connsiteX63" fmla="*/ 21314 w 127081"/>
                <a:gd name="connsiteY63" fmla="*/ 33767 h 103397"/>
                <a:gd name="connsiteX64" fmla="*/ 21590 w 127081"/>
                <a:gd name="connsiteY64" fmla="*/ 33767 h 103397"/>
                <a:gd name="connsiteX65" fmla="*/ 21590 w 127081"/>
                <a:gd name="connsiteY65" fmla="*/ 33491 h 103397"/>
                <a:gd name="connsiteX66" fmla="*/ 21866 w 127081"/>
                <a:gd name="connsiteY66" fmla="*/ 33214 h 103397"/>
                <a:gd name="connsiteX67" fmla="*/ 22143 w 127081"/>
                <a:gd name="connsiteY67" fmla="*/ 32938 h 103397"/>
                <a:gd name="connsiteX68" fmla="*/ 22419 w 127081"/>
                <a:gd name="connsiteY68" fmla="*/ 32661 h 103397"/>
                <a:gd name="connsiteX69" fmla="*/ 22419 w 127081"/>
                <a:gd name="connsiteY69" fmla="*/ 32109 h 103397"/>
                <a:gd name="connsiteX70" fmla="*/ 22695 w 127081"/>
                <a:gd name="connsiteY70" fmla="*/ 31556 h 103397"/>
                <a:gd name="connsiteX71" fmla="*/ 22695 w 127081"/>
                <a:gd name="connsiteY71" fmla="*/ 31003 h 103397"/>
                <a:gd name="connsiteX72" fmla="*/ 22972 w 127081"/>
                <a:gd name="connsiteY72" fmla="*/ 30173 h 103397"/>
                <a:gd name="connsiteX73" fmla="*/ 23248 w 127081"/>
                <a:gd name="connsiteY73" fmla="*/ 29897 h 103397"/>
                <a:gd name="connsiteX74" fmla="*/ 23248 w 127081"/>
                <a:gd name="connsiteY74" fmla="*/ 29344 h 103397"/>
                <a:gd name="connsiteX75" fmla="*/ 22972 w 127081"/>
                <a:gd name="connsiteY75" fmla="*/ 28791 h 103397"/>
                <a:gd name="connsiteX76" fmla="*/ 22972 w 127081"/>
                <a:gd name="connsiteY76" fmla="*/ 28515 h 103397"/>
                <a:gd name="connsiteX77" fmla="*/ 22972 w 127081"/>
                <a:gd name="connsiteY77" fmla="*/ 28238 h 103397"/>
                <a:gd name="connsiteX78" fmla="*/ 22695 w 127081"/>
                <a:gd name="connsiteY78" fmla="*/ 27685 h 103397"/>
                <a:gd name="connsiteX79" fmla="*/ 22695 w 127081"/>
                <a:gd name="connsiteY79" fmla="*/ 27409 h 103397"/>
                <a:gd name="connsiteX80" fmla="*/ 22419 w 127081"/>
                <a:gd name="connsiteY80" fmla="*/ 26856 h 103397"/>
                <a:gd name="connsiteX81" fmla="*/ 22419 w 127081"/>
                <a:gd name="connsiteY81" fmla="*/ 26579 h 103397"/>
                <a:gd name="connsiteX82" fmla="*/ 22419 w 127081"/>
                <a:gd name="connsiteY82" fmla="*/ 26303 h 103397"/>
                <a:gd name="connsiteX83" fmla="*/ 22695 w 127081"/>
                <a:gd name="connsiteY83" fmla="*/ 26026 h 103397"/>
                <a:gd name="connsiteX84" fmla="*/ 22972 w 127081"/>
                <a:gd name="connsiteY84" fmla="*/ 25750 h 103397"/>
                <a:gd name="connsiteX85" fmla="*/ 23248 w 127081"/>
                <a:gd name="connsiteY85" fmla="*/ 25473 h 103397"/>
                <a:gd name="connsiteX86" fmla="*/ 23248 w 127081"/>
                <a:gd name="connsiteY86" fmla="*/ 25197 h 103397"/>
                <a:gd name="connsiteX87" fmla="*/ 23248 w 127081"/>
                <a:gd name="connsiteY87" fmla="*/ 24920 h 103397"/>
                <a:gd name="connsiteX88" fmla="*/ 23248 w 127081"/>
                <a:gd name="connsiteY88" fmla="*/ 24368 h 103397"/>
                <a:gd name="connsiteX89" fmla="*/ 23248 w 127081"/>
                <a:gd name="connsiteY89" fmla="*/ 24091 h 103397"/>
                <a:gd name="connsiteX90" fmla="*/ 23248 w 127081"/>
                <a:gd name="connsiteY90" fmla="*/ 23538 h 103397"/>
                <a:gd name="connsiteX91" fmla="*/ 22972 w 127081"/>
                <a:gd name="connsiteY91" fmla="*/ 22985 h 103397"/>
                <a:gd name="connsiteX92" fmla="*/ 22695 w 127081"/>
                <a:gd name="connsiteY92" fmla="*/ 22432 h 103397"/>
                <a:gd name="connsiteX93" fmla="*/ 22419 w 127081"/>
                <a:gd name="connsiteY93" fmla="*/ 21879 h 103397"/>
                <a:gd name="connsiteX94" fmla="*/ 22419 w 127081"/>
                <a:gd name="connsiteY94" fmla="*/ 21603 h 103397"/>
                <a:gd name="connsiteX95" fmla="*/ 22419 w 127081"/>
                <a:gd name="connsiteY95" fmla="*/ 21050 h 103397"/>
                <a:gd name="connsiteX96" fmla="*/ 22419 w 127081"/>
                <a:gd name="connsiteY96" fmla="*/ 20773 h 103397"/>
                <a:gd name="connsiteX97" fmla="*/ 22419 w 127081"/>
                <a:gd name="connsiteY97" fmla="*/ 20221 h 103397"/>
                <a:gd name="connsiteX98" fmla="*/ 22143 w 127081"/>
                <a:gd name="connsiteY98" fmla="*/ 19668 h 103397"/>
                <a:gd name="connsiteX99" fmla="*/ 21866 w 127081"/>
                <a:gd name="connsiteY99" fmla="*/ 19115 h 103397"/>
                <a:gd name="connsiteX100" fmla="*/ 21866 w 127081"/>
                <a:gd name="connsiteY100" fmla="*/ 18562 h 103397"/>
                <a:gd name="connsiteX101" fmla="*/ 21866 w 127081"/>
                <a:gd name="connsiteY101" fmla="*/ 18285 h 103397"/>
                <a:gd name="connsiteX102" fmla="*/ 21590 w 127081"/>
                <a:gd name="connsiteY102" fmla="*/ 17732 h 103397"/>
                <a:gd name="connsiteX103" fmla="*/ 21590 w 127081"/>
                <a:gd name="connsiteY103" fmla="*/ 17180 h 103397"/>
                <a:gd name="connsiteX104" fmla="*/ 21590 w 127081"/>
                <a:gd name="connsiteY104" fmla="*/ 16626 h 103397"/>
                <a:gd name="connsiteX105" fmla="*/ 21866 w 127081"/>
                <a:gd name="connsiteY105" fmla="*/ 16350 h 103397"/>
                <a:gd name="connsiteX106" fmla="*/ 22143 w 127081"/>
                <a:gd name="connsiteY106" fmla="*/ 16350 h 103397"/>
                <a:gd name="connsiteX107" fmla="*/ 22972 w 127081"/>
                <a:gd name="connsiteY107" fmla="*/ 16074 h 103397"/>
                <a:gd name="connsiteX108" fmla="*/ 24077 w 127081"/>
                <a:gd name="connsiteY108" fmla="*/ 15797 h 103397"/>
                <a:gd name="connsiteX109" fmla="*/ 25182 w 127081"/>
                <a:gd name="connsiteY109" fmla="*/ 15797 h 103397"/>
                <a:gd name="connsiteX110" fmla="*/ 26010 w 127081"/>
                <a:gd name="connsiteY110" fmla="*/ 15797 h 103397"/>
                <a:gd name="connsiteX111" fmla="*/ 27116 w 127081"/>
                <a:gd name="connsiteY111" fmla="*/ 15797 h 103397"/>
                <a:gd name="connsiteX112" fmla="*/ 27944 w 127081"/>
                <a:gd name="connsiteY112" fmla="*/ 15797 h 103397"/>
                <a:gd name="connsiteX113" fmla="*/ 29050 w 127081"/>
                <a:gd name="connsiteY113" fmla="*/ 15797 h 103397"/>
                <a:gd name="connsiteX114" fmla="*/ 30154 w 127081"/>
                <a:gd name="connsiteY114" fmla="*/ 15797 h 103397"/>
                <a:gd name="connsiteX115" fmla="*/ 31260 w 127081"/>
                <a:gd name="connsiteY115" fmla="*/ 15521 h 103397"/>
                <a:gd name="connsiteX116" fmla="*/ 32088 w 127081"/>
                <a:gd name="connsiteY116" fmla="*/ 15521 h 103397"/>
                <a:gd name="connsiteX117" fmla="*/ 32641 w 127081"/>
                <a:gd name="connsiteY117" fmla="*/ 15244 h 103397"/>
                <a:gd name="connsiteX118" fmla="*/ 33194 w 127081"/>
                <a:gd name="connsiteY118" fmla="*/ 14691 h 103397"/>
                <a:gd name="connsiteX119" fmla="*/ 34022 w 127081"/>
                <a:gd name="connsiteY119" fmla="*/ 14139 h 103397"/>
                <a:gd name="connsiteX120" fmla="*/ 34575 w 127081"/>
                <a:gd name="connsiteY120" fmla="*/ 13585 h 103397"/>
                <a:gd name="connsiteX121" fmla="*/ 35127 w 127081"/>
                <a:gd name="connsiteY121" fmla="*/ 13033 h 103397"/>
                <a:gd name="connsiteX122" fmla="*/ 36232 w 127081"/>
                <a:gd name="connsiteY122" fmla="*/ 11374 h 103397"/>
                <a:gd name="connsiteX123" fmla="*/ 36509 w 127081"/>
                <a:gd name="connsiteY123" fmla="*/ 11374 h 103397"/>
                <a:gd name="connsiteX124" fmla="*/ 36509 w 127081"/>
                <a:gd name="connsiteY124" fmla="*/ 11097 h 103397"/>
                <a:gd name="connsiteX125" fmla="*/ 36509 w 127081"/>
                <a:gd name="connsiteY125" fmla="*/ 10821 h 103397"/>
                <a:gd name="connsiteX126" fmla="*/ 36509 w 127081"/>
                <a:gd name="connsiteY126" fmla="*/ 10544 h 103397"/>
                <a:gd name="connsiteX127" fmla="*/ 36509 w 127081"/>
                <a:gd name="connsiteY127" fmla="*/ 10268 h 103397"/>
                <a:gd name="connsiteX128" fmla="*/ 36785 w 127081"/>
                <a:gd name="connsiteY128" fmla="*/ 10268 h 103397"/>
                <a:gd name="connsiteX129" fmla="*/ 36785 w 127081"/>
                <a:gd name="connsiteY129" fmla="*/ 9992 h 103397"/>
                <a:gd name="connsiteX130" fmla="*/ 37061 w 127081"/>
                <a:gd name="connsiteY130" fmla="*/ 9992 h 103397"/>
                <a:gd name="connsiteX131" fmla="*/ 37061 w 127081"/>
                <a:gd name="connsiteY131" fmla="*/ 9715 h 103397"/>
                <a:gd name="connsiteX132" fmla="*/ 37338 w 127081"/>
                <a:gd name="connsiteY132" fmla="*/ 9715 h 103397"/>
                <a:gd name="connsiteX133" fmla="*/ 37614 w 127081"/>
                <a:gd name="connsiteY133" fmla="*/ 9715 h 103397"/>
                <a:gd name="connsiteX134" fmla="*/ 37614 w 127081"/>
                <a:gd name="connsiteY134" fmla="*/ 9438 h 103397"/>
                <a:gd name="connsiteX135" fmla="*/ 37890 w 127081"/>
                <a:gd name="connsiteY135" fmla="*/ 9438 h 103397"/>
                <a:gd name="connsiteX136" fmla="*/ 37890 w 127081"/>
                <a:gd name="connsiteY136" fmla="*/ 9162 h 103397"/>
                <a:gd name="connsiteX137" fmla="*/ 38166 w 127081"/>
                <a:gd name="connsiteY137" fmla="*/ 9162 h 103397"/>
                <a:gd name="connsiteX138" fmla="*/ 38166 w 127081"/>
                <a:gd name="connsiteY138" fmla="*/ 8886 h 103397"/>
                <a:gd name="connsiteX139" fmla="*/ 38166 w 127081"/>
                <a:gd name="connsiteY139" fmla="*/ 8609 h 103397"/>
                <a:gd name="connsiteX140" fmla="*/ 38442 w 127081"/>
                <a:gd name="connsiteY140" fmla="*/ 8609 h 103397"/>
                <a:gd name="connsiteX141" fmla="*/ 38442 w 127081"/>
                <a:gd name="connsiteY141" fmla="*/ 8333 h 103397"/>
                <a:gd name="connsiteX142" fmla="*/ 38442 w 127081"/>
                <a:gd name="connsiteY142" fmla="*/ 8056 h 103397"/>
                <a:gd name="connsiteX143" fmla="*/ 38719 w 127081"/>
                <a:gd name="connsiteY143" fmla="*/ 8056 h 103397"/>
                <a:gd name="connsiteX144" fmla="*/ 38719 w 127081"/>
                <a:gd name="connsiteY144" fmla="*/ 7780 h 103397"/>
                <a:gd name="connsiteX145" fmla="*/ 38719 w 127081"/>
                <a:gd name="connsiteY145" fmla="*/ 7503 h 103397"/>
                <a:gd name="connsiteX146" fmla="*/ 38995 w 127081"/>
                <a:gd name="connsiteY146" fmla="*/ 7503 h 103397"/>
                <a:gd name="connsiteX147" fmla="*/ 38995 w 127081"/>
                <a:gd name="connsiteY147" fmla="*/ 7227 h 103397"/>
                <a:gd name="connsiteX148" fmla="*/ 38995 w 127081"/>
                <a:gd name="connsiteY148" fmla="*/ 6950 h 103397"/>
                <a:gd name="connsiteX149" fmla="*/ 38995 w 127081"/>
                <a:gd name="connsiteY149" fmla="*/ 6674 h 103397"/>
                <a:gd name="connsiteX150" fmla="*/ 39271 w 127081"/>
                <a:gd name="connsiteY150" fmla="*/ 6397 h 103397"/>
                <a:gd name="connsiteX151" fmla="*/ 39547 w 127081"/>
                <a:gd name="connsiteY151" fmla="*/ 6121 h 103397"/>
                <a:gd name="connsiteX152" fmla="*/ 39547 w 127081"/>
                <a:gd name="connsiteY152" fmla="*/ 5845 h 103397"/>
                <a:gd name="connsiteX153" fmla="*/ 39547 w 127081"/>
                <a:gd name="connsiteY153" fmla="*/ 5568 h 103397"/>
                <a:gd name="connsiteX154" fmla="*/ 39547 w 127081"/>
                <a:gd name="connsiteY154" fmla="*/ 5292 h 103397"/>
                <a:gd name="connsiteX155" fmla="*/ 39824 w 127081"/>
                <a:gd name="connsiteY155" fmla="*/ 5292 h 103397"/>
                <a:gd name="connsiteX156" fmla="*/ 39824 w 127081"/>
                <a:gd name="connsiteY156" fmla="*/ 5015 h 103397"/>
                <a:gd name="connsiteX157" fmla="*/ 40100 w 127081"/>
                <a:gd name="connsiteY157" fmla="*/ 5015 h 103397"/>
                <a:gd name="connsiteX158" fmla="*/ 40376 w 127081"/>
                <a:gd name="connsiteY158" fmla="*/ 5015 h 103397"/>
                <a:gd name="connsiteX159" fmla="*/ 40653 w 127081"/>
                <a:gd name="connsiteY159" fmla="*/ 5015 h 103397"/>
                <a:gd name="connsiteX160" fmla="*/ 40653 w 127081"/>
                <a:gd name="connsiteY160" fmla="*/ 4739 h 103397"/>
                <a:gd name="connsiteX161" fmla="*/ 40929 w 127081"/>
                <a:gd name="connsiteY161" fmla="*/ 4739 h 103397"/>
                <a:gd name="connsiteX162" fmla="*/ 41205 w 127081"/>
                <a:gd name="connsiteY162" fmla="*/ 4739 h 103397"/>
                <a:gd name="connsiteX163" fmla="*/ 41482 w 127081"/>
                <a:gd name="connsiteY163" fmla="*/ 4739 h 103397"/>
                <a:gd name="connsiteX164" fmla="*/ 41758 w 127081"/>
                <a:gd name="connsiteY164" fmla="*/ 4462 h 103397"/>
                <a:gd name="connsiteX165" fmla="*/ 42034 w 127081"/>
                <a:gd name="connsiteY165" fmla="*/ 4462 h 103397"/>
                <a:gd name="connsiteX166" fmla="*/ 42310 w 127081"/>
                <a:gd name="connsiteY166" fmla="*/ 4462 h 103397"/>
                <a:gd name="connsiteX167" fmla="*/ 42586 w 127081"/>
                <a:gd name="connsiteY167" fmla="*/ 4462 h 103397"/>
                <a:gd name="connsiteX168" fmla="*/ 42863 w 127081"/>
                <a:gd name="connsiteY168" fmla="*/ 4462 h 103397"/>
                <a:gd name="connsiteX169" fmla="*/ 42863 w 127081"/>
                <a:gd name="connsiteY169" fmla="*/ 4739 h 103397"/>
                <a:gd name="connsiteX170" fmla="*/ 43139 w 127081"/>
                <a:gd name="connsiteY170" fmla="*/ 5015 h 103397"/>
                <a:gd name="connsiteX171" fmla="*/ 43415 w 127081"/>
                <a:gd name="connsiteY171" fmla="*/ 5292 h 103397"/>
                <a:gd name="connsiteX172" fmla="*/ 43691 w 127081"/>
                <a:gd name="connsiteY172" fmla="*/ 5568 h 103397"/>
                <a:gd name="connsiteX173" fmla="*/ 43968 w 127081"/>
                <a:gd name="connsiteY173" fmla="*/ 5568 h 103397"/>
                <a:gd name="connsiteX174" fmla="*/ 44244 w 127081"/>
                <a:gd name="connsiteY174" fmla="*/ 5568 h 103397"/>
                <a:gd name="connsiteX175" fmla="*/ 44520 w 127081"/>
                <a:gd name="connsiteY175" fmla="*/ 5568 h 103397"/>
                <a:gd name="connsiteX176" fmla="*/ 44520 w 127081"/>
                <a:gd name="connsiteY176" fmla="*/ 5292 h 103397"/>
                <a:gd name="connsiteX177" fmla="*/ 44797 w 127081"/>
                <a:gd name="connsiteY177" fmla="*/ 5292 h 103397"/>
                <a:gd name="connsiteX178" fmla="*/ 45073 w 127081"/>
                <a:gd name="connsiteY178" fmla="*/ 5292 h 103397"/>
                <a:gd name="connsiteX179" fmla="*/ 45349 w 127081"/>
                <a:gd name="connsiteY179" fmla="*/ 5015 h 103397"/>
                <a:gd name="connsiteX180" fmla="*/ 45626 w 127081"/>
                <a:gd name="connsiteY180" fmla="*/ 5015 h 103397"/>
                <a:gd name="connsiteX181" fmla="*/ 45902 w 127081"/>
                <a:gd name="connsiteY181" fmla="*/ 5015 h 103397"/>
                <a:gd name="connsiteX182" fmla="*/ 46178 w 127081"/>
                <a:gd name="connsiteY182" fmla="*/ 5015 h 103397"/>
                <a:gd name="connsiteX183" fmla="*/ 46454 w 127081"/>
                <a:gd name="connsiteY183" fmla="*/ 5015 h 103397"/>
                <a:gd name="connsiteX184" fmla="*/ 46454 w 127081"/>
                <a:gd name="connsiteY184" fmla="*/ 4739 h 103397"/>
                <a:gd name="connsiteX185" fmla="*/ 46730 w 127081"/>
                <a:gd name="connsiteY185" fmla="*/ 4739 h 103397"/>
                <a:gd name="connsiteX186" fmla="*/ 47007 w 127081"/>
                <a:gd name="connsiteY186" fmla="*/ 4739 h 103397"/>
                <a:gd name="connsiteX187" fmla="*/ 47283 w 127081"/>
                <a:gd name="connsiteY187" fmla="*/ 4739 h 103397"/>
                <a:gd name="connsiteX188" fmla="*/ 47559 w 127081"/>
                <a:gd name="connsiteY188" fmla="*/ 4739 h 103397"/>
                <a:gd name="connsiteX189" fmla="*/ 47835 w 127081"/>
                <a:gd name="connsiteY189" fmla="*/ 4739 h 103397"/>
                <a:gd name="connsiteX190" fmla="*/ 48112 w 127081"/>
                <a:gd name="connsiteY190" fmla="*/ 4739 h 103397"/>
                <a:gd name="connsiteX191" fmla="*/ 48388 w 127081"/>
                <a:gd name="connsiteY191" fmla="*/ 4739 h 103397"/>
                <a:gd name="connsiteX192" fmla="*/ 48664 w 127081"/>
                <a:gd name="connsiteY192" fmla="*/ 4739 h 103397"/>
                <a:gd name="connsiteX193" fmla="*/ 48664 w 127081"/>
                <a:gd name="connsiteY193" fmla="*/ 4462 h 103397"/>
                <a:gd name="connsiteX194" fmla="*/ 48941 w 127081"/>
                <a:gd name="connsiteY194" fmla="*/ 4462 h 103397"/>
                <a:gd name="connsiteX195" fmla="*/ 49217 w 127081"/>
                <a:gd name="connsiteY195" fmla="*/ 4462 h 103397"/>
                <a:gd name="connsiteX196" fmla="*/ 49217 w 127081"/>
                <a:gd name="connsiteY196" fmla="*/ 4186 h 103397"/>
                <a:gd name="connsiteX197" fmla="*/ 49493 w 127081"/>
                <a:gd name="connsiteY197" fmla="*/ 4186 h 103397"/>
                <a:gd name="connsiteX198" fmla="*/ 49769 w 127081"/>
                <a:gd name="connsiteY198" fmla="*/ 3909 h 103397"/>
                <a:gd name="connsiteX199" fmla="*/ 50046 w 127081"/>
                <a:gd name="connsiteY199" fmla="*/ 3633 h 103397"/>
                <a:gd name="connsiteX200" fmla="*/ 50046 w 127081"/>
                <a:gd name="connsiteY200" fmla="*/ 3356 h 103397"/>
                <a:gd name="connsiteX201" fmla="*/ 50322 w 127081"/>
                <a:gd name="connsiteY201" fmla="*/ 3356 h 103397"/>
                <a:gd name="connsiteX202" fmla="*/ 50322 w 127081"/>
                <a:gd name="connsiteY202" fmla="*/ 3080 h 103397"/>
                <a:gd name="connsiteX203" fmla="*/ 50598 w 127081"/>
                <a:gd name="connsiteY203" fmla="*/ 3080 h 103397"/>
                <a:gd name="connsiteX204" fmla="*/ 50874 w 127081"/>
                <a:gd name="connsiteY204" fmla="*/ 3080 h 103397"/>
                <a:gd name="connsiteX205" fmla="*/ 51151 w 127081"/>
                <a:gd name="connsiteY205" fmla="*/ 3080 h 103397"/>
                <a:gd name="connsiteX206" fmla="*/ 51427 w 127081"/>
                <a:gd name="connsiteY206" fmla="*/ 2803 h 103397"/>
                <a:gd name="connsiteX207" fmla="*/ 51427 w 127081"/>
                <a:gd name="connsiteY207" fmla="*/ 2527 h 103397"/>
                <a:gd name="connsiteX208" fmla="*/ 51703 w 127081"/>
                <a:gd name="connsiteY208" fmla="*/ 2527 h 103397"/>
                <a:gd name="connsiteX209" fmla="*/ 51703 w 127081"/>
                <a:gd name="connsiteY209" fmla="*/ 2250 h 103397"/>
                <a:gd name="connsiteX210" fmla="*/ 51979 w 127081"/>
                <a:gd name="connsiteY210" fmla="*/ 1974 h 103397"/>
                <a:gd name="connsiteX211" fmla="*/ 52256 w 127081"/>
                <a:gd name="connsiteY211" fmla="*/ 1974 h 103397"/>
                <a:gd name="connsiteX212" fmla="*/ 52532 w 127081"/>
                <a:gd name="connsiteY212" fmla="*/ 1974 h 103397"/>
                <a:gd name="connsiteX213" fmla="*/ 52532 w 127081"/>
                <a:gd name="connsiteY213" fmla="*/ 1698 h 103397"/>
                <a:gd name="connsiteX214" fmla="*/ 52808 w 127081"/>
                <a:gd name="connsiteY214" fmla="*/ 1698 h 103397"/>
                <a:gd name="connsiteX215" fmla="*/ 53085 w 127081"/>
                <a:gd name="connsiteY215" fmla="*/ 1698 h 103397"/>
                <a:gd name="connsiteX216" fmla="*/ 53085 w 127081"/>
                <a:gd name="connsiteY216" fmla="*/ 1421 h 103397"/>
                <a:gd name="connsiteX217" fmla="*/ 53361 w 127081"/>
                <a:gd name="connsiteY217" fmla="*/ 1421 h 103397"/>
                <a:gd name="connsiteX218" fmla="*/ 53361 w 127081"/>
                <a:gd name="connsiteY218" fmla="*/ 1145 h 103397"/>
                <a:gd name="connsiteX219" fmla="*/ 53637 w 127081"/>
                <a:gd name="connsiteY219" fmla="*/ 868 h 103397"/>
                <a:gd name="connsiteX220" fmla="*/ 53637 w 127081"/>
                <a:gd name="connsiteY220" fmla="*/ 592 h 103397"/>
                <a:gd name="connsiteX221" fmla="*/ 53913 w 127081"/>
                <a:gd name="connsiteY221" fmla="*/ 592 h 103397"/>
                <a:gd name="connsiteX222" fmla="*/ 53913 w 127081"/>
                <a:gd name="connsiteY222" fmla="*/ 315 h 103397"/>
                <a:gd name="connsiteX223" fmla="*/ 54190 w 127081"/>
                <a:gd name="connsiteY223" fmla="*/ 315 h 103397"/>
                <a:gd name="connsiteX224" fmla="*/ 54190 w 127081"/>
                <a:gd name="connsiteY224" fmla="*/ 39 h 103397"/>
                <a:gd name="connsiteX225" fmla="*/ 54466 w 127081"/>
                <a:gd name="connsiteY225" fmla="*/ 39 h 103397"/>
                <a:gd name="connsiteX226" fmla="*/ 54742 w 127081"/>
                <a:gd name="connsiteY226" fmla="*/ 39 h 103397"/>
                <a:gd name="connsiteX227" fmla="*/ 55018 w 127081"/>
                <a:gd name="connsiteY227" fmla="*/ 315 h 103397"/>
                <a:gd name="connsiteX228" fmla="*/ 55295 w 127081"/>
                <a:gd name="connsiteY228" fmla="*/ 592 h 103397"/>
                <a:gd name="connsiteX229" fmla="*/ 55295 w 127081"/>
                <a:gd name="connsiteY229" fmla="*/ 868 h 103397"/>
                <a:gd name="connsiteX230" fmla="*/ 55295 w 127081"/>
                <a:gd name="connsiteY230" fmla="*/ 1145 h 103397"/>
                <a:gd name="connsiteX231" fmla="*/ 55571 w 127081"/>
                <a:gd name="connsiteY231" fmla="*/ 1145 h 103397"/>
                <a:gd name="connsiteX232" fmla="*/ 55571 w 127081"/>
                <a:gd name="connsiteY232" fmla="*/ 1421 h 103397"/>
                <a:gd name="connsiteX233" fmla="*/ 55847 w 127081"/>
                <a:gd name="connsiteY233" fmla="*/ 1421 h 103397"/>
                <a:gd name="connsiteX234" fmla="*/ 55847 w 127081"/>
                <a:gd name="connsiteY234" fmla="*/ 1698 h 103397"/>
                <a:gd name="connsiteX235" fmla="*/ 56123 w 127081"/>
                <a:gd name="connsiteY235" fmla="*/ 1698 h 103397"/>
                <a:gd name="connsiteX236" fmla="*/ 56400 w 127081"/>
                <a:gd name="connsiteY236" fmla="*/ 1698 h 103397"/>
                <a:gd name="connsiteX237" fmla="*/ 56400 w 127081"/>
                <a:gd name="connsiteY237" fmla="*/ 1974 h 103397"/>
                <a:gd name="connsiteX238" fmla="*/ 56676 w 127081"/>
                <a:gd name="connsiteY238" fmla="*/ 1974 h 103397"/>
                <a:gd name="connsiteX239" fmla="*/ 56952 w 127081"/>
                <a:gd name="connsiteY239" fmla="*/ 1974 h 103397"/>
                <a:gd name="connsiteX240" fmla="*/ 57229 w 127081"/>
                <a:gd name="connsiteY240" fmla="*/ 2250 h 103397"/>
                <a:gd name="connsiteX241" fmla="*/ 57505 w 127081"/>
                <a:gd name="connsiteY241" fmla="*/ 2250 h 103397"/>
                <a:gd name="connsiteX242" fmla="*/ 57505 w 127081"/>
                <a:gd name="connsiteY242" fmla="*/ 2527 h 103397"/>
                <a:gd name="connsiteX243" fmla="*/ 57781 w 127081"/>
                <a:gd name="connsiteY243" fmla="*/ 2527 h 103397"/>
                <a:gd name="connsiteX244" fmla="*/ 58057 w 127081"/>
                <a:gd name="connsiteY244" fmla="*/ 2803 h 103397"/>
                <a:gd name="connsiteX245" fmla="*/ 58334 w 127081"/>
                <a:gd name="connsiteY245" fmla="*/ 2803 h 103397"/>
                <a:gd name="connsiteX246" fmla="*/ 58334 w 127081"/>
                <a:gd name="connsiteY246" fmla="*/ 3080 h 103397"/>
                <a:gd name="connsiteX247" fmla="*/ 58610 w 127081"/>
                <a:gd name="connsiteY247" fmla="*/ 3080 h 103397"/>
                <a:gd name="connsiteX248" fmla="*/ 58886 w 127081"/>
                <a:gd name="connsiteY248" fmla="*/ 3356 h 103397"/>
                <a:gd name="connsiteX249" fmla="*/ 59162 w 127081"/>
                <a:gd name="connsiteY249" fmla="*/ 3356 h 103397"/>
                <a:gd name="connsiteX250" fmla="*/ 59439 w 127081"/>
                <a:gd name="connsiteY250" fmla="*/ 3633 h 103397"/>
                <a:gd name="connsiteX251" fmla="*/ 59715 w 127081"/>
                <a:gd name="connsiteY251" fmla="*/ 3633 h 103397"/>
                <a:gd name="connsiteX252" fmla="*/ 59991 w 127081"/>
                <a:gd name="connsiteY252" fmla="*/ 3633 h 103397"/>
                <a:gd name="connsiteX253" fmla="*/ 60267 w 127081"/>
                <a:gd name="connsiteY253" fmla="*/ 3633 h 103397"/>
                <a:gd name="connsiteX254" fmla="*/ 60544 w 127081"/>
                <a:gd name="connsiteY254" fmla="*/ 3633 h 103397"/>
                <a:gd name="connsiteX255" fmla="*/ 60820 w 127081"/>
                <a:gd name="connsiteY255" fmla="*/ 3633 h 103397"/>
                <a:gd name="connsiteX256" fmla="*/ 60820 w 127081"/>
                <a:gd name="connsiteY256" fmla="*/ 3909 h 103397"/>
                <a:gd name="connsiteX257" fmla="*/ 61096 w 127081"/>
                <a:gd name="connsiteY257" fmla="*/ 4186 h 103397"/>
                <a:gd name="connsiteX258" fmla="*/ 61372 w 127081"/>
                <a:gd name="connsiteY258" fmla="*/ 4186 h 103397"/>
                <a:gd name="connsiteX259" fmla="*/ 61649 w 127081"/>
                <a:gd name="connsiteY259" fmla="*/ 4186 h 103397"/>
                <a:gd name="connsiteX260" fmla="*/ 61649 w 127081"/>
                <a:gd name="connsiteY260" fmla="*/ 4462 h 103397"/>
                <a:gd name="connsiteX261" fmla="*/ 61925 w 127081"/>
                <a:gd name="connsiteY261" fmla="*/ 4462 h 103397"/>
                <a:gd name="connsiteX262" fmla="*/ 62201 w 127081"/>
                <a:gd name="connsiteY262" fmla="*/ 4462 h 103397"/>
                <a:gd name="connsiteX263" fmla="*/ 62201 w 127081"/>
                <a:gd name="connsiteY263" fmla="*/ 4739 h 103397"/>
                <a:gd name="connsiteX264" fmla="*/ 62478 w 127081"/>
                <a:gd name="connsiteY264" fmla="*/ 5015 h 103397"/>
                <a:gd name="connsiteX265" fmla="*/ 62754 w 127081"/>
                <a:gd name="connsiteY265" fmla="*/ 5292 h 103397"/>
                <a:gd name="connsiteX266" fmla="*/ 63030 w 127081"/>
                <a:gd name="connsiteY266" fmla="*/ 5292 h 103397"/>
                <a:gd name="connsiteX267" fmla="*/ 63306 w 127081"/>
                <a:gd name="connsiteY267" fmla="*/ 5292 h 103397"/>
                <a:gd name="connsiteX268" fmla="*/ 63583 w 127081"/>
                <a:gd name="connsiteY268" fmla="*/ 5292 h 103397"/>
                <a:gd name="connsiteX269" fmla="*/ 63859 w 127081"/>
                <a:gd name="connsiteY269" fmla="*/ 5292 h 103397"/>
                <a:gd name="connsiteX270" fmla="*/ 63859 w 127081"/>
                <a:gd name="connsiteY270" fmla="*/ 5015 h 103397"/>
                <a:gd name="connsiteX271" fmla="*/ 64135 w 127081"/>
                <a:gd name="connsiteY271" fmla="*/ 5015 h 103397"/>
                <a:gd name="connsiteX272" fmla="*/ 64411 w 127081"/>
                <a:gd name="connsiteY272" fmla="*/ 5015 h 103397"/>
                <a:gd name="connsiteX273" fmla="*/ 64688 w 127081"/>
                <a:gd name="connsiteY273" fmla="*/ 5015 h 103397"/>
                <a:gd name="connsiteX274" fmla="*/ 64688 w 127081"/>
                <a:gd name="connsiteY274" fmla="*/ 4739 h 103397"/>
                <a:gd name="connsiteX275" fmla="*/ 64964 w 127081"/>
                <a:gd name="connsiteY275" fmla="*/ 4739 h 103397"/>
                <a:gd name="connsiteX276" fmla="*/ 65240 w 127081"/>
                <a:gd name="connsiteY276" fmla="*/ 4739 h 103397"/>
                <a:gd name="connsiteX277" fmla="*/ 65516 w 127081"/>
                <a:gd name="connsiteY277" fmla="*/ 4739 h 103397"/>
                <a:gd name="connsiteX278" fmla="*/ 65793 w 127081"/>
                <a:gd name="connsiteY278" fmla="*/ 4739 h 103397"/>
                <a:gd name="connsiteX279" fmla="*/ 66069 w 127081"/>
                <a:gd name="connsiteY279" fmla="*/ 4739 h 103397"/>
                <a:gd name="connsiteX280" fmla="*/ 66069 w 127081"/>
                <a:gd name="connsiteY280" fmla="*/ 5015 h 103397"/>
                <a:gd name="connsiteX281" fmla="*/ 66345 w 127081"/>
                <a:gd name="connsiteY281" fmla="*/ 5015 h 103397"/>
                <a:gd name="connsiteX282" fmla="*/ 66622 w 127081"/>
                <a:gd name="connsiteY282" fmla="*/ 5015 h 103397"/>
                <a:gd name="connsiteX283" fmla="*/ 66622 w 127081"/>
                <a:gd name="connsiteY283" fmla="*/ 5292 h 103397"/>
                <a:gd name="connsiteX284" fmla="*/ 66622 w 127081"/>
                <a:gd name="connsiteY284" fmla="*/ 5568 h 103397"/>
                <a:gd name="connsiteX285" fmla="*/ 66898 w 127081"/>
                <a:gd name="connsiteY285" fmla="*/ 5568 h 103397"/>
                <a:gd name="connsiteX286" fmla="*/ 66898 w 127081"/>
                <a:gd name="connsiteY286" fmla="*/ 5845 h 103397"/>
                <a:gd name="connsiteX287" fmla="*/ 66898 w 127081"/>
                <a:gd name="connsiteY287" fmla="*/ 6121 h 103397"/>
                <a:gd name="connsiteX288" fmla="*/ 66622 w 127081"/>
                <a:gd name="connsiteY288" fmla="*/ 6121 h 103397"/>
                <a:gd name="connsiteX289" fmla="*/ 66622 w 127081"/>
                <a:gd name="connsiteY289" fmla="*/ 6397 h 103397"/>
                <a:gd name="connsiteX290" fmla="*/ 66622 w 127081"/>
                <a:gd name="connsiteY290" fmla="*/ 6674 h 103397"/>
                <a:gd name="connsiteX291" fmla="*/ 66622 w 127081"/>
                <a:gd name="connsiteY291" fmla="*/ 6950 h 103397"/>
                <a:gd name="connsiteX292" fmla="*/ 66898 w 127081"/>
                <a:gd name="connsiteY292" fmla="*/ 6950 h 103397"/>
                <a:gd name="connsiteX293" fmla="*/ 66898 w 127081"/>
                <a:gd name="connsiteY293" fmla="*/ 7227 h 103397"/>
                <a:gd name="connsiteX294" fmla="*/ 66898 w 127081"/>
                <a:gd name="connsiteY294" fmla="*/ 7503 h 103397"/>
                <a:gd name="connsiteX295" fmla="*/ 67174 w 127081"/>
                <a:gd name="connsiteY295" fmla="*/ 7503 h 103397"/>
                <a:gd name="connsiteX296" fmla="*/ 67174 w 127081"/>
                <a:gd name="connsiteY296" fmla="*/ 7780 h 103397"/>
                <a:gd name="connsiteX297" fmla="*/ 66898 w 127081"/>
                <a:gd name="connsiteY297" fmla="*/ 8056 h 103397"/>
                <a:gd name="connsiteX298" fmla="*/ 66898 w 127081"/>
                <a:gd name="connsiteY298" fmla="*/ 8333 h 103397"/>
                <a:gd name="connsiteX299" fmla="*/ 66898 w 127081"/>
                <a:gd name="connsiteY299" fmla="*/ 8609 h 103397"/>
                <a:gd name="connsiteX300" fmla="*/ 66898 w 127081"/>
                <a:gd name="connsiteY300" fmla="*/ 8886 h 103397"/>
                <a:gd name="connsiteX301" fmla="*/ 67174 w 127081"/>
                <a:gd name="connsiteY301" fmla="*/ 8886 h 103397"/>
                <a:gd name="connsiteX302" fmla="*/ 67174 w 127081"/>
                <a:gd name="connsiteY302" fmla="*/ 9162 h 103397"/>
                <a:gd name="connsiteX303" fmla="*/ 67450 w 127081"/>
                <a:gd name="connsiteY303" fmla="*/ 9162 h 103397"/>
                <a:gd name="connsiteX304" fmla="*/ 67450 w 127081"/>
                <a:gd name="connsiteY304" fmla="*/ 9438 h 103397"/>
                <a:gd name="connsiteX305" fmla="*/ 67450 w 127081"/>
                <a:gd name="connsiteY305" fmla="*/ 9715 h 103397"/>
                <a:gd name="connsiteX306" fmla="*/ 67450 w 127081"/>
                <a:gd name="connsiteY306" fmla="*/ 9992 h 103397"/>
                <a:gd name="connsiteX307" fmla="*/ 67450 w 127081"/>
                <a:gd name="connsiteY307" fmla="*/ 10268 h 103397"/>
                <a:gd name="connsiteX308" fmla="*/ 67727 w 127081"/>
                <a:gd name="connsiteY308" fmla="*/ 10268 h 103397"/>
                <a:gd name="connsiteX309" fmla="*/ 68003 w 127081"/>
                <a:gd name="connsiteY309" fmla="*/ 10268 h 103397"/>
                <a:gd name="connsiteX310" fmla="*/ 68279 w 127081"/>
                <a:gd name="connsiteY310" fmla="*/ 10268 h 103397"/>
                <a:gd name="connsiteX311" fmla="*/ 68555 w 127081"/>
                <a:gd name="connsiteY311" fmla="*/ 10268 h 103397"/>
                <a:gd name="connsiteX312" fmla="*/ 68555 w 127081"/>
                <a:gd name="connsiteY312" fmla="*/ 10544 h 103397"/>
                <a:gd name="connsiteX313" fmla="*/ 68832 w 127081"/>
                <a:gd name="connsiteY313" fmla="*/ 10544 h 103397"/>
                <a:gd name="connsiteX314" fmla="*/ 68832 w 127081"/>
                <a:gd name="connsiteY314" fmla="*/ 10821 h 103397"/>
                <a:gd name="connsiteX315" fmla="*/ 68832 w 127081"/>
                <a:gd name="connsiteY315" fmla="*/ 11097 h 103397"/>
                <a:gd name="connsiteX316" fmla="*/ 68555 w 127081"/>
                <a:gd name="connsiteY316" fmla="*/ 11650 h 103397"/>
                <a:gd name="connsiteX317" fmla="*/ 68555 w 127081"/>
                <a:gd name="connsiteY317" fmla="*/ 11927 h 103397"/>
                <a:gd name="connsiteX318" fmla="*/ 68555 w 127081"/>
                <a:gd name="connsiteY318" fmla="*/ 12203 h 103397"/>
                <a:gd name="connsiteX319" fmla="*/ 68279 w 127081"/>
                <a:gd name="connsiteY319" fmla="*/ 12203 h 103397"/>
                <a:gd name="connsiteX320" fmla="*/ 68279 w 127081"/>
                <a:gd name="connsiteY320" fmla="*/ 12479 h 103397"/>
                <a:gd name="connsiteX321" fmla="*/ 68279 w 127081"/>
                <a:gd name="connsiteY321" fmla="*/ 12756 h 103397"/>
                <a:gd name="connsiteX322" fmla="*/ 68003 w 127081"/>
                <a:gd name="connsiteY322" fmla="*/ 12756 h 103397"/>
                <a:gd name="connsiteX323" fmla="*/ 68003 w 127081"/>
                <a:gd name="connsiteY323" fmla="*/ 13033 h 103397"/>
                <a:gd name="connsiteX324" fmla="*/ 68003 w 127081"/>
                <a:gd name="connsiteY324" fmla="*/ 13309 h 103397"/>
                <a:gd name="connsiteX325" fmla="*/ 68279 w 127081"/>
                <a:gd name="connsiteY325" fmla="*/ 13309 h 103397"/>
                <a:gd name="connsiteX326" fmla="*/ 68279 w 127081"/>
                <a:gd name="connsiteY326" fmla="*/ 13585 h 103397"/>
                <a:gd name="connsiteX327" fmla="*/ 68279 w 127081"/>
                <a:gd name="connsiteY327" fmla="*/ 13862 h 103397"/>
                <a:gd name="connsiteX328" fmla="*/ 68555 w 127081"/>
                <a:gd name="connsiteY328" fmla="*/ 13862 h 103397"/>
                <a:gd name="connsiteX329" fmla="*/ 68555 w 127081"/>
                <a:gd name="connsiteY329" fmla="*/ 14139 h 103397"/>
                <a:gd name="connsiteX330" fmla="*/ 68555 w 127081"/>
                <a:gd name="connsiteY330" fmla="*/ 14415 h 103397"/>
                <a:gd name="connsiteX331" fmla="*/ 68832 w 127081"/>
                <a:gd name="connsiteY331" fmla="*/ 14415 h 103397"/>
                <a:gd name="connsiteX332" fmla="*/ 68832 w 127081"/>
                <a:gd name="connsiteY332" fmla="*/ 14691 h 103397"/>
                <a:gd name="connsiteX333" fmla="*/ 68832 w 127081"/>
                <a:gd name="connsiteY333" fmla="*/ 14968 h 103397"/>
                <a:gd name="connsiteX334" fmla="*/ 68832 w 127081"/>
                <a:gd name="connsiteY334" fmla="*/ 15244 h 103397"/>
                <a:gd name="connsiteX335" fmla="*/ 68832 w 127081"/>
                <a:gd name="connsiteY335" fmla="*/ 15521 h 103397"/>
                <a:gd name="connsiteX336" fmla="*/ 68832 w 127081"/>
                <a:gd name="connsiteY336" fmla="*/ 15797 h 103397"/>
                <a:gd name="connsiteX337" fmla="*/ 69108 w 127081"/>
                <a:gd name="connsiteY337" fmla="*/ 16074 h 103397"/>
                <a:gd name="connsiteX338" fmla="*/ 69108 w 127081"/>
                <a:gd name="connsiteY338" fmla="*/ 16350 h 103397"/>
                <a:gd name="connsiteX339" fmla="*/ 68832 w 127081"/>
                <a:gd name="connsiteY339" fmla="*/ 16350 h 103397"/>
                <a:gd name="connsiteX340" fmla="*/ 68555 w 127081"/>
                <a:gd name="connsiteY340" fmla="*/ 16350 h 103397"/>
                <a:gd name="connsiteX341" fmla="*/ 68279 w 127081"/>
                <a:gd name="connsiteY341" fmla="*/ 16350 h 103397"/>
                <a:gd name="connsiteX342" fmla="*/ 68003 w 127081"/>
                <a:gd name="connsiteY342" fmla="*/ 16350 h 103397"/>
                <a:gd name="connsiteX343" fmla="*/ 67727 w 127081"/>
                <a:gd name="connsiteY343" fmla="*/ 16350 h 103397"/>
                <a:gd name="connsiteX344" fmla="*/ 67727 w 127081"/>
                <a:gd name="connsiteY344" fmla="*/ 16626 h 103397"/>
                <a:gd name="connsiteX345" fmla="*/ 67727 w 127081"/>
                <a:gd name="connsiteY345" fmla="*/ 16903 h 103397"/>
                <a:gd name="connsiteX346" fmla="*/ 67727 w 127081"/>
                <a:gd name="connsiteY346" fmla="*/ 17180 h 103397"/>
                <a:gd name="connsiteX347" fmla="*/ 67727 w 127081"/>
                <a:gd name="connsiteY347" fmla="*/ 17456 h 103397"/>
                <a:gd name="connsiteX348" fmla="*/ 68003 w 127081"/>
                <a:gd name="connsiteY348" fmla="*/ 17732 h 103397"/>
                <a:gd name="connsiteX349" fmla="*/ 68003 w 127081"/>
                <a:gd name="connsiteY349" fmla="*/ 18009 h 103397"/>
                <a:gd name="connsiteX350" fmla="*/ 68003 w 127081"/>
                <a:gd name="connsiteY350" fmla="*/ 18285 h 103397"/>
                <a:gd name="connsiteX351" fmla="*/ 68279 w 127081"/>
                <a:gd name="connsiteY351" fmla="*/ 18285 h 103397"/>
                <a:gd name="connsiteX352" fmla="*/ 68279 w 127081"/>
                <a:gd name="connsiteY352" fmla="*/ 18562 h 103397"/>
                <a:gd name="connsiteX353" fmla="*/ 68279 w 127081"/>
                <a:gd name="connsiteY353" fmla="*/ 18838 h 103397"/>
                <a:gd name="connsiteX354" fmla="*/ 68279 w 127081"/>
                <a:gd name="connsiteY354" fmla="*/ 19115 h 103397"/>
                <a:gd name="connsiteX355" fmla="*/ 68555 w 127081"/>
                <a:gd name="connsiteY355" fmla="*/ 19115 h 103397"/>
                <a:gd name="connsiteX356" fmla="*/ 68555 w 127081"/>
                <a:gd name="connsiteY356" fmla="*/ 19391 h 103397"/>
                <a:gd name="connsiteX357" fmla="*/ 68555 w 127081"/>
                <a:gd name="connsiteY357" fmla="*/ 19668 h 103397"/>
                <a:gd name="connsiteX358" fmla="*/ 68555 w 127081"/>
                <a:gd name="connsiteY358" fmla="*/ 19944 h 103397"/>
                <a:gd name="connsiteX359" fmla="*/ 68832 w 127081"/>
                <a:gd name="connsiteY359" fmla="*/ 19944 h 103397"/>
                <a:gd name="connsiteX360" fmla="*/ 68832 w 127081"/>
                <a:gd name="connsiteY360" fmla="*/ 20221 h 103397"/>
                <a:gd name="connsiteX361" fmla="*/ 68832 w 127081"/>
                <a:gd name="connsiteY361" fmla="*/ 20497 h 103397"/>
                <a:gd name="connsiteX362" fmla="*/ 68832 w 127081"/>
                <a:gd name="connsiteY362" fmla="*/ 20773 h 103397"/>
                <a:gd name="connsiteX363" fmla="*/ 69108 w 127081"/>
                <a:gd name="connsiteY363" fmla="*/ 21050 h 103397"/>
                <a:gd name="connsiteX364" fmla="*/ 69108 w 127081"/>
                <a:gd name="connsiteY364" fmla="*/ 21327 h 103397"/>
                <a:gd name="connsiteX365" fmla="*/ 69108 w 127081"/>
                <a:gd name="connsiteY365" fmla="*/ 21603 h 103397"/>
                <a:gd name="connsiteX366" fmla="*/ 69108 w 127081"/>
                <a:gd name="connsiteY366" fmla="*/ 21879 h 103397"/>
                <a:gd name="connsiteX367" fmla="*/ 69108 w 127081"/>
                <a:gd name="connsiteY367" fmla="*/ 22156 h 103397"/>
                <a:gd name="connsiteX368" fmla="*/ 69108 w 127081"/>
                <a:gd name="connsiteY368" fmla="*/ 22432 h 103397"/>
                <a:gd name="connsiteX369" fmla="*/ 69384 w 127081"/>
                <a:gd name="connsiteY369" fmla="*/ 22432 h 103397"/>
                <a:gd name="connsiteX370" fmla="*/ 69660 w 127081"/>
                <a:gd name="connsiteY370" fmla="*/ 22432 h 103397"/>
                <a:gd name="connsiteX371" fmla="*/ 69660 w 127081"/>
                <a:gd name="connsiteY371" fmla="*/ 22709 h 103397"/>
                <a:gd name="connsiteX372" fmla="*/ 69937 w 127081"/>
                <a:gd name="connsiteY372" fmla="*/ 22709 h 103397"/>
                <a:gd name="connsiteX373" fmla="*/ 69937 w 127081"/>
                <a:gd name="connsiteY373" fmla="*/ 22432 h 103397"/>
                <a:gd name="connsiteX374" fmla="*/ 70213 w 127081"/>
                <a:gd name="connsiteY374" fmla="*/ 22432 h 103397"/>
                <a:gd name="connsiteX375" fmla="*/ 70213 w 127081"/>
                <a:gd name="connsiteY375" fmla="*/ 22709 h 103397"/>
                <a:gd name="connsiteX376" fmla="*/ 70489 w 127081"/>
                <a:gd name="connsiteY376" fmla="*/ 22709 h 103397"/>
                <a:gd name="connsiteX377" fmla="*/ 70489 w 127081"/>
                <a:gd name="connsiteY377" fmla="*/ 22985 h 103397"/>
                <a:gd name="connsiteX378" fmla="*/ 70766 w 127081"/>
                <a:gd name="connsiteY378" fmla="*/ 22985 h 103397"/>
                <a:gd name="connsiteX379" fmla="*/ 70766 w 127081"/>
                <a:gd name="connsiteY379" fmla="*/ 23262 h 103397"/>
                <a:gd name="connsiteX380" fmla="*/ 71042 w 127081"/>
                <a:gd name="connsiteY380" fmla="*/ 23262 h 103397"/>
                <a:gd name="connsiteX381" fmla="*/ 71042 w 127081"/>
                <a:gd name="connsiteY381" fmla="*/ 23538 h 103397"/>
                <a:gd name="connsiteX382" fmla="*/ 71318 w 127081"/>
                <a:gd name="connsiteY382" fmla="*/ 23538 h 103397"/>
                <a:gd name="connsiteX383" fmla="*/ 71594 w 127081"/>
                <a:gd name="connsiteY383" fmla="*/ 23538 h 103397"/>
                <a:gd name="connsiteX384" fmla="*/ 71871 w 127081"/>
                <a:gd name="connsiteY384" fmla="*/ 23538 h 103397"/>
                <a:gd name="connsiteX385" fmla="*/ 72147 w 127081"/>
                <a:gd name="connsiteY385" fmla="*/ 23538 h 103397"/>
                <a:gd name="connsiteX386" fmla="*/ 72147 w 127081"/>
                <a:gd name="connsiteY386" fmla="*/ 23262 h 103397"/>
                <a:gd name="connsiteX387" fmla="*/ 72423 w 127081"/>
                <a:gd name="connsiteY387" fmla="*/ 23262 h 103397"/>
                <a:gd name="connsiteX388" fmla="*/ 72699 w 127081"/>
                <a:gd name="connsiteY388" fmla="*/ 23262 h 103397"/>
                <a:gd name="connsiteX389" fmla="*/ 72975 w 127081"/>
                <a:gd name="connsiteY389" fmla="*/ 23262 h 103397"/>
                <a:gd name="connsiteX390" fmla="*/ 73252 w 127081"/>
                <a:gd name="connsiteY390" fmla="*/ 23262 h 103397"/>
                <a:gd name="connsiteX391" fmla="*/ 73528 w 127081"/>
                <a:gd name="connsiteY391" fmla="*/ 23538 h 103397"/>
                <a:gd name="connsiteX392" fmla="*/ 73528 w 127081"/>
                <a:gd name="connsiteY392" fmla="*/ 23815 h 103397"/>
                <a:gd name="connsiteX393" fmla="*/ 73528 w 127081"/>
                <a:gd name="connsiteY393" fmla="*/ 24091 h 103397"/>
                <a:gd name="connsiteX394" fmla="*/ 73528 w 127081"/>
                <a:gd name="connsiteY394" fmla="*/ 24368 h 103397"/>
                <a:gd name="connsiteX395" fmla="*/ 73528 w 127081"/>
                <a:gd name="connsiteY395" fmla="*/ 24644 h 103397"/>
                <a:gd name="connsiteX396" fmla="*/ 73528 w 127081"/>
                <a:gd name="connsiteY396" fmla="*/ 24920 h 103397"/>
                <a:gd name="connsiteX397" fmla="*/ 73528 w 127081"/>
                <a:gd name="connsiteY397" fmla="*/ 25197 h 103397"/>
                <a:gd name="connsiteX398" fmla="*/ 73528 w 127081"/>
                <a:gd name="connsiteY398" fmla="*/ 25473 h 103397"/>
                <a:gd name="connsiteX399" fmla="*/ 73252 w 127081"/>
                <a:gd name="connsiteY399" fmla="*/ 25473 h 103397"/>
                <a:gd name="connsiteX400" fmla="*/ 73252 w 127081"/>
                <a:gd name="connsiteY400" fmla="*/ 25750 h 103397"/>
                <a:gd name="connsiteX401" fmla="*/ 72975 w 127081"/>
                <a:gd name="connsiteY401" fmla="*/ 25750 h 103397"/>
                <a:gd name="connsiteX402" fmla="*/ 72975 w 127081"/>
                <a:gd name="connsiteY402" fmla="*/ 26026 h 103397"/>
                <a:gd name="connsiteX403" fmla="*/ 72699 w 127081"/>
                <a:gd name="connsiteY403" fmla="*/ 26026 h 103397"/>
                <a:gd name="connsiteX404" fmla="*/ 72699 w 127081"/>
                <a:gd name="connsiteY404" fmla="*/ 26303 h 103397"/>
                <a:gd name="connsiteX405" fmla="*/ 72423 w 127081"/>
                <a:gd name="connsiteY405" fmla="*/ 26303 h 103397"/>
                <a:gd name="connsiteX406" fmla="*/ 72423 w 127081"/>
                <a:gd name="connsiteY406" fmla="*/ 26579 h 103397"/>
                <a:gd name="connsiteX407" fmla="*/ 72147 w 127081"/>
                <a:gd name="connsiteY407" fmla="*/ 26579 h 103397"/>
                <a:gd name="connsiteX408" fmla="*/ 72147 w 127081"/>
                <a:gd name="connsiteY408" fmla="*/ 26856 h 103397"/>
                <a:gd name="connsiteX409" fmla="*/ 71871 w 127081"/>
                <a:gd name="connsiteY409" fmla="*/ 27132 h 103397"/>
                <a:gd name="connsiteX410" fmla="*/ 71871 w 127081"/>
                <a:gd name="connsiteY410" fmla="*/ 27409 h 103397"/>
                <a:gd name="connsiteX411" fmla="*/ 71594 w 127081"/>
                <a:gd name="connsiteY411" fmla="*/ 27409 h 103397"/>
                <a:gd name="connsiteX412" fmla="*/ 71594 w 127081"/>
                <a:gd name="connsiteY412" fmla="*/ 27685 h 103397"/>
                <a:gd name="connsiteX413" fmla="*/ 71594 w 127081"/>
                <a:gd name="connsiteY413" fmla="*/ 27962 h 103397"/>
                <a:gd name="connsiteX414" fmla="*/ 71594 w 127081"/>
                <a:gd name="connsiteY414" fmla="*/ 28238 h 103397"/>
                <a:gd name="connsiteX415" fmla="*/ 71871 w 127081"/>
                <a:gd name="connsiteY415" fmla="*/ 28238 h 103397"/>
                <a:gd name="connsiteX416" fmla="*/ 71871 w 127081"/>
                <a:gd name="connsiteY416" fmla="*/ 28515 h 103397"/>
                <a:gd name="connsiteX417" fmla="*/ 71871 w 127081"/>
                <a:gd name="connsiteY417" fmla="*/ 28791 h 103397"/>
                <a:gd name="connsiteX418" fmla="*/ 71871 w 127081"/>
                <a:gd name="connsiteY418" fmla="*/ 29067 h 103397"/>
                <a:gd name="connsiteX419" fmla="*/ 71871 w 127081"/>
                <a:gd name="connsiteY419" fmla="*/ 29344 h 103397"/>
                <a:gd name="connsiteX420" fmla="*/ 72147 w 127081"/>
                <a:gd name="connsiteY420" fmla="*/ 29344 h 103397"/>
                <a:gd name="connsiteX421" fmla="*/ 72423 w 127081"/>
                <a:gd name="connsiteY421" fmla="*/ 29344 h 103397"/>
                <a:gd name="connsiteX422" fmla="*/ 72699 w 127081"/>
                <a:gd name="connsiteY422" fmla="*/ 29344 h 103397"/>
                <a:gd name="connsiteX423" fmla="*/ 72699 w 127081"/>
                <a:gd name="connsiteY423" fmla="*/ 29620 h 103397"/>
                <a:gd name="connsiteX424" fmla="*/ 72975 w 127081"/>
                <a:gd name="connsiteY424" fmla="*/ 29620 h 103397"/>
                <a:gd name="connsiteX425" fmla="*/ 73252 w 127081"/>
                <a:gd name="connsiteY425" fmla="*/ 29620 h 103397"/>
                <a:gd name="connsiteX426" fmla="*/ 73528 w 127081"/>
                <a:gd name="connsiteY426" fmla="*/ 29897 h 103397"/>
                <a:gd name="connsiteX427" fmla="*/ 73804 w 127081"/>
                <a:gd name="connsiteY427" fmla="*/ 29897 h 103397"/>
                <a:gd name="connsiteX428" fmla="*/ 73804 w 127081"/>
                <a:gd name="connsiteY428" fmla="*/ 30173 h 103397"/>
                <a:gd name="connsiteX429" fmla="*/ 74081 w 127081"/>
                <a:gd name="connsiteY429" fmla="*/ 30173 h 103397"/>
                <a:gd name="connsiteX430" fmla="*/ 74081 w 127081"/>
                <a:gd name="connsiteY430" fmla="*/ 30450 h 103397"/>
                <a:gd name="connsiteX431" fmla="*/ 74357 w 127081"/>
                <a:gd name="connsiteY431" fmla="*/ 30450 h 103397"/>
                <a:gd name="connsiteX432" fmla="*/ 74357 w 127081"/>
                <a:gd name="connsiteY432" fmla="*/ 30726 h 103397"/>
                <a:gd name="connsiteX433" fmla="*/ 74633 w 127081"/>
                <a:gd name="connsiteY433" fmla="*/ 30726 h 103397"/>
                <a:gd name="connsiteX434" fmla="*/ 74633 w 127081"/>
                <a:gd name="connsiteY434" fmla="*/ 31003 h 103397"/>
                <a:gd name="connsiteX435" fmla="*/ 74633 w 127081"/>
                <a:gd name="connsiteY435" fmla="*/ 31279 h 103397"/>
                <a:gd name="connsiteX436" fmla="*/ 74910 w 127081"/>
                <a:gd name="connsiteY436" fmla="*/ 31279 h 103397"/>
                <a:gd name="connsiteX437" fmla="*/ 74910 w 127081"/>
                <a:gd name="connsiteY437" fmla="*/ 31556 h 103397"/>
                <a:gd name="connsiteX438" fmla="*/ 74910 w 127081"/>
                <a:gd name="connsiteY438" fmla="*/ 31832 h 103397"/>
                <a:gd name="connsiteX439" fmla="*/ 75186 w 127081"/>
                <a:gd name="connsiteY439" fmla="*/ 31832 h 103397"/>
                <a:gd name="connsiteX440" fmla="*/ 75186 w 127081"/>
                <a:gd name="connsiteY440" fmla="*/ 32109 h 103397"/>
                <a:gd name="connsiteX441" fmla="*/ 75186 w 127081"/>
                <a:gd name="connsiteY441" fmla="*/ 32385 h 103397"/>
                <a:gd name="connsiteX442" fmla="*/ 75462 w 127081"/>
                <a:gd name="connsiteY442" fmla="*/ 32385 h 103397"/>
                <a:gd name="connsiteX443" fmla="*/ 75462 w 127081"/>
                <a:gd name="connsiteY443" fmla="*/ 32661 h 103397"/>
                <a:gd name="connsiteX444" fmla="*/ 75462 w 127081"/>
                <a:gd name="connsiteY444" fmla="*/ 32938 h 103397"/>
                <a:gd name="connsiteX445" fmla="*/ 75738 w 127081"/>
                <a:gd name="connsiteY445" fmla="*/ 32938 h 103397"/>
                <a:gd name="connsiteX446" fmla="*/ 75738 w 127081"/>
                <a:gd name="connsiteY446" fmla="*/ 33214 h 103397"/>
                <a:gd name="connsiteX447" fmla="*/ 76015 w 127081"/>
                <a:gd name="connsiteY447" fmla="*/ 33214 h 103397"/>
                <a:gd name="connsiteX448" fmla="*/ 76015 w 127081"/>
                <a:gd name="connsiteY448" fmla="*/ 33491 h 103397"/>
                <a:gd name="connsiteX449" fmla="*/ 76291 w 127081"/>
                <a:gd name="connsiteY449" fmla="*/ 33491 h 103397"/>
                <a:gd name="connsiteX450" fmla="*/ 76567 w 127081"/>
                <a:gd name="connsiteY450" fmla="*/ 33491 h 103397"/>
                <a:gd name="connsiteX451" fmla="*/ 76567 w 127081"/>
                <a:gd name="connsiteY451" fmla="*/ 33767 h 103397"/>
                <a:gd name="connsiteX452" fmla="*/ 76843 w 127081"/>
                <a:gd name="connsiteY452" fmla="*/ 33767 h 103397"/>
                <a:gd name="connsiteX453" fmla="*/ 76843 w 127081"/>
                <a:gd name="connsiteY453" fmla="*/ 34044 h 103397"/>
                <a:gd name="connsiteX454" fmla="*/ 77119 w 127081"/>
                <a:gd name="connsiteY454" fmla="*/ 34320 h 103397"/>
                <a:gd name="connsiteX455" fmla="*/ 77119 w 127081"/>
                <a:gd name="connsiteY455" fmla="*/ 34597 h 103397"/>
                <a:gd name="connsiteX456" fmla="*/ 77396 w 127081"/>
                <a:gd name="connsiteY456" fmla="*/ 34597 h 103397"/>
                <a:gd name="connsiteX457" fmla="*/ 77396 w 127081"/>
                <a:gd name="connsiteY457" fmla="*/ 34873 h 103397"/>
                <a:gd name="connsiteX458" fmla="*/ 77396 w 127081"/>
                <a:gd name="connsiteY458" fmla="*/ 35150 h 103397"/>
                <a:gd name="connsiteX459" fmla="*/ 77672 w 127081"/>
                <a:gd name="connsiteY459" fmla="*/ 35150 h 103397"/>
                <a:gd name="connsiteX460" fmla="*/ 77672 w 127081"/>
                <a:gd name="connsiteY460" fmla="*/ 35426 h 103397"/>
                <a:gd name="connsiteX461" fmla="*/ 77948 w 127081"/>
                <a:gd name="connsiteY461" fmla="*/ 35426 h 103397"/>
                <a:gd name="connsiteX462" fmla="*/ 77948 w 127081"/>
                <a:gd name="connsiteY462" fmla="*/ 35702 h 103397"/>
                <a:gd name="connsiteX463" fmla="*/ 78225 w 127081"/>
                <a:gd name="connsiteY463" fmla="*/ 35702 h 103397"/>
                <a:gd name="connsiteX464" fmla="*/ 78225 w 127081"/>
                <a:gd name="connsiteY464" fmla="*/ 35979 h 103397"/>
                <a:gd name="connsiteX465" fmla="*/ 78501 w 127081"/>
                <a:gd name="connsiteY465" fmla="*/ 35979 h 103397"/>
                <a:gd name="connsiteX466" fmla="*/ 78777 w 127081"/>
                <a:gd name="connsiteY466" fmla="*/ 35979 h 103397"/>
                <a:gd name="connsiteX467" fmla="*/ 79054 w 127081"/>
                <a:gd name="connsiteY467" fmla="*/ 35979 h 103397"/>
                <a:gd name="connsiteX468" fmla="*/ 79330 w 127081"/>
                <a:gd name="connsiteY468" fmla="*/ 35979 h 103397"/>
                <a:gd name="connsiteX469" fmla="*/ 79330 w 127081"/>
                <a:gd name="connsiteY469" fmla="*/ 36256 h 103397"/>
                <a:gd name="connsiteX470" fmla="*/ 79606 w 127081"/>
                <a:gd name="connsiteY470" fmla="*/ 36256 h 103397"/>
                <a:gd name="connsiteX471" fmla="*/ 79882 w 127081"/>
                <a:gd name="connsiteY471" fmla="*/ 36256 h 103397"/>
                <a:gd name="connsiteX472" fmla="*/ 79882 w 127081"/>
                <a:gd name="connsiteY472" fmla="*/ 36532 h 103397"/>
                <a:gd name="connsiteX473" fmla="*/ 80159 w 127081"/>
                <a:gd name="connsiteY473" fmla="*/ 36532 h 103397"/>
                <a:gd name="connsiteX474" fmla="*/ 80435 w 127081"/>
                <a:gd name="connsiteY474" fmla="*/ 36532 h 103397"/>
                <a:gd name="connsiteX475" fmla="*/ 80435 w 127081"/>
                <a:gd name="connsiteY475" fmla="*/ 36808 h 103397"/>
                <a:gd name="connsiteX476" fmla="*/ 80711 w 127081"/>
                <a:gd name="connsiteY476" fmla="*/ 36808 h 103397"/>
                <a:gd name="connsiteX477" fmla="*/ 80987 w 127081"/>
                <a:gd name="connsiteY477" fmla="*/ 36808 h 103397"/>
                <a:gd name="connsiteX478" fmla="*/ 81263 w 127081"/>
                <a:gd name="connsiteY478" fmla="*/ 36808 h 103397"/>
                <a:gd name="connsiteX479" fmla="*/ 81263 w 127081"/>
                <a:gd name="connsiteY479" fmla="*/ 36532 h 103397"/>
                <a:gd name="connsiteX480" fmla="*/ 81540 w 127081"/>
                <a:gd name="connsiteY480" fmla="*/ 36532 h 103397"/>
                <a:gd name="connsiteX481" fmla="*/ 81816 w 127081"/>
                <a:gd name="connsiteY481" fmla="*/ 36532 h 103397"/>
                <a:gd name="connsiteX482" fmla="*/ 82092 w 127081"/>
                <a:gd name="connsiteY482" fmla="*/ 36532 h 103397"/>
                <a:gd name="connsiteX483" fmla="*/ 82369 w 127081"/>
                <a:gd name="connsiteY483" fmla="*/ 36808 h 103397"/>
                <a:gd name="connsiteX484" fmla="*/ 82645 w 127081"/>
                <a:gd name="connsiteY484" fmla="*/ 36808 h 103397"/>
                <a:gd name="connsiteX485" fmla="*/ 82921 w 127081"/>
                <a:gd name="connsiteY485" fmla="*/ 36808 h 103397"/>
                <a:gd name="connsiteX486" fmla="*/ 82921 w 127081"/>
                <a:gd name="connsiteY486" fmla="*/ 36532 h 103397"/>
                <a:gd name="connsiteX487" fmla="*/ 83198 w 127081"/>
                <a:gd name="connsiteY487" fmla="*/ 36532 h 103397"/>
                <a:gd name="connsiteX488" fmla="*/ 83474 w 127081"/>
                <a:gd name="connsiteY488" fmla="*/ 36532 h 103397"/>
                <a:gd name="connsiteX489" fmla="*/ 83750 w 127081"/>
                <a:gd name="connsiteY489" fmla="*/ 36532 h 103397"/>
                <a:gd name="connsiteX490" fmla="*/ 84026 w 127081"/>
                <a:gd name="connsiteY490" fmla="*/ 36532 h 103397"/>
                <a:gd name="connsiteX491" fmla="*/ 84303 w 127081"/>
                <a:gd name="connsiteY491" fmla="*/ 36532 h 103397"/>
                <a:gd name="connsiteX492" fmla="*/ 84579 w 127081"/>
                <a:gd name="connsiteY492" fmla="*/ 36532 h 103397"/>
                <a:gd name="connsiteX493" fmla="*/ 84855 w 127081"/>
                <a:gd name="connsiteY493" fmla="*/ 36808 h 103397"/>
                <a:gd name="connsiteX494" fmla="*/ 85131 w 127081"/>
                <a:gd name="connsiteY494" fmla="*/ 36808 h 103397"/>
                <a:gd name="connsiteX495" fmla="*/ 85407 w 127081"/>
                <a:gd name="connsiteY495" fmla="*/ 37085 h 103397"/>
                <a:gd name="connsiteX496" fmla="*/ 85684 w 127081"/>
                <a:gd name="connsiteY496" fmla="*/ 37085 h 103397"/>
                <a:gd name="connsiteX497" fmla="*/ 85960 w 127081"/>
                <a:gd name="connsiteY497" fmla="*/ 37085 h 103397"/>
                <a:gd name="connsiteX498" fmla="*/ 85960 w 127081"/>
                <a:gd name="connsiteY498" fmla="*/ 37361 h 103397"/>
                <a:gd name="connsiteX499" fmla="*/ 86236 w 127081"/>
                <a:gd name="connsiteY499" fmla="*/ 37361 h 103397"/>
                <a:gd name="connsiteX500" fmla="*/ 86513 w 127081"/>
                <a:gd name="connsiteY500" fmla="*/ 37361 h 103397"/>
                <a:gd name="connsiteX501" fmla="*/ 86789 w 127081"/>
                <a:gd name="connsiteY501" fmla="*/ 37085 h 103397"/>
                <a:gd name="connsiteX502" fmla="*/ 87065 w 127081"/>
                <a:gd name="connsiteY502" fmla="*/ 37085 h 103397"/>
                <a:gd name="connsiteX503" fmla="*/ 87341 w 127081"/>
                <a:gd name="connsiteY503" fmla="*/ 37085 h 103397"/>
                <a:gd name="connsiteX504" fmla="*/ 87618 w 127081"/>
                <a:gd name="connsiteY504" fmla="*/ 37085 h 103397"/>
                <a:gd name="connsiteX505" fmla="*/ 87894 w 127081"/>
                <a:gd name="connsiteY505" fmla="*/ 37085 h 103397"/>
                <a:gd name="connsiteX506" fmla="*/ 88170 w 127081"/>
                <a:gd name="connsiteY506" fmla="*/ 37361 h 103397"/>
                <a:gd name="connsiteX507" fmla="*/ 88447 w 127081"/>
                <a:gd name="connsiteY507" fmla="*/ 37361 h 103397"/>
                <a:gd name="connsiteX508" fmla="*/ 88723 w 127081"/>
                <a:gd name="connsiteY508" fmla="*/ 37361 h 103397"/>
                <a:gd name="connsiteX509" fmla="*/ 88723 w 127081"/>
                <a:gd name="connsiteY509" fmla="*/ 37085 h 103397"/>
                <a:gd name="connsiteX510" fmla="*/ 88999 w 127081"/>
                <a:gd name="connsiteY510" fmla="*/ 37085 h 103397"/>
                <a:gd name="connsiteX511" fmla="*/ 89275 w 127081"/>
                <a:gd name="connsiteY511" fmla="*/ 37085 h 103397"/>
                <a:gd name="connsiteX512" fmla="*/ 89551 w 127081"/>
                <a:gd name="connsiteY512" fmla="*/ 37085 h 103397"/>
                <a:gd name="connsiteX513" fmla="*/ 89828 w 127081"/>
                <a:gd name="connsiteY513" fmla="*/ 37085 h 103397"/>
                <a:gd name="connsiteX514" fmla="*/ 89828 w 127081"/>
                <a:gd name="connsiteY514" fmla="*/ 37361 h 103397"/>
                <a:gd name="connsiteX515" fmla="*/ 90104 w 127081"/>
                <a:gd name="connsiteY515" fmla="*/ 37361 h 103397"/>
                <a:gd name="connsiteX516" fmla="*/ 90380 w 127081"/>
                <a:gd name="connsiteY516" fmla="*/ 37361 h 103397"/>
                <a:gd name="connsiteX517" fmla="*/ 90657 w 127081"/>
                <a:gd name="connsiteY517" fmla="*/ 37361 h 103397"/>
                <a:gd name="connsiteX518" fmla="*/ 90657 w 127081"/>
                <a:gd name="connsiteY518" fmla="*/ 37638 h 103397"/>
                <a:gd name="connsiteX519" fmla="*/ 90933 w 127081"/>
                <a:gd name="connsiteY519" fmla="*/ 37638 h 103397"/>
                <a:gd name="connsiteX520" fmla="*/ 90933 w 127081"/>
                <a:gd name="connsiteY520" fmla="*/ 37361 h 103397"/>
                <a:gd name="connsiteX521" fmla="*/ 91209 w 127081"/>
                <a:gd name="connsiteY521" fmla="*/ 37361 h 103397"/>
                <a:gd name="connsiteX522" fmla="*/ 91485 w 127081"/>
                <a:gd name="connsiteY522" fmla="*/ 37361 h 103397"/>
                <a:gd name="connsiteX523" fmla="*/ 91762 w 127081"/>
                <a:gd name="connsiteY523" fmla="*/ 37361 h 103397"/>
                <a:gd name="connsiteX524" fmla="*/ 92038 w 127081"/>
                <a:gd name="connsiteY524" fmla="*/ 37361 h 103397"/>
                <a:gd name="connsiteX525" fmla="*/ 92314 w 127081"/>
                <a:gd name="connsiteY525" fmla="*/ 37361 h 103397"/>
                <a:gd name="connsiteX526" fmla="*/ 92591 w 127081"/>
                <a:gd name="connsiteY526" fmla="*/ 37361 h 103397"/>
                <a:gd name="connsiteX527" fmla="*/ 92591 w 127081"/>
                <a:gd name="connsiteY527" fmla="*/ 37638 h 103397"/>
                <a:gd name="connsiteX528" fmla="*/ 92867 w 127081"/>
                <a:gd name="connsiteY528" fmla="*/ 37638 h 103397"/>
                <a:gd name="connsiteX529" fmla="*/ 92867 w 127081"/>
                <a:gd name="connsiteY529" fmla="*/ 37914 h 103397"/>
                <a:gd name="connsiteX530" fmla="*/ 93143 w 127081"/>
                <a:gd name="connsiteY530" fmla="*/ 37914 h 103397"/>
                <a:gd name="connsiteX531" fmla="*/ 93143 w 127081"/>
                <a:gd name="connsiteY531" fmla="*/ 38191 h 103397"/>
                <a:gd name="connsiteX532" fmla="*/ 93419 w 127081"/>
                <a:gd name="connsiteY532" fmla="*/ 38191 h 103397"/>
                <a:gd name="connsiteX533" fmla="*/ 93419 w 127081"/>
                <a:gd name="connsiteY533" fmla="*/ 38467 h 103397"/>
                <a:gd name="connsiteX534" fmla="*/ 93419 w 127081"/>
                <a:gd name="connsiteY534" fmla="*/ 38744 h 103397"/>
                <a:gd name="connsiteX535" fmla="*/ 93419 w 127081"/>
                <a:gd name="connsiteY535" fmla="*/ 39020 h 103397"/>
                <a:gd name="connsiteX536" fmla="*/ 93695 w 127081"/>
                <a:gd name="connsiteY536" fmla="*/ 39297 h 103397"/>
                <a:gd name="connsiteX537" fmla="*/ 93695 w 127081"/>
                <a:gd name="connsiteY537" fmla="*/ 39573 h 103397"/>
                <a:gd name="connsiteX538" fmla="*/ 93972 w 127081"/>
                <a:gd name="connsiteY538" fmla="*/ 39573 h 103397"/>
                <a:gd name="connsiteX539" fmla="*/ 93972 w 127081"/>
                <a:gd name="connsiteY539" fmla="*/ 39849 h 103397"/>
                <a:gd name="connsiteX540" fmla="*/ 94248 w 127081"/>
                <a:gd name="connsiteY540" fmla="*/ 39849 h 103397"/>
                <a:gd name="connsiteX541" fmla="*/ 94524 w 127081"/>
                <a:gd name="connsiteY541" fmla="*/ 39849 h 103397"/>
                <a:gd name="connsiteX542" fmla="*/ 94800 w 127081"/>
                <a:gd name="connsiteY542" fmla="*/ 39849 h 103397"/>
                <a:gd name="connsiteX543" fmla="*/ 94800 w 127081"/>
                <a:gd name="connsiteY543" fmla="*/ 40126 h 103397"/>
                <a:gd name="connsiteX544" fmla="*/ 95077 w 127081"/>
                <a:gd name="connsiteY544" fmla="*/ 40126 h 103397"/>
                <a:gd name="connsiteX545" fmla="*/ 95353 w 127081"/>
                <a:gd name="connsiteY545" fmla="*/ 40126 h 103397"/>
                <a:gd name="connsiteX546" fmla="*/ 95353 w 127081"/>
                <a:gd name="connsiteY546" fmla="*/ 40403 h 103397"/>
                <a:gd name="connsiteX547" fmla="*/ 95353 w 127081"/>
                <a:gd name="connsiteY547" fmla="*/ 40679 h 103397"/>
                <a:gd name="connsiteX548" fmla="*/ 95353 w 127081"/>
                <a:gd name="connsiteY548" fmla="*/ 40955 h 103397"/>
                <a:gd name="connsiteX549" fmla="*/ 95629 w 127081"/>
                <a:gd name="connsiteY549" fmla="*/ 40955 h 103397"/>
                <a:gd name="connsiteX550" fmla="*/ 95629 w 127081"/>
                <a:gd name="connsiteY550" fmla="*/ 41232 h 103397"/>
                <a:gd name="connsiteX551" fmla="*/ 95629 w 127081"/>
                <a:gd name="connsiteY551" fmla="*/ 41508 h 103397"/>
                <a:gd name="connsiteX552" fmla="*/ 95629 w 127081"/>
                <a:gd name="connsiteY552" fmla="*/ 41785 h 103397"/>
                <a:gd name="connsiteX553" fmla="*/ 95906 w 127081"/>
                <a:gd name="connsiteY553" fmla="*/ 41785 h 103397"/>
                <a:gd name="connsiteX554" fmla="*/ 95906 w 127081"/>
                <a:gd name="connsiteY554" fmla="*/ 42061 h 103397"/>
                <a:gd name="connsiteX555" fmla="*/ 96182 w 127081"/>
                <a:gd name="connsiteY555" fmla="*/ 42338 h 103397"/>
                <a:gd name="connsiteX556" fmla="*/ 96458 w 127081"/>
                <a:gd name="connsiteY556" fmla="*/ 42614 h 103397"/>
                <a:gd name="connsiteX557" fmla="*/ 96735 w 127081"/>
                <a:gd name="connsiteY557" fmla="*/ 42614 h 103397"/>
                <a:gd name="connsiteX558" fmla="*/ 97011 w 127081"/>
                <a:gd name="connsiteY558" fmla="*/ 42614 h 103397"/>
                <a:gd name="connsiteX559" fmla="*/ 97287 w 127081"/>
                <a:gd name="connsiteY559" fmla="*/ 42614 h 103397"/>
                <a:gd name="connsiteX560" fmla="*/ 97287 w 127081"/>
                <a:gd name="connsiteY560" fmla="*/ 42890 h 103397"/>
                <a:gd name="connsiteX561" fmla="*/ 97563 w 127081"/>
                <a:gd name="connsiteY561" fmla="*/ 42890 h 103397"/>
                <a:gd name="connsiteX562" fmla="*/ 97839 w 127081"/>
                <a:gd name="connsiteY562" fmla="*/ 42890 h 103397"/>
                <a:gd name="connsiteX563" fmla="*/ 97839 w 127081"/>
                <a:gd name="connsiteY563" fmla="*/ 43167 h 103397"/>
                <a:gd name="connsiteX564" fmla="*/ 98116 w 127081"/>
                <a:gd name="connsiteY564" fmla="*/ 43167 h 103397"/>
                <a:gd name="connsiteX565" fmla="*/ 98116 w 127081"/>
                <a:gd name="connsiteY565" fmla="*/ 43444 h 103397"/>
                <a:gd name="connsiteX566" fmla="*/ 98392 w 127081"/>
                <a:gd name="connsiteY566" fmla="*/ 43444 h 103397"/>
                <a:gd name="connsiteX567" fmla="*/ 98392 w 127081"/>
                <a:gd name="connsiteY567" fmla="*/ 43720 h 103397"/>
                <a:gd name="connsiteX568" fmla="*/ 98392 w 127081"/>
                <a:gd name="connsiteY568" fmla="*/ 43996 h 103397"/>
                <a:gd name="connsiteX569" fmla="*/ 98668 w 127081"/>
                <a:gd name="connsiteY569" fmla="*/ 43996 h 103397"/>
                <a:gd name="connsiteX570" fmla="*/ 98668 w 127081"/>
                <a:gd name="connsiteY570" fmla="*/ 44273 h 103397"/>
                <a:gd name="connsiteX571" fmla="*/ 98668 w 127081"/>
                <a:gd name="connsiteY571" fmla="*/ 44550 h 103397"/>
                <a:gd name="connsiteX572" fmla="*/ 98668 w 127081"/>
                <a:gd name="connsiteY572" fmla="*/ 44826 h 103397"/>
                <a:gd name="connsiteX573" fmla="*/ 98668 w 127081"/>
                <a:gd name="connsiteY573" fmla="*/ 45102 h 103397"/>
                <a:gd name="connsiteX574" fmla="*/ 98668 w 127081"/>
                <a:gd name="connsiteY574" fmla="*/ 45379 h 103397"/>
                <a:gd name="connsiteX575" fmla="*/ 98668 w 127081"/>
                <a:gd name="connsiteY575" fmla="*/ 45655 h 103397"/>
                <a:gd name="connsiteX576" fmla="*/ 98668 w 127081"/>
                <a:gd name="connsiteY576" fmla="*/ 45932 h 103397"/>
                <a:gd name="connsiteX577" fmla="*/ 98668 w 127081"/>
                <a:gd name="connsiteY577" fmla="*/ 46208 h 103397"/>
                <a:gd name="connsiteX578" fmla="*/ 98668 w 127081"/>
                <a:gd name="connsiteY578" fmla="*/ 46485 h 103397"/>
                <a:gd name="connsiteX579" fmla="*/ 98668 w 127081"/>
                <a:gd name="connsiteY579" fmla="*/ 46761 h 103397"/>
                <a:gd name="connsiteX580" fmla="*/ 98944 w 127081"/>
                <a:gd name="connsiteY580" fmla="*/ 46761 h 103397"/>
                <a:gd name="connsiteX581" fmla="*/ 98944 w 127081"/>
                <a:gd name="connsiteY581" fmla="*/ 47037 h 103397"/>
                <a:gd name="connsiteX582" fmla="*/ 98944 w 127081"/>
                <a:gd name="connsiteY582" fmla="*/ 47314 h 103397"/>
                <a:gd name="connsiteX583" fmla="*/ 98944 w 127081"/>
                <a:gd name="connsiteY583" fmla="*/ 47591 h 103397"/>
                <a:gd name="connsiteX584" fmla="*/ 98944 w 127081"/>
                <a:gd name="connsiteY584" fmla="*/ 47867 h 103397"/>
                <a:gd name="connsiteX585" fmla="*/ 98944 w 127081"/>
                <a:gd name="connsiteY585" fmla="*/ 48143 h 103397"/>
                <a:gd name="connsiteX586" fmla="*/ 98944 w 127081"/>
                <a:gd name="connsiteY586" fmla="*/ 48420 h 103397"/>
                <a:gd name="connsiteX587" fmla="*/ 98944 w 127081"/>
                <a:gd name="connsiteY587" fmla="*/ 48696 h 103397"/>
                <a:gd name="connsiteX588" fmla="*/ 98944 w 127081"/>
                <a:gd name="connsiteY588" fmla="*/ 48973 h 103397"/>
                <a:gd name="connsiteX589" fmla="*/ 98944 w 127081"/>
                <a:gd name="connsiteY589" fmla="*/ 49249 h 103397"/>
                <a:gd name="connsiteX590" fmla="*/ 98944 w 127081"/>
                <a:gd name="connsiteY590" fmla="*/ 49526 h 103397"/>
                <a:gd name="connsiteX591" fmla="*/ 99221 w 127081"/>
                <a:gd name="connsiteY591" fmla="*/ 49526 h 103397"/>
                <a:gd name="connsiteX592" fmla="*/ 99221 w 127081"/>
                <a:gd name="connsiteY592" fmla="*/ 49802 h 103397"/>
                <a:gd name="connsiteX593" fmla="*/ 99221 w 127081"/>
                <a:gd name="connsiteY593" fmla="*/ 50079 h 103397"/>
                <a:gd name="connsiteX594" fmla="*/ 99497 w 127081"/>
                <a:gd name="connsiteY594" fmla="*/ 50079 h 103397"/>
                <a:gd name="connsiteX595" fmla="*/ 99497 w 127081"/>
                <a:gd name="connsiteY595" fmla="*/ 50355 h 103397"/>
                <a:gd name="connsiteX596" fmla="*/ 99773 w 127081"/>
                <a:gd name="connsiteY596" fmla="*/ 50632 h 103397"/>
                <a:gd name="connsiteX597" fmla="*/ 99773 w 127081"/>
                <a:gd name="connsiteY597" fmla="*/ 50908 h 103397"/>
                <a:gd name="connsiteX598" fmla="*/ 100050 w 127081"/>
                <a:gd name="connsiteY598" fmla="*/ 50908 h 103397"/>
                <a:gd name="connsiteX599" fmla="*/ 100050 w 127081"/>
                <a:gd name="connsiteY599" fmla="*/ 51184 h 103397"/>
                <a:gd name="connsiteX600" fmla="*/ 100050 w 127081"/>
                <a:gd name="connsiteY600" fmla="*/ 51461 h 103397"/>
                <a:gd name="connsiteX601" fmla="*/ 100326 w 127081"/>
                <a:gd name="connsiteY601" fmla="*/ 51461 h 103397"/>
                <a:gd name="connsiteX602" fmla="*/ 100326 w 127081"/>
                <a:gd name="connsiteY602" fmla="*/ 51738 h 103397"/>
                <a:gd name="connsiteX603" fmla="*/ 100326 w 127081"/>
                <a:gd name="connsiteY603" fmla="*/ 52014 h 103397"/>
                <a:gd name="connsiteX604" fmla="*/ 100602 w 127081"/>
                <a:gd name="connsiteY604" fmla="*/ 52014 h 103397"/>
                <a:gd name="connsiteX605" fmla="*/ 100602 w 127081"/>
                <a:gd name="connsiteY605" fmla="*/ 52290 h 103397"/>
                <a:gd name="connsiteX606" fmla="*/ 100602 w 127081"/>
                <a:gd name="connsiteY606" fmla="*/ 52567 h 103397"/>
                <a:gd name="connsiteX607" fmla="*/ 100879 w 127081"/>
                <a:gd name="connsiteY607" fmla="*/ 52567 h 103397"/>
                <a:gd name="connsiteX608" fmla="*/ 100879 w 127081"/>
                <a:gd name="connsiteY608" fmla="*/ 52843 h 103397"/>
                <a:gd name="connsiteX609" fmla="*/ 100879 w 127081"/>
                <a:gd name="connsiteY609" fmla="*/ 53120 h 103397"/>
                <a:gd name="connsiteX610" fmla="*/ 101155 w 127081"/>
                <a:gd name="connsiteY610" fmla="*/ 53120 h 103397"/>
                <a:gd name="connsiteX611" fmla="*/ 101155 w 127081"/>
                <a:gd name="connsiteY611" fmla="*/ 53396 h 103397"/>
                <a:gd name="connsiteX612" fmla="*/ 101155 w 127081"/>
                <a:gd name="connsiteY612" fmla="*/ 53673 h 103397"/>
                <a:gd name="connsiteX613" fmla="*/ 101431 w 127081"/>
                <a:gd name="connsiteY613" fmla="*/ 53673 h 103397"/>
                <a:gd name="connsiteX614" fmla="*/ 101431 w 127081"/>
                <a:gd name="connsiteY614" fmla="*/ 53949 h 103397"/>
                <a:gd name="connsiteX615" fmla="*/ 101707 w 127081"/>
                <a:gd name="connsiteY615" fmla="*/ 53949 h 103397"/>
                <a:gd name="connsiteX616" fmla="*/ 101707 w 127081"/>
                <a:gd name="connsiteY616" fmla="*/ 54226 h 103397"/>
                <a:gd name="connsiteX617" fmla="*/ 101983 w 127081"/>
                <a:gd name="connsiteY617" fmla="*/ 54226 h 103397"/>
                <a:gd name="connsiteX618" fmla="*/ 102260 w 127081"/>
                <a:gd name="connsiteY618" fmla="*/ 54502 h 103397"/>
                <a:gd name="connsiteX619" fmla="*/ 102536 w 127081"/>
                <a:gd name="connsiteY619" fmla="*/ 54502 h 103397"/>
                <a:gd name="connsiteX620" fmla="*/ 102536 w 127081"/>
                <a:gd name="connsiteY620" fmla="*/ 54779 h 103397"/>
                <a:gd name="connsiteX621" fmla="*/ 102812 w 127081"/>
                <a:gd name="connsiteY621" fmla="*/ 54779 h 103397"/>
                <a:gd name="connsiteX622" fmla="*/ 102812 w 127081"/>
                <a:gd name="connsiteY622" fmla="*/ 55055 h 103397"/>
                <a:gd name="connsiteX623" fmla="*/ 103088 w 127081"/>
                <a:gd name="connsiteY623" fmla="*/ 55055 h 103397"/>
                <a:gd name="connsiteX624" fmla="*/ 103088 w 127081"/>
                <a:gd name="connsiteY624" fmla="*/ 55331 h 103397"/>
                <a:gd name="connsiteX625" fmla="*/ 103365 w 127081"/>
                <a:gd name="connsiteY625" fmla="*/ 55331 h 103397"/>
                <a:gd name="connsiteX626" fmla="*/ 103641 w 127081"/>
                <a:gd name="connsiteY626" fmla="*/ 55331 h 103397"/>
                <a:gd name="connsiteX627" fmla="*/ 103917 w 127081"/>
                <a:gd name="connsiteY627" fmla="*/ 55331 h 103397"/>
                <a:gd name="connsiteX628" fmla="*/ 104194 w 127081"/>
                <a:gd name="connsiteY628" fmla="*/ 55331 h 103397"/>
                <a:gd name="connsiteX629" fmla="*/ 104470 w 127081"/>
                <a:gd name="connsiteY629" fmla="*/ 55331 h 103397"/>
                <a:gd name="connsiteX630" fmla="*/ 104746 w 127081"/>
                <a:gd name="connsiteY630" fmla="*/ 55331 h 103397"/>
                <a:gd name="connsiteX631" fmla="*/ 104746 w 127081"/>
                <a:gd name="connsiteY631" fmla="*/ 55608 h 103397"/>
                <a:gd name="connsiteX632" fmla="*/ 105023 w 127081"/>
                <a:gd name="connsiteY632" fmla="*/ 55608 h 103397"/>
                <a:gd name="connsiteX633" fmla="*/ 105023 w 127081"/>
                <a:gd name="connsiteY633" fmla="*/ 55884 h 103397"/>
                <a:gd name="connsiteX634" fmla="*/ 105299 w 127081"/>
                <a:gd name="connsiteY634" fmla="*/ 55884 h 103397"/>
                <a:gd name="connsiteX635" fmla="*/ 105575 w 127081"/>
                <a:gd name="connsiteY635" fmla="*/ 55884 h 103397"/>
                <a:gd name="connsiteX636" fmla="*/ 105851 w 127081"/>
                <a:gd name="connsiteY636" fmla="*/ 55884 h 103397"/>
                <a:gd name="connsiteX637" fmla="*/ 106127 w 127081"/>
                <a:gd name="connsiteY637" fmla="*/ 55884 h 103397"/>
                <a:gd name="connsiteX638" fmla="*/ 106127 w 127081"/>
                <a:gd name="connsiteY638" fmla="*/ 56161 h 103397"/>
                <a:gd name="connsiteX639" fmla="*/ 106404 w 127081"/>
                <a:gd name="connsiteY639" fmla="*/ 56161 h 103397"/>
                <a:gd name="connsiteX640" fmla="*/ 106680 w 127081"/>
                <a:gd name="connsiteY640" fmla="*/ 56161 h 103397"/>
                <a:gd name="connsiteX641" fmla="*/ 106680 w 127081"/>
                <a:gd name="connsiteY641" fmla="*/ 56437 h 103397"/>
                <a:gd name="connsiteX642" fmla="*/ 106680 w 127081"/>
                <a:gd name="connsiteY642" fmla="*/ 56714 h 103397"/>
                <a:gd name="connsiteX643" fmla="*/ 106680 w 127081"/>
                <a:gd name="connsiteY643" fmla="*/ 56990 h 103397"/>
                <a:gd name="connsiteX644" fmla="*/ 106680 w 127081"/>
                <a:gd name="connsiteY644" fmla="*/ 57267 h 103397"/>
                <a:gd name="connsiteX645" fmla="*/ 106680 w 127081"/>
                <a:gd name="connsiteY645" fmla="*/ 57543 h 103397"/>
                <a:gd name="connsiteX646" fmla="*/ 106956 w 127081"/>
                <a:gd name="connsiteY646" fmla="*/ 57820 h 103397"/>
                <a:gd name="connsiteX647" fmla="*/ 106956 w 127081"/>
                <a:gd name="connsiteY647" fmla="*/ 58096 h 103397"/>
                <a:gd name="connsiteX648" fmla="*/ 107232 w 127081"/>
                <a:gd name="connsiteY648" fmla="*/ 58096 h 103397"/>
                <a:gd name="connsiteX649" fmla="*/ 107232 w 127081"/>
                <a:gd name="connsiteY649" fmla="*/ 58373 h 103397"/>
                <a:gd name="connsiteX650" fmla="*/ 107509 w 127081"/>
                <a:gd name="connsiteY650" fmla="*/ 58373 h 103397"/>
                <a:gd name="connsiteX651" fmla="*/ 107785 w 127081"/>
                <a:gd name="connsiteY651" fmla="*/ 58373 h 103397"/>
                <a:gd name="connsiteX652" fmla="*/ 107785 w 127081"/>
                <a:gd name="connsiteY652" fmla="*/ 58649 h 103397"/>
                <a:gd name="connsiteX653" fmla="*/ 108061 w 127081"/>
                <a:gd name="connsiteY653" fmla="*/ 58649 h 103397"/>
                <a:gd name="connsiteX654" fmla="*/ 108338 w 127081"/>
                <a:gd name="connsiteY654" fmla="*/ 58649 h 103397"/>
                <a:gd name="connsiteX655" fmla="*/ 108614 w 127081"/>
                <a:gd name="connsiteY655" fmla="*/ 58649 h 103397"/>
                <a:gd name="connsiteX656" fmla="*/ 108614 w 127081"/>
                <a:gd name="connsiteY656" fmla="*/ 58925 h 103397"/>
                <a:gd name="connsiteX657" fmla="*/ 108890 w 127081"/>
                <a:gd name="connsiteY657" fmla="*/ 58925 h 103397"/>
                <a:gd name="connsiteX658" fmla="*/ 109166 w 127081"/>
                <a:gd name="connsiteY658" fmla="*/ 58925 h 103397"/>
                <a:gd name="connsiteX659" fmla="*/ 109443 w 127081"/>
                <a:gd name="connsiteY659" fmla="*/ 58925 h 103397"/>
                <a:gd name="connsiteX660" fmla="*/ 109719 w 127081"/>
                <a:gd name="connsiteY660" fmla="*/ 58925 h 103397"/>
                <a:gd name="connsiteX661" fmla="*/ 109995 w 127081"/>
                <a:gd name="connsiteY661" fmla="*/ 58925 h 103397"/>
                <a:gd name="connsiteX662" fmla="*/ 110271 w 127081"/>
                <a:gd name="connsiteY662" fmla="*/ 58925 h 103397"/>
                <a:gd name="connsiteX663" fmla="*/ 110548 w 127081"/>
                <a:gd name="connsiteY663" fmla="*/ 58925 h 103397"/>
                <a:gd name="connsiteX664" fmla="*/ 110824 w 127081"/>
                <a:gd name="connsiteY664" fmla="*/ 58925 h 103397"/>
                <a:gd name="connsiteX665" fmla="*/ 111100 w 127081"/>
                <a:gd name="connsiteY665" fmla="*/ 58925 h 103397"/>
                <a:gd name="connsiteX666" fmla="*/ 111376 w 127081"/>
                <a:gd name="connsiteY666" fmla="*/ 58925 h 103397"/>
                <a:gd name="connsiteX667" fmla="*/ 111376 w 127081"/>
                <a:gd name="connsiteY667" fmla="*/ 59202 h 103397"/>
                <a:gd name="connsiteX668" fmla="*/ 111653 w 127081"/>
                <a:gd name="connsiteY668" fmla="*/ 59202 h 103397"/>
                <a:gd name="connsiteX669" fmla="*/ 111653 w 127081"/>
                <a:gd name="connsiteY669" fmla="*/ 59478 h 103397"/>
                <a:gd name="connsiteX670" fmla="*/ 111929 w 127081"/>
                <a:gd name="connsiteY670" fmla="*/ 59478 h 103397"/>
                <a:gd name="connsiteX671" fmla="*/ 111929 w 127081"/>
                <a:gd name="connsiteY671" fmla="*/ 59755 h 103397"/>
                <a:gd name="connsiteX672" fmla="*/ 112205 w 127081"/>
                <a:gd name="connsiteY672" fmla="*/ 59755 h 103397"/>
                <a:gd name="connsiteX673" fmla="*/ 112205 w 127081"/>
                <a:gd name="connsiteY673" fmla="*/ 60031 h 103397"/>
                <a:gd name="connsiteX674" fmla="*/ 112482 w 127081"/>
                <a:gd name="connsiteY674" fmla="*/ 60031 h 103397"/>
                <a:gd name="connsiteX675" fmla="*/ 112482 w 127081"/>
                <a:gd name="connsiteY675" fmla="*/ 60308 h 103397"/>
                <a:gd name="connsiteX676" fmla="*/ 112758 w 127081"/>
                <a:gd name="connsiteY676" fmla="*/ 60308 h 103397"/>
                <a:gd name="connsiteX677" fmla="*/ 112758 w 127081"/>
                <a:gd name="connsiteY677" fmla="*/ 60584 h 103397"/>
                <a:gd name="connsiteX678" fmla="*/ 113034 w 127081"/>
                <a:gd name="connsiteY678" fmla="*/ 60584 h 103397"/>
                <a:gd name="connsiteX679" fmla="*/ 113310 w 127081"/>
                <a:gd name="connsiteY679" fmla="*/ 60861 h 103397"/>
                <a:gd name="connsiteX680" fmla="*/ 113587 w 127081"/>
                <a:gd name="connsiteY680" fmla="*/ 60861 h 103397"/>
                <a:gd name="connsiteX681" fmla="*/ 113587 w 127081"/>
                <a:gd name="connsiteY681" fmla="*/ 61137 h 103397"/>
                <a:gd name="connsiteX682" fmla="*/ 113863 w 127081"/>
                <a:gd name="connsiteY682" fmla="*/ 61137 h 103397"/>
                <a:gd name="connsiteX683" fmla="*/ 114139 w 127081"/>
                <a:gd name="connsiteY683" fmla="*/ 61137 h 103397"/>
                <a:gd name="connsiteX684" fmla="*/ 114139 w 127081"/>
                <a:gd name="connsiteY684" fmla="*/ 61414 h 103397"/>
                <a:gd name="connsiteX685" fmla="*/ 114415 w 127081"/>
                <a:gd name="connsiteY685" fmla="*/ 61414 h 103397"/>
                <a:gd name="connsiteX686" fmla="*/ 114692 w 127081"/>
                <a:gd name="connsiteY686" fmla="*/ 61690 h 103397"/>
                <a:gd name="connsiteX687" fmla="*/ 114968 w 127081"/>
                <a:gd name="connsiteY687" fmla="*/ 61690 h 103397"/>
                <a:gd name="connsiteX688" fmla="*/ 114968 w 127081"/>
                <a:gd name="connsiteY688" fmla="*/ 61967 h 103397"/>
                <a:gd name="connsiteX689" fmla="*/ 115244 w 127081"/>
                <a:gd name="connsiteY689" fmla="*/ 61967 h 103397"/>
                <a:gd name="connsiteX690" fmla="*/ 115520 w 127081"/>
                <a:gd name="connsiteY690" fmla="*/ 62243 h 103397"/>
                <a:gd name="connsiteX691" fmla="*/ 115797 w 127081"/>
                <a:gd name="connsiteY691" fmla="*/ 62243 h 103397"/>
                <a:gd name="connsiteX692" fmla="*/ 115797 w 127081"/>
                <a:gd name="connsiteY692" fmla="*/ 62520 h 103397"/>
                <a:gd name="connsiteX693" fmla="*/ 116073 w 127081"/>
                <a:gd name="connsiteY693" fmla="*/ 62520 h 103397"/>
                <a:gd name="connsiteX694" fmla="*/ 116349 w 127081"/>
                <a:gd name="connsiteY694" fmla="*/ 62520 h 103397"/>
                <a:gd name="connsiteX695" fmla="*/ 116349 w 127081"/>
                <a:gd name="connsiteY695" fmla="*/ 62796 h 103397"/>
                <a:gd name="connsiteX696" fmla="*/ 116626 w 127081"/>
                <a:gd name="connsiteY696" fmla="*/ 62796 h 103397"/>
                <a:gd name="connsiteX697" fmla="*/ 116626 w 127081"/>
                <a:gd name="connsiteY697" fmla="*/ 63072 h 103397"/>
                <a:gd name="connsiteX698" fmla="*/ 116902 w 127081"/>
                <a:gd name="connsiteY698" fmla="*/ 63072 h 103397"/>
                <a:gd name="connsiteX699" fmla="*/ 116902 w 127081"/>
                <a:gd name="connsiteY699" fmla="*/ 63349 h 103397"/>
                <a:gd name="connsiteX700" fmla="*/ 116626 w 127081"/>
                <a:gd name="connsiteY700" fmla="*/ 63349 h 103397"/>
                <a:gd name="connsiteX701" fmla="*/ 116626 w 127081"/>
                <a:gd name="connsiteY701" fmla="*/ 63625 h 103397"/>
                <a:gd name="connsiteX702" fmla="*/ 116349 w 127081"/>
                <a:gd name="connsiteY702" fmla="*/ 63625 h 103397"/>
                <a:gd name="connsiteX703" fmla="*/ 116349 w 127081"/>
                <a:gd name="connsiteY703" fmla="*/ 63902 h 103397"/>
                <a:gd name="connsiteX704" fmla="*/ 116349 w 127081"/>
                <a:gd name="connsiteY704" fmla="*/ 64178 h 103397"/>
                <a:gd name="connsiteX705" fmla="*/ 116349 w 127081"/>
                <a:gd name="connsiteY705" fmla="*/ 64455 h 103397"/>
                <a:gd name="connsiteX706" fmla="*/ 116349 w 127081"/>
                <a:gd name="connsiteY706" fmla="*/ 64731 h 103397"/>
                <a:gd name="connsiteX707" fmla="*/ 116349 w 127081"/>
                <a:gd name="connsiteY707" fmla="*/ 65008 h 103397"/>
                <a:gd name="connsiteX708" fmla="*/ 116626 w 127081"/>
                <a:gd name="connsiteY708" fmla="*/ 65008 h 103397"/>
                <a:gd name="connsiteX709" fmla="*/ 116902 w 127081"/>
                <a:gd name="connsiteY709" fmla="*/ 65284 h 103397"/>
                <a:gd name="connsiteX710" fmla="*/ 117178 w 127081"/>
                <a:gd name="connsiteY710" fmla="*/ 65284 h 103397"/>
                <a:gd name="connsiteX711" fmla="*/ 117178 w 127081"/>
                <a:gd name="connsiteY711" fmla="*/ 65561 h 103397"/>
                <a:gd name="connsiteX712" fmla="*/ 117454 w 127081"/>
                <a:gd name="connsiteY712" fmla="*/ 65561 h 103397"/>
                <a:gd name="connsiteX713" fmla="*/ 117454 w 127081"/>
                <a:gd name="connsiteY713" fmla="*/ 65837 h 103397"/>
                <a:gd name="connsiteX714" fmla="*/ 117731 w 127081"/>
                <a:gd name="connsiteY714" fmla="*/ 65837 h 103397"/>
                <a:gd name="connsiteX715" fmla="*/ 117731 w 127081"/>
                <a:gd name="connsiteY715" fmla="*/ 66113 h 103397"/>
                <a:gd name="connsiteX716" fmla="*/ 118007 w 127081"/>
                <a:gd name="connsiteY716" fmla="*/ 66113 h 103397"/>
                <a:gd name="connsiteX717" fmla="*/ 118007 w 127081"/>
                <a:gd name="connsiteY717" fmla="*/ 66390 h 103397"/>
                <a:gd name="connsiteX718" fmla="*/ 118007 w 127081"/>
                <a:gd name="connsiteY718" fmla="*/ 66667 h 103397"/>
                <a:gd name="connsiteX719" fmla="*/ 118283 w 127081"/>
                <a:gd name="connsiteY719" fmla="*/ 66667 h 103397"/>
                <a:gd name="connsiteX720" fmla="*/ 118559 w 127081"/>
                <a:gd name="connsiteY720" fmla="*/ 66667 h 103397"/>
                <a:gd name="connsiteX721" fmla="*/ 118836 w 127081"/>
                <a:gd name="connsiteY721" fmla="*/ 66667 h 103397"/>
                <a:gd name="connsiteX722" fmla="*/ 119112 w 127081"/>
                <a:gd name="connsiteY722" fmla="*/ 66667 h 103397"/>
                <a:gd name="connsiteX723" fmla="*/ 119112 w 127081"/>
                <a:gd name="connsiteY723" fmla="*/ 66943 h 103397"/>
                <a:gd name="connsiteX724" fmla="*/ 119388 w 127081"/>
                <a:gd name="connsiteY724" fmla="*/ 66943 h 103397"/>
                <a:gd name="connsiteX725" fmla="*/ 119388 w 127081"/>
                <a:gd name="connsiteY725" fmla="*/ 67219 h 103397"/>
                <a:gd name="connsiteX726" fmla="*/ 119664 w 127081"/>
                <a:gd name="connsiteY726" fmla="*/ 67219 h 103397"/>
                <a:gd name="connsiteX727" fmla="*/ 119664 w 127081"/>
                <a:gd name="connsiteY727" fmla="*/ 67496 h 103397"/>
                <a:gd name="connsiteX728" fmla="*/ 119664 w 127081"/>
                <a:gd name="connsiteY728" fmla="*/ 67772 h 103397"/>
                <a:gd name="connsiteX729" fmla="*/ 119941 w 127081"/>
                <a:gd name="connsiteY729" fmla="*/ 68049 h 103397"/>
                <a:gd name="connsiteX730" fmla="*/ 119941 w 127081"/>
                <a:gd name="connsiteY730" fmla="*/ 68325 h 103397"/>
                <a:gd name="connsiteX731" fmla="*/ 120217 w 127081"/>
                <a:gd name="connsiteY731" fmla="*/ 68325 h 103397"/>
                <a:gd name="connsiteX732" fmla="*/ 120217 w 127081"/>
                <a:gd name="connsiteY732" fmla="*/ 68602 h 103397"/>
                <a:gd name="connsiteX733" fmla="*/ 120493 w 127081"/>
                <a:gd name="connsiteY733" fmla="*/ 68602 h 103397"/>
                <a:gd name="connsiteX734" fmla="*/ 120769 w 127081"/>
                <a:gd name="connsiteY734" fmla="*/ 68602 h 103397"/>
                <a:gd name="connsiteX735" fmla="*/ 120769 w 127081"/>
                <a:gd name="connsiteY735" fmla="*/ 68325 h 103397"/>
                <a:gd name="connsiteX736" fmla="*/ 121046 w 127081"/>
                <a:gd name="connsiteY736" fmla="*/ 68049 h 103397"/>
                <a:gd name="connsiteX737" fmla="*/ 121046 w 127081"/>
                <a:gd name="connsiteY737" fmla="*/ 67772 h 103397"/>
                <a:gd name="connsiteX738" fmla="*/ 121322 w 127081"/>
                <a:gd name="connsiteY738" fmla="*/ 67772 h 103397"/>
                <a:gd name="connsiteX739" fmla="*/ 121322 w 127081"/>
                <a:gd name="connsiteY739" fmla="*/ 67496 h 103397"/>
                <a:gd name="connsiteX740" fmla="*/ 121598 w 127081"/>
                <a:gd name="connsiteY740" fmla="*/ 67496 h 103397"/>
                <a:gd name="connsiteX741" fmla="*/ 121598 w 127081"/>
                <a:gd name="connsiteY741" fmla="*/ 67772 h 103397"/>
                <a:gd name="connsiteX742" fmla="*/ 121875 w 127081"/>
                <a:gd name="connsiteY742" fmla="*/ 67772 h 103397"/>
                <a:gd name="connsiteX743" fmla="*/ 121875 w 127081"/>
                <a:gd name="connsiteY743" fmla="*/ 68049 h 103397"/>
                <a:gd name="connsiteX744" fmla="*/ 122151 w 127081"/>
                <a:gd name="connsiteY744" fmla="*/ 68049 h 103397"/>
                <a:gd name="connsiteX745" fmla="*/ 122151 w 127081"/>
                <a:gd name="connsiteY745" fmla="*/ 68325 h 103397"/>
                <a:gd name="connsiteX746" fmla="*/ 122427 w 127081"/>
                <a:gd name="connsiteY746" fmla="*/ 68325 h 103397"/>
                <a:gd name="connsiteX747" fmla="*/ 122427 w 127081"/>
                <a:gd name="connsiteY747" fmla="*/ 68602 h 103397"/>
                <a:gd name="connsiteX748" fmla="*/ 122703 w 127081"/>
                <a:gd name="connsiteY748" fmla="*/ 68602 h 103397"/>
                <a:gd name="connsiteX749" fmla="*/ 122703 w 127081"/>
                <a:gd name="connsiteY749" fmla="*/ 68878 h 103397"/>
                <a:gd name="connsiteX750" fmla="*/ 122980 w 127081"/>
                <a:gd name="connsiteY750" fmla="*/ 68878 h 103397"/>
                <a:gd name="connsiteX751" fmla="*/ 122980 w 127081"/>
                <a:gd name="connsiteY751" fmla="*/ 69154 h 103397"/>
                <a:gd name="connsiteX752" fmla="*/ 123256 w 127081"/>
                <a:gd name="connsiteY752" fmla="*/ 69154 h 103397"/>
                <a:gd name="connsiteX753" fmla="*/ 123256 w 127081"/>
                <a:gd name="connsiteY753" fmla="*/ 69431 h 103397"/>
                <a:gd name="connsiteX754" fmla="*/ 123256 w 127081"/>
                <a:gd name="connsiteY754" fmla="*/ 69708 h 103397"/>
                <a:gd name="connsiteX755" fmla="*/ 123532 w 127081"/>
                <a:gd name="connsiteY755" fmla="*/ 69708 h 103397"/>
                <a:gd name="connsiteX756" fmla="*/ 123532 w 127081"/>
                <a:gd name="connsiteY756" fmla="*/ 69984 h 103397"/>
                <a:gd name="connsiteX757" fmla="*/ 123808 w 127081"/>
                <a:gd name="connsiteY757" fmla="*/ 69984 h 103397"/>
                <a:gd name="connsiteX758" fmla="*/ 124085 w 127081"/>
                <a:gd name="connsiteY758" fmla="*/ 69984 h 103397"/>
                <a:gd name="connsiteX759" fmla="*/ 124361 w 127081"/>
                <a:gd name="connsiteY759" fmla="*/ 69984 h 103397"/>
                <a:gd name="connsiteX760" fmla="*/ 124637 w 127081"/>
                <a:gd name="connsiteY760" fmla="*/ 69984 h 103397"/>
                <a:gd name="connsiteX761" fmla="*/ 124913 w 127081"/>
                <a:gd name="connsiteY761" fmla="*/ 69984 h 103397"/>
                <a:gd name="connsiteX762" fmla="*/ 125190 w 127081"/>
                <a:gd name="connsiteY762" fmla="*/ 69984 h 103397"/>
                <a:gd name="connsiteX763" fmla="*/ 125466 w 127081"/>
                <a:gd name="connsiteY763" fmla="*/ 69984 h 103397"/>
                <a:gd name="connsiteX764" fmla="*/ 125742 w 127081"/>
                <a:gd name="connsiteY764" fmla="*/ 69984 h 103397"/>
                <a:gd name="connsiteX765" fmla="*/ 126019 w 127081"/>
                <a:gd name="connsiteY765" fmla="*/ 69984 h 103397"/>
                <a:gd name="connsiteX766" fmla="*/ 126295 w 127081"/>
                <a:gd name="connsiteY766" fmla="*/ 69984 h 103397"/>
                <a:gd name="connsiteX767" fmla="*/ 126571 w 127081"/>
                <a:gd name="connsiteY767" fmla="*/ 69984 h 103397"/>
                <a:gd name="connsiteX768" fmla="*/ 126571 w 127081"/>
                <a:gd name="connsiteY768" fmla="*/ 70260 h 103397"/>
                <a:gd name="connsiteX769" fmla="*/ 126571 w 127081"/>
                <a:gd name="connsiteY769" fmla="*/ 70537 h 103397"/>
                <a:gd name="connsiteX770" fmla="*/ 126571 w 127081"/>
                <a:gd name="connsiteY770" fmla="*/ 70814 h 103397"/>
                <a:gd name="connsiteX771" fmla="*/ 126295 w 127081"/>
                <a:gd name="connsiteY771" fmla="*/ 70814 h 103397"/>
                <a:gd name="connsiteX772" fmla="*/ 126295 w 127081"/>
                <a:gd name="connsiteY772" fmla="*/ 71090 h 103397"/>
                <a:gd name="connsiteX773" fmla="*/ 126295 w 127081"/>
                <a:gd name="connsiteY773" fmla="*/ 71366 h 103397"/>
                <a:gd name="connsiteX774" fmla="*/ 126295 w 127081"/>
                <a:gd name="connsiteY774" fmla="*/ 71643 h 103397"/>
                <a:gd name="connsiteX775" fmla="*/ 126571 w 127081"/>
                <a:gd name="connsiteY775" fmla="*/ 71643 h 103397"/>
                <a:gd name="connsiteX776" fmla="*/ 126571 w 127081"/>
                <a:gd name="connsiteY776" fmla="*/ 71919 h 103397"/>
                <a:gd name="connsiteX777" fmla="*/ 126571 w 127081"/>
                <a:gd name="connsiteY777" fmla="*/ 72196 h 103397"/>
                <a:gd name="connsiteX778" fmla="*/ 126571 w 127081"/>
                <a:gd name="connsiteY778" fmla="*/ 72472 h 103397"/>
                <a:gd name="connsiteX779" fmla="*/ 126571 w 127081"/>
                <a:gd name="connsiteY779" fmla="*/ 72749 h 103397"/>
                <a:gd name="connsiteX780" fmla="*/ 126571 w 127081"/>
                <a:gd name="connsiteY780" fmla="*/ 73025 h 103397"/>
                <a:gd name="connsiteX781" fmla="*/ 126847 w 127081"/>
                <a:gd name="connsiteY781" fmla="*/ 73025 h 103397"/>
                <a:gd name="connsiteX782" fmla="*/ 126847 w 127081"/>
                <a:gd name="connsiteY782" fmla="*/ 73301 h 103397"/>
                <a:gd name="connsiteX783" fmla="*/ 127124 w 127081"/>
                <a:gd name="connsiteY783" fmla="*/ 73301 h 103397"/>
                <a:gd name="connsiteX784" fmla="*/ 127124 w 127081"/>
                <a:gd name="connsiteY784" fmla="*/ 73578 h 103397"/>
                <a:gd name="connsiteX785" fmla="*/ 127124 w 127081"/>
                <a:gd name="connsiteY785" fmla="*/ 73855 h 103397"/>
                <a:gd name="connsiteX786" fmla="*/ 126847 w 127081"/>
                <a:gd name="connsiteY786" fmla="*/ 73855 h 103397"/>
                <a:gd name="connsiteX787" fmla="*/ 126847 w 127081"/>
                <a:gd name="connsiteY787" fmla="*/ 74131 h 103397"/>
                <a:gd name="connsiteX788" fmla="*/ 126847 w 127081"/>
                <a:gd name="connsiteY788" fmla="*/ 74407 h 103397"/>
                <a:gd name="connsiteX789" fmla="*/ 126847 w 127081"/>
                <a:gd name="connsiteY789" fmla="*/ 74684 h 103397"/>
                <a:gd name="connsiteX790" fmla="*/ 126847 w 127081"/>
                <a:gd name="connsiteY790" fmla="*/ 74960 h 103397"/>
                <a:gd name="connsiteX791" fmla="*/ 126847 w 127081"/>
                <a:gd name="connsiteY791" fmla="*/ 75237 h 103397"/>
                <a:gd name="connsiteX792" fmla="*/ 127124 w 127081"/>
                <a:gd name="connsiteY792" fmla="*/ 75237 h 103397"/>
                <a:gd name="connsiteX793" fmla="*/ 127124 w 127081"/>
                <a:gd name="connsiteY793" fmla="*/ 75513 h 103397"/>
                <a:gd name="connsiteX794" fmla="*/ 126847 w 127081"/>
                <a:gd name="connsiteY794" fmla="*/ 75513 h 103397"/>
                <a:gd name="connsiteX795" fmla="*/ 126847 w 127081"/>
                <a:gd name="connsiteY795" fmla="*/ 75237 h 103397"/>
                <a:gd name="connsiteX796" fmla="*/ 126571 w 127081"/>
                <a:gd name="connsiteY796" fmla="*/ 75237 h 103397"/>
                <a:gd name="connsiteX797" fmla="*/ 126295 w 127081"/>
                <a:gd name="connsiteY797" fmla="*/ 75237 h 103397"/>
                <a:gd name="connsiteX798" fmla="*/ 126295 w 127081"/>
                <a:gd name="connsiteY798" fmla="*/ 74960 h 103397"/>
                <a:gd name="connsiteX799" fmla="*/ 126019 w 127081"/>
                <a:gd name="connsiteY799" fmla="*/ 74960 h 103397"/>
                <a:gd name="connsiteX800" fmla="*/ 125742 w 127081"/>
                <a:gd name="connsiteY800" fmla="*/ 74684 h 103397"/>
                <a:gd name="connsiteX801" fmla="*/ 125466 w 127081"/>
                <a:gd name="connsiteY801" fmla="*/ 74684 h 103397"/>
                <a:gd name="connsiteX802" fmla="*/ 125190 w 127081"/>
                <a:gd name="connsiteY802" fmla="*/ 74684 h 103397"/>
                <a:gd name="connsiteX803" fmla="*/ 125190 w 127081"/>
                <a:gd name="connsiteY803" fmla="*/ 74960 h 103397"/>
                <a:gd name="connsiteX804" fmla="*/ 124913 w 127081"/>
                <a:gd name="connsiteY804" fmla="*/ 74960 h 103397"/>
                <a:gd name="connsiteX805" fmla="*/ 124637 w 127081"/>
                <a:gd name="connsiteY805" fmla="*/ 74960 h 103397"/>
                <a:gd name="connsiteX806" fmla="*/ 124637 w 127081"/>
                <a:gd name="connsiteY806" fmla="*/ 75237 h 103397"/>
                <a:gd name="connsiteX807" fmla="*/ 124361 w 127081"/>
                <a:gd name="connsiteY807" fmla="*/ 75237 h 103397"/>
                <a:gd name="connsiteX808" fmla="*/ 124085 w 127081"/>
                <a:gd name="connsiteY808" fmla="*/ 75237 h 103397"/>
                <a:gd name="connsiteX809" fmla="*/ 124085 w 127081"/>
                <a:gd name="connsiteY809" fmla="*/ 75513 h 103397"/>
                <a:gd name="connsiteX810" fmla="*/ 123808 w 127081"/>
                <a:gd name="connsiteY810" fmla="*/ 75513 h 103397"/>
                <a:gd name="connsiteX811" fmla="*/ 123532 w 127081"/>
                <a:gd name="connsiteY811" fmla="*/ 75513 h 103397"/>
                <a:gd name="connsiteX812" fmla="*/ 123256 w 127081"/>
                <a:gd name="connsiteY812" fmla="*/ 75513 h 103397"/>
                <a:gd name="connsiteX813" fmla="*/ 123256 w 127081"/>
                <a:gd name="connsiteY813" fmla="*/ 75790 h 103397"/>
                <a:gd name="connsiteX814" fmla="*/ 122980 w 127081"/>
                <a:gd name="connsiteY814" fmla="*/ 75790 h 103397"/>
                <a:gd name="connsiteX815" fmla="*/ 122980 w 127081"/>
                <a:gd name="connsiteY815" fmla="*/ 76066 h 103397"/>
                <a:gd name="connsiteX816" fmla="*/ 122703 w 127081"/>
                <a:gd name="connsiteY816" fmla="*/ 76066 h 103397"/>
                <a:gd name="connsiteX817" fmla="*/ 122703 w 127081"/>
                <a:gd name="connsiteY817" fmla="*/ 76343 h 103397"/>
                <a:gd name="connsiteX818" fmla="*/ 122703 w 127081"/>
                <a:gd name="connsiteY818" fmla="*/ 76619 h 103397"/>
                <a:gd name="connsiteX819" fmla="*/ 122427 w 127081"/>
                <a:gd name="connsiteY819" fmla="*/ 76619 h 103397"/>
                <a:gd name="connsiteX820" fmla="*/ 122427 w 127081"/>
                <a:gd name="connsiteY820" fmla="*/ 76896 h 103397"/>
                <a:gd name="connsiteX821" fmla="*/ 122427 w 127081"/>
                <a:gd name="connsiteY821" fmla="*/ 77172 h 103397"/>
                <a:gd name="connsiteX822" fmla="*/ 122427 w 127081"/>
                <a:gd name="connsiteY822" fmla="*/ 77448 h 103397"/>
                <a:gd name="connsiteX823" fmla="*/ 122427 w 127081"/>
                <a:gd name="connsiteY823" fmla="*/ 77725 h 103397"/>
                <a:gd name="connsiteX824" fmla="*/ 122703 w 127081"/>
                <a:gd name="connsiteY824" fmla="*/ 77725 h 103397"/>
                <a:gd name="connsiteX825" fmla="*/ 122703 w 127081"/>
                <a:gd name="connsiteY825" fmla="*/ 78002 h 103397"/>
                <a:gd name="connsiteX826" fmla="*/ 122980 w 127081"/>
                <a:gd name="connsiteY826" fmla="*/ 78278 h 103397"/>
                <a:gd name="connsiteX827" fmla="*/ 122980 w 127081"/>
                <a:gd name="connsiteY827" fmla="*/ 78554 h 103397"/>
                <a:gd name="connsiteX828" fmla="*/ 122703 w 127081"/>
                <a:gd name="connsiteY828" fmla="*/ 78831 h 103397"/>
                <a:gd name="connsiteX829" fmla="*/ 122427 w 127081"/>
                <a:gd name="connsiteY829" fmla="*/ 78831 h 103397"/>
                <a:gd name="connsiteX830" fmla="*/ 122427 w 127081"/>
                <a:gd name="connsiteY830" fmla="*/ 79107 h 103397"/>
                <a:gd name="connsiteX831" fmla="*/ 122151 w 127081"/>
                <a:gd name="connsiteY831" fmla="*/ 79107 h 103397"/>
                <a:gd name="connsiteX832" fmla="*/ 121875 w 127081"/>
                <a:gd name="connsiteY832" fmla="*/ 79107 h 103397"/>
                <a:gd name="connsiteX833" fmla="*/ 121875 w 127081"/>
                <a:gd name="connsiteY833" fmla="*/ 79384 h 103397"/>
                <a:gd name="connsiteX834" fmla="*/ 121598 w 127081"/>
                <a:gd name="connsiteY834" fmla="*/ 79384 h 103397"/>
                <a:gd name="connsiteX835" fmla="*/ 121322 w 127081"/>
                <a:gd name="connsiteY835" fmla="*/ 79384 h 103397"/>
                <a:gd name="connsiteX836" fmla="*/ 121046 w 127081"/>
                <a:gd name="connsiteY836" fmla="*/ 79384 h 103397"/>
                <a:gd name="connsiteX837" fmla="*/ 121046 w 127081"/>
                <a:gd name="connsiteY837" fmla="*/ 79660 h 103397"/>
                <a:gd name="connsiteX838" fmla="*/ 120769 w 127081"/>
                <a:gd name="connsiteY838" fmla="*/ 79660 h 103397"/>
                <a:gd name="connsiteX839" fmla="*/ 120769 w 127081"/>
                <a:gd name="connsiteY839" fmla="*/ 79937 h 103397"/>
                <a:gd name="connsiteX840" fmla="*/ 120493 w 127081"/>
                <a:gd name="connsiteY840" fmla="*/ 79937 h 103397"/>
                <a:gd name="connsiteX841" fmla="*/ 120493 w 127081"/>
                <a:gd name="connsiteY841" fmla="*/ 80213 h 103397"/>
                <a:gd name="connsiteX842" fmla="*/ 120217 w 127081"/>
                <a:gd name="connsiteY842" fmla="*/ 80213 h 103397"/>
                <a:gd name="connsiteX843" fmla="*/ 120217 w 127081"/>
                <a:gd name="connsiteY843" fmla="*/ 80490 h 103397"/>
                <a:gd name="connsiteX844" fmla="*/ 120217 w 127081"/>
                <a:gd name="connsiteY844" fmla="*/ 80766 h 103397"/>
                <a:gd name="connsiteX845" fmla="*/ 119941 w 127081"/>
                <a:gd name="connsiteY845" fmla="*/ 80766 h 103397"/>
                <a:gd name="connsiteX846" fmla="*/ 119941 w 127081"/>
                <a:gd name="connsiteY846" fmla="*/ 81043 h 103397"/>
                <a:gd name="connsiteX847" fmla="*/ 119941 w 127081"/>
                <a:gd name="connsiteY847" fmla="*/ 81319 h 103397"/>
                <a:gd name="connsiteX848" fmla="*/ 119664 w 127081"/>
                <a:gd name="connsiteY848" fmla="*/ 81319 h 103397"/>
                <a:gd name="connsiteX849" fmla="*/ 119664 w 127081"/>
                <a:gd name="connsiteY849" fmla="*/ 81595 h 103397"/>
                <a:gd name="connsiteX850" fmla="*/ 119664 w 127081"/>
                <a:gd name="connsiteY850" fmla="*/ 81872 h 103397"/>
                <a:gd name="connsiteX851" fmla="*/ 119388 w 127081"/>
                <a:gd name="connsiteY851" fmla="*/ 81872 h 103397"/>
                <a:gd name="connsiteX852" fmla="*/ 119388 w 127081"/>
                <a:gd name="connsiteY852" fmla="*/ 82148 h 103397"/>
                <a:gd name="connsiteX853" fmla="*/ 119388 w 127081"/>
                <a:gd name="connsiteY853" fmla="*/ 82425 h 103397"/>
                <a:gd name="connsiteX854" fmla="*/ 119112 w 127081"/>
                <a:gd name="connsiteY854" fmla="*/ 82425 h 103397"/>
                <a:gd name="connsiteX855" fmla="*/ 119112 w 127081"/>
                <a:gd name="connsiteY855" fmla="*/ 82701 h 103397"/>
                <a:gd name="connsiteX856" fmla="*/ 118836 w 127081"/>
                <a:gd name="connsiteY856" fmla="*/ 82701 h 103397"/>
                <a:gd name="connsiteX857" fmla="*/ 118836 w 127081"/>
                <a:gd name="connsiteY857" fmla="*/ 82978 h 103397"/>
                <a:gd name="connsiteX858" fmla="*/ 118559 w 127081"/>
                <a:gd name="connsiteY858" fmla="*/ 82978 h 103397"/>
                <a:gd name="connsiteX859" fmla="*/ 118559 w 127081"/>
                <a:gd name="connsiteY859" fmla="*/ 83254 h 103397"/>
                <a:gd name="connsiteX860" fmla="*/ 118559 w 127081"/>
                <a:gd name="connsiteY860" fmla="*/ 83531 h 103397"/>
                <a:gd name="connsiteX861" fmla="*/ 118283 w 127081"/>
                <a:gd name="connsiteY861" fmla="*/ 83531 h 103397"/>
                <a:gd name="connsiteX862" fmla="*/ 118283 w 127081"/>
                <a:gd name="connsiteY862" fmla="*/ 83807 h 103397"/>
                <a:gd name="connsiteX863" fmla="*/ 118283 w 127081"/>
                <a:gd name="connsiteY863" fmla="*/ 84084 h 103397"/>
                <a:gd name="connsiteX864" fmla="*/ 118007 w 127081"/>
                <a:gd name="connsiteY864" fmla="*/ 84084 h 103397"/>
                <a:gd name="connsiteX865" fmla="*/ 118007 w 127081"/>
                <a:gd name="connsiteY865" fmla="*/ 84360 h 103397"/>
                <a:gd name="connsiteX866" fmla="*/ 118283 w 127081"/>
                <a:gd name="connsiteY866" fmla="*/ 84360 h 103397"/>
                <a:gd name="connsiteX867" fmla="*/ 118283 w 127081"/>
                <a:gd name="connsiteY867" fmla="*/ 84637 h 103397"/>
                <a:gd name="connsiteX868" fmla="*/ 118559 w 127081"/>
                <a:gd name="connsiteY868" fmla="*/ 84637 h 103397"/>
                <a:gd name="connsiteX869" fmla="*/ 118559 w 127081"/>
                <a:gd name="connsiteY869" fmla="*/ 84913 h 103397"/>
                <a:gd name="connsiteX870" fmla="*/ 118836 w 127081"/>
                <a:gd name="connsiteY870" fmla="*/ 84913 h 103397"/>
                <a:gd name="connsiteX871" fmla="*/ 118836 w 127081"/>
                <a:gd name="connsiteY871" fmla="*/ 85190 h 103397"/>
                <a:gd name="connsiteX872" fmla="*/ 119112 w 127081"/>
                <a:gd name="connsiteY872" fmla="*/ 85190 h 103397"/>
                <a:gd name="connsiteX873" fmla="*/ 119388 w 127081"/>
                <a:gd name="connsiteY873" fmla="*/ 85466 h 103397"/>
                <a:gd name="connsiteX874" fmla="*/ 119388 w 127081"/>
                <a:gd name="connsiteY874" fmla="*/ 85742 h 103397"/>
                <a:gd name="connsiteX875" fmla="*/ 119664 w 127081"/>
                <a:gd name="connsiteY875" fmla="*/ 85742 h 103397"/>
                <a:gd name="connsiteX876" fmla="*/ 119664 w 127081"/>
                <a:gd name="connsiteY876" fmla="*/ 86019 h 103397"/>
                <a:gd name="connsiteX877" fmla="*/ 119388 w 127081"/>
                <a:gd name="connsiteY877" fmla="*/ 86019 h 103397"/>
                <a:gd name="connsiteX878" fmla="*/ 119664 w 127081"/>
                <a:gd name="connsiteY878" fmla="*/ 86295 h 103397"/>
                <a:gd name="connsiteX879" fmla="*/ 119664 w 127081"/>
                <a:gd name="connsiteY879" fmla="*/ 86572 h 103397"/>
                <a:gd name="connsiteX880" fmla="*/ 119664 w 127081"/>
                <a:gd name="connsiteY880" fmla="*/ 86848 h 103397"/>
                <a:gd name="connsiteX881" fmla="*/ 119664 w 127081"/>
                <a:gd name="connsiteY881" fmla="*/ 87125 h 103397"/>
                <a:gd name="connsiteX882" fmla="*/ 119388 w 127081"/>
                <a:gd name="connsiteY882" fmla="*/ 87125 h 103397"/>
                <a:gd name="connsiteX883" fmla="*/ 119388 w 127081"/>
                <a:gd name="connsiteY883" fmla="*/ 87401 h 103397"/>
                <a:gd name="connsiteX884" fmla="*/ 119112 w 127081"/>
                <a:gd name="connsiteY884" fmla="*/ 87401 h 103397"/>
                <a:gd name="connsiteX885" fmla="*/ 118836 w 127081"/>
                <a:gd name="connsiteY885" fmla="*/ 87401 h 103397"/>
                <a:gd name="connsiteX886" fmla="*/ 118836 w 127081"/>
                <a:gd name="connsiteY886" fmla="*/ 87678 h 103397"/>
                <a:gd name="connsiteX887" fmla="*/ 118559 w 127081"/>
                <a:gd name="connsiteY887" fmla="*/ 87678 h 103397"/>
                <a:gd name="connsiteX888" fmla="*/ 118283 w 127081"/>
                <a:gd name="connsiteY888" fmla="*/ 87678 h 103397"/>
                <a:gd name="connsiteX889" fmla="*/ 118007 w 127081"/>
                <a:gd name="connsiteY889" fmla="*/ 87678 h 103397"/>
                <a:gd name="connsiteX890" fmla="*/ 117731 w 127081"/>
                <a:gd name="connsiteY890" fmla="*/ 87678 h 103397"/>
                <a:gd name="connsiteX891" fmla="*/ 117454 w 127081"/>
                <a:gd name="connsiteY891" fmla="*/ 87954 h 103397"/>
                <a:gd name="connsiteX892" fmla="*/ 117178 w 127081"/>
                <a:gd name="connsiteY892" fmla="*/ 87954 h 103397"/>
                <a:gd name="connsiteX893" fmla="*/ 116902 w 127081"/>
                <a:gd name="connsiteY893" fmla="*/ 87954 h 103397"/>
                <a:gd name="connsiteX894" fmla="*/ 116902 w 127081"/>
                <a:gd name="connsiteY894" fmla="*/ 88231 h 103397"/>
                <a:gd name="connsiteX895" fmla="*/ 116626 w 127081"/>
                <a:gd name="connsiteY895" fmla="*/ 88231 h 103397"/>
                <a:gd name="connsiteX896" fmla="*/ 116626 w 127081"/>
                <a:gd name="connsiteY896" fmla="*/ 88507 h 103397"/>
                <a:gd name="connsiteX897" fmla="*/ 116349 w 127081"/>
                <a:gd name="connsiteY897" fmla="*/ 88507 h 103397"/>
                <a:gd name="connsiteX898" fmla="*/ 116349 w 127081"/>
                <a:gd name="connsiteY898" fmla="*/ 88784 h 103397"/>
                <a:gd name="connsiteX899" fmla="*/ 116073 w 127081"/>
                <a:gd name="connsiteY899" fmla="*/ 88784 h 103397"/>
                <a:gd name="connsiteX900" fmla="*/ 116073 w 127081"/>
                <a:gd name="connsiteY900" fmla="*/ 89060 h 103397"/>
                <a:gd name="connsiteX901" fmla="*/ 115797 w 127081"/>
                <a:gd name="connsiteY901" fmla="*/ 89060 h 103397"/>
                <a:gd name="connsiteX902" fmla="*/ 115797 w 127081"/>
                <a:gd name="connsiteY902" fmla="*/ 89336 h 103397"/>
                <a:gd name="connsiteX903" fmla="*/ 115520 w 127081"/>
                <a:gd name="connsiteY903" fmla="*/ 89336 h 103397"/>
                <a:gd name="connsiteX904" fmla="*/ 115520 w 127081"/>
                <a:gd name="connsiteY904" fmla="*/ 89613 h 103397"/>
                <a:gd name="connsiteX905" fmla="*/ 115244 w 127081"/>
                <a:gd name="connsiteY905" fmla="*/ 89613 h 103397"/>
                <a:gd name="connsiteX906" fmla="*/ 115244 w 127081"/>
                <a:gd name="connsiteY906" fmla="*/ 89889 h 103397"/>
                <a:gd name="connsiteX907" fmla="*/ 114968 w 127081"/>
                <a:gd name="connsiteY907" fmla="*/ 89889 h 103397"/>
                <a:gd name="connsiteX908" fmla="*/ 114692 w 127081"/>
                <a:gd name="connsiteY908" fmla="*/ 89889 h 103397"/>
                <a:gd name="connsiteX909" fmla="*/ 114415 w 127081"/>
                <a:gd name="connsiteY909" fmla="*/ 89889 h 103397"/>
                <a:gd name="connsiteX910" fmla="*/ 114415 w 127081"/>
                <a:gd name="connsiteY910" fmla="*/ 89613 h 103397"/>
                <a:gd name="connsiteX911" fmla="*/ 114139 w 127081"/>
                <a:gd name="connsiteY911" fmla="*/ 89613 h 103397"/>
                <a:gd name="connsiteX912" fmla="*/ 113863 w 127081"/>
                <a:gd name="connsiteY912" fmla="*/ 89613 h 103397"/>
                <a:gd name="connsiteX913" fmla="*/ 113863 w 127081"/>
                <a:gd name="connsiteY913" fmla="*/ 89336 h 103397"/>
                <a:gd name="connsiteX914" fmla="*/ 113587 w 127081"/>
                <a:gd name="connsiteY914" fmla="*/ 89060 h 103397"/>
                <a:gd name="connsiteX915" fmla="*/ 113310 w 127081"/>
                <a:gd name="connsiteY915" fmla="*/ 88784 h 103397"/>
                <a:gd name="connsiteX916" fmla="*/ 113034 w 127081"/>
                <a:gd name="connsiteY916" fmla="*/ 88507 h 103397"/>
                <a:gd name="connsiteX917" fmla="*/ 112758 w 127081"/>
                <a:gd name="connsiteY917" fmla="*/ 88507 h 103397"/>
                <a:gd name="connsiteX918" fmla="*/ 112482 w 127081"/>
                <a:gd name="connsiteY918" fmla="*/ 88507 h 103397"/>
                <a:gd name="connsiteX919" fmla="*/ 112205 w 127081"/>
                <a:gd name="connsiteY919" fmla="*/ 88507 h 103397"/>
                <a:gd name="connsiteX920" fmla="*/ 111929 w 127081"/>
                <a:gd name="connsiteY920" fmla="*/ 88507 h 103397"/>
                <a:gd name="connsiteX921" fmla="*/ 111653 w 127081"/>
                <a:gd name="connsiteY921" fmla="*/ 88507 h 103397"/>
                <a:gd name="connsiteX922" fmla="*/ 111376 w 127081"/>
                <a:gd name="connsiteY922" fmla="*/ 88507 h 103397"/>
                <a:gd name="connsiteX923" fmla="*/ 111100 w 127081"/>
                <a:gd name="connsiteY923" fmla="*/ 88507 h 103397"/>
                <a:gd name="connsiteX924" fmla="*/ 110824 w 127081"/>
                <a:gd name="connsiteY924" fmla="*/ 88507 h 103397"/>
                <a:gd name="connsiteX925" fmla="*/ 110548 w 127081"/>
                <a:gd name="connsiteY925" fmla="*/ 88507 h 103397"/>
                <a:gd name="connsiteX926" fmla="*/ 110271 w 127081"/>
                <a:gd name="connsiteY926" fmla="*/ 88507 h 103397"/>
                <a:gd name="connsiteX927" fmla="*/ 109995 w 127081"/>
                <a:gd name="connsiteY927" fmla="*/ 88507 h 103397"/>
                <a:gd name="connsiteX928" fmla="*/ 109995 w 127081"/>
                <a:gd name="connsiteY928" fmla="*/ 88231 h 103397"/>
                <a:gd name="connsiteX929" fmla="*/ 109719 w 127081"/>
                <a:gd name="connsiteY929" fmla="*/ 88231 h 103397"/>
                <a:gd name="connsiteX930" fmla="*/ 109719 w 127081"/>
                <a:gd name="connsiteY930" fmla="*/ 87954 h 103397"/>
                <a:gd name="connsiteX931" fmla="*/ 109443 w 127081"/>
                <a:gd name="connsiteY931" fmla="*/ 87954 h 103397"/>
                <a:gd name="connsiteX932" fmla="*/ 109443 w 127081"/>
                <a:gd name="connsiteY932" fmla="*/ 87678 h 103397"/>
                <a:gd name="connsiteX933" fmla="*/ 109166 w 127081"/>
                <a:gd name="connsiteY933" fmla="*/ 87401 h 103397"/>
                <a:gd name="connsiteX934" fmla="*/ 108890 w 127081"/>
                <a:gd name="connsiteY934" fmla="*/ 87125 h 103397"/>
                <a:gd name="connsiteX935" fmla="*/ 108890 w 127081"/>
                <a:gd name="connsiteY935" fmla="*/ 86848 h 103397"/>
                <a:gd name="connsiteX936" fmla="*/ 108614 w 127081"/>
                <a:gd name="connsiteY936" fmla="*/ 86848 h 103397"/>
                <a:gd name="connsiteX937" fmla="*/ 108338 w 127081"/>
                <a:gd name="connsiteY937" fmla="*/ 86848 h 103397"/>
                <a:gd name="connsiteX938" fmla="*/ 108338 w 127081"/>
                <a:gd name="connsiteY938" fmla="*/ 86572 h 103397"/>
                <a:gd name="connsiteX939" fmla="*/ 108061 w 127081"/>
                <a:gd name="connsiteY939" fmla="*/ 86572 h 103397"/>
                <a:gd name="connsiteX940" fmla="*/ 107785 w 127081"/>
                <a:gd name="connsiteY940" fmla="*/ 86572 h 103397"/>
                <a:gd name="connsiteX941" fmla="*/ 107509 w 127081"/>
                <a:gd name="connsiteY941" fmla="*/ 86572 h 103397"/>
                <a:gd name="connsiteX942" fmla="*/ 107232 w 127081"/>
                <a:gd name="connsiteY942" fmla="*/ 86572 h 103397"/>
                <a:gd name="connsiteX943" fmla="*/ 106956 w 127081"/>
                <a:gd name="connsiteY943" fmla="*/ 86572 h 103397"/>
                <a:gd name="connsiteX944" fmla="*/ 106680 w 127081"/>
                <a:gd name="connsiteY944" fmla="*/ 86572 h 103397"/>
                <a:gd name="connsiteX945" fmla="*/ 106404 w 127081"/>
                <a:gd name="connsiteY945" fmla="*/ 86572 h 103397"/>
                <a:gd name="connsiteX946" fmla="*/ 106127 w 127081"/>
                <a:gd name="connsiteY946" fmla="*/ 86572 h 103397"/>
                <a:gd name="connsiteX947" fmla="*/ 105851 w 127081"/>
                <a:gd name="connsiteY947" fmla="*/ 86572 h 103397"/>
                <a:gd name="connsiteX948" fmla="*/ 105575 w 127081"/>
                <a:gd name="connsiteY948" fmla="*/ 86572 h 103397"/>
                <a:gd name="connsiteX949" fmla="*/ 105575 w 127081"/>
                <a:gd name="connsiteY949" fmla="*/ 86848 h 103397"/>
                <a:gd name="connsiteX950" fmla="*/ 105299 w 127081"/>
                <a:gd name="connsiteY950" fmla="*/ 86848 h 103397"/>
                <a:gd name="connsiteX951" fmla="*/ 105023 w 127081"/>
                <a:gd name="connsiteY951" fmla="*/ 86848 h 103397"/>
                <a:gd name="connsiteX952" fmla="*/ 104746 w 127081"/>
                <a:gd name="connsiteY952" fmla="*/ 86848 h 103397"/>
                <a:gd name="connsiteX953" fmla="*/ 104746 w 127081"/>
                <a:gd name="connsiteY953" fmla="*/ 86572 h 103397"/>
                <a:gd name="connsiteX954" fmla="*/ 104470 w 127081"/>
                <a:gd name="connsiteY954" fmla="*/ 86572 h 103397"/>
                <a:gd name="connsiteX955" fmla="*/ 104194 w 127081"/>
                <a:gd name="connsiteY955" fmla="*/ 86572 h 103397"/>
                <a:gd name="connsiteX956" fmla="*/ 104470 w 127081"/>
                <a:gd name="connsiteY956" fmla="*/ 86572 h 103397"/>
                <a:gd name="connsiteX957" fmla="*/ 104470 w 127081"/>
                <a:gd name="connsiteY957" fmla="*/ 86848 h 103397"/>
                <a:gd name="connsiteX958" fmla="*/ 104470 w 127081"/>
                <a:gd name="connsiteY958" fmla="*/ 87125 h 103397"/>
                <a:gd name="connsiteX959" fmla="*/ 104470 w 127081"/>
                <a:gd name="connsiteY959" fmla="*/ 87401 h 103397"/>
                <a:gd name="connsiteX960" fmla="*/ 104470 w 127081"/>
                <a:gd name="connsiteY960" fmla="*/ 87678 h 103397"/>
                <a:gd name="connsiteX961" fmla="*/ 104746 w 127081"/>
                <a:gd name="connsiteY961" fmla="*/ 87678 h 103397"/>
                <a:gd name="connsiteX962" fmla="*/ 104746 w 127081"/>
                <a:gd name="connsiteY962" fmla="*/ 87954 h 103397"/>
                <a:gd name="connsiteX963" fmla="*/ 105023 w 127081"/>
                <a:gd name="connsiteY963" fmla="*/ 87954 h 103397"/>
                <a:gd name="connsiteX964" fmla="*/ 105023 w 127081"/>
                <a:gd name="connsiteY964" fmla="*/ 88231 h 103397"/>
                <a:gd name="connsiteX965" fmla="*/ 105023 w 127081"/>
                <a:gd name="connsiteY965" fmla="*/ 88507 h 103397"/>
                <a:gd name="connsiteX966" fmla="*/ 105299 w 127081"/>
                <a:gd name="connsiteY966" fmla="*/ 88507 h 103397"/>
                <a:gd name="connsiteX967" fmla="*/ 105299 w 127081"/>
                <a:gd name="connsiteY967" fmla="*/ 88784 h 103397"/>
                <a:gd name="connsiteX968" fmla="*/ 105299 w 127081"/>
                <a:gd name="connsiteY968" fmla="*/ 89060 h 103397"/>
                <a:gd name="connsiteX969" fmla="*/ 105575 w 127081"/>
                <a:gd name="connsiteY969" fmla="*/ 89060 h 103397"/>
                <a:gd name="connsiteX970" fmla="*/ 105575 w 127081"/>
                <a:gd name="connsiteY970" fmla="*/ 89336 h 103397"/>
                <a:gd name="connsiteX971" fmla="*/ 105575 w 127081"/>
                <a:gd name="connsiteY971" fmla="*/ 89613 h 103397"/>
                <a:gd name="connsiteX972" fmla="*/ 105575 w 127081"/>
                <a:gd name="connsiteY972" fmla="*/ 89889 h 103397"/>
                <a:gd name="connsiteX973" fmla="*/ 105851 w 127081"/>
                <a:gd name="connsiteY973" fmla="*/ 89889 h 103397"/>
                <a:gd name="connsiteX974" fmla="*/ 105851 w 127081"/>
                <a:gd name="connsiteY974" fmla="*/ 90166 h 103397"/>
                <a:gd name="connsiteX975" fmla="*/ 105851 w 127081"/>
                <a:gd name="connsiteY975" fmla="*/ 90442 h 103397"/>
                <a:gd name="connsiteX976" fmla="*/ 105851 w 127081"/>
                <a:gd name="connsiteY976" fmla="*/ 90719 h 103397"/>
                <a:gd name="connsiteX977" fmla="*/ 106127 w 127081"/>
                <a:gd name="connsiteY977" fmla="*/ 90995 h 103397"/>
                <a:gd name="connsiteX978" fmla="*/ 106127 w 127081"/>
                <a:gd name="connsiteY978" fmla="*/ 91272 h 103397"/>
                <a:gd name="connsiteX979" fmla="*/ 106127 w 127081"/>
                <a:gd name="connsiteY979" fmla="*/ 91548 h 103397"/>
                <a:gd name="connsiteX980" fmla="*/ 106127 w 127081"/>
                <a:gd name="connsiteY980" fmla="*/ 91825 h 103397"/>
                <a:gd name="connsiteX981" fmla="*/ 106127 w 127081"/>
                <a:gd name="connsiteY981" fmla="*/ 92101 h 103397"/>
                <a:gd name="connsiteX982" fmla="*/ 106127 w 127081"/>
                <a:gd name="connsiteY982" fmla="*/ 92377 h 103397"/>
                <a:gd name="connsiteX983" fmla="*/ 106127 w 127081"/>
                <a:gd name="connsiteY983" fmla="*/ 92654 h 103397"/>
                <a:gd name="connsiteX984" fmla="*/ 106404 w 127081"/>
                <a:gd name="connsiteY984" fmla="*/ 92654 h 103397"/>
                <a:gd name="connsiteX985" fmla="*/ 106404 w 127081"/>
                <a:gd name="connsiteY985" fmla="*/ 92931 h 103397"/>
                <a:gd name="connsiteX986" fmla="*/ 106404 w 127081"/>
                <a:gd name="connsiteY986" fmla="*/ 93207 h 103397"/>
                <a:gd name="connsiteX987" fmla="*/ 106680 w 127081"/>
                <a:gd name="connsiteY987" fmla="*/ 93207 h 103397"/>
                <a:gd name="connsiteX988" fmla="*/ 106680 w 127081"/>
                <a:gd name="connsiteY988" fmla="*/ 93483 h 103397"/>
                <a:gd name="connsiteX989" fmla="*/ 106680 w 127081"/>
                <a:gd name="connsiteY989" fmla="*/ 93760 h 103397"/>
                <a:gd name="connsiteX990" fmla="*/ 106956 w 127081"/>
                <a:gd name="connsiteY990" fmla="*/ 93760 h 103397"/>
                <a:gd name="connsiteX991" fmla="*/ 106956 w 127081"/>
                <a:gd name="connsiteY991" fmla="*/ 94036 h 103397"/>
                <a:gd name="connsiteX992" fmla="*/ 106956 w 127081"/>
                <a:gd name="connsiteY992" fmla="*/ 94313 h 103397"/>
                <a:gd name="connsiteX993" fmla="*/ 107232 w 127081"/>
                <a:gd name="connsiteY993" fmla="*/ 94313 h 103397"/>
                <a:gd name="connsiteX994" fmla="*/ 107232 w 127081"/>
                <a:gd name="connsiteY994" fmla="*/ 94589 h 103397"/>
                <a:gd name="connsiteX995" fmla="*/ 107232 w 127081"/>
                <a:gd name="connsiteY995" fmla="*/ 94866 h 103397"/>
                <a:gd name="connsiteX996" fmla="*/ 107509 w 127081"/>
                <a:gd name="connsiteY996" fmla="*/ 94866 h 103397"/>
                <a:gd name="connsiteX997" fmla="*/ 107509 w 127081"/>
                <a:gd name="connsiteY997" fmla="*/ 95142 h 103397"/>
                <a:gd name="connsiteX998" fmla="*/ 107785 w 127081"/>
                <a:gd name="connsiteY998" fmla="*/ 95142 h 103397"/>
                <a:gd name="connsiteX999" fmla="*/ 107785 w 127081"/>
                <a:gd name="connsiteY999" fmla="*/ 95419 h 103397"/>
                <a:gd name="connsiteX1000" fmla="*/ 108061 w 127081"/>
                <a:gd name="connsiteY1000" fmla="*/ 95419 h 103397"/>
                <a:gd name="connsiteX1001" fmla="*/ 108061 w 127081"/>
                <a:gd name="connsiteY1001" fmla="*/ 95695 h 103397"/>
                <a:gd name="connsiteX1002" fmla="*/ 108338 w 127081"/>
                <a:gd name="connsiteY1002" fmla="*/ 95695 h 103397"/>
                <a:gd name="connsiteX1003" fmla="*/ 108614 w 127081"/>
                <a:gd name="connsiteY1003" fmla="*/ 95695 h 103397"/>
                <a:gd name="connsiteX1004" fmla="*/ 108614 w 127081"/>
                <a:gd name="connsiteY1004" fmla="*/ 95972 h 103397"/>
                <a:gd name="connsiteX1005" fmla="*/ 108890 w 127081"/>
                <a:gd name="connsiteY1005" fmla="*/ 95972 h 103397"/>
                <a:gd name="connsiteX1006" fmla="*/ 109166 w 127081"/>
                <a:gd name="connsiteY1006" fmla="*/ 95972 h 103397"/>
                <a:gd name="connsiteX1007" fmla="*/ 109166 w 127081"/>
                <a:gd name="connsiteY1007" fmla="*/ 96248 h 103397"/>
                <a:gd name="connsiteX1008" fmla="*/ 109443 w 127081"/>
                <a:gd name="connsiteY1008" fmla="*/ 96248 h 103397"/>
                <a:gd name="connsiteX1009" fmla="*/ 109719 w 127081"/>
                <a:gd name="connsiteY1009" fmla="*/ 96248 h 103397"/>
                <a:gd name="connsiteX1010" fmla="*/ 109995 w 127081"/>
                <a:gd name="connsiteY1010" fmla="*/ 96524 h 103397"/>
                <a:gd name="connsiteX1011" fmla="*/ 109719 w 127081"/>
                <a:gd name="connsiteY1011" fmla="*/ 96524 h 103397"/>
                <a:gd name="connsiteX1012" fmla="*/ 109719 w 127081"/>
                <a:gd name="connsiteY1012" fmla="*/ 96801 h 103397"/>
                <a:gd name="connsiteX1013" fmla="*/ 109443 w 127081"/>
                <a:gd name="connsiteY1013" fmla="*/ 96801 h 103397"/>
                <a:gd name="connsiteX1014" fmla="*/ 109443 w 127081"/>
                <a:gd name="connsiteY1014" fmla="*/ 97078 h 103397"/>
                <a:gd name="connsiteX1015" fmla="*/ 109166 w 127081"/>
                <a:gd name="connsiteY1015" fmla="*/ 97078 h 103397"/>
                <a:gd name="connsiteX1016" fmla="*/ 109166 w 127081"/>
                <a:gd name="connsiteY1016" fmla="*/ 97354 h 103397"/>
                <a:gd name="connsiteX1017" fmla="*/ 109166 w 127081"/>
                <a:gd name="connsiteY1017" fmla="*/ 97630 h 103397"/>
                <a:gd name="connsiteX1018" fmla="*/ 109166 w 127081"/>
                <a:gd name="connsiteY1018" fmla="*/ 97907 h 103397"/>
                <a:gd name="connsiteX1019" fmla="*/ 109166 w 127081"/>
                <a:gd name="connsiteY1019" fmla="*/ 98183 h 103397"/>
                <a:gd name="connsiteX1020" fmla="*/ 109166 w 127081"/>
                <a:gd name="connsiteY1020" fmla="*/ 98460 h 103397"/>
                <a:gd name="connsiteX1021" fmla="*/ 109443 w 127081"/>
                <a:gd name="connsiteY1021" fmla="*/ 98460 h 103397"/>
                <a:gd name="connsiteX1022" fmla="*/ 109719 w 127081"/>
                <a:gd name="connsiteY1022" fmla="*/ 98460 h 103397"/>
                <a:gd name="connsiteX1023" fmla="*/ 109995 w 127081"/>
                <a:gd name="connsiteY1023" fmla="*/ 98460 h 103397"/>
                <a:gd name="connsiteX1024" fmla="*/ 109995 w 127081"/>
                <a:gd name="connsiteY1024" fmla="*/ 98736 h 103397"/>
                <a:gd name="connsiteX1025" fmla="*/ 110271 w 127081"/>
                <a:gd name="connsiteY1025" fmla="*/ 98736 h 103397"/>
                <a:gd name="connsiteX1026" fmla="*/ 110271 w 127081"/>
                <a:gd name="connsiteY1026" fmla="*/ 99013 h 103397"/>
                <a:gd name="connsiteX1027" fmla="*/ 110271 w 127081"/>
                <a:gd name="connsiteY1027" fmla="*/ 99289 h 103397"/>
                <a:gd name="connsiteX1028" fmla="*/ 110271 w 127081"/>
                <a:gd name="connsiteY1028" fmla="*/ 99565 h 103397"/>
                <a:gd name="connsiteX1029" fmla="*/ 109995 w 127081"/>
                <a:gd name="connsiteY1029" fmla="*/ 99842 h 103397"/>
                <a:gd name="connsiteX1030" fmla="*/ 109995 w 127081"/>
                <a:gd name="connsiteY1030" fmla="*/ 100119 h 103397"/>
                <a:gd name="connsiteX1031" fmla="*/ 109719 w 127081"/>
                <a:gd name="connsiteY1031" fmla="*/ 100119 h 103397"/>
                <a:gd name="connsiteX1032" fmla="*/ 109719 w 127081"/>
                <a:gd name="connsiteY1032" fmla="*/ 100395 h 103397"/>
                <a:gd name="connsiteX1033" fmla="*/ 109719 w 127081"/>
                <a:gd name="connsiteY1033" fmla="*/ 100119 h 103397"/>
                <a:gd name="connsiteX1034" fmla="*/ 109443 w 127081"/>
                <a:gd name="connsiteY1034" fmla="*/ 100119 h 103397"/>
                <a:gd name="connsiteX1035" fmla="*/ 109166 w 127081"/>
                <a:gd name="connsiteY1035" fmla="*/ 100119 h 103397"/>
                <a:gd name="connsiteX1036" fmla="*/ 108890 w 127081"/>
                <a:gd name="connsiteY1036" fmla="*/ 99842 h 103397"/>
                <a:gd name="connsiteX1037" fmla="*/ 108890 w 127081"/>
                <a:gd name="connsiteY1037" fmla="*/ 99565 h 103397"/>
                <a:gd name="connsiteX1038" fmla="*/ 108614 w 127081"/>
                <a:gd name="connsiteY1038" fmla="*/ 99565 h 103397"/>
                <a:gd name="connsiteX1039" fmla="*/ 108614 w 127081"/>
                <a:gd name="connsiteY1039" fmla="*/ 99289 h 103397"/>
                <a:gd name="connsiteX1040" fmla="*/ 108338 w 127081"/>
                <a:gd name="connsiteY1040" fmla="*/ 99013 h 103397"/>
                <a:gd name="connsiteX1041" fmla="*/ 108338 w 127081"/>
                <a:gd name="connsiteY1041" fmla="*/ 98736 h 103397"/>
                <a:gd name="connsiteX1042" fmla="*/ 108061 w 127081"/>
                <a:gd name="connsiteY1042" fmla="*/ 98736 h 103397"/>
                <a:gd name="connsiteX1043" fmla="*/ 108061 w 127081"/>
                <a:gd name="connsiteY1043" fmla="*/ 98460 h 103397"/>
                <a:gd name="connsiteX1044" fmla="*/ 108061 w 127081"/>
                <a:gd name="connsiteY1044" fmla="*/ 98183 h 103397"/>
                <a:gd name="connsiteX1045" fmla="*/ 107785 w 127081"/>
                <a:gd name="connsiteY1045" fmla="*/ 98183 h 103397"/>
                <a:gd name="connsiteX1046" fmla="*/ 107785 w 127081"/>
                <a:gd name="connsiteY1046" fmla="*/ 97907 h 103397"/>
                <a:gd name="connsiteX1047" fmla="*/ 107509 w 127081"/>
                <a:gd name="connsiteY1047" fmla="*/ 97907 h 103397"/>
                <a:gd name="connsiteX1048" fmla="*/ 107509 w 127081"/>
                <a:gd name="connsiteY1048" fmla="*/ 98183 h 103397"/>
                <a:gd name="connsiteX1049" fmla="*/ 107232 w 127081"/>
                <a:gd name="connsiteY1049" fmla="*/ 98183 h 103397"/>
                <a:gd name="connsiteX1050" fmla="*/ 107232 w 127081"/>
                <a:gd name="connsiteY1050" fmla="*/ 98460 h 103397"/>
                <a:gd name="connsiteX1051" fmla="*/ 107509 w 127081"/>
                <a:gd name="connsiteY1051" fmla="*/ 98736 h 103397"/>
                <a:gd name="connsiteX1052" fmla="*/ 107509 w 127081"/>
                <a:gd name="connsiteY1052" fmla="*/ 99013 h 103397"/>
                <a:gd name="connsiteX1053" fmla="*/ 107509 w 127081"/>
                <a:gd name="connsiteY1053" fmla="*/ 99289 h 103397"/>
                <a:gd name="connsiteX1054" fmla="*/ 107509 w 127081"/>
                <a:gd name="connsiteY1054" fmla="*/ 99565 h 103397"/>
                <a:gd name="connsiteX1055" fmla="*/ 107509 w 127081"/>
                <a:gd name="connsiteY1055" fmla="*/ 99842 h 103397"/>
                <a:gd name="connsiteX1056" fmla="*/ 107232 w 127081"/>
                <a:gd name="connsiteY1056" fmla="*/ 99842 h 103397"/>
                <a:gd name="connsiteX1057" fmla="*/ 107232 w 127081"/>
                <a:gd name="connsiteY1057" fmla="*/ 100119 h 103397"/>
                <a:gd name="connsiteX1058" fmla="*/ 106956 w 127081"/>
                <a:gd name="connsiteY1058" fmla="*/ 100119 h 103397"/>
                <a:gd name="connsiteX1059" fmla="*/ 106680 w 127081"/>
                <a:gd name="connsiteY1059" fmla="*/ 100119 h 103397"/>
                <a:gd name="connsiteX1060" fmla="*/ 106680 w 127081"/>
                <a:gd name="connsiteY1060" fmla="*/ 99842 h 103397"/>
                <a:gd name="connsiteX1061" fmla="*/ 106680 w 127081"/>
                <a:gd name="connsiteY1061" fmla="*/ 99565 h 103397"/>
                <a:gd name="connsiteX1062" fmla="*/ 106680 w 127081"/>
                <a:gd name="connsiteY1062" fmla="*/ 99289 h 103397"/>
                <a:gd name="connsiteX1063" fmla="*/ 106404 w 127081"/>
                <a:gd name="connsiteY1063" fmla="*/ 99289 h 103397"/>
                <a:gd name="connsiteX1064" fmla="*/ 106404 w 127081"/>
                <a:gd name="connsiteY1064" fmla="*/ 99013 h 103397"/>
                <a:gd name="connsiteX1065" fmla="*/ 106404 w 127081"/>
                <a:gd name="connsiteY1065" fmla="*/ 98736 h 103397"/>
                <a:gd name="connsiteX1066" fmla="*/ 106404 w 127081"/>
                <a:gd name="connsiteY1066" fmla="*/ 98460 h 103397"/>
                <a:gd name="connsiteX1067" fmla="*/ 106127 w 127081"/>
                <a:gd name="connsiteY1067" fmla="*/ 98460 h 103397"/>
                <a:gd name="connsiteX1068" fmla="*/ 106127 w 127081"/>
                <a:gd name="connsiteY1068" fmla="*/ 98183 h 103397"/>
                <a:gd name="connsiteX1069" fmla="*/ 106127 w 127081"/>
                <a:gd name="connsiteY1069" fmla="*/ 97907 h 103397"/>
                <a:gd name="connsiteX1070" fmla="*/ 106127 w 127081"/>
                <a:gd name="connsiteY1070" fmla="*/ 97630 h 103397"/>
                <a:gd name="connsiteX1071" fmla="*/ 105851 w 127081"/>
                <a:gd name="connsiteY1071" fmla="*/ 97630 h 103397"/>
                <a:gd name="connsiteX1072" fmla="*/ 105851 w 127081"/>
                <a:gd name="connsiteY1072" fmla="*/ 97354 h 103397"/>
                <a:gd name="connsiteX1073" fmla="*/ 105575 w 127081"/>
                <a:gd name="connsiteY1073" fmla="*/ 97354 h 103397"/>
                <a:gd name="connsiteX1074" fmla="*/ 105575 w 127081"/>
                <a:gd name="connsiteY1074" fmla="*/ 97630 h 103397"/>
                <a:gd name="connsiteX1075" fmla="*/ 105575 w 127081"/>
                <a:gd name="connsiteY1075" fmla="*/ 97907 h 103397"/>
                <a:gd name="connsiteX1076" fmla="*/ 105299 w 127081"/>
                <a:gd name="connsiteY1076" fmla="*/ 97907 h 103397"/>
                <a:gd name="connsiteX1077" fmla="*/ 105299 w 127081"/>
                <a:gd name="connsiteY1077" fmla="*/ 98183 h 103397"/>
                <a:gd name="connsiteX1078" fmla="*/ 105023 w 127081"/>
                <a:gd name="connsiteY1078" fmla="*/ 98183 h 103397"/>
                <a:gd name="connsiteX1079" fmla="*/ 104746 w 127081"/>
                <a:gd name="connsiteY1079" fmla="*/ 98183 h 103397"/>
                <a:gd name="connsiteX1080" fmla="*/ 104470 w 127081"/>
                <a:gd name="connsiteY1080" fmla="*/ 98183 h 103397"/>
                <a:gd name="connsiteX1081" fmla="*/ 104194 w 127081"/>
                <a:gd name="connsiteY1081" fmla="*/ 98183 h 103397"/>
                <a:gd name="connsiteX1082" fmla="*/ 103917 w 127081"/>
                <a:gd name="connsiteY1082" fmla="*/ 98183 h 103397"/>
                <a:gd name="connsiteX1083" fmla="*/ 103917 w 127081"/>
                <a:gd name="connsiteY1083" fmla="*/ 98460 h 103397"/>
                <a:gd name="connsiteX1084" fmla="*/ 103917 w 127081"/>
                <a:gd name="connsiteY1084" fmla="*/ 98736 h 103397"/>
                <a:gd name="connsiteX1085" fmla="*/ 103917 w 127081"/>
                <a:gd name="connsiteY1085" fmla="*/ 99013 h 103397"/>
                <a:gd name="connsiteX1086" fmla="*/ 103641 w 127081"/>
                <a:gd name="connsiteY1086" fmla="*/ 99013 h 103397"/>
                <a:gd name="connsiteX1087" fmla="*/ 103641 w 127081"/>
                <a:gd name="connsiteY1087" fmla="*/ 99289 h 103397"/>
                <a:gd name="connsiteX1088" fmla="*/ 103641 w 127081"/>
                <a:gd name="connsiteY1088" fmla="*/ 99565 h 103397"/>
                <a:gd name="connsiteX1089" fmla="*/ 103641 w 127081"/>
                <a:gd name="connsiteY1089" fmla="*/ 99842 h 103397"/>
                <a:gd name="connsiteX1090" fmla="*/ 103641 w 127081"/>
                <a:gd name="connsiteY1090" fmla="*/ 100119 h 103397"/>
                <a:gd name="connsiteX1091" fmla="*/ 103641 w 127081"/>
                <a:gd name="connsiteY1091" fmla="*/ 100395 h 103397"/>
                <a:gd name="connsiteX1092" fmla="*/ 103365 w 127081"/>
                <a:gd name="connsiteY1092" fmla="*/ 100395 h 103397"/>
                <a:gd name="connsiteX1093" fmla="*/ 103365 w 127081"/>
                <a:gd name="connsiteY1093" fmla="*/ 100671 h 103397"/>
                <a:gd name="connsiteX1094" fmla="*/ 103365 w 127081"/>
                <a:gd name="connsiteY1094" fmla="*/ 100948 h 103397"/>
                <a:gd name="connsiteX1095" fmla="*/ 103365 w 127081"/>
                <a:gd name="connsiteY1095" fmla="*/ 101225 h 103397"/>
                <a:gd name="connsiteX1096" fmla="*/ 103365 w 127081"/>
                <a:gd name="connsiteY1096" fmla="*/ 101501 h 103397"/>
                <a:gd name="connsiteX1097" fmla="*/ 103365 w 127081"/>
                <a:gd name="connsiteY1097" fmla="*/ 101777 h 103397"/>
                <a:gd name="connsiteX1098" fmla="*/ 103641 w 127081"/>
                <a:gd name="connsiteY1098" fmla="*/ 101777 h 103397"/>
                <a:gd name="connsiteX1099" fmla="*/ 103641 w 127081"/>
                <a:gd name="connsiteY1099" fmla="*/ 102054 h 103397"/>
                <a:gd name="connsiteX1100" fmla="*/ 103917 w 127081"/>
                <a:gd name="connsiteY1100" fmla="*/ 102054 h 103397"/>
                <a:gd name="connsiteX1101" fmla="*/ 103917 w 127081"/>
                <a:gd name="connsiteY1101" fmla="*/ 102330 h 103397"/>
                <a:gd name="connsiteX1102" fmla="*/ 103917 w 127081"/>
                <a:gd name="connsiteY1102" fmla="*/ 102607 h 103397"/>
                <a:gd name="connsiteX1103" fmla="*/ 103917 w 127081"/>
                <a:gd name="connsiteY1103" fmla="*/ 102883 h 103397"/>
                <a:gd name="connsiteX1104" fmla="*/ 103917 w 127081"/>
                <a:gd name="connsiteY1104" fmla="*/ 103160 h 103397"/>
                <a:gd name="connsiteX1105" fmla="*/ 103641 w 127081"/>
                <a:gd name="connsiteY1105" fmla="*/ 103160 h 103397"/>
                <a:gd name="connsiteX1106" fmla="*/ 103641 w 127081"/>
                <a:gd name="connsiteY1106" fmla="*/ 103436 h 103397"/>
                <a:gd name="connsiteX1107" fmla="*/ 103365 w 127081"/>
                <a:gd name="connsiteY1107" fmla="*/ 103436 h 103397"/>
                <a:gd name="connsiteX1108" fmla="*/ 103088 w 127081"/>
                <a:gd name="connsiteY1108" fmla="*/ 103436 h 103397"/>
                <a:gd name="connsiteX1109" fmla="*/ 102812 w 127081"/>
                <a:gd name="connsiteY1109" fmla="*/ 103436 h 103397"/>
                <a:gd name="connsiteX1110" fmla="*/ 102812 w 127081"/>
                <a:gd name="connsiteY1110" fmla="*/ 103160 h 103397"/>
                <a:gd name="connsiteX1111" fmla="*/ 102536 w 127081"/>
                <a:gd name="connsiteY1111" fmla="*/ 103160 h 103397"/>
                <a:gd name="connsiteX1112" fmla="*/ 102260 w 127081"/>
                <a:gd name="connsiteY1112" fmla="*/ 103160 h 103397"/>
                <a:gd name="connsiteX1113" fmla="*/ 102260 w 127081"/>
                <a:gd name="connsiteY1113" fmla="*/ 102883 h 103397"/>
                <a:gd name="connsiteX1114" fmla="*/ 101983 w 127081"/>
                <a:gd name="connsiteY1114" fmla="*/ 102883 h 103397"/>
                <a:gd name="connsiteX1115" fmla="*/ 101707 w 127081"/>
                <a:gd name="connsiteY1115" fmla="*/ 102883 h 103397"/>
                <a:gd name="connsiteX1116" fmla="*/ 101707 w 127081"/>
                <a:gd name="connsiteY1116" fmla="*/ 102607 h 103397"/>
                <a:gd name="connsiteX1117" fmla="*/ 101431 w 127081"/>
                <a:gd name="connsiteY1117" fmla="*/ 102607 h 103397"/>
                <a:gd name="connsiteX1118" fmla="*/ 101431 w 127081"/>
                <a:gd name="connsiteY1118" fmla="*/ 102330 h 103397"/>
                <a:gd name="connsiteX1119" fmla="*/ 101155 w 127081"/>
                <a:gd name="connsiteY1119" fmla="*/ 102330 h 103397"/>
                <a:gd name="connsiteX1120" fmla="*/ 101155 w 127081"/>
                <a:gd name="connsiteY1120" fmla="*/ 102054 h 103397"/>
                <a:gd name="connsiteX1121" fmla="*/ 100879 w 127081"/>
                <a:gd name="connsiteY1121" fmla="*/ 102054 h 103397"/>
                <a:gd name="connsiteX1122" fmla="*/ 100879 w 127081"/>
                <a:gd name="connsiteY1122" fmla="*/ 101777 h 103397"/>
                <a:gd name="connsiteX1123" fmla="*/ 100879 w 127081"/>
                <a:gd name="connsiteY1123" fmla="*/ 101501 h 103397"/>
                <a:gd name="connsiteX1124" fmla="*/ 100602 w 127081"/>
                <a:gd name="connsiteY1124" fmla="*/ 101501 h 103397"/>
                <a:gd name="connsiteX1125" fmla="*/ 100326 w 127081"/>
                <a:gd name="connsiteY1125" fmla="*/ 101501 h 103397"/>
                <a:gd name="connsiteX1126" fmla="*/ 100050 w 127081"/>
                <a:gd name="connsiteY1126" fmla="*/ 101501 h 103397"/>
                <a:gd name="connsiteX1127" fmla="*/ 99773 w 127081"/>
                <a:gd name="connsiteY1127" fmla="*/ 101501 h 103397"/>
                <a:gd name="connsiteX1128" fmla="*/ 99497 w 127081"/>
                <a:gd name="connsiteY1128" fmla="*/ 101501 h 103397"/>
                <a:gd name="connsiteX1129" fmla="*/ 99221 w 127081"/>
                <a:gd name="connsiteY1129" fmla="*/ 101501 h 103397"/>
                <a:gd name="connsiteX1130" fmla="*/ 98944 w 127081"/>
                <a:gd name="connsiteY1130" fmla="*/ 101501 h 103397"/>
                <a:gd name="connsiteX1131" fmla="*/ 98944 w 127081"/>
                <a:gd name="connsiteY1131" fmla="*/ 101225 h 103397"/>
                <a:gd name="connsiteX1132" fmla="*/ 98668 w 127081"/>
                <a:gd name="connsiteY1132" fmla="*/ 101225 h 103397"/>
                <a:gd name="connsiteX1133" fmla="*/ 98668 w 127081"/>
                <a:gd name="connsiteY1133" fmla="*/ 100948 h 103397"/>
                <a:gd name="connsiteX1134" fmla="*/ 98668 w 127081"/>
                <a:gd name="connsiteY1134" fmla="*/ 100671 h 103397"/>
                <a:gd name="connsiteX1135" fmla="*/ 98392 w 127081"/>
                <a:gd name="connsiteY1135" fmla="*/ 100671 h 103397"/>
                <a:gd name="connsiteX1136" fmla="*/ 98392 w 127081"/>
                <a:gd name="connsiteY1136" fmla="*/ 100395 h 103397"/>
                <a:gd name="connsiteX1137" fmla="*/ 98392 w 127081"/>
                <a:gd name="connsiteY1137" fmla="*/ 100119 h 103397"/>
                <a:gd name="connsiteX1138" fmla="*/ 98116 w 127081"/>
                <a:gd name="connsiteY1138" fmla="*/ 100119 h 103397"/>
                <a:gd name="connsiteX1139" fmla="*/ 98116 w 127081"/>
                <a:gd name="connsiteY1139" fmla="*/ 99842 h 103397"/>
                <a:gd name="connsiteX1140" fmla="*/ 98116 w 127081"/>
                <a:gd name="connsiteY1140" fmla="*/ 99565 h 103397"/>
                <a:gd name="connsiteX1141" fmla="*/ 97839 w 127081"/>
                <a:gd name="connsiteY1141" fmla="*/ 99565 h 103397"/>
                <a:gd name="connsiteX1142" fmla="*/ 97563 w 127081"/>
                <a:gd name="connsiteY1142" fmla="*/ 99289 h 103397"/>
                <a:gd name="connsiteX1143" fmla="*/ 97287 w 127081"/>
                <a:gd name="connsiteY1143" fmla="*/ 99289 h 103397"/>
                <a:gd name="connsiteX1144" fmla="*/ 97287 w 127081"/>
                <a:gd name="connsiteY1144" fmla="*/ 99013 h 103397"/>
                <a:gd name="connsiteX1145" fmla="*/ 97011 w 127081"/>
                <a:gd name="connsiteY1145" fmla="*/ 99013 h 103397"/>
                <a:gd name="connsiteX1146" fmla="*/ 97011 w 127081"/>
                <a:gd name="connsiteY1146" fmla="*/ 98736 h 103397"/>
                <a:gd name="connsiteX1147" fmla="*/ 96735 w 127081"/>
                <a:gd name="connsiteY1147" fmla="*/ 98736 h 103397"/>
                <a:gd name="connsiteX1148" fmla="*/ 96458 w 127081"/>
                <a:gd name="connsiteY1148" fmla="*/ 98736 h 103397"/>
                <a:gd name="connsiteX1149" fmla="*/ 96458 w 127081"/>
                <a:gd name="connsiteY1149" fmla="*/ 98460 h 103397"/>
                <a:gd name="connsiteX1150" fmla="*/ 96458 w 127081"/>
                <a:gd name="connsiteY1150" fmla="*/ 98736 h 103397"/>
                <a:gd name="connsiteX1151" fmla="*/ 96182 w 127081"/>
                <a:gd name="connsiteY1151" fmla="*/ 98736 h 103397"/>
                <a:gd name="connsiteX1152" fmla="*/ 95906 w 127081"/>
                <a:gd name="connsiteY1152" fmla="*/ 98736 h 103397"/>
                <a:gd name="connsiteX1153" fmla="*/ 95906 w 127081"/>
                <a:gd name="connsiteY1153" fmla="*/ 99013 h 103397"/>
                <a:gd name="connsiteX1154" fmla="*/ 95906 w 127081"/>
                <a:gd name="connsiteY1154" fmla="*/ 99289 h 103397"/>
                <a:gd name="connsiteX1155" fmla="*/ 95629 w 127081"/>
                <a:gd name="connsiteY1155" fmla="*/ 99289 h 103397"/>
                <a:gd name="connsiteX1156" fmla="*/ 95353 w 127081"/>
                <a:gd name="connsiteY1156" fmla="*/ 99565 h 103397"/>
                <a:gd name="connsiteX1157" fmla="*/ 95077 w 127081"/>
                <a:gd name="connsiteY1157" fmla="*/ 99565 h 103397"/>
                <a:gd name="connsiteX1158" fmla="*/ 95077 w 127081"/>
                <a:gd name="connsiteY1158" fmla="*/ 99842 h 103397"/>
                <a:gd name="connsiteX1159" fmla="*/ 94800 w 127081"/>
                <a:gd name="connsiteY1159" fmla="*/ 99842 h 103397"/>
                <a:gd name="connsiteX1160" fmla="*/ 94524 w 127081"/>
                <a:gd name="connsiteY1160" fmla="*/ 99842 h 103397"/>
                <a:gd name="connsiteX1161" fmla="*/ 94248 w 127081"/>
                <a:gd name="connsiteY1161" fmla="*/ 99842 h 103397"/>
                <a:gd name="connsiteX1162" fmla="*/ 93972 w 127081"/>
                <a:gd name="connsiteY1162" fmla="*/ 99842 h 103397"/>
                <a:gd name="connsiteX1163" fmla="*/ 93695 w 127081"/>
                <a:gd name="connsiteY1163" fmla="*/ 99842 h 103397"/>
                <a:gd name="connsiteX1164" fmla="*/ 93419 w 127081"/>
                <a:gd name="connsiteY1164" fmla="*/ 99842 h 103397"/>
                <a:gd name="connsiteX1165" fmla="*/ 93143 w 127081"/>
                <a:gd name="connsiteY1165" fmla="*/ 99842 h 103397"/>
                <a:gd name="connsiteX1166" fmla="*/ 92867 w 127081"/>
                <a:gd name="connsiteY1166" fmla="*/ 99842 h 103397"/>
                <a:gd name="connsiteX1167" fmla="*/ 92591 w 127081"/>
                <a:gd name="connsiteY1167" fmla="*/ 99565 h 103397"/>
                <a:gd name="connsiteX1168" fmla="*/ 92314 w 127081"/>
                <a:gd name="connsiteY1168" fmla="*/ 99565 h 103397"/>
                <a:gd name="connsiteX1169" fmla="*/ 92038 w 127081"/>
                <a:gd name="connsiteY1169" fmla="*/ 99565 h 103397"/>
                <a:gd name="connsiteX1170" fmla="*/ 92038 w 127081"/>
                <a:gd name="connsiteY1170" fmla="*/ 99842 h 103397"/>
                <a:gd name="connsiteX1171" fmla="*/ 91762 w 127081"/>
                <a:gd name="connsiteY1171" fmla="*/ 99842 h 103397"/>
                <a:gd name="connsiteX1172" fmla="*/ 91762 w 127081"/>
                <a:gd name="connsiteY1172" fmla="*/ 100119 h 103397"/>
                <a:gd name="connsiteX1173" fmla="*/ 91762 w 127081"/>
                <a:gd name="connsiteY1173" fmla="*/ 99842 h 103397"/>
                <a:gd name="connsiteX1174" fmla="*/ 91485 w 127081"/>
                <a:gd name="connsiteY1174" fmla="*/ 99842 h 103397"/>
                <a:gd name="connsiteX1175" fmla="*/ 91485 w 127081"/>
                <a:gd name="connsiteY1175" fmla="*/ 99565 h 103397"/>
                <a:gd name="connsiteX1176" fmla="*/ 91209 w 127081"/>
                <a:gd name="connsiteY1176" fmla="*/ 99289 h 103397"/>
                <a:gd name="connsiteX1177" fmla="*/ 91209 w 127081"/>
                <a:gd name="connsiteY1177" fmla="*/ 99013 h 103397"/>
                <a:gd name="connsiteX1178" fmla="*/ 90933 w 127081"/>
                <a:gd name="connsiteY1178" fmla="*/ 98736 h 103397"/>
                <a:gd name="connsiteX1179" fmla="*/ 90933 w 127081"/>
                <a:gd name="connsiteY1179" fmla="*/ 98460 h 103397"/>
                <a:gd name="connsiteX1180" fmla="*/ 90657 w 127081"/>
                <a:gd name="connsiteY1180" fmla="*/ 98460 h 103397"/>
                <a:gd name="connsiteX1181" fmla="*/ 90380 w 127081"/>
                <a:gd name="connsiteY1181" fmla="*/ 98183 h 103397"/>
                <a:gd name="connsiteX1182" fmla="*/ 90104 w 127081"/>
                <a:gd name="connsiteY1182" fmla="*/ 98183 h 103397"/>
                <a:gd name="connsiteX1183" fmla="*/ 90104 w 127081"/>
                <a:gd name="connsiteY1183" fmla="*/ 97907 h 103397"/>
                <a:gd name="connsiteX1184" fmla="*/ 89828 w 127081"/>
                <a:gd name="connsiteY1184" fmla="*/ 97907 h 103397"/>
                <a:gd name="connsiteX1185" fmla="*/ 89828 w 127081"/>
                <a:gd name="connsiteY1185" fmla="*/ 97630 h 103397"/>
                <a:gd name="connsiteX1186" fmla="*/ 89551 w 127081"/>
                <a:gd name="connsiteY1186" fmla="*/ 97630 h 103397"/>
                <a:gd name="connsiteX1187" fmla="*/ 89551 w 127081"/>
                <a:gd name="connsiteY1187" fmla="*/ 97354 h 103397"/>
                <a:gd name="connsiteX1188" fmla="*/ 89275 w 127081"/>
                <a:gd name="connsiteY1188" fmla="*/ 97354 h 103397"/>
                <a:gd name="connsiteX1189" fmla="*/ 88999 w 127081"/>
                <a:gd name="connsiteY1189" fmla="*/ 97354 h 103397"/>
                <a:gd name="connsiteX1190" fmla="*/ 88999 w 127081"/>
                <a:gd name="connsiteY1190" fmla="*/ 97078 h 103397"/>
                <a:gd name="connsiteX1191" fmla="*/ 88723 w 127081"/>
                <a:gd name="connsiteY1191" fmla="*/ 97078 h 103397"/>
                <a:gd name="connsiteX1192" fmla="*/ 88723 w 127081"/>
                <a:gd name="connsiteY1192" fmla="*/ 96801 h 103397"/>
                <a:gd name="connsiteX1193" fmla="*/ 88447 w 127081"/>
                <a:gd name="connsiteY1193" fmla="*/ 96801 h 103397"/>
                <a:gd name="connsiteX1194" fmla="*/ 88170 w 127081"/>
                <a:gd name="connsiteY1194" fmla="*/ 96524 h 103397"/>
                <a:gd name="connsiteX1195" fmla="*/ 87894 w 127081"/>
                <a:gd name="connsiteY1195" fmla="*/ 96524 h 103397"/>
                <a:gd name="connsiteX1196" fmla="*/ 87894 w 127081"/>
                <a:gd name="connsiteY1196" fmla="*/ 96248 h 103397"/>
                <a:gd name="connsiteX1197" fmla="*/ 87618 w 127081"/>
                <a:gd name="connsiteY1197" fmla="*/ 96248 h 103397"/>
                <a:gd name="connsiteX1198" fmla="*/ 87618 w 127081"/>
                <a:gd name="connsiteY1198" fmla="*/ 95972 h 103397"/>
                <a:gd name="connsiteX1199" fmla="*/ 87341 w 127081"/>
                <a:gd name="connsiteY1199" fmla="*/ 95972 h 103397"/>
                <a:gd name="connsiteX1200" fmla="*/ 87065 w 127081"/>
                <a:gd name="connsiteY1200" fmla="*/ 95695 h 103397"/>
                <a:gd name="connsiteX1201" fmla="*/ 86789 w 127081"/>
                <a:gd name="connsiteY1201" fmla="*/ 95695 h 103397"/>
                <a:gd name="connsiteX1202" fmla="*/ 86789 w 127081"/>
                <a:gd name="connsiteY1202" fmla="*/ 95419 h 103397"/>
                <a:gd name="connsiteX1203" fmla="*/ 86513 w 127081"/>
                <a:gd name="connsiteY1203" fmla="*/ 95419 h 103397"/>
                <a:gd name="connsiteX1204" fmla="*/ 86236 w 127081"/>
                <a:gd name="connsiteY1204" fmla="*/ 95419 h 103397"/>
                <a:gd name="connsiteX1205" fmla="*/ 85960 w 127081"/>
                <a:gd name="connsiteY1205" fmla="*/ 95419 h 103397"/>
                <a:gd name="connsiteX1206" fmla="*/ 85684 w 127081"/>
                <a:gd name="connsiteY1206" fmla="*/ 95419 h 103397"/>
                <a:gd name="connsiteX1207" fmla="*/ 85407 w 127081"/>
                <a:gd name="connsiteY1207" fmla="*/ 95419 h 103397"/>
                <a:gd name="connsiteX1208" fmla="*/ 85407 w 127081"/>
                <a:gd name="connsiteY1208" fmla="*/ 95695 h 103397"/>
                <a:gd name="connsiteX1209" fmla="*/ 85131 w 127081"/>
                <a:gd name="connsiteY1209" fmla="*/ 95695 h 103397"/>
                <a:gd name="connsiteX1210" fmla="*/ 85131 w 127081"/>
                <a:gd name="connsiteY1210" fmla="*/ 95972 h 103397"/>
                <a:gd name="connsiteX1211" fmla="*/ 84855 w 127081"/>
                <a:gd name="connsiteY1211" fmla="*/ 95972 h 103397"/>
                <a:gd name="connsiteX1212" fmla="*/ 84855 w 127081"/>
                <a:gd name="connsiteY1212" fmla="*/ 96248 h 103397"/>
                <a:gd name="connsiteX1213" fmla="*/ 84855 w 127081"/>
                <a:gd name="connsiteY1213" fmla="*/ 96524 h 103397"/>
                <a:gd name="connsiteX1214" fmla="*/ 84579 w 127081"/>
                <a:gd name="connsiteY1214" fmla="*/ 96524 h 103397"/>
                <a:gd name="connsiteX1215" fmla="*/ 84579 w 127081"/>
                <a:gd name="connsiteY1215" fmla="*/ 96801 h 103397"/>
                <a:gd name="connsiteX1216" fmla="*/ 84303 w 127081"/>
                <a:gd name="connsiteY1216" fmla="*/ 96801 h 103397"/>
                <a:gd name="connsiteX1217" fmla="*/ 84303 w 127081"/>
                <a:gd name="connsiteY1217" fmla="*/ 96524 h 103397"/>
                <a:gd name="connsiteX1218" fmla="*/ 84026 w 127081"/>
                <a:gd name="connsiteY1218" fmla="*/ 96524 h 103397"/>
                <a:gd name="connsiteX1219" fmla="*/ 83750 w 127081"/>
                <a:gd name="connsiteY1219" fmla="*/ 96524 h 103397"/>
                <a:gd name="connsiteX1220" fmla="*/ 83750 w 127081"/>
                <a:gd name="connsiteY1220" fmla="*/ 96248 h 103397"/>
                <a:gd name="connsiteX1221" fmla="*/ 83474 w 127081"/>
                <a:gd name="connsiteY1221" fmla="*/ 96248 h 103397"/>
                <a:gd name="connsiteX1222" fmla="*/ 83198 w 127081"/>
                <a:gd name="connsiteY1222" fmla="*/ 96248 h 103397"/>
                <a:gd name="connsiteX1223" fmla="*/ 83198 w 127081"/>
                <a:gd name="connsiteY1223" fmla="*/ 95972 h 103397"/>
                <a:gd name="connsiteX1224" fmla="*/ 82921 w 127081"/>
                <a:gd name="connsiteY1224" fmla="*/ 95972 h 103397"/>
                <a:gd name="connsiteX1225" fmla="*/ 82921 w 127081"/>
                <a:gd name="connsiteY1225" fmla="*/ 95695 h 103397"/>
                <a:gd name="connsiteX1226" fmla="*/ 82645 w 127081"/>
                <a:gd name="connsiteY1226" fmla="*/ 95419 h 103397"/>
                <a:gd name="connsiteX1227" fmla="*/ 82645 w 127081"/>
                <a:gd name="connsiteY1227" fmla="*/ 95142 h 103397"/>
                <a:gd name="connsiteX1228" fmla="*/ 82369 w 127081"/>
                <a:gd name="connsiteY1228" fmla="*/ 95142 h 103397"/>
                <a:gd name="connsiteX1229" fmla="*/ 82369 w 127081"/>
                <a:gd name="connsiteY1229" fmla="*/ 94866 h 103397"/>
                <a:gd name="connsiteX1230" fmla="*/ 82092 w 127081"/>
                <a:gd name="connsiteY1230" fmla="*/ 94866 h 103397"/>
                <a:gd name="connsiteX1231" fmla="*/ 82092 w 127081"/>
                <a:gd name="connsiteY1231" fmla="*/ 94589 h 103397"/>
                <a:gd name="connsiteX1232" fmla="*/ 81816 w 127081"/>
                <a:gd name="connsiteY1232" fmla="*/ 94589 h 103397"/>
                <a:gd name="connsiteX1233" fmla="*/ 81540 w 127081"/>
                <a:gd name="connsiteY1233" fmla="*/ 94589 h 103397"/>
                <a:gd name="connsiteX1234" fmla="*/ 81540 w 127081"/>
                <a:gd name="connsiteY1234" fmla="*/ 94313 h 103397"/>
                <a:gd name="connsiteX1235" fmla="*/ 81263 w 127081"/>
                <a:gd name="connsiteY1235" fmla="*/ 94313 h 103397"/>
                <a:gd name="connsiteX1236" fmla="*/ 80987 w 127081"/>
                <a:gd name="connsiteY1236" fmla="*/ 94313 h 103397"/>
                <a:gd name="connsiteX1237" fmla="*/ 80711 w 127081"/>
                <a:gd name="connsiteY1237" fmla="*/ 94313 h 103397"/>
                <a:gd name="connsiteX1238" fmla="*/ 80435 w 127081"/>
                <a:gd name="connsiteY1238" fmla="*/ 94313 h 103397"/>
                <a:gd name="connsiteX1239" fmla="*/ 80435 w 127081"/>
                <a:gd name="connsiteY1239" fmla="*/ 94036 h 103397"/>
                <a:gd name="connsiteX1240" fmla="*/ 80159 w 127081"/>
                <a:gd name="connsiteY1240" fmla="*/ 94036 h 103397"/>
                <a:gd name="connsiteX1241" fmla="*/ 79882 w 127081"/>
                <a:gd name="connsiteY1241" fmla="*/ 94036 h 103397"/>
                <a:gd name="connsiteX1242" fmla="*/ 79882 w 127081"/>
                <a:gd name="connsiteY1242" fmla="*/ 94313 h 103397"/>
                <a:gd name="connsiteX1243" fmla="*/ 79606 w 127081"/>
                <a:gd name="connsiteY1243" fmla="*/ 94036 h 103397"/>
                <a:gd name="connsiteX1244" fmla="*/ 79330 w 127081"/>
                <a:gd name="connsiteY1244" fmla="*/ 94036 h 103397"/>
                <a:gd name="connsiteX1245" fmla="*/ 79054 w 127081"/>
                <a:gd name="connsiteY1245" fmla="*/ 93760 h 103397"/>
                <a:gd name="connsiteX1246" fmla="*/ 78777 w 127081"/>
                <a:gd name="connsiteY1246" fmla="*/ 93483 h 103397"/>
                <a:gd name="connsiteX1247" fmla="*/ 78777 w 127081"/>
                <a:gd name="connsiteY1247" fmla="*/ 93207 h 103397"/>
                <a:gd name="connsiteX1248" fmla="*/ 78501 w 127081"/>
                <a:gd name="connsiteY1248" fmla="*/ 93207 h 103397"/>
                <a:gd name="connsiteX1249" fmla="*/ 78501 w 127081"/>
                <a:gd name="connsiteY1249" fmla="*/ 92931 h 103397"/>
                <a:gd name="connsiteX1250" fmla="*/ 78225 w 127081"/>
                <a:gd name="connsiteY1250" fmla="*/ 93207 h 103397"/>
                <a:gd name="connsiteX1251" fmla="*/ 78225 w 127081"/>
                <a:gd name="connsiteY1251" fmla="*/ 93483 h 103397"/>
                <a:gd name="connsiteX1252" fmla="*/ 77948 w 127081"/>
                <a:gd name="connsiteY1252" fmla="*/ 93483 h 103397"/>
                <a:gd name="connsiteX1253" fmla="*/ 77672 w 127081"/>
                <a:gd name="connsiteY1253" fmla="*/ 93483 h 103397"/>
                <a:gd name="connsiteX1254" fmla="*/ 77672 w 127081"/>
                <a:gd name="connsiteY1254" fmla="*/ 93760 h 103397"/>
                <a:gd name="connsiteX1255" fmla="*/ 77396 w 127081"/>
                <a:gd name="connsiteY1255" fmla="*/ 93760 h 103397"/>
                <a:gd name="connsiteX1256" fmla="*/ 77396 w 127081"/>
                <a:gd name="connsiteY1256" fmla="*/ 94036 h 103397"/>
                <a:gd name="connsiteX1257" fmla="*/ 77119 w 127081"/>
                <a:gd name="connsiteY1257" fmla="*/ 94036 h 103397"/>
                <a:gd name="connsiteX1258" fmla="*/ 76843 w 127081"/>
                <a:gd name="connsiteY1258" fmla="*/ 94036 h 103397"/>
                <a:gd name="connsiteX1259" fmla="*/ 76843 w 127081"/>
                <a:gd name="connsiteY1259" fmla="*/ 94313 h 103397"/>
                <a:gd name="connsiteX1260" fmla="*/ 76567 w 127081"/>
                <a:gd name="connsiteY1260" fmla="*/ 94313 h 103397"/>
                <a:gd name="connsiteX1261" fmla="*/ 76567 w 127081"/>
                <a:gd name="connsiteY1261" fmla="*/ 94589 h 103397"/>
                <a:gd name="connsiteX1262" fmla="*/ 76291 w 127081"/>
                <a:gd name="connsiteY1262" fmla="*/ 94589 h 103397"/>
                <a:gd name="connsiteX1263" fmla="*/ 76015 w 127081"/>
                <a:gd name="connsiteY1263" fmla="*/ 94866 h 103397"/>
                <a:gd name="connsiteX1264" fmla="*/ 75738 w 127081"/>
                <a:gd name="connsiteY1264" fmla="*/ 95142 h 103397"/>
                <a:gd name="connsiteX1265" fmla="*/ 75738 w 127081"/>
                <a:gd name="connsiteY1265" fmla="*/ 95419 h 103397"/>
                <a:gd name="connsiteX1266" fmla="*/ 75462 w 127081"/>
                <a:gd name="connsiteY1266" fmla="*/ 95419 h 103397"/>
                <a:gd name="connsiteX1267" fmla="*/ 75462 w 127081"/>
                <a:gd name="connsiteY1267" fmla="*/ 95695 h 103397"/>
                <a:gd name="connsiteX1268" fmla="*/ 75186 w 127081"/>
                <a:gd name="connsiteY1268" fmla="*/ 95695 h 103397"/>
                <a:gd name="connsiteX1269" fmla="*/ 75186 w 127081"/>
                <a:gd name="connsiteY1269" fmla="*/ 95972 h 103397"/>
                <a:gd name="connsiteX1270" fmla="*/ 74910 w 127081"/>
                <a:gd name="connsiteY1270" fmla="*/ 95972 h 103397"/>
                <a:gd name="connsiteX1271" fmla="*/ 74910 w 127081"/>
                <a:gd name="connsiteY1271" fmla="*/ 96248 h 103397"/>
                <a:gd name="connsiteX1272" fmla="*/ 74633 w 127081"/>
                <a:gd name="connsiteY1272" fmla="*/ 96248 h 103397"/>
                <a:gd name="connsiteX1273" fmla="*/ 74633 w 127081"/>
                <a:gd name="connsiteY1273" fmla="*/ 96524 h 103397"/>
                <a:gd name="connsiteX1274" fmla="*/ 74357 w 127081"/>
                <a:gd name="connsiteY1274" fmla="*/ 96524 h 103397"/>
                <a:gd name="connsiteX1275" fmla="*/ 74357 w 127081"/>
                <a:gd name="connsiteY1275" fmla="*/ 96801 h 103397"/>
                <a:gd name="connsiteX1276" fmla="*/ 74357 w 127081"/>
                <a:gd name="connsiteY1276" fmla="*/ 97078 h 103397"/>
                <a:gd name="connsiteX1277" fmla="*/ 74081 w 127081"/>
                <a:gd name="connsiteY1277" fmla="*/ 97078 h 103397"/>
                <a:gd name="connsiteX1278" fmla="*/ 74081 w 127081"/>
                <a:gd name="connsiteY1278" fmla="*/ 97354 h 103397"/>
                <a:gd name="connsiteX1279" fmla="*/ 73804 w 127081"/>
                <a:gd name="connsiteY1279" fmla="*/ 97630 h 103397"/>
                <a:gd name="connsiteX1280" fmla="*/ 73804 w 127081"/>
                <a:gd name="connsiteY1280" fmla="*/ 97907 h 103397"/>
                <a:gd name="connsiteX1281" fmla="*/ 73528 w 127081"/>
                <a:gd name="connsiteY1281" fmla="*/ 97907 h 103397"/>
                <a:gd name="connsiteX1282" fmla="*/ 73528 w 127081"/>
                <a:gd name="connsiteY1282" fmla="*/ 98183 h 103397"/>
                <a:gd name="connsiteX1283" fmla="*/ 73528 w 127081"/>
                <a:gd name="connsiteY1283" fmla="*/ 98460 h 103397"/>
                <a:gd name="connsiteX1284" fmla="*/ 73252 w 127081"/>
                <a:gd name="connsiteY1284" fmla="*/ 98460 h 103397"/>
                <a:gd name="connsiteX1285" fmla="*/ 73252 w 127081"/>
                <a:gd name="connsiteY1285" fmla="*/ 98736 h 103397"/>
                <a:gd name="connsiteX1286" fmla="*/ 73252 w 127081"/>
                <a:gd name="connsiteY1286" fmla="*/ 99013 h 103397"/>
                <a:gd name="connsiteX1287" fmla="*/ 72975 w 127081"/>
                <a:gd name="connsiteY1287" fmla="*/ 99013 h 103397"/>
                <a:gd name="connsiteX1288" fmla="*/ 72975 w 127081"/>
                <a:gd name="connsiteY1288" fmla="*/ 99289 h 103397"/>
                <a:gd name="connsiteX1289" fmla="*/ 72975 w 127081"/>
                <a:gd name="connsiteY1289" fmla="*/ 99565 h 103397"/>
                <a:gd name="connsiteX1290" fmla="*/ 72699 w 127081"/>
                <a:gd name="connsiteY1290" fmla="*/ 99565 h 103397"/>
                <a:gd name="connsiteX1291" fmla="*/ 72699 w 127081"/>
                <a:gd name="connsiteY1291" fmla="*/ 99842 h 103397"/>
                <a:gd name="connsiteX1292" fmla="*/ 72699 w 127081"/>
                <a:gd name="connsiteY1292" fmla="*/ 100119 h 103397"/>
                <a:gd name="connsiteX1293" fmla="*/ 72699 w 127081"/>
                <a:gd name="connsiteY1293" fmla="*/ 100395 h 103397"/>
                <a:gd name="connsiteX1294" fmla="*/ 72423 w 127081"/>
                <a:gd name="connsiteY1294" fmla="*/ 100395 h 103397"/>
                <a:gd name="connsiteX1295" fmla="*/ 72423 w 127081"/>
                <a:gd name="connsiteY1295" fmla="*/ 100671 h 103397"/>
                <a:gd name="connsiteX1296" fmla="*/ 72147 w 127081"/>
                <a:gd name="connsiteY1296" fmla="*/ 100671 h 103397"/>
                <a:gd name="connsiteX1297" fmla="*/ 72147 w 127081"/>
                <a:gd name="connsiteY1297" fmla="*/ 100948 h 103397"/>
                <a:gd name="connsiteX1298" fmla="*/ 71871 w 127081"/>
                <a:gd name="connsiteY1298" fmla="*/ 100948 h 103397"/>
                <a:gd name="connsiteX1299" fmla="*/ 71871 w 127081"/>
                <a:gd name="connsiteY1299" fmla="*/ 101225 h 103397"/>
                <a:gd name="connsiteX1300" fmla="*/ 71594 w 127081"/>
                <a:gd name="connsiteY1300" fmla="*/ 101225 h 103397"/>
                <a:gd name="connsiteX1301" fmla="*/ 71318 w 127081"/>
                <a:gd name="connsiteY1301" fmla="*/ 101225 h 103397"/>
                <a:gd name="connsiteX1302" fmla="*/ 71318 w 127081"/>
                <a:gd name="connsiteY1302" fmla="*/ 101501 h 103397"/>
                <a:gd name="connsiteX1303" fmla="*/ 71042 w 127081"/>
                <a:gd name="connsiteY1303" fmla="*/ 101501 h 103397"/>
                <a:gd name="connsiteX1304" fmla="*/ 70766 w 127081"/>
                <a:gd name="connsiteY1304" fmla="*/ 101225 h 103397"/>
                <a:gd name="connsiteX1305" fmla="*/ 70766 w 127081"/>
                <a:gd name="connsiteY1305" fmla="*/ 100948 h 103397"/>
                <a:gd name="connsiteX1306" fmla="*/ 70489 w 127081"/>
                <a:gd name="connsiteY1306" fmla="*/ 100948 h 103397"/>
                <a:gd name="connsiteX1307" fmla="*/ 70213 w 127081"/>
                <a:gd name="connsiteY1307" fmla="*/ 100948 h 103397"/>
                <a:gd name="connsiteX1308" fmla="*/ 70213 w 127081"/>
                <a:gd name="connsiteY1308" fmla="*/ 100671 h 103397"/>
                <a:gd name="connsiteX1309" fmla="*/ 69937 w 127081"/>
                <a:gd name="connsiteY1309" fmla="*/ 100671 h 103397"/>
                <a:gd name="connsiteX1310" fmla="*/ 69660 w 127081"/>
                <a:gd name="connsiteY1310" fmla="*/ 100671 h 103397"/>
                <a:gd name="connsiteX1311" fmla="*/ 69660 w 127081"/>
                <a:gd name="connsiteY1311" fmla="*/ 100395 h 103397"/>
                <a:gd name="connsiteX1312" fmla="*/ 69384 w 127081"/>
                <a:gd name="connsiteY1312" fmla="*/ 100395 h 103397"/>
                <a:gd name="connsiteX1313" fmla="*/ 69384 w 127081"/>
                <a:gd name="connsiteY1313" fmla="*/ 100119 h 103397"/>
                <a:gd name="connsiteX1314" fmla="*/ 69108 w 127081"/>
                <a:gd name="connsiteY1314" fmla="*/ 99842 h 103397"/>
                <a:gd name="connsiteX1315" fmla="*/ 69108 w 127081"/>
                <a:gd name="connsiteY1315" fmla="*/ 99565 h 103397"/>
                <a:gd name="connsiteX1316" fmla="*/ 68832 w 127081"/>
                <a:gd name="connsiteY1316" fmla="*/ 99565 h 103397"/>
                <a:gd name="connsiteX1317" fmla="*/ 68832 w 127081"/>
                <a:gd name="connsiteY1317" fmla="*/ 99289 h 103397"/>
                <a:gd name="connsiteX1318" fmla="*/ 68555 w 127081"/>
                <a:gd name="connsiteY1318" fmla="*/ 99289 h 103397"/>
                <a:gd name="connsiteX1319" fmla="*/ 68555 w 127081"/>
                <a:gd name="connsiteY1319" fmla="*/ 99013 h 103397"/>
                <a:gd name="connsiteX1320" fmla="*/ 68279 w 127081"/>
                <a:gd name="connsiteY1320" fmla="*/ 98736 h 103397"/>
                <a:gd name="connsiteX1321" fmla="*/ 68279 w 127081"/>
                <a:gd name="connsiteY1321" fmla="*/ 98460 h 103397"/>
                <a:gd name="connsiteX1322" fmla="*/ 68279 w 127081"/>
                <a:gd name="connsiteY1322" fmla="*/ 98183 h 103397"/>
                <a:gd name="connsiteX1323" fmla="*/ 68003 w 127081"/>
                <a:gd name="connsiteY1323" fmla="*/ 97907 h 103397"/>
                <a:gd name="connsiteX1324" fmla="*/ 68003 w 127081"/>
                <a:gd name="connsiteY1324" fmla="*/ 97630 h 103397"/>
                <a:gd name="connsiteX1325" fmla="*/ 67727 w 127081"/>
                <a:gd name="connsiteY1325" fmla="*/ 97630 h 103397"/>
                <a:gd name="connsiteX1326" fmla="*/ 67727 w 127081"/>
                <a:gd name="connsiteY1326" fmla="*/ 97354 h 103397"/>
                <a:gd name="connsiteX1327" fmla="*/ 67450 w 127081"/>
                <a:gd name="connsiteY1327" fmla="*/ 97354 h 103397"/>
                <a:gd name="connsiteX1328" fmla="*/ 67450 w 127081"/>
                <a:gd name="connsiteY1328" fmla="*/ 97078 h 103397"/>
                <a:gd name="connsiteX1329" fmla="*/ 67174 w 127081"/>
                <a:gd name="connsiteY1329" fmla="*/ 97078 h 103397"/>
                <a:gd name="connsiteX1330" fmla="*/ 67174 w 127081"/>
                <a:gd name="connsiteY1330" fmla="*/ 96801 h 103397"/>
                <a:gd name="connsiteX1331" fmla="*/ 66898 w 127081"/>
                <a:gd name="connsiteY1331" fmla="*/ 96801 h 103397"/>
                <a:gd name="connsiteX1332" fmla="*/ 66898 w 127081"/>
                <a:gd name="connsiteY1332" fmla="*/ 96524 h 103397"/>
                <a:gd name="connsiteX1333" fmla="*/ 66622 w 127081"/>
                <a:gd name="connsiteY1333" fmla="*/ 96524 h 103397"/>
                <a:gd name="connsiteX1334" fmla="*/ 66345 w 127081"/>
                <a:gd name="connsiteY1334" fmla="*/ 96524 h 103397"/>
                <a:gd name="connsiteX1335" fmla="*/ 66345 w 127081"/>
                <a:gd name="connsiteY1335" fmla="*/ 96248 h 103397"/>
                <a:gd name="connsiteX1336" fmla="*/ 66069 w 127081"/>
                <a:gd name="connsiteY1336" fmla="*/ 96248 h 103397"/>
                <a:gd name="connsiteX1337" fmla="*/ 65793 w 127081"/>
                <a:gd name="connsiteY1337" fmla="*/ 96248 h 103397"/>
                <a:gd name="connsiteX1338" fmla="*/ 65516 w 127081"/>
                <a:gd name="connsiteY1338" fmla="*/ 96248 h 103397"/>
                <a:gd name="connsiteX1339" fmla="*/ 65240 w 127081"/>
                <a:gd name="connsiteY1339" fmla="*/ 96248 h 103397"/>
                <a:gd name="connsiteX1340" fmla="*/ 64964 w 127081"/>
                <a:gd name="connsiteY1340" fmla="*/ 96248 h 103397"/>
                <a:gd name="connsiteX1341" fmla="*/ 64964 w 127081"/>
                <a:gd name="connsiteY1341" fmla="*/ 95972 h 103397"/>
                <a:gd name="connsiteX1342" fmla="*/ 64688 w 127081"/>
                <a:gd name="connsiteY1342" fmla="*/ 95972 h 103397"/>
                <a:gd name="connsiteX1343" fmla="*/ 64411 w 127081"/>
                <a:gd name="connsiteY1343" fmla="*/ 95972 h 103397"/>
                <a:gd name="connsiteX1344" fmla="*/ 64411 w 127081"/>
                <a:gd name="connsiteY1344" fmla="*/ 95695 h 103397"/>
                <a:gd name="connsiteX1345" fmla="*/ 64135 w 127081"/>
                <a:gd name="connsiteY1345" fmla="*/ 95695 h 103397"/>
                <a:gd name="connsiteX1346" fmla="*/ 64135 w 127081"/>
                <a:gd name="connsiteY1346" fmla="*/ 95419 h 103397"/>
                <a:gd name="connsiteX1347" fmla="*/ 63859 w 127081"/>
                <a:gd name="connsiteY1347" fmla="*/ 95419 h 103397"/>
                <a:gd name="connsiteX1348" fmla="*/ 63583 w 127081"/>
                <a:gd name="connsiteY1348" fmla="*/ 95419 h 103397"/>
                <a:gd name="connsiteX1349" fmla="*/ 63306 w 127081"/>
                <a:gd name="connsiteY1349" fmla="*/ 95419 h 103397"/>
                <a:gd name="connsiteX1350" fmla="*/ 63030 w 127081"/>
                <a:gd name="connsiteY1350" fmla="*/ 95419 h 103397"/>
                <a:gd name="connsiteX1351" fmla="*/ 63030 w 127081"/>
                <a:gd name="connsiteY1351" fmla="*/ 95142 h 103397"/>
                <a:gd name="connsiteX1352" fmla="*/ 62754 w 127081"/>
                <a:gd name="connsiteY1352" fmla="*/ 95142 h 103397"/>
                <a:gd name="connsiteX1353" fmla="*/ 62478 w 127081"/>
                <a:gd name="connsiteY1353" fmla="*/ 95142 h 103397"/>
                <a:gd name="connsiteX1354" fmla="*/ 62201 w 127081"/>
                <a:gd name="connsiteY1354" fmla="*/ 95142 h 103397"/>
                <a:gd name="connsiteX1355" fmla="*/ 62201 w 127081"/>
                <a:gd name="connsiteY1355" fmla="*/ 94866 h 103397"/>
                <a:gd name="connsiteX1356" fmla="*/ 61925 w 127081"/>
                <a:gd name="connsiteY1356" fmla="*/ 94866 h 103397"/>
                <a:gd name="connsiteX1357" fmla="*/ 61649 w 127081"/>
                <a:gd name="connsiteY1357" fmla="*/ 94866 h 103397"/>
                <a:gd name="connsiteX1358" fmla="*/ 61372 w 127081"/>
                <a:gd name="connsiteY1358" fmla="*/ 94866 h 103397"/>
                <a:gd name="connsiteX1359" fmla="*/ 61096 w 127081"/>
                <a:gd name="connsiteY1359" fmla="*/ 94866 h 103397"/>
                <a:gd name="connsiteX1360" fmla="*/ 61096 w 127081"/>
                <a:gd name="connsiteY1360" fmla="*/ 95142 h 103397"/>
                <a:gd name="connsiteX1361" fmla="*/ 60820 w 127081"/>
                <a:gd name="connsiteY1361" fmla="*/ 95142 h 103397"/>
                <a:gd name="connsiteX1362" fmla="*/ 60544 w 127081"/>
                <a:gd name="connsiteY1362" fmla="*/ 95419 h 103397"/>
                <a:gd name="connsiteX1363" fmla="*/ 60267 w 127081"/>
                <a:gd name="connsiteY1363" fmla="*/ 95419 h 103397"/>
                <a:gd name="connsiteX1364" fmla="*/ 60267 w 127081"/>
                <a:gd name="connsiteY1364" fmla="*/ 95695 h 103397"/>
                <a:gd name="connsiteX1365" fmla="*/ 59991 w 127081"/>
                <a:gd name="connsiteY1365" fmla="*/ 95695 h 103397"/>
                <a:gd name="connsiteX1366" fmla="*/ 59715 w 127081"/>
                <a:gd name="connsiteY1366" fmla="*/ 95695 h 103397"/>
                <a:gd name="connsiteX1367" fmla="*/ 59715 w 127081"/>
                <a:gd name="connsiteY1367" fmla="*/ 95419 h 103397"/>
                <a:gd name="connsiteX1368" fmla="*/ 59439 w 127081"/>
                <a:gd name="connsiteY1368" fmla="*/ 95419 h 103397"/>
                <a:gd name="connsiteX1369" fmla="*/ 59439 w 127081"/>
                <a:gd name="connsiteY1369" fmla="*/ 95142 h 103397"/>
                <a:gd name="connsiteX1370" fmla="*/ 59162 w 127081"/>
                <a:gd name="connsiteY1370" fmla="*/ 94866 h 103397"/>
                <a:gd name="connsiteX1371" fmla="*/ 59162 w 127081"/>
                <a:gd name="connsiteY1371" fmla="*/ 95142 h 103397"/>
                <a:gd name="connsiteX1372" fmla="*/ 58886 w 127081"/>
                <a:gd name="connsiteY1372" fmla="*/ 95142 h 103397"/>
                <a:gd name="connsiteX1373" fmla="*/ 58886 w 127081"/>
                <a:gd name="connsiteY1373" fmla="*/ 95419 h 103397"/>
                <a:gd name="connsiteX1374" fmla="*/ 58886 w 127081"/>
                <a:gd name="connsiteY1374" fmla="*/ 95695 h 103397"/>
                <a:gd name="connsiteX1375" fmla="*/ 58610 w 127081"/>
                <a:gd name="connsiteY1375" fmla="*/ 95695 h 103397"/>
                <a:gd name="connsiteX1376" fmla="*/ 58334 w 127081"/>
                <a:gd name="connsiteY1376" fmla="*/ 95695 h 103397"/>
                <a:gd name="connsiteX1377" fmla="*/ 58057 w 127081"/>
                <a:gd name="connsiteY1377" fmla="*/ 95695 h 103397"/>
                <a:gd name="connsiteX1378" fmla="*/ 57781 w 127081"/>
                <a:gd name="connsiteY1378" fmla="*/ 95695 h 103397"/>
                <a:gd name="connsiteX1379" fmla="*/ 57505 w 127081"/>
                <a:gd name="connsiteY1379" fmla="*/ 95695 h 103397"/>
                <a:gd name="connsiteX1380" fmla="*/ 57229 w 127081"/>
                <a:gd name="connsiteY1380" fmla="*/ 95695 h 103397"/>
                <a:gd name="connsiteX1381" fmla="*/ 56952 w 127081"/>
                <a:gd name="connsiteY1381" fmla="*/ 95695 h 103397"/>
                <a:gd name="connsiteX1382" fmla="*/ 56952 w 127081"/>
                <a:gd name="connsiteY1382" fmla="*/ 95419 h 103397"/>
                <a:gd name="connsiteX1383" fmla="*/ 56676 w 127081"/>
                <a:gd name="connsiteY1383" fmla="*/ 95419 h 103397"/>
                <a:gd name="connsiteX1384" fmla="*/ 56676 w 127081"/>
                <a:gd name="connsiteY1384" fmla="*/ 95142 h 103397"/>
                <a:gd name="connsiteX1385" fmla="*/ 56400 w 127081"/>
                <a:gd name="connsiteY1385" fmla="*/ 95142 h 103397"/>
                <a:gd name="connsiteX1386" fmla="*/ 56400 w 127081"/>
                <a:gd name="connsiteY1386" fmla="*/ 94866 h 103397"/>
                <a:gd name="connsiteX1387" fmla="*/ 56400 w 127081"/>
                <a:gd name="connsiteY1387" fmla="*/ 94589 h 103397"/>
                <a:gd name="connsiteX1388" fmla="*/ 56400 w 127081"/>
                <a:gd name="connsiteY1388" fmla="*/ 94313 h 103397"/>
                <a:gd name="connsiteX1389" fmla="*/ 56400 w 127081"/>
                <a:gd name="connsiteY1389" fmla="*/ 94036 h 103397"/>
                <a:gd name="connsiteX1390" fmla="*/ 56123 w 127081"/>
                <a:gd name="connsiteY1390" fmla="*/ 94036 h 103397"/>
                <a:gd name="connsiteX1391" fmla="*/ 56123 w 127081"/>
                <a:gd name="connsiteY1391" fmla="*/ 93760 h 103397"/>
                <a:gd name="connsiteX1392" fmla="*/ 55847 w 127081"/>
                <a:gd name="connsiteY1392" fmla="*/ 93760 h 103397"/>
                <a:gd name="connsiteX1393" fmla="*/ 55847 w 127081"/>
                <a:gd name="connsiteY1393" fmla="*/ 94036 h 103397"/>
                <a:gd name="connsiteX1394" fmla="*/ 55571 w 127081"/>
                <a:gd name="connsiteY1394" fmla="*/ 94036 h 103397"/>
                <a:gd name="connsiteX1395" fmla="*/ 55571 w 127081"/>
                <a:gd name="connsiteY1395" fmla="*/ 94313 h 103397"/>
                <a:gd name="connsiteX1396" fmla="*/ 55571 w 127081"/>
                <a:gd name="connsiteY1396" fmla="*/ 94589 h 103397"/>
                <a:gd name="connsiteX1397" fmla="*/ 55571 w 127081"/>
                <a:gd name="connsiteY1397" fmla="*/ 94866 h 103397"/>
                <a:gd name="connsiteX1398" fmla="*/ 55295 w 127081"/>
                <a:gd name="connsiteY1398" fmla="*/ 95142 h 103397"/>
                <a:gd name="connsiteX1399" fmla="*/ 55295 w 127081"/>
                <a:gd name="connsiteY1399" fmla="*/ 95419 h 103397"/>
                <a:gd name="connsiteX1400" fmla="*/ 55018 w 127081"/>
                <a:gd name="connsiteY1400" fmla="*/ 95419 h 103397"/>
                <a:gd name="connsiteX1401" fmla="*/ 55018 w 127081"/>
                <a:gd name="connsiteY1401" fmla="*/ 95695 h 103397"/>
                <a:gd name="connsiteX1402" fmla="*/ 55018 w 127081"/>
                <a:gd name="connsiteY1402" fmla="*/ 95972 h 103397"/>
                <a:gd name="connsiteX1403" fmla="*/ 54742 w 127081"/>
                <a:gd name="connsiteY1403" fmla="*/ 95972 h 103397"/>
                <a:gd name="connsiteX1404" fmla="*/ 54742 w 127081"/>
                <a:gd name="connsiteY1404" fmla="*/ 96248 h 103397"/>
                <a:gd name="connsiteX1405" fmla="*/ 54466 w 127081"/>
                <a:gd name="connsiteY1405" fmla="*/ 96248 h 103397"/>
                <a:gd name="connsiteX1406" fmla="*/ 54466 w 127081"/>
                <a:gd name="connsiteY1406" fmla="*/ 96524 h 103397"/>
                <a:gd name="connsiteX1407" fmla="*/ 54190 w 127081"/>
                <a:gd name="connsiteY1407" fmla="*/ 96524 h 103397"/>
                <a:gd name="connsiteX1408" fmla="*/ 53913 w 127081"/>
                <a:gd name="connsiteY1408" fmla="*/ 96524 h 103397"/>
                <a:gd name="connsiteX1409" fmla="*/ 53637 w 127081"/>
                <a:gd name="connsiteY1409" fmla="*/ 96248 h 103397"/>
                <a:gd name="connsiteX1410" fmla="*/ 53637 w 127081"/>
                <a:gd name="connsiteY1410" fmla="*/ 95972 h 103397"/>
                <a:gd name="connsiteX1411" fmla="*/ 53361 w 127081"/>
                <a:gd name="connsiteY1411" fmla="*/ 95972 h 103397"/>
                <a:gd name="connsiteX1412" fmla="*/ 53361 w 127081"/>
                <a:gd name="connsiteY1412" fmla="*/ 95695 h 103397"/>
                <a:gd name="connsiteX1413" fmla="*/ 53085 w 127081"/>
                <a:gd name="connsiteY1413" fmla="*/ 95419 h 103397"/>
                <a:gd name="connsiteX1414" fmla="*/ 53085 w 127081"/>
                <a:gd name="connsiteY1414" fmla="*/ 95142 h 103397"/>
                <a:gd name="connsiteX1415" fmla="*/ 52808 w 127081"/>
                <a:gd name="connsiteY1415" fmla="*/ 95142 h 103397"/>
                <a:gd name="connsiteX1416" fmla="*/ 52808 w 127081"/>
                <a:gd name="connsiteY1416" fmla="*/ 94866 h 103397"/>
                <a:gd name="connsiteX1417" fmla="*/ 52532 w 127081"/>
                <a:gd name="connsiteY1417" fmla="*/ 94589 h 103397"/>
                <a:gd name="connsiteX1418" fmla="*/ 52532 w 127081"/>
                <a:gd name="connsiteY1418" fmla="*/ 94313 h 103397"/>
                <a:gd name="connsiteX1419" fmla="*/ 52256 w 127081"/>
                <a:gd name="connsiteY1419" fmla="*/ 94313 h 103397"/>
                <a:gd name="connsiteX1420" fmla="*/ 52256 w 127081"/>
                <a:gd name="connsiteY1420" fmla="*/ 94036 h 103397"/>
                <a:gd name="connsiteX1421" fmla="*/ 52256 w 127081"/>
                <a:gd name="connsiteY1421" fmla="*/ 93760 h 103397"/>
                <a:gd name="connsiteX1422" fmla="*/ 52256 w 127081"/>
                <a:gd name="connsiteY1422" fmla="*/ 93483 h 103397"/>
                <a:gd name="connsiteX1423" fmla="*/ 52256 w 127081"/>
                <a:gd name="connsiteY1423" fmla="*/ 93207 h 103397"/>
                <a:gd name="connsiteX1424" fmla="*/ 52256 w 127081"/>
                <a:gd name="connsiteY1424" fmla="*/ 92931 h 103397"/>
                <a:gd name="connsiteX1425" fmla="*/ 51979 w 127081"/>
                <a:gd name="connsiteY1425" fmla="*/ 92931 h 103397"/>
                <a:gd name="connsiteX1426" fmla="*/ 51979 w 127081"/>
                <a:gd name="connsiteY1426" fmla="*/ 92654 h 103397"/>
                <a:gd name="connsiteX1427" fmla="*/ 51979 w 127081"/>
                <a:gd name="connsiteY1427" fmla="*/ 92377 h 103397"/>
                <a:gd name="connsiteX1428" fmla="*/ 51703 w 127081"/>
                <a:gd name="connsiteY1428" fmla="*/ 92377 h 103397"/>
                <a:gd name="connsiteX1429" fmla="*/ 51703 w 127081"/>
                <a:gd name="connsiteY1429" fmla="*/ 92101 h 103397"/>
                <a:gd name="connsiteX1430" fmla="*/ 51427 w 127081"/>
                <a:gd name="connsiteY1430" fmla="*/ 92101 h 103397"/>
                <a:gd name="connsiteX1431" fmla="*/ 51151 w 127081"/>
                <a:gd name="connsiteY1431" fmla="*/ 92101 h 103397"/>
                <a:gd name="connsiteX1432" fmla="*/ 50874 w 127081"/>
                <a:gd name="connsiteY1432" fmla="*/ 92101 h 103397"/>
                <a:gd name="connsiteX1433" fmla="*/ 50874 w 127081"/>
                <a:gd name="connsiteY1433" fmla="*/ 91825 h 103397"/>
                <a:gd name="connsiteX1434" fmla="*/ 50598 w 127081"/>
                <a:gd name="connsiteY1434" fmla="*/ 91825 h 103397"/>
                <a:gd name="connsiteX1435" fmla="*/ 50322 w 127081"/>
                <a:gd name="connsiteY1435" fmla="*/ 91548 h 103397"/>
                <a:gd name="connsiteX1436" fmla="*/ 50322 w 127081"/>
                <a:gd name="connsiteY1436" fmla="*/ 91272 h 103397"/>
                <a:gd name="connsiteX1437" fmla="*/ 50322 w 127081"/>
                <a:gd name="connsiteY1437" fmla="*/ 90995 h 103397"/>
                <a:gd name="connsiteX1438" fmla="*/ 50046 w 127081"/>
                <a:gd name="connsiteY1438" fmla="*/ 90719 h 103397"/>
                <a:gd name="connsiteX1439" fmla="*/ 50046 w 127081"/>
                <a:gd name="connsiteY1439" fmla="*/ 90442 h 103397"/>
                <a:gd name="connsiteX1440" fmla="*/ 49769 w 127081"/>
                <a:gd name="connsiteY1440" fmla="*/ 90442 h 103397"/>
                <a:gd name="connsiteX1441" fmla="*/ 49769 w 127081"/>
                <a:gd name="connsiteY1441" fmla="*/ 90166 h 103397"/>
                <a:gd name="connsiteX1442" fmla="*/ 49493 w 127081"/>
                <a:gd name="connsiteY1442" fmla="*/ 90166 h 103397"/>
                <a:gd name="connsiteX1443" fmla="*/ 49217 w 127081"/>
                <a:gd name="connsiteY1443" fmla="*/ 90166 h 103397"/>
                <a:gd name="connsiteX1444" fmla="*/ 49217 w 127081"/>
                <a:gd name="connsiteY1444" fmla="*/ 89889 h 103397"/>
                <a:gd name="connsiteX1445" fmla="*/ 48941 w 127081"/>
                <a:gd name="connsiteY1445" fmla="*/ 89889 h 103397"/>
                <a:gd name="connsiteX1446" fmla="*/ 48664 w 127081"/>
                <a:gd name="connsiteY1446" fmla="*/ 89889 h 103397"/>
                <a:gd name="connsiteX1447" fmla="*/ 48664 w 127081"/>
                <a:gd name="connsiteY1447" fmla="*/ 89613 h 103397"/>
                <a:gd name="connsiteX1448" fmla="*/ 48388 w 127081"/>
                <a:gd name="connsiteY1448" fmla="*/ 89613 h 103397"/>
                <a:gd name="connsiteX1449" fmla="*/ 48112 w 127081"/>
                <a:gd name="connsiteY1449" fmla="*/ 89613 h 103397"/>
                <a:gd name="connsiteX1450" fmla="*/ 48112 w 127081"/>
                <a:gd name="connsiteY1450" fmla="*/ 89889 h 103397"/>
                <a:gd name="connsiteX1451" fmla="*/ 47835 w 127081"/>
                <a:gd name="connsiteY1451" fmla="*/ 89889 h 103397"/>
                <a:gd name="connsiteX1452" fmla="*/ 47559 w 127081"/>
                <a:gd name="connsiteY1452" fmla="*/ 89889 h 103397"/>
                <a:gd name="connsiteX1453" fmla="*/ 47283 w 127081"/>
                <a:gd name="connsiteY1453" fmla="*/ 89889 h 103397"/>
                <a:gd name="connsiteX1454" fmla="*/ 47007 w 127081"/>
                <a:gd name="connsiteY1454" fmla="*/ 89613 h 103397"/>
                <a:gd name="connsiteX1455" fmla="*/ 46730 w 127081"/>
                <a:gd name="connsiteY1455" fmla="*/ 89613 h 103397"/>
                <a:gd name="connsiteX1456" fmla="*/ 46730 w 127081"/>
                <a:gd name="connsiteY1456" fmla="*/ 89336 h 103397"/>
                <a:gd name="connsiteX1457" fmla="*/ 46454 w 127081"/>
                <a:gd name="connsiteY1457" fmla="*/ 89336 h 103397"/>
                <a:gd name="connsiteX1458" fmla="*/ 46178 w 127081"/>
                <a:gd name="connsiteY1458" fmla="*/ 89336 h 103397"/>
                <a:gd name="connsiteX1459" fmla="*/ 45902 w 127081"/>
                <a:gd name="connsiteY1459" fmla="*/ 89336 h 103397"/>
                <a:gd name="connsiteX1460" fmla="*/ 45626 w 127081"/>
                <a:gd name="connsiteY1460" fmla="*/ 89336 h 103397"/>
                <a:gd name="connsiteX1461" fmla="*/ 45349 w 127081"/>
                <a:gd name="connsiteY1461" fmla="*/ 89336 h 103397"/>
                <a:gd name="connsiteX1462" fmla="*/ 45073 w 127081"/>
                <a:gd name="connsiteY1462" fmla="*/ 89336 h 103397"/>
                <a:gd name="connsiteX1463" fmla="*/ 44520 w 127081"/>
                <a:gd name="connsiteY1463" fmla="*/ 89336 h 103397"/>
                <a:gd name="connsiteX1464" fmla="*/ 44244 w 127081"/>
                <a:gd name="connsiteY1464" fmla="*/ 89336 h 103397"/>
                <a:gd name="connsiteX1465" fmla="*/ 43691 w 127081"/>
                <a:gd name="connsiteY1465" fmla="*/ 89336 h 103397"/>
                <a:gd name="connsiteX1466" fmla="*/ 43415 w 127081"/>
                <a:gd name="connsiteY1466" fmla="*/ 89060 h 103397"/>
                <a:gd name="connsiteX1467" fmla="*/ 43139 w 127081"/>
                <a:gd name="connsiteY1467" fmla="*/ 88507 h 103397"/>
                <a:gd name="connsiteX1468" fmla="*/ 42310 w 127081"/>
                <a:gd name="connsiteY1468" fmla="*/ 87954 h 103397"/>
                <a:gd name="connsiteX1469" fmla="*/ 42034 w 127081"/>
                <a:gd name="connsiteY1469" fmla="*/ 87678 h 103397"/>
                <a:gd name="connsiteX1470" fmla="*/ 41758 w 127081"/>
                <a:gd name="connsiteY1470" fmla="*/ 87125 h 103397"/>
                <a:gd name="connsiteX1471" fmla="*/ 41482 w 127081"/>
                <a:gd name="connsiteY1471" fmla="*/ 86572 h 103397"/>
                <a:gd name="connsiteX1472" fmla="*/ 40653 w 127081"/>
                <a:gd name="connsiteY1472" fmla="*/ 86295 h 103397"/>
                <a:gd name="connsiteX1473" fmla="*/ 40100 w 127081"/>
                <a:gd name="connsiteY1473" fmla="*/ 86019 h 103397"/>
                <a:gd name="connsiteX1474" fmla="*/ 39824 w 127081"/>
                <a:gd name="connsiteY1474" fmla="*/ 86019 h 103397"/>
                <a:gd name="connsiteX1475" fmla="*/ 39271 w 127081"/>
                <a:gd name="connsiteY1475" fmla="*/ 85742 h 103397"/>
                <a:gd name="connsiteX1476" fmla="*/ 38995 w 127081"/>
                <a:gd name="connsiteY1476" fmla="*/ 85466 h 103397"/>
                <a:gd name="connsiteX1477" fmla="*/ 38442 w 127081"/>
                <a:gd name="connsiteY1477" fmla="*/ 85190 h 103397"/>
                <a:gd name="connsiteX1478" fmla="*/ 37890 w 127081"/>
                <a:gd name="connsiteY1478" fmla="*/ 85190 h 103397"/>
                <a:gd name="connsiteX1479" fmla="*/ 37338 w 127081"/>
                <a:gd name="connsiteY1479" fmla="*/ 85190 h 103397"/>
                <a:gd name="connsiteX1480" fmla="*/ 36785 w 127081"/>
                <a:gd name="connsiteY1480" fmla="*/ 85190 h 103397"/>
                <a:gd name="connsiteX1481" fmla="*/ 36509 w 127081"/>
                <a:gd name="connsiteY1481" fmla="*/ 85190 h 103397"/>
                <a:gd name="connsiteX1482" fmla="*/ 35956 w 127081"/>
                <a:gd name="connsiteY1482" fmla="*/ 84913 h 103397"/>
                <a:gd name="connsiteX1483" fmla="*/ 35680 w 127081"/>
                <a:gd name="connsiteY1483" fmla="*/ 84637 h 103397"/>
                <a:gd name="connsiteX1484" fmla="*/ 35404 w 127081"/>
                <a:gd name="connsiteY1484" fmla="*/ 84913 h 103397"/>
                <a:gd name="connsiteX1485" fmla="*/ 35127 w 127081"/>
                <a:gd name="connsiteY1485" fmla="*/ 85190 h 103397"/>
                <a:gd name="connsiteX1486" fmla="*/ 34575 w 127081"/>
                <a:gd name="connsiteY1486" fmla="*/ 85466 h 103397"/>
                <a:gd name="connsiteX1487" fmla="*/ 34298 w 127081"/>
                <a:gd name="connsiteY1487" fmla="*/ 85466 h 103397"/>
                <a:gd name="connsiteX1488" fmla="*/ 34022 w 127081"/>
                <a:gd name="connsiteY1488" fmla="*/ 85466 h 103397"/>
                <a:gd name="connsiteX1489" fmla="*/ 33470 w 127081"/>
                <a:gd name="connsiteY1489" fmla="*/ 85190 h 103397"/>
                <a:gd name="connsiteX1490" fmla="*/ 33194 w 127081"/>
                <a:gd name="connsiteY1490" fmla="*/ 85190 h 103397"/>
                <a:gd name="connsiteX1491" fmla="*/ 32641 w 127081"/>
                <a:gd name="connsiteY1491" fmla="*/ 85466 h 103397"/>
                <a:gd name="connsiteX1492" fmla="*/ 32365 w 127081"/>
                <a:gd name="connsiteY1492" fmla="*/ 85742 h 103397"/>
                <a:gd name="connsiteX1493" fmla="*/ 31812 w 127081"/>
                <a:gd name="connsiteY1493" fmla="*/ 86019 h 103397"/>
                <a:gd name="connsiteX1494" fmla="*/ 31536 w 127081"/>
                <a:gd name="connsiteY1494" fmla="*/ 86295 h 103397"/>
                <a:gd name="connsiteX1495" fmla="*/ 30983 w 127081"/>
                <a:gd name="connsiteY1495" fmla="*/ 86572 h 103397"/>
                <a:gd name="connsiteX1496" fmla="*/ 30707 w 127081"/>
                <a:gd name="connsiteY1496" fmla="*/ 86848 h 103397"/>
                <a:gd name="connsiteX1497" fmla="*/ 30707 w 127081"/>
                <a:gd name="connsiteY1497" fmla="*/ 87125 h 103397"/>
                <a:gd name="connsiteX1498" fmla="*/ 30431 w 127081"/>
                <a:gd name="connsiteY1498" fmla="*/ 87125 h 103397"/>
                <a:gd name="connsiteX1499" fmla="*/ 30154 w 127081"/>
                <a:gd name="connsiteY1499" fmla="*/ 87125 h 103397"/>
                <a:gd name="connsiteX1500" fmla="*/ 29878 w 127081"/>
                <a:gd name="connsiteY1500" fmla="*/ 86848 h 103397"/>
                <a:gd name="connsiteX1501" fmla="*/ 29878 w 127081"/>
                <a:gd name="connsiteY1501" fmla="*/ 86295 h 103397"/>
                <a:gd name="connsiteX1502" fmla="*/ 29602 w 127081"/>
                <a:gd name="connsiteY1502" fmla="*/ 86019 h 103397"/>
                <a:gd name="connsiteX1503" fmla="*/ 29602 w 127081"/>
                <a:gd name="connsiteY1503" fmla="*/ 85466 h 103397"/>
                <a:gd name="connsiteX1504" fmla="*/ 29602 w 127081"/>
                <a:gd name="connsiteY1504" fmla="*/ 84913 h 103397"/>
                <a:gd name="connsiteX1505" fmla="*/ 29602 w 127081"/>
                <a:gd name="connsiteY1505" fmla="*/ 84360 h 103397"/>
                <a:gd name="connsiteX1506" fmla="*/ 29602 w 127081"/>
                <a:gd name="connsiteY1506" fmla="*/ 83807 h 103397"/>
                <a:gd name="connsiteX1507" fmla="*/ 29602 w 127081"/>
                <a:gd name="connsiteY1507" fmla="*/ 83254 h 103397"/>
                <a:gd name="connsiteX1508" fmla="*/ 29602 w 127081"/>
                <a:gd name="connsiteY1508" fmla="*/ 82425 h 103397"/>
                <a:gd name="connsiteX1509" fmla="*/ 29326 w 127081"/>
                <a:gd name="connsiteY1509" fmla="*/ 81595 h 103397"/>
                <a:gd name="connsiteX1510" fmla="*/ 29326 w 127081"/>
                <a:gd name="connsiteY1510" fmla="*/ 80766 h 103397"/>
                <a:gd name="connsiteX1511" fmla="*/ 29326 w 127081"/>
                <a:gd name="connsiteY1511" fmla="*/ 79937 h 103397"/>
                <a:gd name="connsiteX1512" fmla="*/ 29326 w 127081"/>
                <a:gd name="connsiteY1512" fmla="*/ 75237 h 103397"/>
                <a:gd name="connsiteX1513" fmla="*/ 29326 w 127081"/>
                <a:gd name="connsiteY1513" fmla="*/ 74684 h 103397"/>
                <a:gd name="connsiteX1514" fmla="*/ 29326 w 127081"/>
                <a:gd name="connsiteY1514" fmla="*/ 74131 h 103397"/>
                <a:gd name="connsiteX1515" fmla="*/ 29602 w 127081"/>
                <a:gd name="connsiteY1515" fmla="*/ 73578 h 103397"/>
                <a:gd name="connsiteX1516" fmla="*/ 29602 w 127081"/>
                <a:gd name="connsiteY1516" fmla="*/ 73301 h 103397"/>
                <a:gd name="connsiteX1517" fmla="*/ 29326 w 127081"/>
                <a:gd name="connsiteY1517" fmla="*/ 73301 h 103397"/>
                <a:gd name="connsiteX1518" fmla="*/ 29050 w 127081"/>
                <a:gd name="connsiteY1518" fmla="*/ 73301 h 103397"/>
                <a:gd name="connsiteX1519" fmla="*/ 28773 w 127081"/>
                <a:gd name="connsiteY1519" fmla="*/ 73578 h 103397"/>
                <a:gd name="connsiteX1520" fmla="*/ 28497 w 127081"/>
                <a:gd name="connsiteY1520" fmla="*/ 73578 h 103397"/>
                <a:gd name="connsiteX1521" fmla="*/ 28221 w 127081"/>
                <a:gd name="connsiteY1521" fmla="*/ 73578 h 103397"/>
                <a:gd name="connsiteX1522" fmla="*/ 27944 w 127081"/>
                <a:gd name="connsiteY1522" fmla="*/ 73855 h 103397"/>
                <a:gd name="connsiteX1523" fmla="*/ 27668 w 127081"/>
                <a:gd name="connsiteY1523" fmla="*/ 74131 h 103397"/>
                <a:gd name="connsiteX1524" fmla="*/ 27392 w 127081"/>
                <a:gd name="connsiteY1524" fmla="*/ 74131 h 103397"/>
                <a:gd name="connsiteX1525" fmla="*/ 27116 w 127081"/>
                <a:gd name="connsiteY1525" fmla="*/ 74407 h 103397"/>
                <a:gd name="connsiteX1526" fmla="*/ 26839 w 127081"/>
                <a:gd name="connsiteY1526" fmla="*/ 74407 h 103397"/>
                <a:gd name="connsiteX1527" fmla="*/ 26563 w 127081"/>
                <a:gd name="connsiteY1527" fmla="*/ 74684 h 103397"/>
                <a:gd name="connsiteX1528" fmla="*/ 26010 w 127081"/>
                <a:gd name="connsiteY1528" fmla="*/ 74960 h 103397"/>
                <a:gd name="connsiteX1529" fmla="*/ 25734 w 127081"/>
                <a:gd name="connsiteY1529" fmla="*/ 74684 h 103397"/>
                <a:gd name="connsiteX1530" fmla="*/ 25458 w 127081"/>
                <a:gd name="connsiteY1530" fmla="*/ 74684 h 103397"/>
                <a:gd name="connsiteX1531" fmla="*/ 25182 w 127081"/>
                <a:gd name="connsiteY1531" fmla="*/ 74960 h 103397"/>
                <a:gd name="connsiteX1532" fmla="*/ 24906 w 127081"/>
                <a:gd name="connsiteY1532" fmla="*/ 74960 h 103397"/>
                <a:gd name="connsiteX1533" fmla="*/ 24353 w 127081"/>
                <a:gd name="connsiteY1533" fmla="*/ 74960 h 103397"/>
                <a:gd name="connsiteX1534" fmla="*/ 23801 w 127081"/>
                <a:gd name="connsiteY1534" fmla="*/ 75237 h 103397"/>
                <a:gd name="connsiteX1535" fmla="*/ 23248 w 127081"/>
                <a:gd name="connsiteY1535" fmla="*/ 75513 h 103397"/>
                <a:gd name="connsiteX1536" fmla="*/ 22972 w 127081"/>
                <a:gd name="connsiteY1536" fmla="*/ 75790 h 103397"/>
                <a:gd name="connsiteX1537" fmla="*/ 22695 w 127081"/>
                <a:gd name="connsiteY1537" fmla="*/ 76066 h 103397"/>
                <a:gd name="connsiteX1538" fmla="*/ 22695 w 127081"/>
                <a:gd name="connsiteY1538" fmla="*/ 76619 h 103397"/>
                <a:gd name="connsiteX1539" fmla="*/ 22419 w 127081"/>
                <a:gd name="connsiteY1539" fmla="*/ 77172 h 103397"/>
                <a:gd name="connsiteX1540" fmla="*/ 22419 w 127081"/>
                <a:gd name="connsiteY1540" fmla="*/ 77725 h 103397"/>
                <a:gd name="connsiteX1541" fmla="*/ 22143 w 127081"/>
                <a:gd name="connsiteY1541" fmla="*/ 78002 h 103397"/>
                <a:gd name="connsiteX1542" fmla="*/ 22143 w 127081"/>
                <a:gd name="connsiteY1542" fmla="*/ 78554 h 103397"/>
                <a:gd name="connsiteX1543" fmla="*/ 21590 w 127081"/>
                <a:gd name="connsiteY1543" fmla="*/ 78554 h 103397"/>
                <a:gd name="connsiteX1544" fmla="*/ 21314 w 127081"/>
                <a:gd name="connsiteY1544" fmla="*/ 78554 h 103397"/>
                <a:gd name="connsiteX1545" fmla="*/ 20762 w 127081"/>
                <a:gd name="connsiteY1545" fmla="*/ 78554 h 103397"/>
                <a:gd name="connsiteX1546" fmla="*/ 20485 w 127081"/>
                <a:gd name="connsiteY1546" fmla="*/ 78554 h 103397"/>
                <a:gd name="connsiteX1547" fmla="*/ 19933 w 127081"/>
                <a:gd name="connsiteY1547" fmla="*/ 78554 h 103397"/>
                <a:gd name="connsiteX1548" fmla="*/ 19380 w 127081"/>
                <a:gd name="connsiteY1548" fmla="*/ 78831 h 103397"/>
                <a:gd name="connsiteX1549" fmla="*/ 18828 w 127081"/>
                <a:gd name="connsiteY1549" fmla="*/ 79107 h 103397"/>
                <a:gd name="connsiteX1550" fmla="*/ 18275 w 127081"/>
                <a:gd name="connsiteY1550" fmla="*/ 79107 h 103397"/>
                <a:gd name="connsiteX1551" fmla="*/ 17722 w 127081"/>
                <a:gd name="connsiteY1551" fmla="*/ 79107 h 103397"/>
                <a:gd name="connsiteX1552" fmla="*/ 17170 w 127081"/>
                <a:gd name="connsiteY1552" fmla="*/ 79107 h 103397"/>
                <a:gd name="connsiteX1553" fmla="*/ 16618 w 127081"/>
                <a:gd name="connsiteY1553" fmla="*/ 79107 h 103397"/>
                <a:gd name="connsiteX1554" fmla="*/ 16065 w 127081"/>
                <a:gd name="connsiteY1554" fmla="*/ 79384 h 103397"/>
                <a:gd name="connsiteX1555" fmla="*/ 15789 w 127081"/>
                <a:gd name="connsiteY1555" fmla="*/ 79660 h 103397"/>
                <a:gd name="connsiteX1556" fmla="*/ 15236 w 127081"/>
                <a:gd name="connsiteY1556" fmla="*/ 79937 h 103397"/>
                <a:gd name="connsiteX1557" fmla="*/ 14684 w 127081"/>
                <a:gd name="connsiteY1557" fmla="*/ 80490 h 103397"/>
                <a:gd name="connsiteX1558" fmla="*/ 14684 w 127081"/>
                <a:gd name="connsiteY1558" fmla="*/ 81043 h 103397"/>
                <a:gd name="connsiteX1559" fmla="*/ 14407 w 127081"/>
                <a:gd name="connsiteY1559" fmla="*/ 81595 h 103397"/>
                <a:gd name="connsiteX1560" fmla="*/ 14407 w 127081"/>
                <a:gd name="connsiteY1560" fmla="*/ 82148 h 103397"/>
                <a:gd name="connsiteX1561" fmla="*/ 14407 w 127081"/>
                <a:gd name="connsiteY1561" fmla="*/ 82701 h 103397"/>
                <a:gd name="connsiteX1562" fmla="*/ 14684 w 127081"/>
                <a:gd name="connsiteY1562" fmla="*/ 83254 h 103397"/>
                <a:gd name="connsiteX1563" fmla="*/ 14684 w 127081"/>
                <a:gd name="connsiteY1563" fmla="*/ 83807 h 103397"/>
                <a:gd name="connsiteX1564" fmla="*/ 14960 w 127081"/>
                <a:gd name="connsiteY1564" fmla="*/ 84637 h 103397"/>
                <a:gd name="connsiteX1565" fmla="*/ 14960 w 127081"/>
                <a:gd name="connsiteY1565" fmla="*/ 84913 h 103397"/>
                <a:gd name="connsiteX1566" fmla="*/ 15236 w 127081"/>
                <a:gd name="connsiteY1566" fmla="*/ 85742 h 103397"/>
                <a:gd name="connsiteX1567" fmla="*/ 15513 w 127081"/>
                <a:gd name="connsiteY1567" fmla="*/ 86295 h 103397"/>
                <a:gd name="connsiteX1568" fmla="*/ 15789 w 127081"/>
                <a:gd name="connsiteY1568" fmla="*/ 86572 h 103397"/>
                <a:gd name="connsiteX1569" fmla="*/ 16065 w 127081"/>
                <a:gd name="connsiteY1569" fmla="*/ 86848 h 103397"/>
                <a:gd name="connsiteX1570" fmla="*/ 16065 w 127081"/>
                <a:gd name="connsiteY1570" fmla="*/ 87401 h 103397"/>
                <a:gd name="connsiteX1571" fmla="*/ 16341 w 127081"/>
                <a:gd name="connsiteY1571" fmla="*/ 87401 h 103397"/>
                <a:gd name="connsiteX1572" fmla="*/ 16341 w 127081"/>
                <a:gd name="connsiteY1572" fmla="*/ 87678 h 103397"/>
                <a:gd name="connsiteX1573" fmla="*/ 16618 w 127081"/>
                <a:gd name="connsiteY1573" fmla="*/ 87678 h 103397"/>
                <a:gd name="connsiteX1574" fmla="*/ 16894 w 127081"/>
                <a:gd name="connsiteY1574" fmla="*/ 87954 h 103397"/>
                <a:gd name="connsiteX1575" fmla="*/ 16618 w 127081"/>
                <a:gd name="connsiteY1575" fmla="*/ 88231 h 103397"/>
                <a:gd name="connsiteX1576" fmla="*/ 16618 w 127081"/>
                <a:gd name="connsiteY1576" fmla="*/ 88507 h 103397"/>
                <a:gd name="connsiteX1577" fmla="*/ 16618 w 127081"/>
                <a:gd name="connsiteY1577" fmla="*/ 88784 h 103397"/>
                <a:gd name="connsiteX1578" fmla="*/ 16894 w 127081"/>
                <a:gd name="connsiteY1578" fmla="*/ 89060 h 103397"/>
                <a:gd name="connsiteX1579" fmla="*/ 17170 w 127081"/>
                <a:gd name="connsiteY1579" fmla="*/ 89060 h 103397"/>
                <a:gd name="connsiteX1580" fmla="*/ 17446 w 127081"/>
                <a:gd name="connsiteY1580" fmla="*/ 89336 h 103397"/>
                <a:gd name="connsiteX1581" fmla="*/ 17170 w 127081"/>
                <a:gd name="connsiteY1581" fmla="*/ 89336 h 103397"/>
                <a:gd name="connsiteX1582" fmla="*/ 16894 w 127081"/>
                <a:gd name="connsiteY1582" fmla="*/ 89336 h 103397"/>
                <a:gd name="connsiteX1583" fmla="*/ 16894 w 127081"/>
                <a:gd name="connsiteY1583" fmla="*/ 89613 h 103397"/>
                <a:gd name="connsiteX1584" fmla="*/ 17170 w 127081"/>
                <a:gd name="connsiteY1584" fmla="*/ 89889 h 103397"/>
                <a:gd name="connsiteX1585" fmla="*/ 16894 w 127081"/>
                <a:gd name="connsiteY1585" fmla="*/ 89889 h 103397"/>
                <a:gd name="connsiteX1586" fmla="*/ 15513 w 127081"/>
                <a:gd name="connsiteY1586" fmla="*/ 87678 h 103397"/>
                <a:gd name="connsiteX1587" fmla="*/ 14407 w 127081"/>
                <a:gd name="connsiteY1587" fmla="*/ 85742 h 103397"/>
                <a:gd name="connsiteX1588" fmla="*/ 13302 w 127081"/>
                <a:gd name="connsiteY1588" fmla="*/ 84360 h 103397"/>
                <a:gd name="connsiteX1589" fmla="*/ 12197 w 127081"/>
                <a:gd name="connsiteY1589" fmla="*/ 83254 h 103397"/>
                <a:gd name="connsiteX1590" fmla="*/ 10816 w 127081"/>
                <a:gd name="connsiteY1590" fmla="*/ 81872 h 103397"/>
                <a:gd name="connsiteX1591" fmla="*/ 6119 w 127081"/>
                <a:gd name="connsiteY1591" fmla="*/ 84637 h 103397"/>
                <a:gd name="connsiteX1592" fmla="*/ 5014 w 127081"/>
                <a:gd name="connsiteY1592" fmla="*/ 82978 h 103397"/>
                <a:gd name="connsiteX1593" fmla="*/ 9435 w 127081"/>
                <a:gd name="connsiteY1593" fmla="*/ 79937 h 103397"/>
                <a:gd name="connsiteX1594" fmla="*/ 8606 w 127081"/>
                <a:gd name="connsiteY1594" fmla="*/ 78554 h 103397"/>
                <a:gd name="connsiteX1595" fmla="*/ 4186 w 127081"/>
                <a:gd name="connsiteY1595" fmla="*/ 81319 h 103397"/>
                <a:gd name="connsiteX1596" fmla="*/ 2528 w 127081"/>
                <a:gd name="connsiteY1596" fmla="*/ 78554 h 103397"/>
                <a:gd name="connsiteX1597" fmla="*/ 5843 w 127081"/>
                <a:gd name="connsiteY1597" fmla="*/ 76619 h 103397"/>
                <a:gd name="connsiteX1598" fmla="*/ 5567 w 127081"/>
                <a:gd name="connsiteY1598" fmla="*/ 76343 h 103397"/>
                <a:gd name="connsiteX1599" fmla="*/ 5291 w 127081"/>
                <a:gd name="connsiteY1599" fmla="*/ 76343 h 103397"/>
                <a:gd name="connsiteX1600" fmla="*/ 5014 w 127081"/>
                <a:gd name="connsiteY1600" fmla="*/ 76066 h 103397"/>
                <a:gd name="connsiteX1601" fmla="*/ 4738 w 127081"/>
                <a:gd name="connsiteY1601" fmla="*/ 76066 h 103397"/>
                <a:gd name="connsiteX1602" fmla="*/ 4462 w 127081"/>
                <a:gd name="connsiteY1602" fmla="*/ 75790 h 103397"/>
                <a:gd name="connsiteX1603" fmla="*/ 3909 w 127081"/>
                <a:gd name="connsiteY1603" fmla="*/ 75513 h 103397"/>
                <a:gd name="connsiteX1604" fmla="*/ 3633 w 127081"/>
                <a:gd name="connsiteY1604" fmla="*/ 75237 h 103397"/>
                <a:gd name="connsiteX1605" fmla="*/ 3357 w 127081"/>
                <a:gd name="connsiteY1605" fmla="*/ 75237 h 103397"/>
                <a:gd name="connsiteX1606" fmla="*/ 3081 w 127081"/>
                <a:gd name="connsiteY1606" fmla="*/ 74960 h 103397"/>
                <a:gd name="connsiteX1607" fmla="*/ 2804 w 127081"/>
                <a:gd name="connsiteY1607" fmla="*/ 74960 h 103397"/>
                <a:gd name="connsiteX1608" fmla="*/ 2528 w 127081"/>
                <a:gd name="connsiteY1608" fmla="*/ 75237 h 103397"/>
                <a:gd name="connsiteX1609" fmla="*/ 2252 w 127081"/>
                <a:gd name="connsiteY1609" fmla="*/ 75237 h 103397"/>
                <a:gd name="connsiteX1610" fmla="*/ 1976 w 127081"/>
                <a:gd name="connsiteY1610" fmla="*/ 75790 h 103397"/>
                <a:gd name="connsiteX1611" fmla="*/ 1699 w 127081"/>
                <a:gd name="connsiteY1611" fmla="*/ 76066 h 103397"/>
                <a:gd name="connsiteX1612" fmla="*/ 1423 w 127081"/>
                <a:gd name="connsiteY1612" fmla="*/ 76343 h 103397"/>
                <a:gd name="connsiteX1613" fmla="*/ 1147 w 127081"/>
                <a:gd name="connsiteY1613" fmla="*/ 76619 h 103397"/>
                <a:gd name="connsiteX1614" fmla="*/ 870 w 127081"/>
                <a:gd name="connsiteY1614" fmla="*/ 76896 h 103397"/>
                <a:gd name="connsiteX1615" fmla="*/ 318 w 127081"/>
                <a:gd name="connsiteY1615" fmla="*/ 76619 h 103397"/>
                <a:gd name="connsiteX1616" fmla="*/ 42 w 127081"/>
                <a:gd name="connsiteY1616" fmla="*/ 76619 h 103397"/>
                <a:gd name="connsiteX1617" fmla="*/ 42 w 127081"/>
                <a:gd name="connsiteY1617" fmla="*/ 76343 h 103397"/>
                <a:gd name="connsiteX1618" fmla="*/ 42 w 127081"/>
                <a:gd name="connsiteY1618" fmla="*/ 76066 h 103397"/>
                <a:gd name="connsiteX1619" fmla="*/ 42 w 127081"/>
                <a:gd name="connsiteY1619" fmla="*/ 75790 h 103397"/>
                <a:gd name="connsiteX1620" fmla="*/ 42 w 127081"/>
                <a:gd name="connsiteY1620" fmla="*/ 75513 h 103397"/>
                <a:gd name="connsiteX1621" fmla="*/ 42 w 127081"/>
                <a:gd name="connsiteY1621" fmla="*/ 75237 h 103397"/>
                <a:gd name="connsiteX1622" fmla="*/ 42 w 127081"/>
                <a:gd name="connsiteY1622" fmla="*/ 74960 h 103397"/>
                <a:gd name="connsiteX1623" fmla="*/ 42 w 127081"/>
                <a:gd name="connsiteY1623" fmla="*/ 74407 h 103397"/>
                <a:gd name="connsiteX1624" fmla="*/ 42 w 127081"/>
                <a:gd name="connsiteY1624" fmla="*/ 73855 h 103397"/>
                <a:gd name="connsiteX1625" fmla="*/ 318 w 127081"/>
                <a:gd name="connsiteY1625" fmla="*/ 73578 h 103397"/>
                <a:gd name="connsiteX1626" fmla="*/ 594 w 127081"/>
                <a:gd name="connsiteY1626" fmla="*/ 73025 h 103397"/>
                <a:gd name="connsiteX1627" fmla="*/ 870 w 127081"/>
                <a:gd name="connsiteY1627" fmla="*/ 72749 h 103397"/>
                <a:gd name="connsiteX1628" fmla="*/ 870 w 127081"/>
                <a:gd name="connsiteY1628" fmla="*/ 72472 h 103397"/>
                <a:gd name="connsiteX1629" fmla="*/ 1147 w 127081"/>
                <a:gd name="connsiteY1629" fmla="*/ 72196 h 103397"/>
                <a:gd name="connsiteX1630" fmla="*/ 1147 w 127081"/>
                <a:gd name="connsiteY1630" fmla="*/ 71643 h 103397"/>
                <a:gd name="connsiteX1631" fmla="*/ 1147 w 127081"/>
                <a:gd name="connsiteY1631" fmla="*/ 71090 h 103397"/>
                <a:gd name="connsiteX1632" fmla="*/ 1147 w 127081"/>
                <a:gd name="connsiteY1632" fmla="*/ 70814 h 103397"/>
                <a:gd name="connsiteX1633" fmla="*/ 1423 w 127081"/>
                <a:gd name="connsiteY1633" fmla="*/ 70537 h 103397"/>
                <a:gd name="connsiteX1634" fmla="*/ 1423 w 127081"/>
                <a:gd name="connsiteY1634" fmla="*/ 69984 h 103397"/>
                <a:gd name="connsiteX1635" fmla="*/ 1423 w 127081"/>
                <a:gd name="connsiteY1635" fmla="*/ 69708 h 103397"/>
                <a:gd name="connsiteX1636" fmla="*/ 1423 w 127081"/>
                <a:gd name="connsiteY1636" fmla="*/ 69154 h 103397"/>
                <a:gd name="connsiteX1637" fmla="*/ 1699 w 127081"/>
                <a:gd name="connsiteY1637" fmla="*/ 68878 h 103397"/>
                <a:gd name="connsiteX1638" fmla="*/ 1976 w 127081"/>
                <a:gd name="connsiteY1638" fmla="*/ 68325 h 103397"/>
                <a:gd name="connsiteX1639" fmla="*/ 1976 w 127081"/>
                <a:gd name="connsiteY1639" fmla="*/ 68049 h 103397"/>
                <a:gd name="connsiteX1640" fmla="*/ 2252 w 127081"/>
                <a:gd name="connsiteY1640" fmla="*/ 67772 h 103397"/>
                <a:gd name="connsiteX1641" fmla="*/ 2252 w 127081"/>
                <a:gd name="connsiteY1641" fmla="*/ 67496 h 103397"/>
                <a:gd name="connsiteX1642" fmla="*/ 2252 w 127081"/>
                <a:gd name="connsiteY1642" fmla="*/ 66943 h 103397"/>
                <a:gd name="connsiteX1643" fmla="*/ 2252 w 127081"/>
                <a:gd name="connsiteY1643" fmla="*/ 66667 h 103397"/>
                <a:gd name="connsiteX1644" fmla="*/ 2252 w 127081"/>
                <a:gd name="connsiteY1644" fmla="*/ 66113 h 103397"/>
                <a:gd name="connsiteX1645" fmla="*/ 2528 w 127081"/>
                <a:gd name="connsiteY1645" fmla="*/ 65837 h 103397"/>
                <a:gd name="connsiteX1646" fmla="*/ 2528 w 127081"/>
                <a:gd name="connsiteY1646" fmla="*/ 65561 h 103397"/>
                <a:gd name="connsiteX1647" fmla="*/ 2804 w 127081"/>
                <a:gd name="connsiteY1647" fmla="*/ 65284 h 103397"/>
                <a:gd name="connsiteX1648" fmla="*/ 2804 w 127081"/>
                <a:gd name="connsiteY1648" fmla="*/ 65008 h 103397"/>
                <a:gd name="connsiteX1649" fmla="*/ 2804 w 127081"/>
                <a:gd name="connsiteY1649" fmla="*/ 64731 h 103397"/>
                <a:gd name="connsiteX1650" fmla="*/ 2804 w 127081"/>
                <a:gd name="connsiteY1650" fmla="*/ 64455 h 103397"/>
                <a:gd name="connsiteX1651" fmla="*/ 2804 w 127081"/>
                <a:gd name="connsiteY1651" fmla="*/ 64178 h 103397"/>
                <a:gd name="connsiteX1652" fmla="*/ 3081 w 127081"/>
                <a:gd name="connsiteY1652" fmla="*/ 63902 h 103397"/>
                <a:gd name="connsiteX1653" fmla="*/ 3357 w 127081"/>
                <a:gd name="connsiteY1653" fmla="*/ 63349 h 103397"/>
                <a:gd name="connsiteX1654" fmla="*/ 3909 w 127081"/>
                <a:gd name="connsiteY1654" fmla="*/ 63072 h 103397"/>
                <a:gd name="connsiteX1655" fmla="*/ 4186 w 127081"/>
                <a:gd name="connsiteY1655" fmla="*/ 62796 h 103397"/>
                <a:gd name="connsiteX1656" fmla="*/ 4462 w 127081"/>
                <a:gd name="connsiteY1656" fmla="*/ 62520 h 103397"/>
                <a:gd name="connsiteX1657" fmla="*/ 4738 w 127081"/>
                <a:gd name="connsiteY1657" fmla="*/ 62243 h 103397"/>
                <a:gd name="connsiteX1658" fmla="*/ 5014 w 127081"/>
                <a:gd name="connsiteY1658" fmla="*/ 61967 h 103397"/>
                <a:gd name="connsiteX1659" fmla="*/ 5291 w 127081"/>
                <a:gd name="connsiteY1659" fmla="*/ 61690 h 103397"/>
                <a:gd name="connsiteX1660" fmla="*/ 5567 w 127081"/>
                <a:gd name="connsiteY1660" fmla="*/ 61690 h 103397"/>
                <a:gd name="connsiteX1661" fmla="*/ 5843 w 127081"/>
                <a:gd name="connsiteY1661" fmla="*/ 61414 h 103397"/>
                <a:gd name="connsiteX1662" fmla="*/ 6119 w 127081"/>
                <a:gd name="connsiteY1662" fmla="*/ 61137 h 103397"/>
                <a:gd name="connsiteX1663" fmla="*/ 6396 w 127081"/>
                <a:gd name="connsiteY1663" fmla="*/ 60861 h 103397"/>
                <a:gd name="connsiteX1664" fmla="*/ 6672 w 127081"/>
                <a:gd name="connsiteY1664" fmla="*/ 60584 h 103397"/>
                <a:gd name="connsiteX1665" fmla="*/ 6948 w 127081"/>
                <a:gd name="connsiteY1665" fmla="*/ 60584 h 103397"/>
                <a:gd name="connsiteX1666" fmla="*/ 7225 w 127081"/>
                <a:gd name="connsiteY1666" fmla="*/ 60584 h 103397"/>
                <a:gd name="connsiteX1667" fmla="*/ 7501 w 127081"/>
                <a:gd name="connsiteY1667" fmla="*/ 60584 h 103397"/>
                <a:gd name="connsiteX1668" fmla="*/ 7777 w 127081"/>
                <a:gd name="connsiteY1668" fmla="*/ 60584 h 103397"/>
                <a:gd name="connsiteX1669" fmla="*/ 8053 w 127081"/>
                <a:gd name="connsiteY1669" fmla="*/ 60308 h 103397"/>
                <a:gd name="connsiteX1670" fmla="*/ 8330 w 127081"/>
                <a:gd name="connsiteY1670" fmla="*/ 60031 h 103397"/>
                <a:gd name="connsiteX1671" fmla="*/ 8606 w 127081"/>
                <a:gd name="connsiteY1671" fmla="*/ 59755 h 103397"/>
                <a:gd name="connsiteX1672" fmla="*/ 9158 w 127081"/>
                <a:gd name="connsiteY1672" fmla="*/ 59478 h 103397"/>
                <a:gd name="connsiteX1673" fmla="*/ 9158 w 127081"/>
                <a:gd name="connsiteY1673" fmla="*/ 59202 h 103397"/>
                <a:gd name="connsiteX1674" fmla="*/ 9435 w 127081"/>
                <a:gd name="connsiteY1674" fmla="*/ 58925 h 103397"/>
                <a:gd name="connsiteX1675" fmla="*/ 9435 w 127081"/>
                <a:gd name="connsiteY1675" fmla="*/ 58649 h 103397"/>
                <a:gd name="connsiteX1676" fmla="*/ 9711 w 127081"/>
                <a:gd name="connsiteY1676" fmla="*/ 58373 h 103397"/>
                <a:gd name="connsiteX1677" fmla="*/ 9711 w 127081"/>
                <a:gd name="connsiteY1677" fmla="*/ 57820 h 103397"/>
                <a:gd name="connsiteX1678" fmla="*/ 9711 w 127081"/>
                <a:gd name="connsiteY1678" fmla="*/ 57267 h 103397"/>
                <a:gd name="connsiteX1679" fmla="*/ 9711 w 127081"/>
                <a:gd name="connsiteY1679" fmla="*/ 56990 h 103397"/>
                <a:gd name="connsiteX1680" fmla="*/ 9711 w 127081"/>
                <a:gd name="connsiteY1680" fmla="*/ 56437 h 103397"/>
                <a:gd name="connsiteX1681" fmla="*/ 9711 w 127081"/>
                <a:gd name="connsiteY1681" fmla="*/ 56161 h 103397"/>
                <a:gd name="connsiteX1682" fmla="*/ 9435 w 127081"/>
                <a:gd name="connsiteY1682" fmla="*/ 55884 h 103397"/>
                <a:gd name="connsiteX1683" fmla="*/ 9435 w 127081"/>
                <a:gd name="connsiteY1683" fmla="*/ 55331 h 103397"/>
                <a:gd name="connsiteX1684" fmla="*/ 9435 w 127081"/>
                <a:gd name="connsiteY1684" fmla="*/ 55055 h 103397"/>
                <a:gd name="connsiteX1685" fmla="*/ 9711 w 127081"/>
                <a:gd name="connsiteY1685" fmla="*/ 54779 h 103397"/>
                <a:gd name="connsiteX1686" fmla="*/ 9987 w 127081"/>
                <a:gd name="connsiteY1686" fmla="*/ 54779 h 103397"/>
                <a:gd name="connsiteX1687" fmla="*/ 10263 w 127081"/>
                <a:gd name="connsiteY1687" fmla="*/ 54502 h 103397"/>
                <a:gd name="connsiteX1688" fmla="*/ 10540 w 127081"/>
                <a:gd name="connsiteY1688" fmla="*/ 54502 h 103397"/>
                <a:gd name="connsiteX1689" fmla="*/ 10540 w 127081"/>
                <a:gd name="connsiteY1689" fmla="*/ 54502 h 103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</a:cxnLst>
              <a:rect l="l" t="t" r="r" b="b"/>
              <a:pathLst>
                <a:path w="127081" h="103397">
                  <a:moveTo>
                    <a:pt x="10540" y="54502"/>
                  </a:moveTo>
                  <a:lnTo>
                    <a:pt x="10540" y="54226"/>
                  </a:lnTo>
                  <a:lnTo>
                    <a:pt x="10263" y="54226"/>
                  </a:lnTo>
                  <a:lnTo>
                    <a:pt x="10263" y="53949"/>
                  </a:lnTo>
                  <a:lnTo>
                    <a:pt x="9987" y="53673"/>
                  </a:lnTo>
                  <a:lnTo>
                    <a:pt x="9987" y="53396"/>
                  </a:lnTo>
                  <a:lnTo>
                    <a:pt x="9711" y="53120"/>
                  </a:lnTo>
                  <a:lnTo>
                    <a:pt x="9711" y="52843"/>
                  </a:lnTo>
                  <a:lnTo>
                    <a:pt x="9987" y="52290"/>
                  </a:lnTo>
                  <a:lnTo>
                    <a:pt x="10263" y="52014"/>
                  </a:lnTo>
                  <a:lnTo>
                    <a:pt x="10263" y="51738"/>
                  </a:lnTo>
                  <a:lnTo>
                    <a:pt x="10540" y="51461"/>
                  </a:lnTo>
                  <a:lnTo>
                    <a:pt x="10816" y="51184"/>
                  </a:lnTo>
                  <a:lnTo>
                    <a:pt x="11092" y="51184"/>
                  </a:lnTo>
                  <a:lnTo>
                    <a:pt x="11645" y="50908"/>
                  </a:lnTo>
                  <a:lnTo>
                    <a:pt x="11921" y="50632"/>
                  </a:lnTo>
                  <a:lnTo>
                    <a:pt x="12197" y="50355"/>
                  </a:lnTo>
                  <a:lnTo>
                    <a:pt x="12474" y="50079"/>
                  </a:lnTo>
                  <a:lnTo>
                    <a:pt x="12750" y="49802"/>
                  </a:lnTo>
                  <a:lnTo>
                    <a:pt x="12750" y="49249"/>
                  </a:lnTo>
                  <a:lnTo>
                    <a:pt x="13026" y="48696"/>
                  </a:lnTo>
                  <a:lnTo>
                    <a:pt x="13302" y="48420"/>
                  </a:lnTo>
                  <a:lnTo>
                    <a:pt x="13302" y="47867"/>
                  </a:lnTo>
                  <a:lnTo>
                    <a:pt x="13579" y="47591"/>
                  </a:lnTo>
                  <a:lnTo>
                    <a:pt x="13579" y="47314"/>
                  </a:lnTo>
                  <a:lnTo>
                    <a:pt x="13855" y="47314"/>
                  </a:lnTo>
                  <a:lnTo>
                    <a:pt x="14131" y="47037"/>
                  </a:lnTo>
                  <a:lnTo>
                    <a:pt x="14407" y="46761"/>
                  </a:lnTo>
                  <a:lnTo>
                    <a:pt x="14684" y="46485"/>
                  </a:lnTo>
                  <a:lnTo>
                    <a:pt x="14684" y="45932"/>
                  </a:lnTo>
                  <a:lnTo>
                    <a:pt x="14960" y="45655"/>
                  </a:lnTo>
                  <a:lnTo>
                    <a:pt x="15236" y="45379"/>
                  </a:lnTo>
                  <a:lnTo>
                    <a:pt x="15513" y="45102"/>
                  </a:lnTo>
                  <a:lnTo>
                    <a:pt x="15789" y="45102"/>
                  </a:lnTo>
                  <a:lnTo>
                    <a:pt x="16065" y="44826"/>
                  </a:lnTo>
                  <a:lnTo>
                    <a:pt x="16341" y="44273"/>
                  </a:lnTo>
                  <a:lnTo>
                    <a:pt x="16894" y="43720"/>
                  </a:lnTo>
                  <a:lnTo>
                    <a:pt x="17170" y="43720"/>
                  </a:lnTo>
                  <a:lnTo>
                    <a:pt x="17446" y="43720"/>
                  </a:lnTo>
                  <a:lnTo>
                    <a:pt x="17722" y="43720"/>
                  </a:lnTo>
                  <a:lnTo>
                    <a:pt x="17999" y="43444"/>
                  </a:lnTo>
                  <a:lnTo>
                    <a:pt x="18275" y="43167"/>
                  </a:lnTo>
                  <a:lnTo>
                    <a:pt x="18551" y="42890"/>
                  </a:lnTo>
                  <a:lnTo>
                    <a:pt x="18551" y="42614"/>
                  </a:lnTo>
                  <a:lnTo>
                    <a:pt x="18828" y="42338"/>
                  </a:lnTo>
                  <a:lnTo>
                    <a:pt x="19104" y="42061"/>
                  </a:lnTo>
                  <a:lnTo>
                    <a:pt x="19104" y="41785"/>
                  </a:lnTo>
                  <a:lnTo>
                    <a:pt x="19380" y="41232"/>
                  </a:lnTo>
                  <a:lnTo>
                    <a:pt x="19380" y="40955"/>
                  </a:lnTo>
                  <a:lnTo>
                    <a:pt x="19380" y="40679"/>
                  </a:lnTo>
                  <a:lnTo>
                    <a:pt x="19657" y="40126"/>
                  </a:lnTo>
                  <a:lnTo>
                    <a:pt x="19657" y="39849"/>
                  </a:lnTo>
                  <a:lnTo>
                    <a:pt x="19657" y="39573"/>
                  </a:lnTo>
                  <a:lnTo>
                    <a:pt x="19657" y="39297"/>
                  </a:lnTo>
                  <a:lnTo>
                    <a:pt x="19933" y="38744"/>
                  </a:lnTo>
                  <a:lnTo>
                    <a:pt x="19933" y="38467"/>
                  </a:lnTo>
                  <a:lnTo>
                    <a:pt x="20485" y="37914"/>
                  </a:lnTo>
                  <a:lnTo>
                    <a:pt x="20485" y="37361"/>
                  </a:lnTo>
                  <a:lnTo>
                    <a:pt x="20762" y="37085"/>
                  </a:lnTo>
                  <a:lnTo>
                    <a:pt x="20762" y="36532"/>
                  </a:lnTo>
                  <a:lnTo>
                    <a:pt x="20762" y="35979"/>
                  </a:lnTo>
                  <a:lnTo>
                    <a:pt x="20762" y="34044"/>
                  </a:lnTo>
                  <a:lnTo>
                    <a:pt x="21038" y="33767"/>
                  </a:lnTo>
                  <a:lnTo>
                    <a:pt x="21314" y="33767"/>
                  </a:lnTo>
                  <a:lnTo>
                    <a:pt x="21590" y="33767"/>
                  </a:lnTo>
                  <a:lnTo>
                    <a:pt x="21590" y="33491"/>
                  </a:lnTo>
                  <a:lnTo>
                    <a:pt x="21866" y="33214"/>
                  </a:lnTo>
                  <a:lnTo>
                    <a:pt x="22143" y="32938"/>
                  </a:lnTo>
                  <a:lnTo>
                    <a:pt x="22419" y="32661"/>
                  </a:lnTo>
                  <a:lnTo>
                    <a:pt x="22419" y="32109"/>
                  </a:lnTo>
                  <a:lnTo>
                    <a:pt x="22695" y="31556"/>
                  </a:lnTo>
                  <a:lnTo>
                    <a:pt x="22695" y="31003"/>
                  </a:lnTo>
                  <a:lnTo>
                    <a:pt x="22972" y="30173"/>
                  </a:lnTo>
                  <a:lnTo>
                    <a:pt x="23248" y="29897"/>
                  </a:lnTo>
                  <a:lnTo>
                    <a:pt x="23248" y="29344"/>
                  </a:lnTo>
                  <a:lnTo>
                    <a:pt x="22972" y="28791"/>
                  </a:lnTo>
                  <a:lnTo>
                    <a:pt x="22972" y="28515"/>
                  </a:lnTo>
                  <a:lnTo>
                    <a:pt x="22972" y="28238"/>
                  </a:lnTo>
                  <a:lnTo>
                    <a:pt x="22695" y="27685"/>
                  </a:lnTo>
                  <a:lnTo>
                    <a:pt x="22695" y="27409"/>
                  </a:lnTo>
                  <a:lnTo>
                    <a:pt x="22419" y="26856"/>
                  </a:lnTo>
                  <a:lnTo>
                    <a:pt x="22419" y="26579"/>
                  </a:lnTo>
                  <a:lnTo>
                    <a:pt x="22419" y="26303"/>
                  </a:lnTo>
                  <a:lnTo>
                    <a:pt x="22695" y="26026"/>
                  </a:lnTo>
                  <a:lnTo>
                    <a:pt x="22972" y="25750"/>
                  </a:lnTo>
                  <a:lnTo>
                    <a:pt x="23248" y="25473"/>
                  </a:lnTo>
                  <a:lnTo>
                    <a:pt x="23248" y="25197"/>
                  </a:lnTo>
                  <a:lnTo>
                    <a:pt x="23248" y="24920"/>
                  </a:lnTo>
                  <a:lnTo>
                    <a:pt x="23248" y="24368"/>
                  </a:lnTo>
                  <a:lnTo>
                    <a:pt x="23248" y="24091"/>
                  </a:lnTo>
                  <a:lnTo>
                    <a:pt x="23248" y="23538"/>
                  </a:lnTo>
                  <a:lnTo>
                    <a:pt x="22972" y="22985"/>
                  </a:lnTo>
                  <a:lnTo>
                    <a:pt x="22695" y="22432"/>
                  </a:lnTo>
                  <a:lnTo>
                    <a:pt x="22419" y="21879"/>
                  </a:lnTo>
                  <a:lnTo>
                    <a:pt x="22419" y="21603"/>
                  </a:lnTo>
                  <a:lnTo>
                    <a:pt x="22419" y="21050"/>
                  </a:lnTo>
                  <a:lnTo>
                    <a:pt x="22419" y="20773"/>
                  </a:lnTo>
                  <a:lnTo>
                    <a:pt x="22419" y="20221"/>
                  </a:lnTo>
                  <a:lnTo>
                    <a:pt x="22143" y="19668"/>
                  </a:lnTo>
                  <a:lnTo>
                    <a:pt x="21866" y="19115"/>
                  </a:lnTo>
                  <a:lnTo>
                    <a:pt x="21866" y="18562"/>
                  </a:lnTo>
                  <a:lnTo>
                    <a:pt x="21866" y="18285"/>
                  </a:lnTo>
                  <a:lnTo>
                    <a:pt x="21590" y="17732"/>
                  </a:lnTo>
                  <a:lnTo>
                    <a:pt x="21590" y="17180"/>
                  </a:lnTo>
                  <a:lnTo>
                    <a:pt x="21590" y="16626"/>
                  </a:lnTo>
                  <a:lnTo>
                    <a:pt x="21866" y="16350"/>
                  </a:lnTo>
                  <a:lnTo>
                    <a:pt x="22143" y="16350"/>
                  </a:lnTo>
                  <a:lnTo>
                    <a:pt x="22972" y="16074"/>
                  </a:lnTo>
                  <a:lnTo>
                    <a:pt x="24077" y="15797"/>
                  </a:lnTo>
                  <a:lnTo>
                    <a:pt x="25182" y="15797"/>
                  </a:lnTo>
                  <a:lnTo>
                    <a:pt x="26010" y="15797"/>
                  </a:lnTo>
                  <a:lnTo>
                    <a:pt x="27116" y="15797"/>
                  </a:lnTo>
                  <a:lnTo>
                    <a:pt x="27944" y="15797"/>
                  </a:lnTo>
                  <a:lnTo>
                    <a:pt x="29050" y="15797"/>
                  </a:lnTo>
                  <a:lnTo>
                    <a:pt x="30154" y="15797"/>
                  </a:lnTo>
                  <a:lnTo>
                    <a:pt x="31260" y="15521"/>
                  </a:lnTo>
                  <a:lnTo>
                    <a:pt x="32088" y="15521"/>
                  </a:lnTo>
                  <a:lnTo>
                    <a:pt x="32641" y="15244"/>
                  </a:lnTo>
                  <a:lnTo>
                    <a:pt x="33194" y="14691"/>
                  </a:lnTo>
                  <a:lnTo>
                    <a:pt x="34022" y="14139"/>
                  </a:lnTo>
                  <a:lnTo>
                    <a:pt x="34575" y="13585"/>
                  </a:lnTo>
                  <a:lnTo>
                    <a:pt x="35127" y="13033"/>
                  </a:lnTo>
                  <a:lnTo>
                    <a:pt x="36232" y="11374"/>
                  </a:lnTo>
                  <a:lnTo>
                    <a:pt x="36509" y="11374"/>
                  </a:lnTo>
                  <a:lnTo>
                    <a:pt x="36509" y="11097"/>
                  </a:lnTo>
                  <a:lnTo>
                    <a:pt x="36509" y="10821"/>
                  </a:lnTo>
                  <a:lnTo>
                    <a:pt x="36509" y="10544"/>
                  </a:lnTo>
                  <a:lnTo>
                    <a:pt x="36509" y="10268"/>
                  </a:lnTo>
                  <a:lnTo>
                    <a:pt x="36785" y="10268"/>
                  </a:lnTo>
                  <a:lnTo>
                    <a:pt x="36785" y="9992"/>
                  </a:lnTo>
                  <a:lnTo>
                    <a:pt x="37061" y="9992"/>
                  </a:lnTo>
                  <a:lnTo>
                    <a:pt x="37061" y="9715"/>
                  </a:lnTo>
                  <a:lnTo>
                    <a:pt x="37338" y="9715"/>
                  </a:lnTo>
                  <a:lnTo>
                    <a:pt x="37614" y="9715"/>
                  </a:lnTo>
                  <a:lnTo>
                    <a:pt x="37614" y="9438"/>
                  </a:lnTo>
                  <a:lnTo>
                    <a:pt x="37890" y="9438"/>
                  </a:lnTo>
                  <a:lnTo>
                    <a:pt x="37890" y="9162"/>
                  </a:lnTo>
                  <a:lnTo>
                    <a:pt x="38166" y="9162"/>
                  </a:lnTo>
                  <a:lnTo>
                    <a:pt x="38166" y="8886"/>
                  </a:lnTo>
                  <a:lnTo>
                    <a:pt x="38166" y="8609"/>
                  </a:lnTo>
                  <a:lnTo>
                    <a:pt x="38442" y="8609"/>
                  </a:lnTo>
                  <a:lnTo>
                    <a:pt x="38442" y="8333"/>
                  </a:lnTo>
                  <a:lnTo>
                    <a:pt x="38442" y="8056"/>
                  </a:lnTo>
                  <a:lnTo>
                    <a:pt x="38719" y="8056"/>
                  </a:lnTo>
                  <a:lnTo>
                    <a:pt x="38719" y="7780"/>
                  </a:lnTo>
                  <a:lnTo>
                    <a:pt x="38719" y="7503"/>
                  </a:lnTo>
                  <a:lnTo>
                    <a:pt x="38995" y="7503"/>
                  </a:lnTo>
                  <a:lnTo>
                    <a:pt x="38995" y="7227"/>
                  </a:lnTo>
                  <a:lnTo>
                    <a:pt x="38995" y="6950"/>
                  </a:lnTo>
                  <a:lnTo>
                    <a:pt x="38995" y="6674"/>
                  </a:lnTo>
                  <a:lnTo>
                    <a:pt x="39271" y="6397"/>
                  </a:lnTo>
                  <a:lnTo>
                    <a:pt x="39547" y="6121"/>
                  </a:lnTo>
                  <a:lnTo>
                    <a:pt x="39547" y="5845"/>
                  </a:lnTo>
                  <a:lnTo>
                    <a:pt x="39547" y="5568"/>
                  </a:lnTo>
                  <a:lnTo>
                    <a:pt x="39547" y="5292"/>
                  </a:lnTo>
                  <a:lnTo>
                    <a:pt x="39824" y="5292"/>
                  </a:lnTo>
                  <a:lnTo>
                    <a:pt x="39824" y="5015"/>
                  </a:lnTo>
                  <a:lnTo>
                    <a:pt x="40100" y="5015"/>
                  </a:lnTo>
                  <a:lnTo>
                    <a:pt x="40376" y="5015"/>
                  </a:lnTo>
                  <a:lnTo>
                    <a:pt x="40653" y="5015"/>
                  </a:lnTo>
                  <a:lnTo>
                    <a:pt x="40653" y="4739"/>
                  </a:lnTo>
                  <a:lnTo>
                    <a:pt x="40929" y="4739"/>
                  </a:lnTo>
                  <a:lnTo>
                    <a:pt x="41205" y="4739"/>
                  </a:lnTo>
                  <a:lnTo>
                    <a:pt x="41482" y="4739"/>
                  </a:lnTo>
                  <a:lnTo>
                    <a:pt x="41758" y="4462"/>
                  </a:lnTo>
                  <a:lnTo>
                    <a:pt x="42034" y="4462"/>
                  </a:lnTo>
                  <a:lnTo>
                    <a:pt x="42310" y="4462"/>
                  </a:lnTo>
                  <a:lnTo>
                    <a:pt x="42586" y="4462"/>
                  </a:lnTo>
                  <a:lnTo>
                    <a:pt x="42863" y="4462"/>
                  </a:lnTo>
                  <a:lnTo>
                    <a:pt x="42863" y="4739"/>
                  </a:lnTo>
                  <a:lnTo>
                    <a:pt x="43139" y="5015"/>
                  </a:lnTo>
                  <a:lnTo>
                    <a:pt x="43415" y="5292"/>
                  </a:lnTo>
                  <a:lnTo>
                    <a:pt x="43691" y="5568"/>
                  </a:lnTo>
                  <a:lnTo>
                    <a:pt x="43968" y="5568"/>
                  </a:lnTo>
                  <a:lnTo>
                    <a:pt x="44244" y="5568"/>
                  </a:lnTo>
                  <a:lnTo>
                    <a:pt x="44520" y="5568"/>
                  </a:lnTo>
                  <a:lnTo>
                    <a:pt x="44520" y="5292"/>
                  </a:lnTo>
                  <a:lnTo>
                    <a:pt x="44797" y="5292"/>
                  </a:lnTo>
                  <a:lnTo>
                    <a:pt x="45073" y="5292"/>
                  </a:lnTo>
                  <a:lnTo>
                    <a:pt x="45349" y="5015"/>
                  </a:lnTo>
                  <a:lnTo>
                    <a:pt x="45626" y="5015"/>
                  </a:lnTo>
                  <a:lnTo>
                    <a:pt x="45902" y="5015"/>
                  </a:lnTo>
                  <a:lnTo>
                    <a:pt x="46178" y="5015"/>
                  </a:lnTo>
                  <a:lnTo>
                    <a:pt x="46454" y="5015"/>
                  </a:lnTo>
                  <a:lnTo>
                    <a:pt x="46454" y="4739"/>
                  </a:lnTo>
                  <a:lnTo>
                    <a:pt x="46730" y="4739"/>
                  </a:lnTo>
                  <a:lnTo>
                    <a:pt x="47007" y="4739"/>
                  </a:lnTo>
                  <a:lnTo>
                    <a:pt x="47283" y="4739"/>
                  </a:lnTo>
                  <a:lnTo>
                    <a:pt x="47559" y="4739"/>
                  </a:lnTo>
                  <a:lnTo>
                    <a:pt x="47835" y="4739"/>
                  </a:lnTo>
                  <a:lnTo>
                    <a:pt x="48112" y="4739"/>
                  </a:lnTo>
                  <a:lnTo>
                    <a:pt x="48388" y="4739"/>
                  </a:lnTo>
                  <a:lnTo>
                    <a:pt x="48664" y="4739"/>
                  </a:lnTo>
                  <a:lnTo>
                    <a:pt x="48664" y="4462"/>
                  </a:lnTo>
                  <a:lnTo>
                    <a:pt x="48941" y="4462"/>
                  </a:lnTo>
                  <a:lnTo>
                    <a:pt x="49217" y="4462"/>
                  </a:lnTo>
                  <a:lnTo>
                    <a:pt x="49217" y="4186"/>
                  </a:lnTo>
                  <a:lnTo>
                    <a:pt x="49493" y="4186"/>
                  </a:lnTo>
                  <a:lnTo>
                    <a:pt x="49769" y="3909"/>
                  </a:lnTo>
                  <a:lnTo>
                    <a:pt x="50046" y="3633"/>
                  </a:lnTo>
                  <a:lnTo>
                    <a:pt x="50046" y="3356"/>
                  </a:lnTo>
                  <a:lnTo>
                    <a:pt x="50322" y="3356"/>
                  </a:lnTo>
                  <a:lnTo>
                    <a:pt x="50322" y="3080"/>
                  </a:lnTo>
                  <a:lnTo>
                    <a:pt x="50598" y="3080"/>
                  </a:lnTo>
                  <a:lnTo>
                    <a:pt x="50874" y="3080"/>
                  </a:lnTo>
                  <a:lnTo>
                    <a:pt x="51151" y="3080"/>
                  </a:lnTo>
                  <a:lnTo>
                    <a:pt x="51427" y="2803"/>
                  </a:lnTo>
                  <a:lnTo>
                    <a:pt x="51427" y="2527"/>
                  </a:lnTo>
                  <a:lnTo>
                    <a:pt x="51703" y="2527"/>
                  </a:lnTo>
                  <a:lnTo>
                    <a:pt x="51703" y="2250"/>
                  </a:lnTo>
                  <a:lnTo>
                    <a:pt x="51979" y="1974"/>
                  </a:lnTo>
                  <a:lnTo>
                    <a:pt x="52256" y="1974"/>
                  </a:lnTo>
                  <a:lnTo>
                    <a:pt x="52532" y="1974"/>
                  </a:lnTo>
                  <a:lnTo>
                    <a:pt x="52532" y="1698"/>
                  </a:lnTo>
                  <a:lnTo>
                    <a:pt x="52808" y="1698"/>
                  </a:lnTo>
                  <a:lnTo>
                    <a:pt x="53085" y="1698"/>
                  </a:lnTo>
                  <a:lnTo>
                    <a:pt x="53085" y="1421"/>
                  </a:lnTo>
                  <a:lnTo>
                    <a:pt x="53361" y="1421"/>
                  </a:lnTo>
                  <a:lnTo>
                    <a:pt x="53361" y="1145"/>
                  </a:lnTo>
                  <a:lnTo>
                    <a:pt x="53637" y="868"/>
                  </a:lnTo>
                  <a:lnTo>
                    <a:pt x="53637" y="592"/>
                  </a:lnTo>
                  <a:lnTo>
                    <a:pt x="53913" y="592"/>
                  </a:lnTo>
                  <a:lnTo>
                    <a:pt x="53913" y="315"/>
                  </a:lnTo>
                  <a:lnTo>
                    <a:pt x="54190" y="315"/>
                  </a:lnTo>
                  <a:lnTo>
                    <a:pt x="54190" y="39"/>
                  </a:lnTo>
                  <a:lnTo>
                    <a:pt x="54466" y="39"/>
                  </a:lnTo>
                  <a:lnTo>
                    <a:pt x="54742" y="39"/>
                  </a:lnTo>
                  <a:lnTo>
                    <a:pt x="55018" y="315"/>
                  </a:lnTo>
                  <a:lnTo>
                    <a:pt x="55295" y="592"/>
                  </a:lnTo>
                  <a:lnTo>
                    <a:pt x="55295" y="868"/>
                  </a:lnTo>
                  <a:lnTo>
                    <a:pt x="55295" y="1145"/>
                  </a:lnTo>
                  <a:lnTo>
                    <a:pt x="55571" y="1145"/>
                  </a:lnTo>
                  <a:lnTo>
                    <a:pt x="55571" y="1421"/>
                  </a:lnTo>
                  <a:lnTo>
                    <a:pt x="55847" y="1421"/>
                  </a:lnTo>
                  <a:lnTo>
                    <a:pt x="55847" y="1698"/>
                  </a:lnTo>
                  <a:lnTo>
                    <a:pt x="56123" y="1698"/>
                  </a:lnTo>
                  <a:lnTo>
                    <a:pt x="56400" y="1698"/>
                  </a:lnTo>
                  <a:lnTo>
                    <a:pt x="56400" y="1974"/>
                  </a:lnTo>
                  <a:lnTo>
                    <a:pt x="56676" y="1974"/>
                  </a:lnTo>
                  <a:lnTo>
                    <a:pt x="56952" y="1974"/>
                  </a:lnTo>
                  <a:lnTo>
                    <a:pt x="57229" y="2250"/>
                  </a:lnTo>
                  <a:lnTo>
                    <a:pt x="57505" y="2250"/>
                  </a:lnTo>
                  <a:lnTo>
                    <a:pt x="57505" y="2527"/>
                  </a:lnTo>
                  <a:lnTo>
                    <a:pt x="57781" y="2527"/>
                  </a:lnTo>
                  <a:lnTo>
                    <a:pt x="58057" y="2803"/>
                  </a:lnTo>
                  <a:lnTo>
                    <a:pt x="58334" y="2803"/>
                  </a:lnTo>
                  <a:lnTo>
                    <a:pt x="58334" y="3080"/>
                  </a:lnTo>
                  <a:lnTo>
                    <a:pt x="58610" y="3080"/>
                  </a:lnTo>
                  <a:lnTo>
                    <a:pt x="58886" y="3356"/>
                  </a:lnTo>
                  <a:lnTo>
                    <a:pt x="59162" y="3356"/>
                  </a:lnTo>
                  <a:lnTo>
                    <a:pt x="59439" y="3633"/>
                  </a:lnTo>
                  <a:lnTo>
                    <a:pt x="59715" y="3633"/>
                  </a:lnTo>
                  <a:lnTo>
                    <a:pt x="59991" y="3633"/>
                  </a:lnTo>
                  <a:lnTo>
                    <a:pt x="60267" y="3633"/>
                  </a:lnTo>
                  <a:lnTo>
                    <a:pt x="60544" y="3633"/>
                  </a:lnTo>
                  <a:lnTo>
                    <a:pt x="60820" y="3633"/>
                  </a:lnTo>
                  <a:lnTo>
                    <a:pt x="60820" y="3909"/>
                  </a:lnTo>
                  <a:lnTo>
                    <a:pt x="61096" y="4186"/>
                  </a:lnTo>
                  <a:lnTo>
                    <a:pt x="61372" y="4186"/>
                  </a:lnTo>
                  <a:lnTo>
                    <a:pt x="61649" y="4186"/>
                  </a:lnTo>
                  <a:lnTo>
                    <a:pt x="61649" y="4462"/>
                  </a:lnTo>
                  <a:lnTo>
                    <a:pt x="61925" y="4462"/>
                  </a:lnTo>
                  <a:lnTo>
                    <a:pt x="62201" y="4462"/>
                  </a:lnTo>
                  <a:lnTo>
                    <a:pt x="62201" y="4739"/>
                  </a:lnTo>
                  <a:lnTo>
                    <a:pt x="62478" y="5015"/>
                  </a:lnTo>
                  <a:lnTo>
                    <a:pt x="62754" y="5292"/>
                  </a:lnTo>
                  <a:lnTo>
                    <a:pt x="63030" y="5292"/>
                  </a:lnTo>
                  <a:lnTo>
                    <a:pt x="63306" y="5292"/>
                  </a:lnTo>
                  <a:lnTo>
                    <a:pt x="63583" y="5292"/>
                  </a:lnTo>
                  <a:lnTo>
                    <a:pt x="63859" y="5292"/>
                  </a:lnTo>
                  <a:lnTo>
                    <a:pt x="63859" y="5015"/>
                  </a:lnTo>
                  <a:lnTo>
                    <a:pt x="64135" y="5015"/>
                  </a:lnTo>
                  <a:lnTo>
                    <a:pt x="64411" y="5015"/>
                  </a:lnTo>
                  <a:lnTo>
                    <a:pt x="64688" y="5015"/>
                  </a:lnTo>
                  <a:lnTo>
                    <a:pt x="64688" y="4739"/>
                  </a:lnTo>
                  <a:lnTo>
                    <a:pt x="64964" y="4739"/>
                  </a:lnTo>
                  <a:lnTo>
                    <a:pt x="65240" y="4739"/>
                  </a:lnTo>
                  <a:lnTo>
                    <a:pt x="65516" y="4739"/>
                  </a:lnTo>
                  <a:lnTo>
                    <a:pt x="65793" y="4739"/>
                  </a:lnTo>
                  <a:lnTo>
                    <a:pt x="66069" y="4739"/>
                  </a:lnTo>
                  <a:lnTo>
                    <a:pt x="66069" y="5015"/>
                  </a:lnTo>
                  <a:lnTo>
                    <a:pt x="66345" y="5015"/>
                  </a:lnTo>
                  <a:lnTo>
                    <a:pt x="66622" y="5015"/>
                  </a:lnTo>
                  <a:lnTo>
                    <a:pt x="66622" y="5292"/>
                  </a:lnTo>
                  <a:lnTo>
                    <a:pt x="66622" y="5568"/>
                  </a:lnTo>
                  <a:lnTo>
                    <a:pt x="66898" y="5568"/>
                  </a:lnTo>
                  <a:lnTo>
                    <a:pt x="66898" y="5845"/>
                  </a:lnTo>
                  <a:lnTo>
                    <a:pt x="66898" y="6121"/>
                  </a:lnTo>
                  <a:lnTo>
                    <a:pt x="66622" y="6121"/>
                  </a:lnTo>
                  <a:lnTo>
                    <a:pt x="66622" y="6397"/>
                  </a:lnTo>
                  <a:lnTo>
                    <a:pt x="66622" y="6674"/>
                  </a:lnTo>
                  <a:lnTo>
                    <a:pt x="66622" y="6950"/>
                  </a:lnTo>
                  <a:lnTo>
                    <a:pt x="66898" y="6950"/>
                  </a:lnTo>
                  <a:lnTo>
                    <a:pt x="66898" y="7227"/>
                  </a:lnTo>
                  <a:lnTo>
                    <a:pt x="66898" y="7503"/>
                  </a:lnTo>
                  <a:lnTo>
                    <a:pt x="67174" y="7503"/>
                  </a:lnTo>
                  <a:lnTo>
                    <a:pt x="67174" y="7780"/>
                  </a:lnTo>
                  <a:lnTo>
                    <a:pt x="66898" y="8056"/>
                  </a:lnTo>
                  <a:lnTo>
                    <a:pt x="66898" y="8333"/>
                  </a:lnTo>
                  <a:lnTo>
                    <a:pt x="66898" y="8609"/>
                  </a:lnTo>
                  <a:lnTo>
                    <a:pt x="66898" y="8886"/>
                  </a:lnTo>
                  <a:lnTo>
                    <a:pt x="67174" y="8886"/>
                  </a:lnTo>
                  <a:lnTo>
                    <a:pt x="67174" y="9162"/>
                  </a:lnTo>
                  <a:lnTo>
                    <a:pt x="67450" y="9162"/>
                  </a:lnTo>
                  <a:lnTo>
                    <a:pt x="67450" y="9438"/>
                  </a:lnTo>
                  <a:lnTo>
                    <a:pt x="67450" y="9715"/>
                  </a:lnTo>
                  <a:lnTo>
                    <a:pt x="67450" y="9992"/>
                  </a:lnTo>
                  <a:lnTo>
                    <a:pt x="67450" y="10268"/>
                  </a:lnTo>
                  <a:lnTo>
                    <a:pt x="67727" y="10268"/>
                  </a:lnTo>
                  <a:lnTo>
                    <a:pt x="68003" y="10268"/>
                  </a:lnTo>
                  <a:lnTo>
                    <a:pt x="68279" y="10268"/>
                  </a:lnTo>
                  <a:lnTo>
                    <a:pt x="68555" y="10268"/>
                  </a:lnTo>
                  <a:lnTo>
                    <a:pt x="68555" y="10544"/>
                  </a:lnTo>
                  <a:lnTo>
                    <a:pt x="68832" y="10544"/>
                  </a:lnTo>
                  <a:lnTo>
                    <a:pt x="68832" y="10821"/>
                  </a:lnTo>
                  <a:lnTo>
                    <a:pt x="68832" y="11097"/>
                  </a:lnTo>
                  <a:lnTo>
                    <a:pt x="68555" y="11650"/>
                  </a:lnTo>
                  <a:lnTo>
                    <a:pt x="68555" y="11927"/>
                  </a:lnTo>
                  <a:lnTo>
                    <a:pt x="68555" y="12203"/>
                  </a:lnTo>
                  <a:lnTo>
                    <a:pt x="68279" y="12203"/>
                  </a:lnTo>
                  <a:lnTo>
                    <a:pt x="68279" y="12479"/>
                  </a:lnTo>
                  <a:lnTo>
                    <a:pt x="68279" y="12756"/>
                  </a:lnTo>
                  <a:lnTo>
                    <a:pt x="68003" y="12756"/>
                  </a:lnTo>
                  <a:lnTo>
                    <a:pt x="68003" y="13033"/>
                  </a:lnTo>
                  <a:lnTo>
                    <a:pt x="68003" y="13309"/>
                  </a:lnTo>
                  <a:lnTo>
                    <a:pt x="68279" y="13309"/>
                  </a:lnTo>
                  <a:lnTo>
                    <a:pt x="68279" y="13585"/>
                  </a:lnTo>
                  <a:lnTo>
                    <a:pt x="68279" y="13862"/>
                  </a:lnTo>
                  <a:lnTo>
                    <a:pt x="68555" y="13862"/>
                  </a:lnTo>
                  <a:lnTo>
                    <a:pt x="68555" y="14139"/>
                  </a:lnTo>
                  <a:lnTo>
                    <a:pt x="68555" y="14415"/>
                  </a:lnTo>
                  <a:lnTo>
                    <a:pt x="68832" y="14415"/>
                  </a:lnTo>
                  <a:lnTo>
                    <a:pt x="68832" y="14691"/>
                  </a:lnTo>
                  <a:lnTo>
                    <a:pt x="68832" y="14968"/>
                  </a:lnTo>
                  <a:lnTo>
                    <a:pt x="68832" y="15244"/>
                  </a:lnTo>
                  <a:lnTo>
                    <a:pt x="68832" y="15521"/>
                  </a:lnTo>
                  <a:lnTo>
                    <a:pt x="68832" y="15797"/>
                  </a:lnTo>
                  <a:lnTo>
                    <a:pt x="69108" y="16074"/>
                  </a:lnTo>
                  <a:lnTo>
                    <a:pt x="69108" y="16350"/>
                  </a:lnTo>
                  <a:lnTo>
                    <a:pt x="68832" y="16350"/>
                  </a:lnTo>
                  <a:lnTo>
                    <a:pt x="68555" y="16350"/>
                  </a:lnTo>
                  <a:lnTo>
                    <a:pt x="68279" y="16350"/>
                  </a:lnTo>
                  <a:lnTo>
                    <a:pt x="68003" y="16350"/>
                  </a:lnTo>
                  <a:lnTo>
                    <a:pt x="67727" y="16350"/>
                  </a:lnTo>
                  <a:lnTo>
                    <a:pt x="67727" y="16626"/>
                  </a:lnTo>
                  <a:lnTo>
                    <a:pt x="67727" y="16903"/>
                  </a:lnTo>
                  <a:lnTo>
                    <a:pt x="67727" y="17180"/>
                  </a:lnTo>
                  <a:lnTo>
                    <a:pt x="67727" y="17456"/>
                  </a:lnTo>
                  <a:lnTo>
                    <a:pt x="68003" y="17732"/>
                  </a:lnTo>
                  <a:lnTo>
                    <a:pt x="68003" y="18009"/>
                  </a:lnTo>
                  <a:lnTo>
                    <a:pt x="68003" y="18285"/>
                  </a:lnTo>
                  <a:lnTo>
                    <a:pt x="68279" y="18285"/>
                  </a:lnTo>
                  <a:lnTo>
                    <a:pt x="68279" y="18562"/>
                  </a:lnTo>
                  <a:lnTo>
                    <a:pt x="68279" y="18838"/>
                  </a:lnTo>
                  <a:lnTo>
                    <a:pt x="68279" y="19115"/>
                  </a:lnTo>
                  <a:lnTo>
                    <a:pt x="68555" y="19115"/>
                  </a:lnTo>
                  <a:lnTo>
                    <a:pt x="68555" y="19391"/>
                  </a:lnTo>
                  <a:lnTo>
                    <a:pt x="68555" y="19668"/>
                  </a:lnTo>
                  <a:lnTo>
                    <a:pt x="68555" y="19944"/>
                  </a:lnTo>
                  <a:lnTo>
                    <a:pt x="68832" y="19944"/>
                  </a:lnTo>
                  <a:lnTo>
                    <a:pt x="68832" y="20221"/>
                  </a:lnTo>
                  <a:lnTo>
                    <a:pt x="68832" y="20497"/>
                  </a:lnTo>
                  <a:lnTo>
                    <a:pt x="68832" y="20773"/>
                  </a:lnTo>
                  <a:lnTo>
                    <a:pt x="69108" y="21050"/>
                  </a:lnTo>
                  <a:lnTo>
                    <a:pt x="69108" y="21327"/>
                  </a:lnTo>
                  <a:lnTo>
                    <a:pt x="69108" y="21603"/>
                  </a:lnTo>
                  <a:lnTo>
                    <a:pt x="69108" y="21879"/>
                  </a:lnTo>
                  <a:lnTo>
                    <a:pt x="69108" y="22156"/>
                  </a:lnTo>
                  <a:lnTo>
                    <a:pt x="69108" y="22432"/>
                  </a:lnTo>
                  <a:lnTo>
                    <a:pt x="69384" y="22432"/>
                  </a:lnTo>
                  <a:lnTo>
                    <a:pt x="69660" y="22432"/>
                  </a:lnTo>
                  <a:lnTo>
                    <a:pt x="69660" y="22709"/>
                  </a:lnTo>
                  <a:lnTo>
                    <a:pt x="69937" y="22709"/>
                  </a:lnTo>
                  <a:lnTo>
                    <a:pt x="69937" y="22432"/>
                  </a:lnTo>
                  <a:lnTo>
                    <a:pt x="70213" y="22432"/>
                  </a:lnTo>
                  <a:lnTo>
                    <a:pt x="70213" y="22709"/>
                  </a:lnTo>
                  <a:lnTo>
                    <a:pt x="70489" y="22709"/>
                  </a:lnTo>
                  <a:lnTo>
                    <a:pt x="70489" y="22985"/>
                  </a:lnTo>
                  <a:lnTo>
                    <a:pt x="70766" y="22985"/>
                  </a:lnTo>
                  <a:lnTo>
                    <a:pt x="70766" y="23262"/>
                  </a:lnTo>
                  <a:lnTo>
                    <a:pt x="71042" y="23262"/>
                  </a:lnTo>
                  <a:lnTo>
                    <a:pt x="71042" y="23538"/>
                  </a:lnTo>
                  <a:lnTo>
                    <a:pt x="71318" y="23538"/>
                  </a:lnTo>
                  <a:lnTo>
                    <a:pt x="71594" y="23538"/>
                  </a:lnTo>
                  <a:lnTo>
                    <a:pt x="71871" y="23538"/>
                  </a:lnTo>
                  <a:lnTo>
                    <a:pt x="72147" y="23538"/>
                  </a:lnTo>
                  <a:lnTo>
                    <a:pt x="72147" y="23262"/>
                  </a:lnTo>
                  <a:lnTo>
                    <a:pt x="72423" y="23262"/>
                  </a:lnTo>
                  <a:lnTo>
                    <a:pt x="72699" y="23262"/>
                  </a:lnTo>
                  <a:lnTo>
                    <a:pt x="72975" y="23262"/>
                  </a:lnTo>
                  <a:lnTo>
                    <a:pt x="73252" y="23262"/>
                  </a:lnTo>
                  <a:lnTo>
                    <a:pt x="73528" y="23538"/>
                  </a:lnTo>
                  <a:lnTo>
                    <a:pt x="73528" y="23815"/>
                  </a:lnTo>
                  <a:lnTo>
                    <a:pt x="73528" y="24091"/>
                  </a:lnTo>
                  <a:lnTo>
                    <a:pt x="73528" y="24368"/>
                  </a:lnTo>
                  <a:lnTo>
                    <a:pt x="73528" y="24644"/>
                  </a:lnTo>
                  <a:lnTo>
                    <a:pt x="73528" y="24920"/>
                  </a:lnTo>
                  <a:lnTo>
                    <a:pt x="73528" y="25197"/>
                  </a:lnTo>
                  <a:lnTo>
                    <a:pt x="73528" y="25473"/>
                  </a:lnTo>
                  <a:lnTo>
                    <a:pt x="73252" y="25473"/>
                  </a:lnTo>
                  <a:lnTo>
                    <a:pt x="73252" y="25750"/>
                  </a:lnTo>
                  <a:lnTo>
                    <a:pt x="72975" y="25750"/>
                  </a:lnTo>
                  <a:lnTo>
                    <a:pt x="72975" y="26026"/>
                  </a:lnTo>
                  <a:lnTo>
                    <a:pt x="72699" y="26026"/>
                  </a:lnTo>
                  <a:lnTo>
                    <a:pt x="72699" y="26303"/>
                  </a:lnTo>
                  <a:lnTo>
                    <a:pt x="72423" y="26303"/>
                  </a:lnTo>
                  <a:lnTo>
                    <a:pt x="72423" y="26579"/>
                  </a:lnTo>
                  <a:lnTo>
                    <a:pt x="72147" y="26579"/>
                  </a:lnTo>
                  <a:lnTo>
                    <a:pt x="72147" y="26856"/>
                  </a:lnTo>
                  <a:lnTo>
                    <a:pt x="71871" y="27132"/>
                  </a:lnTo>
                  <a:lnTo>
                    <a:pt x="71871" y="27409"/>
                  </a:lnTo>
                  <a:lnTo>
                    <a:pt x="71594" y="27409"/>
                  </a:lnTo>
                  <a:lnTo>
                    <a:pt x="71594" y="27685"/>
                  </a:lnTo>
                  <a:lnTo>
                    <a:pt x="71594" y="27962"/>
                  </a:lnTo>
                  <a:lnTo>
                    <a:pt x="71594" y="28238"/>
                  </a:lnTo>
                  <a:lnTo>
                    <a:pt x="71871" y="28238"/>
                  </a:lnTo>
                  <a:lnTo>
                    <a:pt x="71871" y="28515"/>
                  </a:lnTo>
                  <a:lnTo>
                    <a:pt x="71871" y="28791"/>
                  </a:lnTo>
                  <a:lnTo>
                    <a:pt x="71871" y="29067"/>
                  </a:lnTo>
                  <a:lnTo>
                    <a:pt x="71871" y="29344"/>
                  </a:lnTo>
                  <a:lnTo>
                    <a:pt x="72147" y="29344"/>
                  </a:lnTo>
                  <a:lnTo>
                    <a:pt x="72423" y="29344"/>
                  </a:lnTo>
                  <a:lnTo>
                    <a:pt x="72699" y="29344"/>
                  </a:lnTo>
                  <a:lnTo>
                    <a:pt x="72699" y="29620"/>
                  </a:lnTo>
                  <a:lnTo>
                    <a:pt x="72975" y="29620"/>
                  </a:lnTo>
                  <a:lnTo>
                    <a:pt x="73252" y="29620"/>
                  </a:lnTo>
                  <a:lnTo>
                    <a:pt x="73528" y="29897"/>
                  </a:lnTo>
                  <a:lnTo>
                    <a:pt x="73804" y="29897"/>
                  </a:lnTo>
                  <a:lnTo>
                    <a:pt x="73804" y="30173"/>
                  </a:lnTo>
                  <a:lnTo>
                    <a:pt x="74081" y="30173"/>
                  </a:lnTo>
                  <a:lnTo>
                    <a:pt x="74081" y="30450"/>
                  </a:lnTo>
                  <a:lnTo>
                    <a:pt x="74357" y="30450"/>
                  </a:lnTo>
                  <a:lnTo>
                    <a:pt x="74357" y="30726"/>
                  </a:lnTo>
                  <a:lnTo>
                    <a:pt x="74633" y="30726"/>
                  </a:lnTo>
                  <a:lnTo>
                    <a:pt x="74633" y="31003"/>
                  </a:lnTo>
                  <a:lnTo>
                    <a:pt x="74633" y="31279"/>
                  </a:lnTo>
                  <a:lnTo>
                    <a:pt x="74910" y="31279"/>
                  </a:lnTo>
                  <a:lnTo>
                    <a:pt x="74910" y="31556"/>
                  </a:lnTo>
                  <a:lnTo>
                    <a:pt x="74910" y="31832"/>
                  </a:lnTo>
                  <a:lnTo>
                    <a:pt x="75186" y="31832"/>
                  </a:lnTo>
                  <a:lnTo>
                    <a:pt x="75186" y="32109"/>
                  </a:lnTo>
                  <a:lnTo>
                    <a:pt x="75186" y="32385"/>
                  </a:lnTo>
                  <a:lnTo>
                    <a:pt x="75462" y="32385"/>
                  </a:lnTo>
                  <a:lnTo>
                    <a:pt x="75462" y="32661"/>
                  </a:lnTo>
                  <a:lnTo>
                    <a:pt x="75462" y="32938"/>
                  </a:lnTo>
                  <a:lnTo>
                    <a:pt x="75738" y="32938"/>
                  </a:lnTo>
                  <a:lnTo>
                    <a:pt x="75738" y="33214"/>
                  </a:lnTo>
                  <a:lnTo>
                    <a:pt x="76015" y="33214"/>
                  </a:lnTo>
                  <a:lnTo>
                    <a:pt x="76015" y="33491"/>
                  </a:lnTo>
                  <a:lnTo>
                    <a:pt x="76291" y="33491"/>
                  </a:lnTo>
                  <a:lnTo>
                    <a:pt x="76567" y="33491"/>
                  </a:lnTo>
                  <a:lnTo>
                    <a:pt x="76567" y="33767"/>
                  </a:lnTo>
                  <a:lnTo>
                    <a:pt x="76843" y="33767"/>
                  </a:lnTo>
                  <a:lnTo>
                    <a:pt x="76843" y="34044"/>
                  </a:lnTo>
                  <a:lnTo>
                    <a:pt x="77119" y="34320"/>
                  </a:lnTo>
                  <a:lnTo>
                    <a:pt x="77119" y="34597"/>
                  </a:lnTo>
                  <a:lnTo>
                    <a:pt x="77396" y="34597"/>
                  </a:lnTo>
                  <a:lnTo>
                    <a:pt x="77396" y="34873"/>
                  </a:lnTo>
                  <a:lnTo>
                    <a:pt x="77396" y="35150"/>
                  </a:lnTo>
                  <a:lnTo>
                    <a:pt x="77672" y="35150"/>
                  </a:lnTo>
                  <a:lnTo>
                    <a:pt x="77672" y="35426"/>
                  </a:lnTo>
                  <a:lnTo>
                    <a:pt x="77948" y="35426"/>
                  </a:lnTo>
                  <a:lnTo>
                    <a:pt x="77948" y="35702"/>
                  </a:lnTo>
                  <a:lnTo>
                    <a:pt x="78225" y="35702"/>
                  </a:lnTo>
                  <a:lnTo>
                    <a:pt x="78225" y="35979"/>
                  </a:lnTo>
                  <a:lnTo>
                    <a:pt x="78501" y="35979"/>
                  </a:lnTo>
                  <a:lnTo>
                    <a:pt x="78777" y="35979"/>
                  </a:lnTo>
                  <a:lnTo>
                    <a:pt x="79054" y="35979"/>
                  </a:lnTo>
                  <a:lnTo>
                    <a:pt x="79330" y="35979"/>
                  </a:lnTo>
                  <a:lnTo>
                    <a:pt x="79330" y="36256"/>
                  </a:lnTo>
                  <a:lnTo>
                    <a:pt x="79606" y="36256"/>
                  </a:lnTo>
                  <a:lnTo>
                    <a:pt x="79882" y="36256"/>
                  </a:lnTo>
                  <a:lnTo>
                    <a:pt x="79882" y="36532"/>
                  </a:lnTo>
                  <a:lnTo>
                    <a:pt x="80159" y="36532"/>
                  </a:lnTo>
                  <a:lnTo>
                    <a:pt x="80435" y="36532"/>
                  </a:lnTo>
                  <a:lnTo>
                    <a:pt x="80435" y="36808"/>
                  </a:lnTo>
                  <a:lnTo>
                    <a:pt x="80711" y="36808"/>
                  </a:lnTo>
                  <a:lnTo>
                    <a:pt x="80987" y="36808"/>
                  </a:lnTo>
                  <a:lnTo>
                    <a:pt x="81263" y="36808"/>
                  </a:lnTo>
                  <a:lnTo>
                    <a:pt x="81263" y="36532"/>
                  </a:lnTo>
                  <a:lnTo>
                    <a:pt x="81540" y="36532"/>
                  </a:lnTo>
                  <a:lnTo>
                    <a:pt x="81816" y="36532"/>
                  </a:lnTo>
                  <a:lnTo>
                    <a:pt x="82092" y="36532"/>
                  </a:lnTo>
                  <a:lnTo>
                    <a:pt x="82369" y="36808"/>
                  </a:lnTo>
                  <a:lnTo>
                    <a:pt x="82645" y="36808"/>
                  </a:lnTo>
                  <a:lnTo>
                    <a:pt x="82921" y="36808"/>
                  </a:lnTo>
                  <a:lnTo>
                    <a:pt x="82921" y="36532"/>
                  </a:lnTo>
                  <a:lnTo>
                    <a:pt x="83198" y="36532"/>
                  </a:lnTo>
                  <a:lnTo>
                    <a:pt x="83474" y="36532"/>
                  </a:lnTo>
                  <a:lnTo>
                    <a:pt x="83750" y="36532"/>
                  </a:lnTo>
                  <a:lnTo>
                    <a:pt x="84026" y="36532"/>
                  </a:lnTo>
                  <a:lnTo>
                    <a:pt x="84303" y="36532"/>
                  </a:lnTo>
                  <a:lnTo>
                    <a:pt x="84579" y="36532"/>
                  </a:lnTo>
                  <a:lnTo>
                    <a:pt x="84855" y="36808"/>
                  </a:lnTo>
                  <a:lnTo>
                    <a:pt x="85131" y="36808"/>
                  </a:lnTo>
                  <a:lnTo>
                    <a:pt x="85407" y="37085"/>
                  </a:lnTo>
                  <a:lnTo>
                    <a:pt x="85684" y="37085"/>
                  </a:lnTo>
                  <a:lnTo>
                    <a:pt x="85960" y="37085"/>
                  </a:lnTo>
                  <a:lnTo>
                    <a:pt x="85960" y="37361"/>
                  </a:lnTo>
                  <a:lnTo>
                    <a:pt x="86236" y="37361"/>
                  </a:lnTo>
                  <a:lnTo>
                    <a:pt x="86513" y="37361"/>
                  </a:lnTo>
                  <a:lnTo>
                    <a:pt x="86789" y="37085"/>
                  </a:lnTo>
                  <a:lnTo>
                    <a:pt x="87065" y="37085"/>
                  </a:lnTo>
                  <a:lnTo>
                    <a:pt x="87341" y="37085"/>
                  </a:lnTo>
                  <a:lnTo>
                    <a:pt x="87618" y="37085"/>
                  </a:lnTo>
                  <a:lnTo>
                    <a:pt x="87894" y="37085"/>
                  </a:lnTo>
                  <a:lnTo>
                    <a:pt x="88170" y="37361"/>
                  </a:lnTo>
                  <a:lnTo>
                    <a:pt x="88447" y="37361"/>
                  </a:lnTo>
                  <a:lnTo>
                    <a:pt x="88723" y="37361"/>
                  </a:lnTo>
                  <a:lnTo>
                    <a:pt x="88723" y="37085"/>
                  </a:lnTo>
                  <a:lnTo>
                    <a:pt x="88999" y="37085"/>
                  </a:lnTo>
                  <a:lnTo>
                    <a:pt x="89275" y="37085"/>
                  </a:lnTo>
                  <a:lnTo>
                    <a:pt x="89551" y="37085"/>
                  </a:lnTo>
                  <a:lnTo>
                    <a:pt x="89828" y="37085"/>
                  </a:lnTo>
                  <a:lnTo>
                    <a:pt x="89828" y="37361"/>
                  </a:lnTo>
                  <a:lnTo>
                    <a:pt x="90104" y="37361"/>
                  </a:lnTo>
                  <a:lnTo>
                    <a:pt x="90380" y="37361"/>
                  </a:lnTo>
                  <a:lnTo>
                    <a:pt x="90657" y="37361"/>
                  </a:lnTo>
                  <a:lnTo>
                    <a:pt x="90657" y="37638"/>
                  </a:lnTo>
                  <a:lnTo>
                    <a:pt x="90933" y="37638"/>
                  </a:lnTo>
                  <a:lnTo>
                    <a:pt x="90933" y="37361"/>
                  </a:lnTo>
                  <a:lnTo>
                    <a:pt x="91209" y="37361"/>
                  </a:lnTo>
                  <a:lnTo>
                    <a:pt x="91485" y="37361"/>
                  </a:lnTo>
                  <a:lnTo>
                    <a:pt x="91762" y="37361"/>
                  </a:lnTo>
                  <a:lnTo>
                    <a:pt x="92038" y="37361"/>
                  </a:lnTo>
                  <a:lnTo>
                    <a:pt x="92314" y="37361"/>
                  </a:lnTo>
                  <a:lnTo>
                    <a:pt x="92591" y="37361"/>
                  </a:lnTo>
                  <a:lnTo>
                    <a:pt x="92591" y="37638"/>
                  </a:lnTo>
                  <a:lnTo>
                    <a:pt x="92867" y="37638"/>
                  </a:lnTo>
                  <a:lnTo>
                    <a:pt x="92867" y="37914"/>
                  </a:lnTo>
                  <a:lnTo>
                    <a:pt x="93143" y="37914"/>
                  </a:lnTo>
                  <a:lnTo>
                    <a:pt x="93143" y="38191"/>
                  </a:lnTo>
                  <a:lnTo>
                    <a:pt x="93419" y="38191"/>
                  </a:lnTo>
                  <a:lnTo>
                    <a:pt x="93419" y="38467"/>
                  </a:lnTo>
                  <a:lnTo>
                    <a:pt x="93419" y="38744"/>
                  </a:lnTo>
                  <a:lnTo>
                    <a:pt x="93419" y="39020"/>
                  </a:lnTo>
                  <a:lnTo>
                    <a:pt x="93695" y="39297"/>
                  </a:lnTo>
                  <a:lnTo>
                    <a:pt x="93695" y="39573"/>
                  </a:lnTo>
                  <a:lnTo>
                    <a:pt x="93972" y="39573"/>
                  </a:lnTo>
                  <a:lnTo>
                    <a:pt x="93972" y="39849"/>
                  </a:lnTo>
                  <a:lnTo>
                    <a:pt x="94248" y="39849"/>
                  </a:lnTo>
                  <a:lnTo>
                    <a:pt x="94524" y="39849"/>
                  </a:lnTo>
                  <a:lnTo>
                    <a:pt x="94800" y="39849"/>
                  </a:lnTo>
                  <a:lnTo>
                    <a:pt x="94800" y="40126"/>
                  </a:lnTo>
                  <a:lnTo>
                    <a:pt x="95077" y="40126"/>
                  </a:lnTo>
                  <a:lnTo>
                    <a:pt x="95353" y="40126"/>
                  </a:lnTo>
                  <a:lnTo>
                    <a:pt x="95353" y="40403"/>
                  </a:lnTo>
                  <a:lnTo>
                    <a:pt x="95353" y="40679"/>
                  </a:lnTo>
                  <a:lnTo>
                    <a:pt x="95353" y="40955"/>
                  </a:lnTo>
                  <a:lnTo>
                    <a:pt x="95629" y="40955"/>
                  </a:lnTo>
                  <a:lnTo>
                    <a:pt x="95629" y="41232"/>
                  </a:lnTo>
                  <a:lnTo>
                    <a:pt x="95629" y="41508"/>
                  </a:lnTo>
                  <a:lnTo>
                    <a:pt x="95629" y="41785"/>
                  </a:lnTo>
                  <a:lnTo>
                    <a:pt x="95906" y="41785"/>
                  </a:lnTo>
                  <a:lnTo>
                    <a:pt x="95906" y="42061"/>
                  </a:lnTo>
                  <a:lnTo>
                    <a:pt x="96182" y="42338"/>
                  </a:lnTo>
                  <a:lnTo>
                    <a:pt x="96458" y="42614"/>
                  </a:lnTo>
                  <a:lnTo>
                    <a:pt x="96735" y="42614"/>
                  </a:lnTo>
                  <a:lnTo>
                    <a:pt x="97011" y="42614"/>
                  </a:lnTo>
                  <a:lnTo>
                    <a:pt x="97287" y="42614"/>
                  </a:lnTo>
                  <a:lnTo>
                    <a:pt x="97287" y="42890"/>
                  </a:lnTo>
                  <a:lnTo>
                    <a:pt x="97563" y="42890"/>
                  </a:lnTo>
                  <a:lnTo>
                    <a:pt x="97839" y="42890"/>
                  </a:lnTo>
                  <a:lnTo>
                    <a:pt x="97839" y="43167"/>
                  </a:lnTo>
                  <a:lnTo>
                    <a:pt x="98116" y="43167"/>
                  </a:lnTo>
                  <a:lnTo>
                    <a:pt x="98116" y="43444"/>
                  </a:lnTo>
                  <a:lnTo>
                    <a:pt x="98392" y="43444"/>
                  </a:lnTo>
                  <a:lnTo>
                    <a:pt x="98392" y="43720"/>
                  </a:lnTo>
                  <a:lnTo>
                    <a:pt x="98392" y="43996"/>
                  </a:lnTo>
                  <a:lnTo>
                    <a:pt x="98668" y="43996"/>
                  </a:lnTo>
                  <a:lnTo>
                    <a:pt x="98668" y="44273"/>
                  </a:lnTo>
                  <a:lnTo>
                    <a:pt x="98668" y="44550"/>
                  </a:lnTo>
                  <a:lnTo>
                    <a:pt x="98668" y="44826"/>
                  </a:lnTo>
                  <a:lnTo>
                    <a:pt x="98668" y="45102"/>
                  </a:lnTo>
                  <a:lnTo>
                    <a:pt x="98668" y="45379"/>
                  </a:lnTo>
                  <a:lnTo>
                    <a:pt x="98668" y="45655"/>
                  </a:lnTo>
                  <a:lnTo>
                    <a:pt x="98668" y="45932"/>
                  </a:lnTo>
                  <a:lnTo>
                    <a:pt x="98668" y="46208"/>
                  </a:lnTo>
                  <a:lnTo>
                    <a:pt x="98668" y="46485"/>
                  </a:lnTo>
                  <a:lnTo>
                    <a:pt x="98668" y="46761"/>
                  </a:lnTo>
                  <a:lnTo>
                    <a:pt x="98944" y="46761"/>
                  </a:lnTo>
                  <a:lnTo>
                    <a:pt x="98944" y="47037"/>
                  </a:lnTo>
                  <a:lnTo>
                    <a:pt x="98944" y="47314"/>
                  </a:lnTo>
                  <a:lnTo>
                    <a:pt x="98944" y="47591"/>
                  </a:lnTo>
                  <a:lnTo>
                    <a:pt x="98944" y="47867"/>
                  </a:lnTo>
                  <a:lnTo>
                    <a:pt x="98944" y="48143"/>
                  </a:lnTo>
                  <a:lnTo>
                    <a:pt x="98944" y="48420"/>
                  </a:lnTo>
                  <a:lnTo>
                    <a:pt x="98944" y="48696"/>
                  </a:lnTo>
                  <a:lnTo>
                    <a:pt x="98944" y="48973"/>
                  </a:lnTo>
                  <a:lnTo>
                    <a:pt x="98944" y="49249"/>
                  </a:lnTo>
                  <a:lnTo>
                    <a:pt x="98944" y="49526"/>
                  </a:lnTo>
                  <a:lnTo>
                    <a:pt x="99221" y="49526"/>
                  </a:lnTo>
                  <a:lnTo>
                    <a:pt x="99221" y="49802"/>
                  </a:lnTo>
                  <a:lnTo>
                    <a:pt x="99221" y="50079"/>
                  </a:lnTo>
                  <a:lnTo>
                    <a:pt x="99497" y="50079"/>
                  </a:lnTo>
                  <a:lnTo>
                    <a:pt x="99497" y="50355"/>
                  </a:lnTo>
                  <a:lnTo>
                    <a:pt x="99773" y="50632"/>
                  </a:lnTo>
                  <a:lnTo>
                    <a:pt x="99773" y="50908"/>
                  </a:lnTo>
                  <a:lnTo>
                    <a:pt x="100050" y="50908"/>
                  </a:lnTo>
                  <a:lnTo>
                    <a:pt x="100050" y="51184"/>
                  </a:lnTo>
                  <a:lnTo>
                    <a:pt x="100050" y="51461"/>
                  </a:lnTo>
                  <a:lnTo>
                    <a:pt x="100326" y="51461"/>
                  </a:lnTo>
                  <a:lnTo>
                    <a:pt x="100326" y="51738"/>
                  </a:lnTo>
                  <a:lnTo>
                    <a:pt x="100326" y="52014"/>
                  </a:lnTo>
                  <a:lnTo>
                    <a:pt x="100602" y="52014"/>
                  </a:lnTo>
                  <a:lnTo>
                    <a:pt x="100602" y="52290"/>
                  </a:lnTo>
                  <a:lnTo>
                    <a:pt x="100602" y="52567"/>
                  </a:lnTo>
                  <a:lnTo>
                    <a:pt x="100879" y="52567"/>
                  </a:lnTo>
                  <a:lnTo>
                    <a:pt x="100879" y="52843"/>
                  </a:lnTo>
                  <a:lnTo>
                    <a:pt x="100879" y="53120"/>
                  </a:lnTo>
                  <a:lnTo>
                    <a:pt x="101155" y="53120"/>
                  </a:lnTo>
                  <a:lnTo>
                    <a:pt x="101155" y="53396"/>
                  </a:lnTo>
                  <a:lnTo>
                    <a:pt x="101155" y="53673"/>
                  </a:lnTo>
                  <a:lnTo>
                    <a:pt x="101431" y="53673"/>
                  </a:lnTo>
                  <a:lnTo>
                    <a:pt x="101431" y="53949"/>
                  </a:lnTo>
                  <a:lnTo>
                    <a:pt x="101707" y="53949"/>
                  </a:lnTo>
                  <a:lnTo>
                    <a:pt x="101707" y="54226"/>
                  </a:lnTo>
                  <a:lnTo>
                    <a:pt x="101983" y="54226"/>
                  </a:lnTo>
                  <a:lnTo>
                    <a:pt x="102260" y="54502"/>
                  </a:lnTo>
                  <a:lnTo>
                    <a:pt x="102536" y="54502"/>
                  </a:lnTo>
                  <a:lnTo>
                    <a:pt x="102536" y="54779"/>
                  </a:lnTo>
                  <a:lnTo>
                    <a:pt x="102812" y="54779"/>
                  </a:lnTo>
                  <a:lnTo>
                    <a:pt x="102812" y="55055"/>
                  </a:lnTo>
                  <a:lnTo>
                    <a:pt x="103088" y="55055"/>
                  </a:lnTo>
                  <a:lnTo>
                    <a:pt x="103088" y="55331"/>
                  </a:lnTo>
                  <a:lnTo>
                    <a:pt x="103365" y="55331"/>
                  </a:lnTo>
                  <a:lnTo>
                    <a:pt x="103641" y="55331"/>
                  </a:lnTo>
                  <a:lnTo>
                    <a:pt x="103917" y="55331"/>
                  </a:lnTo>
                  <a:lnTo>
                    <a:pt x="104194" y="55331"/>
                  </a:lnTo>
                  <a:lnTo>
                    <a:pt x="104470" y="55331"/>
                  </a:lnTo>
                  <a:lnTo>
                    <a:pt x="104746" y="55331"/>
                  </a:lnTo>
                  <a:lnTo>
                    <a:pt x="104746" y="55608"/>
                  </a:lnTo>
                  <a:lnTo>
                    <a:pt x="105023" y="55608"/>
                  </a:lnTo>
                  <a:lnTo>
                    <a:pt x="105023" y="55884"/>
                  </a:lnTo>
                  <a:lnTo>
                    <a:pt x="105299" y="55884"/>
                  </a:lnTo>
                  <a:lnTo>
                    <a:pt x="105575" y="55884"/>
                  </a:lnTo>
                  <a:lnTo>
                    <a:pt x="105851" y="55884"/>
                  </a:lnTo>
                  <a:lnTo>
                    <a:pt x="106127" y="55884"/>
                  </a:lnTo>
                  <a:lnTo>
                    <a:pt x="106127" y="56161"/>
                  </a:lnTo>
                  <a:lnTo>
                    <a:pt x="106404" y="56161"/>
                  </a:lnTo>
                  <a:lnTo>
                    <a:pt x="106680" y="56161"/>
                  </a:lnTo>
                  <a:lnTo>
                    <a:pt x="106680" y="56437"/>
                  </a:lnTo>
                  <a:lnTo>
                    <a:pt x="106680" y="56714"/>
                  </a:lnTo>
                  <a:lnTo>
                    <a:pt x="106680" y="56990"/>
                  </a:lnTo>
                  <a:lnTo>
                    <a:pt x="106680" y="57267"/>
                  </a:lnTo>
                  <a:lnTo>
                    <a:pt x="106680" y="57543"/>
                  </a:lnTo>
                  <a:lnTo>
                    <a:pt x="106956" y="57820"/>
                  </a:lnTo>
                  <a:lnTo>
                    <a:pt x="106956" y="58096"/>
                  </a:lnTo>
                  <a:lnTo>
                    <a:pt x="107232" y="58096"/>
                  </a:lnTo>
                  <a:lnTo>
                    <a:pt x="107232" y="58373"/>
                  </a:lnTo>
                  <a:lnTo>
                    <a:pt x="107509" y="58373"/>
                  </a:lnTo>
                  <a:lnTo>
                    <a:pt x="107785" y="58373"/>
                  </a:lnTo>
                  <a:lnTo>
                    <a:pt x="107785" y="58649"/>
                  </a:lnTo>
                  <a:lnTo>
                    <a:pt x="108061" y="58649"/>
                  </a:lnTo>
                  <a:lnTo>
                    <a:pt x="108338" y="58649"/>
                  </a:lnTo>
                  <a:lnTo>
                    <a:pt x="108614" y="58649"/>
                  </a:lnTo>
                  <a:lnTo>
                    <a:pt x="108614" y="58925"/>
                  </a:lnTo>
                  <a:lnTo>
                    <a:pt x="108890" y="58925"/>
                  </a:lnTo>
                  <a:lnTo>
                    <a:pt x="109166" y="58925"/>
                  </a:lnTo>
                  <a:lnTo>
                    <a:pt x="109443" y="58925"/>
                  </a:lnTo>
                  <a:lnTo>
                    <a:pt x="109719" y="58925"/>
                  </a:lnTo>
                  <a:lnTo>
                    <a:pt x="109995" y="58925"/>
                  </a:lnTo>
                  <a:lnTo>
                    <a:pt x="110271" y="58925"/>
                  </a:lnTo>
                  <a:lnTo>
                    <a:pt x="110548" y="58925"/>
                  </a:lnTo>
                  <a:lnTo>
                    <a:pt x="110824" y="58925"/>
                  </a:lnTo>
                  <a:lnTo>
                    <a:pt x="111100" y="58925"/>
                  </a:lnTo>
                  <a:lnTo>
                    <a:pt x="111376" y="58925"/>
                  </a:lnTo>
                  <a:lnTo>
                    <a:pt x="111376" y="59202"/>
                  </a:lnTo>
                  <a:lnTo>
                    <a:pt x="111653" y="59202"/>
                  </a:lnTo>
                  <a:lnTo>
                    <a:pt x="111653" y="59478"/>
                  </a:lnTo>
                  <a:lnTo>
                    <a:pt x="111929" y="59478"/>
                  </a:lnTo>
                  <a:lnTo>
                    <a:pt x="111929" y="59755"/>
                  </a:lnTo>
                  <a:lnTo>
                    <a:pt x="112205" y="59755"/>
                  </a:lnTo>
                  <a:lnTo>
                    <a:pt x="112205" y="60031"/>
                  </a:lnTo>
                  <a:lnTo>
                    <a:pt x="112482" y="60031"/>
                  </a:lnTo>
                  <a:lnTo>
                    <a:pt x="112482" y="60308"/>
                  </a:lnTo>
                  <a:lnTo>
                    <a:pt x="112758" y="60308"/>
                  </a:lnTo>
                  <a:lnTo>
                    <a:pt x="112758" y="60584"/>
                  </a:lnTo>
                  <a:lnTo>
                    <a:pt x="113034" y="60584"/>
                  </a:lnTo>
                  <a:lnTo>
                    <a:pt x="113310" y="60861"/>
                  </a:lnTo>
                  <a:lnTo>
                    <a:pt x="113587" y="60861"/>
                  </a:lnTo>
                  <a:lnTo>
                    <a:pt x="113587" y="61137"/>
                  </a:lnTo>
                  <a:lnTo>
                    <a:pt x="113863" y="61137"/>
                  </a:lnTo>
                  <a:lnTo>
                    <a:pt x="114139" y="61137"/>
                  </a:lnTo>
                  <a:lnTo>
                    <a:pt x="114139" y="61414"/>
                  </a:lnTo>
                  <a:lnTo>
                    <a:pt x="114415" y="61414"/>
                  </a:lnTo>
                  <a:lnTo>
                    <a:pt x="114692" y="61690"/>
                  </a:lnTo>
                  <a:lnTo>
                    <a:pt x="114968" y="61690"/>
                  </a:lnTo>
                  <a:lnTo>
                    <a:pt x="114968" y="61967"/>
                  </a:lnTo>
                  <a:lnTo>
                    <a:pt x="115244" y="61967"/>
                  </a:lnTo>
                  <a:lnTo>
                    <a:pt x="115520" y="62243"/>
                  </a:lnTo>
                  <a:lnTo>
                    <a:pt x="115797" y="62243"/>
                  </a:lnTo>
                  <a:lnTo>
                    <a:pt x="115797" y="62520"/>
                  </a:lnTo>
                  <a:lnTo>
                    <a:pt x="116073" y="62520"/>
                  </a:lnTo>
                  <a:lnTo>
                    <a:pt x="116349" y="62520"/>
                  </a:lnTo>
                  <a:lnTo>
                    <a:pt x="116349" y="62796"/>
                  </a:lnTo>
                  <a:lnTo>
                    <a:pt x="116626" y="62796"/>
                  </a:lnTo>
                  <a:lnTo>
                    <a:pt x="116626" y="63072"/>
                  </a:lnTo>
                  <a:lnTo>
                    <a:pt x="116902" y="63072"/>
                  </a:lnTo>
                  <a:lnTo>
                    <a:pt x="116902" y="63349"/>
                  </a:lnTo>
                  <a:lnTo>
                    <a:pt x="116626" y="63349"/>
                  </a:lnTo>
                  <a:lnTo>
                    <a:pt x="116626" y="63625"/>
                  </a:lnTo>
                  <a:lnTo>
                    <a:pt x="116349" y="63625"/>
                  </a:lnTo>
                  <a:lnTo>
                    <a:pt x="116349" y="63902"/>
                  </a:lnTo>
                  <a:lnTo>
                    <a:pt x="116349" y="64178"/>
                  </a:lnTo>
                  <a:lnTo>
                    <a:pt x="116349" y="64455"/>
                  </a:lnTo>
                  <a:lnTo>
                    <a:pt x="116349" y="64731"/>
                  </a:lnTo>
                  <a:lnTo>
                    <a:pt x="116349" y="65008"/>
                  </a:lnTo>
                  <a:lnTo>
                    <a:pt x="116626" y="65008"/>
                  </a:lnTo>
                  <a:lnTo>
                    <a:pt x="116902" y="65284"/>
                  </a:lnTo>
                  <a:lnTo>
                    <a:pt x="117178" y="65284"/>
                  </a:lnTo>
                  <a:lnTo>
                    <a:pt x="117178" y="65561"/>
                  </a:lnTo>
                  <a:lnTo>
                    <a:pt x="117454" y="65561"/>
                  </a:lnTo>
                  <a:lnTo>
                    <a:pt x="117454" y="65837"/>
                  </a:lnTo>
                  <a:lnTo>
                    <a:pt x="117731" y="65837"/>
                  </a:lnTo>
                  <a:lnTo>
                    <a:pt x="117731" y="66113"/>
                  </a:lnTo>
                  <a:lnTo>
                    <a:pt x="118007" y="66113"/>
                  </a:lnTo>
                  <a:lnTo>
                    <a:pt x="118007" y="66390"/>
                  </a:lnTo>
                  <a:lnTo>
                    <a:pt x="118007" y="66667"/>
                  </a:lnTo>
                  <a:lnTo>
                    <a:pt x="118283" y="66667"/>
                  </a:lnTo>
                  <a:lnTo>
                    <a:pt x="118559" y="66667"/>
                  </a:lnTo>
                  <a:lnTo>
                    <a:pt x="118836" y="66667"/>
                  </a:lnTo>
                  <a:lnTo>
                    <a:pt x="119112" y="66667"/>
                  </a:lnTo>
                  <a:lnTo>
                    <a:pt x="119112" y="66943"/>
                  </a:lnTo>
                  <a:lnTo>
                    <a:pt x="119388" y="66943"/>
                  </a:lnTo>
                  <a:lnTo>
                    <a:pt x="119388" y="67219"/>
                  </a:lnTo>
                  <a:lnTo>
                    <a:pt x="119664" y="67219"/>
                  </a:lnTo>
                  <a:lnTo>
                    <a:pt x="119664" y="67496"/>
                  </a:lnTo>
                  <a:lnTo>
                    <a:pt x="119664" y="67772"/>
                  </a:lnTo>
                  <a:lnTo>
                    <a:pt x="119941" y="68049"/>
                  </a:lnTo>
                  <a:lnTo>
                    <a:pt x="119941" y="68325"/>
                  </a:lnTo>
                  <a:lnTo>
                    <a:pt x="120217" y="68325"/>
                  </a:lnTo>
                  <a:lnTo>
                    <a:pt x="120217" y="68602"/>
                  </a:lnTo>
                  <a:lnTo>
                    <a:pt x="120493" y="68602"/>
                  </a:lnTo>
                  <a:lnTo>
                    <a:pt x="120769" y="68602"/>
                  </a:lnTo>
                  <a:lnTo>
                    <a:pt x="120769" y="68325"/>
                  </a:lnTo>
                  <a:lnTo>
                    <a:pt x="121046" y="68049"/>
                  </a:lnTo>
                  <a:lnTo>
                    <a:pt x="121046" y="67772"/>
                  </a:lnTo>
                  <a:lnTo>
                    <a:pt x="121322" y="67772"/>
                  </a:lnTo>
                  <a:lnTo>
                    <a:pt x="121322" y="67496"/>
                  </a:lnTo>
                  <a:lnTo>
                    <a:pt x="121598" y="67496"/>
                  </a:lnTo>
                  <a:lnTo>
                    <a:pt x="121598" y="67772"/>
                  </a:lnTo>
                  <a:lnTo>
                    <a:pt x="121875" y="67772"/>
                  </a:lnTo>
                  <a:lnTo>
                    <a:pt x="121875" y="68049"/>
                  </a:lnTo>
                  <a:lnTo>
                    <a:pt x="122151" y="68049"/>
                  </a:lnTo>
                  <a:lnTo>
                    <a:pt x="122151" y="68325"/>
                  </a:lnTo>
                  <a:lnTo>
                    <a:pt x="122427" y="68325"/>
                  </a:lnTo>
                  <a:lnTo>
                    <a:pt x="122427" y="68602"/>
                  </a:lnTo>
                  <a:lnTo>
                    <a:pt x="122703" y="68602"/>
                  </a:lnTo>
                  <a:lnTo>
                    <a:pt x="122703" y="68878"/>
                  </a:lnTo>
                  <a:lnTo>
                    <a:pt x="122980" y="68878"/>
                  </a:lnTo>
                  <a:lnTo>
                    <a:pt x="122980" y="69154"/>
                  </a:lnTo>
                  <a:lnTo>
                    <a:pt x="123256" y="69154"/>
                  </a:lnTo>
                  <a:lnTo>
                    <a:pt x="123256" y="69431"/>
                  </a:lnTo>
                  <a:lnTo>
                    <a:pt x="123256" y="69708"/>
                  </a:lnTo>
                  <a:lnTo>
                    <a:pt x="123532" y="69708"/>
                  </a:lnTo>
                  <a:lnTo>
                    <a:pt x="123532" y="69984"/>
                  </a:lnTo>
                  <a:lnTo>
                    <a:pt x="123808" y="69984"/>
                  </a:lnTo>
                  <a:lnTo>
                    <a:pt x="124085" y="69984"/>
                  </a:lnTo>
                  <a:lnTo>
                    <a:pt x="124361" y="69984"/>
                  </a:lnTo>
                  <a:lnTo>
                    <a:pt x="124637" y="69984"/>
                  </a:lnTo>
                  <a:lnTo>
                    <a:pt x="124913" y="69984"/>
                  </a:lnTo>
                  <a:lnTo>
                    <a:pt x="125190" y="69984"/>
                  </a:lnTo>
                  <a:lnTo>
                    <a:pt x="125466" y="69984"/>
                  </a:lnTo>
                  <a:lnTo>
                    <a:pt x="125742" y="69984"/>
                  </a:lnTo>
                  <a:lnTo>
                    <a:pt x="126019" y="69984"/>
                  </a:lnTo>
                  <a:lnTo>
                    <a:pt x="126295" y="69984"/>
                  </a:lnTo>
                  <a:lnTo>
                    <a:pt x="126571" y="69984"/>
                  </a:lnTo>
                  <a:lnTo>
                    <a:pt x="126571" y="70260"/>
                  </a:lnTo>
                  <a:lnTo>
                    <a:pt x="126571" y="70537"/>
                  </a:lnTo>
                  <a:lnTo>
                    <a:pt x="126571" y="70814"/>
                  </a:lnTo>
                  <a:lnTo>
                    <a:pt x="126295" y="70814"/>
                  </a:lnTo>
                  <a:lnTo>
                    <a:pt x="126295" y="71090"/>
                  </a:lnTo>
                  <a:lnTo>
                    <a:pt x="126295" y="71366"/>
                  </a:lnTo>
                  <a:lnTo>
                    <a:pt x="126295" y="71643"/>
                  </a:lnTo>
                  <a:lnTo>
                    <a:pt x="126571" y="71643"/>
                  </a:lnTo>
                  <a:lnTo>
                    <a:pt x="126571" y="71919"/>
                  </a:lnTo>
                  <a:lnTo>
                    <a:pt x="126571" y="72196"/>
                  </a:lnTo>
                  <a:lnTo>
                    <a:pt x="126571" y="72472"/>
                  </a:lnTo>
                  <a:lnTo>
                    <a:pt x="126571" y="72749"/>
                  </a:lnTo>
                  <a:lnTo>
                    <a:pt x="126571" y="73025"/>
                  </a:lnTo>
                  <a:lnTo>
                    <a:pt x="126847" y="73025"/>
                  </a:lnTo>
                  <a:lnTo>
                    <a:pt x="126847" y="73301"/>
                  </a:lnTo>
                  <a:lnTo>
                    <a:pt x="127124" y="73301"/>
                  </a:lnTo>
                  <a:lnTo>
                    <a:pt x="127124" y="73578"/>
                  </a:lnTo>
                  <a:lnTo>
                    <a:pt x="127124" y="73855"/>
                  </a:lnTo>
                  <a:lnTo>
                    <a:pt x="126847" y="73855"/>
                  </a:lnTo>
                  <a:lnTo>
                    <a:pt x="126847" y="74131"/>
                  </a:lnTo>
                  <a:lnTo>
                    <a:pt x="126847" y="74407"/>
                  </a:lnTo>
                  <a:lnTo>
                    <a:pt x="126847" y="74684"/>
                  </a:lnTo>
                  <a:lnTo>
                    <a:pt x="126847" y="74960"/>
                  </a:lnTo>
                  <a:lnTo>
                    <a:pt x="126847" y="75237"/>
                  </a:lnTo>
                  <a:lnTo>
                    <a:pt x="127124" y="75237"/>
                  </a:lnTo>
                  <a:lnTo>
                    <a:pt x="127124" y="75513"/>
                  </a:lnTo>
                  <a:lnTo>
                    <a:pt x="126847" y="75513"/>
                  </a:lnTo>
                  <a:lnTo>
                    <a:pt x="126847" y="75237"/>
                  </a:lnTo>
                  <a:lnTo>
                    <a:pt x="126571" y="75237"/>
                  </a:lnTo>
                  <a:lnTo>
                    <a:pt x="126295" y="75237"/>
                  </a:lnTo>
                  <a:lnTo>
                    <a:pt x="126295" y="74960"/>
                  </a:lnTo>
                  <a:lnTo>
                    <a:pt x="126019" y="74960"/>
                  </a:lnTo>
                  <a:lnTo>
                    <a:pt x="125742" y="74684"/>
                  </a:lnTo>
                  <a:lnTo>
                    <a:pt x="125466" y="74684"/>
                  </a:lnTo>
                  <a:lnTo>
                    <a:pt x="125190" y="74684"/>
                  </a:lnTo>
                  <a:lnTo>
                    <a:pt x="125190" y="74960"/>
                  </a:lnTo>
                  <a:lnTo>
                    <a:pt x="124913" y="74960"/>
                  </a:lnTo>
                  <a:lnTo>
                    <a:pt x="124637" y="74960"/>
                  </a:lnTo>
                  <a:lnTo>
                    <a:pt x="124637" y="75237"/>
                  </a:lnTo>
                  <a:lnTo>
                    <a:pt x="124361" y="75237"/>
                  </a:lnTo>
                  <a:lnTo>
                    <a:pt x="124085" y="75237"/>
                  </a:lnTo>
                  <a:lnTo>
                    <a:pt x="124085" y="75513"/>
                  </a:lnTo>
                  <a:lnTo>
                    <a:pt x="123808" y="75513"/>
                  </a:lnTo>
                  <a:lnTo>
                    <a:pt x="123532" y="75513"/>
                  </a:lnTo>
                  <a:lnTo>
                    <a:pt x="123256" y="75513"/>
                  </a:lnTo>
                  <a:lnTo>
                    <a:pt x="123256" y="75790"/>
                  </a:lnTo>
                  <a:lnTo>
                    <a:pt x="122980" y="75790"/>
                  </a:lnTo>
                  <a:lnTo>
                    <a:pt x="122980" y="76066"/>
                  </a:lnTo>
                  <a:lnTo>
                    <a:pt x="122703" y="76066"/>
                  </a:lnTo>
                  <a:lnTo>
                    <a:pt x="122703" y="76343"/>
                  </a:lnTo>
                  <a:lnTo>
                    <a:pt x="122703" y="76619"/>
                  </a:lnTo>
                  <a:lnTo>
                    <a:pt x="122427" y="76619"/>
                  </a:lnTo>
                  <a:lnTo>
                    <a:pt x="122427" y="76896"/>
                  </a:lnTo>
                  <a:lnTo>
                    <a:pt x="122427" y="77172"/>
                  </a:lnTo>
                  <a:lnTo>
                    <a:pt x="122427" y="77448"/>
                  </a:lnTo>
                  <a:lnTo>
                    <a:pt x="122427" y="77725"/>
                  </a:lnTo>
                  <a:lnTo>
                    <a:pt x="122703" y="77725"/>
                  </a:lnTo>
                  <a:lnTo>
                    <a:pt x="122703" y="78002"/>
                  </a:lnTo>
                  <a:lnTo>
                    <a:pt x="122980" y="78278"/>
                  </a:lnTo>
                  <a:lnTo>
                    <a:pt x="122980" y="78554"/>
                  </a:lnTo>
                  <a:lnTo>
                    <a:pt x="122703" y="78831"/>
                  </a:lnTo>
                  <a:lnTo>
                    <a:pt x="122427" y="78831"/>
                  </a:lnTo>
                  <a:lnTo>
                    <a:pt x="122427" y="79107"/>
                  </a:lnTo>
                  <a:lnTo>
                    <a:pt x="122151" y="79107"/>
                  </a:lnTo>
                  <a:lnTo>
                    <a:pt x="121875" y="79107"/>
                  </a:lnTo>
                  <a:lnTo>
                    <a:pt x="121875" y="79384"/>
                  </a:lnTo>
                  <a:lnTo>
                    <a:pt x="121598" y="79384"/>
                  </a:lnTo>
                  <a:lnTo>
                    <a:pt x="121322" y="79384"/>
                  </a:lnTo>
                  <a:lnTo>
                    <a:pt x="121046" y="79384"/>
                  </a:lnTo>
                  <a:lnTo>
                    <a:pt x="121046" y="79660"/>
                  </a:lnTo>
                  <a:lnTo>
                    <a:pt x="120769" y="79660"/>
                  </a:lnTo>
                  <a:lnTo>
                    <a:pt x="120769" y="79937"/>
                  </a:lnTo>
                  <a:lnTo>
                    <a:pt x="120493" y="79937"/>
                  </a:lnTo>
                  <a:lnTo>
                    <a:pt x="120493" y="80213"/>
                  </a:lnTo>
                  <a:lnTo>
                    <a:pt x="120217" y="80213"/>
                  </a:lnTo>
                  <a:lnTo>
                    <a:pt x="120217" y="80490"/>
                  </a:lnTo>
                  <a:lnTo>
                    <a:pt x="120217" y="80766"/>
                  </a:lnTo>
                  <a:lnTo>
                    <a:pt x="119941" y="80766"/>
                  </a:lnTo>
                  <a:lnTo>
                    <a:pt x="119941" y="81043"/>
                  </a:lnTo>
                  <a:lnTo>
                    <a:pt x="119941" y="81319"/>
                  </a:lnTo>
                  <a:lnTo>
                    <a:pt x="119664" y="81319"/>
                  </a:lnTo>
                  <a:lnTo>
                    <a:pt x="119664" y="81595"/>
                  </a:lnTo>
                  <a:lnTo>
                    <a:pt x="119664" y="81872"/>
                  </a:lnTo>
                  <a:lnTo>
                    <a:pt x="119388" y="81872"/>
                  </a:lnTo>
                  <a:lnTo>
                    <a:pt x="119388" y="82148"/>
                  </a:lnTo>
                  <a:lnTo>
                    <a:pt x="119388" y="82425"/>
                  </a:lnTo>
                  <a:lnTo>
                    <a:pt x="119112" y="82425"/>
                  </a:lnTo>
                  <a:lnTo>
                    <a:pt x="119112" y="82701"/>
                  </a:lnTo>
                  <a:lnTo>
                    <a:pt x="118836" y="82701"/>
                  </a:lnTo>
                  <a:lnTo>
                    <a:pt x="118836" y="82978"/>
                  </a:lnTo>
                  <a:lnTo>
                    <a:pt x="118559" y="82978"/>
                  </a:lnTo>
                  <a:lnTo>
                    <a:pt x="118559" y="83254"/>
                  </a:lnTo>
                  <a:lnTo>
                    <a:pt x="118559" y="83531"/>
                  </a:lnTo>
                  <a:lnTo>
                    <a:pt x="118283" y="83531"/>
                  </a:lnTo>
                  <a:lnTo>
                    <a:pt x="118283" y="83807"/>
                  </a:lnTo>
                  <a:lnTo>
                    <a:pt x="118283" y="84084"/>
                  </a:lnTo>
                  <a:lnTo>
                    <a:pt x="118007" y="84084"/>
                  </a:lnTo>
                  <a:lnTo>
                    <a:pt x="118007" y="84360"/>
                  </a:lnTo>
                  <a:lnTo>
                    <a:pt x="118283" y="84360"/>
                  </a:lnTo>
                  <a:lnTo>
                    <a:pt x="118283" y="84637"/>
                  </a:lnTo>
                  <a:lnTo>
                    <a:pt x="118559" y="84637"/>
                  </a:lnTo>
                  <a:lnTo>
                    <a:pt x="118559" y="84913"/>
                  </a:lnTo>
                  <a:lnTo>
                    <a:pt x="118836" y="84913"/>
                  </a:lnTo>
                  <a:lnTo>
                    <a:pt x="118836" y="85190"/>
                  </a:lnTo>
                  <a:lnTo>
                    <a:pt x="119112" y="85190"/>
                  </a:lnTo>
                  <a:lnTo>
                    <a:pt x="119388" y="85466"/>
                  </a:lnTo>
                  <a:lnTo>
                    <a:pt x="119388" y="85742"/>
                  </a:lnTo>
                  <a:lnTo>
                    <a:pt x="119664" y="85742"/>
                  </a:lnTo>
                  <a:lnTo>
                    <a:pt x="119664" y="86019"/>
                  </a:lnTo>
                  <a:lnTo>
                    <a:pt x="119388" y="86019"/>
                  </a:lnTo>
                  <a:lnTo>
                    <a:pt x="119664" y="86295"/>
                  </a:lnTo>
                  <a:lnTo>
                    <a:pt x="119664" y="86572"/>
                  </a:lnTo>
                  <a:lnTo>
                    <a:pt x="119664" y="86848"/>
                  </a:lnTo>
                  <a:lnTo>
                    <a:pt x="119664" y="87125"/>
                  </a:lnTo>
                  <a:lnTo>
                    <a:pt x="119388" y="87125"/>
                  </a:lnTo>
                  <a:lnTo>
                    <a:pt x="119388" y="87401"/>
                  </a:lnTo>
                  <a:lnTo>
                    <a:pt x="119112" y="87401"/>
                  </a:lnTo>
                  <a:lnTo>
                    <a:pt x="118836" y="87401"/>
                  </a:lnTo>
                  <a:lnTo>
                    <a:pt x="118836" y="87678"/>
                  </a:lnTo>
                  <a:lnTo>
                    <a:pt x="118559" y="87678"/>
                  </a:lnTo>
                  <a:lnTo>
                    <a:pt x="118283" y="87678"/>
                  </a:lnTo>
                  <a:lnTo>
                    <a:pt x="118007" y="87678"/>
                  </a:lnTo>
                  <a:lnTo>
                    <a:pt x="117731" y="87678"/>
                  </a:lnTo>
                  <a:lnTo>
                    <a:pt x="117454" y="87954"/>
                  </a:lnTo>
                  <a:lnTo>
                    <a:pt x="117178" y="87954"/>
                  </a:lnTo>
                  <a:lnTo>
                    <a:pt x="116902" y="87954"/>
                  </a:lnTo>
                  <a:lnTo>
                    <a:pt x="116902" y="88231"/>
                  </a:lnTo>
                  <a:lnTo>
                    <a:pt x="116626" y="88231"/>
                  </a:lnTo>
                  <a:lnTo>
                    <a:pt x="116626" y="88507"/>
                  </a:lnTo>
                  <a:lnTo>
                    <a:pt x="116349" y="88507"/>
                  </a:lnTo>
                  <a:lnTo>
                    <a:pt x="116349" y="88784"/>
                  </a:lnTo>
                  <a:lnTo>
                    <a:pt x="116073" y="88784"/>
                  </a:lnTo>
                  <a:lnTo>
                    <a:pt x="116073" y="89060"/>
                  </a:lnTo>
                  <a:lnTo>
                    <a:pt x="115797" y="89060"/>
                  </a:lnTo>
                  <a:lnTo>
                    <a:pt x="115797" y="89336"/>
                  </a:lnTo>
                  <a:lnTo>
                    <a:pt x="115520" y="89336"/>
                  </a:lnTo>
                  <a:lnTo>
                    <a:pt x="115520" y="89613"/>
                  </a:lnTo>
                  <a:lnTo>
                    <a:pt x="115244" y="89613"/>
                  </a:lnTo>
                  <a:lnTo>
                    <a:pt x="115244" y="89889"/>
                  </a:lnTo>
                  <a:lnTo>
                    <a:pt x="114968" y="89889"/>
                  </a:lnTo>
                  <a:lnTo>
                    <a:pt x="114692" y="89889"/>
                  </a:lnTo>
                  <a:lnTo>
                    <a:pt x="114415" y="89889"/>
                  </a:lnTo>
                  <a:lnTo>
                    <a:pt x="114415" y="89613"/>
                  </a:lnTo>
                  <a:lnTo>
                    <a:pt x="114139" y="89613"/>
                  </a:lnTo>
                  <a:lnTo>
                    <a:pt x="113863" y="89613"/>
                  </a:lnTo>
                  <a:lnTo>
                    <a:pt x="113863" y="89336"/>
                  </a:lnTo>
                  <a:lnTo>
                    <a:pt x="113587" y="89060"/>
                  </a:lnTo>
                  <a:lnTo>
                    <a:pt x="113310" y="88784"/>
                  </a:lnTo>
                  <a:lnTo>
                    <a:pt x="113034" y="88507"/>
                  </a:lnTo>
                  <a:lnTo>
                    <a:pt x="112758" y="88507"/>
                  </a:lnTo>
                  <a:lnTo>
                    <a:pt x="112482" y="88507"/>
                  </a:lnTo>
                  <a:lnTo>
                    <a:pt x="112205" y="88507"/>
                  </a:lnTo>
                  <a:lnTo>
                    <a:pt x="111929" y="88507"/>
                  </a:lnTo>
                  <a:lnTo>
                    <a:pt x="111653" y="88507"/>
                  </a:lnTo>
                  <a:lnTo>
                    <a:pt x="111376" y="88507"/>
                  </a:lnTo>
                  <a:lnTo>
                    <a:pt x="111100" y="88507"/>
                  </a:lnTo>
                  <a:lnTo>
                    <a:pt x="110824" y="88507"/>
                  </a:lnTo>
                  <a:lnTo>
                    <a:pt x="110548" y="88507"/>
                  </a:lnTo>
                  <a:lnTo>
                    <a:pt x="110271" y="88507"/>
                  </a:lnTo>
                  <a:lnTo>
                    <a:pt x="109995" y="88507"/>
                  </a:lnTo>
                  <a:lnTo>
                    <a:pt x="109995" y="88231"/>
                  </a:lnTo>
                  <a:lnTo>
                    <a:pt x="109719" y="88231"/>
                  </a:lnTo>
                  <a:lnTo>
                    <a:pt x="109719" y="87954"/>
                  </a:lnTo>
                  <a:lnTo>
                    <a:pt x="109443" y="87954"/>
                  </a:lnTo>
                  <a:lnTo>
                    <a:pt x="109443" y="87678"/>
                  </a:lnTo>
                  <a:lnTo>
                    <a:pt x="109166" y="87401"/>
                  </a:lnTo>
                  <a:lnTo>
                    <a:pt x="108890" y="87125"/>
                  </a:lnTo>
                  <a:lnTo>
                    <a:pt x="108890" y="86848"/>
                  </a:lnTo>
                  <a:lnTo>
                    <a:pt x="108614" y="86848"/>
                  </a:lnTo>
                  <a:lnTo>
                    <a:pt x="108338" y="86848"/>
                  </a:lnTo>
                  <a:lnTo>
                    <a:pt x="108338" y="86572"/>
                  </a:lnTo>
                  <a:lnTo>
                    <a:pt x="108061" y="86572"/>
                  </a:lnTo>
                  <a:lnTo>
                    <a:pt x="107785" y="86572"/>
                  </a:lnTo>
                  <a:lnTo>
                    <a:pt x="107509" y="86572"/>
                  </a:lnTo>
                  <a:lnTo>
                    <a:pt x="107232" y="86572"/>
                  </a:lnTo>
                  <a:lnTo>
                    <a:pt x="106956" y="86572"/>
                  </a:lnTo>
                  <a:lnTo>
                    <a:pt x="106680" y="86572"/>
                  </a:lnTo>
                  <a:lnTo>
                    <a:pt x="106404" y="86572"/>
                  </a:lnTo>
                  <a:lnTo>
                    <a:pt x="106127" y="86572"/>
                  </a:lnTo>
                  <a:lnTo>
                    <a:pt x="105851" y="86572"/>
                  </a:lnTo>
                  <a:lnTo>
                    <a:pt x="105575" y="86572"/>
                  </a:lnTo>
                  <a:lnTo>
                    <a:pt x="105575" y="86848"/>
                  </a:lnTo>
                  <a:lnTo>
                    <a:pt x="105299" y="86848"/>
                  </a:lnTo>
                  <a:lnTo>
                    <a:pt x="105023" y="86848"/>
                  </a:lnTo>
                  <a:lnTo>
                    <a:pt x="104746" y="86848"/>
                  </a:lnTo>
                  <a:lnTo>
                    <a:pt x="104746" y="86572"/>
                  </a:lnTo>
                  <a:lnTo>
                    <a:pt x="104470" y="86572"/>
                  </a:lnTo>
                  <a:lnTo>
                    <a:pt x="104194" y="86572"/>
                  </a:lnTo>
                  <a:lnTo>
                    <a:pt x="104470" y="86572"/>
                  </a:lnTo>
                  <a:lnTo>
                    <a:pt x="104470" y="86848"/>
                  </a:lnTo>
                  <a:lnTo>
                    <a:pt x="104470" y="87125"/>
                  </a:lnTo>
                  <a:lnTo>
                    <a:pt x="104470" y="87401"/>
                  </a:lnTo>
                  <a:lnTo>
                    <a:pt x="104470" y="87678"/>
                  </a:lnTo>
                  <a:lnTo>
                    <a:pt x="104746" y="87678"/>
                  </a:lnTo>
                  <a:lnTo>
                    <a:pt x="104746" y="87954"/>
                  </a:lnTo>
                  <a:lnTo>
                    <a:pt x="105023" y="87954"/>
                  </a:lnTo>
                  <a:lnTo>
                    <a:pt x="105023" y="88231"/>
                  </a:lnTo>
                  <a:lnTo>
                    <a:pt x="105023" y="88507"/>
                  </a:lnTo>
                  <a:lnTo>
                    <a:pt x="105299" y="88507"/>
                  </a:lnTo>
                  <a:lnTo>
                    <a:pt x="105299" y="88784"/>
                  </a:lnTo>
                  <a:lnTo>
                    <a:pt x="105299" y="89060"/>
                  </a:lnTo>
                  <a:lnTo>
                    <a:pt x="105575" y="89060"/>
                  </a:lnTo>
                  <a:lnTo>
                    <a:pt x="105575" y="89336"/>
                  </a:lnTo>
                  <a:lnTo>
                    <a:pt x="105575" y="89613"/>
                  </a:lnTo>
                  <a:lnTo>
                    <a:pt x="105575" y="89889"/>
                  </a:lnTo>
                  <a:lnTo>
                    <a:pt x="105851" y="89889"/>
                  </a:lnTo>
                  <a:lnTo>
                    <a:pt x="105851" y="90166"/>
                  </a:lnTo>
                  <a:lnTo>
                    <a:pt x="105851" y="90442"/>
                  </a:lnTo>
                  <a:lnTo>
                    <a:pt x="105851" y="90719"/>
                  </a:lnTo>
                  <a:lnTo>
                    <a:pt x="106127" y="90995"/>
                  </a:lnTo>
                  <a:lnTo>
                    <a:pt x="106127" y="91272"/>
                  </a:lnTo>
                  <a:lnTo>
                    <a:pt x="106127" y="91548"/>
                  </a:lnTo>
                  <a:lnTo>
                    <a:pt x="106127" y="91825"/>
                  </a:lnTo>
                  <a:lnTo>
                    <a:pt x="106127" y="92101"/>
                  </a:lnTo>
                  <a:lnTo>
                    <a:pt x="106127" y="92377"/>
                  </a:lnTo>
                  <a:lnTo>
                    <a:pt x="106127" y="92654"/>
                  </a:lnTo>
                  <a:lnTo>
                    <a:pt x="106404" y="92654"/>
                  </a:lnTo>
                  <a:lnTo>
                    <a:pt x="106404" y="92931"/>
                  </a:lnTo>
                  <a:lnTo>
                    <a:pt x="106404" y="93207"/>
                  </a:lnTo>
                  <a:lnTo>
                    <a:pt x="106680" y="93207"/>
                  </a:lnTo>
                  <a:lnTo>
                    <a:pt x="106680" y="93483"/>
                  </a:lnTo>
                  <a:lnTo>
                    <a:pt x="106680" y="93760"/>
                  </a:lnTo>
                  <a:lnTo>
                    <a:pt x="106956" y="93760"/>
                  </a:lnTo>
                  <a:lnTo>
                    <a:pt x="106956" y="94036"/>
                  </a:lnTo>
                  <a:lnTo>
                    <a:pt x="106956" y="94313"/>
                  </a:lnTo>
                  <a:lnTo>
                    <a:pt x="107232" y="94313"/>
                  </a:lnTo>
                  <a:lnTo>
                    <a:pt x="107232" y="94589"/>
                  </a:lnTo>
                  <a:lnTo>
                    <a:pt x="107232" y="94866"/>
                  </a:lnTo>
                  <a:lnTo>
                    <a:pt x="107509" y="94866"/>
                  </a:lnTo>
                  <a:lnTo>
                    <a:pt x="107509" y="95142"/>
                  </a:lnTo>
                  <a:lnTo>
                    <a:pt x="107785" y="95142"/>
                  </a:lnTo>
                  <a:lnTo>
                    <a:pt x="107785" y="95419"/>
                  </a:lnTo>
                  <a:lnTo>
                    <a:pt x="108061" y="95419"/>
                  </a:lnTo>
                  <a:lnTo>
                    <a:pt x="108061" y="95695"/>
                  </a:lnTo>
                  <a:lnTo>
                    <a:pt x="108338" y="95695"/>
                  </a:lnTo>
                  <a:lnTo>
                    <a:pt x="108614" y="95695"/>
                  </a:lnTo>
                  <a:lnTo>
                    <a:pt x="108614" y="95972"/>
                  </a:lnTo>
                  <a:lnTo>
                    <a:pt x="108890" y="95972"/>
                  </a:lnTo>
                  <a:lnTo>
                    <a:pt x="109166" y="95972"/>
                  </a:lnTo>
                  <a:lnTo>
                    <a:pt x="109166" y="96248"/>
                  </a:lnTo>
                  <a:lnTo>
                    <a:pt x="109443" y="96248"/>
                  </a:lnTo>
                  <a:lnTo>
                    <a:pt x="109719" y="96248"/>
                  </a:lnTo>
                  <a:lnTo>
                    <a:pt x="109995" y="96524"/>
                  </a:lnTo>
                  <a:lnTo>
                    <a:pt x="109719" y="96524"/>
                  </a:lnTo>
                  <a:lnTo>
                    <a:pt x="109719" y="96801"/>
                  </a:lnTo>
                  <a:lnTo>
                    <a:pt x="109443" y="96801"/>
                  </a:lnTo>
                  <a:lnTo>
                    <a:pt x="109443" y="97078"/>
                  </a:lnTo>
                  <a:lnTo>
                    <a:pt x="109166" y="97078"/>
                  </a:lnTo>
                  <a:lnTo>
                    <a:pt x="109166" y="97354"/>
                  </a:lnTo>
                  <a:lnTo>
                    <a:pt x="109166" y="97630"/>
                  </a:lnTo>
                  <a:lnTo>
                    <a:pt x="109166" y="97907"/>
                  </a:lnTo>
                  <a:lnTo>
                    <a:pt x="109166" y="98183"/>
                  </a:lnTo>
                  <a:lnTo>
                    <a:pt x="109166" y="98460"/>
                  </a:lnTo>
                  <a:lnTo>
                    <a:pt x="109443" y="98460"/>
                  </a:lnTo>
                  <a:lnTo>
                    <a:pt x="109719" y="98460"/>
                  </a:lnTo>
                  <a:lnTo>
                    <a:pt x="109995" y="98460"/>
                  </a:lnTo>
                  <a:lnTo>
                    <a:pt x="109995" y="98736"/>
                  </a:lnTo>
                  <a:lnTo>
                    <a:pt x="110271" y="98736"/>
                  </a:lnTo>
                  <a:lnTo>
                    <a:pt x="110271" y="99013"/>
                  </a:lnTo>
                  <a:lnTo>
                    <a:pt x="110271" y="99289"/>
                  </a:lnTo>
                  <a:lnTo>
                    <a:pt x="110271" y="99565"/>
                  </a:lnTo>
                  <a:lnTo>
                    <a:pt x="109995" y="99842"/>
                  </a:lnTo>
                  <a:lnTo>
                    <a:pt x="109995" y="100119"/>
                  </a:lnTo>
                  <a:lnTo>
                    <a:pt x="109719" y="100119"/>
                  </a:lnTo>
                  <a:lnTo>
                    <a:pt x="109719" y="100395"/>
                  </a:lnTo>
                  <a:lnTo>
                    <a:pt x="109719" y="100119"/>
                  </a:lnTo>
                  <a:lnTo>
                    <a:pt x="109443" y="100119"/>
                  </a:lnTo>
                  <a:lnTo>
                    <a:pt x="109166" y="100119"/>
                  </a:lnTo>
                  <a:lnTo>
                    <a:pt x="108890" y="99842"/>
                  </a:lnTo>
                  <a:lnTo>
                    <a:pt x="108890" y="99565"/>
                  </a:lnTo>
                  <a:lnTo>
                    <a:pt x="108614" y="99565"/>
                  </a:lnTo>
                  <a:lnTo>
                    <a:pt x="108614" y="99289"/>
                  </a:lnTo>
                  <a:lnTo>
                    <a:pt x="108338" y="99013"/>
                  </a:lnTo>
                  <a:lnTo>
                    <a:pt x="108338" y="98736"/>
                  </a:lnTo>
                  <a:lnTo>
                    <a:pt x="108061" y="98736"/>
                  </a:lnTo>
                  <a:lnTo>
                    <a:pt x="108061" y="98460"/>
                  </a:lnTo>
                  <a:lnTo>
                    <a:pt x="108061" y="98183"/>
                  </a:lnTo>
                  <a:lnTo>
                    <a:pt x="107785" y="98183"/>
                  </a:lnTo>
                  <a:lnTo>
                    <a:pt x="107785" y="97907"/>
                  </a:lnTo>
                  <a:lnTo>
                    <a:pt x="107509" y="97907"/>
                  </a:lnTo>
                  <a:lnTo>
                    <a:pt x="107509" y="98183"/>
                  </a:lnTo>
                  <a:lnTo>
                    <a:pt x="107232" y="98183"/>
                  </a:lnTo>
                  <a:lnTo>
                    <a:pt x="107232" y="98460"/>
                  </a:lnTo>
                  <a:lnTo>
                    <a:pt x="107509" y="98736"/>
                  </a:lnTo>
                  <a:lnTo>
                    <a:pt x="107509" y="99013"/>
                  </a:lnTo>
                  <a:lnTo>
                    <a:pt x="107509" y="99289"/>
                  </a:lnTo>
                  <a:lnTo>
                    <a:pt x="107509" y="99565"/>
                  </a:lnTo>
                  <a:lnTo>
                    <a:pt x="107509" y="99842"/>
                  </a:lnTo>
                  <a:lnTo>
                    <a:pt x="107232" y="99842"/>
                  </a:lnTo>
                  <a:lnTo>
                    <a:pt x="107232" y="100119"/>
                  </a:lnTo>
                  <a:lnTo>
                    <a:pt x="106956" y="100119"/>
                  </a:lnTo>
                  <a:lnTo>
                    <a:pt x="106680" y="100119"/>
                  </a:lnTo>
                  <a:lnTo>
                    <a:pt x="106680" y="99842"/>
                  </a:lnTo>
                  <a:lnTo>
                    <a:pt x="106680" y="99565"/>
                  </a:lnTo>
                  <a:lnTo>
                    <a:pt x="106680" y="99289"/>
                  </a:lnTo>
                  <a:lnTo>
                    <a:pt x="106404" y="99289"/>
                  </a:lnTo>
                  <a:lnTo>
                    <a:pt x="106404" y="99013"/>
                  </a:lnTo>
                  <a:lnTo>
                    <a:pt x="106404" y="98736"/>
                  </a:lnTo>
                  <a:lnTo>
                    <a:pt x="106404" y="98460"/>
                  </a:lnTo>
                  <a:lnTo>
                    <a:pt x="106127" y="98460"/>
                  </a:lnTo>
                  <a:lnTo>
                    <a:pt x="106127" y="98183"/>
                  </a:lnTo>
                  <a:lnTo>
                    <a:pt x="106127" y="97907"/>
                  </a:lnTo>
                  <a:lnTo>
                    <a:pt x="106127" y="97630"/>
                  </a:lnTo>
                  <a:lnTo>
                    <a:pt x="105851" y="97630"/>
                  </a:lnTo>
                  <a:lnTo>
                    <a:pt x="105851" y="97354"/>
                  </a:lnTo>
                  <a:lnTo>
                    <a:pt x="105575" y="97354"/>
                  </a:lnTo>
                  <a:lnTo>
                    <a:pt x="105575" y="97630"/>
                  </a:lnTo>
                  <a:lnTo>
                    <a:pt x="105575" y="97907"/>
                  </a:lnTo>
                  <a:lnTo>
                    <a:pt x="105299" y="97907"/>
                  </a:lnTo>
                  <a:lnTo>
                    <a:pt x="105299" y="98183"/>
                  </a:lnTo>
                  <a:lnTo>
                    <a:pt x="105023" y="98183"/>
                  </a:lnTo>
                  <a:lnTo>
                    <a:pt x="104746" y="98183"/>
                  </a:lnTo>
                  <a:lnTo>
                    <a:pt x="104470" y="98183"/>
                  </a:lnTo>
                  <a:lnTo>
                    <a:pt x="104194" y="98183"/>
                  </a:lnTo>
                  <a:lnTo>
                    <a:pt x="103917" y="98183"/>
                  </a:lnTo>
                  <a:lnTo>
                    <a:pt x="103917" y="98460"/>
                  </a:lnTo>
                  <a:lnTo>
                    <a:pt x="103917" y="98736"/>
                  </a:lnTo>
                  <a:lnTo>
                    <a:pt x="103917" y="99013"/>
                  </a:lnTo>
                  <a:lnTo>
                    <a:pt x="103641" y="99013"/>
                  </a:lnTo>
                  <a:lnTo>
                    <a:pt x="103641" y="99289"/>
                  </a:lnTo>
                  <a:lnTo>
                    <a:pt x="103641" y="99565"/>
                  </a:lnTo>
                  <a:lnTo>
                    <a:pt x="103641" y="99842"/>
                  </a:lnTo>
                  <a:lnTo>
                    <a:pt x="103641" y="100119"/>
                  </a:lnTo>
                  <a:lnTo>
                    <a:pt x="103641" y="100395"/>
                  </a:lnTo>
                  <a:lnTo>
                    <a:pt x="103365" y="100395"/>
                  </a:lnTo>
                  <a:lnTo>
                    <a:pt x="103365" y="100671"/>
                  </a:lnTo>
                  <a:lnTo>
                    <a:pt x="103365" y="100948"/>
                  </a:lnTo>
                  <a:lnTo>
                    <a:pt x="103365" y="101225"/>
                  </a:lnTo>
                  <a:lnTo>
                    <a:pt x="103365" y="101501"/>
                  </a:lnTo>
                  <a:lnTo>
                    <a:pt x="103365" y="101777"/>
                  </a:lnTo>
                  <a:lnTo>
                    <a:pt x="103641" y="101777"/>
                  </a:lnTo>
                  <a:lnTo>
                    <a:pt x="103641" y="102054"/>
                  </a:lnTo>
                  <a:lnTo>
                    <a:pt x="103917" y="102054"/>
                  </a:lnTo>
                  <a:lnTo>
                    <a:pt x="103917" y="102330"/>
                  </a:lnTo>
                  <a:lnTo>
                    <a:pt x="103917" y="102607"/>
                  </a:lnTo>
                  <a:lnTo>
                    <a:pt x="103917" y="102883"/>
                  </a:lnTo>
                  <a:lnTo>
                    <a:pt x="103917" y="103160"/>
                  </a:lnTo>
                  <a:lnTo>
                    <a:pt x="103641" y="103160"/>
                  </a:lnTo>
                  <a:lnTo>
                    <a:pt x="103641" y="103436"/>
                  </a:lnTo>
                  <a:lnTo>
                    <a:pt x="103365" y="103436"/>
                  </a:lnTo>
                  <a:lnTo>
                    <a:pt x="103088" y="103436"/>
                  </a:lnTo>
                  <a:lnTo>
                    <a:pt x="102812" y="103436"/>
                  </a:lnTo>
                  <a:lnTo>
                    <a:pt x="102812" y="103160"/>
                  </a:lnTo>
                  <a:lnTo>
                    <a:pt x="102536" y="103160"/>
                  </a:lnTo>
                  <a:lnTo>
                    <a:pt x="102260" y="103160"/>
                  </a:lnTo>
                  <a:lnTo>
                    <a:pt x="102260" y="102883"/>
                  </a:lnTo>
                  <a:lnTo>
                    <a:pt x="101983" y="102883"/>
                  </a:lnTo>
                  <a:lnTo>
                    <a:pt x="101707" y="102883"/>
                  </a:lnTo>
                  <a:lnTo>
                    <a:pt x="101707" y="102607"/>
                  </a:lnTo>
                  <a:lnTo>
                    <a:pt x="101431" y="102607"/>
                  </a:lnTo>
                  <a:lnTo>
                    <a:pt x="101431" y="102330"/>
                  </a:lnTo>
                  <a:lnTo>
                    <a:pt x="101155" y="102330"/>
                  </a:lnTo>
                  <a:lnTo>
                    <a:pt x="101155" y="102054"/>
                  </a:lnTo>
                  <a:lnTo>
                    <a:pt x="100879" y="102054"/>
                  </a:lnTo>
                  <a:lnTo>
                    <a:pt x="100879" y="101777"/>
                  </a:lnTo>
                  <a:lnTo>
                    <a:pt x="100879" y="101501"/>
                  </a:lnTo>
                  <a:lnTo>
                    <a:pt x="100602" y="101501"/>
                  </a:lnTo>
                  <a:lnTo>
                    <a:pt x="100326" y="101501"/>
                  </a:lnTo>
                  <a:lnTo>
                    <a:pt x="100050" y="101501"/>
                  </a:lnTo>
                  <a:lnTo>
                    <a:pt x="99773" y="101501"/>
                  </a:lnTo>
                  <a:lnTo>
                    <a:pt x="99497" y="101501"/>
                  </a:lnTo>
                  <a:lnTo>
                    <a:pt x="99221" y="101501"/>
                  </a:lnTo>
                  <a:lnTo>
                    <a:pt x="98944" y="101501"/>
                  </a:lnTo>
                  <a:lnTo>
                    <a:pt x="98944" y="101225"/>
                  </a:lnTo>
                  <a:lnTo>
                    <a:pt x="98668" y="101225"/>
                  </a:lnTo>
                  <a:lnTo>
                    <a:pt x="98668" y="100948"/>
                  </a:lnTo>
                  <a:lnTo>
                    <a:pt x="98668" y="100671"/>
                  </a:lnTo>
                  <a:lnTo>
                    <a:pt x="98392" y="100671"/>
                  </a:lnTo>
                  <a:lnTo>
                    <a:pt x="98392" y="100395"/>
                  </a:lnTo>
                  <a:lnTo>
                    <a:pt x="98392" y="100119"/>
                  </a:lnTo>
                  <a:lnTo>
                    <a:pt x="98116" y="100119"/>
                  </a:lnTo>
                  <a:lnTo>
                    <a:pt x="98116" y="99842"/>
                  </a:lnTo>
                  <a:lnTo>
                    <a:pt x="98116" y="99565"/>
                  </a:lnTo>
                  <a:lnTo>
                    <a:pt x="97839" y="99565"/>
                  </a:lnTo>
                  <a:lnTo>
                    <a:pt x="97563" y="99289"/>
                  </a:lnTo>
                  <a:lnTo>
                    <a:pt x="97287" y="99289"/>
                  </a:lnTo>
                  <a:lnTo>
                    <a:pt x="97287" y="99013"/>
                  </a:lnTo>
                  <a:lnTo>
                    <a:pt x="97011" y="99013"/>
                  </a:lnTo>
                  <a:lnTo>
                    <a:pt x="97011" y="98736"/>
                  </a:lnTo>
                  <a:lnTo>
                    <a:pt x="96735" y="98736"/>
                  </a:lnTo>
                  <a:lnTo>
                    <a:pt x="96458" y="98736"/>
                  </a:lnTo>
                  <a:lnTo>
                    <a:pt x="96458" y="98460"/>
                  </a:lnTo>
                  <a:lnTo>
                    <a:pt x="96458" y="98736"/>
                  </a:lnTo>
                  <a:lnTo>
                    <a:pt x="96182" y="98736"/>
                  </a:lnTo>
                  <a:lnTo>
                    <a:pt x="95906" y="98736"/>
                  </a:lnTo>
                  <a:lnTo>
                    <a:pt x="95906" y="99013"/>
                  </a:lnTo>
                  <a:lnTo>
                    <a:pt x="95906" y="99289"/>
                  </a:lnTo>
                  <a:lnTo>
                    <a:pt x="95629" y="99289"/>
                  </a:lnTo>
                  <a:lnTo>
                    <a:pt x="95353" y="99565"/>
                  </a:lnTo>
                  <a:lnTo>
                    <a:pt x="95077" y="99565"/>
                  </a:lnTo>
                  <a:lnTo>
                    <a:pt x="95077" y="99842"/>
                  </a:lnTo>
                  <a:lnTo>
                    <a:pt x="94800" y="99842"/>
                  </a:lnTo>
                  <a:lnTo>
                    <a:pt x="94524" y="99842"/>
                  </a:lnTo>
                  <a:lnTo>
                    <a:pt x="94248" y="99842"/>
                  </a:lnTo>
                  <a:lnTo>
                    <a:pt x="93972" y="99842"/>
                  </a:lnTo>
                  <a:lnTo>
                    <a:pt x="93695" y="99842"/>
                  </a:lnTo>
                  <a:lnTo>
                    <a:pt x="93419" y="99842"/>
                  </a:lnTo>
                  <a:lnTo>
                    <a:pt x="93143" y="99842"/>
                  </a:lnTo>
                  <a:lnTo>
                    <a:pt x="92867" y="99842"/>
                  </a:lnTo>
                  <a:lnTo>
                    <a:pt x="92591" y="99565"/>
                  </a:lnTo>
                  <a:lnTo>
                    <a:pt x="92314" y="99565"/>
                  </a:lnTo>
                  <a:lnTo>
                    <a:pt x="92038" y="99565"/>
                  </a:lnTo>
                  <a:lnTo>
                    <a:pt x="92038" y="99842"/>
                  </a:lnTo>
                  <a:lnTo>
                    <a:pt x="91762" y="99842"/>
                  </a:lnTo>
                  <a:lnTo>
                    <a:pt x="91762" y="100119"/>
                  </a:lnTo>
                  <a:lnTo>
                    <a:pt x="91762" y="99842"/>
                  </a:lnTo>
                  <a:lnTo>
                    <a:pt x="91485" y="99842"/>
                  </a:lnTo>
                  <a:lnTo>
                    <a:pt x="91485" y="99565"/>
                  </a:lnTo>
                  <a:lnTo>
                    <a:pt x="91209" y="99289"/>
                  </a:lnTo>
                  <a:lnTo>
                    <a:pt x="91209" y="99013"/>
                  </a:lnTo>
                  <a:lnTo>
                    <a:pt x="90933" y="98736"/>
                  </a:lnTo>
                  <a:lnTo>
                    <a:pt x="90933" y="98460"/>
                  </a:lnTo>
                  <a:lnTo>
                    <a:pt x="90657" y="98460"/>
                  </a:lnTo>
                  <a:lnTo>
                    <a:pt x="90380" y="98183"/>
                  </a:lnTo>
                  <a:lnTo>
                    <a:pt x="90104" y="98183"/>
                  </a:lnTo>
                  <a:lnTo>
                    <a:pt x="90104" y="97907"/>
                  </a:lnTo>
                  <a:lnTo>
                    <a:pt x="89828" y="97907"/>
                  </a:lnTo>
                  <a:lnTo>
                    <a:pt x="89828" y="97630"/>
                  </a:lnTo>
                  <a:lnTo>
                    <a:pt x="89551" y="97630"/>
                  </a:lnTo>
                  <a:lnTo>
                    <a:pt x="89551" y="97354"/>
                  </a:lnTo>
                  <a:lnTo>
                    <a:pt x="89275" y="97354"/>
                  </a:lnTo>
                  <a:lnTo>
                    <a:pt x="88999" y="97354"/>
                  </a:lnTo>
                  <a:lnTo>
                    <a:pt x="88999" y="97078"/>
                  </a:lnTo>
                  <a:lnTo>
                    <a:pt x="88723" y="97078"/>
                  </a:lnTo>
                  <a:lnTo>
                    <a:pt x="88723" y="96801"/>
                  </a:lnTo>
                  <a:lnTo>
                    <a:pt x="88447" y="96801"/>
                  </a:lnTo>
                  <a:lnTo>
                    <a:pt x="88170" y="96524"/>
                  </a:lnTo>
                  <a:lnTo>
                    <a:pt x="87894" y="96524"/>
                  </a:lnTo>
                  <a:lnTo>
                    <a:pt x="87894" y="96248"/>
                  </a:lnTo>
                  <a:lnTo>
                    <a:pt x="87618" y="96248"/>
                  </a:lnTo>
                  <a:lnTo>
                    <a:pt x="87618" y="95972"/>
                  </a:lnTo>
                  <a:lnTo>
                    <a:pt x="87341" y="95972"/>
                  </a:lnTo>
                  <a:lnTo>
                    <a:pt x="87065" y="95695"/>
                  </a:lnTo>
                  <a:lnTo>
                    <a:pt x="86789" y="95695"/>
                  </a:lnTo>
                  <a:lnTo>
                    <a:pt x="86789" y="95419"/>
                  </a:lnTo>
                  <a:lnTo>
                    <a:pt x="86513" y="95419"/>
                  </a:lnTo>
                  <a:lnTo>
                    <a:pt x="86236" y="95419"/>
                  </a:lnTo>
                  <a:lnTo>
                    <a:pt x="85960" y="95419"/>
                  </a:lnTo>
                  <a:lnTo>
                    <a:pt x="85684" y="95419"/>
                  </a:lnTo>
                  <a:lnTo>
                    <a:pt x="85407" y="95419"/>
                  </a:lnTo>
                  <a:lnTo>
                    <a:pt x="85407" y="95695"/>
                  </a:lnTo>
                  <a:lnTo>
                    <a:pt x="85131" y="95695"/>
                  </a:lnTo>
                  <a:lnTo>
                    <a:pt x="85131" y="95972"/>
                  </a:lnTo>
                  <a:lnTo>
                    <a:pt x="84855" y="95972"/>
                  </a:lnTo>
                  <a:lnTo>
                    <a:pt x="84855" y="96248"/>
                  </a:lnTo>
                  <a:lnTo>
                    <a:pt x="84855" y="96524"/>
                  </a:lnTo>
                  <a:lnTo>
                    <a:pt x="84579" y="96524"/>
                  </a:lnTo>
                  <a:lnTo>
                    <a:pt x="84579" y="96801"/>
                  </a:lnTo>
                  <a:lnTo>
                    <a:pt x="84303" y="96801"/>
                  </a:lnTo>
                  <a:lnTo>
                    <a:pt x="84303" y="96524"/>
                  </a:lnTo>
                  <a:lnTo>
                    <a:pt x="84026" y="96524"/>
                  </a:lnTo>
                  <a:lnTo>
                    <a:pt x="83750" y="96524"/>
                  </a:lnTo>
                  <a:lnTo>
                    <a:pt x="83750" y="96248"/>
                  </a:lnTo>
                  <a:lnTo>
                    <a:pt x="83474" y="96248"/>
                  </a:lnTo>
                  <a:lnTo>
                    <a:pt x="83198" y="96248"/>
                  </a:lnTo>
                  <a:lnTo>
                    <a:pt x="83198" y="95972"/>
                  </a:lnTo>
                  <a:lnTo>
                    <a:pt x="82921" y="95972"/>
                  </a:lnTo>
                  <a:lnTo>
                    <a:pt x="82921" y="95695"/>
                  </a:lnTo>
                  <a:lnTo>
                    <a:pt x="82645" y="95419"/>
                  </a:lnTo>
                  <a:lnTo>
                    <a:pt x="82645" y="95142"/>
                  </a:lnTo>
                  <a:lnTo>
                    <a:pt x="82369" y="95142"/>
                  </a:lnTo>
                  <a:lnTo>
                    <a:pt x="82369" y="94866"/>
                  </a:lnTo>
                  <a:lnTo>
                    <a:pt x="82092" y="94866"/>
                  </a:lnTo>
                  <a:lnTo>
                    <a:pt x="82092" y="94589"/>
                  </a:lnTo>
                  <a:lnTo>
                    <a:pt x="81816" y="94589"/>
                  </a:lnTo>
                  <a:lnTo>
                    <a:pt x="81540" y="94589"/>
                  </a:lnTo>
                  <a:lnTo>
                    <a:pt x="81540" y="94313"/>
                  </a:lnTo>
                  <a:lnTo>
                    <a:pt x="81263" y="94313"/>
                  </a:lnTo>
                  <a:lnTo>
                    <a:pt x="80987" y="94313"/>
                  </a:lnTo>
                  <a:lnTo>
                    <a:pt x="80711" y="94313"/>
                  </a:lnTo>
                  <a:lnTo>
                    <a:pt x="80435" y="94313"/>
                  </a:lnTo>
                  <a:lnTo>
                    <a:pt x="80435" y="94036"/>
                  </a:lnTo>
                  <a:lnTo>
                    <a:pt x="80159" y="94036"/>
                  </a:lnTo>
                  <a:lnTo>
                    <a:pt x="79882" y="94036"/>
                  </a:lnTo>
                  <a:lnTo>
                    <a:pt x="79882" y="94313"/>
                  </a:lnTo>
                  <a:lnTo>
                    <a:pt x="79606" y="94036"/>
                  </a:lnTo>
                  <a:lnTo>
                    <a:pt x="79330" y="94036"/>
                  </a:lnTo>
                  <a:lnTo>
                    <a:pt x="79054" y="93760"/>
                  </a:lnTo>
                  <a:lnTo>
                    <a:pt x="78777" y="93483"/>
                  </a:lnTo>
                  <a:lnTo>
                    <a:pt x="78777" y="93207"/>
                  </a:lnTo>
                  <a:lnTo>
                    <a:pt x="78501" y="93207"/>
                  </a:lnTo>
                  <a:lnTo>
                    <a:pt x="78501" y="92931"/>
                  </a:lnTo>
                  <a:lnTo>
                    <a:pt x="78225" y="93207"/>
                  </a:lnTo>
                  <a:lnTo>
                    <a:pt x="78225" y="93483"/>
                  </a:lnTo>
                  <a:lnTo>
                    <a:pt x="77948" y="93483"/>
                  </a:lnTo>
                  <a:lnTo>
                    <a:pt x="77672" y="93483"/>
                  </a:lnTo>
                  <a:lnTo>
                    <a:pt x="77672" y="93760"/>
                  </a:lnTo>
                  <a:lnTo>
                    <a:pt x="77396" y="93760"/>
                  </a:lnTo>
                  <a:lnTo>
                    <a:pt x="77396" y="94036"/>
                  </a:lnTo>
                  <a:lnTo>
                    <a:pt x="77119" y="94036"/>
                  </a:lnTo>
                  <a:lnTo>
                    <a:pt x="76843" y="94036"/>
                  </a:lnTo>
                  <a:lnTo>
                    <a:pt x="76843" y="94313"/>
                  </a:lnTo>
                  <a:lnTo>
                    <a:pt x="76567" y="94313"/>
                  </a:lnTo>
                  <a:lnTo>
                    <a:pt x="76567" y="94589"/>
                  </a:lnTo>
                  <a:lnTo>
                    <a:pt x="76291" y="94589"/>
                  </a:lnTo>
                  <a:lnTo>
                    <a:pt x="76015" y="94866"/>
                  </a:lnTo>
                  <a:lnTo>
                    <a:pt x="75738" y="95142"/>
                  </a:lnTo>
                  <a:lnTo>
                    <a:pt x="75738" y="95419"/>
                  </a:lnTo>
                  <a:lnTo>
                    <a:pt x="75462" y="95419"/>
                  </a:lnTo>
                  <a:lnTo>
                    <a:pt x="75462" y="95695"/>
                  </a:lnTo>
                  <a:lnTo>
                    <a:pt x="75186" y="95695"/>
                  </a:lnTo>
                  <a:lnTo>
                    <a:pt x="75186" y="95972"/>
                  </a:lnTo>
                  <a:lnTo>
                    <a:pt x="74910" y="95972"/>
                  </a:lnTo>
                  <a:lnTo>
                    <a:pt x="74910" y="96248"/>
                  </a:lnTo>
                  <a:lnTo>
                    <a:pt x="74633" y="96248"/>
                  </a:lnTo>
                  <a:lnTo>
                    <a:pt x="74633" y="96524"/>
                  </a:lnTo>
                  <a:lnTo>
                    <a:pt x="74357" y="96524"/>
                  </a:lnTo>
                  <a:lnTo>
                    <a:pt x="74357" y="96801"/>
                  </a:lnTo>
                  <a:lnTo>
                    <a:pt x="74357" y="97078"/>
                  </a:lnTo>
                  <a:lnTo>
                    <a:pt x="74081" y="97078"/>
                  </a:lnTo>
                  <a:lnTo>
                    <a:pt x="74081" y="97354"/>
                  </a:lnTo>
                  <a:lnTo>
                    <a:pt x="73804" y="97630"/>
                  </a:lnTo>
                  <a:lnTo>
                    <a:pt x="73804" y="97907"/>
                  </a:lnTo>
                  <a:lnTo>
                    <a:pt x="73528" y="97907"/>
                  </a:lnTo>
                  <a:lnTo>
                    <a:pt x="73528" y="98183"/>
                  </a:lnTo>
                  <a:lnTo>
                    <a:pt x="73528" y="98460"/>
                  </a:lnTo>
                  <a:lnTo>
                    <a:pt x="73252" y="98460"/>
                  </a:lnTo>
                  <a:lnTo>
                    <a:pt x="73252" y="98736"/>
                  </a:lnTo>
                  <a:lnTo>
                    <a:pt x="73252" y="99013"/>
                  </a:lnTo>
                  <a:lnTo>
                    <a:pt x="72975" y="99013"/>
                  </a:lnTo>
                  <a:lnTo>
                    <a:pt x="72975" y="99289"/>
                  </a:lnTo>
                  <a:lnTo>
                    <a:pt x="72975" y="99565"/>
                  </a:lnTo>
                  <a:lnTo>
                    <a:pt x="72699" y="99565"/>
                  </a:lnTo>
                  <a:lnTo>
                    <a:pt x="72699" y="99842"/>
                  </a:lnTo>
                  <a:lnTo>
                    <a:pt x="72699" y="100119"/>
                  </a:lnTo>
                  <a:lnTo>
                    <a:pt x="72699" y="100395"/>
                  </a:lnTo>
                  <a:lnTo>
                    <a:pt x="72423" y="100395"/>
                  </a:lnTo>
                  <a:lnTo>
                    <a:pt x="72423" y="100671"/>
                  </a:lnTo>
                  <a:lnTo>
                    <a:pt x="72147" y="100671"/>
                  </a:lnTo>
                  <a:lnTo>
                    <a:pt x="72147" y="100948"/>
                  </a:lnTo>
                  <a:lnTo>
                    <a:pt x="71871" y="100948"/>
                  </a:lnTo>
                  <a:lnTo>
                    <a:pt x="71871" y="101225"/>
                  </a:lnTo>
                  <a:lnTo>
                    <a:pt x="71594" y="101225"/>
                  </a:lnTo>
                  <a:lnTo>
                    <a:pt x="71318" y="101225"/>
                  </a:lnTo>
                  <a:lnTo>
                    <a:pt x="71318" y="101501"/>
                  </a:lnTo>
                  <a:lnTo>
                    <a:pt x="71042" y="101501"/>
                  </a:lnTo>
                  <a:lnTo>
                    <a:pt x="70766" y="101225"/>
                  </a:lnTo>
                  <a:lnTo>
                    <a:pt x="70766" y="100948"/>
                  </a:lnTo>
                  <a:lnTo>
                    <a:pt x="70489" y="100948"/>
                  </a:lnTo>
                  <a:lnTo>
                    <a:pt x="70213" y="100948"/>
                  </a:lnTo>
                  <a:lnTo>
                    <a:pt x="70213" y="100671"/>
                  </a:lnTo>
                  <a:lnTo>
                    <a:pt x="69937" y="100671"/>
                  </a:lnTo>
                  <a:lnTo>
                    <a:pt x="69660" y="100671"/>
                  </a:lnTo>
                  <a:lnTo>
                    <a:pt x="69660" y="100395"/>
                  </a:lnTo>
                  <a:lnTo>
                    <a:pt x="69384" y="100395"/>
                  </a:lnTo>
                  <a:lnTo>
                    <a:pt x="69384" y="100119"/>
                  </a:lnTo>
                  <a:lnTo>
                    <a:pt x="69108" y="99842"/>
                  </a:lnTo>
                  <a:lnTo>
                    <a:pt x="69108" y="99565"/>
                  </a:lnTo>
                  <a:lnTo>
                    <a:pt x="68832" y="99565"/>
                  </a:lnTo>
                  <a:lnTo>
                    <a:pt x="68832" y="99289"/>
                  </a:lnTo>
                  <a:lnTo>
                    <a:pt x="68555" y="99289"/>
                  </a:lnTo>
                  <a:lnTo>
                    <a:pt x="68555" y="99013"/>
                  </a:lnTo>
                  <a:lnTo>
                    <a:pt x="68279" y="98736"/>
                  </a:lnTo>
                  <a:lnTo>
                    <a:pt x="68279" y="98460"/>
                  </a:lnTo>
                  <a:lnTo>
                    <a:pt x="68279" y="98183"/>
                  </a:lnTo>
                  <a:lnTo>
                    <a:pt x="68003" y="97907"/>
                  </a:lnTo>
                  <a:lnTo>
                    <a:pt x="68003" y="97630"/>
                  </a:lnTo>
                  <a:lnTo>
                    <a:pt x="67727" y="97630"/>
                  </a:lnTo>
                  <a:lnTo>
                    <a:pt x="67727" y="97354"/>
                  </a:lnTo>
                  <a:lnTo>
                    <a:pt x="67450" y="97354"/>
                  </a:lnTo>
                  <a:lnTo>
                    <a:pt x="67450" y="97078"/>
                  </a:lnTo>
                  <a:lnTo>
                    <a:pt x="67174" y="97078"/>
                  </a:lnTo>
                  <a:lnTo>
                    <a:pt x="67174" y="96801"/>
                  </a:lnTo>
                  <a:lnTo>
                    <a:pt x="66898" y="96801"/>
                  </a:lnTo>
                  <a:lnTo>
                    <a:pt x="66898" y="96524"/>
                  </a:lnTo>
                  <a:lnTo>
                    <a:pt x="66622" y="96524"/>
                  </a:lnTo>
                  <a:lnTo>
                    <a:pt x="66345" y="96524"/>
                  </a:lnTo>
                  <a:lnTo>
                    <a:pt x="66345" y="96248"/>
                  </a:lnTo>
                  <a:lnTo>
                    <a:pt x="66069" y="96248"/>
                  </a:lnTo>
                  <a:lnTo>
                    <a:pt x="65793" y="96248"/>
                  </a:lnTo>
                  <a:lnTo>
                    <a:pt x="65516" y="96248"/>
                  </a:lnTo>
                  <a:lnTo>
                    <a:pt x="65240" y="96248"/>
                  </a:lnTo>
                  <a:lnTo>
                    <a:pt x="64964" y="96248"/>
                  </a:lnTo>
                  <a:lnTo>
                    <a:pt x="64964" y="95972"/>
                  </a:lnTo>
                  <a:lnTo>
                    <a:pt x="64688" y="95972"/>
                  </a:lnTo>
                  <a:lnTo>
                    <a:pt x="64411" y="95972"/>
                  </a:lnTo>
                  <a:lnTo>
                    <a:pt x="64411" y="95695"/>
                  </a:lnTo>
                  <a:lnTo>
                    <a:pt x="64135" y="95695"/>
                  </a:lnTo>
                  <a:lnTo>
                    <a:pt x="64135" y="95419"/>
                  </a:lnTo>
                  <a:lnTo>
                    <a:pt x="63859" y="95419"/>
                  </a:lnTo>
                  <a:lnTo>
                    <a:pt x="63583" y="95419"/>
                  </a:lnTo>
                  <a:lnTo>
                    <a:pt x="63306" y="95419"/>
                  </a:lnTo>
                  <a:lnTo>
                    <a:pt x="63030" y="95419"/>
                  </a:lnTo>
                  <a:lnTo>
                    <a:pt x="63030" y="95142"/>
                  </a:lnTo>
                  <a:lnTo>
                    <a:pt x="62754" y="95142"/>
                  </a:lnTo>
                  <a:lnTo>
                    <a:pt x="62478" y="95142"/>
                  </a:lnTo>
                  <a:lnTo>
                    <a:pt x="62201" y="95142"/>
                  </a:lnTo>
                  <a:lnTo>
                    <a:pt x="62201" y="94866"/>
                  </a:lnTo>
                  <a:lnTo>
                    <a:pt x="61925" y="94866"/>
                  </a:lnTo>
                  <a:lnTo>
                    <a:pt x="61649" y="94866"/>
                  </a:lnTo>
                  <a:lnTo>
                    <a:pt x="61372" y="94866"/>
                  </a:lnTo>
                  <a:lnTo>
                    <a:pt x="61096" y="94866"/>
                  </a:lnTo>
                  <a:lnTo>
                    <a:pt x="61096" y="95142"/>
                  </a:lnTo>
                  <a:lnTo>
                    <a:pt x="60820" y="95142"/>
                  </a:lnTo>
                  <a:lnTo>
                    <a:pt x="60544" y="95419"/>
                  </a:lnTo>
                  <a:lnTo>
                    <a:pt x="60267" y="95419"/>
                  </a:lnTo>
                  <a:lnTo>
                    <a:pt x="60267" y="95695"/>
                  </a:lnTo>
                  <a:lnTo>
                    <a:pt x="59991" y="95695"/>
                  </a:lnTo>
                  <a:lnTo>
                    <a:pt x="59715" y="95695"/>
                  </a:lnTo>
                  <a:lnTo>
                    <a:pt x="59715" y="95419"/>
                  </a:lnTo>
                  <a:lnTo>
                    <a:pt x="59439" y="95419"/>
                  </a:lnTo>
                  <a:lnTo>
                    <a:pt x="59439" y="95142"/>
                  </a:lnTo>
                  <a:lnTo>
                    <a:pt x="59162" y="94866"/>
                  </a:lnTo>
                  <a:lnTo>
                    <a:pt x="59162" y="95142"/>
                  </a:lnTo>
                  <a:lnTo>
                    <a:pt x="58886" y="95142"/>
                  </a:lnTo>
                  <a:lnTo>
                    <a:pt x="58886" y="95419"/>
                  </a:lnTo>
                  <a:lnTo>
                    <a:pt x="58886" y="95695"/>
                  </a:lnTo>
                  <a:lnTo>
                    <a:pt x="58610" y="95695"/>
                  </a:lnTo>
                  <a:lnTo>
                    <a:pt x="58334" y="95695"/>
                  </a:lnTo>
                  <a:lnTo>
                    <a:pt x="58057" y="95695"/>
                  </a:lnTo>
                  <a:lnTo>
                    <a:pt x="57781" y="95695"/>
                  </a:lnTo>
                  <a:lnTo>
                    <a:pt x="57505" y="95695"/>
                  </a:lnTo>
                  <a:lnTo>
                    <a:pt x="57229" y="95695"/>
                  </a:lnTo>
                  <a:lnTo>
                    <a:pt x="56952" y="95695"/>
                  </a:lnTo>
                  <a:lnTo>
                    <a:pt x="56952" y="95419"/>
                  </a:lnTo>
                  <a:lnTo>
                    <a:pt x="56676" y="95419"/>
                  </a:lnTo>
                  <a:lnTo>
                    <a:pt x="56676" y="95142"/>
                  </a:lnTo>
                  <a:lnTo>
                    <a:pt x="56400" y="95142"/>
                  </a:lnTo>
                  <a:lnTo>
                    <a:pt x="56400" y="94866"/>
                  </a:lnTo>
                  <a:lnTo>
                    <a:pt x="56400" y="94589"/>
                  </a:lnTo>
                  <a:lnTo>
                    <a:pt x="56400" y="94313"/>
                  </a:lnTo>
                  <a:lnTo>
                    <a:pt x="56400" y="94036"/>
                  </a:lnTo>
                  <a:lnTo>
                    <a:pt x="56123" y="94036"/>
                  </a:lnTo>
                  <a:lnTo>
                    <a:pt x="56123" y="93760"/>
                  </a:lnTo>
                  <a:lnTo>
                    <a:pt x="55847" y="93760"/>
                  </a:lnTo>
                  <a:lnTo>
                    <a:pt x="55847" y="94036"/>
                  </a:lnTo>
                  <a:lnTo>
                    <a:pt x="55571" y="94036"/>
                  </a:lnTo>
                  <a:lnTo>
                    <a:pt x="55571" y="94313"/>
                  </a:lnTo>
                  <a:lnTo>
                    <a:pt x="55571" y="94589"/>
                  </a:lnTo>
                  <a:lnTo>
                    <a:pt x="55571" y="94866"/>
                  </a:lnTo>
                  <a:lnTo>
                    <a:pt x="55295" y="95142"/>
                  </a:lnTo>
                  <a:lnTo>
                    <a:pt x="55295" y="95419"/>
                  </a:lnTo>
                  <a:lnTo>
                    <a:pt x="55018" y="95419"/>
                  </a:lnTo>
                  <a:lnTo>
                    <a:pt x="55018" y="95695"/>
                  </a:lnTo>
                  <a:lnTo>
                    <a:pt x="55018" y="95972"/>
                  </a:lnTo>
                  <a:lnTo>
                    <a:pt x="54742" y="95972"/>
                  </a:lnTo>
                  <a:lnTo>
                    <a:pt x="54742" y="96248"/>
                  </a:lnTo>
                  <a:lnTo>
                    <a:pt x="54466" y="96248"/>
                  </a:lnTo>
                  <a:lnTo>
                    <a:pt x="54466" y="96524"/>
                  </a:lnTo>
                  <a:lnTo>
                    <a:pt x="54190" y="96524"/>
                  </a:lnTo>
                  <a:lnTo>
                    <a:pt x="53913" y="96524"/>
                  </a:lnTo>
                  <a:lnTo>
                    <a:pt x="53637" y="96248"/>
                  </a:lnTo>
                  <a:lnTo>
                    <a:pt x="53637" y="95972"/>
                  </a:lnTo>
                  <a:lnTo>
                    <a:pt x="53361" y="95972"/>
                  </a:lnTo>
                  <a:lnTo>
                    <a:pt x="53361" y="95695"/>
                  </a:lnTo>
                  <a:lnTo>
                    <a:pt x="53085" y="95419"/>
                  </a:lnTo>
                  <a:lnTo>
                    <a:pt x="53085" y="95142"/>
                  </a:lnTo>
                  <a:lnTo>
                    <a:pt x="52808" y="95142"/>
                  </a:lnTo>
                  <a:lnTo>
                    <a:pt x="52808" y="94866"/>
                  </a:lnTo>
                  <a:lnTo>
                    <a:pt x="52532" y="94589"/>
                  </a:lnTo>
                  <a:lnTo>
                    <a:pt x="52532" y="94313"/>
                  </a:lnTo>
                  <a:lnTo>
                    <a:pt x="52256" y="94313"/>
                  </a:lnTo>
                  <a:lnTo>
                    <a:pt x="52256" y="94036"/>
                  </a:lnTo>
                  <a:lnTo>
                    <a:pt x="52256" y="93760"/>
                  </a:lnTo>
                  <a:lnTo>
                    <a:pt x="52256" y="93483"/>
                  </a:lnTo>
                  <a:lnTo>
                    <a:pt x="52256" y="93207"/>
                  </a:lnTo>
                  <a:lnTo>
                    <a:pt x="52256" y="92931"/>
                  </a:lnTo>
                  <a:lnTo>
                    <a:pt x="51979" y="92931"/>
                  </a:lnTo>
                  <a:lnTo>
                    <a:pt x="51979" y="92654"/>
                  </a:lnTo>
                  <a:lnTo>
                    <a:pt x="51979" y="92377"/>
                  </a:lnTo>
                  <a:lnTo>
                    <a:pt x="51703" y="92377"/>
                  </a:lnTo>
                  <a:lnTo>
                    <a:pt x="51703" y="92101"/>
                  </a:lnTo>
                  <a:lnTo>
                    <a:pt x="51427" y="92101"/>
                  </a:lnTo>
                  <a:lnTo>
                    <a:pt x="51151" y="92101"/>
                  </a:lnTo>
                  <a:lnTo>
                    <a:pt x="50874" y="92101"/>
                  </a:lnTo>
                  <a:lnTo>
                    <a:pt x="50874" y="91825"/>
                  </a:lnTo>
                  <a:lnTo>
                    <a:pt x="50598" y="91825"/>
                  </a:lnTo>
                  <a:lnTo>
                    <a:pt x="50322" y="91548"/>
                  </a:lnTo>
                  <a:lnTo>
                    <a:pt x="50322" y="91272"/>
                  </a:lnTo>
                  <a:lnTo>
                    <a:pt x="50322" y="90995"/>
                  </a:lnTo>
                  <a:lnTo>
                    <a:pt x="50046" y="90719"/>
                  </a:lnTo>
                  <a:lnTo>
                    <a:pt x="50046" y="90442"/>
                  </a:lnTo>
                  <a:lnTo>
                    <a:pt x="49769" y="90442"/>
                  </a:lnTo>
                  <a:lnTo>
                    <a:pt x="49769" y="90166"/>
                  </a:lnTo>
                  <a:lnTo>
                    <a:pt x="49493" y="90166"/>
                  </a:lnTo>
                  <a:lnTo>
                    <a:pt x="49217" y="90166"/>
                  </a:lnTo>
                  <a:lnTo>
                    <a:pt x="49217" y="89889"/>
                  </a:lnTo>
                  <a:lnTo>
                    <a:pt x="48941" y="89889"/>
                  </a:lnTo>
                  <a:lnTo>
                    <a:pt x="48664" y="89889"/>
                  </a:lnTo>
                  <a:lnTo>
                    <a:pt x="48664" y="89613"/>
                  </a:lnTo>
                  <a:lnTo>
                    <a:pt x="48388" y="89613"/>
                  </a:lnTo>
                  <a:lnTo>
                    <a:pt x="48112" y="89613"/>
                  </a:lnTo>
                  <a:lnTo>
                    <a:pt x="48112" y="89889"/>
                  </a:lnTo>
                  <a:lnTo>
                    <a:pt x="47835" y="89889"/>
                  </a:lnTo>
                  <a:lnTo>
                    <a:pt x="47559" y="89889"/>
                  </a:lnTo>
                  <a:lnTo>
                    <a:pt x="47283" y="89889"/>
                  </a:lnTo>
                  <a:lnTo>
                    <a:pt x="47007" y="89613"/>
                  </a:lnTo>
                  <a:lnTo>
                    <a:pt x="46730" y="89613"/>
                  </a:lnTo>
                  <a:lnTo>
                    <a:pt x="46730" y="89336"/>
                  </a:lnTo>
                  <a:lnTo>
                    <a:pt x="46454" y="89336"/>
                  </a:lnTo>
                  <a:lnTo>
                    <a:pt x="46178" y="89336"/>
                  </a:lnTo>
                  <a:lnTo>
                    <a:pt x="45902" y="89336"/>
                  </a:lnTo>
                  <a:lnTo>
                    <a:pt x="45626" y="89336"/>
                  </a:lnTo>
                  <a:lnTo>
                    <a:pt x="45349" y="89336"/>
                  </a:lnTo>
                  <a:lnTo>
                    <a:pt x="45073" y="89336"/>
                  </a:lnTo>
                  <a:lnTo>
                    <a:pt x="44520" y="89336"/>
                  </a:lnTo>
                  <a:lnTo>
                    <a:pt x="44244" y="89336"/>
                  </a:lnTo>
                  <a:lnTo>
                    <a:pt x="43691" y="89336"/>
                  </a:lnTo>
                  <a:lnTo>
                    <a:pt x="43415" y="89060"/>
                  </a:lnTo>
                  <a:lnTo>
                    <a:pt x="43139" y="88507"/>
                  </a:lnTo>
                  <a:lnTo>
                    <a:pt x="42310" y="87954"/>
                  </a:lnTo>
                  <a:lnTo>
                    <a:pt x="42034" y="87678"/>
                  </a:lnTo>
                  <a:lnTo>
                    <a:pt x="41758" y="87125"/>
                  </a:lnTo>
                  <a:lnTo>
                    <a:pt x="41482" y="86572"/>
                  </a:lnTo>
                  <a:lnTo>
                    <a:pt x="40653" y="86295"/>
                  </a:lnTo>
                  <a:lnTo>
                    <a:pt x="40100" y="86019"/>
                  </a:lnTo>
                  <a:lnTo>
                    <a:pt x="39824" y="86019"/>
                  </a:lnTo>
                  <a:lnTo>
                    <a:pt x="39271" y="85742"/>
                  </a:lnTo>
                  <a:lnTo>
                    <a:pt x="38995" y="85466"/>
                  </a:lnTo>
                  <a:lnTo>
                    <a:pt x="38442" y="85190"/>
                  </a:lnTo>
                  <a:lnTo>
                    <a:pt x="37890" y="85190"/>
                  </a:lnTo>
                  <a:lnTo>
                    <a:pt x="37338" y="85190"/>
                  </a:lnTo>
                  <a:lnTo>
                    <a:pt x="36785" y="85190"/>
                  </a:lnTo>
                  <a:lnTo>
                    <a:pt x="36509" y="85190"/>
                  </a:lnTo>
                  <a:lnTo>
                    <a:pt x="35956" y="84913"/>
                  </a:lnTo>
                  <a:lnTo>
                    <a:pt x="35680" y="84637"/>
                  </a:lnTo>
                  <a:lnTo>
                    <a:pt x="35404" y="84913"/>
                  </a:lnTo>
                  <a:lnTo>
                    <a:pt x="35127" y="85190"/>
                  </a:lnTo>
                  <a:lnTo>
                    <a:pt x="34575" y="85466"/>
                  </a:lnTo>
                  <a:lnTo>
                    <a:pt x="34298" y="85466"/>
                  </a:lnTo>
                  <a:lnTo>
                    <a:pt x="34022" y="85466"/>
                  </a:lnTo>
                  <a:lnTo>
                    <a:pt x="33470" y="85190"/>
                  </a:lnTo>
                  <a:lnTo>
                    <a:pt x="33194" y="85190"/>
                  </a:lnTo>
                  <a:lnTo>
                    <a:pt x="32641" y="85466"/>
                  </a:lnTo>
                  <a:lnTo>
                    <a:pt x="32365" y="85742"/>
                  </a:lnTo>
                  <a:lnTo>
                    <a:pt x="31812" y="86019"/>
                  </a:lnTo>
                  <a:lnTo>
                    <a:pt x="31536" y="86295"/>
                  </a:lnTo>
                  <a:lnTo>
                    <a:pt x="30983" y="86572"/>
                  </a:lnTo>
                  <a:lnTo>
                    <a:pt x="30707" y="86848"/>
                  </a:lnTo>
                  <a:lnTo>
                    <a:pt x="30707" y="87125"/>
                  </a:lnTo>
                  <a:lnTo>
                    <a:pt x="30431" y="87125"/>
                  </a:lnTo>
                  <a:lnTo>
                    <a:pt x="30154" y="87125"/>
                  </a:lnTo>
                  <a:lnTo>
                    <a:pt x="29878" y="86848"/>
                  </a:lnTo>
                  <a:lnTo>
                    <a:pt x="29878" y="86295"/>
                  </a:lnTo>
                  <a:lnTo>
                    <a:pt x="29602" y="86019"/>
                  </a:lnTo>
                  <a:lnTo>
                    <a:pt x="29602" y="85466"/>
                  </a:lnTo>
                  <a:lnTo>
                    <a:pt x="29602" y="84913"/>
                  </a:lnTo>
                  <a:lnTo>
                    <a:pt x="29602" y="84360"/>
                  </a:lnTo>
                  <a:lnTo>
                    <a:pt x="29602" y="83807"/>
                  </a:lnTo>
                  <a:lnTo>
                    <a:pt x="29602" y="83254"/>
                  </a:lnTo>
                  <a:lnTo>
                    <a:pt x="29602" y="82425"/>
                  </a:lnTo>
                  <a:lnTo>
                    <a:pt x="29326" y="81595"/>
                  </a:lnTo>
                  <a:lnTo>
                    <a:pt x="29326" y="80766"/>
                  </a:lnTo>
                  <a:lnTo>
                    <a:pt x="29326" y="79937"/>
                  </a:lnTo>
                  <a:lnTo>
                    <a:pt x="29326" y="75237"/>
                  </a:lnTo>
                  <a:lnTo>
                    <a:pt x="29326" y="74684"/>
                  </a:lnTo>
                  <a:lnTo>
                    <a:pt x="29326" y="74131"/>
                  </a:lnTo>
                  <a:lnTo>
                    <a:pt x="29602" y="73578"/>
                  </a:lnTo>
                  <a:lnTo>
                    <a:pt x="29602" y="73301"/>
                  </a:lnTo>
                  <a:lnTo>
                    <a:pt x="29326" y="73301"/>
                  </a:lnTo>
                  <a:lnTo>
                    <a:pt x="29050" y="73301"/>
                  </a:lnTo>
                  <a:lnTo>
                    <a:pt x="28773" y="73578"/>
                  </a:lnTo>
                  <a:lnTo>
                    <a:pt x="28497" y="73578"/>
                  </a:lnTo>
                  <a:lnTo>
                    <a:pt x="28221" y="73578"/>
                  </a:lnTo>
                  <a:lnTo>
                    <a:pt x="27944" y="73855"/>
                  </a:lnTo>
                  <a:lnTo>
                    <a:pt x="27668" y="74131"/>
                  </a:lnTo>
                  <a:lnTo>
                    <a:pt x="27392" y="74131"/>
                  </a:lnTo>
                  <a:lnTo>
                    <a:pt x="27116" y="74407"/>
                  </a:lnTo>
                  <a:lnTo>
                    <a:pt x="26839" y="74407"/>
                  </a:lnTo>
                  <a:lnTo>
                    <a:pt x="26563" y="74684"/>
                  </a:lnTo>
                  <a:lnTo>
                    <a:pt x="26010" y="74960"/>
                  </a:lnTo>
                  <a:lnTo>
                    <a:pt x="25734" y="74684"/>
                  </a:lnTo>
                  <a:lnTo>
                    <a:pt x="25458" y="74684"/>
                  </a:lnTo>
                  <a:lnTo>
                    <a:pt x="25182" y="74960"/>
                  </a:lnTo>
                  <a:lnTo>
                    <a:pt x="24906" y="74960"/>
                  </a:lnTo>
                  <a:lnTo>
                    <a:pt x="24353" y="74960"/>
                  </a:lnTo>
                  <a:lnTo>
                    <a:pt x="23801" y="75237"/>
                  </a:lnTo>
                  <a:lnTo>
                    <a:pt x="23248" y="75513"/>
                  </a:lnTo>
                  <a:lnTo>
                    <a:pt x="22972" y="75790"/>
                  </a:lnTo>
                  <a:lnTo>
                    <a:pt x="22695" y="76066"/>
                  </a:lnTo>
                  <a:lnTo>
                    <a:pt x="22695" y="76619"/>
                  </a:lnTo>
                  <a:lnTo>
                    <a:pt x="22419" y="77172"/>
                  </a:lnTo>
                  <a:lnTo>
                    <a:pt x="22419" y="77725"/>
                  </a:lnTo>
                  <a:lnTo>
                    <a:pt x="22143" y="78002"/>
                  </a:lnTo>
                  <a:lnTo>
                    <a:pt x="22143" y="78554"/>
                  </a:lnTo>
                  <a:lnTo>
                    <a:pt x="21590" y="78554"/>
                  </a:lnTo>
                  <a:lnTo>
                    <a:pt x="21314" y="78554"/>
                  </a:lnTo>
                  <a:lnTo>
                    <a:pt x="20762" y="78554"/>
                  </a:lnTo>
                  <a:lnTo>
                    <a:pt x="20485" y="78554"/>
                  </a:lnTo>
                  <a:lnTo>
                    <a:pt x="19933" y="78554"/>
                  </a:lnTo>
                  <a:lnTo>
                    <a:pt x="19380" y="78831"/>
                  </a:lnTo>
                  <a:lnTo>
                    <a:pt x="18828" y="79107"/>
                  </a:lnTo>
                  <a:lnTo>
                    <a:pt x="18275" y="79107"/>
                  </a:lnTo>
                  <a:lnTo>
                    <a:pt x="17722" y="79107"/>
                  </a:lnTo>
                  <a:lnTo>
                    <a:pt x="17170" y="79107"/>
                  </a:lnTo>
                  <a:lnTo>
                    <a:pt x="16618" y="79107"/>
                  </a:lnTo>
                  <a:lnTo>
                    <a:pt x="16065" y="79384"/>
                  </a:lnTo>
                  <a:lnTo>
                    <a:pt x="15789" y="79660"/>
                  </a:lnTo>
                  <a:lnTo>
                    <a:pt x="15236" y="79937"/>
                  </a:lnTo>
                  <a:lnTo>
                    <a:pt x="14684" y="80490"/>
                  </a:lnTo>
                  <a:lnTo>
                    <a:pt x="14684" y="81043"/>
                  </a:lnTo>
                  <a:lnTo>
                    <a:pt x="14407" y="81595"/>
                  </a:lnTo>
                  <a:lnTo>
                    <a:pt x="14407" y="82148"/>
                  </a:lnTo>
                  <a:lnTo>
                    <a:pt x="14407" y="82701"/>
                  </a:lnTo>
                  <a:lnTo>
                    <a:pt x="14684" y="83254"/>
                  </a:lnTo>
                  <a:lnTo>
                    <a:pt x="14684" y="83807"/>
                  </a:lnTo>
                  <a:lnTo>
                    <a:pt x="14960" y="84637"/>
                  </a:lnTo>
                  <a:lnTo>
                    <a:pt x="14960" y="84913"/>
                  </a:lnTo>
                  <a:lnTo>
                    <a:pt x="15236" y="85742"/>
                  </a:lnTo>
                  <a:lnTo>
                    <a:pt x="15513" y="86295"/>
                  </a:lnTo>
                  <a:lnTo>
                    <a:pt x="15789" y="86572"/>
                  </a:lnTo>
                  <a:lnTo>
                    <a:pt x="16065" y="86848"/>
                  </a:lnTo>
                  <a:lnTo>
                    <a:pt x="16065" y="87401"/>
                  </a:lnTo>
                  <a:lnTo>
                    <a:pt x="16341" y="87401"/>
                  </a:lnTo>
                  <a:lnTo>
                    <a:pt x="16341" y="87678"/>
                  </a:lnTo>
                  <a:lnTo>
                    <a:pt x="16618" y="87678"/>
                  </a:lnTo>
                  <a:lnTo>
                    <a:pt x="16894" y="87954"/>
                  </a:lnTo>
                  <a:lnTo>
                    <a:pt x="16618" y="88231"/>
                  </a:lnTo>
                  <a:lnTo>
                    <a:pt x="16618" y="88507"/>
                  </a:lnTo>
                  <a:lnTo>
                    <a:pt x="16618" y="88784"/>
                  </a:lnTo>
                  <a:lnTo>
                    <a:pt x="16894" y="89060"/>
                  </a:lnTo>
                  <a:lnTo>
                    <a:pt x="17170" y="89060"/>
                  </a:lnTo>
                  <a:lnTo>
                    <a:pt x="17446" y="89336"/>
                  </a:lnTo>
                  <a:lnTo>
                    <a:pt x="17170" y="89336"/>
                  </a:lnTo>
                  <a:lnTo>
                    <a:pt x="16894" y="89336"/>
                  </a:lnTo>
                  <a:lnTo>
                    <a:pt x="16894" y="89613"/>
                  </a:lnTo>
                  <a:lnTo>
                    <a:pt x="17170" y="89889"/>
                  </a:lnTo>
                  <a:lnTo>
                    <a:pt x="16894" y="89889"/>
                  </a:lnTo>
                  <a:lnTo>
                    <a:pt x="15513" y="87678"/>
                  </a:lnTo>
                  <a:lnTo>
                    <a:pt x="14407" y="85742"/>
                  </a:lnTo>
                  <a:lnTo>
                    <a:pt x="13302" y="84360"/>
                  </a:lnTo>
                  <a:lnTo>
                    <a:pt x="12197" y="83254"/>
                  </a:lnTo>
                  <a:lnTo>
                    <a:pt x="10816" y="81872"/>
                  </a:lnTo>
                  <a:lnTo>
                    <a:pt x="6119" y="84637"/>
                  </a:lnTo>
                  <a:lnTo>
                    <a:pt x="5014" y="82978"/>
                  </a:lnTo>
                  <a:lnTo>
                    <a:pt x="9435" y="79937"/>
                  </a:lnTo>
                  <a:lnTo>
                    <a:pt x="8606" y="78554"/>
                  </a:lnTo>
                  <a:lnTo>
                    <a:pt x="4186" y="81319"/>
                  </a:lnTo>
                  <a:lnTo>
                    <a:pt x="2528" y="78554"/>
                  </a:lnTo>
                  <a:lnTo>
                    <a:pt x="5843" y="76619"/>
                  </a:lnTo>
                  <a:lnTo>
                    <a:pt x="5567" y="76343"/>
                  </a:lnTo>
                  <a:lnTo>
                    <a:pt x="5291" y="76343"/>
                  </a:lnTo>
                  <a:lnTo>
                    <a:pt x="5014" y="76066"/>
                  </a:lnTo>
                  <a:lnTo>
                    <a:pt x="4738" y="76066"/>
                  </a:lnTo>
                  <a:lnTo>
                    <a:pt x="4462" y="75790"/>
                  </a:lnTo>
                  <a:lnTo>
                    <a:pt x="3909" y="75513"/>
                  </a:lnTo>
                  <a:lnTo>
                    <a:pt x="3633" y="75237"/>
                  </a:lnTo>
                  <a:lnTo>
                    <a:pt x="3357" y="75237"/>
                  </a:lnTo>
                  <a:lnTo>
                    <a:pt x="3081" y="74960"/>
                  </a:lnTo>
                  <a:lnTo>
                    <a:pt x="2804" y="74960"/>
                  </a:lnTo>
                  <a:lnTo>
                    <a:pt x="2528" y="75237"/>
                  </a:lnTo>
                  <a:lnTo>
                    <a:pt x="2252" y="75237"/>
                  </a:lnTo>
                  <a:lnTo>
                    <a:pt x="1976" y="75790"/>
                  </a:lnTo>
                  <a:lnTo>
                    <a:pt x="1699" y="76066"/>
                  </a:lnTo>
                  <a:lnTo>
                    <a:pt x="1423" y="76343"/>
                  </a:lnTo>
                  <a:lnTo>
                    <a:pt x="1147" y="76619"/>
                  </a:lnTo>
                  <a:lnTo>
                    <a:pt x="870" y="76896"/>
                  </a:lnTo>
                  <a:lnTo>
                    <a:pt x="318" y="76619"/>
                  </a:lnTo>
                  <a:lnTo>
                    <a:pt x="42" y="76619"/>
                  </a:lnTo>
                  <a:lnTo>
                    <a:pt x="42" y="76343"/>
                  </a:lnTo>
                  <a:lnTo>
                    <a:pt x="42" y="76066"/>
                  </a:lnTo>
                  <a:lnTo>
                    <a:pt x="42" y="75790"/>
                  </a:lnTo>
                  <a:lnTo>
                    <a:pt x="42" y="75513"/>
                  </a:lnTo>
                  <a:lnTo>
                    <a:pt x="42" y="75237"/>
                  </a:lnTo>
                  <a:lnTo>
                    <a:pt x="42" y="74960"/>
                  </a:lnTo>
                  <a:lnTo>
                    <a:pt x="42" y="74407"/>
                  </a:lnTo>
                  <a:lnTo>
                    <a:pt x="42" y="73855"/>
                  </a:lnTo>
                  <a:lnTo>
                    <a:pt x="318" y="73578"/>
                  </a:lnTo>
                  <a:lnTo>
                    <a:pt x="594" y="73025"/>
                  </a:lnTo>
                  <a:lnTo>
                    <a:pt x="870" y="72749"/>
                  </a:lnTo>
                  <a:lnTo>
                    <a:pt x="870" y="72472"/>
                  </a:lnTo>
                  <a:lnTo>
                    <a:pt x="1147" y="72196"/>
                  </a:lnTo>
                  <a:lnTo>
                    <a:pt x="1147" y="71643"/>
                  </a:lnTo>
                  <a:lnTo>
                    <a:pt x="1147" y="71090"/>
                  </a:lnTo>
                  <a:lnTo>
                    <a:pt x="1147" y="70814"/>
                  </a:lnTo>
                  <a:lnTo>
                    <a:pt x="1423" y="70537"/>
                  </a:lnTo>
                  <a:lnTo>
                    <a:pt x="1423" y="69984"/>
                  </a:lnTo>
                  <a:lnTo>
                    <a:pt x="1423" y="69708"/>
                  </a:lnTo>
                  <a:lnTo>
                    <a:pt x="1423" y="69154"/>
                  </a:lnTo>
                  <a:lnTo>
                    <a:pt x="1699" y="68878"/>
                  </a:lnTo>
                  <a:lnTo>
                    <a:pt x="1976" y="68325"/>
                  </a:lnTo>
                  <a:lnTo>
                    <a:pt x="1976" y="68049"/>
                  </a:lnTo>
                  <a:lnTo>
                    <a:pt x="2252" y="67772"/>
                  </a:lnTo>
                  <a:lnTo>
                    <a:pt x="2252" y="67496"/>
                  </a:lnTo>
                  <a:lnTo>
                    <a:pt x="2252" y="66943"/>
                  </a:lnTo>
                  <a:lnTo>
                    <a:pt x="2252" y="66667"/>
                  </a:lnTo>
                  <a:lnTo>
                    <a:pt x="2252" y="66113"/>
                  </a:lnTo>
                  <a:lnTo>
                    <a:pt x="2528" y="65837"/>
                  </a:lnTo>
                  <a:lnTo>
                    <a:pt x="2528" y="65561"/>
                  </a:lnTo>
                  <a:lnTo>
                    <a:pt x="2804" y="65284"/>
                  </a:lnTo>
                  <a:lnTo>
                    <a:pt x="2804" y="65008"/>
                  </a:lnTo>
                  <a:lnTo>
                    <a:pt x="2804" y="64731"/>
                  </a:lnTo>
                  <a:lnTo>
                    <a:pt x="2804" y="64455"/>
                  </a:lnTo>
                  <a:lnTo>
                    <a:pt x="2804" y="64178"/>
                  </a:lnTo>
                  <a:lnTo>
                    <a:pt x="3081" y="63902"/>
                  </a:lnTo>
                  <a:lnTo>
                    <a:pt x="3357" y="63349"/>
                  </a:lnTo>
                  <a:lnTo>
                    <a:pt x="3909" y="63072"/>
                  </a:lnTo>
                  <a:lnTo>
                    <a:pt x="4186" y="62796"/>
                  </a:lnTo>
                  <a:lnTo>
                    <a:pt x="4462" y="62520"/>
                  </a:lnTo>
                  <a:lnTo>
                    <a:pt x="4738" y="62243"/>
                  </a:lnTo>
                  <a:lnTo>
                    <a:pt x="5014" y="61967"/>
                  </a:lnTo>
                  <a:lnTo>
                    <a:pt x="5291" y="61690"/>
                  </a:lnTo>
                  <a:lnTo>
                    <a:pt x="5567" y="61690"/>
                  </a:lnTo>
                  <a:lnTo>
                    <a:pt x="5843" y="61414"/>
                  </a:lnTo>
                  <a:lnTo>
                    <a:pt x="6119" y="61137"/>
                  </a:lnTo>
                  <a:lnTo>
                    <a:pt x="6396" y="60861"/>
                  </a:lnTo>
                  <a:lnTo>
                    <a:pt x="6672" y="60584"/>
                  </a:lnTo>
                  <a:lnTo>
                    <a:pt x="6948" y="60584"/>
                  </a:lnTo>
                  <a:lnTo>
                    <a:pt x="7225" y="60584"/>
                  </a:lnTo>
                  <a:lnTo>
                    <a:pt x="7501" y="60584"/>
                  </a:lnTo>
                  <a:lnTo>
                    <a:pt x="7777" y="60584"/>
                  </a:lnTo>
                  <a:lnTo>
                    <a:pt x="8053" y="60308"/>
                  </a:lnTo>
                  <a:lnTo>
                    <a:pt x="8330" y="60031"/>
                  </a:lnTo>
                  <a:lnTo>
                    <a:pt x="8606" y="59755"/>
                  </a:lnTo>
                  <a:lnTo>
                    <a:pt x="9158" y="59478"/>
                  </a:lnTo>
                  <a:lnTo>
                    <a:pt x="9158" y="59202"/>
                  </a:lnTo>
                  <a:lnTo>
                    <a:pt x="9435" y="58925"/>
                  </a:lnTo>
                  <a:lnTo>
                    <a:pt x="9435" y="58649"/>
                  </a:lnTo>
                  <a:lnTo>
                    <a:pt x="9711" y="58373"/>
                  </a:lnTo>
                  <a:lnTo>
                    <a:pt x="9711" y="57820"/>
                  </a:lnTo>
                  <a:lnTo>
                    <a:pt x="9711" y="57267"/>
                  </a:lnTo>
                  <a:lnTo>
                    <a:pt x="9711" y="56990"/>
                  </a:lnTo>
                  <a:lnTo>
                    <a:pt x="9711" y="56437"/>
                  </a:lnTo>
                  <a:lnTo>
                    <a:pt x="9711" y="56161"/>
                  </a:lnTo>
                  <a:lnTo>
                    <a:pt x="9435" y="55884"/>
                  </a:lnTo>
                  <a:lnTo>
                    <a:pt x="9435" y="55331"/>
                  </a:lnTo>
                  <a:lnTo>
                    <a:pt x="9435" y="55055"/>
                  </a:lnTo>
                  <a:lnTo>
                    <a:pt x="9711" y="54779"/>
                  </a:lnTo>
                  <a:lnTo>
                    <a:pt x="9987" y="54779"/>
                  </a:lnTo>
                  <a:lnTo>
                    <a:pt x="10263" y="54502"/>
                  </a:lnTo>
                  <a:lnTo>
                    <a:pt x="10540" y="54502"/>
                  </a:lnTo>
                  <a:lnTo>
                    <a:pt x="10540" y="54502"/>
                  </a:lnTo>
                </a:path>
              </a:pathLst>
            </a:custGeom>
            <a:solidFill>
              <a:schemeClr val="accent2"/>
            </a:solidFill>
            <a:ln w="14182" cap="rnd">
              <a:solidFill>
                <a:schemeClr val="bg1">
                  <a:lumMod val="50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6A3247F-CCF9-C8C1-E97A-3E9DCDD5E454}"/>
                </a:ext>
              </a:extLst>
            </p:cNvPr>
            <p:cNvSpPr/>
            <p:nvPr/>
          </p:nvSpPr>
          <p:spPr>
            <a:xfrm>
              <a:off x="3433307" y="3673123"/>
              <a:ext cx="2588" cy="2593"/>
            </a:xfrm>
            <a:custGeom>
              <a:avLst/>
              <a:gdLst>
                <a:gd name="connsiteX0" fmla="*/ 594 w 552"/>
                <a:gd name="connsiteY0" fmla="*/ 315 h 553"/>
                <a:gd name="connsiteX1" fmla="*/ 594 w 552"/>
                <a:gd name="connsiteY1" fmla="*/ 592 h 553"/>
                <a:gd name="connsiteX2" fmla="*/ 318 w 552"/>
                <a:gd name="connsiteY2" fmla="*/ 592 h 553"/>
                <a:gd name="connsiteX3" fmla="*/ 42 w 552"/>
                <a:gd name="connsiteY3" fmla="*/ 592 h 553"/>
                <a:gd name="connsiteX4" fmla="*/ 42 w 552"/>
                <a:gd name="connsiteY4" fmla="*/ 315 h 553"/>
                <a:gd name="connsiteX5" fmla="*/ 42 w 552"/>
                <a:gd name="connsiteY5" fmla="*/ 39 h 553"/>
                <a:gd name="connsiteX6" fmla="*/ 318 w 552"/>
                <a:gd name="connsiteY6" fmla="*/ 39 h 553"/>
                <a:gd name="connsiteX7" fmla="*/ 594 w 552"/>
                <a:gd name="connsiteY7" fmla="*/ 39 h 553"/>
                <a:gd name="connsiteX8" fmla="*/ 594 w 552"/>
                <a:gd name="connsiteY8" fmla="*/ 315 h 553"/>
                <a:gd name="connsiteX9" fmla="*/ 594 w 552"/>
                <a:gd name="connsiteY9" fmla="*/ 315 h 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2" h="553">
                  <a:moveTo>
                    <a:pt x="594" y="315"/>
                  </a:moveTo>
                  <a:lnTo>
                    <a:pt x="594" y="592"/>
                  </a:lnTo>
                  <a:lnTo>
                    <a:pt x="318" y="592"/>
                  </a:lnTo>
                  <a:lnTo>
                    <a:pt x="42" y="592"/>
                  </a:lnTo>
                  <a:lnTo>
                    <a:pt x="42" y="315"/>
                  </a:lnTo>
                  <a:lnTo>
                    <a:pt x="42" y="39"/>
                  </a:lnTo>
                  <a:lnTo>
                    <a:pt x="318" y="39"/>
                  </a:lnTo>
                  <a:lnTo>
                    <a:pt x="594" y="39"/>
                  </a:lnTo>
                  <a:lnTo>
                    <a:pt x="594" y="315"/>
                  </a:lnTo>
                  <a:lnTo>
                    <a:pt x="594" y="315"/>
                  </a:lnTo>
                </a:path>
              </a:pathLst>
            </a:custGeom>
            <a:solidFill>
              <a:srgbClr val="F2F2F2"/>
            </a:solidFill>
            <a:ln w="14182" cap="rnd">
              <a:solidFill>
                <a:schemeClr val="bg1">
                  <a:lumMod val="50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A985632-DBE2-EA11-3AB4-BCF1B550A799}"/>
                </a:ext>
              </a:extLst>
            </p:cNvPr>
            <p:cNvSpPr/>
            <p:nvPr/>
          </p:nvSpPr>
          <p:spPr>
            <a:xfrm>
              <a:off x="3227402" y="3664052"/>
              <a:ext cx="37551" cy="97192"/>
            </a:xfrm>
            <a:custGeom>
              <a:avLst/>
              <a:gdLst>
                <a:gd name="connsiteX0" fmla="*/ 7777 w 8011"/>
                <a:gd name="connsiteY0" fmla="*/ 11097 h 20734"/>
                <a:gd name="connsiteX1" fmla="*/ 8054 w 8011"/>
                <a:gd name="connsiteY1" fmla="*/ 11097 h 20734"/>
                <a:gd name="connsiteX2" fmla="*/ 8054 w 8011"/>
                <a:gd name="connsiteY2" fmla="*/ 11374 h 20734"/>
                <a:gd name="connsiteX3" fmla="*/ 7777 w 8011"/>
                <a:gd name="connsiteY3" fmla="*/ 11374 h 20734"/>
                <a:gd name="connsiteX4" fmla="*/ 7777 w 8011"/>
                <a:gd name="connsiteY4" fmla="*/ 11650 h 20734"/>
                <a:gd name="connsiteX5" fmla="*/ 7501 w 8011"/>
                <a:gd name="connsiteY5" fmla="*/ 11650 h 20734"/>
                <a:gd name="connsiteX6" fmla="*/ 7501 w 8011"/>
                <a:gd name="connsiteY6" fmla="*/ 11927 h 20734"/>
                <a:gd name="connsiteX7" fmla="*/ 7225 w 8011"/>
                <a:gd name="connsiteY7" fmla="*/ 11927 h 20734"/>
                <a:gd name="connsiteX8" fmla="*/ 7225 w 8011"/>
                <a:gd name="connsiteY8" fmla="*/ 12203 h 20734"/>
                <a:gd name="connsiteX9" fmla="*/ 7225 w 8011"/>
                <a:gd name="connsiteY9" fmla="*/ 12479 h 20734"/>
                <a:gd name="connsiteX10" fmla="*/ 7501 w 8011"/>
                <a:gd name="connsiteY10" fmla="*/ 12479 h 20734"/>
                <a:gd name="connsiteX11" fmla="*/ 7501 w 8011"/>
                <a:gd name="connsiteY11" fmla="*/ 12756 h 20734"/>
                <a:gd name="connsiteX12" fmla="*/ 7501 w 8011"/>
                <a:gd name="connsiteY12" fmla="*/ 13032 h 20734"/>
                <a:gd name="connsiteX13" fmla="*/ 7501 w 8011"/>
                <a:gd name="connsiteY13" fmla="*/ 13309 h 20734"/>
                <a:gd name="connsiteX14" fmla="*/ 7225 w 8011"/>
                <a:gd name="connsiteY14" fmla="*/ 13309 h 20734"/>
                <a:gd name="connsiteX15" fmla="*/ 7225 w 8011"/>
                <a:gd name="connsiteY15" fmla="*/ 13585 h 20734"/>
                <a:gd name="connsiteX16" fmla="*/ 6948 w 8011"/>
                <a:gd name="connsiteY16" fmla="*/ 13862 h 20734"/>
                <a:gd name="connsiteX17" fmla="*/ 7225 w 8011"/>
                <a:gd name="connsiteY17" fmla="*/ 14138 h 20734"/>
                <a:gd name="connsiteX18" fmla="*/ 7501 w 8011"/>
                <a:gd name="connsiteY18" fmla="*/ 14415 h 20734"/>
                <a:gd name="connsiteX19" fmla="*/ 7501 w 8011"/>
                <a:gd name="connsiteY19" fmla="*/ 14691 h 20734"/>
                <a:gd name="connsiteX20" fmla="*/ 7501 w 8011"/>
                <a:gd name="connsiteY20" fmla="*/ 14968 h 20734"/>
                <a:gd name="connsiteX21" fmla="*/ 7777 w 8011"/>
                <a:gd name="connsiteY21" fmla="*/ 14968 h 20734"/>
                <a:gd name="connsiteX22" fmla="*/ 7777 w 8011"/>
                <a:gd name="connsiteY22" fmla="*/ 15244 h 20734"/>
                <a:gd name="connsiteX23" fmla="*/ 7777 w 8011"/>
                <a:gd name="connsiteY23" fmla="*/ 15521 h 20734"/>
                <a:gd name="connsiteX24" fmla="*/ 7777 w 8011"/>
                <a:gd name="connsiteY24" fmla="*/ 15797 h 20734"/>
                <a:gd name="connsiteX25" fmla="*/ 7777 w 8011"/>
                <a:gd name="connsiteY25" fmla="*/ 16074 h 20734"/>
                <a:gd name="connsiteX26" fmla="*/ 7501 w 8011"/>
                <a:gd name="connsiteY26" fmla="*/ 16074 h 20734"/>
                <a:gd name="connsiteX27" fmla="*/ 7501 w 8011"/>
                <a:gd name="connsiteY27" fmla="*/ 16350 h 20734"/>
                <a:gd name="connsiteX28" fmla="*/ 7225 w 8011"/>
                <a:gd name="connsiteY28" fmla="*/ 16626 h 20734"/>
                <a:gd name="connsiteX29" fmla="*/ 7225 w 8011"/>
                <a:gd name="connsiteY29" fmla="*/ 16903 h 20734"/>
                <a:gd name="connsiteX30" fmla="*/ 6948 w 8011"/>
                <a:gd name="connsiteY30" fmla="*/ 16903 h 20734"/>
                <a:gd name="connsiteX31" fmla="*/ 6948 w 8011"/>
                <a:gd name="connsiteY31" fmla="*/ 17179 h 20734"/>
                <a:gd name="connsiteX32" fmla="*/ 6948 w 8011"/>
                <a:gd name="connsiteY32" fmla="*/ 17456 h 20734"/>
                <a:gd name="connsiteX33" fmla="*/ 6948 w 8011"/>
                <a:gd name="connsiteY33" fmla="*/ 17732 h 20734"/>
                <a:gd name="connsiteX34" fmla="*/ 6672 w 8011"/>
                <a:gd name="connsiteY34" fmla="*/ 17732 h 20734"/>
                <a:gd name="connsiteX35" fmla="*/ 6396 w 8011"/>
                <a:gd name="connsiteY35" fmla="*/ 18009 h 20734"/>
                <a:gd name="connsiteX36" fmla="*/ 6396 w 8011"/>
                <a:gd name="connsiteY36" fmla="*/ 18285 h 20734"/>
                <a:gd name="connsiteX37" fmla="*/ 6120 w 8011"/>
                <a:gd name="connsiteY37" fmla="*/ 18562 h 20734"/>
                <a:gd name="connsiteX38" fmla="*/ 5843 w 8011"/>
                <a:gd name="connsiteY38" fmla="*/ 18838 h 20734"/>
                <a:gd name="connsiteX39" fmla="*/ 5567 w 8011"/>
                <a:gd name="connsiteY39" fmla="*/ 19115 h 20734"/>
                <a:gd name="connsiteX40" fmla="*/ 5291 w 8011"/>
                <a:gd name="connsiteY40" fmla="*/ 19391 h 20734"/>
                <a:gd name="connsiteX41" fmla="*/ 5015 w 8011"/>
                <a:gd name="connsiteY41" fmla="*/ 19667 h 20734"/>
                <a:gd name="connsiteX42" fmla="*/ 5015 w 8011"/>
                <a:gd name="connsiteY42" fmla="*/ 19944 h 20734"/>
                <a:gd name="connsiteX43" fmla="*/ 4739 w 8011"/>
                <a:gd name="connsiteY43" fmla="*/ 19944 h 20734"/>
                <a:gd name="connsiteX44" fmla="*/ 4739 w 8011"/>
                <a:gd name="connsiteY44" fmla="*/ 20221 h 20734"/>
                <a:gd name="connsiteX45" fmla="*/ 4462 w 8011"/>
                <a:gd name="connsiteY45" fmla="*/ 20221 h 20734"/>
                <a:gd name="connsiteX46" fmla="*/ 4462 w 8011"/>
                <a:gd name="connsiteY46" fmla="*/ 20497 h 20734"/>
                <a:gd name="connsiteX47" fmla="*/ 4186 w 8011"/>
                <a:gd name="connsiteY47" fmla="*/ 20773 h 20734"/>
                <a:gd name="connsiteX48" fmla="*/ 3910 w 8011"/>
                <a:gd name="connsiteY48" fmla="*/ 20497 h 20734"/>
                <a:gd name="connsiteX49" fmla="*/ 3633 w 8011"/>
                <a:gd name="connsiteY49" fmla="*/ 20497 h 20734"/>
                <a:gd name="connsiteX50" fmla="*/ 3633 w 8011"/>
                <a:gd name="connsiteY50" fmla="*/ 20221 h 20734"/>
                <a:gd name="connsiteX51" fmla="*/ 3357 w 8011"/>
                <a:gd name="connsiteY51" fmla="*/ 20221 h 20734"/>
                <a:gd name="connsiteX52" fmla="*/ 3357 w 8011"/>
                <a:gd name="connsiteY52" fmla="*/ 19944 h 20734"/>
                <a:gd name="connsiteX53" fmla="*/ 3357 w 8011"/>
                <a:gd name="connsiteY53" fmla="*/ 19667 h 20734"/>
                <a:gd name="connsiteX54" fmla="*/ 3357 w 8011"/>
                <a:gd name="connsiteY54" fmla="*/ 19391 h 20734"/>
                <a:gd name="connsiteX55" fmla="*/ 3357 w 8011"/>
                <a:gd name="connsiteY55" fmla="*/ 19115 h 20734"/>
                <a:gd name="connsiteX56" fmla="*/ 3357 w 8011"/>
                <a:gd name="connsiteY56" fmla="*/ 18838 h 20734"/>
                <a:gd name="connsiteX57" fmla="*/ 3357 w 8011"/>
                <a:gd name="connsiteY57" fmla="*/ 18562 h 20734"/>
                <a:gd name="connsiteX58" fmla="*/ 3633 w 8011"/>
                <a:gd name="connsiteY58" fmla="*/ 18285 h 20734"/>
                <a:gd name="connsiteX59" fmla="*/ 3357 w 8011"/>
                <a:gd name="connsiteY59" fmla="*/ 18009 h 20734"/>
                <a:gd name="connsiteX60" fmla="*/ 3357 w 8011"/>
                <a:gd name="connsiteY60" fmla="*/ 17456 h 20734"/>
                <a:gd name="connsiteX61" fmla="*/ 3357 w 8011"/>
                <a:gd name="connsiteY61" fmla="*/ 17179 h 20734"/>
                <a:gd name="connsiteX62" fmla="*/ 3081 w 8011"/>
                <a:gd name="connsiteY62" fmla="*/ 16903 h 20734"/>
                <a:gd name="connsiteX63" fmla="*/ 3081 w 8011"/>
                <a:gd name="connsiteY63" fmla="*/ 16626 h 20734"/>
                <a:gd name="connsiteX64" fmla="*/ 2804 w 8011"/>
                <a:gd name="connsiteY64" fmla="*/ 16626 h 20734"/>
                <a:gd name="connsiteX65" fmla="*/ 2528 w 8011"/>
                <a:gd name="connsiteY65" fmla="*/ 16626 h 20734"/>
                <a:gd name="connsiteX66" fmla="*/ 2528 w 8011"/>
                <a:gd name="connsiteY66" fmla="*/ 16350 h 20734"/>
                <a:gd name="connsiteX67" fmla="*/ 2252 w 8011"/>
                <a:gd name="connsiteY67" fmla="*/ 16074 h 20734"/>
                <a:gd name="connsiteX68" fmla="*/ 1976 w 8011"/>
                <a:gd name="connsiteY68" fmla="*/ 16074 h 20734"/>
                <a:gd name="connsiteX69" fmla="*/ 1976 w 8011"/>
                <a:gd name="connsiteY69" fmla="*/ 15797 h 20734"/>
                <a:gd name="connsiteX70" fmla="*/ 1976 w 8011"/>
                <a:gd name="connsiteY70" fmla="*/ 15521 h 20734"/>
                <a:gd name="connsiteX71" fmla="*/ 1976 w 8011"/>
                <a:gd name="connsiteY71" fmla="*/ 15244 h 20734"/>
                <a:gd name="connsiteX72" fmla="*/ 2252 w 8011"/>
                <a:gd name="connsiteY72" fmla="*/ 14968 h 20734"/>
                <a:gd name="connsiteX73" fmla="*/ 2528 w 8011"/>
                <a:gd name="connsiteY73" fmla="*/ 14968 h 20734"/>
                <a:gd name="connsiteX74" fmla="*/ 2528 w 8011"/>
                <a:gd name="connsiteY74" fmla="*/ 14691 h 20734"/>
                <a:gd name="connsiteX75" fmla="*/ 2804 w 8011"/>
                <a:gd name="connsiteY75" fmla="*/ 14691 h 20734"/>
                <a:gd name="connsiteX76" fmla="*/ 2804 w 8011"/>
                <a:gd name="connsiteY76" fmla="*/ 14415 h 20734"/>
                <a:gd name="connsiteX77" fmla="*/ 3081 w 8011"/>
                <a:gd name="connsiteY77" fmla="*/ 14415 h 20734"/>
                <a:gd name="connsiteX78" fmla="*/ 3081 w 8011"/>
                <a:gd name="connsiteY78" fmla="*/ 14138 h 20734"/>
                <a:gd name="connsiteX79" fmla="*/ 3081 w 8011"/>
                <a:gd name="connsiteY79" fmla="*/ 13862 h 20734"/>
                <a:gd name="connsiteX80" fmla="*/ 3081 w 8011"/>
                <a:gd name="connsiteY80" fmla="*/ 13585 h 20734"/>
                <a:gd name="connsiteX81" fmla="*/ 3081 w 8011"/>
                <a:gd name="connsiteY81" fmla="*/ 13309 h 20734"/>
                <a:gd name="connsiteX82" fmla="*/ 3081 w 8011"/>
                <a:gd name="connsiteY82" fmla="*/ 13032 h 20734"/>
                <a:gd name="connsiteX83" fmla="*/ 2804 w 8011"/>
                <a:gd name="connsiteY83" fmla="*/ 12756 h 20734"/>
                <a:gd name="connsiteX84" fmla="*/ 2528 w 8011"/>
                <a:gd name="connsiteY84" fmla="*/ 12479 h 20734"/>
                <a:gd name="connsiteX85" fmla="*/ 2252 w 8011"/>
                <a:gd name="connsiteY85" fmla="*/ 12479 h 20734"/>
                <a:gd name="connsiteX86" fmla="*/ 1976 w 8011"/>
                <a:gd name="connsiteY86" fmla="*/ 12203 h 20734"/>
                <a:gd name="connsiteX87" fmla="*/ 1699 w 8011"/>
                <a:gd name="connsiteY87" fmla="*/ 12203 h 20734"/>
                <a:gd name="connsiteX88" fmla="*/ 1423 w 8011"/>
                <a:gd name="connsiteY88" fmla="*/ 12479 h 20734"/>
                <a:gd name="connsiteX89" fmla="*/ 1147 w 8011"/>
                <a:gd name="connsiteY89" fmla="*/ 12479 h 20734"/>
                <a:gd name="connsiteX90" fmla="*/ 871 w 8011"/>
                <a:gd name="connsiteY90" fmla="*/ 12479 h 20734"/>
                <a:gd name="connsiteX91" fmla="*/ 595 w 8011"/>
                <a:gd name="connsiteY91" fmla="*/ 12479 h 20734"/>
                <a:gd name="connsiteX92" fmla="*/ 595 w 8011"/>
                <a:gd name="connsiteY92" fmla="*/ 12203 h 20734"/>
                <a:gd name="connsiteX93" fmla="*/ 595 w 8011"/>
                <a:gd name="connsiteY93" fmla="*/ 11927 h 20734"/>
                <a:gd name="connsiteX94" fmla="*/ 871 w 8011"/>
                <a:gd name="connsiteY94" fmla="*/ 11927 h 20734"/>
                <a:gd name="connsiteX95" fmla="*/ 1147 w 8011"/>
                <a:gd name="connsiteY95" fmla="*/ 11927 h 20734"/>
                <a:gd name="connsiteX96" fmla="*/ 1423 w 8011"/>
                <a:gd name="connsiteY96" fmla="*/ 11650 h 20734"/>
                <a:gd name="connsiteX97" fmla="*/ 1699 w 8011"/>
                <a:gd name="connsiteY97" fmla="*/ 11650 h 20734"/>
                <a:gd name="connsiteX98" fmla="*/ 1976 w 8011"/>
                <a:gd name="connsiteY98" fmla="*/ 11650 h 20734"/>
                <a:gd name="connsiteX99" fmla="*/ 1976 w 8011"/>
                <a:gd name="connsiteY99" fmla="*/ 11374 h 20734"/>
                <a:gd name="connsiteX100" fmla="*/ 2252 w 8011"/>
                <a:gd name="connsiteY100" fmla="*/ 11374 h 20734"/>
                <a:gd name="connsiteX101" fmla="*/ 1976 w 8011"/>
                <a:gd name="connsiteY101" fmla="*/ 11097 h 20734"/>
                <a:gd name="connsiteX102" fmla="*/ 1976 w 8011"/>
                <a:gd name="connsiteY102" fmla="*/ 10821 h 20734"/>
                <a:gd name="connsiteX103" fmla="*/ 1976 w 8011"/>
                <a:gd name="connsiteY103" fmla="*/ 10544 h 20734"/>
                <a:gd name="connsiteX104" fmla="*/ 1976 w 8011"/>
                <a:gd name="connsiteY104" fmla="*/ 10268 h 20734"/>
                <a:gd name="connsiteX105" fmla="*/ 2252 w 8011"/>
                <a:gd name="connsiteY105" fmla="*/ 9991 h 20734"/>
                <a:gd name="connsiteX106" fmla="*/ 2252 w 8011"/>
                <a:gd name="connsiteY106" fmla="*/ 9715 h 20734"/>
                <a:gd name="connsiteX107" fmla="*/ 2528 w 8011"/>
                <a:gd name="connsiteY107" fmla="*/ 9715 h 20734"/>
                <a:gd name="connsiteX108" fmla="*/ 2528 w 8011"/>
                <a:gd name="connsiteY108" fmla="*/ 9438 h 20734"/>
                <a:gd name="connsiteX109" fmla="*/ 2252 w 8011"/>
                <a:gd name="connsiteY109" fmla="*/ 9438 h 20734"/>
                <a:gd name="connsiteX110" fmla="*/ 2252 w 8011"/>
                <a:gd name="connsiteY110" fmla="*/ 9162 h 20734"/>
                <a:gd name="connsiteX111" fmla="*/ 1976 w 8011"/>
                <a:gd name="connsiteY111" fmla="*/ 9162 h 20734"/>
                <a:gd name="connsiteX112" fmla="*/ 1699 w 8011"/>
                <a:gd name="connsiteY112" fmla="*/ 8885 h 20734"/>
                <a:gd name="connsiteX113" fmla="*/ 1699 w 8011"/>
                <a:gd name="connsiteY113" fmla="*/ 8609 h 20734"/>
                <a:gd name="connsiteX114" fmla="*/ 1423 w 8011"/>
                <a:gd name="connsiteY114" fmla="*/ 8609 h 20734"/>
                <a:gd name="connsiteX115" fmla="*/ 1423 w 8011"/>
                <a:gd name="connsiteY115" fmla="*/ 8333 h 20734"/>
                <a:gd name="connsiteX116" fmla="*/ 1423 w 8011"/>
                <a:gd name="connsiteY116" fmla="*/ 8056 h 20734"/>
                <a:gd name="connsiteX117" fmla="*/ 1147 w 8011"/>
                <a:gd name="connsiteY117" fmla="*/ 8056 h 20734"/>
                <a:gd name="connsiteX118" fmla="*/ 1147 w 8011"/>
                <a:gd name="connsiteY118" fmla="*/ 7780 h 20734"/>
                <a:gd name="connsiteX119" fmla="*/ 1147 w 8011"/>
                <a:gd name="connsiteY119" fmla="*/ 7503 h 20734"/>
                <a:gd name="connsiteX120" fmla="*/ 1147 w 8011"/>
                <a:gd name="connsiteY120" fmla="*/ 7227 h 20734"/>
                <a:gd name="connsiteX121" fmla="*/ 1147 w 8011"/>
                <a:gd name="connsiteY121" fmla="*/ 6950 h 20734"/>
                <a:gd name="connsiteX122" fmla="*/ 1147 w 8011"/>
                <a:gd name="connsiteY122" fmla="*/ 6674 h 20734"/>
                <a:gd name="connsiteX123" fmla="*/ 871 w 8011"/>
                <a:gd name="connsiteY123" fmla="*/ 6674 h 20734"/>
                <a:gd name="connsiteX124" fmla="*/ 871 w 8011"/>
                <a:gd name="connsiteY124" fmla="*/ 6397 h 20734"/>
                <a:gd name="connsiteX125" fmla="*/ 595 w 8011"/>
                <a:gd name="connsiteY125" fmla="*/ 6397 h 20734"/>
                <a:gd name="connsiteX126" fmla="*/ 595 w 8011"/>
                <a:gd name="connsiteY126" fmla="*/ 6674 h 20734"/>
                <a:gd name="connsiteX127" fmla="*/ 318 w 8011"/>
                <a:gd name="connsiteY127" fmla="*/ 6674 h 20734"/>
                <a:gd name="connsiteX128" fmla="*/ 42 w 8011"/>
                <a:gd name="connsiteY128" fmla="*/ 6674 h 20734"/>
                <a:gd name="connsiteX129" fmla="*/ 42 w 8011"/>
                <a:gd name="connsiteY129" fmla="*/ 6397 h 20734"/>
                <a:gd name="connsiteX130" fmla="*/ 318 w 8011"/>
                <a:gd name="connsiteY130" fmla="*/ 6121 h 20734"/>
                <a:gd name="connsiteX131" fmla="*/ 595 w 8011"/>
                <a:gd name="connsiteY131" fmla="*/ 5844 h 20734"/>
                <a:gd name="connsiteX132" fmla="*/ 595 w 8011"/>
                <a:gd name="connsiteY132" fmla="*/ 5568 h 20734"/>
                <a:gd name="connsiteX133" fmla="*/ 595 w 8011"/>
                <a:gd name="connsiteY133" fmla="*/ 5292 h 20734"/>
                <a:gd name="connsiteX134" fmla="*/ 318 w 8011"/>
                <a:gd name="connsiteY134" fmla="*/ 5015 h 20734"/>
                <a:gd name="connsiteX135" fmla="*/ 318 w 8011"/>
                <a:gd name="connsiteY135" fmla="*/ 4738 h 20734"/>
                <a:gd name="connsiteX136" fmla="*/ 318 w 8011"/>
                <a:gd name="connsiteY136" fmla="*/ 4462 h 20734"/>
                <a:gd name="connsiteX137" fmla="*/ 318 w 8011"/>
                <a:gd name="connsiteY137" fmla="*/ 4186 h 20734"/>
                <a:gd name="connsiteX138" fmla="*/ 595 w 8011"/>
                <a:gd name="connsiteY138" fmla="*/ 4186 h 20734"/>
                <a:gd name="connsiteX139" fmla="*/ 595 w 8011"/>
                <a:gd name="connsiteY139" fmla="*/ 3909 h 20734"/>
                <a:gd name="connsiteX140" fmla="*/ 595 w 8011"/>
                <a:gd name="connsiteY140" fmla="*/ 3633 h 20734"/>
                <a:gd name="connsiteX141" fmla="*/ 871 w 8011"/>
                <a:gd name="connsiteY141" fmla="*/ 3633 h 20734"/>
                <a:gd name="connsiteX142" fmla="*/ 1147 w 8011"/>
                <a:gd name="connsiteY142" fmla="*/ 3633 h 20734"/>
                <a:gd name="connsiteX143" fmla="*/ 1147 w 8011"/>
                <a:gd name="connsiteY143" fmla="*/ 3356 h 20734"/>
                <a:gd name="connsiteX144" fmla="*/ 1423 w 8011"/>
                <a:gd name="connsiteY144" fmla="*/ 3356 h 20734"/>
                <a:gd name="connsiteX145" fmla="*/ 1423 w 8011"/>
                <a:gd name="connsiteY145" fmla="*/ 3080 h 20734"/>
                <a:gd name="connsiteX146" fmla="*/ 1423 w 8011"/>
                <a:gd name="connsiteY146" fmla="*/ 2803 h 20734"/>
                <a:gd name="connsiteX147" fmla="*/ 1147 w 8011"/>
                <a:gd name="connsiteY147" fmla="*/ 2803 h 20734"/>
                <a:gd name="connsiteX148" fmla="*/ 1147 w 8011"/>
                <a:gd name="connsiteY148" fmla="*/ 2527 h 20734"/>
                <a:gd name="connsiteX149" fmla="*/ 1147 w 8011"/>
                <a:gd name="connsiteY149" fmla="*/ 2250 h 20734"/>
                <a:gd name="connsiteX150" fmla="*/ 871 w 8011"/>
                <a:gd name="connsiteY150" fmla="*/ 2250 h 20734"/>
                <a:gd name="connsiteX151" fmla="*/ 871 w 8011"/>
                <a:gd name="connsiteY151" fmla="*/ 1974 h 20734"/>
                <a:gd name="connsiteX152" fmla="*/ 871 w 8011"/>
                <a:gd name="connsiteY152" fmla="*/ 1697 h 20734"/>
                <a:gd name="connsiteX153" fmla="*/ 871 w 8011"/>
                <a:gd name="connsiteY153" fmla="*/ 1421 h 20734"/>
                <a:gd name="connsiteX154" fmla="*/ 871 w 8011"/>
                <a:gd name="connsiteY154" fmla="*/ 1145 h 20734"/>
                <a:gd name="connsiteX155" fmla="*/ 1147 w 8011"/>
                <a:gd name="connsiteY155" fmla="*/ 868 h 20734"/>
                <a:gd name="connsiteX156" fmla="*/ 1423 w 8011"/>
                <a:gd name="connsiteY156" fmla="*/ 591 h 20734"/>
                <a:gd name="connsiteX157" fmla="*/ 1699 w 8011"/>
                <a:gd name="connsiteY157" fmla="*/ 591 h 20734"/>
                <a:gd name="connsiteX158" fmla="*/ 1976 w 8011"/>
                <a:gd name="connsiteY158" fmla="*/ 868 h 20734"/>
                <a:gd name="connsiteX159" fmla="*/ 2252 w 8011"/>
                <a:gd name="connsiteY159" fmla="*/ 868 h 20734"/>
                <a:gd name="connsiteX160" fmla="*/ 2528 w 8011"/>
                <a:gd name="connsiteY160" fmla="*/ 868 h 20734"/>
                <a:gd name="connsiteX161" fmla="*/ 2804 w 8011"/>
                <a:gd name="connsiteY161" fmla="*/ 591 h 20734"/>
                <a:gd name="connsiteX162" fmla="*/ 2804 w 8011"/>
                <a:gd name="connsiteY162" fmla="*/ 315 h 20734"/>
                <a:gd name="connsiteX163" fmla="*/ 3081 w 8011"/>
                <a:gd name="connsiteY163" fmla="*/ 315 h 20734"/>
                <a:gd name="connsiteX164" fmla="*/ 3081 w 8011"/>
                <a:gd name="connsiteY164" fmla="*/ 39 h 20734"/>
                <a:gd name="connsiteX165" fmla="*/ 3357 w 8011"/>
                <a:gd name="connsiteY165" fmla="*/ 39 h 20734"/>
                <a:gd name="connsiteX166" fmla="*/ 3357 w 8011"/>
                <a:gd name="connsiteY166" fmla="*/ 315 h 20734"/>
                <a:gd name="connsiteX167" fmla="*/ 3633 w 8011"/>
                <a:gd name="connsiteY167" fmla="*/ 315 h 20734"/>
                <a:gd name="connsiteX168" fmla="*/ 3633 w 8011"/>
                <a:gd name="connsiteY168" fmla="*/ 591 h 20734"/>
                <a:gd name="connsiteX169" fmla="*/ 3633 w 8011"/>
                <a:gd name="connsiteY169" fmla="*/ 868 h 20734"/>
                <a:gd name="connsiteX170" fmla="*/ 3633 w 8011"/>
                <a:gd name="connsiteY170" fmla="*/ 1145 h 20734"/>
                <a:gd name="connsiteX171" fmla="*/ 3357 w 8011"/>
                <a:gd name="connsiteY171" fmla="*/ 1421 h 20734"/>
                <a:gd name="connsiteX172" fmla="*/ 3357 w 8011"/>
                <a:gd name="connsiteY172" fmla="*/ 1697 h 20734"/>
                <a:gd name="connsiteX173" fmla="*/ 3357 w 8011"/>
                <a:gd name="connsiteY173" fmla="*/ 1974 h 20734"/>
                <a:gd name="connsiteX174" fmla="*/ 3357 w 8011"/>
                <a:gd name="connsiteY174" fmla="*/ 2250 h 20734"/>
                <a:gd name="connsiteX175" fmla="*/ 3633 w 8011"/>
                <a:gd name="connsiteY175" fmla="*/ 2250 h 20734"/>
                <a:gd name="connsiteX176" fmla="*/ 3633 w 8011"/>
                <a:gd name="connsiteY176" fmla="*/ 2527 h 20734"/>
                <a:gd name="connsiteX177" fmla="*/ 3910 w 8011"/>
                <a:gd name="connsiteY177" fmla="*/ 2527 h 20734"/>
                <a:gd name="connsiteX178" fmla="*/ 4186 w 8011"/>
                <a:gd name="connsiteY178" fmla="*/ 2803 h 20734"/>
                <a:gd name="connsiteX179" fmla="*/ 4186 w 8011"/>
                <a:gd name="connsiteY179" fmla="*/ 3080 h 20734"/>
                <a:gd name="connsiteX180" fmla="*/ 3910 w 8011"/>
                <a:gd name="connsiteY180" fmla="*/ 3356 h 20734"/>
                <a:gd name="connsiteX181" fmla="*/ 3910 w 8011"/>
                <a:gd name="connsiteY181" fmla="*/ 3633 h 20734"/>
                <a:gd name="connsiteX182" fmla="*/ 3910 w 8011"/>
                <a:gd name="connsiteY182" fmla="*/ 3909 h 20734"/>
                <a:gd name="connsiteX183" fmla="*/ 3633 w 8011"/>
                <a:gd name="connsiteY183" fmla="*/ 4186 h 20734"/>
                <a:gd name="connsiteX184" fmla="*/ 3633 w 8011"/>
                <a:gd name="connsiteY184" fmla="*/ 4738 h 20734"/>
                <a:gd name="connsiteX185" fmla="*/ 3633 w 8011"/>
                <a:gd name="connsiteY185" fmla="*/ 5015 h 20734"/>
                <a:gd name="connsiteX186" fmla="*/ 3357 w 8011"/>
                <a:gd name="connsiteY186" fmla="*/ 5292 h 20734"/>
                <a:gd name="connsiteX187" fmla="*/ 3633 w 8011"/>
                <a:gd name="connsiteY187" fmla="*/ 5568 h 20734"/>
                <a:gd name="connsiteX188" fmla="*/ 3633 w 8011"/>
                <a:gd name="connsiteY188" fmla="*/ 5844 h 20734"/>
                <a:gd name="connsiteX189" fmla="*/ 3633 w 8011"/>
                <a:gd name="connsiteY189" fmla="*/ 6121 h 20734"/>
                <a:gd name="connsiteX190" fmla="*/ 3910 w 8011"/>
                <a:gd name="connsiteY190" fmla="*/ 6397 h 20734"/>
                <a:gd name="connsiteX191" fmla="*/ 3910 w 8011"/>
                <a:gd name="connsiteY191" fmla="*/ 6674 h 20734"/>
                <a:gd name="connsiteX192" fmla="*/ 4186 w 8011"/>
                <a:gd name="connsiteY192" fmla="*/ 7227 h 20734"/>
                <a:gd name="connsiteX193" fmla="*/ 4462 w 8011"/>
                <a:gd name="connsiteY193" fmla="*/ 7227 h 20734"/>
                <a:gd name="connsiteX194" fmla="*/ 4462 w 8011"/>
                <a:gd name="connsiteY194" fmla="*/ 7503 h 20734"/>
                <a:gd name="connsiteX195" fmla="*/ 4739 w 8011"/>
                <a:gd name="connsiteY195" fmla="*/ 7503 h 20734"/>
                <a:gd name="connsiteX196" fmla="*/ 5015 w 8011"/>
                <a:gd name="connsiteY196" fmla="*/ 7503 h 20734"/>
                <a:gd name="connsiteX197" fmla="*/ 5291 w 8011"/>
                <a:gd name="connsiteY197" fmla="*/ 7780 h 20734"/>
                <a:gd name="connsiteX198" fmla="*/ 5291 w 8011"/>
                <a:gd name="connsiteY198" fmla="*/ 8056 h 20734"/>
                <a:gd name="connsiteX199" fmla="*/ 5291 w 8011"/>
                <a:gd name="connsiteY199" fmla="*/ 8333 h 20734"/>
                <a:gd name="connsiteX200" fmla="*/ 5291 w 8011"/>
                <a:gd name="connsiteY200" fmla="*/ 8609 h 20734"/>
                <a:gd name="connsiteX201" fmla="*/ 5291 w 8011"/>
                <a:gd name="connsiteY201" fmla="*/ 8885 h 20734"/>
                <a:gd name="connsiteX202" fmla="*/ 5567 w 8011"/>
                <a:gd name="connsiteY202" fmla="*/ 9162 h 20734"/>
                <a:gd name="connsiteX203" fmla="*/ 5567 w 8011"/>
                <a:gd name="connsiteY203" fmla="*/ 9438 h 20734"/>
                <a:gd name="connsiteX204" fmla="*/ 5843 w 8011"/>
                <a:gd name="connsiteY204" fmla="*/ 9715 h 20734"/>
                <a:gd name="connsiteX205" fmla="*/ 5843 w 8011"/>
                <a:gd name="connsiteY205" fmla="*/ 9991 h 20734"/>
                <a:gd name="connsiteX206" fmla="*/ 6120 w 8011"/>
                <a:gd name="connsiteY206" fmla="*/ 10268 h 20734"/>
                <a:gd name="connsiteX207" fmla="*/ 6396 w 8011"/>
                <a:gd name="connsiteY207" fmla="*/ 10544 h 20734"/>
                <a:gd name="connsiteX208" fmla="*/ 6672 w 8011"/>
                <a:gd name="connsiteY208" fmla="*/ 11097 h 20734"/>
                <a:gd name="connsiteX209" fmla="*/ 6948 w 8011"/>
                <a:gd name="connsiteY209" fmla="*/ 11374 h 20734"/>
                <a:gd name="connsiteX210" fmla="*/ 7225 w 8011"/>
                <a:gd name="connsiteY210" fmla="*/ 11374 h 20734"/>
                <a:gd name="connsiteX211" fmla="*/ 7501 w 8011"/>
                <a:gd name="connsiteY211" fmla="*/ 11374 h 20734"/>
                <a:gd name="connsiteX212" fmla="*/ 7501 w 8011"/>
                <a:gd name="connsiteY212" fmla="*/ 11097 h 20734"/>
                <a:gd name="connsiteX213" fmla="*/ 7777 w 8011"/>
                <a:gd name="connsiteY213" fmla="*/ 11097 h 20734"/>
                <a:gd name="connsiteX214" fmla="*/ 7777 w 8011"/>
                <a:gd name="connsiteY214" fmla="*/ 11097 h 2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</a:cxnLst>
              <a:rect l="l" t="t" r="r" b="b"/>
              <a:pathLst>
                <a:path w="8011" h="20734">
                  <a:moveTo>
                    <a:pt x="7777" y="11097"/>
                  </a:moveTo>
                  <a:lnTo>
                    <a:pt x="8054" y="11097"/>
                  </a:lnTo>
                  <a:lnTo>
                    <a:pt x="8054" y="11374"/>
                  </a:lnTo>
                  <a:lnTo>
                    <a:pt x="7777" y="11374"/>
                  </a:lnTo>
                  <a:lnTo>
                    <a:pt x="7777" y="11650"/>
                  </a:lnTo>
                  <a:lnTo>
                    <a:pt x="7501" y="11650"/>
                  </a:lnTo>
                  <a:lnTo>
                    <a:pt x="7501" y="11927"/>
                  </a:lnTo>
                  <a:lnTo>
                    <a:pt x="7225" y="11927"/>
                  </a:lnTo>
                  <a:lnTo>
                    <a:pt x="7225" y="12203"/>
                  </a:lnTo>
                  <a:lnTo>
                    <a:pt x="7225" y="12479"/>
                  </a:lnTo>
                  <a:lnTo>
                    <a:pt x="7501" y="12479"/>
                  </a:lnTo>
                  <a:lnTo>
                    <a:pt x="7501" y="12756"/>
                  </a:lnTo>
                  <a:lnTo>
                    <a:pt x="7501" y="13032"/>
                  </a:lnTo>
                  <a:lnTo>
                    <a:pt x="7501" y="13309"/>
                  </a:lnTo>
                  <a:lnTo>
                    <a:pt x="7225" y="13309"/>
                  </a:lnTo>
                  <a:lnTo>
                    <a:pt x="7225" y="13585"/>
                  </a:lnTo>
                  <a:lnTo>
                    <a:pt x="6948" y="13862"/>
                  </a:lnTo>
                  <a:lnTo>
                    <a:pt x="7225" y="14138"/>
                  </a:lnTo>
                  <a:lnTo>
                    <a:pt x="7501" y="14415"/>
                  </a:lnTo>
                  <a:lnTo>
                    <a:pt x="7501" y="14691"/>
                  </a:lnTo>
                  <a:lnTo>
                    <a:pt x="7501" y="14968"/>
                  </a:lnTo>
                  <a:lnTo>
                    <a:pt x="7777" y="14968"/>
                  </a:lnTo>
                  <a:lnTo>
                    <a:pt x="7777" y="15244"/>
                  </a:lnTo>
                  <a:lnTo>
                    <a:pt x="7777" y="15521"/>
                  </a:lnTo>
                  <a:lnTo>
                    <a:pt x="7777" y="15797"/>
                  </a:lnTo>
                  <a:lnTo>
                    <a:pt x="7777" y="16074"/>
                  </a:lnTo>
                  <a:lnTo>
                    <a:pt x="7501" y="16074"/>
                  </a:lnTo>
                  <a:lnTo>
                    <a:pt x="7501" y="16350"/>
                  </a:lnTo>
                  <a:lnTo>
                    <a:pt x="7225" y="16626"/>
                  </a:lnTo>
                  <a:lnTo>
                    <a:pt x="7225" y="16903"/>
                  </a:lnTo>
                  <a:lnTo>
                    <a:pt x="6948" y="16903"/>
                  </a:lnTo>
                  <a:lnTo>
                    <a:pt x="6948" y="17179"/>
                  </a:lnTo>
                  <a:lnTo>
                    <a:pt x="6948" y="17456"/>
                  </a:lnTo>
                  <a:lnTo>
                    <a:pt x="6948" y="17732"/>
                  </a:lnTo>
                  <a:lnTo>
                    <a:pt x="6672" y="17732"/>
                  </a:lnTo>
                  <a:lnTo>
                    <a:pt x="6396" y="18009"/>
                  </a:lnTo>
                  <a:lnTo>
                    <a:pt x="6396" y="18285"/>
                  </a:lnTo>
                  <a:lnTo>
                    <a:pt x="6120" y="18562"/>
                  </a:lnTo>
                  <a:lnTo>
                    <a:pt x="5843" y="18838"/>
                  </a:lnTo>
                  <a:lnTo>
                    <a:pt x="5567" y="19115"/>
                  </a:lnTo>
                  <a:lnTo>
                    <a:pt x="5291" y="19391"/>
                  </a:lnTo>
                  <a:lnTo>
                    <a:pt x="5015" y="19667"/>
                  </a:lnTo>
                  <a:lnTo>
                    <a:pt x="5015" y="19944"/>
                  </a:lnTo>
                  <a:lnTo>
                    <a:pt x="4739" y="19944"/>
                  </a:lnTo>
                  <a:lnTo>
                    <a:pt x="4739" y="20221"/>
                  </a:lnTo>
                  <a:lnTo>
                    <a:pt x="4462" y="20221"/>
                  </a:lnTo>
                  <a:lnTo>
                    <a:pt x="4462" y="20497"/>
                  </a:lnTo>
                  <a:lnTo>
                    <a:pt x="4186" y="20773"/>
                  </a:lnTo>
                  <a:lnTo>
                    <a:pt x="3910" y="20497"/>
                  </a:lnTo>
                  <a:lnTo>
                    <a:pt x="3633" y="20497"/>
                  </a:lnTo>
                  <a:lnTo>
                    <a:pt x="3633" y="20221"/>
                  </a:lnTo>
                  <a:lnTo>
                    <a:pt x="3357" y="20221"/>
                  </a:lnTo>
                  <a:lnTo>
                    <a:pt x="3357" y="19944"/>
                  </a:lnTo>
                  <a:lnTo>
                    <a:pt x="3357" y="19667"/>
                  </a:lnTo>
                  <a:lnTo>
                    <a:pt x="3357" y="19391"/>
                  </a:lnTo>
                  <a:lnTo>
                    <a:pt x="3357" y="19115"/>
                  </a:lnTo>
                  <a:lnTo>
                    <a:pt x="3357" y="18838"/>
                  </a:lnTo>
                  <a:lnTo>
                    <a:pt x="3357" y="18562"/>
                  </a:lnTo>
                  <a:lnTo>
                    <a:pt x="3633" y="18285"/>
                  </a:lnTo>
                  <a:lnTo>
                    <a:pt x="3357" y="18009"/>
                  </a:lnTo>
                  <a:lnTo>
                    <a:pt x="3357" y="17456"/>
                  </a:lnTo>
                  <a:lnTo>
                    <a:pt x="3357" y="17179"/>
                  </a:lnTo>
                  <a:lnTo>
                    <a:pt x="3081" y="16903"/>
                  </a:lnTo>
                  <a:lnTo>
                    <a:pt x="3081" y="16626"/>
                  </a:lnTo>
                  <a:lnTo>
                    <a:pt x="2804" y="16626"/>
                  </a:lnTo>
                  <a:lnTo>
                    <a:pt x="2528" y="16626"/>
                  </a:lnTo>
                  <a:lnTo>
                    <a:pt x="2528" y="16350"/>
                  </a:lnTo>
                  <a:lnTo>
                    <a:pt x="2252" y="16074"/>
                  </a:lnTo>
                  <a:lnTo>
                    <a:pt x="1976" y="16074"/>
                  </a:lnTo>
                  <a:lnTo>
                    <a:pt x="1976" y="15797"/>
                  </a:lnTo>
                  <a:lnTo>
                    <a:pt x="1976" y="15521"/>
                  </a:lnTo>
                  <a:lnTo>
                    <a:pt x="1976" y="15244"/>
                  </a:lnTo>
                  <a:lnTo>
                    <a:pt x="2252" y="14968"/>
                  </a:lnTo>
                  <a:lnTo>
                    <a:pt x="2528" y="14968"/>
                  </a:lnTo>
                  <a:lnTo>
                    <a:pt x="2528" y="14691"/>
                  </a:lnTo>
                  <a:lnTo>
                    <a:pt x="2804" y="14691"/>
                  </a:lnTo>
                  <a:lnTo>
                    <a:pt x="2804" y="14415"/>
                  </a:lnTo>
                  <a:lnTo>
                    <a:pt x="3081" y="14415"/>
                  </a:lnTo>
                  <a:lnTo>
                    <a:pt x="3081" y="14138"/>
                  </a:lnTo>
                  <a:lnTo>
                    <a:pt x="3081" y="13862"/>
                  </a:lnTo>
                  <a:lnTo>
                    <a:pt x="3081" y="13585"/>
                  </a:lnTo>
                  <a:lnTo>
                    <a:pt x="3081" y="13309"/>
                  </a:lnTo>
                  <a:lnTo>
                    <a:pt x="3081" y="13032"/>
                  </a:lnTo>
                  <a:lnTo>
                    <a:pt x="2804" y="12756"/>
                  </a:lnTo>
                  <a:lnTo>
                    <a:pt x="2528" y="12479"/>
                  </a:lnTo>
                  <a:lnTo>
                    <a:pt x="2252" y="12479"/>
                  </a:lnTo>
                  <a:lnTo>
                    <a:pt x="1976" y="12203"/>
                  </a:lnTo>
                  <a:lnTo>
                    <a:pt x="1699" y="12203"/>
                  </a:lnTo>
                  <a:lnTo>
                    <a:pt x="1423" y="12479"/>
                  </a:lnTo>
                  <a:lnTo>
                    <a:pt x="1147" y="12479"/>
                  </a:lnTo>
                  <a:lnTo>
                    <a:pt x="871" y="12479"/>
                  </a:lnTo>
                  <a:lnTo>
                    <a:pt x="595" y="12479"/>
                  </a:lnTo>
                  <a:lnTo>
                    <a:pt x="595" y="12203"/>
                  </a:lnTo>
                  <a:lnTo>
                    <a:pt x="595" y="11927"/>
                  </a:lnTo>
                  <a:lnTo>
                    <a:pt x="871" y="11927"/>
                  </a:lnTo>
                  <a:lnTo>
                    <a:pt x="1147" y="11927"/>
                  </a:lnTo>
                  <a:lnTo>
                    <a:pt x="1423" y="11650"/>
                  </a:lnTo>
                  <a:lnTo>
                    <a:pt x="1699" y="11650"/>
                  </a:lnTo>
                  <a:lnTo>
                    <a:pt x="1976" y="11650"/>
                  </a:lnTo>
                  <a:lnTo>
                    <a:pt x="1976" y="11374"/>
                  </a:lnTo>
                  <a:lnTo>
                    <a:pt x="2252" y="11374"/>
                  </a:lnTo>
                  <a:lnTo>
                    <a:pt x="1976" y="11097"/>
                  </a:lnTo>
                  <a:lnTo>
                    <a:pt x="1976" y="10821"/>
                  </a:lnTo>
                  <a:lnTo>
                    <a:pt x="1976" y="10544"/>
                  </a:lnTo>
                  <a:lnTo>
                    <a:pt x="1976" y="10268"/>
                  </a:lnTo>
                  <a:lnTo>
                    <a:pt x="2252" y="9991"/>
                  </a:lnTo>
                  <a:lnTo>
                    <a:pt x="2252" y="9715"/>
                  </a:lnTo>
                  <a:lnTo>
                    <a:pt x="2528" y="9715"/>
                  </a:lnTo>
                  <a:lnTo>
                    <a:pt x="2528" y="9438"/>
                  </a:lnTo>
                  <a:lnTo>
                    <a:pt x="2252" y="9438"/>
                  </a:lnTo>
                  <a:lnTo>
                    <a:pt x="2252" y="9162"/>
                  </a:lnTo>
                  <a:lnTo>
                    <a:pt x="1976" y="9162"/>
                  </a:lnTo>
                  <a:lnTo>
                    <a:pt x="1699" y="8885"/>
                  </a:lnTo>
                  <a:lnTo>
                    <a:pt x="1699" y="8609"/>
                  </a:lnTo>
                  <a:lnTo>
                    <a:pt x="1423" y="8609"/>
                  </a:lnTo>
                  <a:lnTo>
                    <a:pt x="1423" y="8333"/>
                  </a:lnTo>
                  <a:lnTo>
                    <a:pt x="1423" y="8056"/>
                  </a:lnTo>
                  <a:lnTo>
                    <a:pt x="1147" y="8056"/>
                  </a:lnTo>
                  <a:lnTo>
                    <a:pt x="1147" y="7780"/>
                  </a:lnTo>
                  <a:lnTo>
                    <a:pt x="1147" y="7503"/>
                  </a:lnTo>
                  <a:lnTo>
                    <a:pt x="1147" y="7227"/>
                  </a:lnTo>
                  <a:lnTo>
                    <a:pt x="1147" y="6950"/>
                  </a:lnTo>
                  <a:lnTo>
                    <a:pt x="1147" y="6674"/>
                  </a:lnTo>
                  <a:lnTo>
                    <a:pt x="871" y="6674"/>
                  </a:lnTo>
                  <a:lnTo>
                    <a:pt x="871" y="6397"/>
                  </a:lnTo>
                  <a:lnTo>
                    <a:pt x="595" y="6397"/>
                  </a:lnTo>
                  <a:lnTo>
                    <a:pt x="595" y="6674"/>
                  </a:lnTo>
                  <a:lnTo>
                    <a:pt x="318" y="6674"/>
                  </a:lnTo>
                  <a:lnTo>
                    <a:pt x="42" y="6674"/>
                  </a:lnTo>
                  <a:lnTo>
                    <a:pt x="42" y="6397"/>
                  </a:lnTo>
                  <a:lnTo>
                    <a:pt x="318" y="6121"/>
                  </a:lnTo>
                  <a:lnTo>
                    <a:pt x="595" y="5844"/>
                  </a:lnTo>
                  <a:lnTo>
                    <a:pt x="595" y="5568"/>
                  </a:lnTo>
                  <a:lnTo>
                    <a:pt x="595" y="5292"/>
                  </a:lnTo>
                  <a:lnTo>
                    <a:pt x="318" y="5015"/>
                  </a:lnTo>
                  <a:lnTo>
                    <a:pt x="318" y="4738"/>
                  </a:lnTo>
                  <a:lnTo>
                    <a:pt x="318" y="4462"/>
                  </a:lnTo>
                  <a:lnTo>
                    <a:pt x="318" y="4186"/>
                  </a:lnTo>
                  <a:lnTo>
                    <a:pt x="595" y="4186"/>
                  </a:lnTo>
                  <a:lnTo>
                    <a:pt x="595" y="3909"/>
                  </a:lnTo>
                  <a:lnTo>
                    <a:pt x="595" y="3633"/>
                  </a:lnTo>
                  <a:lnTo>
                    <a:pt x="871" y="3633"/>
                  </a:lnTo>
                  <a:lnTo>
                    <a:pt x="1147" y="3633"/>
                  </a:lnTo>
                  <a:lnTo>
                    <a:pt x="1147" y="3356"/>
                  </a:lnTo>
                  <a:lnTo>
                    <a:pt x="1423" y="3356"/>
                  </a:lnTo>
                  <a:lnTo>
                    <a:pt x="1423" y="3080"/>
                  </a:lnTo>
                  <a:lnTo>
                    <a:pt x="1423" y="2803"/>
                  </a:lnTo>
                  <a:lnTo>
                    <a:pt x="1147" y="2803"/>
                  </a:lnTo>
                  <a:lnTo>
                    <a:pt x="1147" y="2527"/>
                  </a:lnTo>
                  <a:lnTo>
                    <a:pt x="1147" y="2250"/>
                  </a:lnTo>
                  <a:lnTo>
                    <a:pt x="871" y="2250"/>
                  </a:lnTo>
                  <a:lnTo>
                    <a:pt x="871" y="1974"/>
                  </a:lnTo>
                  <a:lnTo>
                    <a:pt x="871" y="1697"/>
                  </a:lnTo>
                  <a:lnTo>
                    <a:pt x="871" y="1421"/>
                  </a:lnTo>
                  <a:lnTo>
                    <a:pt x="871" y="1145"/>
                  </a:lnTo>
                  <a:lnTo>
                    <a:pt x="1147" y="868"/>
                  </a:lnTo>
                  <a:lnTo>
                    <a:pt x="1423" y="591"/>
                  </a:lnTo>
                  <a:lnTo>
                    <a:pt x="1699" y="591"/>
                  </a:lnTo>
                  <a:lnTo>
                    <a:pt x="1976" y="868"/>
                  </a:lnTo>
                  <a:lnTo>
                    <a:pt x="2252" y="868"/>
                  </a:lnTo>
                  <a:lnTo>
                    <a:pt x="2528" y="868"/>
                  </a:lnTo>
                  <a:lnTo>
                    <a:pt x="2804" y="591"/>
                  </a:lnTo>
                  <a:lnTo>
                    <a:pt x="2804" y="315"/>
                  </a:lnTo>
                  <a:lnTo>
                    <a:pt x="3081" y="315"/>
                  </a:lnTo>
                  <a:lnTo>
                    <a:pt x="3081" y="39"/>
                  </a:lnTo>
                  <a:lnTo>
                    <a:pt x="3357" y="39"/>
                  </a:lnTo>
                  <a:lnTo>
                    <a:pt x="3357" y="315"/>
                  </a:lnTo>
                  <a:lnTo>
                    <a:pt x="3633" y="315"/>
                  </a:lnTo>
                  <a:lnTo>
                    <a:pt x="3633" y="591"/>
                  </a:lnTo>
                  <a:lnTo>
                    <a:pt x="3633" y="868"/>
                  </a:lnTo>
                  <a:lnTo>
                    <a:pt x="3633" y="1145"/>
                  </a:lnTo>
                  <a:lnTo>
                    <a:pt x="3357" y="1421"/>
                  </a:lnTo>
                  <a:lnTo>
                    <a:pt x="3357" y="1697"/>
                  </a:lnTo>
                  <a:lnTo>
                    <a:pt x="3357" y="1974"/>
                  </a:lnTo>
                  <a:lnTo>
                    <a:pt x="3357" y="2250"/>
                  </a:lnTo>
                  <a:lnTo>
                    <a:pt x="3633" y="2250"/>
                  </a:lnTo>
                  <a:lnTo>
                    <a:pt x="3633" y="2527"/>
                  </a:lnTo>
                  <a:lnTo>
                    <a:pt x="3910" y="2527"/>
                  </a:lnTo>
                  <a:lnTo>
                    <a:pt x="4186" y="2803"/>
                  </a:lnTo>
                  <a:lnTo>
                    <a:pt x="4186" y="3080"/>
                  </a:lnTo>
                  <a:lnTo>
                    <a:pt x="3910" y="3356"/>
                  </a:lnTo>
                  <a:lnTo>
                    <a:pt x="3910" y="3633"/>
                  </a:lnTo>
                  <a:lnTo>
                    <a:pt x="3910" y="3909"/>
                  </a:lnTo>
                  <a:lnTo>
                    <a:pt x="3633" y="4186"/>
                  </a:lnTo>
                  <a:lnTo>
                    <a:pt x="3633" y="4738"/>
                  </a:lnTo>
                  <a:lnTo>
                    <a:pt x="3633" y="5015"/>
                  </a:lnTo>
                  <a:lnTo>
                    <a:pt x="3357" y="5292"/>
                  </a:lnTo>
                  <a:lnTo>
                    <a:pt x="3633" y="5568"/>
                  </a:lnTo>
                  <a:lnTo>
                    <a:pt x="3633" y="5844"/>
                  </a:lnTo>
                  <a:lnTo>
                    <a:pt x="3633" y="6121"/>
                  </a:lnTo>
                  <a:lnTo>
                    <a:pt x="3910" y="6397"/>
                  </a:lnTo>
                  <a:lnTo>
                    <a:pt x="3910" y="6674"/>
                  </a:lnTo>
                  <a:lnTo>
                    <a:pt x="4186" y="7227"/>
                  </a:lnTo>
                  <a:lnTo>
                    <a:pt x="4462" y="7227"/>
                  </a:lnTo>
                  <a:lnTo>
                    <a:pt x="4462" y="7503"/>
                  </a:lnTo>
                  <a:lnTo>
                    <a:pt x="4739" y="7503"/>
                  </a:lnTo>
                  <a:lnTo>
                    <a:pt x="5015" y="7503"/>
                  </a:lnTo>
                  <a:lnTo>
                    <a:pt x="5291" y="7780"/>
                  </a:lnTo>
                  <a:lnTo>
                    <a:pt x="5291" y="8056"/>
                  </a:lnTo>
                  <a:lnTo>
                    <a:pt x="5291" y="8333"/>
                  </a:lnTo>
                  <a:lnTo>
                    <a:pt x="5291" y="8609"/>
                  </a:lnTo>
                  <a:lnTo>
                    <a:pt x="5291" y="8885"/>
                  </a:lnTo>
                  <a:lnTo>
                    <a:pt x="5567" y="9162"/>
                  </a:lnTo>
                  <a:lnTo>
                    <a:pt x="5567" y="9438"/>
                  </a:lnTo>
                  <a:lnTo>
                    <a:pt x="5843" y="9715"/>
                  </a:lnTo>
                  <a:lnTo>
                    <a:pt x="5843" y="9991"/>
                  </a:lnTo>
                  <a:lnTo>
                    <a:pt x="6120" y="10268"/>
                  </a:lnTo>
                  <a:lnTo>
                    <a:pt x="6396" y="10544"/>
                  </a:lnTo>
                  <a:lnTo>
                    <a:pt x="6672" y="11097"/>
                  </a:lnTo>
                  <a:lnTo>
                    <a:pt x="6948" y="11374"/>
                  </a:lnTo>
                  <a:lnTo>
                    <a:pt x="7225" y="11374"/>
                  </a:lnTo>
                  <a:lnTo>
                    <a:pt x="7501" y="11374"/>
                  </a:lnTo>
                  <a:lnTo>
                    <a:pt x="7501" y="11097"/>
                  </a:lnTo>
                  <a:lnTo>
                    <a:pt x="7777" y="11097"/>
                  </a:lnTo>
                  <a:lnTo>
                    <a:pt x="7777" y="11097"/>
                  </a:lnTo>
                </a:path>
              </a:pathLst>
            </a:custGeom>
            <a:solidFill>
              <a:srgbClr val="F2F2F2"/>
            </a:solidFill>
            <a:ln w="14182" cap="rnd">
              <a:solidFill>
                <a:schemeClr val="bg1">
                  <a:lumMod val="50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F28D5A8-8529-724A-30C3-8D697726B18D}"/>
                </a:ext>
              </a:extLst>
            </p:cNvPr>
            <p:cNvSpPr/>
            <p:nvPr/>
          </p:nvSpPr>
          <p:spPr>
            <a:xfrm>
              <a:off x="3293445" y="4358687"/>
              <a:ext cx="308209" cy="321399"/>
            </a:xfrm>
            <a:custGeom>
              <a:avLst/>
              <a:gdLst>
                <a:gd name="connsiteX0" fmla="*/ 871 w 65751"/>
                <a:gd name="connsiteY0" fmla="*/ 19115 h 68563"/>
                <a:gd name="connsiteX1" fmla="*/ 871 w 65751"/>
                <a:gd name="connsiteY1" fmla="*/ 18838 h 68563"/>
                <a:gd name="connsiteX2" fmla="*/ 595 w 65751"/>
                <a:gd name="connsiteY2" fmla="*/ 18838 h 68563"/>
                <a:gd name="connsiteX3" fmla="*/ 595 w 65751"/>
                <a:gd name="connsiteY3" fmla="*/ 18562 h 68563"/>
                <a:gd name="connsiteX4" fmla="*/ 595 w 65751"/>
                <a:gd name="connsiteY4" fmla="*/ 18285 h 68563"/>
                <a:gd name="connsiteX5" fmla="*/ 318 w 65751"/>
                <a:gd name="connsiteY5" fmla="*/ 18285 h 68563"/>
                <a:gd name="connsiteX6" fmla="*/ 318 w 65751"/>
                <a:gd name="connsiteY6" fmla="*/ 18009 h 68563"/>
                <a:gd name="connsiteX7" fmla="*/ 42 w 65751"/>
                <a:gd name="connsiteY7" fmla="*/ 18009 h 68563"/>
                <a:gd name="connsiteX8" fmla="*/ 42 w 65751"/>
                <a:gd name="connsiteY8" fmla="*/ 17732 h 68563"/>
                <a:gd name="connsiteX9" fmla="*/ 42 w 65751"/>
                <a:gd name="connsiteY9" fmla="*/ 17456 h 68563"/>
                <a:gd name="connsiteX10" fmla="*/ 318 w 65751"/>
                <a:gd name="connsiteY10" fmla="*/ 17456 h 68563"/>
                <a:gd name="connsiteX11" fmla="*/ 318 w 65751"/>
                <a:gd name="connsiteY11" fmla="*/ 17180 h 68563"/>
                <a:gd name="connsiteX12" fmla="*/ 595 w 65751"/>
                <a:gd name="connsiteY12" fmla="*/ 17180 h 68563"/>
                <a:gd name="connsiteX13" fmla="*/ 595 w 65751"/>
                <a:gd name="connsiteY13" fmla="*/ 16903 h 68563"/>
                <a:gd name="connsiteX14" fmla="*/ 595 w 65751"/>
                <a:gd name="connsiteY14" fmla="*/ 16626 h 68563"/>
                <a:gd name="connsiteX15" fmla="*/ 595 w 65751"/>
                <a:gd name="connsiteY15" fmla="*/ 16350 h 68563"/>
                <a:gd name="connsiteX16" fmla="*/ 595 w 65751"/>
                <a:gd name="connsiteY16" fmla="*/ 16074 h 68563"/>
                <a:gd name="connsiteX17" fmla="*/ 595 w 65751"/>
                <a:gd name="connsiteY17" fmla="*/ 15797 h 68563"/>
                <a:gd name="connsiteX18" fmla="*/ 595 w 65751"/>
                <a:gd name="connsiteY18" fmla="*/ 15521 h 68563"/>
                <a:gd name="connsiteX19" fmla="*/ 595 w 65751"/>
                <a:gd name="connsiteY19" fmla="*/ 15244 h 68563"/>
                <a:gd name="connsiteX20" fmla="*/ 871 w 65751"/>
                <a:gd name="connsiteY20" fmla="*/ 15244 h 68563"/>
                <a:gd name="connsiteX21" fmla="*/ 871 w 65751"/>
                <a:gd name="connsiteY21" fmla="*/ 14968 h 68563"/>
                <a:gd name="connsiteX22" fmla="*/ 1147 w 65751"/>
                <a:gd name="connsiteY22" fmla="*/ 14968 h 68563"/>
                <a:gd name="connsiteX23" fmla="*/ 1423 w 65751"/>
                <a:gd name="connsiteY23" fmla="*/ 14968 h 68563"/>
                <a:gd name="connsiteX24" fmla="*/ 1700 w 65751"/>
                <a:gd name="connsiteY24" fmla="*/ 14968 h 68563"/>
                <a:gd name="connsiteX25" fmla="*/ 1976 w 65751"/>
                <a:gd name="connsiteY25" fmla="*/ 14968 h 68563"/>
                <a:gd name="connsiteX26" fmla="*/ 2252 w 65751"/>
                <a:gd name="connsiteY26" fmla="*/ 14691 h 68563"/>
                <a:gd name="connsiteX27" fmla="*/ 2528 w 65751"/>
                <a:gd name="connsiteY27" fmla="*/ 14415 h 68563"/>
                <a:gd name="connsiteX28" fmla="*/ 2528 w 65751"/>
                <a:gd name="connsiteY28" fmla="*/ 14138 h 68563"/>
                <a:gd name="connsiteX29" fmla="*/ 2804 w 65751"/>
                <a:gd name="connsiteY29" fmla="*/ 14138 h 68563"/>
                <a:gd name="connsiteX30" fmla="*/ 2804 w 65751"/>
                <a:gd name="connsiteY30" fmla="*/ 13862 h 68563"/>
                <a:gd name="connsiteX31" fmla="*/ 2804 w 65751"/>
                <a:gd name="connsiteY31" fmla="*/ 13585 h 68563"/>
                <a:gd name="connsiteX32" fmla="*/ 2804 w 65751"/>
                <a:gd name="connsiteY32" fmla="*/ 13309 h 68563"/>
                <a:gd name="connsiteX33" fmla="*/ 2804 w 65751"/>
                <a:gd name="connsiteY33" fmla="*/ 13033 h 68563"/>
                <a:gd name="connsiteX34" fmla="*/ 2804 w 65751"/>
                <a:gd name="connsiteY34" fmla="*/ 12756 h 68563"/>
                <a:gd name="connsiteX35" fmla="*/ 2804 w 65751"/>
                <a:gd name="connsiteY35" fmla="*/ 12479 h 68563"/>
                <a:gd name="connsiteX36" fmla="*/ 2528 w 65751"/>
                <a:gd name="connsiteY36" fmla="*/ 12479 h 68563"/>
                <a:gd name="connsiteX37" fmla="*/ 2528 w 65751"/>
                <a:gd name="connsiteY37" fmla="*/ 12203 h 68563"/>
                <a:gd name="connsiteX38" fmla="*/ 2528 w 65751"/>
                <a:gd name="connsiteY38" fmla="*/ 11927 h 68563"/>
                <a:gd name="connsiteX39" fmla="*/ 2252 w 65751"/>
                <a:gd name="connsiteY39" fmla="*/ 11650 h 68563"/>
                <a:gd name="connsiteX40" fmla="*/ 2252 w 65751"/>
                <a:gd name="connsiteY40" fmla="*/ 11374 h 68563"/>
                <a:gd name="connsiteX41" fmla="*/ 1976 w 65751"/>
                <a:gd name="connsiteY41" fmla="*/ 11374 h 68563"/>
                <a:gd name="connsiteX42" fmla="*/ 1976 w 65751"/>
                <a:gd name="connsiteY42" fmla="*/ 11097 h 68563"/>
                <a:gd name="connsiteX43" fmla="*/ 1976 w 65751"/>
                <a:gd name="connsiteY43" fmla="*/ 10821 h 68563"/>
                <a:gd name="connsiteX44" fmla="*/ 2252 w 65751"/>
                <a:gd name="connsiteY44" fmla="*/ 10544 h 68563"/>
                <a:gd name="connsiteX45" fmla="*/ 2528 w 65751"/>
                <a:gd name="connsiteY45" fmla="*/ 10268 h 68563"/>
                <a:gd name="connsiteX46" fmla="*/ 2804 w 65751"/>
                <a:gd name="connsiteY46" fmla="*/ 10268 h 68563"/>
                <a:gd name="connsiteX47" fmla="*/ 2804 w 65751"/>
                <a:gd name="connsiteY47" fmla="*/ 9991 h 68563"/>
                <a:gd name="connsiteX48" fmla="*/ 3081 w 65751"/>
                <a:gd name="connsiteY48" fmla="*/ 9991 h 68563"/>
                <a:gd name="connsiteX49" fmla="*/ 3081 w 65751"/>
                <a:gd name="connsiteY49" fmla="*/ 9715 h 68563"/>
                <a:gd name="connsiteX50" fmla="*/ 3357 w 65751"/>
                <a:gd name="connsiteY50" fmla="*/ 9715 h 68563"/>
                <a:gd name="connsiteX51" fmla="*/ 3633 w 65751"/>
                <a:gd name="connsiteY51" fmla="*/ 9715 h 68563"/>
                <a:gd name="connsiteX52" fmla="*/ 3910 w 65751"/>
                <a:gd name="connsiteY52" fmla="*/ 9991 h 68563"/>
                <a:gd name="connsiteX53" fmla="*/ 4186 w 65751"/>
                <a:gd name="connsiteY53" fmla="*/ 10268 h 68563"/>
                <a:gd name="connsiteX54" fmla="*/ 4462 w 65751"/>
                <a:gd name="connsiteY54" fmla="*/ 10268 h 68563"/>
                <a:gd name="connsiteX55" fmla="*/ 4462 w 65751"/>
                <a:gd name="connsiteY55" fmla="*/ 9991 h 68563"/>
                <a:gd name="connsiteX56" fmla="*/ 4739 w 65751"/>
                <a:gd name="connsiteY56" fmla="*/ 9991 h 68563"/>
                <a:gd name="connsiteX57" fmla="*/ 5015 w 65751"/>
                <a:gd name="connsiteY57" fmla="*/ 9991 h 68563"/>
                <a:gd name="connsiteX58" fmla="*/ 5291 w 65751"/>
                <a:gd name="connsiteY58" fmla="*/ 10268 h 68563"/>
                <a:gd name="connsiteX59" fmla="*/ 5844 w 65751"/>
                <a:gd name="connsiteY59" fmla="*/ 10268 h 68563"/>
                <a:gd name="connsiteX60" fmla="*/ 6120 w 65751"/>
                <a:gd name="connsiteY60" fmla="*/ 10268 h 68563"/>
                <a:gd name="connsiteX61" fmla="*/ 6396 w 65751"/>
                <a:gd name="connsiteY61" fmla="*/ 10268 h 68563"/>
                <a:gd name="connsiteX62" fmla="*/ 6948 w 65751"/>
                <a:gd name="connsiteY62" fmla="*/ 9991 h 68563"/>
                <a:gd name="connsiteX63" fmla="*/ 7225 w 65751"/>
                <a:gd name="connsiteY63" fmla="*/ 9715 h 68563"/>
                <a:gd name="connsiteX64" fmla="*/ 7501 w 65751"/>
                <a:gd name="connsiteY64" fmla="*/ 9438 h 68563"/>
                <a:gd name="connsiteX65" fmla="*/ 7777 w 65751"/>
                <a:gd name="connsiteY65" fmla="*/ 9162 h 68563"/>
                <a:gd name="connsiteX66" fmla="*/ 8054 w 65751"/>
                <a:gd name="connsiteY66" fmla="*/ 8886 h 68563"/>
                <a:gd name="connsiteX67" fmla="*/ 8054 w 65751"/>
                <a:gd name="connsiteY67" fmla="*/ 8609 h 68563"/>
                <a:gd name="connsiteX68" fmla="*/ 8054 w 65751"/>
                <a:gd name="connsiteY68" fmla="*/ 8333 h 68563"/>
                <a:gd name="connsiteX69" fmla="*/ 8054 w 65751"/>
                <a:gd name="connsiteY69" fmla="*/ 8056 h 68563"/>
                <a:gd name="connsiteX70" fmla="*/ 7777 w 65751"/>
                <a:gd name="connsiteY70" fmla="*/ 7780 h 68563"/>
                <a:gd name="connsiteX71" fmla="*/ 7501 w 65751"/>
                <a:gd name="connsiteY71" fmla="*/ 7503 h 68563"/>
                <a:gd name="connsiteX72" fmla="*/ 7501 w 65751"/>
                <a:gd name="connsiteY72" fmla="*/ 7227 h 68563"/>
                <a:gd name="connsiteX73" fmla="*/ 7501 w 65751"/>
                <a:gd name="connsiteY73" fmla="*/ 6950 h 68563"/>
                <a:gd name="connsiteX74" fmla="*/ 7501 w 65751"/>
                <a:gd name="connsiteY74" fmla="*/ 6674 h 68563"/>
                <a:gd name="connsiteX75" fmla="*/ 7777 w 65751"/>
                <a:gd name="connsiteY75" fmla="*/ 6397 h 68563"/>
                <a:gd name="connsiteX76" fmla="*/ 8054 w 65751"/>
                <a:gd name="connsiteY76" fmla="*/ 6121 h 68563"/>
                <a:gd name="connsiteX77" fmla="*/ 8054 w 65751"/>
                <a:gd name="connsiteY77" fmla="*/ 5844 h 68563"/>
                <a:gd name="connsiteX78" fmla="*/ 8330 w 65751"/>
                <a:gd name="connsiteY78" fmla="*/ 5844 h 68563"/>
                <a:gd name="connsiteX79" fmla="*/ 8606 w 65751"/>
                <a:gd name="connsiteY79" fmla="*/ 5844 h 68563"/>
                <a:gd name="connsiteX80" fmla="*/ 8882 w 65751"/>
                <a:gd name="connsiteY80" fmla="*/ 5568 h 68563"/>
                <a:gd name="connsiteX81" fmla="*/ 9159 w 65751"/>
                <a:gd name="connsiteY81" fmla="*/ 5291 h 68563"/>
                <a:gd name="connsiteX82" fmla="*/ 9435 w 65751"/>
                <a:gd name="connsiteY82" fmla="*/ 5291 h 68563"/>
                <a:gd name="connsiteX83" fmla="*/ 9435 w 65751"/>
                <a:gd name="connsiteY83" fmla="*/ 5015 h 68563"/>
                <a:gd name="connsiteX84" fmla="*/ 9711 w 65751"/>
                <a:gd name="connsiteY84" fmla="*/ 5015 h 68563"/>
                <a:gd name="connsiteX85" fmla="*/ 9988 w 65751"/>
                <a:gd name="connsiteY85" fmla="*/ 5015 h 68563"/>
                <a:gd name="connsiteX86" fmla="*/ 10264 w 65751"/>
                <a:gd name="connsiteY86" fmla="*/ 5015 h 68563"/>
                <a:gd name="connsiteX87" fmla="*/ 10540 w 65751"/>
                <a:gd name="connsiteY87" fmla="*/ 4739 h 68563"/>
                <a:gd name="connsiteX88" fmla="*/ 10816 w 65751"/>
                <a:gd name="connsiteY88" fmla="*/ 4739 h 68563"/>
                <a:gd name="connsiteX89" fmla="*/ 11092 w 65751"/>
                <a:gd name="connsiteY89" fmla="*/ 4739 h 68563"/>
                <a:gd name="connsiteX90" fmla="*/ 11369 w 65751"/>
                <a:gd name="connsiteY90" fmla="*/ 4739 h 68563"/>
                <a:gd name="connsiteX91" fmla="*/ 11645 w 65751"/>
                <a:gd name="connsiteY91" fmla="*/ 4739 h 68563"/>
                <a:gd name="connsiteX92" fmla="*/ 11921 w 65751"/>
                <a:gd name="connsiteY92" fmla="*/ 4462 h 68563"/>
                <a:gd name="connsiteX93" fmla="*/ 12198 w 65751"/>
                <a:gd name="connsiteY93" fmla="*/ 4462 h 68563"/>
                <a:gd name="connsiteX94" fmla="*/ 12474 w 65751"/>
                <a:gd name="connsiteY94" fmla="*/ 4462 h 68563"/>
                <a:gd name="connsiteX95" fmla="*/ 12750 w 65751"/>
                <a:gd name="connsiteY95" fmla="*/ 4186 h 68563"/>
                <a:gd name="connsiteX96" fmla="*/ 13026 w 65751"/>
                <a:gd name="connsiteY96" fmla="*/ 4186 h 68563"/>
                <a:gd name="connsiteX97" fmla="*/ 13303 w 65751"/>
                <a:gd name="connsiteY97" fmla="*/ 4186 h 68563"/>
                <a:gd name="connsiteX98" fmla="*/ 13579 w 65751"/>
                <a:gd name="connsiteY98" fmla="*/ 4186 h 68563"/>
                <a:gd name="connsiteX99" fmla="*/ 13579 w 65751"/>
                <a:gd name="connsiteY99" fmla="*/ 4462 h 68563"/>
                <a:gd name="connsiteX100" fmla="*/ 13855 w 65751"/>
                <a:gd name="connsiteY100" fmla="*/ 4462 h 68563"/>
                <a:gd name="connsiteX101" fmla="*/ 13855 w 65751"/>
                <a:gd name="connsiteY101" fmla="*/ 4739 h 68563"/>
                <a:gd name="connsiteX102" fmla="*/ 13855 w 65751"/>
                <a:gd name="connsiteY102" fmla="*/ 5015 h 68563"/>
                <a:gd name="connsiteX103" fmla="*/ 14132 w 65751"/>
                <a:gd name="connsiteY103" fmla="*/ 5015 h 68563"/>
                <a:gd name="connsiteX104" fmla="*/ 14132 w 65751"/>
                <a:gd name="connsiteY104" fmla="*/ 5291 h 68563"/>
                <a:gd name="connsiteX105" fmla="*/ 14408 w 65751"/>
                <a:gd name="connsiteY105" fmla="*/ 5291 h 68563"/>
                <a:gd name="connsiteX106" fmla="*/ 14684 w 65751"/>
                <a:gd name="connsiteY106" fmla="*/ 5568 h 68563"/>
                <a:gd name="connsiteX107" fmla="*/ 14960 w 65751"/>
                <a:gd name="connsiteY107" fmla="*/ 5844 h 68563"/>
                <a:gd name="connsiteX108" fmla="*/ 14960 w 65751"/>
                <a:gd name="connsiteY108" fmla="*/ 6121 h 68563"/>
                <a:gd name="connsiteX109" fmla="*/ 14960 w 65751"/>
                <a:gd name="connsiteY109" fmla="*/ 6397 h 68563"/>
                <a:gd name="connsiteX110" fmla="*/ 15236 w 65751"/>
                <a:gd name="connsiteY110" fmla="*/ 6674 h 68563"/>
                <a:gd name="connsiteX111" fmla="*/ 15513 w 65751"/>
                <a:gd name="connsiteY111" fmla="*/ 6950 h 68563"/>
                <a:gd name="connsiteX112" fmla="*/ 15789 w 65751"/>
                <a:gd name="connsiteY112" fmla="*/ 6950 h 68563"/>
                <a:gd name="connsiteX113" fmla="*/ 16065 w 65751"/>
                <a:gd name="connsiteY113" fmla="*/ 6950 h 68563"/>
                <a:gd name="connsiteX114" fmla="*/ 16065 w 65751"/>
                <a:gd name="connsiteY114" fmla="*/ 7227 h 68563"/>
                <a:gd name="connsiteX115" fmla="*/ 16341 w 65751"/>
                <a:gd name="connsiteY115" fmla="*/ 7227 h 68563"/>
                <a:gd name="connsiteX116" fmla="*/ 16618 w 65751"/>
                <a:gd name="connsiteY116" fmla="*/ 7227 h 68563"/>
                <a:gd name="connsiteX117" fmla="*/ 16894 w 65751"/>
                <a:gd name="connsiteY117" fmla="*/ 7227 h 68563"/>
                <a:gd name="connsiteX118" fmla="*/ 17447 w 65751"/>
                <a:gd name="connsiteY118" fmla="*/ 7227 h 68563"/>
                <a:gd name="connsiteX119" fmla="*/ 17723 w 65751"/>
                <a:gd name="connsiteY119" fmla="*/ 7227 h 68563"/>
                <a:gd name="connsiteX120" fmla="*/ 17999 w 65751"/>
                <a:gd name="connsiteY120" fmla="*/ 6950 h 68563"/>
                <a:gd name="connsiteX121" fmla="*/ 18276 w 65751"/>
                <a:gd name="connsiteY121" fmla="*/ 6950 h 68563"/>
                <a:gd name="connsiteX122" fmla="*/ 18552 w 65751"/>
                <a:gd name="connsiteY122" fmla="*/ 6950 h 68563"/>
                <a:gd name="connsiteX123" fmla="*/ 18828 w 65751"/>
                <a:gd name="connsiteY123" fmla="*/ 6674 h 68563"/>
                <a:gd name="connsiteX124" fmla="*/ 19104 w 65751"/>
                <a:gd name="connsiteY124" fmla="*/ 6674 h 68563"/>
                <a:gd name="connsiteX125" fmla="*/ 19104 w 65751"/>
                <a:gd name="connsiteY125" fmla="*/ 6397 h 68563"/>
                <a:gd name="connsiteX126" fmla="*/ 19380 w 65751"/>
                <a:gd name="connsiteY126" fmla="*/ 6397 h 68563"/>
                <a:gd name="connsiteX127" fmla="*/ 19657 w 65751"/>
                <a:gd name="connsiteY127" fmla="*/ 6397 h 68563"/>
                <a:gd name="connsiteX128" fmla="*/ 19933 w 65751"/>
                <a:gd name="connsiteY128" fmla="*/ 6121 h 68563"/>
                <a:gd name="connsiteX129" fmla="*/ 20209 w 65751"/>
                <a:gd name="connsiteY129" fmla="*/ 6121 h 68563"/>
                <a:gd name="connsiteX130" fmla="*/ 20485 w 65751"/>
                <a:gd name="connsiteY130" fmla="*/ 5844 h 68563"/>
                <a:gd name="connsiteX131" fmla="*/ 20762 w 65751"/>
                <a:gd name="connsiteY131" fmla="*/ 5844 h 68563"/>
                <a:gd name="connsiteX132" fmla="*/ 20762 w 65751"/>
                <a:gd name="connsiteY132" fmla="*/ 5568 h 68563"/>
                <a:gd name="connsiteX133" fmla="*/ 21038 w 65751"/>
                <a:gd name="connsiteY133" fmla="*/ 5291 h 68563"/>
                <a:gd name="connsiteX134" fmla="*/ 21314 w 65751"/>
                <a:gd name="connsiteY134" fmla="*/ 5291 h 68563"/>
                <a:gd name="connsiteX135" fmla="*/ 21314 w 65751"/>
                <a:gd name="connsiteY135" fmla="*/ 5015 h 68563"/>
                <a:gd name="connsiteX136" fmla="*/ 21867 w 65751"/>
                <a:gd name="connsiteY136" fmla="*/ 4739 h 68563"/>
                <a:gd name="connsiteX137" fmla="*/ 22972 w 65751"/>
                <a:gd name="connsiteY137" fmla="*/ 3633 h 68563"/>
                <a:gd name="connsiteX138" fmla="*/ 24077 w 65751"/>
                <a:gd name="connsiteY138" fmla="*/ 2527 h 68563"/>
                <a:gd name="connsiteX139" fmla="*/ 24353 w 65751"/>
                <a:gd name="connsiteY139" fmla="*/ 1974 h 68563"/>
                <a:gd name="connsiteX140" fmla="*/ 24629 w 65751"/>
                <a:gd name="connsiteY140" fmla="*/ 1421 h 68563"/>
                <a:gd name="connsiteX141" fmla="*/ 24906 w 65751"/>
                <a:gd name="connsiteY141" fmla="*/ 1145 h 68563"/>
                <a:gd name="connsiteX142" fmla="*/ 25182 w 65751"/>
                <a:gd name="connsiteY142" fmla="*/ 592 h 68563"/>
                <a:gd name="connsiteX143" fmla="*/ 25182 w 65751"/>
                <a:gd name="connsiteY143" fmla="*/ 39 h 68563"/>
                <a:gd name="connsiteX144" fmla="*/ 25458 w 65751"/>
                <a:gd name="connsiteY144" fmla="*/ 39 h 68563"/>
                <a:gd name="connsiteX145" fmla="*/ 25458 w 65751"/>
                <a:gd name="connsiteY145" fmla="*/ 315 h 68563"/>
                <a:gd name="connsiteX146" fmla="*/ 25735 w 65751"/>
                <a:gd name="connsiteY146" fmla="*/ 315 h 68563"/>
                <a:gd name="connsiteX147" fmla="*/ 26011 w 65751"/>
                <a:gd name="connsiteY147" fmla="*/ 315 h 68563"/>
                <a:gd name="connsiteX148" fmla="*/ 26011 w 65751"/>
                <a:gd name="connsiteY148" fmla="*/ 592 h 68563"/>
                <a:gd name="connsiteX149" fmla="*/ 26287 w 65751"/>
                <a:gd name="connsiteY149" fmla="*/ 592 h 68563"/>
                <a:gd name="connsiteX150" fmla="*/ 26564 w 65751"/>
                <a:gd name="connsiteY150" fmla="*/ 592 h 68563"/>
                <a:gd name="connsiteX151" fmla="*/ 26840 w 65751"/>
                <a:gd name="connsiteY151" fmla="*/ 868 h 68563"/>
                <a:gd name="connsiteX152" fmla="*/ 27116 w 65751"/>
                <a:gd name="connsiteY152" fmla="*/ 868 h 68563"/>
                <a:gd name="connsiteX153" fmla="*/ 27392 w 65751"/>
                <a:gd name="connsiteY153" fmla="*/ 868 h 68563"/>
                <a:gd name="connsiteX154" fmla="*/ 27392 w 65751"/>
                <a:gd name="connsiteY154" fmla="*/ 1145 h 68563"/>
                <a:gd name="connsiteX155" fmla="*/ 27668 w 65751"/>
                <a:gd name="connsiteY155" fmla="*/ 1145 h 68563"/>
                <a:gd name="connsiteX156" fmla="*/ 27945 w 65751"/>
                <a:gd name="connsiteY156" fmla="*/ 1145 h 68563"/>
                <a:gd name="connsiteX157" fmla="*/ 27945 w 65751"/>
                <a:gd name="connsiteY157" fmla="*/ 1421 h 68563"/>
                <a:gd name="connsiteX158" fmla="*/ 28221 w 65751"/>
                <a:gd name="connsiteY158" fmla="*/ 1697 h 68563"/>
                <a:gd name="connsiteX159" fmla="*/ 28497 w 65751"/>
                <a:gd name="connsiteY159" fmla="*/ 1697 h 68563"/>
                <a:gd name="connsiteX160" fmla="*/ 28497 w 65751"/>
                <a:gd name="connsiteY160" fmla="*/ 1974 h 68563"/>
                <a:gd name="connsiteX161" fmla="*/ 28773 w 65751"/>
                <a:gd name="connsiteY161" fmla="*/ 1974 h 68563"/>
                <a:gd name="connsiteX162" fmla="*/ 29050 w 65751"/>
                <a:gd name="connsiteY162" fmla="*/ 1974 h 68563"/>
                <a:gd name="connsiteX163" fmla="*/ 29326 w 65751"/>
                <a:gd name="connsiteY163" fmla="*/ 1974 h 68563"/>
                <a:gd name="connsiteX164" fmla="*/ 29602 w 65751"/>
                <a:gd name="connsiteY164" fmla="*/ 1974 h 68563"/>
                <a:gd name="connsiteX165" fmla="*/ 29879 w 65751"/>
                <a:gd name="connsiteY165" fmla="*/ 1974 h 68563"/>
                <a:gd name="connsiteX166" fmla="*/ 30155 w 65751"/>
                <a:gd name="connsiteY166" fmla="*/ 1974 h 68563"/>
                <a:gd name="connsiteX167" fmla="*/ 30155 w 65751"/>
                <a:gd name="connsiteY167" fmla="*/ 1697 h 68563"/>
                <a:gd name="connsiteX168" fmla="*/ 30431 w 65751"/>
                <a:gd name="connsiteY168" fmla="*/ 1697 h 68563"/>
                <a:gd name="connsiteX169" fmla="*/ 30707 w 65751"/>
                <a:gd name="connsiteY169" fmla="*/ 1697 h 68563"/>
                <a:gd name="connsiteX170" fmla="*/ 30984 w 65751"/>
                <a:gd name="connsiteY170" fmla="*/ 1697 h 68563"/>
                <a:gd name="connsiteX171" fmla="*/ 31260 w 65751"/>
                <a:gd name="connsiteY171" fmla="*/ 1697 h 68563"/>
                <a:gd name="connsiteX172" fmla="*/ 31536 w 65751"/>
                <a:gd name="connsiteY172" fmla="*/ 1697 h 68563"/>
                <a:gd name="connsiteX173" fmla="*/ 31812 w 65751"/>
                <a:gd name="connsiteY173" fmla="*/ 1697 h 68563"/>
                <a:gd name="connsiteX174" fmla="*/ 32089 w 65751"/>
                <a:gd name="connsiteY174" fmla="*/ 1974 h 68563"/>
                <a:gd name="connsiteX175" fmla="*/ 32365 w 65751"/>
                <a:gd name="connsiteY175" fmla="*/ 1974 h 68563"/>
                <a:gd name="connsiteX176" fmla="*/ 32641 w 65751"/>
                <a:gd name="connsiteY176" fmla="*/ 1974 h 68563"/>
                <a:gd name="connsiteX177" fmla="*/ 32917 w 65751"/>
                <a:gd name="connsiteY177" fmla="*/ 1974 h 68563"/>
                <a:gd name="connsiteX178" fmla="*/ 33194 w 65751"/>
                <a:gd name="connsiteY178" fmla="*/ 1974 h 68563"/>
                <a:gd name="connsiteX179" fmla="*/ 33194 w 65751"/>
                <a:gd name="connsiteY179" fmla="*/ 2250 h 68563"/>
                <a:gd name="connsiteX180" fmla="*/ 33470 w 65751"/>
                <a:gd name="connsiteY180" fmla="*/ 1974 h 68563"/>
                <a:gd name="connsiteX181" fmla="*/ 33746 w 65751"/>
                <a:gd name="connsiteY181" fmla="*/ 1697 h 68563"/>
                <a:gd name="connsiteX182" fmla="*/ 33746 w 65751"/>
                <a:gd name="connsiteY182" fmla="*/ 1421 h 68563"/>
                <a:gd name="connsiteX183" fmla="*/ 33746 w 65751"/>
                <a:gd name="connsiteY183" fmla="*/ 1145 h 68563"/>
                <a:gd name="connsiteX184" fmla="*/ 33746 w 65751"/>
                <a:gd name="connsiteY184" fmla="*/ 868 h 68563"/>
                <a:gd name="connsiteX185" fmla="*/ 33470 w 65751"/>
                <a:gd name="connsiteY185" fmla="*/ 868 h 68563"/>
                <a:gd name="connsiteX186" fmla="*/ 33470 w 65751"/>
                <a:gd name="connsiteY186" fmla="*/ 592 h 68563"/>
                <a:gd name="connsiteX187" fmla="*/ 33194 w 65751"/>
                <a:gd name="connsiteY187" fmla="*/ 315 h 68563"/>
                <a:gd name="connsiteX188" fmla="*/ 33470 w 65751"/>
                <a:gd name="connsiteY188" fmla="*/ 315 h 68563"/>
                <a:gd name="connsiteX189" fmla="*/ 33746 w 65751"/>
                <a:gd name="connsiteY189" fmla="*/ 315 h 68563"/>
                <a:gd name="connsiteX190" fmla="*/ 34023 w 65751"/>
                <a:gd name="connsiteY190" fmla="*/ 315 h 68563"/>
                <a:gd name="connsiteX191" fmla="*/ 34299 w 65751"/>
                <a:gd name="connsiteY191" fmla="*/ 315 h 68563"/>
                <a:gd name="connsiteX192" fmla="*/ 34299 w 65751"/>
                <a:gd name="connsiteY192" fmla="*/ 39 h 68563"/>
                <a:gd name="connsiteX193" fmla="*/ 34575 w 65751"/>
                <a:gd name="connsiteY193" fmla="*/ 39 h 68563"/>
                <a:gd name="connsiteX194" fmla="*/ 34851 w 65751"/>
                <a:gd name="connsiteY194" fmla="*/ 39 h 68563"/>
                <a:gd name="connsiteX195" fmla="*/ 35128 w 65751"/>
                <a:gd name="connsiteY195" fmla="*/ 39 h 68563"/>
                <a:gd name="connsiteX196" fmla="*/ 35404 w 65751"/>
                <a:gd name="connsiteY196" fmla="*/ 39 h 68563"/>
                <a:gd name="connsiteX197" fmla="*/ 35680 w 65751"/>
                <a:gd name="connsiteY197" fmla="*/ 39 h 68563"/>
                <a:gd name="connsiteX198" fmla="*/ 35956 w 65751"/>
                <a:gd name="connsiteY198" fmla="*/ 39 h 68563"/>
                <a:gd name="connsiteX199" fmla="*/ 35956 w 65751"/>
                <a:gd name="connsiteY199" fmla="*/ 315 h 68563"/>
                <a:gd name="connsiteX200" fmla="*/ 35680 w 65751"/>
                <a:gd name="connsiteY200" fmla="*/ 315 h 68563"/>
                <a:gd name="connsiteX201" fmla="*/ 35404 w 65751"/>
                <a:gd name="connsiteY201" fmla="*/ 592 h 68563"/>
                <a:gd name="connsiteX202" fmla="*/ 35404 w 65751"/>
                <a:gd name="connsiteY202" fmla="*/ 868 h 68563"/>
                <a:gd name="connsiteX203" fmla="*/ 35128 w 65751"/>
                <a:gd name="connsiteY203" fmla="*/ 868 h 68563"/>
                <a:gd name="connsiteX204" fmla="*/ 35128 w 65751"/>
                <a:gd name="connsiteY204" fmla="*/ 1145 h 68563"/>
                <a:gd name="connsiteX205" fmla="*/ 35128 w 65751"/>
                <a:gd name="connsiteY205" fmla="*/ 1421 h 68563"/>
                <a:gd name="connsiteX206" fmla="*/ 35128 w 65751"/>
                <a:gd name="connsiteY206" fmla="*/ 1697 h 68563"/>
                <a:gd name="connsiteX207" fmla="*/ 35128 w 65751"/>
                <a:gd name="connsiteY207" fmla="*/ 1974 h 68563"/>
                <a:gd name="connsiteX208" fmla="*/ 35128 w 65751"/>
                <a:gd name="connsiteY208" fmla="*/ 2250 h 68563"/>
                <a:gd name="connsiteX209" fmla="*/ 35128 w 65751"/>
                <a:gd name="connsiteY209" fmla="*/ 2527 h 68563"/>
                <a:gd name="connsiteX210" fmla="*/ 35128 w 65751"/>
                <a:gd name="connsiteY210" fmla="*/ 2803 h 68563"/>
                <a:gd name="connsiteX211" fmla="*/ 35128 w 65751"/>
                <a:gd name="connsiteY211" fmla="*/ 3080 h 68563"/>
                <a:gd name="connsiteX212" fmla="*/ 35128 w 65751"/>
                <a:gd name="connsiteY212" fmla="*/ 3356 h 68563"/>
                <a:gd name="connsiteX213" fmla="*/ 35128 w 65751"/>
                <a:gd name="connsiteY213" fmla="*/ 3633 h 68563"/>
                <a:gd name="connsiteX214" fmla="*/ 35128 w 65751"/>
                <a:gd name="connsiteY214" fmla="*/ 3909 h 68563"/>
                <a:gd name="connsiteX215" fmla="*/ 35128 w 65751"/>
                <a:gd name="connsiteY215" fmla="*/ 4186 h 68563"/>
                <a:gd name="connsiteX216" fmla="*/ 35128 w 65751"/>
                <a:gd name="connsiteY216" fmla="*/ 4462 h 68563"/>
                <a:gd name="connsiteX217" fmla="*/ 35128 w 65751"/>
                <a:gd name="connsiteY217" fmla="*/ 4739 h 68563"/>
                <a:gd name="connsiteX218" fmla="*/ 35128 w 65751"/>
                <a:gd name="connsiteY218" fmla="*/ 5015 h 68563"/>
                <a:gd name="connsiteX219" fmla="*/ 34851 w 65751"/>
                <a:gd name="connsiteY219" fmla="*/ 5015 h 68563"/>
                <a:gd name="connsiteX220" fmla="*/ 34851 w 65751"/>
                <a:gd name="connsiteY220" fmla="*/ 5291 h 68563"/>
                <a:gd name="connsiteX221" fmla="*/ 34851 w 65751"/>
                <a:gd name="connsiteY221" fmla="*/ 5568 h 68563"/>
                <a:gd name="connsiteX222" fmla="*/ 34851 w 65751"/>
                <a:gd name="connsiteY222" fmla="*/ 5844 h 68563"/>
                <a:gd name="connsiteX223" fmla="*/ 34851 w 65751"/>
                <a:gd name="connsiteY223" fmla="*/ 6121 h 68563"/>
                <a:gd name="connsiteX224" fmla="*/ 34851 w 65751"/>
                <a:gd name="connsiteY224" fmla="*/ 6397 h 68563"/>
                <a:gd name="connsiteX225" fmla="*/ 34851 w 65751"/>
                <a:gd name="connsiteY225" fmla="*/ 6674 h 68563"/>
                <a:gd name="connsiteX226" fmla="*/ 34575 w 65751"/>
                <a:gd name="connsiteY226" fmla="*/ 6674 h 68563"/>
                <a:gd name="connsiteX227" fmla="*/ 34575 w 65751"/>
                <a:gd name="connsiteY227" fmla="*/ 6950 h 68563"/>
                <a:gd name="connsiteX228" fmla="*/ 34575 w 65751"/>
                <a:gd name="connsiteY228" fmla="*/ 7227 h 68563"/>
                <a:gd name="connsiteX229" fmla="*/ 34575 w 65751"/>
                <a:gd name="connsiteY229" fmla="*/ 7503 h 68563"/>
                <a:gd name="connsiteX230" fmla="*/ 34575 w 65751"/>
                <a:gd name="connsiteY230" fmla="*/ 7780 h 68563"/>
                <a:gd name="connsiteX231" fmla="*/ 34575 w 65751"/>
                <a:gd name="connsiteY231" fmla="*/ 8056 h 68563"/>
                <a:gd name="connsiteX232" fmla="*/ 34851 w 65751"/>
                <a:gd name="connsiteY232" fmla="*/ 8056 h 68563"/>
                <a:gd name="connsiteX233" fmla="*/ 34851 w 65751"/>
                <a:gd name="connsiteY233" fmla="*/ 8333 h 68563"/>
                <a:gd name="connsiteX234" fmla="*/ 35128 w 65751"/>
                <a:gd name="connsiteY234" fmla="*/ 8333 h 68563"/>
                <a:gd name="connsiteX235" fmla="*/ 35128 w 65751"/>
                <a:gd name="connsiteY235" fmla="*/ 8056 h 68563"/>
                <a:gd name="connsiteX236" fmla="*/ 35404 w 65751"/>
                <a:gd name="connsiteY236" fmla="*/ 8056 h 68563"/>
                <a:gd name="connsiteX237" fmla="*/ 35680 w 65751"/>
                <a:gd name="connsiteY237" fmla="*/ 8056 h 68563"/>
                <a:gd name="connsiteX238" fmla="*/ 35680 w 65751"/>
                <a:gd name="connsiteY238" fmla="*/ 8333 h 68563"/>
                <a:gd name="connsiteX239" fmla="*/ 35956 w 65751"/>
                <a:gd name="connsiteY239" fmla="*/ 8333 h 68563"/>
                <a:gd name="connsiteX240" fmla="*/ 36233 w 65751"/>
                <a:gd name="connsiteY240" fmla="*/ 8333 h 68563"/>
                <a:gd name="connsiteX241" fmla="*/ 36233 w 65751"/>
                <a:gd name="connsiteY241" fmla="*/ 8609 h 68563"/>
                <a:gd name="connsiteX242" fmla="*/ 36509 w 65751"/>
                <a:gd name="connsiteY242" fmla="*/ 8609 h 68563"/>
                <a:gd name="connsiteX243" fmla="*/ 36509 w 65751"/>
                <a:gd name="connsiteY243" fmla="*/ 8886 h 68563"/>
                <a:gd name="connsiteX244" fmla="*/ 36785 w 65751"/>
                <a:gd name="connsiteY244" fmla="*/ 8886 h 68563"/>
                <a:gd name="connsiteX245" fmla="*/ 37061 w 65751"/>
                <a:gd name="connsiteY245" fmla="*/ 9162 h 68563"/>
                <a:gd name="connsiteX246" fmla="*/ 37338 w 65751"/>
                <a:gd name="connsiteY246" fmla="*/ 9162 h 68563"/>
                <a:gd name="connsiteX247" fmla="*/ 37614 w 65751"/>
                <a:gd name="connsiteY247" fmla="*/ 9162 h 68563"/>
                <a:gd name="connsiteX248" fmla="*/ 37614 w 65751"/>
                <a:gd name="connsiteY248" fmla="*/ 9438 h 68563"/>
                <a:gd name="connsiteX249" fmla="*/ 37890 w 65751"/>
                <a:gd name="connsiteY249" fmla="*/ 9438 h 68563"/>
                <a:gd name="connsiteX250" fmla="*/ 37890 w 65751"/>
                <a:gd name="connsiteY250" fmla="*/ 9715 h 68563"/>
                <a:gd name="connsiteX251" fmla="*/ 38167 w 65751"/>
                <a:gd name="connsiteY251" fmla="*/ 9715 h 68563"/>
                <a:gd name="connsiteX252" fmla="*/ 38443 w 65751"/>
                <a:gd name="connsiteY252" fmla="*/ 9715 h 68563"/>
                <a:gd name="connsiteX253" fmla="*/ 38719 w 65751"/>
                <a:gd name="connsiteY253" fmla="*/ 9715 h 68563"/>
                <a:gd name="connsiteX254" fmla="*/ 38719 w 65751"/>
                <a:gd name="connsiteY254" fmla="*/ 9991 h 68563"/>
                <a:gd name="connsiteX255" fmla="*/ 38995 w 65751"/>
                <a:gd name="connsiteY255" fmla="*/ 9991 h 68563"/>
                <a:gd name="connsiteX256" fmla="*/ 39272 w 65751"/>
                <a:gd name="connsiteY256" fmla="*/ 9991 h 68563"/>
                <a:gd name="connsiteX257" fmla="*/ 39548 w 65751"/>
                <a:gd name="connsiteY257" fmla="*/ 9991 h 68563"/>
                <a:gd name="connsiteX258" fmla="*/ 39824 w 65751"/>
                <a:gd name="connsiteY258" fmla="*/ 9991 h 68563"/>
                <a:gd name="connsiteX259" fmla="*/ 40100 w 65751"/>
                <a:gd name="connsiteY259" fmla="*/ 9991 h 68563"/>
                <a:gd name="connsiteX260" fmla="*/ 40377 w 65751"/>
                <a:gd name="connsiteY260" fmla="*/ 9991 h 68563"/>
                <a:gd name="connsiteX261" fmla="*/ 40653 w 65751"/>
                <a:gd name="connsiteY261" fmla="*/ 9991 h 68563"/>
                <a:gd name="connsiteX262" fmla="*/ 40653 w 65751"/>
                <a:gd name="connsiteY262" fmla="*/ 9715 h 68563"/>
                <a:gd name="connsiteX263" fmla="*/ 40929 w 65751"/>
                <a:gd name="connsiteY263" fmla="*/ 9715 h 68563"/>
                <a:gd name="connsiteX264" fmla="*/ 41205 w 65751"/>
                <a:gd name="connsiteY264" fmla="*/ 9715 h 68563"/>
                <a:gd name="connsiteX265" fmla="*/ 41205 w 65751"/>
                <a:gd name="connsiteY265" fmla="*/ 9438 h 68563"/>
                <a:gd name="connsiteX266" fmla="*/ 40929 w 65751"/>
                <a:gd name="connsiteY266" fmla="*/ 9438 h 68563"/>
                <a:gd name="connsiteX267" fmla="*/ 40929 w 65751"/>
                <a:gd name="connsiteY267" fmla="*/ 9162 h 68563"/>
                <a:gd name="connsiteX268" fmla="*/ 40653 w 65751"/>
                <a:gd name="connsiteY268" fmla="*/ 8886 h 68563"/>
                <a:gd name="connsiteX269" fmla="*/ 40653 w 65751"/>
                <a:gd name="connsiteY269" fmla="*/ 8609 h 68563"/>
                <a:gd name="connsiteX270" fmla="*/ 40929 w 65751"/>
                <a:gd name="connsiteY270" fmla="*/ 8609 h 68563"/>
                <a:gd name="connsiteX271" fmla="*/ 40929 w 65751"/>
                <a:gd name="connsiteY271" fmla="*/ 8333 h 68563"/>
                <a:gd name="connsiteX272" fmla="*/ 40929 w 65751"/>
                <a:gd name="connsiteY272" fmla="*/ 8056 h 68563"/>
                <a:gd name="connsiteX273" fmla="*/ 41205 w 65751"/>
                <a:gd name="connsiteY273" fmla="*/ 8056 h 68563"/>
                <a:gd name="connsiteX274" fmla="*/ 41205 w 65751"/>
                <a:gd name="connsiteY274" fmla="*/ 7780 h 68563"/>
                <a:gd name="connsiteX275" fmla="*/ 41482 w 65751"/>
                <a:gd name="connsiteY275" fmla="*/ 7780 h 68563"/>
                <a:gd name="connsiteX276" fmla="*/ 41758 w 65751"/>
                <a:gd name="connsiteY276" fmla="*/ 7780 h 68563"/>
                <a:gd name="connsiteX277" fmla="*/ 41758 w 65751"/>
                <a:gd name="connsiteY277" fmla="*/ 7503 h 68563"/>
                <a:gd name="connsiteX278" fmla="*/ 42034 w 65751"/>
                <a:gd name="connsiteY278" fmla="*/ 7503 h 68563"/>
                <a:gd name="connsiteX279" fmla="*/ 42310 w 65751"/>
                <a:gd name="connsiteY279" fmla="*/ 7503 h 68563"/>
                <a:gd name="connsiteX280" fmla="*/ 42310 w 65751"/>
                <a:gd name="connsiteY280" fmla="*/ 7227 h 68563"/>
                <a:gd name="connsiteX281" fmla="*/ 42587 w 65751"/>
                <a:gd name="connsiteY281" fmla="*/ 7227 h 68563"/>
                <a:gd name="connsiteX282" fmla="*/ 42863 w 65751"/>
                <a:gd name="connsiteY282" fmla="*/ 7227 h 68563"/>
                <a:gd name="connsiteX283" fmla="*/ 43139 w 65751"/>
                <a:gd name="connsiteY283" fmla="*/ 7227 h 68563"/>
                <a:gd name="connsiteX284" fmla="*/ 43139 w 65751"/>
                <a:gd name="connsiteY284" fmla="*/ 7503 h 68563"/>
                <a:gd name="connsiteX285" fmla="*/ 43139 w 65751"/>
                <a:gd name="connsiteY285" fmla="*/ 7780 h 68563"/>
                <a:gd name="connsiteX286" fmla="*/ 43416 w 65751"/>
                <a:gd name="connsiteY286" fmla="*/ 7780 h 68563"/>
                <a:gd name="connsiteX287" fmla="*/ 43416 w 65751"/>
                <a:gd name="connsiteY287" fmla="*/ 8056 h 68563"/>
                <a:gd name="connsiteX288" fmla="*/ 43692 w 65751"/>
                <a:gd name="connsiteY288" fmla="*/ 8056 h 68563"/>
                <a:gd name="connsiteX289" fmla="*/ 43968 w 65751"/>
                <a:gd name="connsiteY289" fmla="*/ 8056 h 68563"/>
                <a:gd name="connsiteX290" fmla="*/ 44244 w 65751"/>
                <a:gd name="connsiteY290" fmla="*/ 8056 h 68563"/>
                <a:gd name="connsiteX291" fmla="*/ 44244 w 65751"/>
                <a:gd name="connsiteY291" fmla="*/ 7780 h 68563"/>
                <a:gd name="connsiteX292" fmla="*/ 44521 w 65751"/>
                <a:gd name="connsiteY292" fmla="*/ 7780 h 68563"/>
                <a:gd name="connsiteX293" fmla="*/ 44797 w 65751"/>
                <a:gd name="connsiteY293" fmla="*/ 7780 h 68563"/>
                <a:gd name="connsiteX294" fmla="*/ 45073 w 65751"/>
                <a:gd name="connsiteY294" fmla="*/ 7780 h 68563"/>
                <a:gd name="connsiteX295" fmla="*/ 45073 w 65751"/>
                <a:gd name="connsiteY295" fmla="*/ 7503 h 68563"/>
                <a:gd name="connsiteX296" fmla="*/ 45349 w 65751"/>
                <a:gd name="connsiteY296" fmla="*/ 7503 h 68563"/>
                <a:gd name="connsiteX297" fmla="*/ 45626 w 65751"/>
                <a:gd name="connsiteY297" fmla="*/ 7503 h 68563"/>
                <a:gd name="connsiteX298" fmla="*/ 45626 w 65751"/>
                <a:gd name="connsiteY298" fmla="*/ 7780 h 68563"/>
                <a:gd name="connsiteX299" fmla="*/ 45349 w 65751"/>
                <a:gd name="connsiteY299" fmla="*/ 7780 h 68563"/>
                <a:gd name="connsiteX300" fmla="*/ 45349 w 65751"/>
                <a:gd name="connsiteY300" fmla="*/ 8056 h 68563"/>
                <a:gd name="connsiteX301" fmla="*/ 45073 w 65751"/>
                <a:gd name="connsiteY301" fmla="*/ 8056 h 68563"/>
                <a:gd name="connsiteX302" fmla="*/ 45073 w 65751"/>
                <a:gd name="connsiteY302" fmla="*/ 8333 h 68563"/>
                <a:gd name="connsiteX303" fmla="*/ 44797 w 65751"/>
                <a:gd name="connsiteY303" fmla="*/ 8333 h 68563"/>
                <a:gd name="connsiteX304" fmla="*/ 44797 w 65751"/>
                <a:gd name="connsiteY304" fmla="*/ 8609 h 68563"/>
                <a:gd name="connsiteX305" fmla="*/ 44797 w 65751"/>
                <a:gd name="connsiteY305" fmla="*/ 8886 h 68563"/>
                <a:gd name="connsiteX306" fmla="*/ 44797 w 65751"/>
                <a:gd name="connsiteY306" fmla="*/ 9162 h 68563"/>
                <a:gd name="connsiteX307" fmla="*/ 45073 w 65751"/>
                <a:gd name="connsiteY307" fmla="*/ 9438 h 68563"/>
                <a:gd name="connsiteX308" fmla="*/ 45073 w 65751"/>
                <a:gd name="connsiteY308" fmla="*/ 9715 h 68563"/>
                <a:gd name="connsiteX309" fmla="*/ 45349 w 65751"/>
                <a:gd name="connsiteY309" fmla="*/ 9715 h 68563"/>
                <a:gd name="connsiteX310" fmla="*/ 45349 w 65751"/>
                <a:gd name="connsiteY310" fmla="*/ 9991 h 68563"/>
                <a:gd name="connsiteX311" fmla="*/ 45349 w 65751"/>
                <a:gd name="connsiteY311" fmla="*/ 10268 h 68563"/>
                <a:gd name="connsiteX312" fmla="*/ 45626 w 65751"/>
                <a:gd name="connsiteY312" fmla="*/ 10268 h 68563"/>
                <a:gd name="connsiteX313" fmla="*/ 45626 w 65751"/>
                <a:gd name="connsiteY313" fmla="*/ 10544 h 68563"/>
                <a:gd name="connsiteX314" fmla="*/ 45626 w 65751"/>
                <a:gd name="connsiteY314" fmla="*/ 10821 h 68563"/>
                <a:gd name="connsiteX315" fmla="*/ 45626 w 65751"/>
                <a:gd name="connsiteY315" fmla="*/ 11097 h 68563"/>
                <a:gd name="connsiteX316" fmla="*/ 45902 w 65751"/>
                <a:gd name="connsiteY316" fmla="*/ 11097 h 68563"/>
                <a:gd name="connsiteX317" fmla="*/ 45902 w 65751"/>
                <a:gd name="connsiteY317" fmla="*/ 11374 h 68563"/>
                <a:gd name="connsiteX318" fmla="*/ 46178 w 65751"/>
                <a:gd name="connsiteY318" fmla="*/ 11374 h 68563"/>
                <a:gd name="connsiteX319" fmla="*/ 46178 w 65751"/>
                <a:gd name="connsiteY319" fmla="*/ 11650 h 68563"/>
                <a:gd name="connsiteX320" fmla="*/ 46454 w 65751"/>
                <a:gd name="connsiteY320" fmla="*/ 11650 h 68563"/>
                <a:gd name="connsiteX321" fmla="*/ 46454 w 65751"/>
                <a:gd name="connsiteY321" fmla="*/ 11927 h 68563"/>
                <a:gd name="connsiteX322" fmla="*/ 46454 w 65751"/>
                <a:gd name="connsiteY322" fmla="*/ 12203 h 68563"/>
                <a:gd name="connsiteX323" fmla="*/ 46454 w 65751"/>
                <a:gd name="connsiteY323" fmla="*/ 12479 h 68563"/>
                <a:gd name="connsiteX324" fmla="*/ 46454 w 65751"/>
                <a:gd name="connsiteY324" fmla="*/ 12756 h 68563"/>
                <a:gd name="connsiteX325" fmla="*/ 46454 w 65751"/>
                <a:gd name="connsiteY325" fmla="*/ 13033 h 68563"/>
                <a:gd name="connsiteX326" fmla="*/ 46454 w 65751"/>
                <a:gd name="connsiteY326" fmla="*/ 13309 h 68563"/>
                <a:gd name="connsiteX327" fmla="*/ 46454 w 65751"/>
                <a:gd name="connsiteY327" fmla="*/ 13585 h 68563"/>
                <a:gd name="connsiteX328" fmla="*/ 46178 w 65751"/>
                <a:gd name="connsiteY328" fmla="*/ 13585 h 68563"/>
                <a:gd name="connsiteX329" fmla="*/ 46178 w 65751"/>
                <a:gd name="connsiteY329" fmla="*/ 13862 h 68563"/>
                <a:gd name="connsiteX330" fmla="*/ 45902 w 65751"/>
                <a:gd name="connsiteY330" fmla="*/ 14138 h 68563"/>
                <a:gd name="connsiteX331" fmla="*/ 45902 w 65751"/>
                <a:gd name="connsiteY331" fmla="*/ 14415 h 68563"/>
                <a:gd name="connsiteX332" fmla="*/ 45626 w 65751"/>
                <a:gd name="connsiteY332" fmla="*/ 14415 h 68563"/>
                <a:gd name="connsiteX333" fmla="*/ 45626 w 65751"/>
                <a:gd name="connsiteY333" fmla="*/ 14691 h 68563"/>
                <a:gd name="connsiteX334" fmla="*/ 45626 w 65751"/>
                <a:gd name="connsiteY334" fmla="*/ 14968 h 68563"/>
                <a:gd name="connsiteX335" fmla="*/ 45626 w 65751"/>
                <a:gd name="connsiteY335" fmla="*/ 15244 h 68563"/>
                <a:gd name="connsiteX336" fmla="*/ 45902 w 65751"/>
                <a:gd name="connsiteY336" fmla="*/ 15244 h 68563"/>
                <a:gd name="connsiteX337" fmla="*/ 46178 w 65751"/>
                <a:gd name="connsiteY337" fmla="*/ 15244 h 68563"/>
                <a:gd name="connsiteX338" fmla="*/ 46178 w 65751"/>
                <a:gd name="connsiteY338" fmla="*/ 15521 h 68563"/>
                <a:gd name="connsiteX339" fmla="*/ 46454 w 65751"/>
                <a:gd name="connsiteY339" fmla="*/ 15521 h 68563"/>
                <a:gd name="connsiteX340" fmla="*/ 46731 w 65751"/>
                <a:gd name="connsiteY340" fmla="*/ 15797 h 68563"/>
                <a:gd name="connsiteX341" fmla="*/ 47007 w 65751"/>
                <a:gd name="connsiteY341" fmla="*/ 15797 h 68563"/>
                <a:gd name="connsiteX342" fmla="*/ 47007 w 65751"/>
                <a:gd name="connsiteY342" fmla="*/ 15521 h 68563"/>
                <a:gd name="connsiteX343" fmla="*/ 47007 w 65751"/>
                <a:gd name="connsiteY343" fmla="*/ 15244 h 68563"/>
                <a:gd name="connsiteX344" fmla="*/ 47007 w 65751"/>
                <a:gd name="connsiteY344" fmla="*/ 14968 h 68563"/>
                <a:gd name="connsiteX345" fmla="*/ 47007 w 65751"/>
                <a:gd name="connsiteY345" fmla="*/ 14691 h 68563"/>
                <a:gd name="connsiteX346" fmla="*/ 47007 w 65751"/>
                <a:gd name="connsiteY346" fmla="*/ 14415 h 68563"/>
                <a:gd name="connsiteX347" fmla="*/ 47007 w 65751"/>
                <a:gd name="connsiteY347" fmla="*/ 14138 h 68563"/>
                <a:gd name="connsiteX348" fmla="*/ 47283 w 65751"/>
                <a:gd name="connsiteY348" fmla="*/ 14138 h 68563"/>
                <a:gd name="connsiteX349" fmla="*/ 47283 w 65751"/>
                <a:gd name="connsiteY349" fmla="*/ 13862 h 68563"/>
                <a:gd name="connsiteX350" fmla="*/ 47560 w 65751"/>
                <a:gd name="connsiteY350" fmla="*/ 13862 h 68563"/>
                <a:gd name="connsiteX351" fmla="*/ 47560 w 65751"/>
                <a:gd name="connsiteY351" fmla="*/ 13585 h 68563"/>
                <a:gd name="connsiteX352" fmla="*/ 47836 w 65751"/>
                <a:gd name="connsiteY352" fmla="*/ 13585 h 68563"/>
                <a:gd name="connsiteX353" fmla="*/ 48112 w 65751"/>
                <a:gd name="connsiteY353" fmla="*/ 13309 h 68563"/>
                <a:gd name="connsiteX354" fmla="*/ 48388 w 65751"/>
                <a:gd name="connsiteY354" fmla="*/ 13309 h 68563"/>
                <a:gd name="connsiteX355" fmla="*/ 48665 w 65751"/>
                <a:gd name="connsiteY355" fmla="*/ 13309 h 68563"/>
                <a:gd name="connsiteX356" fmla="*/ 48665 w 65751"/>
                <a:gd name="connsiteY356" fmla="*/ 13033 h 68563"/>
                <a:gd name="connsiteX357" fmla="*/ 48941 w 65751"/>
                <a:gd name="connsiteY357" fmla="*/ 13033 h 68563"/>
                <a:gd name="connsiteX358" fmla="*/ 49217 w 65751"/>
                <a:gd name="connsiteY358" fmla="*/ 13033 h 68563"/>
                <a:gd name="connsiteX359" fmla="*/ 49217 w 65751"/>
                <a:gd name="connsiteY359" fmla="*/ 12756 h 68563"/>
                <a:gd name="connsiteX360" fmla="*/ 49493 w 65751"/>
                <a:gd name="connsiteY360" fmla="*/ 12756 h 68563"/>
                <a:gd name="connsiteX361" fmla="*/ 49493 w 65751"/>
                <a:gd name="connsiteY361" fmla="*/ 12479 h 68563"/>
                <a:gd name="connsiteX362" fmla="*/ 49770 w 65751"/>
                <a:gd name="connsiteY362" fmla="*/ 12479 h 68563"/>
                <a:gd name="connsiteX363" fmla="*/ 49770 w 65751"/>
                <a:gd name="connsiteY363" fmla="*/ 12203 h 68563"/>
                <a:gd name="connsiteX364" fmla="*/ 50046 w 65751"/>
                <a:gd name="connsiteY364" fmla="*/ 12203 h 68563"/>
                <a:gd name="connsiteX365" fmla="*/ 50322 w 65751"/>
                <a:gd name="connsiteY365" fmla="*/ 11927 h 68563"/>
                <a:gd name="connsiteX366" fmla="*/ 50598 w 65751"/>
                <a:gd name="connsiteY366" fmla="*/ 11650 h 68563"/>
                <a:gd name="connsiteX367" fmla="*/ 50598 w 65751"/>
                <a:gd name="connsiteY367" fmla="*/ 11374 h 68563"/>
                <a:gd name="connsiteX368" fmla="*/ 50875 w 65751"/>
                <a:gd name="connsiteY368" fmla="*/ 11374 h 68563"/>
                <a:gd name="connsiteX369" fmla="*/ 50875 w 65751"/>
                <a:gd name="connsiteY369" fmla="*/ 11097 h 68563"/>
                <a:gd name="connsiteX370" fmla="*/ 51151 w 65751"/>
                <a:gd name="connsiteY370" fmla="*/ 10821 h 68563"/>
                <a:gd name="connsiteX371" fmla="*/ 51151 w 65751"/>
                <a:gd name="connsiteY371" fmla="*/ 10544 h 68563"/>
                <a:gd name="connsiteX372" fmla="*/ 51427 w 65751"/>
                <a:gd name="connsiteY372" fmla="*/ 10544 h 68563"/>
                <a:gd name="connsiteX373" fmla="*/ 51427 w 65751"/>
                <a:gd name="connsiteY373" fmla="*/ 10268 h 68563"/>
                <a:gd name="connsiteX374" fmla="*/ 51704 w 65751"/>
                <a:gd name="connsiteY374" fmla="*/ 8886 h 68563"/>
                <a:gd name="connsiteX375" fmla="*/ 51980 w 65751"/>
                <a:gd name="connsiteY375" fmla="*/ 8609 h 68563"/>
                <a:gd name="connsiteX376" fmla="*/ 52532 w 65751"/>
                <a:gd name="connsiteY376" fmla="*/ 8056 h 68563"/>
                <a:gd name="connsiteX377" fmla="*/ 52809 w 65751"/>
                <a:gd name="connsiteY377" fmla="*/ 7780 h 68563"/>
                <a:gd name="connsiteX378" fmla="*/ 53361 w 65751"/>
                <a:gd name="connsiteY378" fmla="*/ 7503 h 68563"/>
                <a:gd name="connsiteX379" fmla="*/ 53913 w 65751"/>
                <a:gd name="connsiteY379" fmla="*/ 7503 h 68563"/>
                <a:gd name="connsiteX380" fmla="*/ 54466 w 65751"/>
                <a:gd name="connsiteY380" fmla="*/ 7227 h 68563"/>
                <a:gd name="connsiteX381" fmla="*/ 54742 w 65751"/>
                <a:gd name="connsiteY381" fmla="*/ 6950 h 68563"/>
                <a:gd name="connsiteX382" fmla="*/ 55019 w 65751"/>
                <a:gd name="connsiteY382" fmla="*/ 6674 h 68563"/>
                <a:gd name="connsiteX383" fmla="*/ 55295 w 65751"/>
                <a:gd name="connsiteY383" fmla="*/ 6674 h 68563"/>
                <a:gd name="connsiteX384" fmla="*/ 55571 w 65751"/>
                <a:gd name="connsiteY384" fmla="*/ 6674 h 68563"/>
                <a:gd name="connsiteX385" fmla="*/ 55848 w 65751"/>
                <a:gd name="connsiteY385" fmla="*/ 6674 h 68563"/>
                <a:gd name="connsiteX386" fmla="*/ 56124 w 65751"/>
                <a:gd name="connsiteY386" fmla="*/ 6397 h 68563"/>
                <a:gd name="connsiteX387" fmla="*/ 56400 w 65751"/>
                <a:gd name="connsiteY387" fmla="*/ 6121 h 68563"/>
                <a:gd name="connsiteX388" fmla="*/ 56676 w 65751"/>
                <a:gd name="connsiteY388" fmla="*/ 6121 h 68563"/>
                <a:gd name="connsiteX389" fmla="*/ 56953 w 65751"/>
                <a:gd name="connsiteY389" fmla="*/ 6121 h 68563"/>
                <a:gd name="connsiteX390" fmla="*/ 57229 w 65751"/>
                <a:gd name="connsiteY390" fmla="*/ 6121 h 68563"/>
                <a:gd name="connsiteX391" fmla="*/ 57229 w 65751"/>
                <a:gd name="connsiteY391" fmla="*/ 5844 h 68563"/>
                <a:gd name="connsiteX392" fmla="*/ 57229 w 65751"/>
                <a:gd name="connsiteY392" fmla="*/ 5568 h 68563"/>
                <a:gd name="connsiteX393" fmla="*/ 57505 w 65751"/>
                <a:gd name="connsiteY393" fmla="*/ 5568 h 68563"/>
                <a:gd name="connsiteX394" fmla="*/ 57781 w 65751"/>
                <a:gd name="connsiteY394" fmla="*/ 5568 h 68563"/>
                <a:gd name="connsiteX395" fmla="*/ 57781 w 65751"/>
                <a:gd name="connsiteY395" fmla="*/ 5291 h 68563"/>
                <a:gd name="connsiteX396" fmla="*/ 57781 w 65751"/>
                <a:gd name="connsiteY396" fmla="*/ 5015 h 68563"/>
                <a:gd name="connsiteX397" fmla="*/ 58057 w 65751"/>
                <a:gd name="connsiteY397" fmla="*/ 4739 h 68563"/>
                <a:gd name="connsiteX398" fmla="*/ 58334 w 65751"/>
                <a:gd name="connsiteY398" fmla="*/ 4739 h 68563"/>
                <a:gd name="connsiteX399" fmla="*/ 58610 w 65751"/>
                <a:gd name="connsiteY399" fmla="*/ 4739 h 68563"/>
                <a:gd name="connsiteX400" fmla="*/ 59439 w 65751"/>
                <a:gd name="connsiteY400" fmla="*/ 4462 h 68563"/>
                <a:gd name="connsiteX401" fmla="*/ 59992 w 65751"/>
                <a:gd name="connsiteY401" fmla="*/ 4462 h 68563"/>
                <a:gd name="connsiteX402" fmla="*/ 60544 w 65751"/>
                <a:gd name="connsiteY402" fmla="*/ 4186 h 68563"/>
                <a:gd name="connsiteX403" fmla="*/ 61097 w 65751"/>
                <a:gd name="connsiteY403" fmla="*/ 3909 h 68563"/>
                <a:gd name="connsiteX404" fmla="*/ 61649 w 65751"/>
                <a:gd name="connsiteY404" fmla="*/ 3909 h 68563"/>
                <a:gd name="connsiteX405" fmla="*/ 62201 w 65751"/>
                <a:gd name="connsiteY405" fmla="*/ 3909 h 68563"/>
                <a:gd name="connsiteX406" fmla="*/ 62478 w 65751"/>
                <a:gd name="connsiteY406" fmla="*/ 4186 h 68563"/>
                <a:gd name="connsiteX407" fmla="*/ 63030 w 65751"/>
                <a:gd name="connsiteY407" fmla="*/ 4462 h 68563"/>
                <a:gd name="connsiteX408" fmla="*/ 63583 w 65751"/>
                <a:gd name="connsiteY408" fmla="*/ 4462 h 68563"/>
                <a:gd name="connsiteX409" fmla="*/ 63859 w 65751"/>
                <a:gd name="connsiteY409" fmla="*/ 4462 h 68563"/>
                <a:gd name="connsiteX410" fmla="*/ 64688 w 65751"/>
                <a:gd name="connsiteY410" fmla="*/ 4462 h 68563"/>
                <a:gd name="connsiteX411" fmla="*/ 64688 w 65751"/>
                <a:gd name="connsiteY411" fmla="*/ 4739 h 68563"/>
                <a:gd name="connsiteX412" fmla="*/ 64688 w 65751"/>
                <a:gd name="connsiteY412" fmla="*/ 5291 h 68563"/>
                <a:gd name="connsiteX413" fmla="*/ 64964 w 65751"/>
                <a:gd name="connsiteY413" fmla="*/ 5568 h 68563"/>
                <a:gd name="connsiteX414" fmla="*/ 64964 w 65751"/>
                <a:gd name="connsiteY414" fmla="*/ 5844 h 68563"/>
                <a:gd name="connsiteX415" fmla="*/ 64964 w 65751"/>
                <a:gd name="connsiteY415" fmla="*/ 6121 h 68563"/>
                <a:gd name="connsiteX416" fmla="*/ 64964 w 65751"/>
                <a:gd name="connsiteY416" fmla="*/ 6397 h 68563"/>
                <a:gd name="connsiteX417" fmla="*/ 64964 w 65751"/>
                <a:gd name="connsiteY417" fmla="*/ 6674 h 68563"/>
                <a:gd name="connsiteX418" fmla="*/ 65241 w 65751"/>
                <a:gd name="connsiteY418" fmla="*/ 6674 h 68563"/>
                <a:gd name="connsiteX419" fmla="*/ 65517 w 65751"/>
                <a:gd name="connsiteY419" fmla="*/ 6674 h 68563"/>
                <a:gd name="connsiteX420" fmla="*/ 65793 w 65751"/>
                <a:gd name="connsiteY420" fmla="*/ 6950 h 68563"/>
                <a:gd name="connsiteX421" fmla="*/ 65793 w 65751"/>
                <a:gd name="connsiteY421" fmla="*/ 7227 h 68563"/>
                <a:gd name="connsiteX422" fmla="*/ 65793 w 65751"/>
                <a:gd name="connsiteY422" fmla="*/ 7503 h 68563"/>
                <a:gd name="connsiteX423" fmla="*/ 65793 w 65751"/>
                <a:gd name="connsiteY423" fmla="*/ 7780 h 68563"/>
                <a:gd name="connsiteX424" fmla="*/ 65517 w 65751"/>
                <a:gd name="connsiteY424" fmla="*/ 8056 h 68563"/>
                <a:gd name="connsiteX425" fmla="*/ 65241 w 65751"/>
                <a:gd name="connsiteY425" fmla="*/ 8333 h 68563"/>
                <a:gd name="connsiteX426" fmla="*/ 64964 w 65751"/>
                <a:gd name="connsiteY426" fmla="*/ 8609 h 68563"/>
                <a:gd name="connsiteX427" fmla="*/ 64688 w 65751"/>
                <a:gd name="connsiteY427" fmla="*/ 8886 h 68563"/>
                <a:gd name="connsiteX428" fmla="*/ 64688 w 65751"/>
                <a:gd name="connsiteY428" fmla="*/ 9162 h 68563"/>
                <a:gd name="connsiteX429" fmla="*/ 64688 w 65751"/>
                <a:gd name="connsiteY429" fmla="*/ 9438 h 68563"/>
                <a:gd name="connsiteX430" fmla="*/ 64412 w 65751"/>
                <a:gd name="connsiteY430" fmla="*/ 9715 h 68563"/>
                <a:gd name="connsiteX431" fmla="*/ 64135 w 65751"/>
                <a:gd name="connsiteY431" fmla="*/ 9715 h 68563"/>
                <a:gd name="connsiteX432" fmla="*/ 64135 w 65751"/>
                <a:gd name="connsiteY432" fmla="*/ 9991 h 68563"/>
                <a:gd name="connsiteX433" fmla="*/ 63859 w 65751"/>
                <a:gd name="connsiteY433" fmla="*/ 9991 h 68563"/>
                <a:gd name="connsiteX434" fmla="*/ 63583 w 65751"/>
                <a:gd name="connsiteY434" fmla="*/ 9991 h 68563"/>
                <a:gd name="connsiteX435" fmla="*/ 63583 w 65751"/>
                <a:gd name="connsiteY435" fmla="*/ 10268 h 68563"/>
                <a:gd name="connsiteX436" fmla="*/ 63307 w 65751"/>
                <a:gd name="connsiteY436" fmla="*/ 10544 h 68563"/>
                <a:gd name="connsiteX437" fmla="*/ 63307 w 65751"/>
                <a:gd name="connsiteY437" fmla="*/ 11097 h 68563"/>
                <a:gd name="connsiteX438" fmla="*/ 63307 w 65751"/>
                <a:gd name="connsiteY438" fmla="*/ 11374 h 68563"/>
                <a:gd name="connsiteX439" fmla="*/ 63030 w 65751"/>
                <a:gd name="connsiteY439" fmla="*/ 11927 h 68563"/>
                <a:gd name="connsiteX440" fmla="*/ 63307 w 65751"/>
                <a:gd name="connsiteY440" fmla="*/ 12203 h 68563"/>
                <a:gd name="connsiteX441" fmla="*/ 63307 w 65751"/>
                <a:gd name="connsiteY441" fmla="*/ 12479 h 68563"/>
                <a:gd name="connsiteX442" fmla="*/ 63307 w 65751"/>
                <a:gd name="connsiteY442" fmla="*/ 12756 h 68563"/>
                <a:gd name="connsiteX443" fmla="*/ 63030 w 65751"/>
                <a:gd name="connsiteY443" fmla="*/ 13033 h 68563"/>
                <a:gd name="connsiteX444" fmla="*/ 62754 w 65751"/>
                <a:gd name="connsiteY444" fmla="*/ 13309 h 68563"/>
                <a:gd name="connsiteX445" fmla="*/ 62754 w 65751"/>
                <a:gd name="connsiteY445" fmla="*/ 13585 h 68563"/>
                <a:gd name="connsiteX446" fmla="*/ 62201 w 65751"/>
                <a:gd name="connsiteY446" fmla="*/ 14415 h 68563"/>
                <a:gd name="connsiteX447" fmla="*/ 61925 w 65751"/>
                <a:gd name="connsiteY447" fmla="*/ 14691 h 68563"/>
                <a:gd name="connsiteX448" fmla="*/ 61649 w 65751"/>
                <a:gd name="connsiteY448" fmla="*/ 14968 h 68563"/>
                <a:gd name="connsiteX449" fmla="*/ 61649 w 65751"/>
                <a:gd name="connsiteY449" fmla="*/ 15244 h 68563"/>
                <a:gd name="connsiteX450" fmla="*/ 61649 w 65751"/>
                <a:gd name="connsiteY450" fmla="*/ 15521 h 68563"/>
                <a:gd name="connsiteX451" fmla="*/ 61649 w 65751"/>
                <a:gd name="connsiteY451" fmla="*/ 15797 h 68563"/>
                <a:gd name="connsiteX452" fmla="*/ 61649 w 65751"/>
                <a:gd name="connsiteY452" fmla="*/ 16074 h 68563"/>
                <a:gd name="connsiteX453" fmla="*/ 61649 w 65751"/>
                <a:gd name="connsiteY453" fmla="*/ 16350 h 68563"/>
                <a:gd name="connsiteX454" fmla="*/ 61649 w 65751"/>
                <a:gd name="connsiteY454" fmla="*/ 16626 h 68563"/>
                <a:gd name="connsiteX455" fmla="*/ 61649 w 65751"/>
                <a:gd name="connsiteY455" fmla="*/ 16903 h 68563"/>
                <a:gd name="connsiteX456" fmla="*/ 61649 w 65751"/>
                <a:gd name="connsiteY456" fmla="*/ 17180 h 68563"/>
                <a:gd name="connsiteX457" fmla="*/ 61097 w 65751"/>
                <a:gd name="connsiteY457" fmla="*/ 17456 h 68563"/>
                <a:gd name="connsiteX458" fmla="*/ 60820 w 65751"/>
                <a:gd name="connsiteY458" fmla="*/ 17732 h 68563"/>
                <a:gd name="connsiteX459" fmla="*/ 60544 w 65751"/>
                <a:gd name="connsiteY459" fmla="*/ 17732 h 68563"/>
                <a:gd name="connsiteX460" fmla="*/ 60268 w 65751"/>
                <a:gd name="connsiteY460" fmla="*/ 17732 h 68563"/>
                <a:gd name="connsiteX461" fmla="*/ 60268 w 65751"/>
                <a:gd name="connsiteY461" fmla="*/ 18009 h 68563"/>
                <a:gd name="connsiteX462" fmla="*/ 59992 w 65751"/>
                <a:gd name="connsiteY462" fmla="*/ 18009 h 68563"/>
                <a:gd name="connsiteX463" fmla="*/ 59992 w 65751"/>
                <a:gd name="connsiteY463" fmla="*/ 18285 h 68563"/>
                <a:gd name="connsiteX464" fmla="*/ 59715 w 65751"/>
                <a:gd name="connsiteY464" fmla="*/ 18285 h 68563"/>
                <a:gd name="connsiteX465" fmla="*/ 59439 w 65751"/>
                <a:gd name="connsiteY465" fmla="*/ 18285 h 68563"/>
                <a:gd name="connsiteX466" fmla="*/ 59163 w 65751"/>
                <a:gd name="connsiteY466" fmla="*/ 18285 h 68563"/>
                <a:gd name="connsiteX467" fmla="*/ 58886 w 65751"/>
                <a:gd name="connsiteY467" fmla="*/ 18562 h 68563"/>
                <a:gd name="connsiteX468" fmla="*/ 58610 w 65751"/>
                <a:gd name="connsiteY468" fmla="*/ 18838 h 68563"/>
                <a:gd name="connsiteX469" fmla="*/ 58334 w 65751"/>
                <a:gd name="connsiteY469" fmla="*/ 19115 h 68563"/>
                <a:gd name="connsiteX470" fmla="*/ 58057 w 65751"/>
                <a:gd name="connsiteY470" fmla="*/ 19115 h 68563"/>
                <a:gd name="connsiteX471" fmla="*/ 58057 w 65751"/>
                <a:gd name="connsiteY471" fmla="*/ 19391 h 68563"/>
                <a:gd name="connsiteX472" fmla="*/ 57781 w 65751"/>
                <a:gd name="connsiteY472" fmla="*/ 19391 h 68563"/>
                <a:gd name="connsiteX473" fmla="*/ 57505 w 65751"/>
                <a:gd name="connsiteY473" fmla="*/ 19391 h 68563"/>
                <a:gd name="connsiteX474" fmla="*/ 57229 w 65751"/>
                <a:gd name="connsiteY474" fmla="*/ 19667 h 68563"/>
                <a:gd name="connsiteX475" fmla="*/ 56953 w 65751"/>
                <a:gd name="connsiteY475" fmla="*/ 19667 h 68563"/>
                <a:gd name="connsiteX476" fmla="*/ 56953 w 65751"/>
                <a:gd name="connsiteY476" fmla="*/ 19944 h 68563"/>
                <a:gd name="connsiteX477" fmla="*/ 56953 w 65751"/>
                <a:gd name="connsiteY477" fmla="*/ 20221 h 68563"/>
                <a:gd name="connsiteX478" fmla="*/ 57229 w 65751"/>
                <a:gd name="connsiteY478" fmla="*/ 20221 h 68563"/>
                <a:gd name="connsiteX479" fmla="*/ 57229 w 65751"/>
                <a:gd name="connsiteY479" fmla="*/ 20497 h 68563"/>
                <a:gd name="connsiteX480" fmla="*/ 57229 w 65751"/>
                <a:gd name="connsiteY480" fmla="*/ 20773 h 68563"/>
                <a:gd name="connsiteX481" fmla="*/ 57229 w 65751"/>
                <a:gd name="connsiteY481" fmla="*/ 21050 h 68563"/>
                <a:gd name="connsiteX482" fmla="*/ 57505 w 65751"/>
                <a:gd name="connsiteY482" fmla="*/ 21327 h 68563"/>
                <a:gd name="connsiteX483" fmla="*/ 57781 w 65751"/>
                <a:gd name="connsiteY483" fmla="*/ 21327 h 68563"/>
                <a:gd name="connsiteX484" fmla="*/ 57781 w 65751"/>
                <a:gd name="connsiteY484" fmla="*/ 21603 h 68563"/>
                <a:gd name="connsiteX485" fmla="*/ 57781 w 65751"/>
                <a:gd name="connsiteY485" fmla="*/ 21879 h 68563"/>
                <a:gd name="connsiteX486" fmla="*/ 57781 w 65751"/>
                <a:gd name="connsiteY486" fmla="*/ 22156 h 68563"/>
                <a:gd name="connsiteX487" fmla="*/ 58057 w 65751"/>
                <a:gd name="connsiteY487" fmla="*/ 22156 h 68563"/>
                <a:gd name="connsiteX488" fmla="*/ 58057 w 65751"/>
                <a:gd name="connsiteY488" fmla="*/ 22432 h 68563"/>
                <a:gd name="connsiteX489" fmla="*/ 58057 w 65751"/>
                <a:gd name="connsiteY489" fmla="*/ 22709 h 68563"/>
                <a:gd name="connsiteX490" fmla="*/ 58057 w 65751"/>
                <a:gd name="connsiteY490" fmla="*/ 22985 h 68563"/>
                <a:gd name="connsiteX491" fmla="*/ 58334 w 65751"/>
                <a:gd name="connsiteY491" fmla="*/ 22985 h 68563"/>
                <a:gd name="connsiteX492" fmla="*/ 58334 w 65751"/>
                <a:gd name="connsiteY492" fmla="*/ 23262 h 68563"/>
                <a:gd name="connsiteX493" fmla="*/ 58334 w 65751"/>
                <a:gd name="connsiteY493" fmla="*/ 23538 h 68563"/>
                <a:gd name="connsiteX494" fmla="*/ 58334 w 65751"/>
                <a:gd name="connsiteY494" fmla="*/ 23814 h 68563"/>
                <a:gd name="connsiteX495" fmla="*/ 58334 w 65751"/>
                <a:gd name="connsiteY495" fmla="*/ 24091 h 68563"/>
                <a:gd name="connsiteX496" fmla="*/ 58334 w 65751"/>
                <a:gd name="connsiteY496" fmla="*/ 24368 h 68563"/>
                <a:gd name="connsiteX497" fmla="*/ 58057 w 65751"/>
                <a:gd name="connsiteY497" fmla="*/ 24368 h 68563"/>
                <a:gd name="connsiteX498" fmla="*/ 58057 w 65751"/>
                <a:gd name="connsiteY498" fmla="*/ 24644 h 68563"/>
                <a:gd name="connsiteX499" fmla="*/ 57781 w 65751"/>
                <a:gd name="connsiteY499" fmla="*/ 24920 h 68563"/>
                <a:gd name="connsiteX500" fmla="*/ 57505 w 65751"/>
                <a:gd name="connsiteY500" fmla="*/ 24920 h 68563"/>
                <a:gd name="connsiteX501" fmla="*/ 57505 w 65751"/>
                <a:gd name="connsiteY501" fmla="*/ 25197 h 68563"/>
                <a:gd name="connsiteX502" fmla="*/ 57505 w 65751"/>
                <a:gd name="connsiteY502" fmla="*/ 25473 h 68563"/>
                <a:gd name="connsiteX503" fmla="*/ 57229 w 65751"/>
                <a:gd name="connsiteY503" fmla="*/ 25750 h 68563"/>
                <a:gd name="connsiteX504" fmla="*/ 56953 w 65751"/>
                <a:gd name="connsiteY504" fmla="*/ 26026 h 68563"/>
                <a:gd name="connsiteX505" fmla="*/ 56676 w 65751"/>
                <a:gd name="connsiteY505" fmla="*/ 26303 h 68563"/>
                <a:gd name="connsiteX506" fmla="*/ 56676 w 65751"/>
                <a:gd name="connsiteY506" fmla="*/ 26579 h 68563"/>
                <a:gd name="connsiteX507" fmla="*/ 56676 w 65751"/>
                <a:gd name="connsiteY507" fmla="*/ 26856 h 68563"/>
                <a:gd name="connsiteX508" fmla="*/ 56676 w 65751"/>
                <a:gd name="connsiteY508" fmla="*/ 27132 h 68563"/>
                <a:gd name="connsiteX509" fmla="*/ 56676 w 65751"/>
                <a:gd name="connsiteY509" fmla="*/ 27409 h 68563"/>
                <a:gd name="connsiteX510" fmla="*/ 56400 w 65751"/>
                <a:gd name="connsiteY510" fmla="*/ 27409 h 68563"/>
                <a:gd name="connsiteX511" fmla="*/ 56400 w 65751"/>
                <a:gd name="connsiteY511" fmla="*/ 27685 h 68563"/>
                <a:gd name="connsiteX512" fmla="*/ 56124 w 65751"/>
                <a:gd name="connsiteY512" fmla="*/ 27961 h 68563"/>
                <a:gd name="connsiteX513" fmla="*/ 56124 w 65751"/>
                <a:gd name="connsiteY513" fmla="*/ 28238 h 68563"/>
                <a:gd name="connsiteX514" fmla="*/ 56124 w 65751"/>
                <a:gd name="connsiteY514" fmla="*/ 28514 h 68563"/>
                <a:gd name="connsiteX515" fmla="*/ 55848 w 65751"/>
                <a:gd name="connsiteY515" fmla="*/ 28514 h 68563"/>
                <a:gd name="connsiteX516" fmla="*/ 55848 w 65751"/>
                <a:gd name="connsiteY516" fmla="*/ 28791 h 68563"/>
                <a:gd name="connsiteX517" fmla="*/ 55848 w 65751"/>
                <a:gd name="connsiteY517" fmla="*/ 29067 h 68563"/>
                <a:gd name="connsiteX518" fmla="*/ 55848 w 65751"/>
                <a:gd name="connsiteY518" fmla="*/ 29344 h 68563"/>
                <a:gd name="connsiteX519" fmla="*/ 55571 w 65751"/>
                <a:gd name="connsiteY519" fmla="*/ 29344 h 68563"/>
                <a:gd name="connsiteX520" fmla="*/ 55571 w 65751"/>
                <a:gd name="connsiteY520" fmla="*/ 29620 h 68563"/>
                <a:gd name="connsiteX521" fmla="*/ 55571 w 65751"/>
                <a:gd name="connsiteY521" fmla="*/ 29897 h 68563"/>
                <a:gd name="connsiteX522" fmla="*/ 55848 w 65751"/>
                <a:gd name="connsiteY522" fmla="*/ 29897 h 68563"/>
                <a:gd name="connsiteX523" fmla="*/ 56124 w 65751"/>
                <a:gd name="connsiteY523" fmla="*/ 29897 h 68563"/>
                <a:gd name="connsiteX524" fmla="*/ 56124 w 65751"/>
                <a:gd name="connsiteY524" fmla="*/ 30173 h 68563"/>
                <a:gd name="connsiteX525" fmla="*/ 56124 w 65751"/>
                <a:gd name="connsiteY525" fmla="*/ 30450 h 68563"/>
                <a:gd name="connsiteX526" fmla="*/ 55848 w 65751"/>
                <a:gd name="connsiteY526" fmla="*/ 30450 h 68563"/>
                <a:gd name="connsiteX527" fmla="*/ 55848 w 65751"/>
                <a:gd name="connsiteY527" fmla="*/ 30726 h 68563"/>
                <a:gd name="connsiteX528" fmla="*/ 55571 w 65751"/>
                <a:gd name="connsiteY528" fmla="*/ 30726 h 68563"/>
                <a:gd name="connsiteX529" fmla="*/ 55295 w 65751"/>
                <a:gd name="connsiteY529" fmla="*/ 31003 h 68563"/>
                <a:gd name="connsiteX530" fmla="*/ 55295 w 65751"/>
                <a:gd name="connsiteY530" fmla="*/ 31279 h 68563"/>
                <a:gd name="connsiteX531" fmla="*/ 55295 w 65751"/>
                <a:gd name="connsiteY531" fmla="*/ 31556 h 68563"/>
                <a:gd name="connsiteX532" fmla="*/ 55295 w 65751"/>
                <a:gd name="connsiteY532" fmla="*/ 31832 h 68563"/>
                <a:gd name="connsiteX533" fmla="*/ 55019 w 65751"/>
                <a:gd name="connsiteY533" fmla="*/ 31832 h 68563"/>
                <a:gd name="connsiteX534" fmla="*/ 55019 w 65751"/>
                <a:gd name="connsiteY534" fmla="*/ 32108 h 68563"/>
                <a:gd name="connsiteX535" fmla="*/ 55019 w 65751"/>
                <a:gd name="connsiteY535" fmla="*/ 32385 h 68563"/>
                <a:gd name="connsiteX536" fmla="*/ 55019 w 65751"/>
                <a:gd name="connsiteY536" fmla="*/ 32661 h 68563"/>
                <a:gd name="connsiteX537" fmla="*/ 55295 w 65751"/>
                <a:gd name="connsiteY537" fmla="*/ 32661 h 68563"/>
                <a:gd name="connsiteX538" fmla="*/ 55295 w 65751"/>
                <a:gd name="connsiteY538" fmla="*/ 32938 h 68563"/>
                <a:gd name="connsiteX539" fmla="*/ 55571 w 65751"/>
                <a:gd name="connsiteY539" fmla="*/ 32938 h 68563"/>
                <a:gd name="connsiteX540" fmla="*/ 55571 w 65751"/>
                <a:gd name="connsiteY540" fmla="*/ 33214 h 68563"/>
                <a:gd name="connsiteX541" fmla="*/ 55571 w 65751"/>
                <a:gd name="connsiteY541" fmla="*/ 33491 h 68563"/>
                <a:gd name="connsiteX542" fmla="*/ 55571 w 65751"/>
                <a:gd name="connsiteY542" fmla="*/ 33767 h 68563"/>
                <a:gd name="connsiteX543" fmla="*/ 55848 w 65751"/>
                <a:gd name="connsiteY543" fmla="*/ 33767 h 68563"/>
                <a:gd name="connsiteX544" fmla="*/ 56124 w 65751"/>
                <a:gd name="connsiteY544" fmla="*/ 34044 h 68563"/>
                <a:gd name="connsiteX545" fmla="*/ 56124 w 65751"/>
                <a:gd name="connsiteY545" fmla="*/ 34320 h 68563"/>
                <a:gd name="connsiteX546" fmla="*/ 56124 w 65751"/>
                <a:gd name="connsiteY546" fmla="*/ 34597 h 68563"/>
                <a:gd name="connsiteX547" fmla="*/ 56124 w 65751"/>
                <a:gd name="connsiteY547" fmla="*/ 34873 h 68563"/>
                <a:gd name="connsiteX548" fmla="*/ 56400 w 65751"/>
                <a:gd name="connsiteY548" fmla="*/ 34873 h 68563"/>
                <a:gd name="connsiteX549" fmla="*/ 56124 w 65751"/>
                <a:gd name="connsiteY549" fmla="*/ 34873 h 68563"/>
                <a:gd name="connsiteX550" fmla="*/ 56124 w 65751"/>
                <a:gd name="connsiteY550" fmla="*/ 35150 h 68563"/>
                <a:gd name="connsiteX551" fmla="*/ 55848 w 65751"/>
                <a:gd name="connsiteY551" fmla="*/ 35150 h 68563"/>
                <a:gd name="connsiteX552" fmla="*/ 55848 w 65751"/>
                <a:gd name="connsiteY552" fmla="*/ 35426 h 68563"/>
                <a:gd name="connsiteX553" fmla="*/ 56124 w 65751"/>
                <a:gd name="connsiteY553" fmla="*/ 35426 h 68563"/>
                <a:gd name="connsiteX554" fmla="*/ 56400 w 65751"/>
                <a:gd name="connsiteY554" fmla="*/ 35426 h 68563"/>
                <a:gd name="connsiteX555" fmla="*/ 56400 w 65751"/>
                <a:gd name="connsiteY555" fmla="*/ 35150 h 68563"/>
                <a:gd name="connsiteX556" fmla="*/ 56676 w 65751"/>
                <a:gd name="connsiteY556" fmla="*/ 35150 h 68563"/>
                <a:gd name="connsiteX557" fmla="*/ 56953 w 65751"/>
                <a:gd name="connsiteY557" fmla="*/ 35426 h 68563"/>
                <a:gd name="connsiteX558" fmla="*/ 56676 w 65751"/>
                <a:gd name="connsiteY558" fmla="*/ 35426 h 68563"/>
                <a:gd name="connsiteX559" fmla="*/ 56676 w 65751"/>
                <a:gd name="connsiteY559" fmla="*/ 35702 h 68563"/>
                <a:gd name="connsiteX560" fmla="*/ 56676 w 65751"/>
                <a:gd name="connsiteY560" fmla="*/ 35979 h 68563"/>
                <a:gd name="connsiteX561" fmla="*/ 56953 w 65751"/>
                <a:gd name="connsiteY561" fmla="*/ 35979 h 68563"/>
                <a:gd name="connsiteX562" fmla="*/ 56953 w 65751"/>
                <a:gd name="connsiteY562" fmla="*/ 36255 h 68563"/>
                <a:gd name="connsiteX563" fmla="*/ 56953 w 65751"/>
                <a:gd name="connsiteY563" fmla="*/ 36532 h 68563"/>
                <a:gd name="connsiteX564" fmla="*/ 57229 w 65751"/>
                <a:gd name="connsiteY564" fmla="*/ 36532 h 68563"/>
                <a:gd name="connsiteX565" fmla="*/ 57229 w 65751"/>
                <a:gd name="connsiteY565" fmla="*/ 36808 h 68563"/>
                <a:gd name="connsiteX566" fmla="*/ 57229 w 65751"/>
                <a:gd name="connsiteY566" fmla="*/ 37085 h 68563"/>
                <a:gd name="connsiteX567" fmla="*/ 57229 w 65751"/>
                <a:gd name="connsiteY567" fmla="*/ 37361 h 68563"/>
                <a:gd name="connsiteX568" fmla="*/ 57229 w 65751"/>
                <a:gd name="connsiteY568" fmla="*/ 37638 h 68563"/>
                <a:gd name="connsiteX569" fmla="*/ 57505 w 65751"/>
                <a:gd name="connsiteY569" fmla="*/ 37638 h 68563"/>
                <a:gd name="connsiteX570" fmla="*/ 57505 w 65751"/>
                <a:gd name="connsiteY570" fmla="*/ 37914 h 68563"/>
                <a:gd name="connsiteX571" fmla="*/ 57781 w 65751"/>
                <a:gd name="connsiteY571" fmla="*/ 38191 h 68563"/>
                <a:gd name="connsiteX572" fmla="*/ 57781 w 65751"/>
                <a:gd name="connsiteY572" fmla="*/ 38467 h 68563"/>
                <a:gd name="connsiteX573" fmla="*/ 57781 w 65751"/>
                <a:gd name="connsiteY573" fmla="*/ 38744 h 68563"/>
                <a:gd name="connsiteX574" fmla="*/ 57505 w 65751"/>
                <a:gd name="connsiteY574" fmla="*/ 39020 h 68563"/>
                <a:gd name="connsiteX575" fmla="*/ 57505 w 65751"/>
                <a:gd name="connsiteY575" fmla="*/ 39297 h 68563"/>
                <a:gd name="connsiteX576" fmla="*/ 57229 w 65751"/>
                <a:gd name="connsiteY576" fmla="*/ 39297 h 68563"/>
                <a:gd name="connsiteX577" fmla="*/ 57229 w 65751"/>
                <a:gd name="connsiteY577" fmla="*/ 39573 h 68563"/>
                <a:gd name="connsiteX578" fmla="*/ 57229 w 65751"/>
                <a:gd name="connsiteY578" fmla="*/ 39849 h 68563"/>
                <a:gd name="connsiteX579" fmla="*/ 57229 w 65751"/>
                <a:gd name="connsiteY579" fmla="*/ 40126 h 68563"/>
                <a:gd name="connsiteX580" fmla="*/ 56953 w 65751"/>
                <a:gd name="connsiteY580" fmla="*/ 40126 h 68563"/>
                <a:gd name="connsiteX581" fmla="*/ 56953 w 65751"/>
                <a:gd name="connsiteY581" fmla="*/ 40402 h 68563"/>
                <a:gd name="connsiteX582" fmla="*/ 56953 w 65751"/>
                <a:gd name="connsiteY582" fmla="*/ 40679 h 68563"/>
                <a:gd name="connsiteX583" fmla="*/ 56953 w 65751"/>
                <a:gd name="connsiteY583" fmla="*/ 40955 h 68563"/>
                <a:gd name="connsiteX584" fmla="*/ 57229 w 65751"/>
                <a:gd name="connsiteY584" fmla="*/ 40955 h 68563"/>
                <a:gd name="connsiteX585" fmla="*/ 57229 w 65751"/>
                <a:gd name="connsiteY585" fmla="*/ 41232 h 68563"/>
                <a:gd name="connsiteX586" fmla="*/ 57229 w 65751"/>
                <a:gd name="connsiteY586" fmla="*/ 41508 h 68563"/>
                <a:gd name="connsiteX587" fmla="*/ 57229 w 65751"/>
                <a:gd name="connsiteY587" fmla="*/ 41785 h 68563"/>
                <a:gd name="connsiteX588" fmla="*/ 57505 w 65751"/>
                <a:gd name="connsiteY588" fmla="*/ 41785 h 68563"/>
                <a:gd name="connsiteX589" fmla="*/ 57505 w 65751"/>
                <a:gd name="connsiteY589" fmla="*/ 42061 h 68563"/>
                <a:gd name="connsiteX590" fmla="*/ 57781 w 65751"/>
                <a:gd name="connsiteY590" fmla="*/ 42061 h 68563"/>
                <a:gd name="connsiteX591" fmla="*/ 57781 w 65751"/>
                <a:gd name="connsiteY591" fmla="*/ 42338 h 68563"/>
                <a:gd name="connsiteX592" fmla="*/ 58057 w 65751"/>
                <a:gd name="connsiteY592" fmla="*/ 42614 h 68563"/>
                <a:gd name="connsiteX593" fmla="*/ 57781 w 65751"/>
                <a:gd name="connsiteY593" fmla="*/ 42614 h 68563"/>
                <a:gd name="connsiteX594" fmla="*/ 57781 w 65751"/>
                <a:gd name="connsiteY594" fmla="*/ 42890 h 68563"/>
                <a:gd name="connsiteX595" fmla="*/ 57781 w 65751"/>
                <a:gd name="connsiteY595" fmla="*/ 43167 h 68563"/>
                <a:gd name="connsiteX596" fmla="*/ 57505 w 65751"/>
                <a:gd name="connsiteY596" fmla="*/ 43167 h 68563"/>
                <a:gd name="connsiteX597" fmla="*/ 57505 w 65751"/>
                <a:gd name="connsiteY597" fmla="*/ 43444 h 68563"/>
                <a:gd name="connsiteX598" fmla="*/ 57781 w 65751"/>
                <a:gd name="connsiteY598" fmla="*/ 43444 h 68563"/>
                <a:gd name="connsiteX599" fmla="*/ 57781 w 65751"/>
                <a:gd name="connsiteY599" fmla="*/ 43720 h 68563"/>
                <a:gd name="connsiteX600" fmla="*/ 58057 w 65751"/>
                <a:gd name="connsiteY600" fmla="*/ 43720 h 68563"/>
                <a:gd name="connsiteX601" fmla="*/ 58057 w 65751"/>
                <a:gd name="connsiteY601" fmla="*/ 43996 h 68563"/>
                <a:gd name="connsiteX602" fmla="*/ 58057 w 65751"/>
                <a:gd name="connsiteY602" fmla="*/ 44273 h 68563"/>
                <a:gd name="connsiteX603" fmla="*/ 57781 w 65751"/>
                <a:gd name="connsiteY603" fmla="*/ 44273 h 68563"/>
                <a:gd name="connsiteX604" fmla="*/ 58057 w 65751"/>
                <a:gd name="connsiteY604" fmla="*/ 44549 h 68563"/>
                <a:gd name="connsiteX605" fmla="*/ 58057 w 65751"/>
                <a:gd name="connsiteY605" fmla="*/ 44826 h 68563"/>
                <a:gd name="connsiteX606" fmla="*/ 58057 w 65751"/>
                <a:gd name="connsiteY606" fmla="*/ 45102 h 68563"/>
                <a:gd name="connsiteX607" fmla="*/ 58057 w 65751"/>
                <a:gd name="connsiteY607" fmla="*/ 45379 h 68563"/>
                <a:gd name="connsiteX608" fmla="*/ 58057 w 65751"/>
                <a:gd name="connsiteY608" fmla="*/ 45655 h 68563"/>
                <a:gd name="connsiteX609" fmla="*/ 58057 w 65751"/>
                <a:gd name="connsiteY609" fmla="*/ 45931 h 68563"/>
                <a:gd name="connsiteX610" fmla="*/ 57781 w 65751"/>
                <a:gd name="connsiteY610" fmla="*/ 45931 h 68563"/>
                <a:gd name="connsiteX611" fmla="*/ 57505 w 65751"/>
                <a:gd name="connsiteY611" fmla="*/ 45931 h 68563"/>
                <a:gd name="connsiteX612" fmla="*/ 57229 w 65751"/>
                <a:gd name="connsiteY612" fmla="*/ 45931 h 68563"/>
                <a:gd name="connsiteX613" fmla="*/ 57229 w 65751"/>
                <a:gd name="connsiteY613" fmla="*/ 46208 h 68563"/>
                <a:gd name="connsiteX614" fmla="*/ 56953 w 65751"/>
                <a:gd name="connsiteY614" fmla="*/ 46208 h 68563"/>
                <a:gd name="connsiteX615" fmla="*/ 56676 w 65751"/>
                <a:gd name="connsiteY615" fmla="*/ 46208 h 68563"/>
                <a:gd name="connsiteX616" fmla="*/ 56400 w 65751"/>
                <a:gd name="connsiteY616" fmla="*/ 46208 h 68563"/>
                <a:gd name="connsiteX617" fmla="*/ 56400 w 65751"/>
                <a:gd name="connsiteY617" fmla="*/ 46485 h 68563"/>
                <a:gd name="connsiteX618" fmla="*/ 56124 w 65751"/>
                <a:gd name="connsiteY618" fmla="*/ 46485 h 68563"/>
                <a:gd name="connsiteX619" fmla="*/ 55848 w 65751"/>
                <a:gd name="connsiteY619" fmla="*/ 46485 h 68563"/>
                <a:gd name="connsiteX620" fmla="*/ 55571 w 65751"/>
                <a:gd name="connsiteY620" fmla="*/ 46485 h 68563"/>
                <a:gd name="connsiteX621" fmla="*/ 55571 w 65751"/>
                <a:gd name="connsiteY621" fmla="*/ 46761 h 68563"/>
                <a:gd name="connsiteX622" fmla="*/ 55295 w 65751"/>
                <a:gd name="connsiteY622" fmla="*/ 46761 h 68563"/>
                <a:gd name="connsiteX623" fmla="*/ 55019 w 65751"/>
                <a:gd name="connsiteY623" fmla="*/ 46761 h 68563"/>
                <a:gd name="connsiteX624" fmla="*/ 54742 w 65751"/>
                <a:gd name="connsiteY624" fmla="*/ 46761 h 68563"/>
                <a:gd name="connsiteX625" fmla="*/ 54742 w 65751"/>
                <a:gd name="connsiteY625" fmla="*/ 47037 h 68563"/>
                <a:gd name="connsiteX626" fmla="*/ 54466 w 65751"/>
                <a:gd name="connsiteY626" fmla="*/ 47037 h 68563"/>
                <a:gd name="connsiteX627" fmla="*/ 54190 w 65751"/>
                <a:gd name="connsiteY627" fmla="*/ 47037 h 68563"/>
                <a:gd name="connsiteX628" fmla="*/ 53913 w 65751"/>
                <a:gd name="connsiteY628" fmla="*/ 47037 h 68563"/>
                <a:gd name="connsiteX629" fmla="*/ 53913 w 65751"/>
                <a:gd name="connsiteY629" fmla="*/ 47314 h 68563"/>
                <a:gd name="connsiteX630" fmla="*/ 53637 w 65751"/>
                <a:gd name="connsiteY630" fmla="*/ 47314 h 68563"/>
                <a:gd name="connsiteX631" fmla="*/ 53361 w 65751"/>
                <a:gd name="connsiteY631" fmla="*/ 47314 h 68563"/>
                <a:gd name="connsiteX632" fmla="*/ 53361 w 65751"/>
                <a:gd name="connsiteY632" fmla="*/ 47591 h 68563"/>
                <a:gd name="connsiteX633" fmla="*/ 53085 w 65751"/>
                <a:gd name="connsiteY633" fmla="*/ 47591 h 68563"/>
                <a:gd name="connsiteX634" fmla="*/ 52809 w 65751"/>
                <a:gd name="connsiteY634" fmla="*/ 47591 h 68563"/>
                <a:gd name="connsiteX635" fmla="*/ 52809 w 65751"/>
                <a:gd name="connsiteY635" fmla="*/ 47867 h 68563"/>
                <a:gd name="connsiteX636" fmla="*/ 52532 w 65751"/>
                <a:gd name="connsiteY636" fmla="*/ 47867 h 68563"/>
                <a:gd name="connsiteX637" fmla="*/ 52256 w 65751"/>
                <a:gd name="connsiteY637" fmla="*/ 47867 h 68563"/>
                <a:gd name="connsiteX638" fmla="*/ 52256 w 65751"/>
                <a:gd name="connsiteY638" fmla="*/ 48143 h 68563"/>
                <a:gd name="connsiteX639" fmla="*/ 51980 w 65751"/>
                <a:gd name="connsiteY639" fmla="*/ 48143 h 68563"/>
                <a:gd name="connsiteX640" fmla="*/ 51704 w 65751"/>
                <a:gd name="connsiteY640" fmla="*/ 48143 h 68563"/>
                <a:gd name="connsiteX641" fmla="*/ 51704 w 65751"/>
                <a:gd name="connsiteY641" fmla="*/ 48420 h 68563"/>
                <a:gd name="connsiteX642" fmla="*/ 51427 w 65751"/>
                <a:gd name="connsiteY642" fmla="*/ 48420 h 68563"/>
                <a:gd name="connsiteX643" fmla="*/ 51151 w 65751"/>
                <a:gd name="connsiteY643" fmla="*/ 48420 h 68563"/>
                <a:gd name="connsiteX644" fmla="*/ 51151 w 65751"/>
                <a:gd name="connsiteY644" fmla="*/ 48696 h 68563"/>
                <a:gd name="connsiteX645" fmla="*/ 50875 w 65751"/>
                <a:gd name="connsiteY645" fmla="*/ 48696 h 68563"/>
                <a:gd name="connsiteX646" fmla="*/ 50598 w 65751"/>
                <a:gd name="connsiteY646" fmla="*/ 48973 h 68563"/>
                <a:gd name="connsiteX647" fmla="*/ 50322 w 65751"/>
                <a:gd name="connsiteY647" fmla="*/ 48973 h 68563"/>
                <a:gd name="connsiteX648" fmla="*/ 50322 w 65751"/>
                <a:gd name="connsiteY648" fmla="*/ 49249 h 68563"/>
                <a:gd name="connsiteX649" fmla="*/ 50046 w 65751"/>
                <a:gd name="connsiteY649" fmla="*/ 49249 h 68563"/>
                <a:gd name="connsiteX650" fmla="*/ 50046 w 65751"/>
                <a:gd name="connsiteY650" fmla="*/ 49526 h 68563"/>
                <a:gd name="connsiteX651" fmla="*/ 49770 w 65751"/>
                <a:gd name="connsiteY651" fmla="*/ 49526 h 68563"/>
                <a:gd name="connsiteX652" fmla="*/ 49493 w 65751"/>
                <a:gd name="connsiteY652" fmla="*/ 49526 h 68563"/>
                <a:gd name="connsiteX653" fmla="*/ 49493 w 65751"/>
                <a:gd name="connsiteY653" fmla="*/ 49802 h 68563"/>
                <a:gd name="connsiteX654" fmla="*/ 49493 w 65751"/>
                <a:gd name="connsiteY654" fmla="*/ 50078 h 68563"/>
                <a:gd name="connsiteX655" fmla="*/ 49217 w 65751"/>
                <a:gd name="connsiteY655" fmla="*/ 50078 h 68563"/>
                <a:gd name="connsiteX656" fmla="*/ 49217 w 65751"/>
                <a:gd name="connsiteY656" fmla="*/ 50355 h 68563"/>
                <a:gd name="connsiteX657" fmla="*/ 48941 w 65751"/>
                <a:gd name="connsiteY657" fmla="*/ 50632 h 68563"/>
                <a:gd name="connsiteX658" fmla="*/ 48941 w 65751"/>
                <a:gd name="connsiteY658" fmla="*/ 50908 h 68563"/>
                <a:gd name="connsiteX659" fmla="*/ 48941 w 65751"/>
                <a:gd name="connsiteY659" fmla="*/ 51184 h 68563"/>
                <a:gd name="connsiteX660" fmla="*/ 49217 w 65751"/>
                <a:gd name="connsiteY660" fmla="*/ 51184 h 68563"/>
                <a:gd name="connsiteX661" fmla="*/ 49217 w 65751"/>
                <a:gd name="connsiteY661" fmla="*/ 51461 h 68563"/>
                <a:gd name="connsiteX662" fmla="*/ 49493 w 65751"/>
                <a:gd name="connsiteY662" fmla="*/ 51461 h 68563"/>
                <a:gd name="connsiteX663" fmla="*/ 49770 w 65751"/>
                <a:gd name="connsiteY663" fmla="*/ 51461 h 68563"/>
                <a:gd name="connsiteX664" fmla="*/ 49770 w 65751"/>
                <a:gd name="connsiteY664" fmla="*/ 51737 h 68563"/>
                <a:gd name="connsiteX665" fmla="*/ 50046 w 65751"/>
                <a:gd name="connsiteY665" fmla="*/ 51737 h 68563"/>
                <a:gd name="connsiteX666" fmla="*/ 50046 w 65751"/>
                <a:gd name="connsiteY666" fmla="*/ 52014 h 68563"/>
                <a:gd name="connsiteX667" fmla="*/ 50046 w 65751"/>
                <a:gd name="connsiteY667" fmla="*/ 52290 h 68563"/>
                <a:gd name="connsiteX668" fmla="*/ 49770 w 65751"/>
                <a:gd name="connsiteY668" fmla="*/ 52290 h 68563"/>
                <a:gd name="connsiteX669" fmla="*/ 49770 w 65751"/>
                <a:gd name="connsiteY669" fmla="*/ 52567 h 68563"/>
                <a:gd name="connsiteX670" fmla="*/ 49493 w 65751"/>
                <a:gd name="connsiteY670" fmla="*/ 52567 h 68563"/>
                <a:gd name="connsiteX671" fmla="*/ 49493 w 65751"/>
                <a:gd name="connsiteY671" fmla="*/ 52843 h 68563"/>
                <a:gd name="connsiteX672" fmla="*/ 49217 w 65751"/>
                <a:gd name="connsiteY672" fmla="*/ 52843 h 68563"/>
                <a:gd name="connsiteX673" fmla="*/ 48941 w 65751"/>
                <a:gd name="connsiteY673" fmla="*/ 52843 h 68563"/>
                <a:gd name="connsiteX674" fmla="*/ 48941 w 65751"/>
                <a:gd name="connsiteY674" fmla="*/ 53120 h 68563"/>
                <a:gd name="connsiteX675" fmla="*/ 48665 w 65751"/>
                <a:gd name="connsiteY675" fmla="*/ 53120 h 68563"/>
                <a:gd name="connsiteX676" fmla="*/ 48665 w 65751"/>
                <a:gd name="connsiteY676" fmla="*/ 53396 h 68563"/>
                <a:gd name="connsiteX677" fmla="*/ 48388 w 65751"/>
                <a:gd name="connsiteY677" fmla="*/ 53396 h 68563"/>
                <a:gd name="connsiteX678" fmla="*/ 48388 w 65751"/>
                <a:gd name="connsiteY678" fmla="*/ 53673 h 68563"/>
                <a:gd name="connsiteX679" fmla="*/ 48112 w 65751"/>
                <a:gd name="connsiteY679" fmla="*/ 53949 h 68563"/>
                <a:gd name="connsiteX680" fmla="*/ 48112 w 65751"/>
                <a:gd name="connsiteY680" fmla="*/ 54225 h 68563"/>
                <a:gd name="connsiteX681" fmla="*/ 47836 w 65751"/>
                <a:gd name="connsiteY681" fmla="*/ 54502 h 68563"/>
                <a:gd name="connsiteX682" fmla="*/ 47836 w 65751"/>
                <a:gd name="connsiteY682" fmla="*/ 54779 h 68563"/>
                <a:gd name="connsiteX683" fmla="*/ 47836 w 65751"/>
                <a:gd name="connsiteY683" fmla="*/ 55055 h 68563"/>
                <a:gd name="connsiteX684" fmla="*/ 47560 w 65751"/>
                <a:gd name="connsiteY684" fmla="*/ 55055 h 68563"/>
                <a:gd name="connsiteX685" fmla="*/ 47560 w 65751"/>
                <a:gd name="connsiteY685" fmla="*/ 55331 h 68563"/>
                <a:gd name="connsiteX686" fmla="*/ 47560 w 65751"/>
                <a:gd name="connsiteY686" fmla="*/ 55608 h 68563"/>
                <a:gd name="connsiteX687" fmla="*/ 47560 w 65751"/>
                <a:gd name="connsiteY687" fmla="*/ 55884 h 68563"/>
                <a:gd name="connsiteX688" fmla="*/ 47560 w 65751"/>
                <a:gd name="connsiteY688" fmla="*/ 56161 h 68563"/>
                <a:gd name="connsiteX689" fmla="*/ 47560 w 65751"/>
                <a:gd name="connsiteY689" fmla="*/ 56437 h 68563"/>
                <a:gd name="connsiteX690" fmla="*/ 47836 w 65751"/>
                <a:gd name="connsiteY690" fmla="*/ 56714 h 68563"/>
                <a:gd name="connsiteX691" fmla="*/ 47836 w 65751"/>
                <a:gd name="connsiteY691" fmla="*/ 56990 h 68563"/>
                <a:gd name="connsiteX692" fmla="*/ 47836 w 65751"/>
                <a:gd name="connsiteY692" fmla="*/ 57267 h 68563"/>
                <a:gd name="connsiteX693" fmla="*/ 47836 w 65751"/>
                <a:gd name="connsiteY693" fmla="*/ 57543 h 68563"/>
                <a:gd name="connsiteX694" fmla="*/ 47836 w 65751"/>
                <a:gd name="connsiteY694" fmla="*/ 57820 h 68563"/>
                <a:gd name="connsiteX695" fmla="*/ 48112 w 65751"/>
                <a:gd name="connsiteY695" fmla="*/ 57820 h 68563"/>
                <a:gd name="connsiteX696" fmla="*/ 48112 w 65751"/>
                <a:gd name="connsiteY696" fmla="*/ 58096 h 68563"/>
                <a:gd name="connsiteX697" fmla="*/ 48112 w 65751"/>
                <a:gd name="connsiteY697" fmla="*/ 58372 h 68563"/>
                <a:gd name="connsiteX698" fmla="*/ 48388 w 65751"/>
                <a:gd name="connsiteY698" fmla="*/ 58372 h 68563"/>
                <a:gd name="connsiteX699" fmla="*/ 48388 w 65751"/>
                <a:gd name="connsiteY699" fmla="*/ 58649 h 68563"/>
                <a:gd name="connsiteX700" fmla="*/ 48388 w 65751"/>
                <a:gd name="connsiteY700" fmla="*/ 58925 h 68563"/>
                <a:gd name="connsiteX701" fmla="*/ 48388 w 65751"/>
                <a:gd name="connsiteY701" fmla="*/ 59202 h 68563"/>
                <a:gd name="connsiteX702" fmla="*/ 48665 w 65751"/>
                <a:gd name="connsiteY702" fmla="*/ 59202 h 68563"/>
                <a:gd name="connsiteX703" fmla="*/ 48665 w 65751"/>
                <a:gd name="connsiteY703" fmla="*/ 59478 h 68563"/>
                <a:gd name="connsiteX704" fmla="*/ 48665 w 65751"/>
                <a:gd name="connsiteY704" fmla="*/ 59755 h 68563"/>
                <a:gd name="connsiteX705" fmla="*/ 48665 w 65751"/>
                <a:gd name="connsiteY705" fmla="*/ 60031 h 68563"/>
                <a:gd name="connsiteX706" fmla="*/ 48665 w 65751"/>
                <a:gd name="connsiteY706" fmla="*/ 60308 h 68563"/>
                <a:gd name="connsiteX707" fmla="*/ 48665 w 65751"/>
                <a:gd name="connsiteY707" fmla="*/ 60584 h 68563"/>
                <a:gd name="connsiteX708" fmla="*/ 48665 w 65751"/>
                <a:gd name="connsiteY708" fmla="*/ 60861 h 68563"/>
                <a:gd name="connsiteX709" fmla="*/ 48665 w 65751"/>
                <a:gd name="connsiteY709" fmla="*/ 61137 h 68563"/>
                <a:gd name="connsiteX710" fmla="*/ 48665 w 65751"/>
                <a:gd name="connsiteY710" fmla="*/ 61414 h 68563"/>
                <a:gd name="connsiteX711" fmla="*/ 48665 w 65751"/>
                <a:gd name="connsiteY711" fmla="*/ 61690 h 68563"/>
                <a:gd name="connsiteX712" fmla="*/ 48388 w 65751"/>
                <a:gd name="connsiteY712" fmla="*/ 61690 h 68563"/>
                <a:gd name="connsiteX713" fmla="*/ 48388 w 65751"/>
                <a:gd name="connsiteY713" fmla="*/ 61966 h 68563"/>
                <a:gd name="connsiteX714" fmla="*/ 48112 w 65751"/>
                <a:gd name="connsiteY714" fmla="*/ 62243 h 68563"/>
                <a:gd name="connsiteX715" fmla="*/ 48112 w 65751"/>
                <a:gd name="connsiteY715" fmla="*/ 62519 h 68563"/>
                <a:gd name="connsiteX716" fmla="*/ 47836 w 65751"/>
                <a:gd name="connsiteY716" fmla="*/ 62519 h 68563"/>
                <a:gd name="connsiteX717" fmla="*/ 47836 w 65751"/>
                <a:gd name="connsiteY717" fmla="*/ 62796 h 68563"/>
                <a:gd name="connsiteX718" fmla="*/ 47836 w 65751"/>
                <a:gd name="connsiteY718" fmla="*/ 63072 h 68563"/>
                <a:gd name="connsiteX719" fmla="*/ 47836 w 65751"/>
                <a:gd name="connsiteY719" fmla="*/ 63349 h 68563"/>
                <a:gd name="connsiteX720" fmla="*/ 47836 w 65751"/>
                <a:gd name="connsiteY720" fmla="*/ 63625 h 68563"/>
                <a:gd name="connsiteX721" fmla="*/ 47836 w 65751"/>
                <a:gd name="connsiteY721" fmla="*/ 63902 h 68563"/>
                <a:gd name="connsiteX722" fmla="*/ 47836 w 65751"/>
                <a:gd name="connsiteY722" fmla="*/ 64178 h 68563"/>
                <a:gd name="connsiteX723" fmla="*/ 47560 w 65751"/>
                <a:gd name="connsiteY723" fmla="*/ 64455 h 68563"/>
                <a:gd name="connsiteX724" fmla="*/ 47560 w 65751"/>
                <a:gd name="connsiteY724" fmla="*/ 64731 h 68563"/>
                <a:gd name="connsiteX725" fmla="*/ 47560 w 65751"/>
                <a:gd name="connsiteY725" fmla="*/ 65008 h 68563"/>
                <a:gd name="connsiteX726" fmla="*/ 47560 w 65751"/>
                <a:gd name="connsiteY726" fmla="*/ 65284 h 68563"/>
                <a:gd name="connsiteX727" fmla="*/ 47283 w 65751"/>
                <a:gd name="connsiteY727" fmla="*/ 65284 h 68563"/>
                <a:gd name="connsiteX728" fmla="*/ 47283 w 65751"/>
                <a:gd name="connsiteY728" fmla="*/ 65561 h 68563"/>
                <a:gd name="connsiteX729" fmla="*/ 47007 w 65751"/>
                <a:gd name="connsiteY729" fmla="*/ 65561 h 68563"/>
                <a:gd name="connsiteX730" fmla="*/ 47007 w 65751"/>
                <a:gd name="connsiteY730" fmla="*/ 65837 h 68563"/>
                <a:gd name="connsiteX731" fmla="*/ 47283 w 65751"/>
                <a:gd name="connsiteY731" fmla="*/ 65837 h 68563"/>
                <a:gd name="connsiteX732" fmla="*/ 47283 w 65751"/>
                <a:gd name="connsiteY732" fmla="*/ 66113 h 68563"/>
                <a:gd name="connsiteX733" fmla="*/ 47283 w 65751"/>
                <a:gd name="connsiteY733" fmla="*/ 66390 h 68563"/>
                <a:gd name="connsiteX734" fmla="*/ 47560 w 65751"/>
                <a:gd name="connsiteY734" fmla="*/ 66390 h 68563"/>
                <a:gd name="connsiteX735" fmla="*/ 47560 w 65751"/>
                <a:gd name="connsiteY735" fmla="*/ 66666 h 68563"/>
                <a:gd name="connsiteX736" fmla="*/ 47560 w 65751"/>
                <a:gd name="connsiteY736" fmla="*/ 66943 h 68563"/>
                <a:gd name="connsiteX737" fmla="*/ 47560 w 65751"/>
                <a:gd name="connsiteY737" fmla="*/ 67219 h 68563"/>
                <a:gd name="connsiteX738" fmla="*/ 47560 w 65751"/>
                <a:gd name="connsiteY738" fmla="*/ 67496 h 68563"/>
                <a:gd name="connsiteX739" fmla="*/ 47560 w 65751"/>
                <a:gd name="connsiteY739" fmla="*/ 67772 h 68563"/>
                <a:gd name="connsiteX740" fmla="*/ 47560 w 65751"/>
                <a:gd name="connsiteY740" fmla="*/ 68049 h 68563"/>
                <a:gd name="connsiteX741" fmla="*/ 47560 w 65751"/>
                <a:gd name="connsiteY741" fmla="*/ 68325 h 68563"/>
                <a:gd name="connsiteX742" fmla="*/ 47560 w 65751"/>
                <a:gd name="connsiteY742" fmla="*/ 68602 h 68563"/>
                <a:gd name="connsiteX743" fmla="*/ 47283 w 65751"/>
                <a:gd name="connsiteY743" fmla="*/ 68602 h 68563"/>
                <a:gd name="connsiteX744" fmla="*/ 47007 w 65751"/>
                <a:gd name="connsiteY744" fmla="*/ 68602 h 68563"/>
                <a:gd name="connsiteX745" fmla="*/ 46731 w 65751"/>
                <a:gd name="connsiteY745" fmla="*/ 68602 h 68563"/>
                <a:gd name="connsiteX746" fmla="*/ 46731 w 65751"/>
                <a:gd name="connsiteY746" fmla="*/ 68325 h 68563"/>
                <a:gd name="connsiteX747" fmla="*/ 46454 w 65751"/>
                <a:gd name="connsiteY747" fmla="*/ 68325 h 68563"/>
                <a:gd name="connsiteX748" fmla="*/ 46454 w 65751"/>
                <a:gd name="connsiteY748" fmla="*/ 68049 h 68563"/>
                <a:gd name="connsiteX749" fmla="*/ 46178 w 65751"/>
                <a:gd name="connsiteY749" fmla="*/ 68049 h 68563"/>
                <a:gd name="connsiteX750" fmla="*/ 46178 w 65751"/>
                <a:gd name="connsiteY750" fmla="*/ 67772 h 68563"/>
                <a:gd name="connsiteX751" fmla="*/ 46178 w 65751"/>
                <a:gd name="connsiteY751" fmla="*/ 67496 h 68563"/>
                <a:gd name="connsiteX752" fmla="*/ 45902 w 65751"/>
                <a:gd name="connsiteY752" fmla="*/ 67496 h 68563"/>
                <a:gd name="connsiteX753" fmla="*/ 45902 w 65751"/>
                <a:gd name="connsiteY753" fmla="*/ 67219 h 68563"/>
                <a:gd name="connsiteX754" fmla="*/ 45626 w 65751"/>
                <a:gd name="connsiteY754" fmla="*/ 67219 h 68563"/>
                <a:gd name="connsiteX755" fmla="*/ 45626 w 65751"/>
                <a:gd name="connsiteY755" fmla="*/ 66943 h 68563"/>
                <a:gd name="connsiteX756" fmla="*/ 45349 w 65751"/>
                <a:gd name="connsiteY756" fmla="*/ 66943 h 68563"/>
                <a:gd name="connsiteX757" fmla="*/ 45349 w 65751"/>
                <a:gd name="connsiteY757" fmla="*/ 66666 h 68563"/>
                <a:gd name="connsiteX758" fmla="*/ 45073 w 65751"/>
                <a:gd name="connsiteY758" fmla="*/ 66666 h 68563"/>
                <a:gd name="connsiteX759" fmla="*/ 45073 w 65751"/>
                <a:gd name="connsiteY759" fmla="*/ 66390 h 68563"/>
                <a:gd name="connsiteX760" fmla="*/ 44797 w 65751"/>
                <a:gd name="connsiteY760" fmla="*/ 66390 h 68563"/>
                <a:gd name="connsiteX761" fmla="*/ 44521 w 65751"/>
                <a:gd name="connsiteY761" fmla="*/ 66390 h 68563"/>
                <a:gd name="connsiteX762" fmla="*/ 44521 w 65751"/>
                <a:gd name="connsiteY762" fmla="*/ 66113 h 68563"/>
                <a:gd name="connsiteX763" fmla="*/ 44244 w 65751"/>
                <a:gd name="connsiteY763" fmla="*/ 66113 h 68563"/>
                <a:gd name="connsiteX764" fmla="*/ 43968 w 65751"/>
                <a:gd name="connsiteY764" fmla="*/ 66113 h 68563"/>
                <a:gd name="connsiteX765" fmla="*/ 43968 w 65751"/>
                <a:gd name="connsiteY765" fmla="*/ 65837 h 68563"/>
                <a:gd name="connsiteX766" fmla="*/ 43692 w 65751"/>
                <a:gd name="connsiteY766" fmla="*/ 65837 h 68563"/>
                <a:gd name="connsiteX767" fmla="*/ 43416 w 65751"/>
                <a:gd name="connsiteY767" fmla="*/ 65837 h 68563"/>
                <a:gd name="connsiteX768" fmla="*/ 43139 w 65751"/>
                <a:gd name="connsiteY768" fmla="*/ 65837 h 68563"/>
                <a:gd name="connsiteX769" fmla="*/ 42863 w 65751"/>
                <a:gd name="connsiteY769" fmla="*/ 66113 h 68563"/>
                <a:gd name="connsiteX770" fmla="*/ 42863 w 65751"/>
                <a:gd name="connsiteY770" fmla="*/ 66390 h 68563"/>
                <a:gd name="connsiteX771" fmla="*/ 42863 w 65751"/>
                <a:gd name="connsiteY771" fmla="*/ 66666 h 68563"/>
                <a:gd name="connsiteX772" fmla="*/ 42587 w 65751"/>
                <a:gd name="connsiteY772" fmla="*/ 66666 h 68563"/>
                <a:gd name="connsiteX773" fmla="*/ 42587 w 65751"/>
                <a:gd name="connsiteY773" fmla="*/ 66943 h 68563"/>
                <a:gd name="connsiteX774" fmla="*/ 42310 w 65751"/>
                <a:gd name="connsiteY774" fmla="*/ 66943 h 68563"/>
                <a:gd name="connsiteX775" fmla="*/ 42034 w 65751"/>
                <a:gd name="connsiteY775" fmla="*/ 66943 h 68563"/>
                <a:gd name="connsiteX776" fmla="*/ 41758 w 65751"/>
                <a:gd name="connsiteY776" fmla="*/ 66943 h 68563"/>
                <a:gd name="connsiteX777" fmla="*/ 41482 w 65751"/>
                <a:gd name="connsiteY777" fmla="*/ 66943 h 68563"/>
                <a:gd name="connsiteX778" fmla="*/ 41482 w 65751"/>
                <a:gd name="connsiteY778" fmla="*/ 67219 h 68563"/>
                <a:gd name="connsiteX779" fmla="*/ 41205 w 65751"/>
                <a:gd name="connsiteY779" fmla="*/ 67219 h 68563"/>
                <a:gd name="connsiteX780" fmla="*/ 40929 w 65751"/>
                <a:gd name="connsiteY780" fmla="*/ 67219 h 68563"/>
                <a:gd name="connsiteX781" fmla="*/ 40653 w 65751"/>
                <a:gd name="connsiteY781" fmla="*/ 67219 h 68563"/>
                <a:gd name="connsiteX782" fmla="*/ 40929 w 65751"/>
                <a:gd name="connsiteY782" fmla="*/ 66943 h 68563"/>
                <a:gd name="connsiteX783" fmla="*/ 40929 w 65751"/>
                <a:gd name="connsiteY783" fmla="*/ 66666 h 68563"/>
                <a:gd name="connsiteX784" fmla="*/ 40929 w 65751"/>
                <a:gd name="connsiteY784" fmla="*/ 66390 h 68563"/>
                <a:gd name="connsiteX785" fmla="*/ 40929 w 65751"/>
                <a:gd name="connsiteY785" fmla="*/ 66113 h 68563"/>
                <a:gd name="connsiteX786" fmla="*/ 40653 w 65751"/>
                <a:gd name="connsiteY786" fmla="*/ 66113 h 68563"/>
                <a:gd name="connsiteX787" fmla="*/ 40653 w 65751"/>
                <a:gd name="connsiteY787" fmla="*/ 65837 h 68563"/>
                <a:gd name="connsiteX788" fmla="*/ 40377 w 65751"/>
                <a:gd name="connsiteY788" fmla="*/ 65837 h 68563"/>
                <a:gd name="connsiteX789" fmla="*/ 40377 w 65751"/>
                <a:gd name="connsiteY789" fmla="*/ 65561 h 68563"/>
                <a:gd name="connsiteX790" fmla="*/ 40100 w 65751"/>
                <a:gd name="connsiteY790" fmla="*/ 65284 h 68563"/>
                <a:gd name="connsiteX791" fmla="*/ 39824 w 65751"/>
                <a:gd name="connsiteY791" fmla="*/ 65008 h 68563"/>
                <a:gd name="connsiteX792" fmla="*/ 39548 w 65751"/>
                <a:gd name="connsiteY792" fmla="*/ 65008 h 68563"/>
                <a:gd name="connsiteX793" fmla="*/ 39548 w 65751"/>
                <a:gd name="connsiteY793" fmla="*/ 64731 h 68563"/>
                <a:gd name="connsiteX794" fmla="*/ 39272 w 65751"/>
                <a:gd name="connsiteY794" fmla="*/ 64731 h 68563"/>
                <a:gd name="connsiteX795" fmla="*/ 39272 w 65751"/>
                <a:gd name="connsiteY795" fmla="*/ 64455 h 68563"/>
                <a:gd name="connsiteX796" fmla="*/ 38995 w 65751"/>
                <a:gd name="connsiteY796" fmla="*/ 64455 h 68563"/>
                <a:gd name="connsiteX797" fmla="*/ 38995 w 65751"/>
                <a:gd name="connsiteY797" fmla="*/ 64178 h 68563"/>
                <a:gd name="connsiteX798" fmla="*/ 38719 w 65751"/>
                <a:gd name="connsiteY798" fmla="*/ 64178 h 68563"/>
                <a:gd name="connsiteX799" fmla="*/ 38443 w 65751"/>
                <a:gd name="connsiteY799" fmla="*/ 63902 h 68563"/>
                <a:gd name="connsiteX800" fmla="*/ 38167 w 65751"/>
                <a:gd name="connsiteY800" fmla="*/ 63902 h 68563"/>
                <a:gd name="connsiteX801" fmla="*/ 37890 w 65751"/>
                <a:gd name="connsiteY801" fmla="*/ 63902 h 68563"/>
                <a:gd name="connsiteX802" fmla="*/ 37890 w 65751"/>
                <a:gd name="connsiteY802" fmla="*/ 63625 h 68563"/>
                <a:gd name="connsiteX803" fmla="*/ 37614 w 65751"/>
                <a:gd name="connsiteY803" fmla="*/ 63625 h 68563"/>
                <a:gd name="connsiteX804" fmla="*/ 37338 w 65751"/>
                <a:gd name="connsiteY804" fmla="*/ 63625 h 68563"/>
                <a:gd name="connsiteX805" fmla="*/ 37061 w 65751"/>
                <a:gd name="connsiteY805" fmla="*/ 63625 h 68563"/>
                <a:gd name="connsiteX806" fmla="*/ 37061 w 65751"/>
                <a:gd name="connsiteY806" fmla="*/ 63349 h 68563"/>
                <a:gd name="connsiteX807" fmla="*/ 36785 w 65751"/>
                <a:gd name="connsiteY807" fmla="*/ 63349 h 68563"/>
                <a:gd name="connsiteX808" fmla="*/ 36509 w 65751"/>
                <a:gd name="connsiteY808" fmla="*/ 63349 h 68563"/>
                <a:gd name="connsiteX809" fmla="*/ 36233 w 65751"/>
                <a:gd name="connsiteY809" fmla="*/ 63349 h 68563"/>
                <a:gd name="connsiteX810" fmla="*/ 35956 w 65751"/>
                <a:gd name="connsiteY810" fmla="*/ 63349 h 68563"/>
                <a:gd name="connsiteX811" fmla="*/ 35680 w 65751"/>
                <a:gd name="connsiteY811" fmla="*/ 63349 h 68563"/>
                <a:gd name="connsiteX812" fmla="*/ 35680 w 65751"/>
                <a:gd name="connsiteY812" fmla="*/ 63625 h 68563"/>
                <a:gd name="connsiteX813" fmla="*/ 35404 w 65751"/>
                <a:gd name="connsiteY813" fmla="*/ 63625 h 68563"/>
                <a:gd name="connsiteX814" fmla="*/ 35404 w 65751"/>
                <a:gd name="connsiteY814" fmla="*/ 63902 h 68563"/>
                <a:gd name="connsiteX815" fmla="*/ 35404 w 65751"/>
                <a:gd name="connsiteY815" fmla="*/ 64178 h 68563"/>
                <a:gd name="connsiteX816" fmla="*/ 35128 w 65751"/>
                <a:gd name="connsiteY816" fmla="*/ 64178 h 68563"/>
                <a:gd name="connsiteX817" fmla="*/ 34851 w 65751"/>
                <a:gd name="connsiteY817" fmla="*/ 64178 h 68563"/>
                <a:gd name="connsiteX818" fmla="*/ 34851 w 65751"/>
                <a:gd name="connsiteY818" fmla="*/ 63902 h 68563"/>
                <a:gd name="connsiteX819" fmla="*/ 34575 w 65751"/>
                <a:gd name="connsiteY819" fmla="*/ 63902 h 68563"/>
                <a:gd name="connsiteX820" fmla="*/ 34575 w 65751"/>
                <a:gd name="connsiteY820" fmla="*/ 64178 h 68563"/>
                <a:gd name="connsiteX821" fmla="*/ 34299 w 65751"/>
                <a:gd name="connsiteY821" fmla="*/ 64178 h 68563"/>
                <a:gd name="connsiteX822" fmla="*/ 34299 w 65751"/>
                <a:gd name="connsiteY822" fmla="*/ 64455 h 68563"/>
                <a:gd name="connsiteX823" fmla="*/ 34299 w 65751"/>
                <a:gd name="connsiteY823" fmla="*/ 64731 h 68563"/>
                <a:gd name="connsiteX824" fmla="*/ 34023 w 65751"/>
                <a:gd name="connsiteY824" fmla="*/ 64731 h 68563"/>
                <a:gd name="connsiteX825" fmla="*/ 34023 w 65751"/>
                <a:gd name="connsiteY825" fmla="*/ 65008 h 68563"/>
                <a:gd name="connsiteX826" fmla="*/ 34023 w 65751"/>
                <a:gd name="connsiteY826" fmla="*/ 64731 h 68563"/>
                <a:gd name="connsiteX827" fmla="*/ 33746 w 65751"/>
                <a:gd name="connsiteY827" fmla="*/ 64731 h 68563"/>
                <a:gd name="connsiteX828" fmla="*/ 33470 w 65751"/>
                <a:gd name="connsiteY828" fmla="*/ 64455 h 68563"/>
                <a:gd name="connsiteX829" fmla="*/ 33470 w 65751"/>
                <a:gd name="connsiteY829" fmla="*/ 64178 h 68563"/>
                <a:gd name="connsiteX830" fmla="*/ 33470 w 65751"/>
                <a:gd name="connsiteY830" fmla="*/ 63902 h 68563"/>
                <a:gd name="connsiteX831" fmla="*/ 33194 w 65751"/>
                <a:gd name="connsiteY831" fmla="*/ 63902 h 68563"/>
                <a:gd name="connsiteX832" fmla="*/ 33194 w 65751"/>
                <a:gd name="connsiteY832" fmla="*/ 63625 h 68563"/>
                <a:gd name="connsiteX833" fmla="*/ 33470 w 65751"/>
                <a:gd name="connsiteY833" fmla="*/ 63625 h 68563"/>
                <a:gd name="connsiteX834" fmla="*/ 33470 w 65751"/>
                <a:gd name="connsiteY834" fmla="*/ 63349 h 68563"/>
                <a:gd name="connsiteX835" fmla="*/ 33470 w 65751"/>
                <a:gd name="connsiteY835" fmla="*/ 63072 h 68563"/>
                <a:gd name="connsiteX836" fmla="*/ 33470 w 65751"/>
                <a:gd name="connsiteY836" fmla="*/ 62796 h 68563"/>
                <a:gd name="connsiteX837" fmla="*/ 33470 w 65751"/>
                <a:gd name="connsiteY837" fmla="*/ 62519 h 68563"/>
                <a:gd name="connsiteX838" fmla="*/ 33470 w 65751"/>
                <a:gd name="connsiteY838" fmla="*/ 62243 h 68563"/>
                <a:gd name="connsiteX839" fmla="*/ 33194 w 65751"/>
                <a:gd name="connsiteY839" fmla="*/ 61966 h 68563"/>
                <a:gd name="connsiteX840" fmla="*/ 33194 w 65751"/>
                <a:gd name="connsiteY840" fmla="*/ 61690 h 68563"/>
                <a:gd name="connsiteX841" fmla="*/ 32917 w 65751"/>
                <a:gd name="connsiteY841" fmla="*/ 61690 h 68563"/>
                <a:gd name="connsiteX842" fmla="*/ 32917 w 65751"/>
                <a:gd name="connsiteY842" fmla="*/ 61414 h 68563"/>
                <a:gd name="connsiteX843" fmla="*/ 32641 w 65751"/>
                <a:gd name="connsiteY843" fmla="*/ 61414 h 68563"/>
                <a:gd name="connsiteX844" fmla="*/ 32641 w 65751"/>
                <a:gd name="connsiteY844" fmla="*/ 61137 h 68563"/>
                <a:gd name="connsiteX845" fmla="*/ 32365 w 65751"/>
                <a:gd name="connsiteY845" fmla="*/ 61137 h 68563"/>
                <a:gd name="connsiteX846" fmla="*/ 32365 w 65751"/>
                <a:gd name="connsiteY846" fmla="*/ 60861 h 68563"/>
                <a:gd name="connsiteX847" fmla="*/ 32089 w 65751"/>
                <a:gd name="connsiteY847" fmla="*/ 60861 h 68563"/>
                <a:gd name="connsiteX848" fmla="*/ 32089 w 65751"/>
                <a:gd name="connsiteY848" fmla="*/ 60584 h 68563"/>
                <a:gd name="connsiteX849" fmla="*/ 32089 w 65751"/>
                <a:gd name="connsiteY849" fmla="*/ 60308 h 68563"/>
                <a:gd name="connsiteX850" fmla="*/ 31812 w 65751"/>
                <a:gd name="connsiteY850" fmla="*/ 60308 h 68563"/>
                <a:gd name="connsiteX851" fmla="*/ 31812 w 65751"/>
                <a:gd name="connsiteY851" fmla="*/ 60031 h 68563"/>
                <a:gd name="connsiteX852" fmla="*/ 31812 w 65751"/>
                <a:gd name="connsiteY852" fmla="*/ 59755 h 68563"/>
                <a:gd name="connsiteX853" fmla="*/ 31812 w 65751"/>
                <a:gd name="connsiteY853" fmla="*/ 59478 h 68563"/>
                <a:gd name="connsiteX854" fmla="*/ 31536 w 65751"/>
                <a:gd name="connsiteY854" fmla="*/ 59478 h 68563"/>
                <a:gd name="connsiteX855" fmla="*/ 31536 w 65751"/>
                <a:gd name="connsiteY855" fmla="*/ 59202 h 68563"/>
                <a:gd name="connsiteX856" fmla="*/ 31260 w 65751"/>
                <a:gd name="connsiteY856" fmla="*/ 59202 h 68563"/>
                <a:gd name="connsiteX857" fmla="*/ 30984 w 65751"/>
                <a:gd name="connsiteY857" fmla="*/ 59202 h 68563"/>
                <a:gd name="connsiteX858" fmla="*/ 30707 w 65751"/>
                <a:gd name="connsiteY858" fmla="*/ 59202 h 68563"/>
                <a:gd name="connsiteX859" fmla="*/ 30707 w 65751"/>
                <a:gd name="connsiteY859" fmla="*/ 58925 h 68563"/>
                <a:gd name="connsiteX860" fmla="*/ 30707 w 65751"/>
                <a:gd name="connsiteY860" fmla="*/ 58649 h 68563"/>
                <a:gd name="connsiteX861" fmla="*/ 30431 w 65751"/>
                <a:gd name="connsiteY861" fmla="*/ 58649 h 68563"/>
                <a:gd name="connsiteX862" fmla="*/ 30431 w 65751"/>
                <a:gd name="connsiteY862" fmla="*/ 58372 h 68563"/>
                <a:gd name="connsiteX863" fmla="*/ 30155 w 65751"/>
                <a:gd name="connsiteY863" fmla="*/ 58372 h 68563"/>
                <a:gd name="connsiteX864" fmla="*/ 29879 w 65751"/>
                <a:gd name="connsiteY864" fmla="*/ 58372 h 68563"/>
                <a:gd name="connsiteX865" fmla="*/ 29602 w 65751"/>
                <a:gd name="connsiteY865" fmla="*/ 58372 h 68563"/>
                <a:gd name="connsiteX866" fmla="*/ 29326 w 65751"/>
                <a:gd name="connsiteY866" fmla="*/ 58372 h 68563"/>
                <a:gd name="connsiteX867" fmla="*/ 29326 w 65751"/>
                <a:gd name="connsiteY867" fmla="*/ 58096 h 68563"/>
                <a:gd name="connsiteX868" fmla="*/ 29326 w 65751"/>
                <a:gd name="connsiteY868" fmla="*/ 57820 h 68563"/>
                <a:gd name="connsiteX869" fmla="*/ 29326 w 65751"/>
                <a:gd name="connsiteY869" fmla="*/ 57543 h 68563"/>
                <a:gd name="connsiteX870" fmla="*/ 29326 w 65751"/>
                <a:gd name="connsiteY870" fmla="*/ 57267 h 68563"/>
                <a:gd name="connsiteX871" fmla="*/ 29326 w 65751"/>
                <a:gd name="connsiteY871" fmla="*/ 56990 h 68563"/>
                <a:gd name="connsiteX872" fmla="*/ 29326 w 65751"/>
                <a:gd name="connsiteY872" fmla="*/ 56714 h 68563"/>
                <a:gd name="connsiteX873" fmla="*/ 29326 w 65751"/>
                <a:gd name="connsiteY873" fmla="*/ 56437 h 68563"/>
                <a:gd name="connsiteX874" fmla="*/ 29602 w 65751"/>
                <a:gd name="connsiteY874" fmla="*/ 56437 h 68563"/>
                <a:gd name="connsiteX875" fmla="*/ 29879 w 65751"/>
                <a:gd name="connsiteY875" fmla="*/ 56437 h 68563"/>
                <a:gd name="connsiteX876" fmla="*/ 30155 w 65751"/>
                <a:gd name="connsiteY876" fmla="*/ 56437 h 68563"/>
                <a:gd name="connsiteX877" fmla="*/ 30431 w 65751"/>
                <a:gd name="connsiteY877" fmla="*/ 56437 h 68563"/>
                <a:gd name="connsiteX878" fmla="*/ 30707 w 65751"/>
                <a:gd name="connsiteY878" fmla="*/ 56437 h 68563"/>
                <a:gd name="connsiteX879" fmla="*/ 30707 w 65751"/>
                <a:gd name="connsiteY879" fmla="*/ 56714 h 68563"/>
                <a:gd name="connsiteX880" fmla="*/ 30707 w 65751"/>
                <a:gd name="connsiteY880" fmla="*/ 56990 h 68563"/>
                <a:gd name="connsiteX881" fmla="*/ 30984 w 65751"/>
                <a:gd name="connsiteY881" fmla="*/ 56990 h 68563"/>
                <a:gd name="connsiteX882" fmla="*/ 31260 w 65751"/>
                <a:gd name="connsiteY882" fmla="*/ 56990 h 68563"/>
                <a:gd name="connsiteX883" fmla="*/ 31536 w 65751"/>
                <a:gd name="connsiteY883" fmla="*/ 56990 h 68563"/>
                <a:gd name="connsiteX884" fmla="*/ 31536 w 65751"/>
                <a:gd name="connsiteY884" fmla="*/ 57267 h 68563"/>
                <a:gd name="connsiteX885" fmla="*/ 31812 w 65751"/>
                <a:gd name="connsiteY885" fmla="*/ 57267 h 68563"/>
                <a:gd name="connsiteX886" fmla="*/ 31812 w 65751"/>
                <a:gd name="connsiteY886" fmla="*/ 56990 h 68563"/>
                <a:gd name="connsiteX887" fmla="*/ 32089 w 65751"/>
                <a:gd name="connsiteY887" fmla="*/ 56990 h 68563"/>
                <a:gd name="connsiteX888" fmla="*/ 32365 w 65751"/>
                <a:gd name="connsiteY888" fmla="*/ 56990 h 68563"/>
                <a:gd name="connsiteX889" fmla="*/ 32641 w 65751"/>
                <a:gd name="connsiteY889" fmla="*/ 56990 h 68563"/>
                <a:gd name="connsiteX890" fmla="*/ 32917 w 65751"/>
                <a:gd name="connsiteY890" fmla="*/ 56714 h 68563"/>
                <a:gd name="connsiteX891" fmla="*/ 33194 w 65751"/>
                <a:gd name="connsiteY891" fmla="*/ 56714 h 68563"/>
                <a:gd name="connsiteX892" fmla="*/ 33470 w 65751"/>
                <a:gd name="connsiteY892" fmla="*/ 56714 h 68563"/>
                <a:gd name="connsiteX893" fmla="*/ 33746 w 65751"/>
                <a:gd name="connsiteY893" fmla="*/ 56714 h 68563"/>
                <a:gd name="connsiteX894" fmla="*/ 33746 w 65751"/>
                <a:gd name="connsiteY894" fmla="*/ 56990 h 68563"/>
                <a:gd name="connsiteX895" fmla="*/ 34023 w 65751"/>
                <a:gd name="connsiteY895" fmla="*/ 56990 h 68563"/>
                <a:gd name="connsiteX896" fmla="*/ 34299 w 65751"/>
                <a:gd name="connsiteY896" fmla="*/ 56990 h 68563"/>
                <a:gd name="connsiteX897" fmla="*/ 34299 w 65751"/>
                <a:gd name="connsiteY897" fmla="*/ 56714 h 68563"/>
                <a:gd name="connsiteX898" fmla="*/ 34299 w 65751"/>
                <a:gd name="connsiteY898" fmla="*/ 56437 h 68563"/>
                <a:gd name="connsiteX899" fmla="*/ 34299 w 65751"/>
                <a:gd name="connsiteY899" fmla="*/ 56161 h 68563"/>
                <a:gd name="connsiteX900" fmla="*/ 34299 w 65751"/>
                <a:gd name="connsiteY900" fmla="*/ 55884 h 68563"/>
                <a:gd name="connsiteX901" fmla="*/ 34299 w 65751"/>
                <a:gd name="connsiteY901" fmla="*/ 55608 h 68563"/>
                <a:gd name="connsiteX902" fmla="*/ 34299 w 65751"/>
                <a:gd name="connsiteY902" fmla="*/ 55331 h 68563"/>
                <a:gd name="connsiteX903" fmla="*/ 34299 w 65751"/>
                <a:gd name="connsiteY903" fmla="*/ 55055 h 68563"/>
                <a:gd name="connsiteX904" fmla="*/ 34299 w 65751"/>
                <a:gd name="connsiteY904" fmla="*/ 54779 h 68563"/>
                <a:gd name="connsiteX905" fmla="*/ 34299 w 65751"/>
                <a:gd name="connsiteY905" fmla="*/ 54502 h 68563"/>
                <a:gd name="connsiteX906" fmla="*/ 34299 w 65751"/>
                <a:gd name="connsiteY906" fmla="*/ 54225 h 68563"/>
                <a:gd name="connsiteX907" fmla="*/ 34023 w 65751"/>
                <a:gd name="connsiteY907" fmla="*/ 54225 h 68563"/>
                <a:gd name="connsiteX908" fmla="*/ 34023 w 65751"/>
                <a:gd name="connsiteY908" fmla="*/ 53949 h 68563"/>
                <a:gd name="connsiteX909" fmla="*/ 34023 w 65751"/>
                <a:gd name="connsiteY909" fmla="*/ 53673 h 68563"/>
                <a:gd name="connsiteX910" fmla="*/ 33746 w 65751"/>
                <a:gd name="connsiteY910" fmla="*/ 53673 h 68563"/>
                <a:gd name="connsiteX911" fmla="*/ 33746 w 65751"/>
                <a:gd name="connsiteY911" fmla="*/ 53396 h 68563"/>
                <a:gd name="connsiteX912" fmla="*/ 33746 w 65751"/>
                <a:gd name="connsiteY912" fmla="*/ 53120 h 68563"/>
                <a:gd name="connsiteX913" fmla="*/ 33746 w 65751"/>
                <a:gd name="connsiteY913" fmla="*/ 52843 h 68563"/>
                <a:gd name="connsiteX914" fmla="*/ 33746 w 65751"/>
                <a:gd name="connsiteY914" fmla="*/ 52567 h 68563"/>
                <a:gd name="connsiteX915" fmla="*/ 34023 w 65751"/>
                <a:gd name="connsiteY915" fmla="*/ 52290 h 68563"/>
                <a:gd name="connsiteX916" fmla="*/ 34023 w 65751"/>
                <a:gd name="connsiteY916" fmla="*/ 52014 h 68563"/>
                <a:gd name="connsiteX917" fmla="*/ 34299 w 65751"/>
                <a:gd name="connsiteY917" fmla="*/ 52014 h 68563"/>
                <a:gd name="connsiteX918" fmla="*/ 34299 w 65751"/>
                <a:gd name="connsiteY918" fmla="*/ 51737 h 68563"/>
                <a:gd name="connsiteX919" fmla="*/ 34575 w 65751"/>
                <a:gd name="connsiteY919" fmla="*/ 51737 h 68563"/>
                <a:gd name="connsiteX920" fmla="*/ 34575 w 65751"/>
                <a:gd name="connsiteY920" fmla="*/ 51461 h 68563"/>
                <a:gd name="connsiteX921" fmla="*/ 34851 w 65751"/>
                <a:gd name="connsiteY921" fmla="*/ 51184 h 68563"/>
                <a:gd name="connsiteX922" fmla="*/ 34851 w 65751"/>
                <a:gd name="connsiteY922" fmla="*/ 50908 h 68563"/>
                <a:gd name="connsiteX923" fmla="*/ 34851 w 65751"/>
                <a:gd name="connsiteY923" fmla="*/ 50632 h 68563"/>
                <a:gd name="connsiteX924" fmla="*/ 34851 w 65751"/>
                <a:gd name="connsiteY924" fmla="*/ 50355 h 68563"/>
                <a:gd name="connsiteX925" fmla="*/ 35128 w 65751"/>
                <a:gd name="connsiteY925" fmla="*/ 50355 h 68563"/>
                <a:gd name="connsiteX926" fmla="*/ 35128 w 65751"/>
                <a:gd name="connsiteY926" fmla="*/ 50078 h 68563"/>
                <a:gd name="connsiteX927" fmla="*/ 35404 w 65751"/>
                <a:gd name="connsiteY927" fmla="*/ 50078 h 68563"/>
                <a:gd name="connsiteX928" fmla="*/ 35404 w 65751"/>
                <a:gd name="connsiteY928" fmla="*/ 49802 h 68563"/>
                <a:gd name="connsiteX929" fmla="*/ 35128 w 65751"/>
                <a:gd name="connsiteY929" fmla="*/ 49802 h 68563"/>
                <a:gd name="connsiteX930" fmla="*/ 35128 w 65751"/>
                <a:gd name="connsiteY930" fmla="*/ 49526 h 68563"/>
                <a:gd name="connsiteX931" fmla="*/ 35128 w 65751"/>
                <a:gd name="connsiteY931" fmla="*/ 49249 h 68563"/>
                <a:gd name="connsiteX932" fmla="*/ 34851 w 65751"/>
                <a:gd name="connsiteY932" fmla="*/ 49249 h 68563"/>
                <a:gd name="connsiteX933" fmla="*/ 34851 w 65751"/>
                <a:gd name="connsiteY933" fmla="*/ 48973 h 68563"/>
                <a:gd name="connsiteX934" fmla="*/ 34575 w 65751"/>
                <a:gd name="connsiteY934" fmla="*/ 48973 h 68563"/>
                <a:gd name="connsiteX935" fmla="*/ 34575 w 65751"/>
                <a:gd name="connsiteY935" fmla="*/ 48696 h 68563"/>
                <a:gd name="connsiteX936" fmla="*/ 34299 w 65751"/>
                <a:gd name="connsiteY936" fmla="*/ 48696 h 68563"/>
                <a:gd name="connsiteX937" fmla="*/ 34299 w 65751"/>
                <a:gd name="connsiteY937" fmla="*/ 48420 h 68563"/>
                <a:gd name="connsiteX938" fmla="*/ 34023 w 65751"/>
                <a:gd name="connsiteY938" fmla="*/ 48420 h 68563"/>
                <a:gd name="connsiteX939" fmla="*/ 34023 w 65751"/>
                <a:gd name="connsiteY939" fmla="*/ 48143 h 68563"/>
                <a:gd name="connsiteX940" fmla="*/ 33746 w 65751"/>
                <a:gd name="connsiteY940" fmla="*/ 48143 h 68563"/>
                <a:gd name="connsiteX941" fmla="*/ 33746 w 65751"/>
                <a:gd name="connsiteY941" fmla="*/ 47867 h 68563"/>
                <a:gd name="connsiteX942" fmla="*/ 33470 w 65751"/>
                <a:gd name="connsiteY942" fmla="*/ 47867 h 68563"/>
                <a:gd name="connsiteX943" fmla="*/ 33470 w 65751"/>
                <a:gd name="connsiteY943" fmla="*/ 47591 h 68563"/>
                <a:gd name="connsiteX944" fmla="*/ 33194 w 65751"/>
                <a:gd name="connsiteY944" fmla="*/ 47314 h 68563"/>
                <a:gd name="connsiteX945" fmla="*/ 33194 w 65751"/>
                <a:gd name="connsiteY945" fmla="*/ 47037 h 68563"/>
                <a:gd name="connsiteX946" fmla="*/ 32917 w 65751"/>
                <a:gd name="connsiteY946" fmla="*/ 47037 h 68563"/>
                <a:gd name="connsiteX947" fmla="*/ 32917 w 65751"/>
                <a:gd name="connsiteY947" fmla="*/ 46761 h 68563"/>
                <a:gd name="connsiteX948" fmla="*/ 32641 w 65751"/>
                <a:gd name="connsiteY948" fmla="*/ 46761 h 68563"/>
                <a:gd name="connsiteX949" fmla="*/ 32641 w 65751"/>
                <a:gd name="connsiteY949" fmla="*/ 46485 h 68563"/>
                <a:gd name="connsiteX950" fmla="*/ 32365 w 65751"/>
                <a:gd name="connsiteY950" fmla="*/ 46485 h 68563"/>
                <a:gd name="connsiteX951" fmla="*/ 32365 w 65751"/>
                <a:gd name="connsiteY951" fmla="*/ 46208 h 68563"/>
                <a:gd name="connsiteX952" fmla="*/ 32089 w 65751"/>
                <a:gd name="connsiteY952" fmla="*/ 46208 h 68563"/>
                <a:gd name="connsiteX953" fmla="*/ 31812 w 65751"/>
                <a:gd name="connsiteY953" fmla="*/ 46208 h 68563"/>
                <a:gd name="connsiteX954" fmla="*/ 31812 w 65751"/>
                <a:gd name="connsiteY954" fmla="*/ 45931 h 68563"/>
                <a:gd name="connsiteX955" fmla="*/ 31536 w 65751"/>
                <a:gd name="connsiteY955" fmla="*/ 45931 h 68563"/>
                <a:gd name="connsiteX956" fmla="*/ 31260 w 65751"/>
                <a:gd name="connsiteY956" fmla="*/ 45931 h 68563"/>
                <a:gd name="connsiteX957" fmla="*/ 31260 w 65751"/>
                <a:gd name="connsiteY957" fmla="*/ 45655 h 68563"/>
                <a:gd name="connsiteX958" fmla="*/ 30984 w 65751"/>
                <a:gd name="connsiteY958" fmla="*/ 45655 h 68563"/>
                <a:gd name="connsiteX959" fmla="*/ 30707 w 65751"/>
                <a:gd name="connsiteY959" fmla="*/ 45379 h 68563"/>
                <a:gd name="connsiteX960" fmla="*/ 30431 w 65751"/>
                <a:gd name="connsiteY960" fmla="*/ 45379 h 68563"/>
                <a:gd name="connsiteX961" fmla="*/ 30431 w 65751"/>
                <a:gd name="connsiteY961" fmla="*/ 45102 h 68563"/>
                <a:gd name="connsiteX962" fmla="*/ 30155 w 65751"/>
                <a:gd name="connsiteY962" fmla="*/ 45102 h 68563"/>
                <a:gd name="connsiteX963" fmla="*/ 30155 w 65751"/>
                <a:gd name="connsiteY963" fmla="*/ 44826 h 68563"/>
                <a:gd name="connsiteX964" fmla="*/ 29879 w 65751"/>
                <a:gd name="connsiteY964" fmla="*/ 44826 h 68563"/>
                <a:gd name="connsiteX965" fmla="*/ 29602 w 65751"/>
                <a:gd name="connsiteY965" fmla="*/ 44826 h 68563"/>
                <a:gd name="connsiteX966" fmla="*/ 29602 w 65751"/>
                <a:gd name="connsiteY966" fmla="*/ 44549 h 68563"/>
                <a:gd name="connsiteX967" fmla="*/ 29326 w 65751"/>
                <a:gd name="connsiteY967" fmla="*/ 44549 h 68563"/>
                <a:gd name="connsiteX968" fmla="*/ 29050 w 65751"/>
                <a:gd name="connsiteY968" fmla="*/ 44549 h 68563"/>
                <a:gd name="connsiteX969" fmla="*/ 28773 w 65751"/>
                <a:gd name="connsiteY969" fmla="*/ 44549 h 68563"/>
                <a:gd name="connsiteX970" fmla="*/ 28497 w 65751"/>
                <a:gd name="connsiteY970" fmla="*/ 44549 h 68563"/>
                <a:gd name="connsiteX971" fmla="*/ 28497 w 65751"/>
                <a:gd name="connsiteY971" fmla="*/ 44273 h 68563"/>
                <a:gd name="connsiteX972" fmla="*/ 28221 w 65751"/>
                <a:gd name="connsiteY972" fmla="*/ 44273 h 68563"/>
                <a:gd name="connsiteX973" fmla="*/ 27945 w 65751"/>
                <a:gd name="connsiteY973" fmla="*/ 44273 h 68563"/>
                <a:gd name="connsiteX974" fmla="*/ 27668 w 65751"/>
                <a:gd name="connsiteY974" fmla="*/ 44273 h 68563"/>
                <a:gd name="connsiteX975" fmla="*/ 27392 w 65751"/>
                <a:gd name="connsiteY975" fmla="*/ 44273 h 68563"/>
                <a:gd name="connsiteX976" fmla="*/ 27392 w 65751"/>
                <a:gd name="connsiteY976" fmla="*/ 43996 h 68563"/>
                <a:gd name="connsiteX977" fmla="*/ 27116 w 65751"/>
                <a:gd name="connsiteY977" fmla="*/ 43996 h 68563"/>
                <a:gd name="connsiteX978" fmla="*/ 26840 w 65751"/>
                <a:gd name="connsiteY978" fmla="*/ 43996 h 68563"/>
                <a:gd name="connsiteX979" fmla="*/ 26564 w 65751"/>
                <a:gd name="connsiteY979" fmla="*/ 43996 h 68563"/>
                <a:gd name="connsiteX980" fmla="*/ 26287 w 65751"/>
                <a:gd name="connsiteY980" fmla="*/ 43996 h 68563"/>
                <a:gd name="connsiteX981" fmla="*/ 26287 w 65751"/>
                <a:gd name="connsiteY981" fmla="*/ 43720 h 68563"/>
                <a:gd name="connsiteX982" fmla="*/ 26011 w 65751"/>
                <a:gd name="connsiteY982" fmla="*/ 43720 h 68563"/>
                <a:gd name="connsiteX983" fmla="*/ 25735 w 65751"/>
                <a:gd name="connsiteY983" fmla="*/ 43720 h 68563"/>
                <a:gd name="connsiteX984" fmla="*/ 25458 w 65751"/>
                <a:gd name="connsiteY984" fmla="*/ 43720 h 68563"/>
                <a:gd name="connsiteX985" fmla="*/ 25458 w 65751"/>
                <a:gd name="connsiteY985" fmla="*/ 43996 h 68563"/>
                <a:gd name="connsiteX986" fmla="*/ 25182 w 65751"/>
                <a:gd name="connsiteY986" fmla="*/ 43996 h 68563"/>
                <a:gd name="connsiteX987" fmla="*/ 24906 w 65751"/>
                <a:gd name="connsiteY987" fmla="*/ 43996 h 68563"/>
                <a:gd name="connsiteX988" fmla="*/ 24629 w 65751"/>
                <a:gd name="connsiteY988" fmla="*/ 43996 h 68563"/>
                <a:gd name="connsiteX989" fmla="*/ 24353 w 65751"/>
                <a:gd name="connsiteY989" fmla="*/ 43996 h 68563"/>
                <a:gd name="connsiteX990" fmla="*/ 24077 w 65751"/>
                <a:gd name="connsiteY990" fmla="*/ 43996 h 68563"/>
                <a:gd name="connsiteX991" fmla="*/ 23801 w 65751"/>
                <a:gd name="connsiteY991" fmla="*/ 43996 h 68563"/>
                <a:gd name="connsiteX992" fmla="*/ 23524 w 65751"/>
                <a:gd name="connsiteY992" fmla="*/ 43996 h 68563"/>
                <a:gd name="connsiteX993" fmla="*/ 23248 w 65751"/>
                <a:gd name="connsiteY993" fmla="*/ 43996 h 68563"/>
                <a:gd name="connsiteX994" fmla="*/ 23248 w 65751"/>
                <a:gd name="connsiteY994" fmla="*/ 44273 h 68563"/>
                <a:gd name="connsiteX995" fmla="*/ 22972 w 65751"/>
                <a:gd name="connsiteY995" fmla="*/ 44273 h 68563"/>
                <a:gd name="connsiteX996" fmla="*/ 22696 w 65751"/>
                <a:gd name="connsiteY996" fmla="*/ 44273 h 68563"/>
                <a:gd name="connsiteX997" fmla="*/ 22420 w 65751"/>
                <a:gd name="connsiteY997" fmla="*/ 44273 h 68563"/>
                <a:gd name="connsiteX998" fmla="*/ 22143 w 65751"/>
                <a:gd name="connsiteY998" fmla="*/ 44273 h 68563"/>
                <a:gd name="connsiteX999" fmla="*/ 22143 w 65751"/>
                <a:gd name="connsiteY999" fmla="*/ 44549 h 68563"/>
                <a:gd name="connsiteX1000" fmla="*/ 21867 w 65751"/>
                <a:gd name="connsiteY1000" fmla="*/ 44549 h 68563"/>
                <a:gd name="connsiteX1001" fmla="*/ 21591 w 65751"/>
                <a:gd name="connsiteY1001" fmla="*/ 44549 h 68563"/>
                <a:gd name="connsiteX1002" fmla="*/ 21591 w 65751"/>
                <a:gd name="connsiteY1002" fmla="*/ 44826 h 68563"/>
                <a:gd name="connsiteX1003" fmla="*/ 21314 w 65751"/>
                <a:gd name="connsiteY1003" fmla="*/ 44826 h 68563"/>
                <a:gd name="connsiteX1004" fmla="*/ 21038 w 65751"/>
                <a:gd name="connsiteY1004" fmla="*/ 45102 h 68563"/>
                <a:gd name="connsiteX1005" fmla="*/ 20762 w 65751"/>
                <a:gd name="connsiteY1005" fmla="*/ 45379 h 68563"/>
                <a:gd name="connsiteX1006" fmla="*/ 20762 w 65751"/>
                <a:gd name="connsiteY1006" fmla="*/ 45655 h 68563"/>
                <a:gd name="connsiteX1007" fmla="*/ 20485 w 65751"/>
                <a:gd name="connsiteY1007" fmla="*/ 45655 h 68563"/>
                <a:gd name="connsiteX1008" fmla="*/ 20485 w 65751"/>
                <a:gd name="connsiteY1008" fmla="*/ 45931 h 68563"/>
                <a:gd name="connsiteX1009" fmla="*/ 20209 w 65751"/>
                <a:gd name="connsiteY1009" fmla="*/ 45931 h 68563"/>
                <a:gd name="connsiteX1010" fmla="*/ 20209 w 65751"/>
                <a:gd name="connsiteY1010" fmla="*/ 46208 h 68563"/>
                <a:gd name="connsiteX1011" fmla="*/ 19933 w 65751"/>
                <a:gd name="connsiteY1011" fmla="*/ 46485 h 68563"/>
                <a:gd name="connsiteX1012" fmla="*/ 19933 w 65751"/>
                <a:gd name="connsiteY1012" fmla="*/ 46761 h 68563"/>
                <a:gd name="connsiteX1013" fmla="*/ 19933 w 65751"/>
                <a:gd name="connsiteY1013" fmla="*/ 47037 h 68563"/>
                <a:gd name="connsiteX1014" fmla="*/ 19657 w 65751"/>
                <a:gd name="connsiteY1014" fmla="*/ 47037 h 68563"/>
                <a:gd name="connsiteX1015" fmla="*/ 19657 w 65751"/>
                <a:gd name="connsiteY1015" fmla="*/ 47314 h 68563"/>
                <a:gd name="connsiteX1016" fmla="*/ 19380 w 65751"/>
                <a:gd name="connsiteY1016" fmla="*/ 47314 h 68563"/>
                <a:gd name="connsiteX1017" fmla="*/ 19104 w 65751"/>
                <a:gd name="connsiteY1017" fmla="*/ 47314 h 68563"/>
                <a:gd name="connsiteX1018" fmla="*/ 18828 w 65751"/>
                <a:gd name="connsiteY1018" fmla="*/ 47314 h 68563"/>
                <a:gd name="connsiteX1019" fmla="*/ 18552 w 65751"/>
                <a:gd name="connsiteY1019" fmla="*/ 47314 h 68563"/>
                <a:gd name="connsiteX1020" fmla="*/ 18276 w 65751"/>
                <a:gd name="connsiteY1020" fmla="*/ 47314 h 68563"/>
                <a:gd name="connsiteX1021" fmla="*/ 17999 w 65751"/>
                <a:gd name="connsiteY1021" fmla="*/ 47314 h 68563"/>
                <a:gd name="connsiteX1022" fmla="*/ 17723 w 65751"/>
                <a:gd name="connsiteY1022" fmla="*/ 47591 h 68563"/>
                <a:gd name="connsiteX1023" fmla="*/ 17447 w 65751"/>
                <a:gd name="connsiteY1023" fmla="*/ 47591 h 68563"/>
                <a:gd name="connsiteX1024" fmla="*/ 17170 w 65751"/>
                <a:gd name="connsiteY1024" fmla="*/ 47591 h 68563"/>
                <a:gd name="connsiteX1025" fmla="*/ 17170 w 65751"/>
                <a:gd name="connsiteY1025" fmla="*/ 47314 h 68563"/>
                <a:gd name="connsiteX1026" fmla="*/ 16894 w 65751"/>
                <a:gd name="connsiteY1026" fmla="*/ 47314 h 68563"/>
                <a:gd name="connsiteX1027" fmla="*/ 16618 w 65751"/>
                <a:gd name="connsiteY1027" fmla="*/ 47314 h 68563"/>
                <a:gd name="connsiteX1028" fmla="*/ 16341 w 65751"/>
                <a:gd name="connsiteY1028" fmla="*/ 47314 h 68563"/>
                <a:gd name="connsiteX1029" fmla="*/ 16065 w 65751"/>
                <a:gd name="connsiteY1029" fmla="*/ 47314 h 68563"/>
                <a:gd name="connsiteX1030" fmla="*/ 15789 w 65751"/>
                <a:gd name="connsiteY1030" fmla="*/ 47314 h 68563"/>
                <a:gd name="connsiteX1031" fmla="*/ 15789 w 65751"/>
                <a:gd name="connsiteY1031" fmla="*/ 47591 h 68563"/>
                <a:gd name="connsiteX1032" fmla="*/ 15513 w 65751"/>
                <a:gd name="connsiteY1032" fmla="*/ 47591 h 68563"/>
                <a:gd name="connsiteX1033" fmla="*/ 15236 w 65751"/>
                <a:gd name="connsiteY1033" fmla="*/ 47591 h 68563"/>
                <a:gd name="connsiteX1034" fmla="*/ 14960 w 65751"/>
                <a:gd name="connsiteY1034" fmla="*/ 47591 h 68563"/>
                <a:gd name="connsiteX1035" fmla="*/ 14684 w 65751"/>
                <a:gd name="connsiteY1035" fmla="*/ 47591 h 68563"/>
                <a:gd name="connsiteX1036" fmla="*/ 14408 w 65751"/>
                <a:gd name="connsiteY1036" fmla="*/ 47591 h 68563"/>
                <a:gd name="connsiteX1037" fmla="*/ 14408 w 65751"/>
                <a:gd name="connsiteY1037" fmla="*/ 47867 h 68563"/>
                <a:gd name="connsiteX1038" fmla="*/ 14132 w 65751"/>
                <a:gd name="connsiteY1038" fmla="*/ 47867 h 68563"/>
                <a:gd name="connsiteX1039" fmla="*/ 13855 w 65751"/>
                <a:gd name="connsiteY1039" fmla="*/ 47867 h 68563"/>
                <a:gd name="connsiteX1040" fmla="*/ 13579 w 65751"/>
                <a:gd name="connsiteY1040" fmla="*/ 47867 h 68563"/>
                <a:gd name="connsiteX1041" fmla="*/ 13303 w 65751"/>
                <a:gd name="connsiteY1041" fmla="*/ 47867 h 68563"/>
                <a:gd name="connsiteX1042" fmla="*/ 13026 w 65751"/>
                <a:gd name="connsiteY1042" fmla="*/ 47867 h 68563"/>
                <a:gd name="connsiteX1043" fmla="*/ 12750 w 65751"/>
                <a:gd name="connsiteY1043" fmla="*/ 48143 h 68563"/>
                <a:gd name="connsiteX1044" fmla="*/ 12474 w 65751"/>
                <a:gd name="connsiteY1044" fmla="*/ 48143 h 68563"/>
                <a:gd name="connsiteX1045" fmla="*/ 12198 w 65751"/>
                <a:gd name="connsiteY1045" fmla="*/ 48143 h 68563"/>
                <a:gd name="connsiteX1046" fmla="*/ 11921 w 65751"/>
                <a:gd name="connsiteY1046" fmla="*/ 48143 h 68563"/>
                <a:gd name="connsiteX1047" fmla="*/ 11645 w 65751"/>
                <a:gd name="connsiteY1047" fmla="*/ 48143 h 68563"/>
                <a:gd name="connsiteX1048" fmla="*/ 11369 w 65751"/>
                <a:gd name="connsiteY1048" fmla="*/ 48420 h 68563"/>
                <a:gd name="connsiteX1049" fmla="*/ 11092 w 65751"/>
                <a:gd name="connsiteY1049" fmla="*/ 48143 h 68563"/>
                <a:gd name="connsiteX1050" fmla="*/ 11092 w 65751"/>
                <a:gd name="connsiteY1050" fmla="*/ 47867 h 68563"/>
                <a:gd name="connsiteX1051" fmla="*/ 10816 w 65751"/>
                <a:gd name="connsiteY1051" fmla="*/ 47867 h 68563"/>
                <a:gd name="connsiteX1052" fmla="*/ 10540 w 65751"/>
                <a:gd name="connsiteY1052" fmla="*/ 47867 h 68563"/>
                <a:gd name="connsiteX1053" fmla="*/ 10264 w 65751"/>
                <a:gd name="connsiteY1053" fmla="*/ 47867 h 68563"/>
                <a:gd name="connsiteX1054" fmla="*/ 9988 w 65751"/>
                <a:gd name="connsiteY1054" fmla="*/ 47867 h 68563"/>
                <a:gd name="connsiteX1055" fmla="*/ 9711 w 65751"/>
                <a:gd name="connsiteY1055" fmla="*/ 47867 h 68563"/>
                <a:gd name="connsiteX1056" fmla="*/ 9711 w 65751"/>
                <a:gd name="connsiteY1056" fmla="*/ 48143 h 68563"/>
                <a:gd name="connsiteX1057" fmla="*/ 9435 w 65751"/>
                <a:gd name="connsiteY1057" fmla="*/ 48143 h 68563"/>
                <a:gd name="connsiteX1058" fmla="*/ 9159 w 65751"/>
                <a:gd name="connsiteY1058" fmla="*/ 48143 h 68563"/>
                <a:gd name="connsiteX1059" fmla="*/ 9159 w 65751"/>
                <a:gd name="connsiteY1059" fmla="*/ 48420 h 68563"/>
                <a:gd name="connsiteX1060" fmla="*/ 8882 w 65751"/>
                <a:gd name="connsiteY1060" fmla="*/ 48420 h 68563"/>
                <a:gd name="connsiteX1061" fmla="*/ 8882 w 65751"/>
                <a:gd name="connsiteY1061" fmla="*/ 48696 h 68563"/>
                <a:gd name="connsiteX1062" fmla="*/ 8606 w 65751"/>
                <a:gd name="connsiteY1062" fmla="*/ 48696 h 68563"/>
                <a:gd name="connsiteX1063" fmla="*/ 8606 w 65751"/>
                <a:gd name="connsiteY1063" fmla="*/ 48973 h 68563"/>
                <a:gd name="connsiteX1064" fmla="*/ 8330 w 65751"/>
                <a:gd name="connsiteY1064" fmla="*/ 48973 h 68563"/>
                <a:gd name="connsiteX1065" fmla="*/ 8054 w 65751"/>
                <a:gd name="connsiteY1065" fmla="*/ 48973 h 68563"/>
                <a:gd name="connsiteX1066" fmla="*/ 8054 w 65751"/>
                <a:gd name="connsiteY1066" fmla="*/ 49249 h 68563"/>
                <a:gd name="connsiteX1067" fmla="*/ 7777 w 65751"/>
                <a:gd name="connsiteY1067" fmla="*/ 49249 h 68563"/>
                <a:gd name="connsiteX1068" fmla="*/ 7501 w 65751"/>
                <a:gd name="connsiteY1068" fmla="*/ 49249 h 68563"/>
                <a:gd name="connsiteX1069" fmla="*/ 7225 w 65751"/>
                <a:gd name="connsiteY1069" fmla="*/ 49249 h 68563"/>
                <a:gd name="connsiteX1070" fmla="*/ 6948 w 65751"/>
                <a:gd name="connsiteY1070" fmla="*/ 49249 h 68563"/>
                <a:gd name="connsiteX1071" fmla="*/ 6948 w 65751"/>
                <a:gd name="connsiteY1071" fmla="*/ 48973 h 68563"/>
                <a:gd name="connsiteX1072" fmla="*/ 6672 w 65751"/>
                <a:gd name="connsiteY1072" fmla="*/ 48973 h 68563"/>
                <a:gd name="connsiteX1073" fmla="*/ 6396 w 65751"/>
                <a:gd name="connsiteY1073" fmla="*/ 48973 h 68563"/>
                <a:gd name="connsiteX1074" fmla="*/ 6396 w 65751"/>
                <a:gd name="connsiteY1074" fmla="*/ 48696 h 68563"/>
                <a:gd name="connsiteX1075" fmla="*/ 6120 w 65751"/>
                <a:gd name="connsiteY1075" fmla="*/ 48696 h 68563"/>
                <a:gd name="connsiteX1076" fmla="*/ 6120 w 65751"/>
                <a:gd name="connsiteY1076" fmla="*/ 48420 h 68563"/>
                <a:gd name="connsiteX1077" fmla="*/ 6120 w 65751"/>
                <a:gd name="connsiteY1077" fmla="*/ 48143 h 68563"/>
                <a:gd name="connsiteX1078" fmla="*/ 5844 w 65751"/>
                <a:gd name="connsiteY1078" fmla="*/ 48143 h 68563"/>
                <a:gd name="connsiteX1079" fmla="*/ 5844 w 65751"/>
                <a:gd name="connsiteY1079" fmla="*/ 47867 h 68563"/>
                <a:gd name="connsiteX1080" fmla="*/ 5844 w 65751"/>
                <a:gd name="connsiteY1080" fmla="*/ 47591 h 68563"/>
                <a:gd name="connsiteX1081" fmla="*/ 5567 w 65751"/>
                <a:gd name="connsiteY1081" fmla="*/ 47591 h 68563"/>
                <a:gd name="connsiteX1082" fmla="*/ 5567 w 65751"/>
                <a:gd name="connsiteY1082" fmla="*/ 47314 h 68563"/>
                <a:gd name="connsiteX1083" fmla="*/ 5567 w 65751"/>
                <a:gd name="connsiteY1083" fmla="*/ 47037 h 68563"/>
                <a:gd name="connsiteX1084" fmla="*/ 5567 w 65751"/>
                <a:gd name="connsiteY1084" fmla="*/ 46761 h 68563"/>
                <a:gd name="connsiteX1085" fmla="*/ 5844 w 65751"/>
                <a:gd name="connsiteY1085" fmla="*/ 46761 h 68563"/>
                <a:gd name="connsiteX1086" fmla="*/ 5844 w 65751"/>
                <a:gd name="connsiteY1086" fmla="*/ 46485 h 68563"/>
                <a:gd name="connsiteX1087" fmla="*/ 5844 w 65751"/>
                <a:gd name="connsiteY1087" fmla="*/ 46208 h 68563"/>
                <a:gd name="connsiteX1088" fmla="*/ 6120 w 65751"/>
                <a:gd name="connsiteY1088" fmla="*/ 46208 h 68563"/>
                <a:gd name="connsiteX1089" fmla="*/ 6396 w 65751"/>
                <a:gd name="connsiteY1089" fmla="*/ 46208 h 68563"/>
                <a:gd name="connsiteX1090" fmla="*/ 6672 w 65751"/>
                <a:gd name="connsiteY1090" fmla="*/ 46208 h 68563"/>
                <a:gd name="connsiteX1091" fmla="*/ 6948 w 65751"/>
                <a:gd name="connsiteY1091" fmla="*/ 46208 h 68563"/>
                <a:gd name="connsiteX1092" fmla="*/ 7225 w 65751"/>
                <a:gd name="connsiteY1092" fmla="*/ 46208 h 68563"/>
                <a:gd name="connsiteX1093" fmla="*/ 7501 w 65751"/>
                <a:gd name="connsiteY1093" fmla="*/ 46208 h 68563"/>
                <a:gd name="connsiteX1094" fmla="*/ 7501 w 65751"/>
                <a:gd name="connsiteY1094" fmla="*/ 45931 h 68563"/>
                <a:gd name="connsiteX1095" fmla="*/ 7777 w 65751"/>
                <a:gd name="connsiteY1095" fmla="*/ 45931 h 68563"/>
                <a:gd name="connsiteX1096" fmla="*/ 7777 w 65751"/>
                <a:gd name="connsiteY1096" fmla="*/ 45655 h 68563"/>
                <a:gd name="connsiteX1097" fmla="*/ 8054 w 65751"/>
                <a:gd name="connsiteY1097" fmla="*/ 45655 h 68563"/>
                <a:gd name="connsiteX1098" fmla="*/ 8330 w 65751"/>
                <a:gd name="connsiteY1098" fmla="*/ 45379 h 68563"/>
                <a:gd name="connsiteX1099" fmla="*/ 8606 w 65751"/>
                <a:gd name="connsiteY1099" fmla="*/ 45379 h 68563"/>
                <a:gd name="connsiteX1100" fmla="*/ 8606 w 65751"/>
                <a:gd name="connsiteY1100" fmla="*/ 45102 h 68563"/>
                <a:gd name="connsiteX1101" fmla="*/ 8882 w 65751"/>
                <a:gd name="connsiteY1101" fmla="*/ 45102 h 68563"/>
                <a:gd name="connsiteX1102" fmla="*/ 9159 w 65751"/>
                <a:gd name="connsiteY1102" fmla="*/ 45102 h 68563"/>
                <a:gd name="connsiteX1103" fmla="*/ 9435 w 65751"/>
                <a:gd name="connsiteY1103" fmla="*/ 45102 h 68563"/>
                <a:gd name="connsiteX1104" fmla="*/ 9711 w 65751"/>
                <a:gd name="connsiteY1104" fmla="*/ 44826 h 68563"/>
                <a:gd name="connsiteX1105" fmla="*/ 9711 w 65751"/>
                <a:gd name="connsiteY1105" fmla="*/ 44549 h 68563"/>
                <a:gd name="connsiteX1106" fmla="*/ 9988 w 65751"/>
                <a:gd name="connsiteY1106" fmla="*/ 44273 h 68563"/>
                <a:gd name="connsiteX1107" fmla="*/ 10264 w 65751"/>
                <a:gd name="connsiteY1107" fmla="*/ 43996 h 68563"/>
                <a:gd name="connsiteX1108" fmla="*/ 10264 w 65751"/>
                <a:gd name="connsiteY1108" fmla="*/ 43720 h 68563"/>
                <a:gd name="connsiteX1109" fmla="*/ 10540 w 65751"/>
                <a:gd name="connsiteY1109" fmla="*/ 43444 h 68563"/>
                <a:gd name="connsiteX1110" fmla="*/ 10540 w 65751"/>
                <a:gd name="connsiteY1110" fmla="*/ 43167 h 68563"/>
                <a:gd name="connsiteX1111" fmla="*/ 10540 w 65751"/>
                <a:gd name="connsiteY1111" fmla="*/ 42890 h 68563"/>
                <a:gd name="connsiteX1112" fmla="*/ 10540 w 65751"/>
                <a:gd name="connsiteY1112" fmla="*/ 42614 h 68563"/>
                <a:gd name="connsiteX1113" fmla="*/ 10540 w 65751"/>
                <a:gd name="connsiteY1113" fmla="*/ 42338 h 68563"/>
                <a:gd name="connsiteX1114" fmla="*/ 10540 w 65751"/>
                <a:gd name="connsiteY1114" fmla="*/ 42061 h 68563"/>
                <a:gd name="connsiteX1115" fmla="*/ 10264 w 65751"/>
                <a:gd name="connsiteY1115" fmla="*/ 42061 h 68563"/>
                <a:gd name="connsiteX1116" fmla="*/ 10264 w 65751"/>
                <a:gd name="connsiteY1116" fmla="*/ 41785 h 68563"/>
                <a:gd name="connsiteX1117" fmla="*/ 10264 w 65751"/>
                <a:gd name="connsiteY1117" fmla="*/ 41508 h 68563"/>
                <a:gd name="connsiteX1118" fmla="*/ 10264 w 65751"/>
                <a:gd name="connsiteY1118" fmla="*/ 41232 h 68563"/>
                <a:gd name="connsiteX1119" fmla="*/ 9988 w 65751"/>
                <a:gd name="connsiteY1119" fmla="*/ 41232 h 68563"/>
                <a:gd name="connsiteX1120" fmla="*/ 9988 w 65751"/>
                <a:gd name="connsiteY1120" fmla="*/ 40955 h 68563"/>
                <a:gd name="connsiteX1121" fmla="*/ 9988 w 65751"/>
                <a:gd name="connsiteY1121" fmla="*/ 40679 h 68563"/>
                <a:gd name="connsiteX1122" fmla="*/ 9711 w 65751"/>
                <a:gd name="connsiteY1122" fmla="*/ 40679 h 68563"/>
                <a:gd name="connsiteX1123" fmla="*/ 9711 w 65751"/>
                <a:gd name="connsiteY1123" fmla="*/ 40402 h 68563"/>
                <a:gd name="connsiteX1124" fmla="*/ 9711 w 65751"/>
                <a:gd name="connsiteY1124" fmla="*/ 40126 h 68563"/>
                <a:gd name="connsiteX1125" fmla="*/ 9435 w 65751"/>
                <a:gd name="connsiteY1125" fmla="*/ 40126 h 68563"/>
                <a:gd name="connsiteX1126" fmla="*/ 9435 w 65751"/>
                <a:gd name="connsiteY1126" fmla="*/ 39849 h 68563"/>
                <a:gd name="connsiteX1127" fmla="*/ 9159 w 65751"/>
                <a:gd name="connsiteY1127" fmla="*/ 39849 h 68563"/>
                <a:gd name="connsiteX1128" fmla="*/ 9159 w 65751"/>
                <a:gd name="connsiteY1128" fmla="*/ 39573 h 68563"/>
                <a:gd name="connsiteX1129" fmla="*/ 8882 w 65751"/>
                <a:gd name="connsiteY1129" fmla="*/ 39573 h 68563"/>
                <a:gd name="connsiteX1130" fmla="*/ 8882 w 65751"/>
                <a:gd name="connsiteY1130" fmla="*/ 39297 h 68563"/>
                <a:gd name="connsiteX1131" fmla="*/ 8606 w 65751"/>
                <a:gd name="connsiteY1131" fmla="*/ 39297 h 68563"/>
                <a:gd name="connsiteX1132" fmla="*/ 8606 w 65751"/>
                <a:gd name="connsiteY1132" fmla="*/ 39020 h 68563"/>
                <a:gd name="connsiteX1133" fmla="*/ 8330 w 65751"/>
                <a:gd name="connsiteY1133" fmla="*/ 39020 h 68563"/>
                <a:gd name="connsiteX1134" fmla="*/ 8054 w 65751"/>
                <a:gd name="connsiteY1134" fmla="*/ 39020 h 68563"/>
                <a:gd name="connsiteX1135" fmla="*/ 7777 w 65751"/>
                <a:gd name="connsiteY1135" fmla="*/ 39020 h 68563"/>
                <a:gd name="connsiteX1136" fmla="*/ 7777 w 65751"/>
                <a:gd name="connsiteY1136" fmla="*/ 39297 h 68563"/>
                <a:gd name="connsiteX1137" fmla="*/ 7501 w 65751"/>
                <a:gd name="connsiteY1137" fmla="*/ 39297 h 68563"/>
                <a:gd name="connsiteX1138" fmla="*/ 7225 w 65751"/>
                <a:gd name="connsiteY1138" fmla="*/ 39297 h 68563"/>
                <a:gd name="connsiteX1139" fmla="*/ 7225 w 65751"/>
                <a:gd name="connsiteY1139" fmla="*/ 39573 h 68563"/>
                <a:gd name="connsiteX1140" fmla="*/ 6948 w 65751"/>
                <a:gd name="connsiteY1140" fmla="*/ 39573 h 68563"/>
                <a:gd name="connsiteX1141" fmla="*/ 6672 w 65751"/>
                <a:gd name="connsiteY1141" fmla="*/ 39573 h 68563"/>
                <a:gd name="connsiteX1142" fmla="*/ 6672 w 65751"/>
                <a:gd name="connsiteY1142" fmla="*/ 39297 h 68563"/>
                <a:gd name="connsiteX1143" fmla="*/ 6396 w 65751"/>
                <a:gd name="connsiteY1143" fmla="*/ 39297 h 68563"/>
                <a:gd name="connsiteX1144" fmla="*/ 6120 w 65751"/>
                <a:gd name="connsiteY1144" fmla="*/ 39297 h 68563"/>
                <a:gd name="connsiteX1145" fmla="*/ 6120 w 65751"/>
                <a:gd name="connsiteY1145" fmla="*/ 39020 h 68563"/>
                <a:gd name="connsiteX1146" fmla="*/ 5844 w 65751"/>
                <a:gd name="connsiteY1146" fmla="*/ 39020 h 68563"/>
                <a:gd name="connsiteX1147" fmla="*/ 5567 w 65751"/>
                <a:gd name="connsiteY1147" fmla="*/ 39020 h 68563"/>
                <a:gd name="connsiteX1148" fmla="*/ 5291 w 65751"/>
                <a:gd name="connsiteY1148" fmla="*/ 39020 h 68563"/>
                <a:gd name="connsiteX1149" fmla="*/ 5291 w 65751"/>
                <a:gd name="connsiteY1149" fmla="*/ 39297 h 68563"/>
                <a:gd name="connsiteX1150" fmla="*/ 5015 w 65751"/>
                <a:gd name="connsiteY1150" fmla="*/ 39297 h 68563"/>
                <a:gd name="connsiteX1151" fmla="*/ 5015 w 65751"/>
                <a:gd name="connsiteY1151" fmla="*/ 39573 h 68563"/>
                <a:gd name="connsiteX1152" fmla="*/ 4739 w 65751"/>
                <a:gd name="connsiteY1152" fmla="*/ 39573 h 68563"/>
                <a:gd name="connsiteX1153" fmla="*/ 4739 w 65751"/>
                <a:gd name="connsiteY1153" fmla="*/ 39849 h 68563"/>
                <a:gd name="connsiteX1154" fmla="*/ 4462 w 65751"/>
                <a:gd name="connsiteY1154" fmla="*/ 39849 h 68563"/>
                <a:gd name="connsiteX1155" fmla="*/ 4462 w 65751"/>
                <a:gd name="connsiteY1155" fmla="*/ 40126 h 68563"/>
                <a:gd name="connsiteX1156" fmla="*/ 4186 w 65751"/>
                <a:gd name="connsiteY1156" fmla="*/ 40126 h 68563"/>
                <a:gd name="connsiteX1157" fmla="*/ 4186 w 65751"/>
                <a:gd name="connsiteY1157" fmla="*/ 40402 h 68563"/>
                <a:gd name="connsiteX1158" fmla="*/ 4186 w 65751"/>
                <a:gd name="connsiteY1158" fmla="*/ 40679 h 68563"/>
                <a:gd name="connsiteX1159" fmla="*/ 3910 w 65751"/>
                <a:gd name="connsiteY1159" fmla="*/ 40679 h 68563"/>
                <a:gd name="connsiteX1160" fmla="*/ 3910 w 65751"/>
                <a:gd name="connsiteY1160" fmla="*/ 40955 h 68563"/>
                <a:gd name="connsiteX1161" fmla="*/ 3910 w 65751"/>
                <a:gd name="connsiteY1161" fmla="*/ 41232 h 68563"/>
                <a:gd name="connsiteX1162" fmla="*/ 3633 w 65751"/>
                <a:gd name="connsiteY1162" fmla="*/ 40955 h 68563"/>
                <a:gd name="connsiteX1163" fmla="*/ 3357 w 65751"/>
                <a:gd name="connsiteY1163" fmla="*/ 40955 h 68563"/>
                <a:gd name="connsiteX1164" fmla="*/ 3357 w 65751"/>
                <a:gd name="connsiteY1164" fmla="*/ 40679 h 68563"/>
                <a:gd name="connsiteX1165" fmla="*/ 3357 w 65751"/>
                <a:gd name="connsiteY1165" fmla="*/ 40402 h 68563"/>
                <a:gd name="connsiteX1166" fmla="*/ 3357 w 65751"/>
                <a:gd name="connsiteY1166" fmla="*/ 40126 h 68563"/>
                <a:gd name="connsiteX1167" fmla="*/ 3357 w 65751"/>
                <a:gd name="connsiteY1167" fmla="*/ 39849 h 68563"/>
                <a:gd name="connsiteX1168" fmla="*/ 3357 w 65751"/>
                <a:gd name="connsiteY1168" fmla="*/ 39573 h 68563"/>
                <a:gd name="connsiteX1169" fmla="*/ 3081 w 65751"/>
                <a:gd name="connsiteY1169" fmla="*/ 39573 h 68563"/>
                <a:gd name="connsiteX1170" fmla="*/ 2804 w 65751"/>
                <a:gd name="connsiteY1170" fmla="*/ 39573 h 68563"/>
                <a:gd name="connsiteX1171" fmla="*/ 2804 w 65751"/>
                <a:gd name="connsiteY1171" fmla="*/ 39297 h 68563"/>
                <a:gd name="connsiteX1172" fmla="*/ 2528 w 65751"/>
                <a:gd name="connsiteY1172" fmla="*/ 39020 h 68563"/>
                <a:gd name="connsiteX1173" fmla="*/ 2528 w 65751"/>
                <a:gd name="connsiteY1173" fmla="*/ 38744 h 68563"/>
                <a:gd name="connsiteX1174" fmla="*/ 2804 w 65751"/>
                <a:gd name="connsiteY1174" fmla="*/ 38744 h 68563"/>
                <a:gd name="connsiteX1175" fmla="*/ 2804 w 65751"/>
                <a:gd name="connsiteY1175" fmla="*/ 38467 h 68563"/>
                <a:gd name="connsiteX1176" fmla="*/ 2804 w 65751"/>
                <a:gd name="connsiteY1176" fmla="*/ 38191 h 68563"/>
                <a:gd name="connsiteX1177" fmla="*/ 2804 w 65751"/>
                <a:gd name="connsiteY1177" fmla="*/ 37914 h 68563"/>
                <a:gd name="connsiteX1178" fmla="*/ 3081 w 65751"/>
                <a:gd name="connsiteY1178" fmla="*/ 37914 h 68563"/>
                <a:gd name="connsiteX1179" fmla="*/ 3081 w 65751"/>
                <a:gd name="connsiteY1179" fmla="*/ 37638 h 68563"/>
                <a:gd name="connsiteX1180" fmla="*/ 3357 w 65751"/>
                <a:gd name="connsiteY1180" fmla="*/ 37638 h 68563"/>
                <a:gd name="connsiteX1181" fmla="*/ 3357 w 65751"/>
                <a:gd name="connsiteY1181" fmla="*/ 37361 h 68563"/>
                <a:gd name="connsiteX1182" fmla="*/ 3081 w 65751"/>
                <a:gd name="connsiteY1182" fmla="*/ 37085 h 68563"/>
                <a:gd name="connsiteX1183" fmla="*/ 3081 w 65751"/>
                <a:gd name="connsiteY1183" fmla="*/ 36808 h 68563"/>
                <a:gd name="connsiteX1184" fmla="*/ 2804 w 65751"/>
                <a:gd name="connsiteY1184" fmla="*/ 36808 h 68563"/>
                <a:gd name="connsiteX1185" fmla="*/ 2804 w 65751"/>
                <a:gd name="connsiteY1185" fmla="*/ 36532 h 68563"/>
                <a:gd name="connsiteX1186" fmla="*/ 2528 w 65751"/>
                <a:gd name="connsiteY1186" fmla="*/ 36532 h 68563"/>
                <a:gd name="connsiteX1187" fmla="*/ 2528 w 65751"/>
                <a:gd name="connsiteY1187" fmla="*/ 36255 h 68563"/>
                <a:gd name="connsiteX1188" fmla="*/ 2528 w 65751"/>
                <a:gd name="connsiteY1188" fmla="*/ 35979 h 68563"/>
                <a:gd name="connsiteX1189" fmla="*/ 2804 w 65751"/>
                <a:gd name="connsiteY1189" fmla="*/ 35979 h 68563"/>
                <a:gd name="connsiteX1190" fmla="*/ 3081 w 65751"/>
                <a:gd name="connsiteY1190" fmla="*/ 35979 h 68563"/>
                <a:gd name="connsiteX1191" fmla="*/ 3357 w 65751"/>
                <a:gd name="connsiteY1191" fmla="*/ 35979 h 68563"/>
                <a:gd name="connsiteX1192" fmla="*/ 3633 w 65751"/>
                <a:gd name="connsiteY1192" fmla="*/ 35979 h 68563"/>
                <a:gd name="connsiteX1193" fmla="*/ 3633 w 65751"/>
                <a:gd name="connsiteY1193" fmla="*/ 35702 h 68563"/>
                <a:gd name="connsiteX1194" fmla="*/ 3910 w 65751"/>
                <a:gd name="connsiteY1194" fmla="*/ 35702 h 68563"/>
                <a:gd name="connsiteX1195" fmla="*/ 3910 w 65751"/>
                <a:gd name="connsiteY1195" fmla="*/ 35426 h 68563"/>
                <a:gd name="connsiteX1196" fmla="*/ 4186 w 65751"/>
                <a:gd name="connsiteY1196" fmla="*/ 35150 h 68563"/>
                <a:gd name="connsiteX1197" fmla="*/ 4462 w 65751"/>
                <a:gd name="connsiteY1197" fmla="*/ 34873 h 68563"/>
                <a:gd name="connsiteX1198" fmla="*/ 4739 w 65751"/>
                <a:gd name="connsiteY1198" fmla="*/ 34873 h 68563"/>
                <a:gd name="connsiteX1199" fmla="*/ 4739 w 65751"/>
                <a:gd name="connsiteY1199" fmla="*/ 34597 h 68563"/>
                <a:gd name="connsiteX1200" fmla="*/ 5015 w 65751"/>
                <a:gd name="connsiteY1200" fmla="*/ 34597 h 68563"/>
                <a:gd name="connsiteX1201" fmla="*/ 5015 w 65751"/>
                <a:gd name="connsiteY1201" fmla="*/ 34320 h 68563"/>
                <a:gd name="connsiteX1202" fmla="*/ 5291 w 65751"/>
                <a:gd name="connsiteY1202" fmla="*/ 34320 h 68563"/>
                <a:gd name="connsiteX1203" fmla="*/ 5567 w 65751"/>
                <a:gd name="connsiteY1203" fmla="*/ 34320 h 68563"/>
                <a:gd name="connsiteX1204" fmla="*/ 5844 w 65751"/>
                <a:gd name="connsiteY1204" fmla="*/ 34320 h 68563"/>
                <a:gd name="connsiteX1205" fmla="*/ 6120 w 65751"/>
                <a:gd name="connsiteY1205" fmla="*/ 34320 h 68563"/>
                <a:gd name="connsiteX1206" fmla="*/ 6396 w 65751"/>
                <a:gd name="connsiteY1206" fmla="*/ 34044 h 68563"/>
                <a:gd name="connsiteX1207" fmla="*/ 6396 w 65751"/>
                <a:gd name="connsiteY1207" fmla="*/ 33767 h 68563"/>
                <a:gd name="connsiteX1208" fmla="*/ 6672 w 65751"/>
                <a:gd name="connsiteY1208" fmla="*/ 33767 h 68563"/>
                <a:gd name="connsiteX1209" fmla="*/ 6672 w 65751"/>
                <a:gd name="connsiteY1209" fmla="*/ 33491 h 68563"/>
                <a:gd name="connsiteX1210" fmla="*/ 6948 w 65751"/>
                <a:gd name="connsiteY1210" fmla="*/ 33491 h 68563"/>
                <a:gd name="connsiteX1211" fmla="*/ 6948 w 65751"/>
                <a:gd name="connsiteY1211" fmla="*/ 33214 h 68563"/>
                <a:gd name="connsiteX1212" fmla="*/ 7225 w 65751"/>
                <a:gd name="connsiteY1212" fmla="*/ 33214 h 68563"/>
                <a:gd name="connsiteX1213" fmla="*/ 7225 w 65751"/>
                <a:gd name="connsiteY1213" fmla="*/ 32938 h 68563"/>
                <a:gd name="connsiteX1214" fmla="*/ 7501 w 65751"/>
                <a:gd name="connsiteY1214" fmla="*/ 32938 h 68563"/>
                <a:gd name="connsiteX1215" fmla="*/ 7777 w 65751"/>
                <a:gd name="connsiteY1215" fmla="*/ 32938 h 68563"/>
                <a:gd name="connsiteX1216" fmla="*/ 7777 w 65751"/>
                <a:gd name="connsiteY1216" fmla="*/ 32661 h 68563"/>
                <a:gd name="connsiteX1217" fmla="*/ 7777 w 65751"/>
                <a:gd name="connsiteY1217" fmla="*/ 32385 h 68563"/>
                <a:gd name="connsiteX1218" fmla="*/ 8054 w 65751"/>
                <a:gd name="connsiteY1218" fmla="*/ 32385 h 68563"/>
                <a:gd name="connsiteX1219" fmla="*/ 8054 w 65751"/>
                <a:gd name="connsiteY1219" fmla="*/ 32108 h 68563"/>
                <a:gd name="connsiteX1220" fmla="*/ 8330 w 65751"/>
                <a:gd name="connsiteY1220" fmla="*/ 32108 h 68563"/>
                <a:gd name="connsiteX1221" fmla="*/ 8606 w 65751"/>
                <a:gd name="connsiteY1221" fmla="*/ 31832 h 68563"/>
                <a:gd name="connsiteX1222" fmla="*/ 8330 w 65751"/>
                <a:gd name="connsiteY1222" fmla="*/ 31832 h 68563"/>
                <a:gd name="connsiteX1223" fmla="*/ 8054 w 65751"/>
                <a:gd name="connsiteY1223" fmla="*/ 31832 h 68563"/>
                <a:gd name="connsiteX1224" fmla="*/ 8054 w 65751"/>
                <a:gd name="connsiteY1224" fmla="*/ 32108 h 68563"/>
                <a:gd name="connsiteX1225" fmla="*/ 7777 w 65751"/>
                <a:gd name="connsiteY1225" fmla="*/ 32108 h 68563"/>
                <a:gd name="connsiteX1226" fmla="*/ 7501 w 65751"/>
                <a:gd name="connsiteY1226" fmla="*/ 32108 h 68563"/>
                <a:gd name="connsiteX1227" fmla="*/ 7225 w 65751"/>
                <a:gd name="connsiteY1227" fmla="*/ 32108 h 68563"/>
                <a:gd name="connsiteX1228" fmla="*/ 7225 w 65751"/>
                <a:gd name="connsiteY1228" fmla="*/ 31832 h 68563"/>
                <a:gd name="connsiteX1229" fmla="*/ 6948 w 65751"/>
                <a:gd name="connsiteY1229" fmla="*/ 31832 h 68563"/>
                <a:gd name="connsiteX1230" fmla="*/ 6948 w 65751"/>
                <a:gd name="connsiteY1230" fmla="*/ 31556 h 68563"/>
                <a:gd name="connsiteX1231" fmla="*/ 6672 w 65751"/>
                <a:gd name="connsiteY1231" fmla="*/ 31556 h 68563"/>
                <a:gd name="connsiteX1232" fmla="*/ 6672 w 65751"/>
                <a:gd name="connsiteY1232" fmla="*/ 31279 h 68563"/>
                <a:gd name="connsiteX1233" fmla="*/ 6396 w 65751"/>
                <a:gd name="connsiteY1233" fmla="*/ 31003 h 68563"/>
                <a:gd name="connsiteX1234" fmla="*/ 6120 w 65751"/>
                <a:gd name="connsiteY1234" fmla="*/ 30726 h 68563"/>
                <a:gd name="connsiteX1235" fmla="*/ 5844 w 65751"/>
                <a:gd name="connsiteY1235" fmla="*/ 30726 h 68563"/>
                <a:gd name="connsiteX1236" fmla="*/ 5567 w 65751"/>
                <a:gd name="connsiteY1236" fmla="*/ 30726 h 68563"/>
                <a:gd name="connsiteX1237" fmla="*/ 5567 w 65751"/>
                <a:gd name="connsiteY1237" fmla="*/ 31003 h 68563"/>
                <a:gd name="connsiteX1238" fmla="*/ 5291 w 65751"/>
                <a:gd name="connsiteY1238" fmla="*/ 31003 h 68563"/>
                <a:gd name="connsiteX1239" fmla="*/ 5015 w 65751"/>
                <a:gd name="connsiteY1239" fmla="*/ 31003 h 68563"/>
                <a:gd name="connsiteX1240" fmla="*/ 4739 w 65751"/>
                <a:gd name="connsiteY1240" fmla="*/ 31003 h 68563"/>
                <a:gd name="connsiteX1241" fmla="*/ 4739 w 65751"/>
                <a:gd name="connsiteY1241" fmla="*/ 31279 h 68563"/>
                <a:gd name="connsiteX1242" fmla="*/ 4462 w 65751"/>
                <a:gd name="connsiteY1242" fmla="*/ 31279 h 68563"/>
                <a:gd name="connsiteX1243" fmla="*/ 4462 w 65751"/>
                <a:gd name="connsiteY1243" fmla="*/ 31556 h 68563"/>
                <a:gd name="connsiteX1244" fmla="*/ 4186 w 65751"/>
                <a:gd name="connsiteY1244" fmla="*/ 31556 h 68563"/>
                <a:gd name="connsiteX1245" fmla="*/ 4186 w 65751"/>
                <a:gd name="connsiteY1245" fmla="*/ 31832 h 68563"/>
                <a:gd name="connsiteX1246" fmla="*/ 4186 w 65751"/>
                <a:gd name="connsiteY1246" fmla="*/ 32108 h 68563"/>
                <a:gd name="connsiteX1247" fmla="*/ 3910 w 65751"/>
                <a:gd name="connsiteY1247" fmla="*/ 32108 h 68563"/>
                <a:gd name="connsiteX1248" fmla="*/ 3633 w 65751"/>
                <a:gd name="connsiteY1248" fmla="*/ 32108 h 68563"/>
                <a:gd name="connsiteX1249" fmla="*/ 3357 w 65751"/>
                <a:gd name="connsiteY1249" fmla="*/ 32108 h 68563"/>
                <a:gd name="connsiteX1250" fmla="*/ 3357 w 65751"/>
                <a:gd name="connsiteY1250" fmla="*/ 31832 h 68563"/>
                <a:gd name="connsiteX1251" fmla="*/ 3081 w 65751"/>
                <a:gd name="connsiteY1251" fmla="*/ 31832 h 68563"/>
                <a:gd name="connsiteX1252" fmla="*/ 3081 w 65751"/>
                <a:gd name="connsiteY1252" fmla="*/ 31556 h 68563"/>
                <a:gd name="connsiteX1253" fmla="*/ 2804 w 65751"/>
                <a:gd name="connsiteY1253" fmla="*/ 31556 h 68563"/>
                <a:gd name="connsiteX1254" fmla="*/ 2528 w 65751"/>
                <a:gd name="connsiteY1254" fmla="*/ 31556 h 68563"/>
                <a:gd name="connsiteX1255" fmla="*/ 2528 w 65751"/>
                <a:gd name="connsiteY1255" fmla="*/ 31279 h 68563"/>
                <a:gd name="connsiteX1256" fmla="*/ 2252 w 65751"/>
                <a:gd name="connsiteY1256" fmla="*/ 31279 h 68563"/>
                <a:gd name="connsiteX1257" fmla="*/ 2252 w 65751"/>
                <a:gd name="connsiteY1257" fmla="*/ 31003 h 68563"/>
                <a:gd name="connsiteX1258" fmla="*/ 1976 w 65751"/>
                <a:gd name="connsiteY1258" fmla="*/ 31003 h 68563"/>
                <a:gd name="connsiteX1259" fmla="*/ 1700 w 65751"/>
                <a:gd name="connsiteY1259" fmla="*/ 31003 h 68563"/>
                <a:gd name="connsiteX1260" fmla="*/ 1700 w 65751"/>
                <a:gd name="connsiteY1260" fmla="*/ 30726 h 68563"/>
                <a:gd name="connsiteX1261" fmla="*/ 1700 w 65751"/>
                <a:gd name="connsiteY1261" fmla="*/ 30450 h 68563"/>
                <a:gd name="connsiteX1262" fmla="*/ 1700 w 65751"/>
                <a:gd name="connsiteY1262" fmla="*/ 30173 h 68563"/>
                <a:gd name="connsiteX1263" fmla="*/ 1700 w 65751"/>
                <a:gd name="connsiteY1263" fmla="*/ 29897 h 68563"/>
                <a:gd name="connsiteX1264" fmla="*/ 1423 w 65751"/>
                <a:gd name="connsiteY1264" fmla="*/ 29620 h 68563"/>
                <a:gd name="connsiteX1265" fmla="*/ 1423 w 65751"/>
                <a:gd name="connsiteY1265" fmla="*/ 29344 h 68563"/>
                <a:gd name="connsiteX1266" fmla="*/ 1423 w 65751"/>
                <a:gd name="connsiteY1266" fmla="*/ 29067 h 68563"/>
                <a:gd name="connsiteX1267" fmla="*/ 1423 w 65751"/>
                <a:gd name="connsiteY1267" fmla="*/ 28791 h 68563"/>
                <a:gd name="connsiteX1268" fmla="*/ 1700 w 65751"/>
                <a:gd name="connsiteY1268" fmla="*/ 28514 h 68563"/>
                <a:gd name="connsiteX1269" fmla="*/ 1700 w 65751"/>
                <a:gd name="connsiteY1269" fmla="*/ 28238 h 68563"/>
                <a:gd name="connsiteX1270" fmla="*/ 1976 w 65751"/>
                <a:gd name="connsiteY1270" fmla="*/ 28238 h 68563"/>
                <a:gd name="connsiteX1271" fmla="*/ 1976 w 65751"/>
                <a:gd name="connsiteY1271" fmla="*/ 27961 h 68563"/>
                <a:gd name="connsiteX1272" fmla="*/ 1976 w 65751"/>
                <a:gd name="connsiteY1272" fmla="*/ 27685 h 68563"/>
                <a:gd name="connsiteX1273" fmla="*/ 1976 w 65751"/>
                <a:gd name="connsiteY1273" fmla="*/ 27409 h 68563"/>
                <a:gd name="connsiteX1274" fmla="*/ 1976 w 65751"/>
                <a:gd name="connsiteY1274" fmla="*/ 27132 h 68563"/>
                <a:gd name="connsiteX1275" fmla="*/ 1976 w 65751"/>
                <a:gd name="connsiteY1275" fmla="*/ 26856 h 68563"/>
                <a:gd name="connsiteX1276" fmla="*/ 1700 w 65751"/>
                <a:gd name="connsiteY1276" fmla="*/ 26856 h 68563"/>
                <a:gd name="connsiteX1277" fmla="*/ 1700 w 65751"/>
                <a:gd name="connsiteY1277" fmla="*/ 26579 h 68563"/>
                <a:gd name="connsiteX1278" fmla="*/ 1423 w 65751"/>
                <a:gd name="connsiteY1278" fmla="*/ 26303 h 68563"/>
                <a:gd name="connsiteX1279" fmla="*/ 1147 w 65751"/>
                <a:gd name="connsiteY1279" fmla="*/ 26303 h 68563"/>
                <a:gd name="connsiteX1280" fmla="*/ 1147 w 65751"/>
                <a:gd name="connsiteY1280" fmla="*/ 26026 h 68563"/>
                <a:gd name="connsiteX1281" fmla="*/ 871 w 65751"/>
                <a:gd name="connsiteY1281" fmla="*/ 26026 h 68563"/>
                <a:gd name="connsiteX1282" fmla="*/ 871 w 65751"/>
                <a:gd name="connsiteY1282" fmla="*/ 25750 h 68563"/>
                <a:gd name="connsiteX1283" fmla="*/ 595 w 65751"/>
                <a:gd name="connsiteY1283" fmla="*/ 25750 h 68563"/>
                <a:gd name="connsiteX1284" fmla="*/ 595 w 65751"/>
                <a:gd name="connsiteY1284" fmla="*/ 25473 h 68563"/>
                <a:gd name="connsiteX1285" fmla="*/ 318 w 65751"/>
                <a:gd name="connsiteY1285" fmla="*/ 25473 h 68563"/>
                <a:gd name="connsiteX1286" fmla="*/ 318 w 65751"/>
                <a:gd name="connsiteY1286" fmla="*/ 25197 h 68563"/>
                <a:gd name="connsiteX1287" fmla="*/ 42 w 65751"/>
                <a:gd name="connsiteY1287" fmla="*/ 25197 h 68563"/>
                <a:gd name="connsiteX1288" fmla="*/ 42 w 65751"/>
                <a:gd name="connsiteY1288" fmla="*/ 24920 h 68563"/>
                <a:gd name="connsiteX1289" fmla="*/ 42 w 65751"/>
                <a:gd name="connsiteY1289" fmla="*/ 24644 h 68563"/>
                <a:gd name="connsiteX1290" fmla="*/ 42 w 65751"/>
                <a:gd name="connsiteY1290" fmla="*/ 24368 h 68563"/>
                <a:gd name="connsiteX1291" fmla="*/ 318 w 65751"/>
                <a:gd name="connsiteY1291" fmla="*/ 24368 h 68563"/>
                <a:gd name="connsiteX1292" fmla="*/ 318 w 65751"/>
                <a:gd name="connsiteY1292" fmla="*/ 24091 h 68563"/>
                <a:gd name="connsiteX1293" fmla="*/ 318 w 65751"/>
                <a:gd name="connsiteY1293" fmla="*/ 23814 h 68563"/>
                <a:gd name="connsiteX1294" fmla="*/ 318 w 65751"/>
                <a:gd name="connsiteY1294" fmla="*/ 23538 h 68563"/>
                <a:gd name="connsiteX1295" fmla="*/ 595 w 65751"/>
                <a:gd name="connsiteY1295" fmla="*/ 23538 h 68563"/>
                <a:gd name="connsiteX1296" fmla="*/ 595 w 65751"/>
                <a:gd name="connsiteY1296" fmla="*/ 23262 h 68563"/>
                <a:gd name="connsiteX1297" fmla="*/ 595 w 65751"/>
                <a:gd name="connsiteY1297" fmla="*/ 22985 h 68563"/>
                <a:gd name="connsiteX1298" fmla="*/ 595 w 65751"/>
                <a:gd name="connsiteY1298" fmla="*/ 22709 h 68563"/>
                <a:gd name="connsiteX1299" fmla="*/ 871 w 65751"/>
                <a:gd name="connsiteY1299" fmla="*/ 22709 h 68563"/>
                <a:gd name="connsiteX1300" fmla="*/ 1147 w 65751"/>
                <a:gd name="connsiteY1300" fmla="*/ 22709 h 68563"/>
                <a:gd name="connsiteX1301" fmla="*/ 1147 w 65751"/>
                <a:gd name="connsiteY1301" fmla="*/ 22432 h 68563"/>
                <a:gd name="connsiteX1302" fmla="*/ 1423 w 65751"/>
                <a:gd name="connsiteY1302" fmla="*/ 22432 h 68563"/>
                <a:gd name="connsiteX1303" fmla="*/ 1423 w 65751"/>
                <a:gd name="connsiteY1303" fmla="*/ 22156 h 68563"/>
                <a:gd name="connsiteX1304" fmla="*/ 1423 w 65751"/>
                <a:gd name="connsiteY1304" fmla="*/ 21879 h 68563"/>
                <a:gd name="connsiteX1305" fmla="*/ 1423 w 65751"/>
                <a:gd name="connsiteY1305" fmla="*/ 21603 h 68563"/>
                <a:gd name="connsiteX1306" fmla="*/ 1423 w 65751"/>
                <a:gd name="connsiteY1306" fmla="*/ 21327 h 68563"/>
                <a:gd name="connsiteX1307" fmla="*/ 1423 w 65751"/>
                <a:gd name="connsiteY1307" fmla="*/ 21050 h 68563"/>
                <a:gd name="connsiteX1308" fmla="*/ 1423 w 65751"/>
                <a:gd name="connsiteY1308" fmla="*/ 20773 h 68563"/>
                <a:gd name="connsiteX1309" fmla="*/ 1423 w 65751"/>
                <a:gd name="connsiteY1309" fmla="*/ 20497 h 68563"/>
                <a:gd name="connsiteX1310" fmla="*/ 1147 w 65751"/>
                <a:gd name="connsiteY1310" fmla="*/ 20221 h 68563"/>
                <a:gd name="connsiteX1311" fmla="*/ 1147 w 65751"/>
                <a:gd name="connsiteY1311" fmla="*/ 19944 h 68563"/>
                <a:gd name="connsiteX1312" fmla="*/ 1147 w 65751"/>
                <a:gd name="connsiteY1312" fmla="*/ 19667 h 68563"/>
                <a:gd name="connsiteX1313" fmla="*/ 871 w 65751"/>
                <a:gd name="connsiteY1313" fmla="*/ 19391 h 68563"/>
                <a:gd name="connsiteX1314" fmla="*/ 871 w 65751"/>
                <a:gd name="connsiteY1314" fmla="*/ 19115 h 68563"/>
                <a:gd name="connsiteX1315" fmla="*/ 871 w 65751"/>
                <a:gd name="connsiteY1315" fmla="*/ 19115 h 68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</a:cxnLst>
              <a:rect l="l" t="t" r="r" b="b"/>
              <a:pathLst>
                <a:path w="65751" h="68563">
                  <a:moveTo>
                    <a:pt x="871" y="19115"/>
                  </a:moveTo>
                  <a:lnTo>
                    <a:pt x="871" y="18838"/>
                  </a:lnTo>
                  <a:lnTo>
                    <a:pt x="595" y="18838"/>
                  </a:lnTo>
                  <a:lnTo>
                    <a:pt x="595" y="18562"/>
                  </a:lnTo>
                  <a:lnTo>
                    <a:pt x="595" y="18285"/>
                  </a:lnTo>
                  <a:lnTo>
                    <a:pt x="318" y="18285"/>
                  </a:lnTo>
                  <a:lnTo>
                    <a:pt x="318" y="18009"/>
                  </a:lnTo>
                  <a:lnTo>
                    <a:pt x="42" y="18009"/>
                  </a:lnTo>
                  <a:lnTo>
                    <a:pt x="42" y="17732"/>
                  </a:lnTo>
                  <a:lnTo>
                    <a:pt x="42" y="17456"/>
                  </a:lnTo>
                  <a:lnTo>
                    <a:pt x="318" y="17456"/>
                  </a:lnTo>
                  <a:lnTo>
                    <a:pt x="318" y="17180"/>
                  </a:lnTo>
                  <a:lnTo>
                    <a:pt x="595" y="17180"/>
                  </a:lnTo>
                  <a:lnTo>
                    <a:pt x="595" y="16903"/>
                  </a:lnTo>
                  <a:lnTo>
                    <a:pt x="595" y="16626"/>
                  </a:lnTo>
                  <a:lnTo>
                    <a:pt x="595" y="16350"/>
                  </a:lnTo>
                  <a:lnTo>
                    <a:pt x="595" y="16074"/>
                  </a:lnTo>
                  <a:lnTo>
                    <a:pt x="595" y="15797"/>
                  </a:lnTo>
                  <a:lnTo>
                    <a:pt x="595" y="15521"/>
                  </a:lnTo>
                  <a:lnTo>
                    <a:pt x="595" y="15244"/>
                  </a:lnTo>
                  <a:lnTo>
                    <a:pt x="871" y="15244"/>
                  </a:lnTo>
                  <a:lnTo>
                    <a:pt x="871" y="14968"/>
                  </a:lnTo>
                  <a:lnTo>
                    <a:pt x="1147" y="14968"/>
                  </a:lnTo>
                  <a:lnTo>
                    <a:pt x="1423" y="14968"/>
                  </a:lnTo>
                  <a:lnTo>
                    <a:pt x="1700" y="14968"/>
                  </a:lnTo>
                  <a:lnTo>
                    <a:pt x="1976" y="14968"/>
                  </a:lnTo>
                  <a:lnTo>
                    <a:pt x="2252" y="14691"/>
                  </a:lnTo>
                  <a:lnTo>
                    <a:pt x="2528" y="14415"/>
                  </a:lnTo>
                  <a:lnTo>
                    <a:pt x="2528" y="14138"/>
                  </a:lnTo>
                  <a:lnTo>
                    <a:pt x="2804" y="14138"/>
                  </a:lnTo>
                  <a:lnTo>
                    <a:pt x="2804" y="13862"/>
                  </a:lnTo>
                  <a:lnTo>
                    <a:pt x="2804" y="13585"/>
                  </a:lnTo>
                  <a:lnTo>
                    <a:pt x="2804" y="13309"/>
                  </a:lnTo>
                  <a:lnTo>
                    <a:pt x="2804" y="13033"/>
                  </a:lnTo>
                  <a:lnTo>
                    <a:pt x="2804" y="12756"/>
                  </a:lnTo>
                  <a:lnTo>
                    <a:pt x="2804" y="12479"/>
                  </a:lnTo>
                  <a:lnTo>
                    <a:pt x="2528" y="12479"/>
                  </a:lnTo>
                  <a:lnTo>
                    <a:pt x="2528" y="12203"/>
                  </a:lnTo>
                  <a:lnTo>
                    <a:pt x="2528" y="11927"/>
                  </a:lnTo>
                  <a:lnTo>
                    <a:pt x="2252" y="11650"/>
                  </a:lnTo>
                  <a:lnTo>
                    <a:pt x="2252" y="11374"/>
                  </a:lnTo>
                  <a:lnTo>
                    <a:pt x="1976" y="11374"/>
                  </a:lnTo>
                  <a:lnTo>
                    <a:pt x="1976" y="11097"/>
                  </a:lnTo>
                  <a:lnTo>
                    <a:pt x="1976" y="10821"/>
                  </a:lnTo>
                  <a:lnTo>
                    <a:pt x="2252" y="10544"/>
                  </a:lnTo>
                  <a:lnTo>
                    <a:pt x="2528" y="10268"/>
                  </a:lnTo>
                  <a:lnTo>
                    <a:pt x="2804" y="10268"/>
                  </a:lnTo>
                  <a:lnTo>
                    <a:pt x="2804" y="9991"/>
                  </a:lnTo>
                  <a:lnTo>
                    <a:pt x="3081" y="9991"/>
                  </a:lnTo>
                  <a:lnTo>
                    <a:pt x="3081" y="9715"/>
                  </a:lnTo>
                  <a:lnTo>
                    <a:pt x="3357" y="9715"/>
                  </a:lnTo>
                  <a:lnTo>
                    <a:pt x="3633" y="9715"/>
                  </a:lnTo>
                  <a:lnTo>
                    <a:pt x="3910" y="9991"/>
                  </a:lnTo>
                  <a:lnTo>
                    <a:pt x="4186" y="10268"/>
                  </a:lnTo>
                  <a:lnTo>
                    <a:pt x="4462" y="10268"/>
                  </a:lnTo>
                  <a:lnTo>
                    <a:pt x="4462" y="9991"/>
                  </a:lnTo>
                  <a:lnTo>
                    <a:pt x="4739" y="9991"/>
                  </a:lnTo>
                  <a:lnTo>
                    <a:pt x="5015" y="9991"/>
                  </a:lnTo>
                  <a:lnTo>
                    <a:pt x="5291" y="10268"/>
                  </a:lnTo>
                  <a:lnTo>
                    <a:pt x="5844" y="10268"/>
                  </a:lnTo>
                  <a:lnTo>
                    <a:pt x="6120" y="10268"/>
                  </a:lnTo>
                  <a:lnTo>
                    <a:pt x="6396" y="10268"/>
                  </a:lnTo>
                  <a:lnTo>
                    <a:pt x="6948" y="9991"/>
                  </a:lnTo>
                  <a:lnTo>
                    <a:pt x="7225" y="9715"/>
                  </a:lnTo>
                  <a:lnTo>
                    <a:pt x="7501" y="9438"/>
                  </a:lnTo>
                  <a:lnTo>
                    <a:pt x="7777" y="9162"/>
                  </a:lnTo>
                  <a:lnTo>
                    <a:pt x="8054" y="8886"/>
                  </a:lnTo>
                  <a:lnTo>
                    <a:pt x="8054" y="8609"/>
                  </a:lnTo>
                  <a:lnTo>
                    <a:pt x="8054" y="8333"/>
                  </a:lnTo>
                  <a:lnTo>
                    <a:pt x="8054" y="8056"/>
                  </a:lnTo>
                  <a:lnTo>
                    <a:pt x="7777" y="7780"/>
                  </a:lnTo>
                  <a:lnTo>
                    <a:pt x="7501" y="7503"/>
                  </a:lnTo>
                  <a:lnTo>
                    <a:pt x="7501" y="7227"/>
                  </a:lnTo>
                  <a:lnTo>
                    <a:pt x="7501" y="6950"/>
                  </a:lnTo>
                  <a:lnTo>
                    <a:pt x="7501" y="6674"/>
                  </a:lnTo>
                  <a:lnTo>
                    <a:pt x="7777" y="6397"/>
                  </a:lnTo>
                  <a:lnTo>
                    <a:pt x="8054" y="6121"/>
                  </a:lnTo>
                  <a:lnTo>
                    <a:pt x="8054" y="5844"/>
                  </a:lnTo>
                  <a:lnTo>
                    <a:pt x="8330" y="5844"/>
                  </a:lnTo>
                  <a:lnTo>
                    <a:pt x="8606" y="5844"/>
                  </a:lnTo>
                  <a:lnTo>
                    <a:pt x="8882" y="5568"/>
                  </a:lnTo>
                  <a:lnTo>
                    <a:pt x="9159" y="5291"/>
                  </a:lnTo>
                  <a:lnTo>
                    <a:pt x="9435" y="5291"/>
                  </a:lnTo>
                  <a:lnTo>
                    <a:pt x="9435" y="5015"/>
                  </a:lnTo>
                  <a:lnTo>
                    <a:pt x="9711" y="5015"/>
                  </a:lnTo>
                  <a:lnTo>
                    <a:pt x="9988" y="5015"/>
                  </a:lnTo>
                  <a:lnTo>
                    <a:pt x="10264" y="5015"/>
                  </a:lnTo>
                  <a:lnTo>
                    <a:pt x="10540" y="4739"/>
                  </a:lnTo>
                  <a:lnTo>
                    <a:pt x="10816" y="4739"/>
                  </a:lnTo>
                  <a:lnTo>
                    <a:pt x="11092" y="4739"/>
                  </a:lnTo>
                  <a:lnTo>
                    <a:pt x="11369" y="4739"/>
                  </a:lnTo>
                  <a:lnTo>
                    <a:pt x="11645" y="4739"/>
                  </a:lnTo>
                  <a:lnTo>
                    <a:pt x="11921" y="4462"/>
                  </a:lnTo>
                  <a:lnTo>
                    <a:pt x="12198" y="4462"/>
                  </a:lnTo>
                  <a:lnTo>
                    <a:pt x="12474" y="4462"/>
                  </a:lnTo>
                  <a:lnTo>
                    <a:pt x="12750" y="4186"/>
                  </a:lnTo>
                  <a:lnTo>
                    <a:pt x="13026" y="4186"/>
                  </a:lnTo>
                  <a:lnTo>
                    <a:pt x="13303" y="4186"/>
                  </a:lnTo>
                  <a:lnTo>
                    <a:pt x="13579" y="4186"/>
                  </a:lnTo>
                  <a:lnTo>
                    <a:pt x="13579" y="4462"/>
                  </a:lnTo>
                  <a:lnTo>
                    <a:pt x="13855" y="4462"/>
                  </a:lnTo>
                  <a:lnTo>
                    <a:pt x="13855" y="4739"/>
                  </a:lnTo>
                  <a:lnTo>
                    <a:pt x="13855" y="5015"/>
                  </a:lnTo>
                  <a:lnTo>
                    <a:pt x="14132" y="5015"/>
                  </a:lnTo>
                  <a:lnTo>
                    <a:pt x="14132" y="5291"/>
                  </a:lnTo>
                  <a:lnTo>
                    <a:pt x="14408" y="5291"/>
                  </a:lnTo>
                  <a:lnTo>
                    <a:pt x="14684" y="5568"/>
                  </a:lnTo>
                  <a:lnTo>
                    <a:pt x="14960" y="5844"/>
                  </a:lnTo>
                  <a:lnTo>
                    <a:pt x="14960" y="6121"/>
                  </a:lnTo>
                  <a:lnTo>
                    <a:pt x="14960" y="6397"/>
                  </a:lnTo>
                  <a:lnTo>
                    <a:pt x="15236" y="6674"/>
                  </a:lnTo>
                  <a:lnTo>
                    <a:pt x="15513" y="6950"/>
                  </a:lnTo>
                  <a:lnTo>
                    <a:pt x="15789" y="6950"/>
                  </a:lnTo>
                  <a:lnTo>
                    <a:pt x="16065" y="6950"/>
                  </a:lnTo>
                  <a:lnTo>
                    <a:pt x="16065" y="7227"/>
                  </a:lnTo>
                  <a:lnTo>
                    <a:pt x="16341" y="7227"/>
                  </a:lnTo>
                  <a:lnTo>
                    <a:pt x="16618" y="7227"/>
                  </a:lnTo>
                  <a:lnTo>
                    <a:pt x="16894" y="7227"/>
                  </a:lnTo>
                  <a:lnTo>
                    <a:pt x="17447" y="7227"/>
                  </a:lnTo>
                  <a:lnTo>
                    <a:pt x="17723" y="7227"/>
                  </a:lnTo>
                  <a:lnTo>
                    <a:pt x="17999" y="6950"/>
                  </a:lnTo>
                  <a:lnTo>
                    <a:pt x="18276" y="6950"/>
                  </a:lnTo>
                  <a:lnTo>
                    <a:pt x="18552" y="6950"/>
                  </a:lnTo>
                  <a:lnTo>
                    <a:pt x="18828" y="6674"/>
                  </a:lnTo>
                  <a:lnTo>
                    <a:pt x="19104" y="6674"/>
                  </a:lnTo>
                  <a:lnTo>
                    <a:pt x="19104" y="6397"/>
                  </a:lnTo>
                  <a:lnTo>
                    <a:pt x="19380" y="6397"/>
                  </a:lnTo>
                  <a:lnTo>
                    <a:pt x="19657" y="6397"/>
                  </a:lnTo>
                  <a:lnTo>
                    <a:pt x="19933" y="6121"/>
                  </a:lnTo>
                  <a:lnTo>
                    <a:pt x="20209" y="6121"/>
                  </a:lnTo>
                  <a:lnTo>
                    <a:pt x="20485" y="5844"/>
                  </a:lnTo>
                  <a:lnTo>
                    <a:pt x="20762" y="5844"/>
                  </a:lnTo>
                  <a:lnTo>
                    <a:pt x="20762" y="5568"/>
                  </a:lnTo>
                  <a:lnTo>
                    <a:pt x="21038" y="5291"/>
                  </a:lnTo>
                  <a:lnTo>
                    <a:pt x="21314" y="5291"/>
                  </a:lnTo>
                  <a:lnTo>
                    <a:pt x="21314" y="5015"/>
                  </a:lnTo>
                  <a:lnTo>
                    <a:pt x="21867" y="4739"/>
                  </a:lnTo>
                  <a:lnTo>
                    <a:pt x="22972" y="3633"/>
                  </a:lnTo>
                  <a:lnTo>
                    <a:pt x="24077" y="2527"/>
                  </a:lnTo>
                  <a:lnTo>
                    <a:pt x="24353" y="1974"/>
                  </a:lnTo>
                  <a:lnTo>
                    <a:pt x="24629" y="1421"/>
                  </a:lnTo>
                  <a:lnTo>
                    <a:pt x="24906" y="1145"/>
                  </a:lnTo>
                  <a:lnTo>
                    <a:pt x="25182" y="592"/>
                  </a:lnTo>
                  <a:lnTo>
                    <a:pt x="25182" y="39"/>
                  </a:lnTo>
                  <a:lnTo>
                    <a:pt x="25458" y="39"/>
                  </a:lnTo>
                  <a:lnTo>
                    <a:pt x="25458" y="315"/>
                  </a:lnTo>
                  <a:lnTo>
                    <a:pt x="25735" y="315"/>
                  </a:lnTo>
                  <a:lnTo>
                    <a:pt x="26011" y="315"/>
                  </a:lnTo>
                  <a:lnTo>
                    <a:pt x="26011" y="592"/>
                  </a:lnTo>
                  <a:lnTo>
                    <a:pt x="26287" y="592"/>
                  </a:lnTo>
                  <a:lnTo>
                    <a:pt x="26564" y="592"/>
                  </a:lnTo>
                  <a:lnTo>
                    <a:pt x="26840" y="868"/>
                  </a:lnTo>
                  <a:lnTo>
                    <a:pt x="27116" y="868"/>
                  </a:lnTo>
                  <a:lnTo>
                    <a:pt x="27392" y="868"/>
                  </a:lnTo>
                  <a:lnTo>
                    <a:pt x="27392" y="1145"/>
                  </a:lnTo>
                  <a:lnTo>
                    <a:pt x="27668" y="1145"/>
                  </a:lnTo>
                  <a:lnTo>
                    <a:pt x="27945" y="1145"/>
                  </a:lnTo>
                  <a:lnTo>
                    <a:pt x="27945" y="1421"/>
                  </a:lnTo>
                  <a:lnTo>
                    <a:pt x="28221" y="1697"/>
                  </a:lnTo>
                  <a:lnTo>
                    <a:pt x="28497" y="1697"/>
                  </a:lnTo>
                  <a:lnTo>
                    <a:pt x="28497" y="1974"/>
                  </a:lnTo>
                  <a:lnTo>
                    <a:pt x="28773" y="1974"/>
                  </a:lnTo>
                  <a:lnTo>
                    <a:pt x="29050" y="1974"/>
                  </a:lnTo>
                  <a:lnTo>
                    <a:pt x="29326" y="1974"/>
                  </a:lnTo>
                  <a:lnTo>
                    <a:pt x="29602" y="1974"/>
                  </a:lnTo>
                  <a:lnTo>
                    <a:pt x="29879" y="1974"/>
                  </a:lnTo>
                  <a:lnTo>
                    <a:pt x="30155" y="1974"/>
                  </a:lnTo>
                  <a:lnTo>
                    <a:pt x="30155" y="1697"/>
                  </a:lnTo>
                  <a:lnTo>
                    <a:pt x="30431" y="1697"/>
                  </a:lnTo>
                  <a:lnTo>
                    <a:pt x="30707" y="1697"/>
                  </a:lnTo>
                  <a:lnTo>
                    <a:pt x="30984" y="1697"/>
                  </a:lnTo>
                  <a:lnTo>
                    <a:pt x="31260" y="1697"/>
                  </a:lnTo>
                  <a:lnTo>
                    <a:pt x="31536" y="1697"/>
                  </a:lnTo>
                  <a:lnTo>
                    <a:pt x="31812" y="1697"/>
                  </a:lnTo>
                  <a:lnTo>
                    <a:pt x="32089" y="1974"/>
                  </a:lnTo>
                  <a:lnTo>
                    <a:pt x="32365" y="1974"/>
                  </a:lnTo>
                  <a:lnTo>
                    <a:pt x="32641" y="1974"/>
                  </a:lnTo>
                  <a:lnTo>
                    <a:pt x="32917" y="1974"/>
                  </a:lnTo>
                  <a:lnTo>
                    <a:pt x="33194" y="1974"/>
                  </a:lnTo>
                  <a:lnTo>
                    <a:pt x="33194" y="2250"/>
                  </a:lnTo>
                  <a:lnTo>
                    <a:pt x="33470" y="1974"/>
                  </a:lnTo>
                  <a:lnTo>
                    <a:pt x="33746" y="1697"/>
                  </a:lnTo>
                  <a:lnTo>
                    <a:pt x="33746" y="1421"/>
                  </a:lnTo>
                  <a:lnTo>
                    <a:pt x="33746" y="1145"/>
                  </a:lnTo>
                  <a:lnTo>
                    <a:pt x="33746" y="868"/>
                  </a:lnTo>
                  <a:lnTo>
                    <a:pt x="33470" y="868"/>
                  </a:lnTo>
                  <a:lnTo>
                    <a:pt x="33470" y="592"/>
                  </a:lnTo>
                  <a:lnTo>
                    <a:pt x="33194" y="315"/>
                  </a:lnTo>
                  <a:lnTo>
                    <a:pt x="33470" y="315"/>
                  </a:lnTo>
                  <a:lnTo>
                    <a:pt x="33746" y="315"/>
                  </a:lnTo>
                  <a:lnTo>
                    <a:pt x="34023" y="315"/>
                  </a:lnTo>
                  <a:lnTo>
                    <a:pt x="34299" y="315"/>
                  </a:lnTo>
                  <a:lnTo>
                    <a:pt x="34299" y="39"/>
                  </a:lnTo>
                  <a:lnTo>
                    <a:pt x="34575" y="39"/>
                  </a:lnTo>
                  <a:lnTo>
                    <a:pt x="34851" y="39"/>
                  </a:lnTo>
                  <a:lnTo>
                    <a:pt x="35128" y="39"/>
                  </a:lnTo>
                  <a:lnTo>
                    <a:pt x="35404" y="39"/>
                  </a:lnTo>
                  <a:lnTo>
                    <a:pt x="35680" y="39"/>
                  </a:lnTo>
                  <a:lnTo>
                    <a:pt x="35956" y="39"/>
                  </a:lnTo>
                  <a:lnTo>
                    <a:pt x="35956" y="315"/>
                  </a:lnTo>
                  <a:lnTo>
                    <a:pt x="35680" y="315"/>
                  </a:lnTo>
                  <a:lnTo>
                    <a:pt x="35404" y="592"/>
                  </a:lnTo>
                  <a:lnTo>
                    <a:pt x="35404" y="868"/>
                  </a:lnTo>
                  <a:lnTo>
                    <a:pt x="35128" y="868"/>
                  </a:lnTo>
                  <a:lnTo>
                    <a:pt x="35128" y="1145"/>
                  </a:lnTo>
                  <a:lnTo>
                    <a:pt x="35128" y="1421"/>
                  </a:lnTo>
                  <a:lnTo>
                    <a:pt x="35128" y="1697"/>
                  </a:lnTo>
                  <a:lnTo>
                    <a:pt x="35128" y="1974"/>
                  </a:lnTo>
                  <a:lnTo>
                    <a:pt x="35128" y="2250"/>
                  </a:lnTo>
                  <a:lnTo>
                    <a:pt x="35128" y="2527"/>
                  </a:lnTo>
                  <a:lnTo>
                    <a:pt x="35128" y="2803"/>
                  </a:lnTo>
                  <a:lnTo>
                    <a:pt x="35128" y="3080"/>
                  </a:lnTo>
                  <a:lnTo>
                    <a:pt x="35128" y="3356"/>
                  </a:lnTo>
                  <a:lnTo>
                    <a:pt x="35128" y="3633"/>
                  </a:lnTo>
                  <a:lnTo>
                    <a:pt x="35128" y="3909"/>
                  </a:lnTo>
                  <a:lnTo>
                    <a:pt x="35128" y="4186"/>
                  </a:lnTo>
                  <a:lnTo>
                    <a:pt x="35128" y="4462"/>
                  </a:lnTo>
                  <a:lnTo>
                    <a:pt x="35128" y="4739"/>
                  </a:lnTo>
                  <a:lnTo>
                    <a:pt x="35128" y="5015"/>
                  </a:lnTo>
                  <a:lnTo>
                    <a:pt x="34851" y="5015"/>
                  </a:lnTo>
                  <a:lnTo>
                    <a:pt x="34851" y="5291"/>
                  </a:lnTo>
                  <a:lnTo>
                    <a:pt x="34851" y="5568"/>
                  </a:lnTo>
                  <a:lnTo>
                    <a:pt x="34851" y="5844"/>
                  </a:lnTo>
                  <a:lnTo>
                    <a:pt x="34851" y="6121"/>
                  </a:lnTo>
                  <a:lnTo>
                    <a:pt x="34851" y="6397"/>
                  </a:lnTo>
                  <a:lnTo>
                    <a:pt x="34851" y="6674"/>
                  </a:lnTo>
                  <a:lnTo>
                    <a:pt x="34575" y="6674"/>
                  </a:lnTo>
                  <a:lnTo>
                    <a:pt x="34575" y="6950"/>
                  </a:lnTo>
                  <a:lnTo>
                    <a:pt x="34575" y="7227"/>
                  </a:lnTo>
                  <a:lnTo>
                    <a:pt x="34575" y="7503"/>
                  </a:lnTo>
                  <a:lnTo>
                    <a:pt x="34575" y="7780"/>
                  </a:lnTo>
                  <a:lnTo>
                    <a:pt x="34575" y="8056"/>
                  </a:lnTo>
                  <a:lnTo>
                    <a:pt x="34851" y="8056"/>
                  </a:lnTo>
                  <a:lnTo>
                    <a:pt x="34851" y="8333"/>
                  </a:lnTo>
                  <a:lnTo>
                    <a:pt x="35128" y="8333"/>
                  </a:lnTo>
                  <a:lnTo>
                    <a:pt x="35128" y="8056"/>
                  </a:lnTo>
                  <a:lnTo>
                    <a:pt x="35404" y="8056"/>
                  </a:lnTo>
                  <a:lnTo>
                    <a:pt x="35680" y="8056"/>
                  </a:lnTo>
                  <a:lnTo>
                    <a:pt x="35680" y="8333"/>
                  </a:lnTo>
                  <a:lnTo>
                    <a:pt x="35956" y="8333"/>
                  </a:lnTo>
                  <a:lnTo>
                    <a:pt x="36233" y="8333"/>
                  </a:lnTo>
                  <a:lnTo>
                    <a:pt x="36233" y="8609"/>
                  </a:lnTo>
                  <a:lnTo>
                    <a:pt x="36509" y="8609"/>
                  </a:lnTo>
                  <a:lnTo>
                    <a:pt x="36509" y="8886"/>
                  </a:lnTo>
                  <a:lnTo>
                    <a:pt x="36785" y="8886"/>
                  </a:lnTo>
                  <a:lnTo>
                    <a:pt x="37061" y="9162"/>
                  </a:lnTo>
                  <a:lnTo>
                    <a:pt x="37338" y="9162"/>
                  </a:lnTo>
                  <a:lnTo>
                    <a:pt x="37614" y="9162"/>
                  </a:lnTo>
                  <a:lnTo>
                    <a:pt x="37614" y="9438"/>
                  </a:lnTo>
                  <a:lnTo>
                    <a:pt x="37890" y="9438"/>
                  </a:lnTo>
                  <a:lnTo>
                    <a:pt x="37890" y="9715"/>
                  </a:lnTo>
                  <a:lnTo>
                    <a:pt x="38167" y="9715"/>
                  </a:lnTo>
                  <a:lnTo>
                    <a:pt x="38443" y="9715"/>
                  </a:lnTo>
                  <a:lnTo>
                    <a:pt x="38719" y="9715"/>
                  </a:lnTo>
                  <a:lnTo>
                    <a:pt x="38719" y="9991"/>
                  </a:lnTo>
                  <a:lnTo>
                    <a:pt x="38995" y="9991"/>
                  </a:lnTo>
                  <a:lnTo>
                    <a:pt x="39272" y="9991"/>
                  </a:lnTo>
                  <a:lnTo>
                    <a:pt x="39548" y="9991"/>
                  </a:lnTo>
                  <a:lnTo>
                    <a:pt x="39824" y="9991"/>
                  </a:lnTo>
                  <a:lnTo>
                    <a:pt x="40100" y="9991"/>
                  </a:lnTo>
                  <a:lnTo>
                    <a:pt x="40377" y="9991"/>
                  </a:lnTo>
                  <a:lnTo>
                    <a:pt x="40653" y="9991"/>
                  </a:lnTo>
                  <a:lnTo>
                    <a:pt x="40653" y="9715"/>
                  </a:lnTo>
                  <a:lnTo>
                    <a:pt x="40929" y="9715"/>
                  </a:lnTo>
                  <a:lnTo>
                    <a:pt x="41205" y="9715"/>
                  </a:lnTo>
                  <a:lnTo>
                    <a:pt x="41205" y="9438"/>
                  </a:lnTo>
                  <a:lnTo>
                    <a:pt x="40929" y="9438"/>
                  </a:lnTo>
                  <a:lnTo>
                    <a:pt x="40929" y="9162"/>
                  </a:lnTo>
                  <a:lnTo>
                    <a:pt x="40653" y="8886"/>
                  </a:lnTo>
                  <a:lnTo>
                    <a:pt x="40653" y="8609"/>
                  </a:lnTo>
                  <a:lnTo>
                    <a:pt x="40929" y="8609"/>
                  </a:lnTo>
                  <a:lnTo>
                    <a:pt x="40929" y="8333"/>
                  </a:lnTo>
                  <a:lnTo>
                    <a:pt x="40929" y="8056"/>
                  </a:lnTo>
                  <a:lnTo>
                    <a:pt x="41205" y="8056"/>
                  </a:lnTo>
                  <a:lnTo>
                    <a:pt x="41205" y="7780"/>
                  </a:lnTo>
                  <a:lnTo>
                    <a:pt x="41482" y="7780"/>
                  </a:lnTo>
                  <a:lnTo>
                    <a:pt x="41758" y="7780"/>
                  </a:lnTo>
                  <a:lnTo>
                    <a:pt x="41758" y="7503"/>
                  </a:lnTo>
                  <a:lnTo>
                    <a:pt x="42034" y="7503"/>
                  </a:lnTo>
                  <a:lnTo>
                    <a:pt x="42310" y="7503"/>
                  </a:lnTo>
                  <a:lnTo>
                    <a:pt x="42310" y="7227"/>
                  </a:lnTo>
                  <a:lnTo>
                    <a:pt x="42587" y="7227"/>
                  </a:lnTo>
                  <a:lnTo>
                    <a:pt x="42863" y="7227"/>
                  </a:lnTo>
                  <a:lnTo>
                    <a:pt x="43139" y="7227"/>
                  </a:lnTo>
                  <a:lnTo>
                    <a:pt x="43139" y="7503"/>
                  </a:lnTo>
                  <a:lnTo>
                    <a:pt x="43139" y="7780"/>
                  </a:lnTo>
                  <a:lnTo>
                    <a:pt x="43416" y="7780"/>
                  </a:lnTo>
                  <a:lnTo>
                    <a:pt x="43416" y="8056"/>
                  </a:lnTo>
                  <a:lnTo>
                    <a:pt x="43692" y="8056"/>
                  </a:lnTo>
                  <a:lnTo>
                    <a:pt x="43968" y="8056"/>
                  </a:lnTo>
                  <a:lnTo>
                    <a:pt x="44244" y="8056"/>
                  </a:lnTo>
                  <a:lnTo>
                    <a:pt x="44244" y="7780"/>
                  </a:lnTo>
                  <a:lnTo>
                    <a:pt x="44521" y="7780"/>
                  </a:lnTo>
                  <a:lnTo>
                    <a:pt x="44797" y="7780"/>
                  </a:lnTo>
                  <a:lnTo>
                    <a:pt x="45073" y="7780"/>
                  </a:lnTo>
                  <a:lnTo>
                    <a:pt x="45073" y="7503"/>
                  </a:lnTo>
                  <a:lnTo>
                    <a:pt x="45349" y="7503"/>
                  </a:lnTo>
                  <a:lnTo>
                    <a:pt x="45626" y="7503"/>
                  </a:lnTo>
                  <a:lnTo>
                    <a:pt x="45626" y="7780"/>
                  </a:lnTo>
                  <a:lnTo>
                    <a:pt x="45349" y="7780"/>
                  </a:lnTo>
                  <a:lnTo>
                    <a:pt x="45349" y="8056"/>
                  </a:lnTo>
                  <a:lnTo>
                    <a:pt x="45073" y="8056"/>
                  </a:lnTo>
                  <a:lnTo>
                    <a:pt x="45073" y="8333"/>
                  </a:lnTo>
                  <a:lnTo>
                    <a:pt x="44797" y="8333"/>
                  </a:lnTo>
                  <a:lnTo>
                    <a:pt x="44797" y="8609"/>
                  </a:lnTo>
                  <a:lnTo>
                    <a:pt x="44797" y="8886"/>
                  </a:lnTo>
                  <a:lnTo>
                    <a:pt x="44797" y="9162"/>
                  </a:lnTo>
                  <a:lnTo>
                    <a:pt x="45073" y="9438"/>
                  </a:lnTo>
                  <a:lnTo>
                    <a:pt x="45073" y="9715"/>
                  </a:lnTo>
                  <a:lnTo>
                    <a:pt x="45349" y="9715"/>
                  </a:lnTo>
                  <a:lnTo>
                    <a:pt x="45349" y="9991"/>
                  </a:lnTo>
                  <a:lnTo>
                    <a:pt x="45349" y="10268"/>
                  </a:lnTo>
                  <a:lnTo>
                    <a:pt x="45626" y="10268"/>
                  </a:lnTo>
                  <a:lnTo>
                    <a:pt x="45626" y="10544"/>
                  </a:lnTo>
                  <a:lnTo>
                    <a:pt x="45626" y="10821"/>
                  </a:lnTo>
                  <a:lnTo>
                    <a:pt x="45626" y="11097"/>
                  </a:lnTo>
                  <a:lnTo>
                    <a:pt x="45902" y="11097"/>
                  </a:lnTo>
                  <a:lnTo>
                    <a:pt x="45902" y="11374"/>
                  </a:lnTo>
                  <a:lnTo>
                    <a:pt x="46178" y="11374"/>
                  </a:lnTo>
                  <a:lnTo>
                    <a:pt x="46178" y="11650"/>
                  </a:lnTo>
                  <a:lnTo>
                    <a:pt x="46454" y="11650"/>
                  </a:lnTo>
                  <a:lnTo>
                    <a:pt x="46454" y="11927"/>
                  </a:lnTo>
                  <a:lnTo>
                    <a:pt x="46454" y="12203"/>
                  </a:lnTo>
                  <a:lnTo>
                    <a:pt x="46454" y="12479"/>
                  </a:lnTo>
                  <a:lnTo>
                    <a:pt x="46454" y="12756"/>
                  </a:lnTo>
                  <a:lnTo>
                    <a:pt x="46454" y="13033"/>
                  </a:lnTo>
                  <a:lnTo>
                    <a:pt x="46454" y="13309"/>
                  </a:lnTo>
                  <a:lnTo>
                    <a:pt x="46454" y="13585"/>
                  </a:lnTo>
                  <a:lnTo>
                    <a:pt x="46178" y="13585"/>
                  </a:lnTo>
                  <a:lnTo>
                    <a:pt x="46178" y="13862"/>
                  </a:lnTo>
                  <a:lnTo>
                    <a:pt x="45902" y="14138"/>
                  </a:lnTo>
                  <a:lnTo>
                    <a:pt x="45902" y="14415"/>
                  </a:lnTo>
                  <a:lnTo>
                    <a:pt x="45626" y="14415"/>
                  </a:lnTo>
                  <a:lnTo>
                    <a:pt x="45626" y="14691"/>
                  </a:lnTo>
                  <a:lnTo>
                    <a:pt x="45626" y="14968"/>
                  </a:lnTo>
                  <a:lnTo>
                    <a:pt x="45626" y="15244"/>
                  </a:lnTo>
                  <a:lnTo>
                    <a:pt x="45902" y="15244"/>
                  </a:lnTo>
                  <a:lnTo>
                    <a:pt x="46178" y="15244"/>
                  </a:lnTo>
                  <a:lnTo>
                    <a:pt x="46178" y="15521"/>
                  </a:lnTo>
                  <a:lnTo>
                    <a:pt x="46454" y="15521"/>
                  </a:lnTo>
                  <a:lnTo>
                    <a:pt x="46731" y="15797"/>
                  </a:lnTo>
                  <a:lnTo>
                    <a:pt x="47007" y="15797"/>
                  </a:lnTo>
                  <a:lnTo>
                    <a:pt x="47007" y="15521"/>
                  </a:lnTo>
                  <a:lnTo>
                    <a:pt x="47007" y="15244"/>
                  </a:lnTo>
                  <a:lnTo>
                    <a:pt x="47007" y="14968"/>
                  </a:lnTo>
                  <a:lnTo>
                    <a:pt x="47007" y="14691"/>
                  </a:lnTo>
                  <a:lnTo>
                    <a:pt x="47007" y="14415"/>
                  </a:lnTo>
                  <a:lnTo>
                    <a:pt x="47007" y="14138"/>
                  </a:lnTo>
                  <a:lnTo>
                    <a:pt x="47283" y="14138"/>
                  </a:lnTo>
                  <a:lnTo>
                    <a:pt x="47283" y="13862"/>
                  </a:lnTo>
                  <a:lnTo>
                    <a:pt x="47560" y="13862"/>
                  </a:lnTo>
                  <a:lnTo>
                    <a:pt x="47560" y="13585"/>
                  </a:lnTo>
                  <a:lnTo>
                    <a:pt x="47836" y="13585"/>
                  </a:lnTo>
                  <a:lnTo>
                    <a:pt x="48112" y="13309"/>
                  </a:lnTo>
                  <a:lnTo>
                    <a:pt x="48388" y="13309"/>
                  </a:lnTo>
                  <a:lnTo>
                    <a:pt x="48665" y="13309"/>
                  </a:lnTo>
                  <a:lnTo>
                    <a:pt x="48665" y="13033"/>
                  </a:lnTo>
                  <a:lnTo>
                    <a:pt x="48941" y="13033"/>
                  </a:lnTo>
                  <a:lnTo>
                    <a:pt x="49217" y="13033"/>
                  </a:lnTo>
                  <a:lnTo>
                    <a:pt x="49217" y="12756"/>
                  </a:lnTo>
                  <a:lnTo>
                    <a:pt x="49493" y="12756"/>
                  </a:lnTo>
                  <a:lnTo>
                    <a:pt x="49493" y="12479"/>
                  </a:lnTo>
                  <a:lnTo>
                    <a:pt x="49770" y="12479"/>
                  </a:lnTo>
                  <a:lnTo>
                    <a:pt x="49770" y="12203"/>
                  </a:lnTo>
                  <a:lnTo>
                    <a:pt x="50046" y="12203"/>
                  </a:lnTo>
                  <a:lnTo>
                    <a:pt x="50322" y="11927"/>
                  </a:lnTo>
                  <a:lnTo>
                    <a:pt x="50598" y="11650"/>
                  </a:lnTo>
                  <a:lnTo>
                    <a:pt x="50598" y="11374"/>
                  </a:lnTo>
                  <a:lnTo>
                    <a:pt x="50875" y="11374"/>
                  </a:lnTo>
                  <a:lnTo>
                    <a:pt x="50875" y="11097"/>
                  </a:lnTo>
                  <a:lnTo>
                    <a:pt x="51151" y="10821"/>
                  </a:lnTo>
                  <a:lnTo>
                    <a:pt x="51151" y="10544"/>
                  </a:lnTo>
                  <a:lnTo>
                    <a:pt x="51427" y="10544"/>
                  </a:lnTo>
                  <a:lnTo>
                    <a:pt x="51427" y="10268"/>
                  </a:lnTo>
                  <a:lnTo>
                    <a:pt x="51704" y="8886"/>
                  </a:lnTo>
                  <a:lnTo>
                    <a:pt x="51980" y="8609"/>
                  </a:lnTo>
                  <a:lnTo>
                    <a:pt x="52532" y="8056"/>
                  </a:lnTo>
                  <a:lnTo>
                    <a:pt x="52809" y="7780"/>
                  </a:lnTo>
                  <a:lnTo>
                    <a:pt x="53361" y="7503"/>
                  </a:lnTo>
                  <a:lnTo>
                    <a:pt x="53913" y="7503"/>
                  </a:lnTo>
                  <a:lnTo>
                    <a:pt x="54466" y="7227"/>
                  </a:lnTo>
                  <a:lnTo>
                    <a:pt x="54742" y="6950"/>
                  </a:lnTo>
                  <a:lnTo>
                    <a:pt x="55019" y="6674"/>
                  </a:lnTo>
                  <a:lnTo>
                    <a:pt x="55295" y="6674"/>
                  </a:lnTo>
                  <a:lnTo>
                    <a:pt x="55571" y="6674"/>
                  </a:lnTo>
                  <a:lnTo>
                    <a:pt x="55848" y="6674"/>
                  </a:lnTo>
                  <a:lnTo>
                    <a:pt x="56124" y="6397"/>
                  </a:lnTo>
                  <a:lnTo>
                    <a:pt x="56400" y="6121"/>
                  </a:lnTo>
                  <a:lnTo>
                    <a:pt x="56676" y="6121"/>
                  </a:lnTo>
                  <a:lnTo>
                    <a:pt x="56953" y="6121"/>
                  </a:lnTo>
                  <a:lnTo>
                    <a:pt x="57229" y="6121"/>
                  </a:lnTo>
                  <a:lnTo>
                    <a:pt x="57229" y="5844"/>
                  </a:lnTo>
                  <a:lnTo>
                    <a:pt x="57229" y="5568"/>
                  </a:lnTo>
                  <a:lnTo>
                    <a:pt x="57505" y="5568"/>
                  </a:lnTo>
                  <a:lnTo>
                    <a:pt x="57781" y="5568"/>
                  </a:lnTo>
                  <a:lnTo>
                    <a:pt x="57781" y="5291"/>
                  </a:lnTo>
                  <a:lnTo>
                    <a:pt x="57781" y="5015"/>
                  </a:lnTo>
                  <a:lnTo>
                    <a:pt x="58057" y="4739"/>
                  </a:lnTo>
                  <a:lnTo>
                    <a:pt x="58334" y="4739"/>
                  </a:lnTo>
                  <a:lnTo>
                    <a:pt x="58610" y="4739"/>
                  </a:lnTo>
                  <a:lnTo>
                    <a:pt x="59439" y="4462"/>
                  </a:lnTo>
                  <a:lnTo>
                    <a:pt x="59992" y="4462"/>
                  </a:lnTo>
                  <a:lnTo>
                    <a:pt x="60544" y="4186"/>
                  </a:lnTo>
                  <a:lnTo>
                    <a:pt x="61097" y="3909"/>
                  </a:lnTo>
                  <a:lnTo>
                    <a:pt x="61649" y="3909"/>
                  </a:lnTo>
                  <a:lnTo>
                    <a:pt x="62201" y="3909"/>
                  </a:lnTo>
                  <a:lnTo>
                    <a:pt x="62478" y="4186"/>
                  </a:lnTo>
                  <a:lnTo>
                    <a:pt x="63030" y="4462"/>
                  </a:lnTo>
                  <a:lnTo>
                    <a:pt x="63583" y="4462"/>
                  </a:lnTo>
                  <a:lnTo>
                    <a:pt x="63859" y="4462"/>
                  </a:lnTo>
                  <a:lnTo>
                    <a:pt x="64688" y="4462"/>
                  </a:lnTo>
                  <a:lnTo>
                    <a:pt x="64688" y="4739"/>
                  </a:lnTo>
                  <a:lnTo>
                    <a:pt x="64688" y="5291"/>
                  </a:lnTo>
                  <a:lnTo>
                    <a:pt x="64964" y="5568"/>
                  </a:lnTo>
                  <a:lnTo>
                    <a:pt x="64964" y="5844"/>
                  </a:lnTo>
                  <a:lnTo>
                    <a:pt x="64964" y="6121"/>
                  </a:lnTo>
                  <a:lnTo>
                    <a:pt x="64964" y="6397"/>
                  </a:lnTo>
                  <a:lnTo>
                    <a:pt x="64964" y="6674"/>
                  </a:lnTo>
                  <a:lnTo>
                    <a:pt x="65241" y="6674"/>
                  </a:lnTo>
                  <a:lnTo>
                    <a:pt x="65517" y="6674"/>
                  </a:lnTo>
                  <a:lnTo>
                    <a:pt x="65793" y="6950"/>
                  </a:lnTo>
                  <a:lnTo>
                    <a:pt x="65793" y="7227"/>
                  </a:lnTo>
                  <a:lnTo>
                    <a:pt x="65793" y="7503"/>
                  </a:lnTo>
                  <a:lnTo>
                    <a:pt x="65793" y="7780"/>
                  </a:lnTo>
                  <a:lnTo>
                    <a:pt x="65517" y="8056"/>
                  </a:lnTo>
                  <a:lnTo>
                    <a:pt x="65241" y="8333"/>
                  </a:lnTo>
                  <a:lnTo>
                    <a:pt x="64964" y="8609"/>
                  </a:lnTo>
                  <a:lnTo>
                    <a:pt x="64688" y="8886"/>
                  </a:lnTo>
                  <a:lnTo>
                    <a:pt x="64688" y="9162"/>
                  </a:lnTo>
                  <a:lnTo>
                    <a:pt x="64688" y="9438"/>
                  </a:lnTo>
                  <a:lnTo>
                    <a:pt x="64412" y="9715"/>
                  </a:lnTo>
                  <a:lnTo>
                    <a:pt x="64135" y="9715"/>
                  </a:lnTo>
                  <a:lnTo>
                    <a:pt x="64135" y="9991"/>
                  </a:lnTo>
                  <a:lnTo>
                    <a:pt x="63859" y="9991"/>
                  </a:lnTo>
                  <a:lnTo>
                    <a:pt x="63583" y="9991"/>
                  </a:lnTo>
                  <a:lnTo>
                    <a:pt x="63583" y="10268"/>
                  </a:lnTo>
                  <a:lnTo>
                    <a:pt x="63307" y="10544"/>
                  </a:lnTo>
                  <a:lnTo>
                    <a:pt x="63307" y="11097"/>
                  </a:lnTo>
                  <a:lnTo>
                    <a:pt x="63307" y="11374"/>
                  </a:lnTo>
                  <a:lnTo>
                    <a:pt x="63030" y="11927"/>
                  </a:lnTo>
                  <a:lnTo>
                    <a:pt x="63307" y="12203"/>
                  </a:lnTo>
                  <a:lnTo>
                    <a:pt x="63307" y="12479"/>
                  </a:lnTo>
                  <a:lnTo>
                    <a:pt x="63307" y="12756"/>
                  </a:lnTo>
                  <a:lnTo>
                    <a:pt x="63030" y="13033"/>
                  </a:lnTo>
                  <a:lnTo>
                    <a:pt x="62754" y="13309"/>
                  </a:lnTo>
                  <a:lnTo>
                    <a:pt x="62754" y="13585"/>
                  </a:lnTo>
                  <a:lnTo>
                    <a:pt x="62201" y="14415"/>
                  </a:lnTo>
                  <a:lnTo>
                    <a:pt x="61925" y="14691"/>
                  </a:lnTo>
                  <a:lnTo>
                    <a:pt x="61649" y="14968"/>
                  </a:lnTo>
                  <a:lnTo>
                    <a:pt x="61649" y="15244"/>
                  </a:lnTo>
                  <a:lnTo>
                    <a:pt x="61649" y="15521"/>
                  </a:lnTo>
                  <a:lnTo>
                    <a:pt x="61649" y="15797"/>
                  </a:lnTo>
                  <a:lnTo>
                    <a:pt x="61649" y="16074"/>
                  </a:lnTo>
                  <a:lnTo>
                    <a:pt x="61649" y="16350"/>
                  </a:lnTo>
                  <a:lnTo>
                    <a:pt x="61649" y="16626"/>
                  </a:lnTo>
                  <a:lnTo>
                    <a:pt x="61649" y="16903"/>
                  </a:lnTo>
                  <a:lnTo>
                    <a:pt x="61649" y="17180"/>
                  </a:lnTo>
                  <a:lnTo>
                    <a:pt x="61097" y="17456"/>
                  </a:lnTo>
                  <a:lnTo>
                    <a:pt x="60820" y="17732"/>
                  </a:lnTo>
                  <a:lnTo>
                    <a:pt x="60544" y="17732"/>
                  </a:lnTo>
                  <a:lnTo>
                    <a:pt x="60268" y="17732"/>
                  </a:lnTo>
                  <a:lnTo>
                    <a:pt x="60268" y="18009"/>
                  </a:lnTo>
                  <a:lnTo>
                    <a:pt x="59992" y="18009"/>
                  </a:lnTo>
                  <a:lnTo>
                    <a:pt x="59992" y="18285"/>
                  </a:lnTo>
                  <a:lnTo>
                    <a:pt x="59715" y="18285"/>
                  </a:lnTo>
                  <a:lnTo>
                    <a:pt x="59439" y="18285"/>
                  </a:lnTo>
                  <a:lnTo>
                    <a:pt x="59163" y="18285"/>
                  </a:lnTo>
                  <a:lnTo>
                    <a:pt x="58886" y="18562"/>
                  </a:lnTo>
                  <a:lnTo>
                    <a:pt x="58610" y="18838"/>
                  </a:lnTo>
                  <a:lnTo>
                    <a:pt x="58334" y="19115"/>
                  </a:lnTo>
                  <a:lnTo>
                    <a:pt x="58057" y="19115"/>
                  </a:lnTo>
                  <a:lnTo>
                    <a:pt x="58057" y="19391"/>
                  </a:lnTo>
                  <a:lnTo>
                    <a:pt x="57781" y="19391"/>
                  </a:lnTo>
                  <a:lnTo>
                    <a:pt x="57505" y="19391"/>
                  </a:lnTo>
                  <a:lnTo>
                    <a:pt x="57229" y="19667"/>
                  </a:lnTo>
                  <a:lnTo>
                    <a:pt x="56953" y="19667"/>
                  </a:lnTo>
                  <a:lnTo>
                    <a:pt x="56953" y="19944"/>
                  </a:lnTo>
                  <a:lnTo>
                    <a:pt x="56953" y="20221"/>
                  </a:lnTo>
                  <a:lnTo>
                    <a:pt x="57229" y="20221"/>
                  </a:lnTo>
                  <a:lnTo>
                    <a:pt x="57229" y="20497"/>
                  </a:lnTo>
                  <a:lnTo>
                    <a:pt x="57229" y="20773"/>
                  </a:lnTo>
                  <a:lnTo>
                    <a:pt x="57229" y="21050"/>
                  </a:lnTo>
                  <a:lnTo>
                    <a:pt x="57505" y="21327"/>
                  </a:lnTo>
                  <a:lnTo>
                    <a:pt x="57781" y="21327"/>
                  </a:lnTo>
                  <a:lnTo>
                    <a:pt x="57781" y="21603"/>
                  </a:lnTo>
                  <a:lnTo>
                    <a:pt x="57781" y="21879"/>
                  </a:lnTo>
                  <a:lnTo>
                    <a:pt x="57781" y="22156"/>
                  </a:lnTo>
                  <a:lnTo>
                    <a:pt x="58057" y="22156"/>
                  </a:lnTo>
                  <a:lnTo>
                    <a:pt x="58057" y="22432"/>
                  </a:lnTo>
                  <a:lnTo>
                    <a:pt x="58057" y="22709"/>
                  </a:lnTo>
                  <a:lnTo>
                    <a:pt x="58057" y="22985"/>
                  </a:lnTo>
                  <a:lnTo>
                    <a:pt x="58334" y="22985"/>
                  </a:lnTo>
                  <a:lnTo>
                    <a:pt x="58334" y="23262"/>
                  </a:lnTo>
                  <a:lnTo>
                    <a:pt x="58334" y="23538"/>
                  </a:lnTo>
                  <a:lnTo>
                    <a:pt x="58334" y="23814"/>
                  </a:lnTo>
                  <a:lnTo>
                    <a:pt x="58334" y="24091"/>
                  </a:lnTo>
                  <a:lnTo>
                    <a:pt x="58334" y="24368"/>
                  </a:lnTo>
                  <a:lnTo>
                    <a:pt x="58057" y="24368"/>
                  </a:lnTo>
                  <a:lnTo>
                    <a:pt x="58057" y="24644"/>
                  </a:lnTo>
                  <a:lnTo>
                    <a:pt x="57781" y="24920"/>
                  </a:lnTo>
                  <a:lnTo>
                    <a:pt x="57505" y="24920"/>
                  </a:lnTo>
                  <a:lnTo>
                    <a:pt x="57505" y="25197"/>
                  </a:lnTo>
                  <a:lnTo>
                    <a:pt x="57505" y="25473"/>
                  </a:lnTo>
                  <a:lnTo>
                    <a:pt x="57229" y="25750"/>
                  </a:lnTo>
                  <a:lnTo>
                    <a:pt x="56953" y="26026"/>
                  </a:lnTo>
                  <a:lnTo>
                    <a:pt x="56676" y="26303"/>
                  </a:lnTo>
                  <a:lnTo>
                    <a:pt x="56676" y="26579"/>
                  </a:lnTo>
                  <a:lnTo>
                    <a:pt x="56676" y="26856"/>
                  </a:lnTo>
                  <a:lnTo>
                    <a:pt x="56676" y="27132"/>
                  </a:lnTo>
                  <a:lnTo>
                    <a:pt x="56676" y="27409"/>
                  </a:lnTo>
                  <a:lnTo>
                    <a:pt x="56400" y="27409"/>
                  </a:lnTo>
                  <a:lnTo>
                    <a:pt x="56400" y="27685"/>
                  </a:lnTo>
                  <a:lnTo>
                    <a:pt x="56124" y="27961"/>
                  </a:lnTo>
                  <a:lnTo>
                    <a:pt x="56124" y="28238"/>
                  </a:lnTo>
                  <a:lnTo>
                    <a:pt x="56124" y="28514"/>
                  </a:lnTo>
                  <a:lnTo>
                    <a:pt x="55848" y="28514"/>
                  </a:lnTo>
                  <a:lnTo>
                    <a:pt x="55848" y="28791"/>
                  </a:lnTo>
                  <a:lnTo>
                    <a:pt x="55848" y="29067"/>
                  </a:lnTo>
                  <a:lnTo>
                    <a:pt x="55848" y="29344"/>
                  </a:lnTo>
                  <a:lnTo>
                    <a:pt x="55571" y="29344"/>
                  </a:lnTo>
                  <a:lnTo>
                    <a:pt x="55571" y="29620"/>
                  </a:lnTo>
                  <a:lnTo>
                    <a:pt x="55571" y="29897"/>
                  </a:lnTo>
                  <a:lnTo>
                    <a:pt x="55848" y="29897"/>
                  </a:lnTo>
                  <a:lnTo>
                    <a:pt x="56124" y="29897"/>
                  </a:lnTo>
                  <a:lnTo>
                    <a:pt x="56124" y="30173"/>
                  </a:lnTo>
                  <a:lnTo>
                    <a:pt x="56124" y="30450"/>
                  </a:lnTo>
                  <a:lnTo>
                    <a:pt x="55848" y="30450"/>
                  </a:lnTo>
                  <a:lnTo>
                    <a:pt x="55848" y="30726"/>
                  </a:lnTo>
                  <a:lnTo>
                    <a:pt x="55571" y="30726"/>
                  </a:lnTo>
                  <a:lnTo>
                    <a:pt x="55295" y="31003"/>
                  </a:lnTo>
                  <a:lnTo>
                    <a:pt x="55295" y="31279"/>
                  </a:lnTo>
                  <a:lnTo>
                    <a:pt x="55295" y="31556"/>
                  </a:lnTo>
                  <a:lnTo>
                    <a:pt x="55295" y="31832"/>
                  </a:lnTo>
                  <a:lnTo>
                    <a:pt x="55019" y="31832"/>
                  </a:lnTo>
                  <a:lnTo>
                    <a:pt x="55019" y="32108"/>
                  </a:lnTo>
                  <a:lnTo>
                    <a:pt x="55019" y="32385"/>
                  </a:lnTo>
                  <a:lnTo>
                    <a:pt x="55019" y="32661"/>
                  </a:lnTo>
                  <a:lnTo>
                    <a:pt x="55295" y="32661"/>
                  </a:lnTo>
                  <a:lnTo>
                    <a:pt x="55295" y="32938"/>
                  </a:lnTo>
                  <a:lnTo>
                    <a:pt x="55571" y="32938"/>
                  </a:lnTo>
                  <a:lnTo>
                    <a:pt x="55571" y="33214"/>
                  </a:lnTo>
                  <a:lnTo>
                    <a:pt x="55571" y="33491"/>
                  </a:lnTo>
                  <a:lnTo>
                    <a:pt x="55571" y="33767"/>
                  </a:lnTo>
                  <a:lnTo>
                    <a:pt x="55848" y="33767"/>
                  </a:lnTo>
                  <a:lnTo>
                    <a:pt x="56124" y="34044"/>
                  </a:lnTo>
                  <a:lnTo>
                    <a:pt x="56124" y="34320"/>
                  </a:lnTo>
                  <a:lnTo>
                    <a:pt x="56124" y="34597"/>
                  </a:lnTo>
                  <a:lnTo>
                    <a:pt x="56124" y="34873"/>
                  </a:lnTo>
                  <a:lnTo>
                    <a:pt x="56400" y="34873"/>
                  </a:lnTo>
                  <a:lnTo>
                    <a:pt x="56124" y="34873"/>
                  </a:lnTo>
                  <a:lnTo>
                    <a:pt x="56124" y="35150"/>
                  </a:lnTo>
                  <a:lnTo>
                    <a:pt x="55848" y="35150"/>
                  </a:lnTo>
                  <a:lnTo>
                    <a:pt x="55848" y="35426"/>
                  </a:lnTo>
                  <a:lnTo>
                    <a:pt x="56124" y="35426"/>
                  </a:lnTo>
                  <a:lnTo>
                    <a:pt x="56400" y="35426"/>
                  </a:lnTo>
                  <a:lnTo>
                    <a:pt x="56400" y="35150"/>
                  </a:lnTo>
                  <a:lnTo>
                    <a:pt x="56676" y="35150"/>
                  </a:lnTo>
                  <a:lnTo>
                    <a:pt x="56953" y="35426"/>
                  </a:lnTo>
                  <a:lnTo>
                    <a:pt x="56676" y="35426"/>
                  </a:lnTo>
                  <a:lnTo>
                    <a:pt x="56676" y="35702"/>
                  </a:lnTo>
                  <a:lnTo>
                    <a:pt x="56676" y="35979"/>
                  </a:lnTo>
                  <a:lnTo>
                    <a:pt x="56953" y="35979"/>
                  </a:lnTo>
                  <a:lnTo>
                    <a:pt x="56953" y="36255"/>
                  </a:lnTo>
                  <a:lnTo>
                    <a:pt x="56953" y="36532"/>
                  </a:lnTo>
                  <a:lnTo>
                    <a:pt x="57229" y="36532"/>
                  </a:lnTo>
                  <a:lnTo>
                    <a:pt x="57229" y="36808"/>
                  </a:lnTo>
                  <a:lnTo>
                    <a:pt x="57229" y="37085"/>
                  </a:lnTo>
                  <a:lnTo>
                    <a:pt x="57229" y="37361"/>
                  </a:lnTo>
                  <a:lnTo>
                    <a:pt x="57229" y="37638"/>
                  </a:lnTo>
                  <a:lnTo>
                    <a:pt x="57505" y="37638"/>
                  </a:lnTo>
                  <a:lnTo>
                    <a:pt x="57505" y="37914"/>
                  </a:lnTo>
                  <a:lnTo>
                    <a:pt x="57781" y="38191"/>
                  </a:lnTo>
                  <a:lnTo>
                    <a:pt x="57781" y="38467"/>
                  </a:lnTo>
                  <a:lnTo>
                    <a:pt x="57781" y="38744"/>
                  </a:lnTo>
                  <a:lnTo>
                    <a:pt x="57505" y="39020"/>
                  </a:lnTo>
                  <a:lnTo>
                    <a:pt x="57505" y="39297"/>
                  </a:lnTo>
                  <a:lnTo>
                    <a:pt x="57229" y="39297"/>
                  </a:lnTo>
                  <a:lnTo>
                    <a:pt x="57229" y="39573"/>
                  </a:lnTo>
                  <a:lnTo>
                    <a:pt x="57229" y="39849"/>
                  </a:lnTo>
                  <a:lnTo>
                    <a:pt x="57229" y="40126"/>
                  </a:lnTo>
                  <a:lnTo>
                    <a:pt x="56953" y="40126"/>
                  </a:lnTo>
                  <a:lnTo>
                    <a:pt x="56953" y="40402"/>
                  </a:lnTo>
                  <a:lnTo>
                    <a:pt x="56953" y="40679"/>
                  </a:lnTo>
                  <a:lnTo>
                    <a:pt x="56953" y="40955"/>
                  </a:lnTo>
                  <a:lnTo>
                    <a:pt x="57229" y="40955"/>
                  </a:lnTo>
                  <a:lnTo>
                    <a:pt x="57229" y="41232"/>
                  </a:lnTo>
                  <a:lnTo>
                    <a:pt x="57229" y="41508"/>
                  </a:lnTo>
                  <a:lnTo>
                    <a:pt x="57229" y="41785"/>
                  </a:lnTo>
                  <a:lnTo>
                    <a:pt x="57505" y="41785"/>
                  </a:lnTo>
                  <a:lnTo>
                    <a:pt x="57505" y="42061"/>
                  </a:lnTo>
                  <a:lnTo>
                    <a:pt x="57781" y="42061"/>
                  </a:lnTo>
                  <a:lnTo>
                    <a:pt x="57781" y="42338"/>
                  </a:lnTo>
                  <a:lnTo>
                    <a:pt x="58057" y="42614"/>
                  </a:lnTo>
                  <a:lnTo>
                    <a:pt x="57781" y="42614"/>
                  </a:lnTo>
                  <a:lnTo>
                    <a:pt x="57781" y="42890"/>
                  </a:lnTo>
                  <a:lnTo>
                    <a:pt x="57781" y="43167"/>
                  </a:lnTo>
                  <a:lnTo>
                    <a:pt x="57505" y="43167"/>
                  </a:lnTo>
                  <a:lnTo>
                    <a:pt x="57505" y="43444"/>
                  </a:lnTo>
                  <a:lnTo>
                    <a:pt x="57781" y="43444"/>
                  </a:lnTo>
                  <a:lnTo>
                    <a:pt x="57781" y="43720"/>
                  </a:lnTo>
                  <a:lnTo>
                    <a:pt x="58057" y="43720"/>
                  </a:lnTo>
                  <a:lnTo>
                    <a:pt x="58057" y="43996"/>
                  </a:lnTo>
                  <a:lnTo>
                    <a:pt x="58057" y="44273"/>
                  </a:lnTo>
                  <a:lnTo>
                    <a:pt x="57781" y="44273"/>
                  </a:lnTo>
                  <a:lnTo>
                    <a:pt x="58057" y="44549"/>
                  </a:lnTo>
                  <a:lnTo>
                    <a:pt x="58057" y="44826"/>
                  </a:lnTo>
                  <a:lnTo>
                    <a:pt x="58057" y="45102"/>
                  </a:lnTo>
                  <a:lnTo>
                    <a:pt x="58057" y="45379"/>
                  </a:lnTo>
                  <a:lnTo>
                    <a:pt x="58057" y="45655"/>
                  </a:lnTo>
                  <a:lnTo>
                    <a:pt x="58057" y="45931"/>
                  </a:lnTo>
                  <a:lnTo>
                    <a:pt x="57781" y="45931"/>
                  </a:lnTo>
                  <a:lnTo>
                    <a:pt x="57505" y="45931"/>
                  </a:lnTo>
                  <a:lnTo>
                    <a:pt x="57229" y="45931"/>
                  </a:lnTo>
                  <a:lnTo>
                    <a:pt x="57229" y="46208"/>
                  </a:lnTo>
                  <a:lnTo>
                    <a:pt x="56953" y="46208"/>
                  </a:lnTo>
                  <a:lnTo>
                    <a:pt x="56676" y="46208"/>
                  </a:lnTo>
                  <a:lnTo>
                    <a:pt x="56400" y="46208"/>
                  </a:lnTo>
                  <a:lnTo>
                    <a:pt x="56400" y="46485"/>
                  </a:lnTo>
                  <a:lnTo>
                    <a:pt x="56124" y="46485"/>
                  </a:lnTo>
                  <a:lnTo>
                    <a:pt x="55848" y="46485"/>
                  </a:lnTo>
                  <a:lnTo>
                    <a:pt x="55571" y="46485"/>
                  </a:lnTo>
                  <a:lnTo>
                    <a:pt x="55571" y="46761"/>
                  </a:lnTo>
                  <a:lnTo>
                    <a:pt x="55295" y="46761"/>
                  </a:lnTo>
                  <a:lnTo>
                    <a:pt x="55019" y="46761"/>
                  </a:lnTo>
                  <a:lnTo>
                    <a:pt x="54742" y="46761"/>
                  </a:lnTo>
                  <a:lnTo>
                    <a:pt x="54742" y="47037"/>
                  </a:lnTo>
                  <a:lnTo>
                    <a:pt x="54466" y="47037"/>
                  </a:lnTo>
                  <a:lnTo>
                    <a:pt x="54190" y="47037"/>
                  </a:lnTo>
                  <a:lnTo>
                    <a:pt x="53913" y="47037"/>
                  </a:lnTo>
                  <a:lnTo>
                    <a:pt x="53913" y="47314"/>
                  </a:lnTo>
                  <a:lnTo>
                    <a:pt x="53637" y="47314"/>
                  </a:lnTo>
                  <a:lnTo>
                    <a:pt x="53361" y="47314"/>
                  </a:lnTo>
                  <a:lnTo>
                    <a:pt x="53361" y="47591"/>
                  </a:lnTo>
                  <a:lnTo>
                    <a:pt x="53085" y="47591"/>
                  </a:lnTo>
                  <a:lnTo>
                    <a:pt x="52809" y="47591"/>
                  </a:lnTo>
                  <a:lnTo>
                    <a:pt x="52809" y="47867"/>
                  </a:lnTo>
                  <a:lnTo>
                    <a:pt x="52532" y="47867"/>
                  </a:lnTo>
                  <a:lnTo>
                    <a:pt x="52256" y="47867"/>
                  </a:lnTo>
                  <a:lnTo>
                    <a:pt x="52256" y="48143"/>
                  </a:lnTo>
                  <a:lnTo>
                    <a:pt x="51980" y="48143"/>
                  </a:lnTo>
                  <a:lnTo>
                    <a:pt x="51704" y="48143"/>
                  </a:lnTo>
                  <a:lnTo>
                    <a:pt x="51704" y="48420"/>
                  </a:lnTo>
                  <a:lnTo>
                    <a:pt x="51427" y="48420"/>
                  </a:lnTo>
                  <a:lnTo>
                    <a:pt x="51151" y="48420"/>
                  </a:lnTo>
                  <a:lnTo>
                    <a:pt x="51151" y="48696"/>
                  </a:lnTo>
                  <a:lnTo>
                    <a:pt x="50875" y="48696"/>
                  </a:lnTo>
                  <a:lnTo>
                    <a:pt x="50598" y="48973"/>
                  </a:lnTo>
                  <a:lnTo>
                    <a:pt x="50322" y="48973"/>
                  </a:lnTo>
                  <a:lnTo>
                    <a:pt x="50322" y="49249"/>
                  </a:lnTo>
                  <a:lnTo>
                    <a:pt x="50046" y="49249"/>
                  </a:lnTo>
                  <a:lnTo>
                    <a:pt x="50046" y="49526"/>
                  </a:lnTo>
                  <a:lnTo>
                    <a:pt x="49770" y="49526"/>
                  </a:lnTo>
                  <a:lnTo>
                    <a:pt x="49493" y="49526"/>
                  </a:lnTo>
                  <a:lnTo>
                    <a:pt x="49493" y="49802"/>
                  </a:lnTo>
                  <a:lnTo>
                    <a:pt x="49493" y="50078"/>
                  </a:lnTo>
                  <a:lnTo>
                    <a:pt x="49217" y="50078"/>
                  </a:lnTo>
                  <a:lnTo>
                    <a:pt x="49217" y="50355"/>
                  </a:lnTo>
                  <a:lnTo>
                    <a:pt x="48941" y="50632"/>
                  </a:lnTo>
                  <a:lnTo>
                    <a:pt x="48941" y="50908"/>
                  </a:lnTo>
                  <a:lnTo>
                    <a:pt x="48941" y="51184"/>
                  </a:lnTo>
                  <a:lnTo>
                    <a:pt x="49217" y="51184"/>
                  </a:lnTo>
                  <a:lnTo>
                    <a:pt x="49217" y="51461"/>
                  </a:lnTo>
                  <a:lnTo>
                    <a:pt x="49493" y="51461"/>
                  </a:lnTo>
                  <a:lnTo>
                    <a:pt x="49770" y="51461"/>
                  </a:lnTo>
                  <a:lnTo>
                    <a:pt x="49770" y="51737"/>
                  </a:lnTo>
                  <a:lnTo>
                    <a:pt x="50046" y="51737"/>
                  </a:lnTo>
                  <a:lnTo>
                    <a:pt x="50046" y="52014"/>
                  </a:lnTo>
                  <a:lnTo>
                    <a:pt x="50046" y="52290"/>
                  </a:lnTo>
                  <a:lnTo>
                    <a:pt x="49770" y="52290"/>
                  </a:lnTo>
                  <a:lnTo>
                    <a:pt x="49770" y="52567"/>
                  </a:lnTo>
                  <a:lnTo>
                    <a:pt x="49493" y="52567"/>
                  </a:lnTo>
                  <a:lnTo>
                    <a:pt x="49493" y="52843"/>
                  </a:lnTo>
                  <a:lnTo>
                    <a:pt x="49217" y="52843"/>
                  </a:lnTo>
                  <a:lnTo>
                    <a:pt x="48941" y="52843"/>
                  </a:lnTo>
                  <a:lnTo>
                    <a:pt x="48941" y="53120"/>
                  </a:lnTo>
                  <a:lnTo>
                    <a:pt x="48665" y="53120"/>
                  </a:lnTo>
                  <a:lnTo>
                    <a:pt x="48665" y="53396"/>
                  </a:lnTo>
                  <a:lnTo>
                    <a:pt x="48388" y="53396"/>
                  </a:lnTo>
                  <a:lnTo>
                    <a:pt x="48388" y="53673"/>
                  </a:lnTo>
                  <a:lnTo>
                    <a:pt x="48112" y="53949"/>
                  </a:lnTo>
                  <a:lnTo>
                    <a:pt x="48112" y="54225"/>
                  </a:lnTo>
                  <a:lnTo>
                    <a:pt x="47836" y="54502"/>
                  </a:lnTo>
                  <a:lnTo>
                    <a:pt x="47836" y="54779"/>
                  </a:lnTo>
                  <a:lnTo>
                    <a:pt x="47836" y="55055"/>
                  </a:lnTo>
                  <a:lnTo>
                    <a:pt x="47560" y="55055"/>
                  </a:lnTo>
                  <a:lnTo>
                    <a:pt x="47560" y="55331"/>
                  </a:lnTo>
                  <a:lnTo>
                    <a:pt x="47560" y="55608"/>
                  </a:lnTo>
                  <a:lnTo>
                    <a:pt x="47560" y="55884"/>
                  </a:lnTo>
                  <a:lnTo>
                    <a:pt x="47560" y="56161"/>
                  </a:lnTo>
                  <a:lnTo>
                    <a:pt x="47560" y="56437"/>
                  </a:lnTo>
                  <a:lnTo>
                    <a:pt x="47836" y="56714"/>
                  </a:lnTo>
                  <a:lnTo>
                    <a:pt x="47836" y="56990"/>
                  </a:lnTo>
                  <a:lnTo>
                    <a:pt x="47836" y="57267"/>
                  </a:lnTo>
                  <a:lnTo>
                    <a:pt x="47836" y="57543"/>
                  </a:lnTo>
                  <a:lnTo>
                    <a:pt x="47836" y="57820"/>
                  </a:lnTo>
                  <a:lnTo>
                    <a:pt x="48112" y="57820"/>
                  </a:lnTo>
                  <a:lnTo>
                    <a:pt x="48112" y="58096"/>
                  </a:lnTo>
                  <a:lnTo>
                    <a:pt x="48112" y="58372"/>
                  </a:lnTo>
                  <a:lnTo>
                    <a:pt x="48388" y="58372"/>
                  </a:lnTo>
                  <a:lnTo>
                    <a:pt x="48388" y="58649"/>
                  </a:lnTo>
                  <a:lnTo>
                    <a:pt x="48388" y="58925"/>
                  </a:lnTo>
                  <a:lnTo>
                    <a:pt x="48388" y="59202"/>
                  </a:lnTo>
                  <a:lnTo>
                    <a:pt x="48665" y="59202"/>
                  </a:lnTo>
                  <a:lnTo>
                    <a:pt x="48665" y="59478"/>
                  </a:lnTo>
                  <a:lnTo>
                    <a:pt x="48665" y="59755"/>
                  </a:lnTo>
                  <a:lnTo>
                    <a:pt x="48665" y="60031"/>
                  </a:lnTo>
                  <a:lnTo>
                    <a:pt x="48665" y="60308"/>
                  </a:lnTo>
                  <a:lnTo>
                    <a:pt x="48665" y="60584"/>
                  </a:lnTo>
                  <a:lnTo>
                    <a:pt x="48665" y="60861"/>
                  </a:lnTo>
                  <a:lnTo>
                    <a:pt x="48665" y="61137"/>
                  </a:lnTo>
                  <a:lnTo>
                    <a:pt x="48665" y="61414"/>
                  </a:lnTo>
                  <a:lnTo>
                    <a:pt x="48665" y="61690"/>
                  </a:lnTo>
                  <a:lnTo>
                    <a:pt x="48388" y="61690"/>
                  </a:lnTo>
                  <a:lnTo>
                    <a:pt x="48388" y="61966"/>
                  </a:lnTo>
                  <a:lnTo>
                    <a:pt x="48112" y="62243"/>
                  </a:lnTo>
                  <a:lnTo>
                    <a:pt x="48112" y="62519"/>
                  </a:lnTo>
                  <a:lnTo>
                    <a:pt x="47836" y="62519"/>
                  </a:lnTo>
                  <a:lnTo>
                    <a:pt x="47836" y="62796"/>
                  </a:lnTo>
                  <a:lnTo>
                    <a:pt x="47836" y="63072"/>
                  </a:lnTo>
                  <a:lnTo>
                    <a:pt x="47836" y="63349"/>
                  </a:lnTo>
                  <a:lnTo>
                    <a:pt x="47836" y="63625"/>
                  </a:lnTo>
                  <a:lnTo>
                    <a:pt x="47836" y="63902"/>
                  </a:lnTo>
                  <a:lnTo>
                    <a:pt x="47836" y="64178"/>
                  </a:lnTo>
                  <a:lnTo>
                    <a:pt x="47560" y="64455"/>
                  </a:lnTo>
                  <a:lnTo>
                    <a:pt x="47560" y="64731"/>
                  </a:lnTo>
                  <a:lnTo>
                    <a:pt x="47560" y="65008"/>
                  </a:lnTo>
                  <a:lnTo>
                    <a:pt x="47560" y="65284"/>
                  </a:lnTo>
                  <a:lnTo>
                    <a:pt x="47283" y="65284"/>
                  </a:lnTo>
                  <a:lnTo>
                    <a:pt x="47283" y="65561"/>
                  </a:lnTo>
                  <a:lnTo>
                    <a:pt x="47007" y="65561"/>
                  </a:lnTo>
                  <a:lnTo>
                    <a:pt x="47007" y="65837"/>
                  </a:lnTo>
                  <a:lnTo>
                    <a:pt x="47283" y="65837"/>
                  </a:lnTo>
                  <a:lnTo>
                    <a:pt x="47283" y="66113"/>
                  </a:lnTo>
                  <a:lnTo>
                    <a:pt x="47283" y="66390"/>
                  </a:lnTo>
                  <a:lnTo>
                    <a:pt x="47560" y="66390"/>
                  </a:lnTo>
                  <a:lnTo>
                    <a:pt x="47560" y="66666"/>
                  </a:lnTo>
                  <a:lnTo>
                    <a:pt x="47560" y="66943"/>
                  </a:lnTo>
                  <a:lnTo>
                    <a:pt x="47560" y="67219"/>
                  </a:lnTo>
                  <a:lnTo>
                    <a:pt x="47560" y="67496"/>
                  </a:lnTo>
                  <a:lnTo>
                    <a:pt x="47560" y="67772"/>
                  </a:lnTo>
                  <a:lnTo>
                    <a:pt x="47560" y="68049"/>
                  </a:lnTo>
                  <a:lnTo>
                    <a:pt x="47560" y="68325"/>
                  </a:lnTo>
                  <a:lnTo>
                    <a:pt x="47560" y="68602"/>
                  </a:lnTo>
                  <a:lnTo>
                    <a:pt x="47283" y="68602"/>
                  </a:lnTo>
                  <a:lnTo>
                    <a:pt x="47007" y="68602"/>
                  </a:lnTo>
                  <a:lnTo>
                    <a:pt x="46731" y="68602"/>
                  </a:lnTo>
                  <a:lnTo>
                    <a:pt x="46731" y="68325"/>
                  </a:lnTo>
                  <a:lnTo>
                    <a:pt x="46454" y="68325"/>
                  </a:lnTo>
                  <a:lnTo>
                    <a:pt x="46454" y="68049"/>
                  </a:lnTo>
                  <a:lnTo>
                    <a:pt x="46178" y="68049"/>
                  </a:lnTo>
                  <a:lnTo>
                    <a:pt x="46178" y="67772"/>
                  </a:lnTo>
                  <a:lnTo>
                    <a:pt x="46178" y="67496"/>
                  </a:lnTo>
                  <a:lnTo>
                    <a:pt x="45902" y="67496"/>
                  </a:lnTo>
                  <a:lnTo>
                    <a:pt x="45902" y="67219"/>
                  </a:lnTo>
                  <a:lnTo>
                    <a:pt x="45626" y="67219"/>
                  </a:lnTo>
                  <a:lnTo>
                    <a:pt x="45626" y="66943"/>
                  </a:lnTo>
                  <a:lnTo>
                    <a:pt x="45349" y="66943"/>
                  </a:lnTo>
                  <a:lnTo>
                    <a:pt x="45349" y="66666"/>
                  </a:lnTo>
                  <a:lnTo>
                    <a:pt x="45073" y="66666"/>
                  </a:lnTo>
                  <a:lnTo>
                    <a:pt x="45073" y="66390"/>
                  </a:lnTo>
                  <a:lnTo>
                    <a:pt x="44797" y="66390"/>
                  </a:lnTo>
                  <a:lnTo>
                    <a:pt x="44521" y="66390"/>
                  </a:lnTo>
                  <a:lnTo>
                    <a:pt x="44521" y="66113"/>
                  </a:lnTo>
                  <a:lnTo>
                    <a:pt x="44244" y="66113"/>
                  </a:lnTo>
                  <a:lnTo>
                    <a:pt x="43968" y="66113"/>
                  </a:lnTo>
                  <a:lnTo>
                    <a:pt x="43968" y="65837"/>
                  </a:lnTo>
                  <a:lnTo>
                    <a:pt x="43692" y="65837"/>
                  </a:lnTo>
                  <a:lnTo>
                    <a:pt x="43416" y="65837"/>
                  </a:lnTo>
                  <a:lnTo>
                    <a:pt x="43139" y="65837"/>
                  </a:lnTo>
                  <a:lnTo>
                    <a:pt x="42863" y="66113"/>
                  </a:lnTo>
                  <a:lnTo>
                    <a:pt x="42863" y="66390"/>
                  </a:lnTo>
                  <a:lnTo>
                    <a:pt x="42863" y="66666"/>
                  </a:lnTo>
                  <a:lnTo>
                    <a:pt x="42587" y="66666"/>
                  </a:lnTo>
                  <a:lnTo>
                    <a:pt x="42587" y="66943"/>
                  </a:lnTo>
                  <a:lnTo>
                    <a:pt x="42310" y="66943"/>
                  </a:lnTo>
                  <a:lnTo>
                    <a:pt x="42034" y="66943"/>
                  </a:lnTo>
                  <a:lnTo>
                    <a:pt x="41758" y="66943"/>
                  </a:lnTo>
                  <a:lnTo>
                    <a:pt x="41482" y="66943"/>
                  </a:lnTo>
                  <a:lnTo>
                    <a:pt x="41482" y="67219"/>
                  </a:lnTo>
                  <a:lnTo>
                    <a:pt x="41205" y="67219"/>
                  </a:lnTo>
                  <a:lnTo>
                    <a:pt x="40929" y="67219"/>
                  </a:lnTo>
                  <a:lnTo>
                    <a:pt x="40653" y="67219"/>
                  </a:lnTo>
                  <a:lnTo>
                    <a:pt x="40929" y="66943"/>
                  </a:lnTo>
                  <a:lnTo>
                    <a:pt x="40929" y="66666"/>
                  </a:lnTo>
                  <a:lnTo>
                    <a:pt x="40929" y="66390"/>
                  </a:lnTo>
                  <a:lnTo>
                    <a:pt x="40929" y="66113"/>
                  </a:lnTo>
                  <a:lnTo>
                    <a:pt x="40653" y="66113"/>
                  </a:lnTo>
                  <a:lnTo>
                    <a:pt x="40653" y="65837"/>
                  </a:lnTo>
                  <a:lnTo>
                    <a:pt x="40377" y="65837"/>
                  </a:lnTo>
                  <a:lnTo>
                    <a:pt x="40377" y="65561"/>
                  </a:lnTo>
                  <a:lnTo>
                    <a:pt x="40100" y="65284"/>
                  </a:lnTo>
                  <a:lnTo>
                    <a:pt x="39824" y="65008"/>
                  </a:lnTo>
                  <a:lnTo>
                    <a:pt x="39548" y="65008"/>
                  </a:lnTo>
                  <a:lnTo>
                    <a:pt x="39548" y="64731"/>
                  </a:lnTo>
                  <a:lnTo>
                    <a:pt x="39272" y="64731"/>
                  </a:lnTo>
                  <a:lnTo>
                    <a:pt x="39272" y="64455"/>
                  </a:lnTo>
                  <a:lnTo>
                    <a:pt x="38995" y="64455"/>
                  </a:lnTo>
                  <a:lnTo>
                    <a:pt x="38995" y="64178"/>
                  </a:lnTo>
                  <a:lnTo>
                    <a:pt x="38719" y="64178"/>
                  </a:lnTo>
                  <a:lnTo>
                    <a:pt x="38443" y="63902"/>
                  </a:lnTo>
                  <a:lnTo>
                    <a:pt x="38167" y="63902"/>
                  </a:lnTo>
                  <a:lnTo>
                    <a:pt x="37890" y="63902"/>
                  </a:lnTo>
                  <a:lnTo>
                    <a:pt x="37890" y="63625"/>
                  </a:lnTo>
                  <a:lnTo>
                    <a:pt x="37614" y="63625"/>
                  </a:lnTo>
                  <a:lnTo>
                    <a:pt x="37338" y="63625"/>
                  </a:lnTo>
                  <a:lnTo>
                    <a:pt x="37061" y="63625"/>
                  </a:lnTo>
                  <a:lnTo>
                    <a:pt x="37061" y="63349"/>
                  </a:lnTo>
                  <a:lnTo>
                    <a:pt x="36785" y="63349"/>
                  </a:lnTo>
                  <a:lnTo>
                    <a:pt x="36509" y="63349"/>
                  </a:lnTo>
                  <a:lnTo>
                    <a:pt x="36233" y="63349"/>
                  </a:lnTo>
                  <a:lnTo>
                    <a:pt x="35956" y="63349"/>
                  </a:lnTo>
                  <a:lnTo>
                    <a:pt x="35680" y="63349"/>
                  </a:lnTo>
                  <a:lnTo>
                    <a:pt x="35680" y="63625"/>
                  </a:lnTo>
                  <a:lnTo>
                    <a:pt x="35404" y="63625"/>
                  </a:lnTo>
                  <a:lnTo>
                    <a:pt x="35404" y="63902"/>
                  </a:lnTo>
                  <a:lnTo>
                    <a:pt x="35404" y="64178"/>
                  </a:lnTo>
                  <a:lnTo>
                    <a:pt x="35128" y="64178"/>
                  </a:lnTo>
                  <a:lnTo>
                    <a:pt x="34851" y="64178"/>
                  </a:lnTo>
                  <a:lnTo>
                    <a:pt x="34851" y="63902"/>
                  </a:lnTo>
                  <a:lnTo>
                    <a:pt x="34575" y="63902"/>
                  </a:lnTo>
                  <a:lnTo>
                    <a:pt x="34575" y="64178"/>
                  </a:lnTo>
                  <a:lnTo>
                    <a:pt x="34299" y="64178"/>
                  </a:lnTo>
                  <a:lnTo>
                    <a:pt x="34299" y="64455"/>
                  </a:lnTo>
                  <a:lnTo>
                    <a:pt x="34299" y="64731"/>
                  </a:lnTo>
                  <a:lnTo>
                    <a:pt x="34023" y="64731"/>
                  </a:lnTo>
                  <a:lnTo>
                    <a:pt x="34023" y="65008"/>
                  </a:lnTo>
                  <a:lnTo>
                    <a:pt x="34023" y="64731"/>
                  </a:lnTo>
                  <a:lnTo>
                    <a:pt x="33746" y="64731"/>
                  </a:lnTo>
                  <a:lnTo>
                    <a:pt x="33470" y="64455"/>
                  </a:lnTo>
                  <a:lnTo>
                    <a:pt x="33470" y="64178"/>
                  </a:lnTo>
                  <a:lnTo>
                    <a:pt x="33470" y="63902"/>
                  </a:lnTo>
                  <a:lnTo>
                    <a:pt x="33194" y="63902"/>
                  </a:lnTo>
                  <a:lnTo>
                    <a:pt x="33194" y="63625"/>
                  </a:lnTo>
                  <a:lnTo>
                    <a:pt x="33470" y="63625"/>
                  </a:lnTo>
                  <a:lnTo>
                    <a:pt x="33470" y="63349"/>
                  </a:lnTo>
                  <a:lnTo>
                    <a:pt x="33470" y="63072"/>
                  </a:lnTo>
                  <a:lnTo>
                    <a:pt x="33470" y="62796"/>
                  </a:lnTo>
                  <a:lnTo>
                    <a:pt x="33470" y="62519"/>
                  </a:lnTo>
                  <a:lnTo>
                    <a:pt x="33470" y="62243"/>
                  </a:lnTo>
                  <a:lnTo>
                    <a:pt x="33194" y="61966"/>
                  </a:lnTo>
                  <a:lnTo>
                    <a:pt x="33194" y="61690"/>
                  </a:lnTo>
                  <a:lnTo>
                    <a:pt x="32917" y="61690"/>
                  </a:lnTo>
                  <a:lnTo>
                    <a:pt x="32917" y="61414"/>
                  </a:lnTo>
                  <a:lnTo>
                    <a:pt x="32641" y="61414"/>
                  </a:lnTo>
                  <a:lnTo>
                    <a:pt x="32641" y="61137"/>
                  </a:lnTo>
                  <a:lnTo>
                    <a:pt x="32365" y="61137"/>
                  </a:lnTo>
                  <a:lnTo>
                    <a:pt x="32365" y="60861"/>
                  </a:lnTo>
                  <a:lnTo>
                    <a:pt x="32089" y="60861"/>
                  </a:lnTo>
                  <a:lnTo>
                    <a:pt x="32089" y="60584"/>
                  </a:lnTo>
                  <a:lnTo>
                    <a:pt x="32089" y="60308"/>
                  </a:lnTo>
                  <a:lnTo>
                    <a:pt x="31812" y="60308"/>
                  </a:lnTo>
                  <a:lnTo>
                    <a:pt x="31812" y="60031"/>
                  </a:lnTo>
                  <a:lnTo>
                    <a:pt x="31812" y="59755"/>
                  </a:lnTo>
                  <a:lnTo>
                    <a:pt x="31812" y="59478"/>
                  </a:lnTo>
                  <a:lnTo>
                    <a:pt x="31536" y="59478"/>
                  </a:lnTo>
                  <a:lnTo>
                    <a:pt x="31536" y="59202"/>
                  </a:lnTo>
                  <a:lnTo>
                    <a:pt x="31260" y="59202"/>
                  </a:lnTo>
                  <a:lnTo>
                    <a:pt x="30984" y="59202"/>
                  </a:lnTo>
                  <a:lnTo>
                    <a:pt x="30707" y="59202"/>
                  </a:lnTo>
                  <a:lnTo>
                    <a:pt x="30707" y="58925"/>
                  </a:lnTo>
                  <a:lnTo>
                    <a:pt x="30707" y="58649"/>
                  </a:lnTo>
                  <a:lnTo>
                    <a:pt x="30431" y="58649"/>
                  </a:lnTo>
                  <a:lnTo>
                    <a:pt x="30431" y="58372"/>
                  </a:lnTo>
                  <a:lnTo>
                    <a:pt x="30155" y="58372"/>
                  </a:lnTo>
                  <a:lnTo>
                    <a:pt x="29879" y="58372"/>
                  </a:lnTo>
                  <a:lnTo>
                    <a:pt x="29602" y="58372"/>
                  </a:lnTo>
                  <a:lnTo>
                    <a:pt x="29326" y="58372"/>
                  </a:lnTo>
                  <a:lnTo>
                    <a:pt x="29326" y="58096"/>
                  </a:lnTo>
                  <a:lnTo>
                    <a:pt x="29326" y="57820"/>
                  </a:lnTo>
                  <a:lnTo>
                    <a:pt x="29326" y="57543"/>
                  </a:lnTo>
                  <a:lnTo>
                    <a:pt x="29326" y="57267"/>
                  </a:lnTo>
                  <a:lnTo>
                    <a:pt x="29326" y="56990"/>
                  </a:lnTo>
                  <a:lnTo>
                    <a:pt x="29326" y="56714"/>
                  </a:lnTo>
                  <a:lnTo>
                    <a:pt x="29326" y="56437"/>
                  </a:lnTo>
                  <a:lnTo>
                    <a:pt x="29602" y="56437"/>
                  </a:lnTo>
                  <a:lnTo>
                    <a:pt x="29879" y="56437"/>
                  </a:lnTo>
                  <a:lnTo>
                    <a:pt x="30155" y="56437"/>
                  </a:lnTo>
                  <a:lnTo>
                    <a:pt x="30431" y="56437"/>
                  </a:lnTo>
                  <a:lnTo>
                    <a:pt x="30707" y="56437"/>
                  </a:lnTo>
                  <a:lnTo>
                    <a:pt x="30707" y="56714"/>
                  </a:lnTo>
                  <a:lnTo>
                    <a:pt x="30707" y="56990"/>
                  </a:lnTo>
                  <a:lnTo>
                    <a:pt x="30984" y="56990"/>
                  </a:lnTo>
                  <a:lnTo>
                    <a:pt x="31260" y="56990"/>
                  </a:lnTo>
                  <a:lnTo>
                    <a:pt x="31536" y="56990"/>
                  </a:lnTo>
                  <a:lnTo>
                    <a:pt x="31536" y="57267"/>
                  </a:lnTo>
                  <a:lnTo>
                    <a:pt x="31812" y="57267"/>
                  </a:lnTo>
                  <a:lnTo>
                    <a:pt x="31812" y="56990"/>
                  </a:lnTo>
                  <a:lnTo>
                    <a:pt x="32089" y="56990"/>
                  </a:lnTo>
                  <a:lnTo>
                    <a:pt x="32365" y="56990"/>
                  </a:lnTo>
                  <a:lnTo>
                    <a:pt x="32641" y="56990"/>
                  </a:lnTo>
                  <a:lnTo>
                    <a:pt x="32917" y="56714"/>
                  </a:lnTo>
                  <a:lnTo>
                    <a:pt x="33194" y="56714"/>
                  </a:lnTo>
                  <a:lnTo>
                    <a:pt x="33470" y="56714"/>
                  </a:lnTo>
                  <a:lnTo>
                    <a:pt x="33746" y="56714"/>
                  </a:lnTo>
                  <a:lnTo>
                    <a:pt x="33746" y="56990"/>
                  </a:lnTo>
                  <a:lnTo>
                    <a:pt x="34023" y="56990"/>
                  </a:lnTo>
                  <a:lnTo>
                    <a:pt x="34299" y="56990"/>
                  </a:lnTo>
                  <a:lnTo>
                    <a:pt x="34299" y="56714"/>
                  </a:lnTo>
                  <a:lnTo>
                    <a:pt x="34299" y="56437"/>
                  </a:lnTo>
                  <a:lnTo>
                    <a:pt x="34299" y="56161"/>
                  </a:lnTo>
                  <a:lnTo>
                    <a:pt x="34299" y="55884"/>
                  </a:lnTo>
                  <a:lnTo>
                    <a:pt x="34299" y="55608"/>
                  </a:lnTo>
                  <a:lnTo>
                    <a:pt x="34299" y="55331"/>
                  </a:lnTo>
                  <a:lnTo>
                    <a:pt x="34299" y="55055"/>
                  </a:lnTo>
                  <a:lnTo>
                    <a:pt x="34299" y="54779"/>
                  </a:lnTo>
                  <a:lnTo>
                    <a:pt x="34299" y="54502"/>
                  </a:lnTo>
                  <a:lnTo>
                    <a:pt x="34299" y="54225"/>
                  </a:lnTo>
                  <a:lnTo>
                    <a:pt x="34023" y="54225"/>
                  </a:lnTo>
                  <a:lnTo>
                    <a:pt x="34023" y="53949"/>
                  </a:lnTo>
                  <a:lnTo>
                    <a:pt x="34023" y="53673"/>
                  </a:lnTo>
                  <a:lnTo>
                    <a:pt x="33746" y="53673"/>
                  </a:lnTo>
                  <a:lnTo>
                    <a:pt x="33746" y="53396"/>
                  </a:lnTo>
                  <a:lnTo>
                    <a:pt x="33746" y="53120"/>
                  </a:lnTo>
                  <a:lnTo>
                    <a:pt x="33746" y="52843"/>
                  </a:lnTo>
                  <a:lnTo>
                    <a:pt x="33746" y="52567"/>
                  </a:lnTo>
                  <a:lnTo>
                    <a:pt x="34023" y="52290"/>
                  </a:lnTo>
                  <a:lnTo>
                    <a:pt x="34023" y="52014"/>
                  </a:lnTo>
                  <a:lnTo>
                    <a:pt x="34299" y="52014"/>
                  </a:lnTo>
                  <a:lnTo>
                    <a:pt x="34299" y="51737"/>
                  </a:lnTo>
                  <a:lnTo>
                    <a:pt x="34575" y="51737"/>
                  </a:lnTo>
                  <a:lnTo>
                    <a:pt x="34575" y="51461"/>
                  </a:lnTo>
                  <a:lnTo>
                    <a:pt x="34851" y="51184"/>
                  </a:lnTo>
                  <a:lnTo>
                    <a:pt x="34851" y="50908"/>
                  </a:lnTo>
                  <a:lnTo>
                    <a:pt x="34851" y="50632"/>
                  </a:lnTo>
                  <a:lnTo>
                    <a:pt x="34851" y="50355"/>
                  </a:lnTo>
                  <a:lnTo>
                    <a:pt x="35128" y="50355"/>
                  </a:lnTo>
                  <a:lnTo>
                    <a:pt x="35128" y="50078"/>
                  </a:lnTo>
                  <a:lnTo>
                    <a:pt x="35404" y="50078"/>
                  </a:lnTo>
                  <a:lnTo>
                    <a:pt x="35404" y="49802"/>
                  </a:lnTo>
                  <a:lnTo>
                    <a:pt x="35128" y="49802"/>
                  </a:lnTo>
                  <a:lnTo>
                    <a:pt x="35128" y="49526"/>
                  </a:lnTo>
                  <a:lnTo>
                    <a:pt x="35128" y="49249"/>
                  </a:lnTo>
                  <a:lnTo>
                    <a:pt x="34851" y="49249"/>
                  </a:lnTo>
                  <a:lnTo>
                    <a:pt x="34851" y="48973"/>
                  </a:lnTo>
                  <a:lnTo>
                    <a:pt x="34575" y="48973"/>
                  </a:lnTo>
                  <a:lnTo>
                    <a:pt x="34575" y="48696"/>
                  </a:lnTo>
                  <a:lnTo>
                    <a:pt x="34299" y="48696"/>
                  </a:lnTo>
                  <a:lnTo>
                    <a:pt x="34299" y="48420"/>
                  </a:lnTo>
                  <a:lnTo>
                    <a:pt x="34023" y="48420"/>
                  </a:lnTo>
                  <a:lnTo>
                    <a:pt x="34023" y="48143"/>
                  </a:lnTo>
                  <a:lnTo>
                    <a:pt x="33746" y="48143"/>
                  </a:lnTo>
                  <a:lnTo>
                    <a:pt x="33746" y="47867"/>
                  </a:lnTo>
                  <a:lnTo>
                    <a:pt x="33470" y="47867"/>
                  </a:lnTo>
                  <a:lnTo>
                    <a:pt x="33470" y="47591"/>
                  </a:lnTo>
                  <a:lnTo>
                    <a:pt x="33194" y="47314"/>
                  </a:lnTo>
                  <a:lnTo>
                    <a:pt x="33194" y="47037"/>
                  </a:lnTo>
                  <a:lnTo>
                    <a:pt x="32917" y="47037"/>
                  </a:lnTo>
                  <a:lnTo>
                    <a:pt x="32917" y="46761"/>
                  </a:lnTo>
                  <a:lnTo>
                    <a:pt x="32641" y="46761"/>
                  </a:lnTo>
                  <a:lnTo>
                    <a:pt x="32641" y="46485"/>
                  </a:lnTo>
                  <a:lnTo>
                    <a:pt x="32365" y="46485"/>
                  </a:lnTo>
                  <a:lnTo>
                    <a:pt x="32365" y="46208"/>
                  </a:lnTo>
                  <a:lnTo>
                    <a:pt x="32089" y="46208"/>
                  </a:lnTo>
                  <a:lnTo>
                    <a:pt x="31812" y="46208"/>
                  </a:lnTo>
                  <a:lnTo>
                    <a:pt x="31812" y="45931"/>
                  </a:lnTo>
                  <a:lnTo>
                    <a:pt x="31536" y="45931"/>
                  </a:lnTo>
                  <a:lnTo>
                    <a:pt x="31260" y="45931"/>
                  </a:lnTo>
                  <a:lnTo>
                    <a:pt x="31260" y="45655"/>
                  </a:lnTo>
                  <a:lnTo>
                    <a:pt x="30984" y="45655"/>
                  </a:lnTo>
                  <a:lnTo>
                    <a:pt x="30707" y="45379"/>
                  </a:lnTo>
                  <a:lnTo>
                    <a:pt x="30431" y="45379"/>
                  </a:lnTo>
                  <a:lnTo>
                    <a:pt x="30431" y="45102"/>
                  </a:lnTo>
                  <a:lnTo>
                    <a:pt x="30155" y="45102"/>
                  </a:lnTo>
                  <a:lnTo>
                    <a:pt x="30155" y="44826"/>
                  </a:lnTo>
                  <a:lnTo>
                    <a:pt x="29879" y="44826"/>
                  </a:lnTo>
                  <a:lnTo>
                    <a:pt x="29602" y="44826"/>
                  </a:lnTo>
                  <a:lnTo>
                    <a:pt x="29602" y="44549"/>
                  </a:lnTo>
                  <a:lnTo>
                    <a:pt x="29326" y="44549"/>
                  </a:lnTo>
                  <a:lnTo>
                    <a:pt x="29050" y="44549"/>
                  </a:lnTo>
                  <a:lnTo>
                    <a:pt x="28773" y="44549"/>
                  </a:lnTo>
                  <a:lnTo>
                    <a:pt x="28497" y="44549"/>
                  </a:lnTo>
                  <a:lnTo>
                    <a:pt x="28497" y="44273"/>
                  </a:lnTo>
                  <a:lnTo>
                    <a:pt x="28221" y="44273"/>
                  </a:lnTo>
                  <a:lnTo>
                    <a:pt x="27945" y="44273"/>
                  </a:lnTo>
                  <a:lnTo>
                    <a:pt x="27668" y="44273"/>
                  </a:lnTo>
                  <a:lnTo>
                    <a:pt x="27392" y="44273"/>
                  </a:lnTo>
                  <a:lnTo>
                    <a:pt x="27392" y="43996"/>
                  </a:lnTo>
                  <a:lnTo>
                    <a:pt x="27116" y="43996"/>
                  </a:lnTo>
                  <a:lnTo>
                    <a:pt x="26840" y="43996"/>
                  </a:lnTo>
                  <a:lnTo>
                    <a:pt x="26564" y="43996"/>
                  </a:lnTo>
                  <a:lnTo>
                    <a:pt x="26287" y="43996"/>
                  </a:lnTo>
                  <a:lnTo>
                    <a:pt x="26287" y="43720"/>
                  </a:lnTo>
                  <a:lnTo>
                    <a:pt x="26011" y="43720"/>
                  </a:lnTo>
                  <a:lnTo>
                    <a:pt x="25735" y="43720"/>
                  </a:lnTo>
                  <a:lnTo>
                    <a:pt x="25458" y="43720"/>
                  </a:lnTo>
                  <a:lnTo>
                    <a:pt x="25458" y="43996"/>
                  </a:lnTo>
                  <a:lnTo>
                    <a:pt x="25182" y="43996"/>
                  </a:lnTo>
                  <a:lnTo>
                    <a:pt x="24906" y="43996"/>
                  </a:lnTo>
                  <a:lnTo>
                    <a:pt x="24629" y="43996"/>
                  </a:lnTo>
                  <a:lnTo>
                    <a:pt x="24353" y="43996"/>
                  </a:lnTo>
                  <a:lnTo>
                    <a:pt x="24077" y="43996"/>
                  </a:lnTo>
                  <a:lnTo>
                    <a:pt x="23801" y="43996"/>
                  </a:lnTo>
                  <a:lnTo>
                    <a:pt x="23524" y="43996"/>
                  </a:lnTo>
                  <a:lnTo>
                    <a:pt x="23248" y="43996"/>
                  </a:lnTo>
                  <a:lnTo>
                    <a:pt x="23248" y="44273"/>
                  </a:lnTo>
                  <a:lnTo>
                    <a:pt x="22972" y="44273"/>
                  </a:lnTo>
                  <a:lnTo>
                    <a:pt x="22696" y="44273"/>
                  </a:lnTo>
                  <a:lnTo>
                    <a:pt x="22420" y="44273"/>
                  </a:lnTo>
                  <a:lnTo>
                    <a:pt x="22143" y="44273"/>
                  </a:lnTo>
                  <a:lnTo>
                    <a:pt x="22143" y="44549"/>
                  </a:lnTo>
                  <a:lnTo>
                    <a:pt x="21867" y="44549"/>
                  </a:lnTo>
                  <a:lnTo>
                    <a:pt x="21591" y="44549"/>
                  </a:lnTo>
                  <a:lnTo>
                    <a:pt x="21591" y="44826"/>
                  </a:lnTo>
                  <a:lnTo>
                    <a:pt x="21314" y="44826"/>
                  </a:lnTo>
                  <a:lnTo>
                    <a:pt x="21038" y="45102"/>
                  </a:lnTo>
                  <a:lnTo>
                    <a:pt x="20762" y="45379"/>
                  </a:lnTo>
                  <a:lnTo>
                    <a:pt x="20762" y="45655"/>
                  </a:lnTo>
                  <a:lnTo>
                    <a:pt x="20485" y="45655"/>
                  </a:lnTo>
                  <a:lnTo>
                    <a:pt x="20485" y="45931"/>
                  </a:lnTo>
                  <a:lnTo>
                    <a:pt x="20209" y="45931"/>
                  </a:lnTo>
                  <a:lnTo>
                    <a:pt x="20209" y="46208"/>
                  </a:lnTo>
                  <a:lnTo>
                    <a:pt x="19933" y="46485"/>
                  </a:lnTo>
                  <a:lnTo>
                    <a:pt x="19933" y="46761"/>
                  </a:lnTo>
                  <a:lnTo>
                    <a:pt x="19933" y="47037"/>
                  </a:lnTo>
                  <a:lnTo>
                    <a:pt x="19657" y="47037"/>
                  </a:lnTo>
                  <a:lnTo>
                    <a:pt x="19657" y="47314"/>
                  </a:lnTo>
                  <a:lnTo>
                    <a:pt x="19380" y="47314"/>
                  </a:lnTo>
                  <a:lnTo>
                    <a:pt x="19104" y="47314"/>
                  </a:lnTo>
                  <a:lnTo>
                    <a:pt x="18828" y="47314"/>
                  </a:lnTo>
                  <a:lnTo>
                    <a:pt x="18552" y="47314"/>
                  </a:lnTo>
                  <a:lnTo>
                    <a:pt x="18276" y="47314"/>
                  </a:lnTo>
                  <a:lnTo>
                    <a:pt x="17999" y="47314"/>
                  </a:lnTo>
                  <a:lnTo>
                    <a:pt x="17723" y="47591"/>
                  </a:lnTo>
                  <a:lnTo>
                    <a:pt x="17447" y="47591"/>
                  </a:lnTo>
                  <a:lnTo>
                    <a:pt x="17170" y="47591"/>
                  </a:lnTo>
                  <a:lnTo>
                    <a:pt x="17170" y="47314"/>
                  </a:lnTo>
                  <a:lnTo>
                    <a:pt x="16894" y="47314"/>
                  </a:lnTo>
                  <a:lnTo>
                    <a:pt x="16618" y="47314"/>
                  </a:lnTo>
                  <a:lnTo>
                    <a:pt x="16341" y="47314"/>
                  </a:lnTo>
                  <a:lnTo>
                    <a:pt x="16065" y="47314"/>
                  </a:lnTo>
                  <a:lnTo>
                    <a:pt x="15789" y="47314"/>
                  </a:lnTo>
                  <a:lnTo>
                    <a:pt x="15789" y="47591"/>
                  </a:lnTo>
                  <a:lnTo>
                    <a:pt x="15513" y="47591"/>
                  </a:lnTo>
                  <a:lnTo>
                    <a:pt x="15236" y="47591"/>
                  </a:lnTo>
                  <a:lnTo>
                    <a:pt x="14960" y="47591"/>
                  </a:lnTo>
                  <a:lnTo>
                    <a:pt x="14684" y="47591"/>
                  </a:lnTo>
                  <a:lnTo>
                    <a:pt x="14408" y="47591"/>
                  </a:lnTo>
                  <a:lnTo>
                    <a:pt x="14408" y="47867"/>
                  </a:lnTo>
                  <a:lnTo>
                    <a:pt x="14132" y="47867"/>
                  </a:lnTo>
                  <a:lnTo>
                    <a:pt x="13855" y="47867"/>
                  </a:lnTo>
                  <a:lnTo>
                    <a:pt x="13579" y="47867"/>
                  </a:lnTo>
                  <a:lnTo>
                    <a:pt x="13303" y="47867"/>
                  </a:lnTo>
                  <a:lnTo>
                    <a:pt x="13026" y="47867"/>
                  </a:lnTo>
                  <a:lnTo>
                    <a:pt x="12750" y="48143"/>
                  </a:lnTo>
                  <a:lnTo>
                    <a:pt x="12474" y="48143"/>
                  </a:lnTo>
                  <a:lnTo>
                    <a:pt x="12198" y="48143"/>
                  </a:lnTo>
                  <a:lnTo>
                    <a:pt x="11921" y="48143"/>
                  </a:lnTo>
                  <a:lnTo>
                    <a:pt x="11645" y="48143"/>
                  </a:lnTo>
                  <a:lnTo>
                    <a:pt x="11369" y="48420"/>
                  </a:lnTo>
                  <a:lnTo>
                    <a:pt x="11092" y="48143"/>
                  </a:lnTo>
                  <a:lnTo>
                    <a:pt x="11092" y="47867"/>
                  </a:lnTo>
                  <a:lnTo>
                    <a:pt x="10816" y="47867"/>
                  </a:lnTo>
                  <a:lnTo>
                    <a:pt x="10540" y="47867"/>
                  </a:lnTo>
                  <a:lnTo>
                    <a:pt x="10264" y="47867"/>
                  </a:lnTo>
                  <a:lnTo>
                    <a:pt x="9988" y="47867"/>
                  </a:lnTo>
                  <a:lnTo>
                    <a:pt x="9711" y="47867"/>
                  </a:lnTo>
                  <a:lnTo>
                    <a:pt x="9711" y="48143"/>
                  </a:lnTo>
                  <a:lnTo>
                    <a:pt x="9435" y="48143"/>
                  </a:lnTo>
                  <a:lnTo>
                    <a:pt x="9159" y="48143"/>
                  </a:lnTo>
                  <a:lnTo>
                    <a:pt x="9159" y="48420"/>
                  </a:lnTo>
                  <a:lnTo>
                    <a:pt x="8882" y="48420"/>
                  </a:lnTo>
                  <a:lnTo>
                    <a:pt x="8882" y="48696"/>
                  </a:lnTo>
                  <a:lnTo>
                    <a:pt x="8606" y="48696"/>
                  </a:lnTo>
                  <a:lnTo>
                    <a:pt x="8606" y="48973"/>
                  </a:lnTo>
                  <a:lnTo>
                    <a:pt x="8330" y="48973"/>
                  </a:lnTo>
                  <a:lnTo>
                    <a:pt x="8054" y="48973"/>
                  </a:lnTo>
                  <a:lnTo>
                    <a:pt x="8054" y="49249"/>
                  </a:lnTo>
                  <a:lnTo>
                    <a:pt x="7777" y="49249"/>
                  </a:lnTo>
                  <a:lnTo>
                    <a:pt x="7501" y="49249"/>
                  </a:lnTo>
                  <a:lnTo>
                    <a:pt x="7225" y="49249"/>
                  </a:lnTo>
                  <a:lnTo>
                    <a:pt x="6948" y="49249"/>
                  </a:lnTo>
                  <a:lnTo>
                    <a:pt x="6948" y="48973"/>
                  </a:lnTo>
                  <a:lnTo>
                    <a:pt x="6672" y="48973"/>
                  </a:lnTo>
                  <a:lnTo>
                    <a:pt x="6396" y="48973"/>
                  </a:lnTo>
                  <a:lnTo>
                    <a:pt x="6396" y="48696"/>
                  </a:lnTo>
                  <a:lnTo>
                    <a:pt x="6120" y="48696"/>
                  </a:lnTo>
                  <a:lnTo>
                    <a:pt x="6120" y="48420"/>
                  </a:lnTo>
                  <a:lnTo>
                    <a:pt x="6120" y="48143"/>
                  </a:lnTo>
                  <a:lnTo>
                    <a:pt x="5844" y="48143"/>
                  </a:lnTo>
                  <a:lnTo>
                    <a:pt x="5844" y="47867"/>
                  </a:lnTo>
                  <a:lnTo>
                    <a:pt x="5844" y="47591"/>
                  </a:lnTo>
                  <a:lnTo>
                    <a:pt x="5567" y="47591"/>
                  </a:lnTo>
                  <a:lnTo>
                    <a:pt x="5567" y="47314"/>
                  </a:lnTo>
                  <a:lnTo>
                    <a:pt x="5567" y="47037"/>
                  </a:lnTo>
                  <a:lnTo>
                    <a:pt x="5567" y="46761"/>
                  </a:lnTo>
                  <a:lnTo>
                    <a:pt x="5844" y="46761"/>
                  </a:lnTo>
                  <a:lnTo>
                    <a:pt x="5844" y="46485"/>
                  </a:lnTo>
                  <a:lnTo>
                    <a:pt x="5844" y="46208"/>
                  </a:lnTo>
                  <a:lnTo>
                    <a:pt x="6120" y="46208"/>
                  </a:lnTo>
                  <a:lnTo>
                    <a:pt x="6396" y="46208"/>
                  </a:lnTo>
                  <a:lnTo>
                    <a:pt x="6672" y="46208"/>
                  </a:lnTo>
                  <a:lnTo>
                    <a:pt x="6948" y="46208"/>
                  </a:lnTo>
                  <a:lnTo>
                    <a:pt x="7225" y="46208"/>
                  </a:lnTo>
                  <a:lnTo>
                    <a:pt x="7501" y="46208"/>
                  </a:lnTo>
                  <a:lnTo>
                    <a:pt x="7501" y="45931"/>
                  </a:lnTo>
                  <a:lnTo>
                    <a:pt x="7777" y="45931"/>
                  </a:lnTo>
                  <a:lnTo>
                    <a:pt x="7777" y="45655"/>
                  </a:lnTo>
                  <a:lnTo>
                    <a:pt x="8054" y="45655"/>
                  </a:lnTo>
                  <a:lnTo>
                    <a:pt x="8330" y="45379"/>
                  </a:lnTo>
                  <a:lnTo>
                    <a:pt x="8606" y="45379"/>
                  </a:lnTo>
                  <a:lnTo>
                    <a:pt x="8606" y="45102"/>
                  </a:lnTo>
                  <a:lnTo>
                    <a:pt x="8882" y="45102"/>
                  </a:lnTo>
                  <a:lnTo>
                    <a:pt x="9159" y="45102"/>
                  </a:lnTo>
                  <a:lnTo>
                    <a:pt x="9435" y="45102"/>
                  </a:lnTo>
                  <a:lnTo>
                    <a:pt x="9711" y="44826"/>
                  </a:lnTo>
                  <a:lnTo>
                    <a:pt x="9711" y="44549"/>
                  </a:lnTo>
                  <a:lnTo>
                    <a:pt x="9988" y="44273"/>
                  </a:lnTo>
                  <a:lnTo>
                    <a:pt x="10264" y="43996"/>
                  </a:lnTo>
                  <a:lnTo>
                    <a:pt x="10264" y="43720"/>
                  </a:lnTo>
                  <a:lnTo>
                    <a:pt x="10540" y="43444"/>
                  </a:lnTo>
                  <a:lnTo>
                    <a:pt x="10540" y="43167"/>
                  </a:lnTo>
                  <a:lnTo>
                    <a:pt x="10540" y="42890"/>
                  </a:lnTo>
                  <a:lnTo>
                    <a:pt x="10540" y="42614"/>
                  </a:lnTo>
                  <a:lnTo>
                    <a:pt x="10540" y="42338"/>
                  </a:lnTo>
                  <a:lnTo>
                    <a:pt x="10540" y="42061"/>
                  </a:lnTo>
                  <a:lnTo>
                    <a:pt x="10264" y="42061"/>
                  </a:lnTo>
                  <a:lnTo>
                    <a:pt x="10264" y="41785"/>
                  </a:lnTo>
                  <a:lnTo>
                    <a:pt x="10264" y="41508"/>
                  </a:lnTo>
                  <a:lnTo>
                    <a:pt x="10264" y="41232"/>
                  </a:lnTo>
                  <a:lnTo>
                    <a:pt x="9988" y="41232"/>
                  </a:lnTo>
                  <a:lnTo>
                    <a:pt x="9988" y="40955"/>
                  </a:lnTo>
                  <a:lnTo>
                    <a:pt x="9988" y="40679"/>
                  </a:lnTo>
                  <a:lnTo>
                    <a:pt x="9711" y="40679"/>
                  </a:lnTo>
                  <a:lnTo>
                    <a:pt x="9711" y="40402"/>
                  </a:lnTo>
                  <a:lnTo>
                    <a:pt x="9711" y="40126"/>
                  </a:lnTo>
                  <a:lnTo>
                    <a:pt x="9435" y="40126"/>
                  </a:lnTo>
                  <a:lnTo>
                    <a:pt x="9435" y="39849"/>
                  </a:lnTo>
                  <a:lnTo>
                    <a:pt x="9159" y="39849"/>
                  </a:lnTo>
                  <a:lnTo>
                    <a:pt x="9159" y="39573"/>
                  </a:lnTo>
                  <a:lnTo>
                    <a:pt x="8882" y="39573"/>
                  </a:lnTo>
                  <a:lnTo>
                    <a:pt x="8882" y="39297"/>
                  </a:lnTo>
                  <a:lnTo>
                    <a:pt x="8606" y="39297"/>
                  </a:lnTo>
                  <a:lnTo>
                    <a:pt x="8606" y="39020"/>
                  </a:lnTo>
                  <a:lnTo>
                    <a:pt x="8330" y="39020"/>
                  </a:lnTo>
                  <a:lnTo>
                    <a:pt x="8054" y="39020"/>
                  </a:lnTo>
                  <a:lnTo>
                    <a:pt x="7777" y="39020"/>
                  </a:lnTo>
                  <a:lnTo>
                    <a:pt x="7777" y="39297"/>
                  </a:lnTo>
                  <a:lnTo>
                    <a:pt x="7501" y="39297"/>
                  </a:lnTo>
                  <a:lnTo>
                    <a:pt x="7225" y="39297"/>
                  </a:lnTo>
                  <a:lnTo>
                    <a:pt x="7225" y="39573"/>
                  </a:lnTo>
                  <a:lnTo>
                    <a:pt x="6948" y="39573"/>
                  </a:lnTo>
                  <a:lnTo>
                    <a:pt x="6672" y="39573"/>
                  </a:lnTo>
                  <a:lnTo>
                    <a:pt x="6672" y="39297"/>
                  </a:lnTo>
                  <a:lnTo>
                    <a:pt x="6396" y="39297"/>
                  </a:lnTo>
                  <a:lnTo>
                    <a:pt x="6120" y="39297"/>
                  </a:lnTo>
                  <a:lnTo>
                    <a:pt x="6120" y="39020"/>
                  </a:lnTo>
                  <a:lnTo>
                    <a:pt x="5844" y="39020"/>
                  </a:lnTo>
                  <a:lnTo>
                    <a:pt x="5567" y="39020"/>
                  </a:lnTo>
                  <a:lnTo>
                    <a:pt x="5291" y="39020"/>
                  </a:lnTo>
                  <a:lnTo>
                    <a:pt x="5291" y="39297"/>
                  </a:lnTo>
                  <a:lnTo>
                    <a:pt x="5015" y="39297"/>
                  </a:lnTo>
                  <a:lnTo>
                    <a:pt x="5015" y="39573"/>
                  </a:lnTo>
                  <a:lnTo>
                    <a:pt x="4739" y="39573"/>
                  </a:lnTo>
                  <a:lnTo>
                    <a:pt x="4739" y="39849"/>
                  </a:lnTo>
                  <a:lnTo>
                    <a:pt x="4462" y="39849"/>
                  </a:lnTo>
                  <a:lnTo>
                    <a:pt x="4462" y="40126"/>
                  </a:lnTo>
                  <a:lnTo>
                    <a:pt x="4186" y="40126"/>
                  </a:lnTo>
                  <a:lnTo>
                    <a:pt x="4186" y="40402"/>
                  </a:lnTo>
                  <a:lnTo>
                    <a:pt x="4186" y="40679"/>
                  </a:lnTo>
                  <a:lnTo>
                    <a:pt x="3910" y="40679"/>
                  </a:lnTo>
                  <a:lnTo>
                    <a:pt x="3910" y="40955"/>
                  </a:lnTo>
                  <a:lnTo>
                    <a:pt x="3910" y="41232"/>
                  </a:lnTo>
                  <a:lnTo>
                    <a:pt x="3633" y="40955"/>
                  </a:lnTo>
                  <a:lnTo>
                    <a:pt x="3357" y="40955"/>
                  </a:lnTo>
                  <a:lnTo>
                    <a:pt x="3357" y="40679"/>
                  </a:lnTo>
                  <a:lnTo>
                    <a:pt x="3357" y="40402"/>
                  </a:lnTo>
                  <a:lnTo>
                    <a:pt x="3357" y="40126"/>
                  </a:lnTo>
                  <a:lnTo>
                    <a:pt x="3357" y="39849"/>
                  </a:lnTo>
                  <a:lnTo>
                    <a:pt x="3357" y="39573"/>
                  </a:lnTo>
                  <a:lnTo>
                    <a:pt x="3081" y="39573"/>
                  </a:lnTo>
                  <a:lnTo>
                    <a:pt x="2804" y="39573"/>
                  </a:lnTo>
                  <a:lnTo>
                    <a:pt x="2804" y="39297"/>
                  </a:lnTo>
                  <a:lnTo>
                    <a:pt x="2528" y="39020"/>
                  </a:lnTo>
                  <a:lnTo>
                    <a:pt x="2528" y="38744"/>
                  </a:lnTo>
                  <a:lnTo>
                    <a:pt x="2804" y="38744"/>
                  </a:lnTo>
                  <a:lnTo>
                    <a:pt x="2804" y="38467"/>
                  </a:lnTo>
                  <a:lnTo>
                    <a:pt x="2804" y="38191"/>
                  </a:lnTo>
                  <a:lnTo>
                    <a:pt x="2804" y="37914"/>
                  </a:lnTo>
                  <a:lnTo>
                    <a:pt x="3081" y="37914"/>
                  </a:lnTo>
                  <a:lnTo>
                    <a:pt x="3081" y="37638"/>
                  </a:lnTo>
                  <a:lnTo>
                    <a:pt x="3357" y="37638"/>
                  </a:lnTo>
                  <a:lnTo>
                    <a:pt x="3357" y="37361"/>
                  </a:lnTo>
                  <a:lnTo>
                    <a:pt x="3081" y="37085"/>
                  </a:lnTo>
                  <a:lnTo>
                    <a:pt x="3081" y="36808"/>
                  </a:lnTo>
                  <a:lnTo>
                    <a:pt x="2804" y="36808"/>
                  </a:lnTo>
                  <a:lnTo>
                    <a:pt x="2804" y="36532"/>
                  </a:lnTo>
                  <a:lnTo>
                    <a:pt x="2528" y="36532"/>
                  </a:lnTo>
                  <a:lnTo>
                    <a:pt x="2528" y="36255"/>
                  </a:lnTo>
                  <a:lnTo>
                    <a:pt x="2528" y="35979"/>
                  </a:lnTo>
                  <a:lnTo>
                    <a:pt x="2804" y="35979"/>
                  </a:lnTo>
                  <a:lnTo>
                    <a:pt x="3081" y="35979"/>
                  </a:lnTo>
                  <a:lnTo>
                    <a:pt x="3357" y="35979"/>
                  </a:lnTo>
                  <a:lnTo>
                    <a:pt x="3633" y="35979"/>
                  </a:lnTo>
                  <a:lnTo>
                    <a:pt x="3633" y="35702"/>
                  </a:lnTo>
                  <a:lnTo>
                    <a:pt x="3910" y="35702"/>
                  </a:lnTo>
                  <a:lnTo>
                    <a:pt x="3910" y="35426"/>
                  </a:lnTo>
                  <a:lnTo>
                    <a:pt x="4186" y="35150"/>
                  </a:lnTo>
                  <a:lnTo>
                    <a:pt x="4462" y="34873"/>
                  </a:lnTo>
                  <a:lnTo>
                    <a:pt x="4739" y="34873"/>
                  </a:lnTo>
                  <a:lnTo>
                    <a:pt x="4739" y="34597"/>
                  </a:lnTo>
                  <a:lnTo>
                    <a:pt x="5015" y="34597"/>
                  </a:lnTo>
                  <a:lnTo>
                    <a:pt x="5015" y="34320"/>
                  </a:lnTo>
                  <a:lnTo>
                    <a:pt x="5291" y="34320"/>
                  </a:lnTo>
                  <a:lnTo>
                    <a:pt x="5567" y="34320"/>
                  </a:lnTo>
                  <a:lnTo>
                    <a:pt x="5844" y="34320"/>
                  </a:lnTo>
                  <a:lnTo>
                    <a:pt x="6120" y="34320"/>
                  </a:lnTo>
                  <a:lnTo>
                    <a:pt x="6396" y="34044"/>
                  </a:lnTo>
                  <a:lnTo>
                    <a:pt x="6396" y="33767"/>
                  </a:lnTo>
                  <a:lnTo>
                    <a:pt x="6672" y="33767"/>
                  </a:lnTo>
                  <a:lnTo>
                    <a:pt x="6672" y="33491"/>
                  </a:lnTo>
                  <a:lnTo>
                    <a:pt x="6948" y="33491"/>
                  </a:lnTo>
                  <a:lnTo>
                    <a:pt x="6948" y="33214"/>
                  </a:lnTo>
                  <a:lnTo>
                    <a:pt x="7225" y="33214"/>
                  </a:lnTo>
                  <a:lnTo>
                    <a:pt x="7225" y="32938"/>
                  </a:lnTo>
                  <a:lnTo>
                    <a:pt x="7501" y="32938"/>
                  </a:lnTo>
                  <a:lnTo>
                    <a:pt x="7777" y="32938"/>
                  </a:lnTo>
                  <a:lnTo>
                    <a:pt x="7777" y="32661"/>
                  </a:lnTo>
                  <a:lnTo>
                    <a:pt x="7777" y="32385"/>
                  </a:lnTo>
                  <a:lnTo>
                    <a:pt x="8054" y="32385"/>
                  </a:lnTo>
                  <a:lnTo>
                    <a:pt x="8054" y="32108"/>
                  </a:lnTo>
                  <a:lnTo>
                    <a:pt x="8330" y="32108"/>
                  </a:lnTo>
                  <a:lnTo>
                    <a:pt x="8606" y="31832"/>
                  </a:lnTo>
                  <a:lnTo>
                    <a:pt x="8330" y="31832"/>
                  </a:lnTo>
                  <a:lnTo>
                    <a:pt x="8054" y="31832"/>
                  </a:lnTo>
                  <a:lnTo>
                    <a:pt x="8054" y="32108"/>
                  </a:lnTo>
                  <a:lnTo>
                    <a:pt x="7777" y="32108"/>
                  </a:lnTo>
                  <a:lnTo>
                    <a:pt x="7501" y="32108"/>
                  </a:lnTo>
                  <a:lnTo>
                    <a:pt x="7225" y="32108"/>
                  </a:lnTo>
                  <a:lnTo>
                    <a:pt x="7225" y="31832"/>
                  </a:lnTo>
                  <a:lnTo>
                    <a:pt x="6948" y="31832"/>
                  </a:lnTo>
                  <a:lnTo>
                    <a:pt x="6948" y="31556"/>
                  </a:lnTo>
                  <a:lnTo>
                    <a:pt x="6672" y="31556"/>
                  </a:lnTo>
                  <a:lnTo>
                    <a:pt x="6672" y="31279"/>
                  </a:lnTo>
                  <a:lnTo>
                    <a:pt x="6396" y="31003"/>
                  </a:lnTo>
                  <a:lnTo>
                    <a:pt x="6120" y="30726"/>
                  </a:lnTo>
                  <a:lnTo>
                    <a:pt x="5844" y="30726"/>
                  </a:lnTo>
                  <a:lnTo>
                    <a:pt x="5567" y="30726"/>
                  </a:lnTo>
                  <a:lnTo>
                    <a:pt x="5567" y="31003"/>
                  </a:lnTo>
                  <a:lnTo>
                    <a:pt x="5291" y="31003"/>
                  </a:lnTo>
                  <a:lnTo>
                    <a:pt x="5015" y="31003"/>
                  </a:lnTo>
                  <a:lnTo>
                    <a:pt x="4739" y="31003"/>
                  </a:lnTo>
                  <a:lnTo>
                    <a:pt x="4739" y="31279"/>
                  </a:lnTo>
                  <a:lnTo>
                    <a:pt x="4462" y="31279"/>
                  </a:lnTo>
                  <a:lnTo>
                    <a:pt x="4462" y="31556"/>
                  </a:lnTo>
                  <a:lnTo>
                    <a:pt x="4186" y="31556"/>
                  </a:lnTo>
                  <a:lnTo>
                    <a:pt x="4186" y="31832"/>
                  </a:lnTo>
                  <a:lnTo>
                    <a:pt x="4186" y="32108"/>
                  </a:lnTo>
                  <a:lnTo>
                    <a:pt x="3910" y="32108"/>
                  </a:lnTo>
                  <a:lnTo>
                    <a:pt x="3633" y="32108"/>
                  </a:lnTo>
                  <a:lnTo>
                    <a:pt x="3357" y="32108"/>
                  </a:lnTo>
                  <a:lnTo>
                    <a:pt x="3357" y="31832"/>
                  </a:lnTo>
                  <a:lnTo>
                    <a:pt x="3081" y="31832"/>
                  </a:lnTo>
                  <a:lnTo>
                    <a:pt x="3081" y="31556"/>
                  </a:lnTo>
                  <a:lnTo>
                    <a:pt x="2804" y="31556"/>
                  </a:lnTo>
                  <a:lnTo>
                    <a:pt x="2528" y="31556"/>
                  </a:lnTo>
                  <a:lnTo>
                    <a:pt x="2528" y="31279"/>
                  </a:lnTo>
                  <a:lnTo>
                    <a:pt x="2252" y="31279"/>
                  </a:lnTo>
                  <a:lnTo>
                    <a:pt x="2252" y="31003"/>
                  </a:lnTo>
                  <a:lnTo>
                    <a:pt x="1976" y="31003"/>
                  </a:lnTo>
                  <a:lnTo>
                    <a:pt x="1700" y="31003"/>
                  </a:lnTo>
                  <a:lnTo>
                    <a:pt x="1700" y="30726"/>
                  </a:lnTo>
                  <a:lnTo>
                    <a:pt x="1700" y="30450"/>
                  </a:lnTo>
                  <a:lnTo>
                    <a:pt x="1700" y="30173"/>
                  </a:lnTo>
                  <a:lnTo>
                    <a:pt x="1700" y="29897"/>
                  </a:lnTo>
                  <a:lnTo>
                    <a:pt x="1423" y="29620"/>
                  </a:lnTo>
                  <a:lnTo>
                    <a:pt x="1423" y="29344"/>
                  </a:lnTo>
                  <a:lnTo>
                    <a:pt x="1423" y="29067"/>
                  </a:lnTo>
                  <a:lnTo>
                    <a:pt x="1423" y="28791"/>
                  </a:lnTo>
                  <a:lnTo>
                    <a:pt x="1700" y="28514"/>
                  </a:lnTo>
                  <a:lnTo>
                    <a:pt x="1700" y="28238"/>
                  </a:lnTo>
                  <a:lnTo>
                    <a:pt x="1976" y="28238"/>
                  </a:lnTo>
                  <a:lnTo>
                    <a:pt x="1976" y="27961"/>
                  </a:lnTo>
                  <a:lnTo>
                    <a:pt x="1976" y="27685"/>
                  </a:lnTo>
                  <a:lnTo>
                    <a:pt x="1976" y="27409"/>
                  </a:lnTo>
                  <a:lnTo>
                    <a:pt x="1976" y="27132"/>
                  </a:lnTo>
                  <a:lnTo>
                    <a:pt x="1976" y="26856"/>
                  </a:lnTo>
                  <a:lnTo>
                    <a:pt x="1700" y="26856"/>
                  </a:lnTo>
                  <a:lnTo>
                    <a:pt x="1700" y="26579"/>
                  </a:lnTo>
                  <a:lnTo>
                    <a:pt x="1423" y="26303"/>
                  </a:lnTo>
                  <a:lnTo>
                    <a:pt x="1147" y="26303"/>
                  </a:lnTo>
                  <a:lnTo>
                    <a:pt x="1147" y="26026"/>
                  </a:lnTo>
                  <a:lnTo>
                    <a:pt x="871" y="26026"/>
                  </a:lnTo>
                  <a:lnTo>
                    <a:pt x="871" y="25750"/>
                  </a:lnTo>
                  <a:lnTo>
                    <a:pt x="595" y="25750"/>
                  </a:lnTo>
                  <a:lnTo>
                    <a:pt x="595" y="25473"/>
                  </a:lnTo>
                  <a:lnTo>
                    <a:pt x="318" y="25473"/>
                  </a:lnTo>
                  <a:lnTo>
                    <a:pt x="318" y="25197"/>
                  </a:lnTo>
                  <a:lnTo>
                    <a:pt x="42" y="25197"/>
                  </a:lnTo>
                  <a:lnTo>
                    <a:pt x="42" y="24920"/>
                  </a:lnTo>
                  <a:lnTo>
                    <a:pt x="42" y="24644"/>
                  </a:lnTo>
                  <a:lnTo>
                    <a:pt x="42" y="24368"/>
                  </a:lnTo>
                  <a:lnTo>
                    <a:pt x="318" y="24368"/>
                  </a:lnTo>
                  <a:lnTo>
                    <a:pt x="318" y="24091"/>
                  </a:lnTo>
                  <a:lnTo>
                    <a:pt x="318" y="23814"/>
                  </a:lnTo>
                  <a:lnTo>
                    <a:pt x="318" y="23538"/>
                  </a:lnTo>
                  <a:lnTo>
                    <a:pt x="595" y="23538"/>
                  </a:lnTo>
                  <a:lnTo>
                    <a:pt x="595" y="23262"/>
                  </a:lnTo>
                  <a:lnTo>
                    <a:pt x="595" y="22985"/>
                  </a:lnTo>
                  <a:lnTo>
                    <a:pt x="595" y="22709"/>
                  </a:lnTo>
                  <a:lnTo>
                    <a:pt x="871" y="22709"/>
                  </a:lnTo>
                  <a:lnTo>
                    <a:pt x="1147" y="22709"/>
                  </a:lnTo>
                  <a:lnTo>
                    <a:pt x="1147" y="22432"/>
                  </a:lnTo>
                  <a:lnTo>
                    <a:pt x="1423" y="22432"/>
                  </a:lnTo>
                  <a:lnTo>
                    <a:pt x="1423" y="22156"/>
                  </a:lnTo>
                  <a:lnTo>
                    <a:pt x="1423" y="21879"/>
                  </a:lnTo>
                  <a:lnTo>
                    <a:pt x="1423" y="21603"/>
                  </a:lnTo>
                  <a:lnTo>
                    <a:pt x="1423" y="21327"/>
                  </a:lnTo>
                  <a:lnTo>
                    <a:pt x="1423" y="21050"/>
                  </a:lnTo>
                  <a:lnTo>
                    <a:pt x="1423" y="20773"/>
                  </a:lnTo>
                  <a:lnTo>
                    <a:pt x="1423" y="20497"/>
                  </a:lnTo>
                  <a:lnTo>
                    <a:pt x="1147" y="20221"/>
                  </a:lnTo>
                  <a:lnTo>
                    <a:pt x="1147" y="19944"/>
                  </a:lnTo>
                  <a:lnTo>
                    <a:pt x="1147" y="19667"/>
                  </a:lnTo>
                  <a:lnTo>
                    <a:pt x="871" y="19391"/>
                  </a:lnTo>
                  <a:lnTo>
                    <a:pt x="871" y="19115"/>
                  </a:lnTo>
                  <a:lnTo>
                    <a:pt x="871" y="19115"/>
                  </a:lnTo>
                </a:path>
              </a:pathLst>
            </a:custGeom>
            <a:solidFill>
              <a:srgbClr val="F2F2F2"/>
            </a:solidFill>
            <a:ln w="14182" cap="rnd">
              <a:solidFill>
                <a:schemeClr val="bg1">
                  <a:lumMod val="50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325487E-71A6-AFC0-29D2-7E2F782AD13B}"/>
                </a:ext>
              </a:extLst>
            </p:cNvPr>
            <p:cNvSpPr/>
            <p:nvPr/>
          </p:nvSpPr>
          <p:spPr>
            <a:xfrm>
              <a:off x="3175603" y="4464955"/>
              <a:ext cx="71223" cy="84237"/>
            </a:xfrm>
            <a:custGeom>
              <a:avLst/>
              <a:gdLst>
                <a:gd name="connsiteX0" fmla="*/ 595 w 15194"/>
                <a:gd name="connsiteY0" fmla="*/ 7227 h 17970"/>
                <a:gd name="connsiteX1" fmla="*/ 318 w 15194"/>
                <a:gd name="connsiteY1" fmla="*/ 7227 h 17970"/>
                <a:gd name="connsiteX2" fmla="*/ 318 w 15194"/>
                <a:gd name="connsiteY2" fmla="*/ 6950 h 17970"/>
                <a:gd name="connsiteX3" fmla="*/ 42 w 15194"/>
                <a:gd name="connsiteY3" fmla="*/ 6950 h 17970"/>
                <a:gd name="connsiteX4" fmla="*/ 42 w 15194"/>
                <a:gd name="connsiteY4" fmla="*/ 6673 h 17970"/>
                <a:gd name="connsiteX5" fmla="*/ 42 w 15194"/>
                <a:gd name="connsiteY5" fmla="*/ 6397 h 17970"/>
                <a:gd name="connsiteX6" fmla="*/ 42 w 15194"/>
                <a:gd name="connsiteY6" fmla="*/ 6121 h 17970"/>
                <a:gd name="connsiteX7" fmla="*/ 42 w 15194"/>
                <a:gd name="connsiteY7" fmla="*/ 5844 h 17970"/>
                <a:gd name="connsiteX8" fmla="*/ 318 w 15194"/>
                <a:gd name="connsiteY8" fmla="*/ 5844 h 17970"/>
                <a:gd name="connsiteX9" fmla="*/ 318 w 15194"/>
                <a:gd name="connsiteY9" fmla="*/ 5568 h 17970"/>
                <a:gd name="connsiteX10" fmla="*/ 318 w 15194"/>
                <a:gd name="connsiteY10" fmla="*/ 5291 h 17970"/>
                <a:gd name="connsiteX11" fmla="*/ 318 w 15194"/>
                <a:gd name="connsiteY11" fmla="*/ 5015 h 17970"/>
                <a:gd name="connsiteX12" fmla="*/ 318 w 15194"/>
                <a:gd name="connsiteY12" fmla="*/ 4738 h 17970"/>
                <a:gd name="connsiteX13" fmla="*/ 318 w 15194"/>
                <a:gd name="connsiteY13" fmla="*/ 4462 h 17970"/>
                <a:gd name="connsiteX14" fmla="*/ 318 w 15194"/>
                <a:gd name="connsiteY14" fmla="*/ 4186 h 17970"/>
                <a:gd name="connsiteX15" fmla="*/ 318 w 15194"/>
                <a:gd name="connsiteY15" fmla="*/ 3909 h 17970"/>
                <a:gd name="connsiteX16" fmla="*/ 318 w 15194"/>
                <a:gd name="connsiteY16" fmla="*/ 3632 h 17970"/>
                <a:gd name="connsiteX17" fmla="*/ 318 w 15194"/>
                <a:gd name="connsiteY17" fmla="*/ 3356 h 17970"/>
                <a:gd name="connsiteX18" fmla="*/ 318 w 15194"/>
                <a:gd name="connsiteY18" fmla="*/ 3080 h 17970"/>
                <a:gd name="connsiteX19" fmla="*/ 318 w 15194"/>
                <a:gd name="connsiteY19" fmla="*/ 2803 h 17970"/>
                <a:gd name="connsiteX20" fmla="*/ 595 w 15194"/>
                <a:gd name="connsiteY20" fmla="*/ 2803 h 17970"/>
                <a:gd name="connsiteX21" fmla="*/ 595 w 15194"/>
                <a:gd name="connsiteY21" fmla="*/ 2527 h 17970"/>
                <a:gd name="connsiteX22" fmla="*/ 871 w 15194"/>
                <a:gd name="connsiteY22" fmla="*/ 2527 h 17970"/>
                <a:gd name="connsiteX23" fmla="*/ 871 w 15194"/>
                <a:gd name="connsiteY23" fmla="*/ 2803 h 17970"/>
                <a:gd name="connsiteX24" fmla="*/ 871 w 15194"/>
                <a:gd name="connsiteY24" fmla="*/ 3080 h 17970"/>
                <a:gd name="connsiteX25" fmla="*/ 1147 w 15194"/>
                <a:gd name="connsiteY25" fmla="*/ 3080 h 17970"/>
                <a:gd name="connsiteX26" fmla="*/ 1147 w 15194"/>
                <a:gd name="connsiteY26" fmla="*/ 3356 h 17970"/>
                <a:gd name="connsiteX27" fmla="*/ 1423 w 15194"/>
                <a:gd name="connsiteY27" fmla="*/ 3356 h 17970"/>
                <a:gd name="connsiteX28" fmla="*/ 1423 w 15194"/>
                <a:gd name="connsiteY28" fmla="*/ 3632 h 17970"/>
                <a:gd name="connsiteX29" fmla="*/ 1423 w 15194"/>
                <a:gd name="connsiteY29" fmla="*/ 3909 h 17970"/>
                <a:gd name="connsiteX30" fmla="*/ 1423 w 15194"/>
                <a:gd name="connsiteY30" fmla="*/ 4186 h 17970"/>
                <a:gd name="connsiteX31" fmla="*/ 1699 w 15194"/>
                <a:gd name="connsiteY31" fmla="*/ 4186 h 17970"/>
                <a:gd name="connsiteX32" fmla="*/ 1699 w 15194"/>
                <a:gd name="connsiteY32" fmla="*/ 4462 h 17970"/>
                <a:gd name="connsiteX33" fmla="*/ 1699 w 15194"/>
                <a:gd name="connsiteY33" fmla="*/ 4738 h 17970"/>
                <a:gd name="connsiteX34" fmla="*/ 1699 w 15194"/>
                <a:gd name="connsiteY34" fmla="*/ 5015 h 17970"/>
                <a:gd name="connsiteX35" fmla="*/ 1423 w 15194"/>
                <a:gd name="connsiteY35" fmla="*/ 5015 h 17970"/>
                <a:gd name="connsiteX36" fmla="*/ 1699 w 15194"/>
                <a:gd name="connsiteY36" fmla="*/ 5291 h 17970"/>
                <a:gd name="connsiteX37" fmla="*/ 1699 w 15194"/>
                <a:gd name="connsiteY37" fmla="*/ 5568 h 17970"/>
                <a:gd name="connsiteX38" fmla="*/ 1976 w 15194"/>
                <a:gd name="connsiteY38" fmla="*/ 5568 h 17970"/>
                <a:gd name="connsiteX39" fmla="*/ 1976 w 15194"/>
                <a:gd name="connsiteY39" fmla="*/ 5844 h 17970"/>
                <a:gd name="connsiteX40" fmla="*/ 2252 w 15194"/>
                <a:gd name="connsiteY40" fmla="*/ 5844 h 17970"/>
                <a:gd name="connsiteX41" fmla="*/ 2528 w 15194"/>
                <a:gd name="connsiteY41" fmla="*/ 5844 h 17970"/>
                <a:gd name="connsiteX42" fmla="*/ 2804 w 15194"/>
                <a:gd name="connsiteY42" fmla="*/ 5844 h 17970"/>
                <a:gd name="connsiteX43" fmla="*/ 3081 w 15194"/>
                <a:gd name="connsiteY43" fmla="*/ 5844 h 17970"/>
                <a:gd name="connsiteX44" fmla="*/ 3357 w 15194"/>
                <a:gd name="connsiteY44" fmla="*/ 5844 h 17970"/>
                <a:gd name="connsiteX45" fmla="*/ 3357 w 15194"/>
                <a:gd name="connsiteY45" fmla="*/ 5568 h 17970"/>
                <a:gd name="connsiteX46" fmla="*/ 3633 w 15194"/>
                <a:gd name="connsiteY46" fmla="*/ 5568 h 17970"/>
                <a:gd name="connsiteX47" fmla="*/ 3910 w 15194"/>
                <a:gd name="connsiteY47" fmla="*/ 5568 h 17970"/>
                <a:gd name="connsiteX48" fmla="*/ 3910 w 15194"/>
                <a:gd name="connsiteY48" fmla="*/ 5291 h 17970"/>
                <a:gd name="connsiteX49" fmla="*/ 4186 w 15194"/>
                <a:gd name="connsiteY49" fmla="*/ 5291 h 17970"/>
                <a:gd name="connsiteX50" fmla="*/ 4186 w 15194"/>
                <a:gd name="connsiteY50" fmla="*/ 5015 h 17970"/>
                <a:gd name="connsiteX51" fmla="*/ 4186 w 15194"/>
                <a:gd name="connsiteY51" fmla="*/ 4738 h 17970"/>
                <a:gd name="connsiteX52" fmla="*/ 4186 w 15194"/>
                <a:gd name="connsiteY52" fmla="*/ 4462 h 17970"/>
                <a:gd name="connsiteX53" fmla="*/ 3910 w 15194"/>
                <a:gd name="connsiteY53" fmla="*/ 4462 h 17970"/>
                <a:gd name="connsiteX54" fmla="*/ 3910 w 15194"/>
                <a:gd name="connsiteY54" fmla="*/ 4186 h 17970"/>
                <a:gd name="connsiteX55" fmla="*/ 3910 w 15194"/>
                <a:gd name="connsiteY55" fmla="*/ 3909 h 17970"/>
                <a:gd name="connsiteX56" fmla="*/ 3910 w 15194"/>
                <a:gd name="connsiteY56" fmla="*/ 3632 h 17970"/>
                <a:gd name="connsiteX57" fmla="*/ 3910 w 15194"/>
                <a:gd name="connsiteY57" fmla="*/ 3356 h 17970"/>
                <a:gd name="connsiteX58" fmla="*/ 4186 w 15194"/>
                <a:gd name="connsiteY58" fmla="*/ 3356 h 17970"/>
                <a:gd name="connsiteX59" fmla="*/ 4186 w 15194"/>
                <a:gd name="connsiteY59" fmla="*/ 3080 h 17970"/>
                <a:gd name="connsiteX60" fmla="*/ 4186 w 15194"/>
                <a:gd name="connsiteY60" fmla="*/ 2803 h 17970"/>
                <a:gd name="connsiteX61" fmla="*/ 3910 w 15194"/>
                <a:gd name="connsiteY61" fmla="*/ 2527 h 17970"/>
                <a:gd name="connsiteX62" fmla="*/ 3633 w 15194"/>
                <a:gd name="connsiteY62" fmla="*/ 2250 h 17970"/>
                <a:gd name="connsiteX63" fmla="*/ 3633 w 15194"/>
                <a:gd name="connsiteY63" fmla="*/ 1974 h 17970"/>
                <a:gd name="connsiteX64" fmla="*/ 3910 w 15194"/>
                <a:gd name="connsiteY64" fmla="*/ 1697 h 17970"/>
                <a:gd name="connsiteX65" fmla="*/ 3910 w 15194"/>
                <a:gd name="connsiteY65" fmla="*/ 1421 h 17970"/>
                <a:gd name="connsiteX66" fmla="*/ 3633 w 15194"/>
                <a:gd name="connsiteY66" fmla="*/ 1421 h 17970"/>
                <a:gd name="connsiteX67" fmla="*/ 3633 w 15194"/>
                <a:gd name="connsiteY67" fmla="*/ 1144 h 17970"/>
                <a:gd name="connsiteX68" fmla="*/ 3633 w 15194"/>
                <a:gd name="connsiteY68" fmla="*/ 868 h 17970"/>
                <a:gd name="connsiteX69" fmla="*/ 3357 w 15194"/>
                <a:gd name="connsiteY69" fmla="*/ 868 h 17970"/>
                <a:gd name="connsiteX70" fmla="*/ 3357 w 15194"/>
                <a:gd name="connsiteY70" fmla="*/ 591 h 17970"/>
                <a:gd name="connsiteX71" fmla="*/ 3357 w 15194"/>
                <a:gd name="connsiteY71" fmla="*/ 315 h 17970"/>
                <a:gd name="connsiteX72" fmla="*/ 3633 w 15194"/>
                <a:gd name="connsiteY72" fmla="*/ 315 h 17970"/>
                <a:gd name="connsiteX73" fmla="*/ 3633 w 15194"/>
                <a:gd name="connsiteY73" fmla="*/ 39 h 17970"/>
                <a:gd name="connsiteX74" fmla="*/ 3910 w 15194"/>
                <a:gd name="connsiteY74" fmla="*/ 39 h 17970"/>
                <a:gd name="connsiteX75" fmla="*/ 4186 w 15194"/>
                <a:gd name="connsiteY75" fmla="*/ 39 h 17970"/>
                <a:gd name="connsiteX76" fmla="*/ 4462 w 15194"/>
                <a:gd name="connsiteY76" fmla="*/ 39 h 17970"/>
                <a:gd name="connsiteX77" fmla="*/ 4462 w 15194"/>
                <a:gd name="connsiteY77" fmla="*/ 315 h 17970"/>
                <a:gd name="connsiteX78" fmla="*/ 4739 w 15194"/>
                <a:gd name="connsiteY78" fmla="*/ 315 h 17970"/>
                <a:gd name="connsiteX79" fmla="*/ 4739 w 15194"/>
                <a:gd name="connsiteY79" fmla="*/ 591 h 17970"/>
                <a:gd name="connsiteX80" fmla="*/ 5015 w 15194"/>
                <a:gd name="connsiteY80" fmla="*/ 591 h 17970"/>
                <a:gd name="connsiteX81" fmla="*/ 5015 w 15194"/>
                <a:gd name="connsiteY81" fmla="*/ 868 h 17970"/>
                <a:gd name="connsiteX82" fmla="*/ 5291 w 15194"/>
                <a:gd name="connsiteY82" fmla="*/ 868 h 17970"/>
                <a:gd name="connsiteX83" fmla="*/ 5291 w 15194"/>
                <a:gd name="connsiteY83" fmla="*/ 1144 h 17970"/>
                <a:gd name="connsiteX84" fmla="*/ 5567 w 15194"/>
                <a:gd name="connsiteY84" fmla="*/ 1144 h 17970"/>
                <a:gd name="connsiteX85" fmla="*/ 5843 w 15194"/>
                <a:gd name="connsiteY85" fmla="*/ 1144 h 17970"/>
                <a:gd name="connsiteX86" fmla="*/ 6120 w 15194"/>
                <a:gd name="connsiteY86" fmla="*/ 1144 h 17970"/>
                <a:gd name="connsiteX87" fmla="*/ 6396 w 15194"/>
                <a:gd name="connsiteY87" fmla="*/ 1144 h 17970"/>
                <a:gd name="connsiteX88" fmla="*/ 6672 w 15194"/>
                <a:gd name="connsiteY88" fmla="*/ 1144 h 17970"/>
                <a:gd name="connsiteX89" fmla="*/ 6948 w 15194"/>
                <a:gd name="connsiteY89" fmla="*/ 1144 h 17970"/>
                <a:gd name="connsiteX90" fmla="*/ 7225 w 15194"/>
                <a:gd name="connsiteY90" fmla="*/ 1144 h 17970"/>
                <a:gd name="connsiteX91" fmla="*/ 7225 w 15194"/>
                <a:gd name="connsiteY91" fmla="*/ 868 h 17970"/>
                <a:gd name="connsiteX92" fmla="*/ 7501 w 15194"/>
                <a:gd name="connsiteY92" fmla="*/ 868 h 17970"/>
                <a:gd name="connsiteX93" fmla="*/ 7777 w 15194"/>
                <a:gd name="connsiteY93" fmla="*/ 868 h 17970"/>
                <a:gd name="connsiteX94" fmla="*/ 7777 w 15194"/>
                <a:gd name="connsiteY94" fmla="*/ 591 h 17970"/>
                <a:gd name="connsiteX95" fmla="*/ 8054 w 15194"/>
                <a:gd name="connsiteY95" fmla="*/ 591 h 17970"/>
                <a:gd name="connsiteX96" fmla="*/ 8330 w 15194"/>
                <a:gd name="connsiteY96" fmla="*/ 591 h 17970"/>
                <a:gd name="connsiteX97" fmla="*/ 8606 w 15194"/>
                <a:gd name="connsiteY97" fmla="*/ 591 h 17970"/>
                <a:gd name="connsiteX98" fmla="*/ 8882 w 15194"/>
                <a:gd name="connsiteY98" fmla="*/ 591 h 17970"/>
                <a:gd name="connsiteX99" fmla="*/ 9159 w 15194"/>
                <a:gd name="connsiteY99" fmla="*/ 868 h 17970"/>
                <a:gd name="connsiteX100" fmla="*/ 9435 w 15194"/>
                <a:gd name="connsiteY100" fmla="*/ 868 h 17970"/>
                <a:gd name="connsiteX101" fmla="*/ 9435 w 15194"/>
                <a:gd name="connsiteY101" fmla="*/ 1144 h 17970"/>
                <a:gd name="connsiteX102" fmla="*/ 9435 w 15194"/>
                <a:gd name="connsiteY102" fmla="*/ 1421 h 17970"/>
                <a:gd name="connsiteX103" fmla="*/ 9711 w 15194"/>
                <a:gd name="connsiteY103" fmla="*/ 1421 h 17970"/>
                <a:gd name="connsiteX104" fmla="*/ 9987 w 15194"/>
                <a:gd name="connsiteY104" fmla="*/ 1421 h 17970"/>
                <a:gd name="connsiteX105" fmla="*/ 10264 w 15194"/>
                <a:gd name="connsiteY105" fmla="*/ 1421 h 17970"/>
                <a:gd name="connsiteX106" fmla="*/ 10264 w 15194"/>
                <a:gd name="connsiteY106" fmla="*/ 1144 h 17970"/>
                <a:gd name="connsiteX107" fmla="*/ 10540 w 15194"/>
                <a:gd name="connsiteY107" fmla="*/ 1144 h 17970"/>
                <a:gd name="connsiteX108" fmla="*/ 10816 w 15194"/>
                <a:gd name="connsiteY108" fmla="*/ 1144 h 17970"/>
                <a:gd name="connsiteX109" fmla="*/ 10816 w 15194"/>
                <a:gd name="connsiteY109" fmla="*/ 868 h 17970"/>
                <a:gd name="connsiteX110" fmla="*/ 11092 w 15194"/>
                <a:gd name="connsiteY110" fmla="*/ 868 h 17970"/>
                <a:gd name="connsiteX111" fmla="*/ 11369 w 15194"/>
                <a:gd name="connsiteY111" fmla="*/ 868 h 17970"/>
                <a:gd name="connsiteX112" fmla="*/ 11645 w 15194"/>
                <a:gd name="connsiteY112" fmla="*/ 868 h 17970"/>
                <a:gd name="connsiteX113" fmla="*/ 11921 w 15194"/>
                <a:gd name="connsiteY113" fmla="*/ 591 h 17970"/>
                <a:gd name="connsiteX114" fmla="*/ 11921 w 15194"/>
                <a:gd name="connsiteY114" fmla="*/ 868 h 17970"/>
                <a:gd name="connsiteX115" fmla="*/ 12198 w 15194"/>
                <a:gd name="connsiteY115" fmla="*/ 868 h 17970"/>
                <a:gd name="connsiteX116" fmla="*/ 12474 w 15194"/>
                <a:gd name="connsiteY116" fmla="*/ 868 h 17970"/>
                <a:gd name="connsiteX117" fmla="*/ 12750 w 15194"/>
                <a:gd name="connsiteY117" fmla="*/ 868 h 17970"/>
                <a:gd name="connsiteX118" fmla="*/ 13026 w 15194"/>
                <a:gd name="connsiteY118" fmla="*/ 868 h 17970"/>
                <a:gd name="connsiteX119" fmla="*/ 13303 w 15194"/>
                <a:gd name="connsiteY119" fmla="*/ 868 h 17970"/>
                <a:gd name="connsiteX120" fmla="*/ 13579 w 15194"/>
                <a:gd name="connsiteY120" fmla="*/ 868 h 17970"/>
                <a:gd name="connsiteX121" fmla="*/ 13855 w 15194"/>
                <a:gd name="connsiteY121" fmla="*/ 868 h 17970"/>
                <a:gd name="connsiteX122" fmla="*/ 13855 w 15194"/>
                <a:gd name="connsiteY122" fmla="*/ 1144 h 17970"/>
                <a:gd name="connsiteX123" fmla="*/ 13855 w 15194"/>
                <a:gd name="connsiteY123" fmla="*/ 1421 h 17970"/>
                <a:gd name="connsiteX124" fmla="*/ 13855 w 15194"/>
                <a:gd name="connsiteY124" fmla="*/ 1697 h 17970"/>
                <a:gd name="connsiteX125" fmla="*/ 13855 w 15194"/>
                <a:gd name="connsiteY125" fmla="*/ 1974 h 17970"/>
                <a:gd name="connsiteX126" fmla="*/ 13855 w 15194"/>
                <a:gd name="connsiteY126" fmla="*/ 2250 h 17970"/>
                <a:gd name="connsiteX127" fmla="*/ 13855 w 15194"/>
                <a:gd name="connsiteY127" fmla="*/ 2527 h 17970"/>
                <a:gd name="connsiteX128" fmla="*/ 14131 w 15194"/>
                <a:gd name="connsiteY128" fmla="*/ 2803 h 17970"/>
                <a:gd name="connsiteX129" fmla="*/ 14408 w 15194"/>
                <a:gd name="connsiteY129" fmla="*/ 2803 h 17970"/>
                <a:gd name="connsiteX130" fmla="*/ 14408 w 15194"/>
                <a:gd name="connsiteY130" fmla="*/ 3080 h 17970"/>
                <a:gd name="connsiteX131" fmla="*/ 14408 w 15194"/>
                <a:gd name="connsiteY131" fmla="*/ 3356 h 17970"/>
                <a:gd name="connsiteX132" fmla="*/ 14408 w 15194"/>
                <a:gd name="connsiteY132" fmla="*/ 3632 h 17970"/>
                <a:gd name="connsiteX133" fmla="*/ 14408 w 15194"/>
                <a:gd name="connsiteY133" fmla="*/ 3909 h 17970"/>
                <a:gd name="connsiteX134" fmla="*/ 14131 w 15194"/>
                <a:gd name="connsiteY134" fmla="*/ 3909 h 17970"/>
                <a:gd name="connsiteX135" fmla="*/ 14131 w 15194"/>
                <a:gd name="connsiteY135" fmla="*/ 4186 h 17970"/>
                <a:gd name="connsiteX136" fmla="*/ 14408 w 15194"/>
                <a:gd name="connsiteY136" fmla="*/ 4186 h 17970"/>
                <a:gd name="connsiteX137" fmla="*/ 14408 w 15194"/>
                <a:gd name="connsiteY137" fmla="*/ 4462 h 17970"/>
                <a:gd name="connsiteX138" fmla="*/ 14408 w 15194"/>
                <a:gd name="connsiteY138" fmla="*/ 4738 h 17970"/>
                <a:gd name="connsiteX139" fmla="*/ 14408 w 15194"/>
                <a:gd name="connsiteY139" fmla="*/ 5015 h 17970"/>
                <a:gd name="connsiteX140" fmla="*/ 14408 w 15194"/>
                <a:gd name="connsiteY140" fmla="*/ 5291 h 17970"/>
                <a:gd name="connsiteX141" fmla="*/ 14131 w 15194"/>
                <a:gd name="connsiteY141" fmla="*/ 5291 h 17970"/>
                <a:gd name="connsiteX142" fmla="*/ 14131 w 15194"/>
                <a:gd name="connsiteY142" fmla="*/ 5568 h 17970"/>
                <a:gd name="connsiteX143" fmla="*/ 14131 w 15194"/>
                <a:gd name="connsiteY143" fmla="*/ 5844 h 17970"/>
                <a:gd name="connsiteX144" fmla="*/ 13855 w 15194"/>
                <a:gd name="connsiteY144" fmla="*/ 5844 h 17970"/>
                <a:gd name="connsiteX145" fmla="*/ 13855 w 15194"/>
                <a:gd name="connsiteY145" fmla="*/ 6121 h 17970"/>
                <a:gd name="connsiteX146" fmla="*/ 13855 w 15194"/>
                <a:gd name="connsiteY146" fmla="*/ 6397 h 17970"/>
                <a:gd name="connsiteX147" fmla="*/ 13855 w 15194"/>
                <a:gd name="connsiteY147" fmla="*/ 6673 h 17970"/>
                <a:gd name="connsiteX148" fmla="*/ 14131 w 15194"/>
                <a:gd name="connsiteY148" fmla="*/ 6673 h 17970"/>
                <a:gd name="connsiteX149" fmla="*/ 14131 w 15194"/>
                <a:gd name="connsiteY149" fmla="*/ 6950 h 17970"/>
                <a:gd name="connsiteX150" fmla="*/ 14408 w 15194"/>
                <a:gd name="connsiteY150" fmla="*/ 6950 h 17970"/>
                <a:gd name="connsiteX151" fmla="*/ 14408 w 15194"/>
                <a:gd name="connsiteY151" fmla="*/ 7227 h 17970"/>
                <a:gd name="connsiteX152" fmla="*/ 14684 w 15194"/>
                <a:gd name="connsiteY152" fmla="*/ 7503 h 17970"/>
                <a:gd name="connsiteX153" fmla="*/ 14684 w 15194"/>
                <a:gd name="connsiteY153" fmla="*/ 7779 h 17970"/>
                <a:gd name="connsiteX154" fmla="*/ 14960 w 15194"/>
                <a:gd name="connsiteY154" fmla="*/ 7779 h 17970"/>
                <a:gd name="connsiteX155" fmla="*/ 14960 w 15194"/>
                <a:gd name="connsiteY155" fmla="*/ 8056 h 17970"/>
                <a:gd name="connsiteX156" fmla="*/ 14960 w 15194"/>
                <a:gd name="connsiteY156" fmla="*/ 8333 h 17970"/>
                <a:gd name="connsiteX157" fmla="*/ 15236 w 15194"/>
                <a:gd name="connsiteY157" fmla="*/ 8333 h 17970"/>
                <a:gd name="connsiteX158" fmla="*/ 15236 w 15194"/>
                <a:gd name="connsiteY158" fmla="*/ 8609 h 17970"/>
                <a:gd name="connsiteX159" fmla="*/ 15236 w 15194"/>
                <a:gd name="connsiteY159" fmla="*/ 8885 h 17970"/>
                <a:gd name="connsiteX160" fmla="*/ 14960 w 15194"/>
                <a:gd name="connsiteY160" fmla="*/ 8885 h 17970"/>
                <a:gd name="connsiteX161" fmla="*/ 14960 w 15194"/>
                <a:gd name="connsiteY161" fmla="*/ 9162 h 17970"/>
                <a:gd name="connsiteX162" fmla="*/ 14960 w 15194"/>
                <a:gd name="connsiteY162" fmla="*/ 9438 h 17970"/>
                <a:gd name="connsiteX163" fmla="*/ 14684 w 15194"/>
                <a:gd name="connsiteY163" fmla="*/ 9438 h 17970"/>
                <a:gd name="connsiteX164" fmla="*/ 14408 w 15194"/>
                <a:gd name="connsiteY164" fmla="*/ 9438 h 17970"/>
                <a:gd name="connsiteX165" fmla="*/ 14131 w 15194"/>
                <a:gd name="connsiteY165" fmla="*/ 9715 h 17970"/>
                <a:gd name="connsiteX166" fmla="*/ 14131 w 15194"/>
                <a:gd name="connsiteY166" fmla="*/ 9991 h 17970"/>
                <a:gd name="connsiteX167" fmla="*/ 14131 w 15194"/>
                <a:gd name="connsiteY167" fmla="*/ 10268 h 17970"/>
                <a:gd name="connsiteX168" fmla="*/ 13855 w 15194"/>
                <a:gd name="connsiteY168" fmla="*/ 10268 h 17970"/>
                <a:gd name="connsiteX169" fmla="*/ 13855 w 15194"/>
                <a:gd name="connsiteY169" fmla="*/ 10544 h 17970"/>
                <a:gd name="connsiteX170" fmla="*/ 13579 w 15194"/>
                <a:gd name="connsiteY170" fmla="*/ 10544 h 17970"/>
                <a:gd name="connsiteX171" fmla="*/ 13579 w 15194"/>
                <a:gd name="connsiteY171" fmla="*/ 10820 h 17970"/>
                <a:gd name="connsiteX172" fmla="*/ 13303 w 15194"/>
                <a:gd name="connsiteY172" fmla="*/ 10820 h 17970"/>
                <a:gd name="connsiteX173" fmla="*/ 13026 w 15194"/>
                <a:gd name="connsiteY173" fmla="*/ 10820 h 17970"/>
                <a:gd name="connsiteX174" fmla="*/ 12750 w 15194"/>
                <a:gd name="connsiteY174" fmla="*/ 10820 h 17970"/>
                <a:gd name="connsiteX175" fmla="*/ 12750 w 15194"/>
                <a:gd name="connsiteY175" fmla="*/ 11097 h 17970"/>
                <a:gd name="connsiteX176" fmla="*/ 12474 w 15194"/>
                <a:gd name="connsiteY176" fmla="*/ 11097 h 17970"/>
                <a:gd name="connsiteX177" fmla="*/ 12198 w 15194"/>
                <a:gd name="connsiteY177" fmla="*/ 11097 h 17970"/>
                <a:gd name="connsiteX178" fmla="*/ 11921 w 15194"/>
                <a:gd name="connsiteY178" fmla="*/ 11097 h 17970"/>
                <a:gd name="connsiteX179" fmla="*/ 11645 w 15194"/>
                <a:gd name="connsiteY179" fmla="*/ 11097 h 17970"/>
                <a:gd name="connsiteX180" fmla="*/ 11369 w 15194"/>
                <a:gd name="connsiteY180" fmla="*/ 11097 h 17970"/>
                <a:gd name="connsiteX181" fmla="*/ 11369 w 15194"/>
                <a:gd name="connsiteY181" fmla="*/ 11374 h 17970"/>
                <a:gd name="connsiteX182" fmla="*/ 11092 w 15194"/>
                <a:gd name="connsiteY182" fmla="*/ 11374 h 17970"/>
                <a:gd name="connsiteX183" fmla="*/ 11092 w 15194"/>
                <a:gd name="connsiteY183" fmla="*/ 11650 h 17970"/>
                <a:gd name="connsiteX184" fmla="*/ 11092 w 15194"/>
                <a:gd name="connsiteY184" fmla="*/ 11926 h 17970"/>
                <a:gd name="connsiteX185" fmla="*/ 11092 w 15194"/>
                <a:gd name="connsiteY185" fmla="*/ 12203 h 17970"/>
                <a:gd name="connsiteX186" fmla="*/ 11092 w 15194"/>
                <a:gd name="connsiteY186" fmla="*/ 12479 h 17970"/>
                <a:gd name="connsiteX187" fmla="*/ 10816 w 15194"/>
                <a:gd name="connsiteY187" fmla="*/ 12479 h 17970"/>
                <a:gd name="connsiteX188" fmla="*/ 10540 w 15194"/>
                <a:gd name="connsiteY188" fmla="*/ 12479 h 17970"/>
                <a:gd name="connsiteX189" fmla="*/ 10540 w 15194"/>
                <a:gd name="connsiteY189" fmla="*/ 12203 h 17970"/>
                <a:gd name="connsiteX190" fmla="*/ 10540 w 15194"/>
                <a:gd name="connsiteY190" fmla="*/ 12479 h 17970"/>
                <a:gd name="connsiteX191" fmla="*/ 10264 w 15194"/>
                <a:gd name="connsiteY191" fmla="*/ 12479 h 17970"/>
                <a:gd name="connsiteX192" fmla="*/ 10264 w 15194"/>
                <a:gd name="connsiteY192" fmla="*/ 12756 h 17970"/>
                <a:gd name="connsiteX193" fmla="*/ 9987 w 15194"/>
                <a:gd name="connsiteY193" fmla="*/ 12756 h 17970"/>
                <a:gd name="connsiteX194" fmla="*/ 9987 w 15194"/>
                <a:gd name="connsiteY194" fmla="*/ 13032 h 17970"/>
                <a:gd name="connsiteX195" fmla="*/ 9711 w 15194"/>
                <a:gd name="connsiteY195" fmla="*/ 13032 h 17970"/>
                <a:gd name="connsiteX196" fmla="*/ 9711 w 15194"/>
                <a:gd name="connsiteY196" fmla="*/ 13309 h 17970"/>
                <a:gd name="connsiteX197" fmla="*/ 9435 w 15194"/>
                <a:gd name="connsiteY197" fmla="*/ 13309 h 17970"/>
                <a:gd name="connsiteX198" fmla="*/ 9435 w 15194"/>
                <a:gd name="connsiteY198" fmla="*/ 13585 h 17970"/>
                <a:gd name="connsiteX199" fmla="*/ 9435 w 15194"/>
                <a:gd name="connsiteY199" fmla="*/ 13862 h 17970"/>
                <a:gd name="connsiteX200" fmla="*/ 9159 w 15194"/>
                <a:gd name="connsiteY200" fmla="*/ 13862 h 17970"/>
                <a:gd name="connsiteX201" fmla="*/ 9159 w 15194"/>
                <a:gd name="connsiteY201" fmla="*/ 14138 h 17970"/>
                <a:gd name="connsiteX202" fmla="*/ 9159 w 15194"/>
                <a:gd name="connsiteY202" fmla="*/ 14415 h 17970"/>
                <a:gd name="connsiteX203" fmla="*/ 9435 w 15194"/>
                <a:gd name="connsiteY203" fmla="*/ 14415 h 17970"/>
                <a:gd name="connsiteX204" fmla="*/ 9435 w 15194"/>
                <a:gd name="connsiteY204" fmla="*/ 14691 h 17970"/>
                <a:gd name="connsiteX205" fmla="*/ 9711 w 15194"/>
                <a:gd name="connsiteY205" fmla="*/ 14691 h 17970"/>
                <a:gd name="connsiteX206" fmla="*/ 9711 w 15194"/>
                <a:gd name="connsiteY206" fmla="*/ 14967 h 17970"/>
                <a:gd name="connsiteX207" fmla="*/ 9711 w 15194"/>
                <a:gd name="connsiteY207" fmla="*/ 15244 h 17970"/>
                <a:gd name="connsiteX208" fmla="*/ 9711 w 15194"/>
                <a:gd name="connsiteY208" fmla="*/ 15521 h 17970"/>
                <a:gd name="connsiteX209" fmla="*/ 9435 w 15194"/>
                <a:gd name="connsiteY209" fmla="*/ 15521 h 17970"/>
                <a:gd name="connsiteX210" fmla="*/ 9435 w 15194"/>
                <a:gd name="connsiteY210" fmla="*/ 15797 h 17970"/>
                <a:gd name="connsiteX211" fmla="*/ 9159 w 15194"/>
                <a:gd name="connsiteY211" fmla="*/ 15797 h 17970"/>
                <a:gd name="connsiteX212" fmla="*/ 9159 w 15194"/>
                <a:gd name="connsiteY212" fmla="*/ 16073 h 17970"/>
                <a:gd name="connsiteX213" fmla="*/ 8882 w 15194"/>
                <a:gd name="connsiteY213" fmla="*/ 16073 h 17970"/>
                <a:gd name="connsiteX214" fmla="*/ 8882 w 15194"/>
                <a:gd name="connsiteY214" fmla="*/ 16350 h 17970"/>
                <a:gd name="connsiteX215" fmla="*/ 8606 w 15194"/>
                <a:gd name="connsiteY215" fmla="*/ 16626 h 17970"/>
                <a:gd name="connsiteX216" fmla="*/ 8606 w 15194"/>
                <a:gd name="connsiteY216" fmla="*/ 16903 h 17970"/>
                <a:gd name="connsiteX217" fmla="*/ 8330 w 15194"/>
                <a:gd name="connsiteY217" fmla="*/ 16903 h 17970"/>
                <a:gd name="connsiteX218" fmla="*/ 8054 w 15194"/>
                <a:gd name="connsiteY218" fmla="*/ 16903 h 17970"/>
                <a:gd name="connsiteX219" fmla="*/ 7777 w 15194"/>
                <a:gd name="connsiteY219" fmla="*/ 16903 h 17970"/>
                <a:gd name="connsiteX220" fmla="*/ 7777 w 15194"/>
                <a:gd name="connsiteY220" fmla="*/ 17179 h 17970"/>
                <a:gd name="connsiteX221" fmla="*/ 7501 w 15194"/>
                <a:gd name="connsiteY221" fmla="*/ 17179 h 17970"/>
                <a:gd name="connsiteX222" fmla="*/ 7225 w 15194"/>
                <a:gd name="connsiteY222" fmla="*/ 17179 h 17970"/>
                <a:gd name="connsiteX223" fmla="*/ 6948 w 15194"/>
                <a:gd name="connsiteY223" fmla="*/ 17179 h 17970"/>
                <a:gd name="connsiteX224" fmla="*/ 6948 w 15194"/>
                <a:gd name="connsiteY224" fmla="*/ 17456 h 17970"/>
                <a:gd name="connsiteX225" fmla="*/ 6672 w 15194"/>
                <a:gd name="connsiteY225" fmla="*/ 17456 h 17970"/>
                <a:gd name="connsiteX226" fmla="*/ 6396 w 15194"/>
                <a:gd name="connsiteY226" fmla="*/ 17732 h 17970"/>
                <a:gd name="connsiteX227" fmla="*/ 6396 w 15194"/>
                <a:gd name="connsiteY227" fmla="*/ 18009 h 17970"/>
                <a:gd name="connsiteX228" fmla="*/ 6120 w 15194"/>
                <a:gd name="connsiteY228" fmla="*/ 18009 h 17970"/>
                <a:gd name="connsiteX229" fmla="*/ 5843 w 15194"/>
                <a:gd name="connsiteY229" fmla="*/ 18009 h 17970"/>
                <a:gd name="connsiteX230" fmla="*/ 5567 w 15194"/>
                <a:gd name="connsiteY230" fmla="*/ 18009 h 17970"/>
                <a:gd name="connsiteX231" fmla="*/ 5291 w 15194"/>
                <a:gd name="connsiteY231" fmla="*/ 18009 h 17970"/>
                <a:gd name="connsiteX232" fmla="*/ 5015 w 15194"/>
                <a:gd name="connsiteY232" fmla="*/ 18009 h 17970"/>
                <a:gd name="connsiteX233" fmla="*/ 4739 w 15194"/>
                <a:gd name="connsiteY233" fmla="*/ 18009 h 17970"/>
                <a:gd name="connsiteX234" fmla="*/ 4739 w 15194"/>
                <a:gd name="connsiteY234" fmla="*/ 17732 h 17970"/>
                <a:gd name="connsiteX235" fmla="*/ 4739 w 15194"/>
                <a:gd name="connsiteY235" fmla="*/ 17456 h 17970"/>
                <a:gd name="connsiteX236" fmla="*/ 4462 w 15194"/>
                <a:gd name="connsiteY236" fmla="*/ 17456 h 17970"/>
                <a:gd name="connsiteX237" fmla="*/ 4462 w 15194"/>
                <a:gd name="connsiteY237" fmla="*/ 17179 h 17970"/>
                <a:gd name="connsiteX238" fmla="*/ 4186 w 15194"/>
                <a:gd name="connsiteY238" fmla="*/ 17179 h 17970"/>
                <a:gd name="connsiteX239" fmla="*/ 4186 w 15194"/>
                <a:gd name="connsiteY239" fmla="*/ 16903 h 17970"/>
                <a:gd name="connsiteX240" fmla="*/ 4462 w 15194"/>
                <a:gd name="connsiteY240" fmla="*/ 16903 h 17970"/>
                <a:gd name="connsiteX241" fmla="*/ 4739 w 15194"/>
                <a:gd name="connsiteY241" fmla="*/ 16903 h 17970"/>
                <a:gd name="connsiteX242" fmla="*/ 5015 w 15194"/>
                <a:gd name="connsiteY242" fmla="*/ 16903 h 17970"/>
                <a:gd name="connsiteX243" fmla="*/ 5015 w 15194"/>
                <a:gd name="connsiteY243" fmla="*/ 16626 h 17970"/>
                <a:gd name="connsiteX244" fmla="*/ 5291 w 15194"/>
                <a:gd name="connsiteY244" fmla="*/ 16626 h 17970"/>
                <a:gd name="connsiteX245" fmla="*/ 5291 w 15194"/>
                <a:gd name="connsiteY245" fmla="*/ 16350 h 17970"/>
                <a:gd name="connsiteX246" fmla="*/ 5291 w 15194"/>
                <a:gd name="connsiteY246" fmla="*/ 16073 h 17970"/>
                <a:gd name="connsiteX247" fmla="*/ 5291 w 15194"/>
                <a:gd name="connsiteY247" fmla="*/ 15797 h 17970"/>
                <a:gd name="connsiteX248" fmla="*/ 5291 w 15194"/>
                <a:gd name="connsiteY248" fmla="*/ 15521 h 17970"/>
                <a:gd name="connsiteX249" fmla="*/ 5015 w 15194"/>
                <a:gd name="connsiteY249" fmla="*/ 15244 h 17970"/>
                <a:gd name="connsiteX250" fmla="*/ 4739 w 15194"/>
                <a:gd name="connsiteY250" fmla="*/ 15244 h 17970"/>
                <a:gd name="connsiteX251" fmla="*/ 4739 w 15194"/>
                <a:gd name="connsiteY251" fmla="*/ 14967 h 17970"/>
                <a:gd name="connsiteX252" fmla="*/ 4462 w 15194"/>
                <a:gd name="connsiteY252" fmla="*/ 14967 h 17970"/>
                <a:gd name="connsiteX253" fmla="*/ 4462 w 15194"/>
                <a:gd name="connsiteY253" fmla="*/ 14691 h 17970"/>
                <a:gd name="connsiteX254" fmla="*/ 4462 w 15194"/>
                <a:gd name="connsiteY254" fmla="*/ 14415 h 17970"/>
                <a:gd name="connsiteX255" fmla="*/ 4462 w 15194"/>
                <a:gd name="connsiteY255" fmla="*/ 14138 h 17970"/>
                <a:gd name="connsiteX256" fmla="*/ 4186 w 15194"/>
                <a:gd name="connsiteY256" fmla="*/ 14138 h 17970"/>
                <a:gd name="connsiteX257" fmla="*/ 4186 w 15194"/>
                <a:gd name="connsiteY257" fmla="*/ 13862 h 17970"/>
                <a:gd name="connsiteX258" fmla="*/ 4186 w 15194"/>
                <a:gd name="connsiteY258" fmla="*/ 13585 h 17970"/>
                <a:gd name="connsiteX259" fmla="*/ 4186 w 15194"/>
                <a:gd name="connsiteY259" fmla="*/ 13309 h 17970"/>
                <a:gd name="connsiteX260" fmla="*/ 4186 w 15194"/>
                <a:gd name="connsiteY260" fmla="*/ 13032 h 17970"/>
                <a:gd name="connsiteX261" fmla="*/ 4186 w 15194"/>
                <a:gd name="connsiteY261" fmla="*/ 12756 h 17970"/>
                <a:gd name="connsiteX262" fmla="*/ 4186 w 15194"/>
                <a:gd name="connsiteY262" fmla="*/ 12479 h 17970"/>
                <a:gd name="connsiteX263" fmla="*/ 4186 w 15194"/>
                <a:gd name="connsiteY263" fmla="*/ 12203 h 17970"/>
                <a:gd name="connsiteX264" fmla="*/ 4186 w 15194"/>
                <a:gd name="connsiteY264" fmla="*/ 11926 h 17970"/>
                <a:gd name="connsiteX265" fmla="*/ 4186 w 15194"/>
                <a:gd name="connsiteY265" fmla="*/ 11650 h 17970"/>
                <a:gd name="connsiteX266" fmla="*/ 3910 w 15194"/>
                <a:gd name="connsiteY266" fmla="*/ 11650 h 17970"/>
                <a:gd name="connsiteX267" fmla="*/ 3910 w 15194"/>
                <a:gd name="connsiteY267" fmla="*/ 11374 h 17970"/>
                <a:gd name="connsiteX268" fmla="*/ 3910 w 15194"/>
                <a:gd name="connsiteY268" fmla="*/ 11097 h 17970"/>
                <a:gd name="connsiteX269" fmla="*/ 3633 w 15194"/>
                <a:gd name="connsiteY269" fmla="*/ 11097 h 17970"/>
                <a:gd name="connsiteX270" fmla="*/ 3633 w 15194"/>
                <a:gd name="connsiteY270" fmla="*/ 10820 h 17970"/>
                <a:gd name="connsiteX271" fmla="*/ 3357 w 15194"/>
                <a:gd name="connsiteY271" fmla="*/ 10820 h 17970"/>
                <a:gd name="connsiteX272" fmla="*/ 3357 w 15194"/>
                <a:gd name="connsiteY272" fmla="*/ 10544 h 17970"/>
                <a:gd name="connsiteX273" fmla="*/ 3081 w 15194"/>
                <a:gd name="connsiteY273" fmla="*/ 10544 h 17970"/>
                <a:gd name="connsiteX274" fmla="*/ 3081 w 15194"/>
                <a:gd name="connsiteY274" fmla="*/ 10268 h 17970"/>
                <a:gd name="connsiteX275" fmla="*/ 2804 w 15194"/>
                <a:gd name="connsiteY275" fmla="*/ 9991 h 17970"/>
                <a:gd name="connsiteX276" fmla="*/ 2804 w 15194"/>
                <a:gd name="connsiteY276" fmla="*/ 9715 h 17970"/>
                <a:gd name="connsiteX277" fmla="*/ 2528 w 15194"/>
                <a:gd name="connsiteY277" fmla="*/ 9715 h 17970"/>
                <a:gd name="connsiteX278" fmla="*/ 2528 w 15194"/>
                <a:gd name="connsiteY278" fmla="*/ 9438 h 17970"/>
                <a:gd name="connsiteX279" fmla="*/ 2252 w 15194"/>
                <a:gd name="connsiteY279" fmla="*/ 9438 h 17970"/>
                <a:gd name="connsiteX280" fmla="*/ 2252 w 15194"/>
                <a:gd name="connsiteY280" fmla="*/ 9162 h 17970"/>
                <a:gd name="connsiteX281" fmla="*/ 2252 w 15194"/>
                <a:gd name="connsiteY281" fmla="*/ 8885 h 17970"/>
                <a:gd name="connsiteX282" fmla="*/ 2252 w 15194"/>
                <a:gd name="connsiteY282" fmla="*/ 8609 h 17970"/>
                <a:gd name="connsiteX283" fmla="*/ 1976 w 15194"/>
                <a:gd name="connsiteY283" fmla="*/ 8609 h 17970"/>
                <a:gd name="connsiteX284" fmla="*/ 1976 w 15194"/>
                <a:gd name="connsiteY284" fmla="*/ 8333 h 17970"/>
                <a:gd name="connsiteX285" fmla="*/ 1699 w 15194"/>
                <a:gd name="connsiteY285" fmla="*/ 8333 h 17970"/>
                <a:gd name="connsiteX286" fmla="*/ 1699 w 15194"/>
                <a:gd name="connsiteY286" fmla="*/ 8056 h 17970"/>
                <a:gd name="connsiteX287" fmla="*/ 1423 w 15194"/>
                <a:gd name="connsiteY287" fmla="*/ 8056 h 17970"/>
                <a:gd name="connsiteX288" fmla="*/ 1423 w 15194"/>
                <a:gd name="connsiteY288" fmla="*/ 7779 h 17970"/>
                <a:gd name="connsiteX289" fmla="*/ 1423 w 15194"/>
                <a:gd name="connsiteY289" fmla="*/ 7503 h 17970"/>
                <a:gd name="connsiteX290" fmla="*/ 1147 w 15194"/>
                <a:gd name="connsiteY290" fmla="*/ 7503 h 17970"/>
                <a:gd name="connsiteX291" fmla="*/ 871 w 15194"/>
                <a:gd name="connsiteY291" fmla="*/ 7503 h 17970"/>
                <a:gd name="connsiteX292" fmla="*/ 871 w 15194"/>
                <a:gd name="connsiteY292" fmla="*/ 7227 h 17970"/>
                <a:gd name="connsiteX293" fmla="*/ 595 w 15194"/>
                <a:gd name="connsiteY293" fmla="*/ 7227 h 17970"/>
                <a:gd name="connsiteX294" fmla="*/ 595 w 15194"/>
                <a:gd name="connsiteY294" fmla="*/ 7227 h 17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</a:cxnLst>
              <a:rect l="l" t="t" r="r" b="b"/>
              <a:pathLst>
                <a:path w="15194" h="17970">
                  <a:moveTo>
                    <a:pt x="595" y="7227"/>
                  </a:moveTo>
                  <a:lnTo>
                    <a:pt x="318" y="7227"/>
                  </a:lnTo>
                  <a:lnTo>
                    <a:pt x="318" y="6950"/>
                  </a:lnTo>
                  <a:lnTo>
                    <a:pt x="42" y="6950"/>
                  </a:lnTo>
                  <a:lnTo>
                    <a:pt x="42" y="6673"/>
                  </a:lnTo>
                  <a:lnTo>
                    <a:pt x="42" y="6397"/>
                  </a:lnTo>
                  <a:lnTo>
                    <a:pt x="42" y="6121"/>
                  </a:lnTo>
                  <a:lnTo>
                    <a:pt x="42" y="5844"/>
                  </a:lnTo>
                  <a:lnTo>
                    <a:pt x="318" y="5844"/>
                  </a:lnTo>
                  <a:lnTo>
                    <a:pt x="318" y="5568"/>
                  </a:lnTo>
                  <a:lnTo>
                    <a:pt x="318" y="5291"/>
                  </a:lnTo>
                  <a:lnTo>
                    <a:pt x="318" y="5015"/>
                  </a:lnTo>
                  <a:lnTo>
                    <a:pt x="318" y="4738"/>
                  </a:lnTo>
                  <a:lnTo>
                    <a:pt x="318" y="4462"/>
                  </a:lnTo>
                  <a:lnTo>
                    <a:pt x="318" y="4186"/>
                  </a:lnTo>
                  <a:lnTo>
                    <a:pt x="318" y="3909"/>
                  </a:lnTo>
                  <a:lnTo>
                    <a:pt x="318" y="3632"/>
                  </a:lnTo>
                  <a:lnTo>
                    <a:pt x="318" y="3356"/>
                  </a:lnTo>
                  <a:lnTo>
                    <a:pt x="318" y="3080"/>
                  </a:lnTo>
                  <a:lnTo>
                    <a:pt x="318" y="2803"/>
                  </a:lnTo>
                  <a:lnTo>
                    <a:pt x="595" y="2803"/>
                  </a:lnTo>
                  <a:lnTo>
                    <a:pt x="595" y="2527"/>
                  </a:lnTo>
                  <a:lnTo>
                    <a:pt x="871" y="2527"/>
                  </a:lnTo>
                  <a:lnTo>
                    <a:pt x="871" y="2803"/>
                  </a:lnTo>
                  <a:lnTo>
                    <a:pt x="871" y="3080"/>
                  </a:lnTo>
                  <a:lnTo>
                    <a:pt x="1147" y="3080"/>
                  </a:lnTo>
                  <a:lnTo>
                    <a:pt x="1147" y="3356"/>
                  </a:lnTo>
                  <a:lnTo>
                    <a:pt x="1423" y="3356"/>
                  </a:lnTo>
                  <a:lnTo>
                    <a:pt x="1423" y="3632"/>
                  </a:lnTo>
                  <a:lnTo>
                    <a:pt x="1423" y="3909"/>
                  </a:lnTo>
                  <a:lnTo>
                    <a:pt x="1423" y="4186"/>
                  </a:lnTo>
                  <a:lnTo>
                    <a:pt x="1699" y="4186"/>
                  </a:lnTo>
                  <a:lnTo>
                    <a:pt x="1699" y="4462"/>
                  </a:lnTo>
                  <a:lnTo>
                    <a:pt x="1699" y="4738"/>
                  </a:lnTo>
                  <a:lnTo>
                    <a:pt x="1699" y="5015"/>
                  </a:lnTo>
                  <a:lnTo>
                    <a:pt x="1423" y="5015"/>
                  </a:lnTo>
                  <a:lnTo>
                    <a:pt x="1699" y="5291"/>
                  </a:lnTo>
                  <a:lnTo>
                    <a:pt x="1699" y="5568"/>
                  </a:lnTo>
                  <a:lnTo>
                    <a:pt x="1976" y="5568"/>
                  </a:lnTo>
                  <a:lnTo>
                    <a:pt x="1976" y="5844"/>
                  </a:lnTo>
                  <a:lnTo>
                    <a:pt x="2252" y="5844"/>
                  </a:lnTo>
                  <a:lnTo>
                    <a:pt x="2528" y="5844"/>
                  </a:lnTo>
                  <a:lnTo>
                    <a:pt x="2804" y="5844"/>
                  </a:lnTo>
                  <a:lnTo>
                    <a:pt x="3081" y="5844"/>
                  </a:lnTo>
                  <a:lnTo>
                    <a:pt x="3357" y="5844"/>
                  </a:lnTo>
                  <a:lnTo>
                    <a:pt x="3357" y="5568"/>
                  </a:lnTo>
                  <a:lnTo>
                    <a:pt x="3633" y="5568"/>
                  </a:lnTo>
                  <a:lnTo>
                    <a:pt x="3910" y="5568"/>
                  </a:lnTo>
                  <a:lnTo>
                    <a:pt x="3910" y="5291"/>
                  </a:lnTo>
                  <a:lnTo>
                    <a:pt x="4186" y="5291"/>
                  </a:lnTo>
                  <a:lnTo>
                    <a:pt x="4186" y="5015"/>
                  </a:lnTo>
                  <a:lnTo>
                    <a:pt x="4186" y="4738"/>
                  </a:lnTo>
                  <a:lnTo>
                    <a:pt x="4186" y="4462"/>
                  </a:lnTo>
                  <a:lnTo>
                    <a:pt x="3910" y="4462"/>
                  </a:lnTo>
                  <a:lnTo>
                    <a:pt x="3910" y="4186"/>
                  </a:lnTo>
                  <a:lnTo>
                    <a:pt x="3910" y="3909"/>
                  </a:lnTo>
                  <a:lnTo>
                    <a:pt x="3910" y="3632"/>
                  </a:lnTo>
                  <a:lnTo>
                    <a:pt x="3910" y="3356"/>
                  </a:lnTo>
                  <a:lnTo>
                    <a:pt x="4186" y="3356"/>
                  </a:lnTo>
                  <a:lnTo>
                    <a:pt x="4186" y="3080"/>
                  </a:lnTo>
                  <a:lnTo>
                    <a:pt x="4186" y="2803"/>
                  </a:lnTo>
                  <a:lnTo>
                    <a:pt x="3910" y="2527"/>
                  </a:lnTo>
                  <a:lnTo>
                    <a:pt x="3633" y="2250"/>
                  </a:lnTo>
                  <a:lnTo>
                    <a:pt x="3633" y="1974"/>
                  </a:lnTo>
                  <a:lnTo>
                    <a:pt x="3910" y="1697"/>
                  </a:lnTo>
                  <a:lnTo>
                    <a:pt x="3910" y="1421"/>
                  </a:lnTo>
                  <a:lnTo>
                    <a:pt x="3633" y="1421"/>
                  </a:lnTo>
                  <a:lnTo>
                    <a:pt x="3633" y="1144"/>
                  </a:lnTo>
                  <a:lnTo>
                    <a:pt x="3633" y="868"/>
                  </a:lnTo>
                  <a:lnTo>
                    <a:pt x="3357" y="868"/>
                  </a:lnTo>
                  <a:lnTo>
                    <a:pt x="3357" y="591"/>
                  </a:lnTo>
                  <a:lnTo>
                    <a:pt x="3357" y="315"/>
                  </a:lnTo>
                  <a:lnTo>
                    <a:pt x="3633" y="315"/>
                  </a:lnTo>
                  <a:lnTo>
                    <a:pt x="3633" y="39"/>
                  </a:lnTo>
                  <a:lnTo>
                    <a:pt x="3910" y="39"/>
                  </a:lnTo>
                  <a:lnTo>
                    <a:pt x="4186" y="39"/>
                  </a:lnTo>
                  <a:lnTo>
                    <a:pt x="4462" y="39"/>
                  </a:lnTo>
                  <a:lnTo>
                    <a:pt x="4462" y="315"/>
                  </a:lnTo>
                  <a:lnTo>
                    <a:pt x="4739" y="315"/>
                  </a:lnTo>
                  <a:lnTo>
                    <a:pt x="4739" y="591"/>
                  </a:lnTo>
                  <a:lnTo>
                    <a:pt x="5015" y="591"/>
                  </a:lnTo>
                  <a:lnTo>
                    <a:pt x="5015" y="868"/>
                  </a:lnTo>
                  <a:lnTo>
                    <a:pt x="5291" y="868"/>
                  </a:lnTo>
                  <a:lnTo>
                    <a:pt x="5291" y="1144"/>
                  </a:lnTo>
                  <a:lnTo>
                    <a:pt x="5567" y="1144"/>
                  </a:lnTo>
                  <a:lnTo>
                    <a:pt x="5843" y="1144"/>
                  </a:lnTo>
                  <a:lnTo>
                    <a:pt x="6120" y="1144"/>
                  </a:lnTo>
                  <a:lnTo>
                    <a:pt x="6396" y="1144"/>
                  </a:lnTo>
                  <a:lnTo>
                    <a:pt x="6672" y="1144"/>
                  </a:lnTo>
                  <a:lnTo>
                    <a:pt x="6948" y="1144"/>
                  </a:lnTo>
                  <a:lnTo>
                    <a:pt x="7225" y="1144"/>
                  </a:lnTo>
                  <a:lnTo>
                    <a:pt x="7225" y="868"/>
                  </a:lnTo>
                  <a:lnTo>
                    <a:pt x="7501" y="868"/>
                  </a:lnTo>
                  <a:lnTo>
                    <a:pt x="7777" y="868"/>
                  </a:lnTo>
                  <a:lnTo>
                    <a:pt x="7777" y="591"/>
                  </a:lnTo>
                  <a:lnTo>
                    <a:pt x="8054" y="591"/>
                  </a:lnTo>
                  <a:lnTo>
                    <a:pt x="8330" y="591"/>
                  </a:lnTo>
                  <a:lnTo>
                    <a:pt x="8606" y="591"/>
                  </a:lnTo>
                  <a:lnTo>
                    <a:pt x="8882" y="591"/>
                  </a:lnTo>
                  <a:lnTo>
                    <a:pt x="9159" y="868"/>
                  </a:lnTo>
                  <a:lnTo>
                    <a:pt x="9435" y="868"/>
                  </a:lnTo>
                  <a:lnTo>
                    <a:pt x="9435" y="1144"/>
                  </a:lnTo>
                  <a:lnTo>
                    <a:pt x="9435" y="1421"/>
                  </a:lnTo>
                  <a:lnTo>
                    <a:pt x="9711" y="1421"/>
                  </a:lnTo>
                  <a:lnTo>
                    <a:pt x="9987" y="1421"/>
                  </a:lnTo>
                  <a:lnTo>
                    <a:pt x="10264" y="1421"/>
                  </a:lnTo>
                  <a:lnTo>
                    <a:pt x="10264" y="1144"/>
                  </a:lnTo>
                  <a:lnTo>
                    <a:pt x="10540" y="1144"/>
                  </a:lnTo>
                  <a:lnTo>
                    <a:pt x="10816" y="1144"/>
                  </a:lnTo>
                  <a:lnTo>
                    <a:pt x="10816" y="868"/>
                  </a:lnTo>
                  <a:lnTo>
                    <a:pt x="11092" y="868"/>
                  </a:lnTo>
                  <a:lnTo>
                    <a:pt x="11369" y="868"/>
                  </a:lnTo>
                  <a:lnTo>
                    <a:pt x="11645" y="868"/>
                  </a:lnTo>
                  <a:lnTo>
                    <a:pt x="11921" y="591"/>
                  </a:lnTo>
                  <a:lnTo>
                    <a:pt x="11921" y="868"/>
                  </a:lnTo>
                  <a:lnTo>
                    <a:pt x="12198" y="868"/>
                  </a:lnTo>
                  <a:lnTo>
                    <a:pt x="12474" y="868"/>
                  </a:lnTo>
                  <a:lnTo>
                    <a:pt x="12750" y="868"/>
                  </a:lnTo>
                  <a:lnTo>
                    <a:pt x="13026" y="868"/>
                  </a:lnTo>
                  <a:lnTo>
                    <a:pt x="13303" y="868"/>
                  </a:lnTo>
                  <a:lnTo>
                    <a:pt x="13579" y="868"/>
                  </a:lnTo>
                  <a:lnTo>
                    <a:pt x="13855" y="868"/>
                  </a:lnTo>
                  <a:lnTo>
                    <a:pt x="13855" y="1144"/>
                  </a:lnTo>
                  <a:lnTo>
                    <a:pt x="13855" y="1421"/>
                  </a:lnTo>
                  <a:lnTo>
                    <a:pt x="13855" y="1697"/>
                  </a:lnTo>
                  <a:lnTo>
                    <a:pt x="13855" y="1974"/>
                  </a:lnTo>
                  <a:lnTo>
                    <a:pt x="13855" y="2250"/>
                  </a:lnTo>
                  <a:lnTo>
                    <a:pt x="13855" y="2527"/>
                  </a:lnTo>
                  <a:lnTo>
                    <a:pt x="14131" y="2803"/>
                  </a:lnTo>
                  <a:lnTo>
                    <a:pt x="14408" y="2803"/>
                  </a:lnTo>
                  <a:lnTo>
                    <a:pt x="14408" y="3080"/>
                  </a:lnTo>
                  <a:lnTo>
                    <a:pt x="14408" y="3356"/>
                  </a:lnTo>
                  <a:lnTo>
                    <a:pt x="14408" y="3632"/>
                  </a:lnTo>
                  <a:lnTo>
                    <a:pt x="14408" y="3909"/>
                  </a:lnTo>
                  <a:lnTo>
                    <a:pt x="14131" y="3909"/>
                  </a:lnTo>
                  <a:lnTo>
                    <a:pt x="14131" y="4186"/>
                  </a:lnTo>
                  <a:lnTo>
                    <a:pt x="14408" y="4186"/>
                  </a:lnTo>
                  <a:lnTo>
                    <a:pt x="14408" y="4462"/>
                  </a:lnTo>
                  <a:lnTo>
                    <a:pt x="14408" y="4738"/>
                  </a:lnTo>
                  <a:lnTo>
                    <a:pt x="14408" y="5015"/>
                  </a:lnTo>
                  <a:lnTo>
                    <a:pt x="14408" y="5291"/>
                  </a:lnTo>
                  <a:lnTo>
                    <a:pt x="14131" y="5291"/>
                  </a:lnTo>
                  <a:lnTo>
                    <a:pt x="14131" y="5568"/>
                  </a:lnTo>
                  <a:lnTo>
                    <a:pt x="14131" y="5844"/>
                  </a:lnTo>
                  <a:lnTo>
                    <a:pt x="13855" y="5844"/>
                  </a:lnTo>
                  <a:lnTo>
                    <a:pt x="13855" y="6121"/>
                  </a:lnTo>
                  <a:lnTo>
                    <a:pt x="13855" y="6397"/>
                  </a:lnTo>
                  <a:lnTo>
                    <a:pt x="13855" y="6673"/>
                  </a:lnTo>
                  <a:lnTo>
                    <a:pt x="14131" y="6673"/>
                  </a:lnTo>
                  <a:lnTo>
                    <a:pt x="14131" y="6950"/>
                  </a:lnTo>
                  <a:lnTo>
                    <a:pt x="14408" y="6950"/>
                  </a:lnTo>
                  <a:lnTo>
                    <a:pt x="14408" y="7227"/>
                  </a:lnTo>
                  <a:lnTo>
                    <a:pt x="14684" y="7503"/>
                  </a:lnTo>
                  <a:lnTo>
                    <a:pt x="14684" y="7779"/>
                  </a:lnTo>
                  <a:lnTo>
                    <a:pt x="14960" y="7779"/>
                  </a:lnTo>
                  <a:lnTo>
                    <a:pt x="14960" y="8056"/>
                  </a:lnTo>
                  <a:lnTo>
                    <a:pt x="14960" y="8333"/>
                  </a:lnTo>
                  <a:lnTo>
                    <a:pt x="15236" y="8333"/>
                  </a:lnTo>
                  <a:lnTo>
                    <a:pt x="15236" y="8609"/>
                  </a:lnTo>
                  <a:lnTo>
                    <a:pt x="15236" y="8885"/>
                  </a:lnTo>
                  <a:lnTo>
                    <a:pt x="14960" y="8885"/>
                  </a:lnTo>
                  <a:lnTo>
                    <a:pt x="14960" y="9162"/>
                  </a:lnTo>
                  <a:lnTo>
                    <a:pt x="14960" y="9438"/>
                  </a:lnTo>
                  <a:lnTo>
                    <a:pt x="14684" y="9438"/>
                  </a:lnTo>
                  <a:lnTo>
                    <a:pt x="14408" y="9438"/>
                  </a:lnTo>
                  <a:lnTo>
                    <a:pt x="14131" y="9715"/>
                  </a:lnTo>
                  <a:lnTo>
                    <a:pt x="14131" y="9991"/>
                  </a:lnTo>
                  <a:lnTo>
                    <a:pt x="14131" y="10268"/>
                  </a:lnTo>
                  <a:lnTo>
                    <a:pt x="13855" y="10268"/>
                  </a:lnTo>
                  <a:lnTo>
                    <a:pt x="13855" y="10544"/>
                  </a:lnTo>
                  <a:lnTo>
                    <a:pt x="13579" y="10544"/>
                  </a:lnTo>
                  <a:lnTo>
                    <a:pt x="13579" y="10820"/>
                  </a:lnTo>
                  <a:lnTo>
                    <a:pt x="13303" y="10820"/>
                  </a:lnTo>
                  <a:lnTo>
                    <a:pt x="13026" y="10820"/>
                  </a:lnTo>
                  <a:lnTo>
                    <a:pt x="12750" y="10820"/>
                  </a:lnTo>
                  <a:lnTo>
                    <a:pt x="12750" y="11097"/>
                  </a:lnTo>
                  <a:lnTo>
                    <a:pt x="12474" y="11097"/>
                  </a:lnTo>
                  <a:lnTo>
                    <a:pt x="12198" y="11097"/>
                  </a:lnTo>
                  <a:lnTo>
                    <a:pt x="11921" y="11097"/>
                  </a:lnTo>
                  <a:lnTo>
                    <a:pt x="11645" y="11097"/>
                  </a:lnTo>
                  <a:lnTo>
                    <a:pt x="11369" y="11097"/>
                  </a:lnTo>
                  <a:lnTo>
                    <a:pt x="11369" y="11374"/>
                  </a:lnTo>
                  <a:lnTo>
                    <a:pt x="11092" y="11374"/>
                  </a:lnTo>
                  <a:lnTo>
                    <a:pt x="11092" y="11650"/>
                  </a:lnTo>
                  <a:lnTo>
                    <a:pt x="11092" y="11926"/>
                  </a:lnTo>
                  <a:lnTo>
                    <a:pt x="11092" y="12203"/>
                  </a:lnTo>
                  <a:lnTo>
                    <a:pt x="11092" y="12479"/>
                  </a:lnTo>
                  <a:lnTo>
                    <a:pt x="10816" y="12479"/>
                  </a:lnTo>
                  <a:lnTo>
                    <a:pt x="10540" y="12479"/>
                  </a:lnTo>
                  <a:lnTo>
                    <a:pt x="10540" y="12203"/>
                  </a:lnTo>
                  <a:lnTo>
                    <a:pt x="10540" y="12479"/>
                  </a:lnTo>
                  <a:lnTo>
                    <a:pt x="10264" y="12479"/>
                  </a:lnTo>
                  <a:lnTo>
                    <a:pt x="10264" y="12756"/>
                  </a:lnTo>
                  <a:lnTo>
                    <a:pt x="9987" y="12756"/>
                  </a:lnTo>
                  <a:lnTo>
                    <a:pt x="9987" y="13032"/>
                  </a:lnTo>
                  <a:lnTo>
                    <a:pt x="9711" y="13032"/>
                  </a:lnTo>
                  <a:lnTo>
                    <a:pt x="9711" y="13309"/>
                  </a:lnTo>
                  <a:lnTo>
                    <a:pt x="9435" y="13309"/>
                  </a:lnTo>
                  <a:lnTo>
                    <a:pt x="9435" y="13585"/>
                  </a:lnTo>
                  <a:lnTo>
                    <a:pt x="9435" y="13862"/>
                  </a:lnTo>
                  <a:lnTo>
                    <a:pt x="9159" y="13862"/>
                  </a:lnTo>
                  <a:lnTo>
                    <a:pt x="9159" y="14138"/>
                  </a:lnTo>
                  <a:lnTo>
                    <a:pt x="9159" y="14415"/>
                  </a:lnTo>
                  <a:lnTo>
                    <a:pt x="9435" y="14415"/>
                  </a:lnTo>
                  <a:lnTo>
                    <a:pt x="9435" y="14691"/>
                  </a:lnTo>
                  <a:lnTo>
                    <a:pt x="9711" y="14691"/>
                  </a:lnTo>
                  <a:lnTo>
                    <a:pt x="9711" y="14967"/>
                  </a:lnTo>
                  <a:lnTo>
                    <a:pt x="9711" y="15244"/>
                  </a:lnTo>
                  <a:lnTo>
                    <a:pt x="9711" y="15521"/>
                  </a:lnTo>
                  <a:lnTo>
                    <a:pt x="9435" y="15521"/>
                  </a:lnTo>
                  <a:lnTo>
                    <a:pt x="9435" y="15797"/>
                  </a:lnTo>
                  <a:lnTo>
                    <a:pt x="9159" y="15797"/>
                  </a:lnTo>
                  <a:lnTo>
                    <a:pt x="9159" y="16073"/>
                  </a:lnTo>
                  <a:lnTo>
                    <a:pt x="8882" y="16073"/>
                  </a:lnTo>
                  <a:lnTo>
                    <a:pt x="8882" y="16350"/>
                  </a:lnTo>
                  <a:lnTo>
                    <a:pt x="8606" y="16626"/>
                  </a:lnTo>
                  <a:lnTo>
                    <a:pt x="8606" y="16903"/>
                  </a:lnTo>
                  <a:lnTo>
                    <a:pt x="8330" y="16903"/>
                  </a:lnTo>
                  <a:lnTo>
                    <a:pt x="8054" y="16903"/>
                  </a:lnTo>
                  <a:lnTo>
                    <a:pt x="7777" y="16903"/>
                  </a:lnTo>
                  <a:lnTo>
                    <a:pt x="7777" y="17179"/>
                  </a:lnTo>
                  <a:lnTo>
                    <a:pt x="7501" y="17179"/>
                  </a:lnTo>
                  <a:lnTo>
                    <a:pt x="7225" y="17179"/>
                  </a:lnTo>
                  <a:lnTo>
                    <a:pt x="6948" y="17179"/>
                  </a:lnTo>
                  <a:lnTo>
                    <a:pt x="6948" y="17456"/>
                  </a:lnTo>
                  <a:lnTo>
                    <a:pt x="6672" y="17456"/>
                  </a:lnTo>
                  <a:lnTo>
                    <a:pt x="6396" y="17732"/>
                  </a:lnTo>
                  <a:lnTo>
                    <a:pt x="6396" y="18009"/>
                  </a:lnTo>
                  <a:lnTo>
                    <a:pt x="6120" y="18009"/>
                  </a:lnTo>
                  <a:lnTo>
                    <a:pt x="5843" y="18009"/>
                  </a:lnTo>
                  <a:lnTo>
                    <a:pt x="5567" y="18009"/>
                  </a:lnTo>
                  <a:lnTo>
                    <a:pt x="5291" y="18009"/>
                  </a:lnTo>
                  <a:lnTo>
                    <a:pt x="5015" y="18009"/>
                  </a:lnTo>
                  <a:lnTo>
                    <a:pt x="4739" y="18009"/>
                  </a:lnTo>
                  <a:lnTo>
                    <a:pt x="4739" y="17732"/>
                  </a:lnTo>
                  <a:lnTo>
                    <a:pt x="4739" y="17456"/>
                  </a:lnTo>
                  <a:lnTo>
                    <a:pt x="4462" y="17456"/>
                  </a:lnTo>
                  <a:lnTo>
                    <a:pt x="4462" y="17179"/>
                  </a:lnTo>
                  <a:lnTo>
                    <a:pt x="4186" y="17179"/>
                  </a:lnTo>
                  <a:lnTo>
                    <a:pt x="4186" y="16903"/>
                  </a:lnTo>
                  <a:lnTo>
                    <a:pt x="4462" y="16903"/>
                  </a:lnTo>
                  <a:lnTo>
                    <a:pt x="4739" y="16903"/>
                  </a:lnTo>
                  <a:lnTo>
                    <a:pt x="5015" y="16903"/>
                  </a:lnTo>
                  <a:lnTo>
                    <a:pt x="5015" y="16626"/>
                  </a:lnTo>
                  <a:lnTo>
                    <a:pt x="5291" y="16626"/>
                  </a:lnTo>
                  <a:lnTo>
                    <a:pt x="5291" y="16350"/>
                  </a:lnTo>
                  <a:lnTo>
                    <a:pt x="5291" y="16073"/>
                  </a:lnTo>
                  <a:lnTo>
                    <a:pt x="5291" y="15797"/>
                  </a:lnTo>
                  <a:lnTo>
                    <a:pt x="5291" y="15521"/>
                  </a:lnTo>
                  <a:lnTo>
                    <a:pt x="5015" y="15244"/>
                  </a:lnTo>
                  <a:lnTo>
                    <a:pt x="4739" y="15244"/>
                  </a:lnTo>
                  <a:lnTo>
                    <a:pt x="4739" y="14967"/>
                  </a:lnTo>
                  <a:lnTo>
                    <a:pt x="4462" y="14967"/>
                  </a:lnTo>
                  <a:lnTo>
                    <a:pt x="4462" y="14691"/>
                  </a:lnTo>
                  <a:lnTo>
                    <a:pt x="4462" y="14415"/>
                  </a:lnTo>
                  <a:lnTo>
                    <a:pt x="4462" y="14138"/>
                  </a:lnTo>
                  <a:lnTo>
                    <a:pt x="4186" y="14138"/>
                  </a:lnTo>
                  <a:lnTo>
                    <a:pt x="4186" y="13862"/>
                  </a:lnTo>
                  <a:lnTo>
                    <a:pt x="4186" y="13585"/>
                  </a:lnTo>
                  <a:lnTo>
                    <a:pt x="4186" y="13309"/>
                  </a:lnTo>
                  <a:lnTo>
                    <a:pt x="4186" y="13032"/>
                  </a:lnTo>
                  <a:lnTo>
                    <a:pt x="4186" y="12756"/>
                  </a:lnTo>
                  <a:lnTo>
                    <a:pt x="4186" y="12479"/>
                  </a:lnTo>
                  <a:lnTo>
                    <a:pt x="4186" y="12203"/>
                  </a:lnTo>
                  <a:lnTo>
                    <a:pt x="4186" y="11926"/>
                  </a:lnTo>
                  <a:lnTo>
                    <a:pt x="4186" y="11650"/>
                  </a:lnTo>
                  <a:lnTo>
                    <a:pt x="3910" y="11650"/>
                  </a:lnTo>
                  <a:lnTo>
                    <a:pt x="3910" y="11374"/>
                  </a:lnTo>
                  <a:lnTo>
                    <a:pt x="3910" y="11097"/>
                  </a:lnTo>
                  <a:lnTo>
                    <a:pt x="3633" y="11097"/>
                  </a:lnTo>
                  <a:lnTo>
                    <a:pt x="3633" y="10820"/>
                  </a:lnTo>
                  <a:lnTo>
                    <a:pt x="3357" y="10820"/>
                  </a:lnTo>
                  <a:lnTo>
                    <a:pt x="3357" y="10544"/>
                  </a:lnTo>
                  <a:lnTo>
                    <a:pt x="3081" y="10544"/>
                  </a:lnTo>
                  <a:lnTo>
                    <a:pt x="3081" y="10268"/>
                  </a:lnTo>
                  <a:lnTo>
                    <a:pt x="2804" y="9991"/>
                  </a:lnTo>
                  <a:lnTo>
                    <a:pt x="2804" y="9715"/>
                  </a:lnTo>
                  <a:lnTo>
                    <a:pt x="2528" y="9715"/>
                  </a:lnTo>
                  <a:lnTo>
                    <a:pt x="2528" y="9438"/>
                  </a:lnTo>
                  <a:lnTo>
                    <a:pt x="2252" y="9438"/>
                  </a:lnTo>
                  <a:lnTo>
                    <a:pt x="2252" y="9162"/>
                  </a:lnTo>
                  <a:lnTo>
                    <a:pt x="2252" y="8885"/>
                  </a:lnTo>
                  <a:lnTo>
                    <a:pt x="2252" y="8609"/>
                  </a:lnTo>
                  <a:lnTo>
                    <a:pt x="1976" y="8609"/>
                  </a:lnTo>
                  <a:lnTo>
                    <a:pt x="1976" y="8333"/>
                  </a:lnTo>
                  <a:lnTo>
                    <a:pt x="1699" y="8333"/>
                  </a:lnTo>
                  <a:lnTo>
                    <a:pt x="1699" y="8056"/>
                  </a:lnTo>
                  <a:lnTo>
                    <a:pt x="1423" y="8056"/>
                  </a:lnTo>
                  <a:lnTo>
                    <a:pt x="1423" y="7779"/>
                  </a:lnTo>
                  <a:lnTo>
                    <a:pt x="1423" y="7503"/>
                  </a:lnTo>
                  <a:lnTo>
                    <a:pt x="1147" y="7503"/>
                  </a:lnTo>
                  <a:lnTo>
                    <a:pt x="871" y="7503"/>
                  </a:lnTo>
                  <a:lnTo>
                    <a:pt x="871" y="7227"/>
                  </a:lnTo>
                  <a:lnTo>
                    <a:pt x="595" y="7227"/>
                  </a:lnTo>
                  <a:lnTo>
                    <a:pt x="595" y="7227"/>
                  </a:lnTo>
                </a:path>
              </a:pathLst>
            </a:custGeom>
            <a:solidFill>
              <a:srgbClr val="F2F2F2"/>
            </a:solidFill>
            <a:ln w="14182" cap="rnd">
              <a:solidFill>
                <a:schemeClr val="bg1">
                  <a:lumMod val="50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4DAB6D9-27F6-AEC0-7493-116D19E96B8E}"/>
                </a:ext>
              </a:extLst>
            </p:cNvPr>
            <p:cNvSpPr/>
            <p:nvPr/>
          </p:nvSpPr>
          <p:spPr>
            <a:xfrm>
              <a:off x="3479929" y="4691749"/>
              <a:ext cx="36257" cy="67384"/>
            </a:xfrm>
            <a:custGeom>
              <a:avLst/>
              <a:gdLst>
                <a:gd name="connsiteX0" fmla="*/ 42 w 7735"/>
                <a:gd name="connsiteY0" fmla="*/ 3632 h 14375"/>
                <a:gd name="connsiteX1" fmla="*/ 42 w 7735"/>
                <a:gd name="connsiteY1" fmla="*/ 3356 h 14375"/>
                <a:gd name="connsiteX2" fmla="*/ 42 w 7735"/>
                <a:gd name="connsiteY2" fmla="*/ 3080 h 14375"/>
                <a:gd name="connsiteX3" fmla="*/ 42 w 7735"/>
                <a:gd name="connsiteY3" fmla="*/ 2803 h 14375"/>
                <a:gd name="connsiteX4" fmla="*/ 42 w 7735"/>
                <a:gd name="connsiteY4" fmla="*/ 2527 h 14375"/>
                <a:gd name="connsiteX5" fmla="*/ 42 w 7735"/>
                <a:gd name="connsiteY5" fmla="*/ 2250 h 14375"/>
                <a:gd name="connsiteX6" fmla="*/ 318 w 7735"/>
                <a:gd name="connsiteY6" fmla="*/ 2250 h 14375"/>
                <a:gd name="connsiteX7" fmla="*/ 595 w 7735"/>
                <a:gd name="connsiteY7" fmla="*/ 2250 h 14375"/>
                <a:gd name="connsiteX8" fmla="*/ 871 w 7735"/>
                <a:gd name="connsiteY8" fmla="*/ 2250 h 14375"/>
                <a:gd name="connsiteX9" fmla="*/ 1147 w 7735"/>
                <a:gd name="connsiteY9" fmla="*/ 2250 h 14375"/>
                <a:gd name="connsiteX10" fmla="*/ 1147 w 7735"/>
                <a:gd name="connsiteY10" fmla="*/ 1974 h 14375"/>
                <a:gd name="connsiteX11" fmla="*/ 1423 w 7735"/>
                <a:gd name="connsiteY11" fmla="*/ 1974 h 14375"/>
                <a:gd name="connsiteX12" fmla="*/ 1423 w 7735"/>
                <a:gd name="connsiteY12" fmla="*/ 1697 h 14375"/>
                <a:gd name="connsiteX13" fmla="*/ 1423 w 7735"/>
                <a:gd name="connsiteY13" fmla="*/ 1421 h 14375"/>
                <a:gd name="connsiteX14" fmla="*/ 1423 w 7735"/>
                <a:gd name="connsiteY14" fmla="*/ 1144 h 14375"/>
                <a:gd name="connsiteX15" fmla="*/ 1423 w 7735"/>
                <a:gd name="connsiteY15" fmla="*/ 868 h 14375"/>
                <a:gd name="connsiteX16" fmla="*/ 1423 w 7735"/>
                <a:gd name="connsiteY16" fmla="*/ 591 h 14375"/>
                <a:gd name="connsiteX17" fmla="*/ 1423 w 7735"/>
                <a:gd name="connsiteY17" fmla="*/ 315 h 14375"/>
                <a:gd name="connsiteX18" fmla="*/ 1147 w 7735"/>
                <a:gd name="connsiteY18" fmla="*/ 315 h 14375"/>
                <a:gd name="connsiteX19" fmla="*/ 1147 w 7735"/>
                <a:gd name="connsiteY19" fmla="*/ 39 h 14375"/>
                <a:gd name="connsiteX20" fmla="*/ 1423 w 7735"/>
                <a:gd name="connsiteY20" fmla="*/ 39 h 14375"/>
                <a:gd name="connsiteX21" fmla="*/ 1699 w 7735"/>
                <a:gd name="connsiteY21" fmla="*/ 39 h 14375"/>
                <a:gd name="connsiteX22" fmla="*/ 1699 w 7735"/>
                <a:gd name="connsiteY22" fmla="*/ 315 h 14375"/>
                <a:gd name="connsiteX23" fmla="*/ 1976 w 7735"/>
                <a:gd name="connsiteY23" fmla="*/ 315 h 14375"/>
                <a:gd name="connsiteX24" fmla="*/ 2252 w 7735"/>
                <a:gd name="connsiteY24" fmla="*/ 315 h 14375"/>
                <a:gd name="connsiteX25" fmla="*/ 2252 w 7735"/>
                <a:gd name="connsiteY25" fmla="*/ 591 h 14375"/>
                <a:gd name="connsiteX26" fmla="*/ 2528 w 7735"/>
                <a:gd name="connsiteY26" fmla="*/ 591 h 14375"/>
                <a:gd name="connsiteX27" fmla="*/ 2528 w 7735"/>
                <a:gd name="connsiteY27" fmla="*/ 868 h 14375"/>
                <a:gd name="connsiteX28" fmla="*/ 2804 w 7735"/>
                <a:gd name="connsiteY28" fmla="*/ 868 h 14375"/>
                <a:gd name="connsiteX29" fmla="*/ 3081 w 7735"/>
                <a:gd name="connsiteY29" fmla="*/ 868 h 14375"/>
                <a:gd name="connsiteX30" fmla="*/ 3357 w 7735"/>
                <a:gd name="connsiteY30" fmla="*/ 868 h 14375"/>
                <a:gd name="connsiteX31" fmla="*/ 3357 w 7735"/>
                <a:gd name="connsiteY31" fmla="*/ 591 h 14375"/>
                <a:gd name="connsiteX32" fmla="*/ 3633 w 7735"/>
                <a:gd name="connsiteY32" fmla="*/ 591 h 14375"/>
                <a:gd name="connsiteX33" fmla="*/ 3910 w 7735"/>
                <a:gd name="connsiteY33" fmla="*/ 591 h 14375"/>
                <a:gd name="connsiteX34" fmla="*/ 4186 w 7735"/>
                <a:gd name="connsiteY34" fmla="*/ 591 h 14375"/>
                <a:gd name="connsiteX35" fmla="*/ 4186 w 7735"/>
                <a:gd name="connsiteY35" fmla="*/ 868 h 14375"/>
                <a:gd name="connsiteX36" fmla="*/ 4462 w 7735"/>
                <a:gd name="connsiteY36" fmla="*/ 868 h 14375"/>
                <a:gd name="connsiteX37" fmla="*/ 4462 w 7735"/>
                <a:gd name="connsiteY37" fmla="*/ 1144 h 14375"/>
                <a:gd name="connsiteX38" fmla="*/ 4462 w 7735"/>
                <a:gd name="connsiteY38" fmla="*/ 1421 h 14375"/>
                <a:gd name="connsiteX39" fmla="*/ 4186 w 7735"/>
                <a:gd name="connsiteY39" fmla="*/ 1421 h 14375"/>
                <a:gd name="connsiteX40" fmla="*/ 4186 w 7735"/>
                <a:gd name="connsiteY40" fmla="*/ 1697 h 14375"/>
                <a:gd name="connsiteX41" fmla="*/ 4186 w 7735"/>
                <a:gd name="connsiteY41" fmla="*/ 1974 h 14375"/>
                <a:gd name="connsiteX42" fmla="*/ 4186 w 7735"/>
                <a:gd name="connsiteY42" fmla="*/ 2250 h 14375"/>
                <a:gd name="connsiteX43" fmla="*/ 4186 w 7735"/>
                <a:gd name="connsiteY43" fmla="*/ 2527 h 14375"/>
                <a:gd name="connsiteX44" fmla="*/ 4186 w 7735"/>
                <a:gd name="connsiteY44" fmla="*/ 2803 h 14375"/>
                <a:gd name="connsiteX45" fmla="*/ 4186 w 7735"/>
                <a:gd name="connsiteY45" fmla="*/ 3080 h 14375"/>
                <a:gd name="connsiteX46" fmla="*/ 4186 w 7735"/>
                <a:gd name="connsiteY46" fmla="*/ 3356 h 14375"/>
                <a:gd name="connsiteX47" fmla="*/ 4462 w 7735"/>
                <a:gd name="connsiteY47" fmla="*/ 3356 h 14375"/>
                <a:gd name="connsiteX48" fmla="*/ 4462 w 7735"/>
                <a:gd name="connsiteY48" fmla="*/ 3632 h 14375"/>
                <a:gd name="connsiteX49" fmla="*/ 4738 w 7735"/>
                <a:gd name="connsiteY49" fmla="*/ 3632 h 14375"/>
                <a:gd name="connsiteX50" fmla="*/ 4738 w 7735"/>
                <a:gd name="connsiteY50" fmla="*/ 3909 h 14375"/>
                <a:gd name="connsiteX51" fmla="*/ 4738 w 7735"/>
                <a:gd name="connsiteY51" fmla="*/ 4186 h 14375"/>
                <a:gd name="connsiteX52" fmla="*/ 4738 w 7735"/>
                <a:gd name="connsiteY52" fmla="*/ 4462 h 14375"/>
                <a:gd name="connsiteX53" fmla="*/ 5015 w 7735"/>
                <a:gd name="connsiteY53" fmla="*/ 4462 h 14375"/>
                <a:gd name="connsiteX54" fmla="*/ 5015 w 7735"/>
                <a:gd name="connsiteY54" fmla="*/ 4738 h 14375"/>
                <a:gd name="connsiteX55" fmla="*/ 5015 w 7735"/>
                <a:gd name="connsiteY55" fmla="*/ 5015 h 14375"/>
                <a:gd name="connsiteX56" fmla="*/ 5015 w 7735"/>
                <a:gd name="connsiteY56" fmla="*/ 5291 h 14375"/>
                <a:gd name="connsiteX57" fmla="*/ 5015 w 7735"/>
                <a:gd name="connsiteY57" fmla="*/ 5568 h 14375"/>
                <a:gd name="connsiteX58" fmla="*/ 5291 w 7735"/>
                <a:gd name="connsiteY58" fmla="*/ 5568 h 14375"/>
                <a:gd name="connsiteX59" fmla="*/ 5291 w 7735"/>
                <a:gd name="connsiteY59" fmla="*/ 5844 h 14375"/>
                <a:gd name="connsiteX60" fmla="*/ 5291 w 7735"/>
                <a:gd name="connsiteY60" fmla="*/ 6121 h 14375"/>
                <a:gd name="connsiteX61" fmla="*/ 5291 w 7735"/>
                <a:gd name="connsiteY61" fmla="*/ 6397 h 14375"/>
                <a:gd name="connsiteX62" fmla="*/ 5567 w 7735"/>
                <a:gd name="connsiteY62" fmla="*/ 6397 h 14375"/>
                <a:gd name="connsiteX63" fmla="*/ 5567 w 7735"/>
                <a:gd name="connsiteY63" fmla="*/ 6673 h 14375"/>
                <a:gd name="connsiteX64" fmla="*/ 5567 w 7735"/>
                <a:gd name="connsiteY64" fmla="*/ 6950 h 14375"/>
                <a:gd name="connsiteX65" fmla="*/ 5567 w 7735"/>
                <a:gd name="connsiteY65" fmla="*/ 7227 h 14375"/>
                <a:gd name="connsiteX66" fmla="*/ 5567 w 7735"/>
                <a:gd name="connsiteY66" fmla="*/ 7503 h 14375"/>
                <a:gd name="connsiteX67" fmla="*/ 5567 w 7735"/>
                <a:gd name="connsiteY67" fmla="*/ 7779 h 14375"/>
                <a:gd name="connsiteX68" fmla="*/ 5567 w 7735"/>
                <a:gd name="connsiteY68" fmla="*/ 8056 h 14375"/>
                <a:gd name="connsiteX69" fmla="*/ 5567 w 7735"/>
                <a:gd name="connsiteY69" fmla="*/ 8333 h 14375"/>
                <a:gd name="connsiteX70" fmla="*/ 5843 w 7735"/>
                <a:gd name="connsiteY70" fmla="*/ 8333 h 14375"/>
                <a:gd name="connsiteX71" fmla="*/ 5843 w 7735"/>
                <a:gd name="connsiteY71" fmla="*/ 8609 h 14375"/>
                <a:gd name="connsiteX72" fmla="*/ 6120 w 7735"/>
                <a:gd name="connsiteY72" fmla="*/ 8885 h 14375"/>
                <a:gd name="connsiteX73" fmla="*/ 6396 w 7735"/>
                <a:gd name="connsiteY73" fmla="*/ 8885 h 14375"/>
                <a:gd name="connsiteX74" fmla="*/ 6672 w 7735"/>
                <a:gd name="connsiteY74" fmla="*/ 8885 h 14375"/>
                <a:gd name="connsiteX75" fmla="*/ 6948 w 7735"/>
                <a:gd name="connsiteY75" fmla="*/ 8885 h 14375"/>
                <a:gd name="connsiteX76" fmla="*/ 7225 w 7735"/>
                <a:gd name="connsiteY76" fmla="*/ 8885 h 14375"/>
                <a:gd name="connsiteX77" fmla="*/ 7225 w 7735"/>
                <a:gd name="connsiteY77" fmla="*/ 9162 h 14375"/>
                <a:gd name="connsiteX78" fmla="*/ 7501 w 7735"/>
                <a:gd name="connsiteY78" fmla="*/ 9438 h 14375"/>
                <a:gd name="connsiteX79" fmla="*/ 7501 w 7735"/>
                <a:gd name="connsiteY79" fmla="*/ 9715 h 14375"/>
                <a:gd name="connsiteX80" fmla="*/ 7777 w 7735"/>
                <a:gd name="connsiteY80" fmla="*/ 9715 h 14375"/>
                <a:gd name="connsiteX81" fmla="*/ 7777 w 7735"/>
                <a:gd name="connsiteY81" fmla="*/ 9991 h 14375"/>
                <a:gd name="connsiteX82" fmla="*/ 7777 w 7735"/>
                <a:gd name="connsiteY82" fmla="*/ 10268 h 14375"/>
                <a:gd name="connsiteX83" fmla="*/ 7501 w 7735"/>
                <a:gd name="connsiteY83" fmla="*/ 10268 h 14375"/>
                <a:gd name="connsiteX84" fmla="*/ 7501 w 7735"/>
                <a:gd name="connsiteY84" fmla="*/ 10544 h 14375"/>
                <a:gd name="connsiteX85" fmla="*/ 7501 w 7735"/>
                <a:gd name="connsiteY85" fmla="*/ 10820 h 14375"/>
                <a:gd name="connsiteX86" fmla="*/ 7225 w 7735"/>
                <a:gd name="connsiteY86" fmla="*/ 10820 h 14375"/>
                <a:gd name="connsiteX87" fmla="*/ 7225 w 7735"/>
                <a:gd name="connsiteY87" fmla="*/ 11097 h 14375"/>
                <a:gd name="connsiteX88" fmla="*/ 6948 w 7735"/>
                <a:gd name="connsiteY88" fmla="*/ 11097 h 14375"/>
                <a:gd name="connsiteX89" fmla="*/ 6948 w 7735"/>
                <a:gd name="connsiteY89" fmla="*/ 11374 h 14375"/>
                <a:gd name="connsiteX90" fmla="*/ 6672 w 7735"/>
                <a:gd name="connsiteY90" fmla="*/ 11374 h 14375"/>
                <a:gd name="connsiteX91" fmla="*/ 6396 w 7735"/>
                <a:gd name="connsiteY91" fmla="*/ 11374 h 14375"/>
                <a:gd name="connsiteX92" fmla="*/ 6120 w 7735"/>
                <a:gd name="connsiteY92" fmla="*/ 11650 h 14375"/>
                <a:gd name="connsiteX93" fmla="*/ 5843 w 7735"/>
                <a:gd name="connsiteY93" fmla="*/ 11650 h 14375"/>
                <a:gd name="connsiteX94" fmla="*/ 5843 w 7735"/>
                <a:gd name="connsiteY94" fmla="*/ 11926 h 14375"/>
                <a:gd name="connsiteX95" fmla="*/ 5567 w 7735"/>
                <a:gd name="connsiteY95" fmla="*/ 11926 h 14375"/>
                <a:gd name="connsiteX96" fmla="*/ 5567 w 7735"/>
                <a:gd name="connsiteY96" fmla="*/ 12203 h 14375"/>
                <a:gd name="connsiteX97" fmla="*/ 5567 w 7735"/>
                <a:gd name="connsiteY97" fmla="*/ 12479 h 14375"/>
                <a:gd name="connsiteX98" fmla="*/ 5291 w 7735"/>
                <a:gd name="connsiteY98" fmla="*/ 12479 h 14375"/>
                <a:gd name="connsiteX99" fmla="*/ 5291 w 7735"/>
                <a:gd name="connsiteY99" fmla="*/ 12756 h 14375"/>
                <a:gd name="connsiteX100" fmla="*/ 5015 w 7735"/>
                <a:gd name="connsiteY100" fmla="*/ 12756 h 14375"/>
                <a:gd name="connsiteX101" fmla="*/ 5015 w 7735"/>
                <a:gd name="connsiteY101" fmla="*/ 13032 h 14375"/>
                <a:gd name="connsiteX102" fmla="*/ 4738 w 7735"/>
                <a:gd name="connsiteY102" fmla="*/ 13032 h 14375"/>
                <a:gd name="connsiteX103" fmla="*/ 4462 w 7735"/>
                <a:gd name="connsiteY103" fmla="*/ 13032 h 14375"/>
                <a:gd name="connsiteX104" fmla="*/ 4462 w 7735"/>
                <a:gd name="connsiteY104" fmla="*/ 13309 h 14375"/>
                <a:gd name="connsiteX105" fmla="*/ 4186 w 7735"/>
                <a:gd name="connsiteY105" fmla="*/ 13309 h 14375"/>
                <a:gd name="connsiteX106" fmla="*/ 4186 w 7735"/>
                <a:gd name="connsiteY106" fmla="*/ 13585 h 14375"/>
                <a:gd name="connsiteX107" fmla="*/ 4186 w 7735"/>
                <a:gd name="connsiteY107" fmla="*/ 13862 h 14375"/>
                <a:gd name="connsiteX108" fmla="*/ 3910 w 7735"/>
                <a:gd name="connsiteY108" fmla="*/ 13862 h 14375"/>
                <a:gd name="connsiteX109" fmla="*/ 3910 w 7735"/>
                <a:gd name="connsiteY109" fmla="*/ 14138 h 14375"/>
                <a:gd name="connsiteX110" fmla="*/ 3910 w 7735"/>
                <a:gd name="connsiteY110" fmla="*/ 14415 h 14375"/>
                <a:gd name="connsiteX111" fmla="*/ 3633 w 7735"/>
                <a:gd name="connsiteY111" fmla="*/ 14415 h 14375"/>
                <a:gd name="connsiteX112" fmla="*/ 3633 w 7735"/>
                <a:gd name="connsiteY112" fmla="*/ 14138 h 14375"/>
                <a:gd name="connsiteX113" fmla="*/ 3357 w 7735"/>
                <a:gd name="connsiteY113" fmla="*/ 14138 h 14375"/>
                <a:gd name="connsiteX114" fmla="*/ 3357 w 7735"/>
                <a:gd name="connsiteY114" fmla="*/ 13862 h 14375"/>
                <a:gd name="connsiteX115" fmla="*/ 3357 w 7735"/>
                <a:gd name="connsiteY115" fmla="*/ 13585 h 14375"/>
                <a:gd name="connsiteX116" fmla="*/ 3081 w 7735"/>
                <a:gd name="connsiteY116" fmla="*/ 13309 h 14375"/>
                <a:gd name="connsiteX117" fmla="*/ 3081 w 7735"/>
                <a:gd name="connsiteY117" fmla="*/ 13032 h 14375"/>
                <a:gd name="connsiteX118" fmla="*/ 3081 w 7735"/>
                <a:gd name="connsiteY118" fmla="*/ 12756 h 14375"/>
                <a:gd name="connsiteX119" fmla="*/ 3081 w 7735"/>
                <a:gd name="connsiteY119" fmla="*/ 12479 h 14375"/>
                <a:gd name="connsiteX120" fmla="*/ 3081 w 7735"/>
                <a:gd name="connsiteY120" fmla="*/ 12203 h 14375"/>
                <a:gd name="connsiteX121" fmla="*/ 3357 w 7735"/>
                <a:gd name="connsiteY121" fmla="*/ 12203 h 14375"/>
                <a:gd name="connsiteX122" fmla="*/ 3357 w 7735"/>
                <a:gd name="connsiteY122" fmla="*/ 11926 h 14375"/>
                <a:gd name="connsiteX123" fmla="*/ 3357 w 7735"/>
                <a:gd name="connsiteY123" fmla="*/ 11650 h 14375"/>
                <a:gd name="connsiteX124" fmla="*/ 3357 w 7735"/>
                <a:gd name="connsiteY124" fmla="*/ 11374 h 14375"/>
                <a:gd name="connsiteX125" fmla="*/ 3081 w 7735"/>
                <a:gd name="connsiteY125" fmla="*/ 11097 h 14375"/>
                <a:gd name="connsiteX126" fmla="*/ 3081 w 7735"/>
                <a:gd name="connsiteY126" fmla="*/ 10820 h 14375"/>
                <a:gd name="connsiteX127" fmla="*/ 3081 w 7735"/>
                <a:gd name="connsiteY127" fmla="*/ 10544 h 14375"/>
                <a:gd name="connsiteX128" fmla="*/ 2804 w 7735"/>
                <a:gd name="connsiteY128" fmla="*/ 10268 h 14375"/>
                <a:gd name="connsiteX129" fmla="*/ 2528 w 7735"/>
                <a:gd name="connsiteY129" fmla="*/ 9991 h 14375"/>
                <a:gd name="connsiteX130" fmla="*/ 2528 w 7735"/>
                <a:gd name="connsiteY130" fmla="*/ 9715 h 14375"/>
                <a:gd name="connsiteX131" fmla="*/ 2528 w 7735"/>
                <a:gd name="connsiteY131" fmla="*/ 9438 h 14375"/>
                <a:gd name="connsiteX132" fmla="*/ 2528 w 7735"/>
                <a:gd name="connsiteY132" fmla="*/ 9162 h 14375"/>
                <a:gd name="connsiteX133" fmla="*/ 2804 w 7735"/>
                <a:gd name="connsiteY133" fmla="*/ 9162 h 14375"/>
                <a:gd name="connsiteX134" fmla="*/ 2804 w 7735"/>
                <a:gd name="connsiteY134" fmla="*/ 8885 h 14375"/>
                <a:gd name="connsiteX135" fmla="*/ 2804 w 7735"/>
                <a:gd name="connsiteY135" fmla="*/ 8609 h 14375"/>
                <a:gd name="connsiteX136" fmla="*/ 2804 w 7735"/>
                <a:gd name="connsiteY136" fmla="*/ 8333 h 14375"/>
                <a:gd name="connsiteX137" fmla="*/ 2528 w 7735"/>
                <a:gd name="connsiteY137" fmla="*/ 8333 h 14375"/>
                <a:gd name="connsiteX138" fmla="*/ 2528 w 7735"/>
                <a:gd name="connsiteY138" fmla="*/ 8056 h 14375"/>
                <a:gd name="connsiteX139" fmla="*/ 2252 w 7735"/>
                <a:gd name="connsiteY139" fmla="*/ 8056 h 14375"/>
                <a:gd name="connsiteX140" fmla="*/ 2252 w 7735"/>
                <a:gd name="connsiteY140" fmla="*/ 7779 h 14375"/>
                <a:gd name="connsiteX141" fmla="*/ 1976 w 7735"/>
                <a:gd name="connsiteY141" fmla="*/ 7779 h 14375"/>
                <a:gd name="connsiteX142" fmla="*/ 1699 w 7735"/>
                <a:gd name="connsiteY142" fmla="*/ 7503 h 14375"/>
                <a:gd name="connsiteX143" fmla="*/ 1699 w 7735"/>
                <a:gd name="connsiteY143" fmla="*/ 7227 h 14375"/>
                <a:gd name="connsiteX144" fmla="*/ 1699 w 7735"/>
                <a:gd name="connsiteY144" fmla="*/ 6950 h 14375"/>
                <a:gd name="connsiteX145" fmla="*/ 1699 w 7735"/>
                <a:gd name="connsiteY145" fmla="*/ 6673 h 14375"/>
                <a:gd name="connsiteX146" fmla="*/ 1699 w 7735"/>
                <a:gd name="connsiteY146" fmla="*/ 6397 h 14375"/>
                <a:gd name="connsiteX147" fmla="*/ 1699 w 7735"/>
                <a:gd name="connsiteY147" fmla="*/ 6121 h 14375"/>
                <a:gd name="connsiteX148" fmla="*/ 1423 w 7735"/>
                <a:gd name="connsiteY148" fmla="*/ 5844 h 14375"/>
                <a:gd name="connsiteX149" fmla="*/ 1423 w 7735"/>
                <a:gd name="connsiteY149" fmla="*/ 5568 h 14375"/>
                <a:gd name="connsiteX150" fmla="*/ 1147 w 7735"/>
                <a:gd name="connsiteY150" fmla="*/ 5568 h 14375"/>
                <a:gd name="connsiteX151" fmla="*/ 1147 w 7735"/>
                <a:gd name="connsiteY151" fmla="*/ 5291 h 14375"/>
                <a:gd name="connsiteX152" fmla="*/ 871 w 7735"/>
                <a:gd name="connsiteY152" fmla="*/ 5291 h 14375"/>
                <a:gd name="connsiteX153" fmla="*/ 871 w 7735"/>
                <a:gd name="connsiteY153" fmla="*/ 5015 h 14375"/>
                <a:gd name="connsiteX154" fmla="*/ 595 w 7735"/>
                <a:gd name="connsiteY154" fmla="*/ 5015 h 14375"/>
                <a:gd name="connsiteX155" fmla="*/ 595 w 7735"/>
                <a:gd name="connsiteY155" fmla="*/ 4738 h 14375"/>
                <a:gd name="connsiteX156" fmla="*/ 318 w 7735"/>
                <a:gd name="connsiteY156" fmla="*/ 4738 h 14375"/>
                <a:gd name="connsiteX157" fmla="*/ 318 w 7735"/>
                <a:gd name="connsiteY157" fmla="*/ 4462 h 14375"/>
                <a:gd name="connsiteX158" fmla="*/ 318 w 7735"/>
                <a:gd name="connsiteY158" fmla="*/ 4186 h 14375"/>
                <a:gd name="connsiteX159" fmla="*/ 318 w 7735"/>
                <a:gd name="connsiteY159" fmla="*/ 3909 h 14375"/>
                <a:gd name="connsiteX160" fmla="*/ 42 w 7735"/>
                <a:gd name="connsiteY160" fmla="*/ 3909 h 14375"/>
                <a:gd name="connsiteX161" fmla="*/ 42 w 7735"/>
                <a:gd name="connsiteY161" fmla="*/ 3632 h 14375"/>
                <a:gd name="connsiteX162" fmla="*/ 42 w 7735"/>
                <a:gd name="connsiteY162" fmla="*/ 3632 h 1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</a:cxnLst>
              <a:rect l="l" t="t" r="r" b="b"/>
              <a:pathLst>
                <a:path w="7735" h="14375">
                  <a:moveTo>
                    <a:pt x="42" y="3632"/>
                  </a:moveTo>
                  <a:lnTo>
                    <a:pt x="42" y="3356"/>
                  </a:lnTo>
                  <a:lnTo>
                    <a:pt x="42" y="3080"/>
                  </a:lnTo>
                  <a:lnTo>
                    <a:pt x="42" y="2803"/>
                  </a:lnTo>
                  <a:lnTo>
                    <a:pt x="42" y="2527"/>
                  </a:lnTo>
                  <a:lnTo>
                    <a:pt x="42" y="2250"/>
                  </a:lnTo>
                  <a:lnTo>
                    <a:pt x="318" y="2250"/>
                  </a:lnTo>
                  <a:lnTo>
                    <a:pt x="595" y="2250"/>
                  </a:lnTo>
                  <a:lnTo>
                    <a:pt x="871" y="2250"/>
                  </a:lnTo>
                  <a:lnTo>
                    <a:pt x="1147" y="2250"/>
                  </a:lnTo>
                  <a:lnTo>
                    <a:pt x="1147" y="1974"/>
                  </a:lnTo>
                  <a:lnTo>
                    <a:pt x="1423" y="1974"/>
                  </a:lnTo>
                  <a:lnTo>
                    <a:pt x="1423" y="1697"/>
                  </a:lnTo>
                  <a:lnTo>
                    <a:pt x="1423" y="1421"/>
                  </a:lnTo>
                  <a:lnTo>
                    <a:pt x="1423" y="1144"/>
                  </a:lnTo>
                  <a:lnTo>
                    <a:pt x="1423" y="868"/>
                  </a:lnTo>
                  <a:lnTo>
                    <a:pt x="1423" y="591"/>
                  </a:lnTo>
                  <a:lnTo>
                    <a:pt x="1423" y="315"/>
                  </a:lnTo>
                  <a:lnTo>
                    <a:pt x="1147" y="315"/>
                  </a:lnTo>
                  <a:lnTo>
                    <a:pt x="1147" y="39"/>
                  </a:lnTo>
                  <a:lnTo>
                    <a:pt x="1423" y="39"/>
                  </a:lnTo>
                  <a:lnTo>
                    <a:pt x="1699" y="39"/>
                  </a:lnTo>
                  <a:lnTo>
                    <a:pt x="1699" y="315"/>
                  </a:lnTo>
                  <a:lnTo>
                    <a:pt x="1976" y="315"/>
                  </a:lnTo>
                  <a:lnTo>
                    <a:pt x="2252" y="315"/>
                  </a:lnTo>
                  <a:lnTo>
                    <a:pt x="2252" y="591"/>
                  </a:lnTo>
                  <a:lnTo>
                    <a:pt x="2528" y="591"/>
                  </a:lnTo>
                  <a:lnTo>
                    <a:pt x="2528" y="868"/>
                  </a:lnTo>
                  <a:lnTo>
                    <a:pt x="2804" y="868"/>
                  </a:lnTo>
                  <a:lnTo>
                    <a:pt x="3081" y="868"/>
                  </a:lnTo>
                  <a:lnTo>
                    <a:pt x="3357" y="868"/>
                  </a:lnTo>
                  <a:lnTo>
                    <a:pt x="3357" y="591"/>
                  </a:lnTo>
                  <a:lnTo>
                    <a:pt x="3633" y="591"/>
                  </a:lnTo>
                  <a:lnTo>
                    <a:pt x="3910" y="591"/>
                  </a:lnTo>
                  <a:lnTo>
                    <a:pt x="4186" y="591"/>
                  </a:lnTo>
                  <a:lnTo>
                    <a:pt x="4186" y="868"/>
                  </a:lnTo>
                  <a:lnTo>
                    <a:pt x="4462" y="868"/>
                  </a:lnTo>
                  <a:lnTo>
                    <a:pt x="4462" y="1144"/>
                  </a:lnTo>
                  <a:lnTo>
                    <a:pt x="4462" y="1421"/>
                  </a:lnTo>
                  <a:lnTo>
                    <a:pt x="4186" y="1421"/>
                  </a:lnTo>
                  <a:lnTo>
                    <a:pt x="4186" y="1697"/>
                  </a:lnTo>
                  <a:lnTo>
                    <a:pt x="4186" y="1974"/>
                  </a:lnTo>
                  <a:lnTo>
                    <a:pt x="4186" y="2250"/>
                  </a:lnTo>
                  <a:lnTo>
                    <a:pt x="4186" y="2527"/>
                  </a:lnTo>
                  <a:lnTo>
                    <a:pt x="4186" y="2803"/>
                  </a:lnTo>
                  <a:lnTo>
                    <a:pt x="4186" y="3080"/>
                  </a:lnTo>
                  <a:lnTo>
                    <a:pt x="4186" y="3356"/>
                  </a:lnTo>
                  <a:lnTo>
                    <a:pt x="4462" y="3356"/>
                  </a:lnTo>
                  <a:lnTo>
                    <a:pt x="4462" y="3632"/>
                  </a:lnTo>
                  <a:lnTo>
                    <a:pt x="4738" y="3632"/>
                  </a:lnTo>
                  <a:lnTo>
                    <a:pt x="4738" y="3909"/>
                  </a:lnTo>
                  <a:lnTo>
                    <a:pt x="4738" y="4186"/>
                  </a:lnTo>
                  <a:lnTo>
                    <a:pt x="4738" y="4462"/>
                  </a:lnTo>
                  <a:lnTo>
                    <a:pt x="5015" y="4462"/>
                  </a:lnTo>
                  <a:lnTo>
                    <a:pt x="5015" y="4738"/>
                  </a:lnTo>
                  <a:lnTo>
                    <a:pt x="5015" y="5015"/>
                  </a:lnTo>
                  <a:lnTo>
                    <a:pt x="5015" y="5291"/>
                  </a:lnTo>
                  <a:lnTo>
                    <a:pt x="5015" y="5568"/>
                  </a:lnTo>
                  <a:lnTo>
                    <a:pt x="5291" y="5568"/>
                  </a:lnTo>
                  <a:lnTo>
                    <a:pt x="5291" y="5844"/>
                  </a:lnTo>
                  <a:lnTo>
                    <a:pt x="5291" y="6121"/>
                  </a:lnTo>
                  <a:lnTo>
                    <a:pt x="5291" y="6397"/>
                  </a:lnTo>
                  <a:lnTo>
                    <a:pt x="5567" y="6397"/>
                  </a:lnTo>
                  <a:lnTo>
                    <a:pt x="5567" y="6673"/>
                  </a:lnTo>
                  <a:lnTo>
                    <a:pt x="5567" y="6950"/>
                  </a:lnTo>
                  <a:lnTo>
                    <a:pt x="5567" y="7227"/>
                  </a:lnTo>
                  <a:lnTo>
                    <a:pt x="5567" y="7503"/>
                  </a:lnTo>
                  <a:lnTo>
                    <a:pt x="5567" y="7779"/>
                  </a:lnTo>
                  <a:lnTo>
                    <a:pt x="5567" y="8056"/>
                  </a:lnTo>
                  <a:lnTo>
                    <a:pt x="5567" y="8333"/>
                  </a:lnTo>
                  <a:lnTo>
                    <a:pt x="5843" y="8333"/>
                  </a:lnTo>
                  <a:lnTo>
                    <a:pt x="5843" y="8609"/>
                  </a:lnTo>
                  <a:lnTo>
                    <a:pt x="6120" y="8885"/>
                  </a:lnTo>
                  <a:lnTo>
                    <a:pt x="6396" y="8885"/>
                  </a:lnTo>
                  <a:lnTo>
                    <a:pt x="6672" y="8885"/>
                  </a:lnTo>
                  <a:lnTo>
                    <a:pt x="6948" y="8885"/>
                  </a:lnTo>
                  <a:lnTo>
                    <a:pt x="7225" y="8885"/>
                  </a:lnTo>
                  <a:lnTo>
                    <a:pt x="7225" y="9162"/>
                  </a:lnTo>
                  <a:lnTo>
                    <a:pt x="7501" y="9438"/>
                  </a:lnTo>
                  <a:lnTo>
                    <a:pt x="7501" y="9715"/>
                  </a:lnTo>
                  <a:lnTo>
                    <a:pt x="7777" y="9715"/>
                  </a:lnTo>
                  <a:lnTo>
                    <a:pt x="7777" y="9991"/>
                  </a:lnTo>
                  <a:lnTo>
                    <a:pt x="7777" y="10268"/>
                  </a:lnTo>
                  <a:lnTo>
                    <a:pt x="7501" y="10268"/>
                  </a:lnTo>
                  <a:lnTo>
                    <a:pt x="7501" y="10544"/>
                  </a:lnTo>
                  <a:lnTo>
                    <a:pt x="7501" y="10820"/>
                  </a:lnTo>
                  <a:lnTo>
                    <a:pt x="7225" y="10820"/>
                  </a:lnTo>
                  <a:lnTo>
                    <a:pt x="7225" y="11097"/>
                  </a:lnTo>
                  <a:lnTo>
                    <a:pt x="6948" y="11097"/>
                  </a:lnTo>
                  <a:lnTo>
                    <a:pt x="6948" y="11374"/>
                  </a:lnTo>
                  <a:lnTo>
                    <a:pt x="6672" y="11374"/>
                  </a:lnTo>
                  <a:lnTo>
                    <a:pt x="6396" y="11374"/>
                  </a:lnTo>
                  <a:lnTo>
                    <a:pt x="6120" y="11650"/>
                  </a:lnTo>
                  <a:lnTo>
                    <a:pt x="5843" y="11650"/>
                  </a:lnTo>
                  <a:lnTo>
                    <a:pt x="5843" y="11926"/>
                  </a:lnTo>
                  <a:lnTo>
                    <a:pt x="5567" y="11926"/>
                  </a:lnTo>
                  <a:lnTo>
                    <a:pt x="5567" y="12203"/>
                  </a:lnTo>
                  <a:lnTo>
                    <a:pt x="5567" y="12479"/>
                  </a:lnTo>
                  <a:lnTo>
                    <a:pt x="5291" y="12479"/>
                  </a:lnTo>
                  <a:lnTo>
                    <a:pt x="5291" y="12756"/>
                  </a:lnTo>
                  <a:lnTo>
                    <a:pt x="5015" y="12756"/>
                  </a:lnTo>
                  <a:lnTo>
                    <a:pt x="5015" y="13032"/>
                  </a:lnTo>
                  <a:lnTo>
                    <a:pt x="4738" y="13032"/>
                  </a:lnTo>
                  <a:lnTo>
                    <a:pt x="4462" y="13032"/>
                  </a:lnTo>
                  <a:lnTo>
                    <a:pt x="4462" y="13309"/>
                  </a:lnTo>
                  <a:lnTo>
                    <a:pt x="4186" y="13309"/>
                  </a:lnTo>
                  <a:lnTo>
                    <a:pt x="4186" y="13585"/>
                  </a:lnTo>
                  <a:lnTo>
                    <a:pt x="4186" y="13862"/>
                  </a:lnTo>
                  <a:lnTo>
                    <a:pt x="3910" y="13862"/>
                  </a:lnTo>
                  <a:lnTo>
                    <a:pt x="3910" y="14138"/>
                  </a:lnTo>
                  <a:lnTo>
                    <a:pt x="3910" y="14415"/>
                  </a:lnTo>
                  <a:lnTo>
                    <a:pt x="3633" y="14415"/>
                  </a:lnTo>
                  <a:lnTo>
                    <a:pt x="3633" y="14138"/>
                  </a:lnTo>
                  <a:lnTo>
                    <a:pt x="3357" y="14138"/>
                  </a:lnTo>
                  <a:lnTo>
                    <a:pt x="3357" y="13862"/>
                  </a:lnTo>
                  <a:lnTo>
                    <a:pt x="3357" y="13585"/>
                  </a:lnTo>
                  <a:lnTo>
                    <a:pt x="3081" y="13309"/>
                  </a:lnTo>
                  <a:lnTo>
                    <a:pt x="3081" y="13032"/>
                  </a:lnTo>
                  <a:lnTo>
                    <a:pt x="3081" y="12756"/>
                  </a:lnTo>
                  <a:lnTo>
                    <a:pt x="3081" y="12479"/>
                  </a:lnTo>
                  <a:lnTo>
                    <a:pt x="3081" y="12203"/>
                  </a:lnTo>
                  <a:lnTo>
                    <a:pt x="3357" y="12203"/>
                  </a:lnTo>
                  <a:lnTo>
                    <a:pt x="3357" y="11926"/>
                  </a:lnTo>
                  <a:lnTo>
                    <a:pt x="3357" y="11650"/>
                  </a:lnTo>
                  <a:lnTo>
                    <a:pt x="3357" y="11374"/>
                  </a:lnTo>
                  <a:lnTo>
                    <a:pt x="3081" y="11097"/>
                  </a:lnTo>
                  <a:lnTo>
                    <a:pt x="3081" y="10820"/>
                  </a:lnTo>
                  <a:lnTo>
                    <a:pt x="3081" y="10544"/>
                  </a:lnTo>
                  <a:lnTo>
                    <a:pt x="2804" y="10268"/>
                  </a:lnTo>
                  <a:lnTo>
                    <a:pt x="2528" y="9991"/>
                  </a:lnTo>
                  <a:lnTo>
                    <a:pt x="2528" y="9715"/>
                  </a:lnTo>
                  <a:lnTo>
                    <a:pt x="2528" y="9438"/>
                  </a:lnTo>
                  <a:lnTo>
                    <a:pt x="2528" y="9162"/>
                  </a:lnTo>
                  <a:lnTo>
                    <a:pt x="2804" y="9162"/>
                  </a:lnTo>
                  <a:lnTo>
                    <a:pt x="2804" y="8885"/>
                  </a:lnTo>
                  <a:lnTo>
                    <a:pt x="2804" y="8609"/>
                  </a:lnTo>
                  <a:lnTo>
                    <a:pt x="2804" y="8333"/>
                  </a:lnTo>
                  <a:lnTo>
                    <a:pt x="2528" y="8333"/>
                  </a:lnTo>
                  <a:lnTo>
                    <a:pt x="2528" y="8056"/>
                  </a:lnTo>
                  <a:lnTo>
                    <a:pt x="2252" y="8056"/>
                  </a:lnTo>
                  <a:lnTo>
                    <a:pt x="2252" y="7779"/>
                  </a:lnTo>
                  <a:lnTo>
                    <a:pt x="1976" y="7779"/>
                  </a:lnTo>
                  <a:lnTo>
                    <a:pt x="1699" y="7503"/>
                  </a:lnTo>
                  <a:lnTo>
                    <a:pt x="1699" y="7227"/>
                  </a:lnTo>
                  <a:lnTo>
                    <a:pt x="1699" y="6950"/>
                  </a:lnTo>
                  <a:lnTo>
                    <a:pt x="1699" y="6673"/>
                  </a:lnTo>
                  <a:lnTo>
                    <a:pt x="1699" y="6397"/>
                  </a:lnTo>
                  <a:lnTo>
                    <a:pt x="1699" y="6121"/>
                  </a:lnTo>
                  <a:lnTo>
                    <a:pt x="1423" y="5844"/>
                  </a:lnTo>
                  <a:lnTo>
                    <a:pt x="1423" y="5568"/>
                  </a:lnTo>
                  <a:lnTo>
                    <a:pt x="1147" y="5568"/>
                  </a:lnTo>
                  <a:lnTo>
                    <a:pt x="1147" y="5291"/>
                  </a:lnTo>
                  <a:lnTo>
                    <a:pt x="871" y="5291"/>
                  </a:lnTo>
                  <a:lnTo>
                    <a:pt x="871" y="5015"/>
                  </a:lnTo>
                  <a:lnTo>
                    <a:pt x="595" y="5015"/>
                  </a:lnTo>
                  <a:lnTo>
                    <a:pt x="595" y="4738"/>
                  </a:lnTo>
                  <a:lnTo>
                    <a:pt x="318" y="4738"/>
                  </a:lnTo>
                  <a:lnTo>
                    <a:pt x="318" y="4462"/>
                  </a:lnTo>
                  <a:lnTo>
                    <a:pt x="318" y="4186"/>
                  </a:lnTo>
                  <a:lnTo>
                    <a:pt x="318" y="3909"/>
                  </a:lnTo>
                  <a:lnTo>
                    <a:pt x="42" y="3909"/>
                  </a:lnTo>
                  <a:lnTo>
                    <a:pt x="42" y="3632"/>
                  </a:lnTo>
                  <a:lnTo>
                    <a:pt x="42" y="3632"/>
                  </a:lnTo>
                </a:path>
              </a:pathLst>
            </a:custGeom>
            <a:solidFill>
              <a:srgbClr val="F2F2F2"/>
            </a:solidFill>
            <a:ln w="14182" cap="rnd">
              <a:solidFill>
                <a:schemeClr val="bg1">
                  <a:lumMod val="50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AF1F46D-0A54-6804-5010-A9ADB8B9A3A6}"/>
                </a:ext>
              </a:extLst>
            </p:cNvPr>
            <p:cNvSpPr/>
            <p:nvPr/>
          </p:nvSpPr>
          <p:spPr>
            <a:xfrm>
              <a:off x="3496762" y="4792834"/>
              <a:ext cx="14240" cy="37581"/>
            </a:xfrm>
            <a:custGeom>
              <a:avLst/>
              <a:gdLst>
                <a:gd name="connsiteX0" fmla="*/ 1976 w 3038"/>
                <a:gd name="connsiteY0" fmla="*/ 1145 h 8017"/>
                <a:gd name="connsiteX1" fmla="*/ 1976 w 3038"/>
                <a:gd name="connsiteY1" fmla="*/ 1421 h 8017"/>
                <a:gd name="connsiteX2" fmla="*/ 2252 w 3038"/>
                <a:gd name="connsiteY2" fmla="*/ 1421 h 8017"/>
                <a:gd name="connsiteX3" fmla="*/ 2252 w 3038"/>
                <a:gd name="connsiteY3" fmla="*/ 1697 h 8017"/>
                <a:gd name="connsiteX4" fmla="*/ 2252 w 3038"/>
                <a:gd name="connsiteY4" fmla="*/ 1974 h 8017"/>
                <a:gd name="connsiteX5" fmla="*/ 2528 w 3038"/>
                <a:gd name="connsiteY5" fmla="*/ 1974 h 8017"/>
                <a:gd name="connsiteX6" fmla="*/ 2528 w 3038"/>
                <a:gd name="connsiteY6" fmla="*/ 2250 h 8017"/>
                <a:gd name="connsiteX7" fmla="*/ 2528 w 3038"/>
                <a:gd name="connsiteY7" fmla="*/ 2527 h 8017"/>
                <a:gd name="connsiteX8" fmla="*/ 2528 w 3038"/>
                <a:gd name="connsiteY8" fmla="*/ 2803 h 8017"/>
                <a:gd name="connsiteX9" fmla="*/ 2528 w 3038"/>
                <a:gd name="connsiteY9" fmla="*/ 3080 h 8017"/>
                <a:gd name="connsiteX10" fmla="*/ 2804 w 3038"/>
                <a:gd name="connsiteY10" fmla="*/ 3080 h 8017"/>
                <a:gd name="connsiteX11" fmla="*/ 2804 w 3038"/>
                <a:gd name="connsiteY11" fmla="*/ 3356 h 8017"/>
                <a:gd name="connsiteX12" fmla="*/ 2804 w 3038"/>
                <a:gd name="connsiteY12" fmla="*/ 3633 h 8017"/>
                <a:gd name="connsiteX13" fmla="*/ 2804 w 3038"/>
                <a:gd name="connsiteY13" fmla="*/ 3909 h 8017"/>
                <a:gd name="connsiteX14" fmla="*/ 2804 w 3038"/>
                <a:gd name="connsiteY14" fmla="*/ 4186 h 8017"/>
                <a:gd name="connsiteX15" fmla="*/ 3081 w 3038"/>
                <a:gd name="connsiteY15" fmla="*/ 4186 h 8017"/>
                <a:gd name="connsiteX16" fmla="*/ 3081 w 3038"/>
                <a:gd name="connsiteY16" fmla="*/ 4462 h 8017"/>
                <a:gd name="connsiteX17" fmla="*/ 3081 w 3038"/>
                <a:gd name="connsiteY17" fmla="*/ 4739 h 8017"/>
                <a:gd name="connsiteX18" fmla="*/ 3081 w 3038"/>
                <a:gd name="connsiteY18" fmla="*/ 5015 h 8017"/>
                <a:gd name="connsiteX19" fmla="*/ 3081 w 3038"/>
                <a:gd name="connsiteY19" fmla="*/ 5291 h 8017"/>
                <a:gd name="connsiteX20" fmla="*/ 2804 w 3038"/>
                <a:gd name="connsiteY20" fmla="*/ 5568 h 8017"/>
                <a:gd name="connsiteX21" fmla="*/ 2804 w 3038"/>
                <a:gd name="connsiteY21" fmla="*/ 5844 h 8017"/>
                <a:gd name="connsiteX22" fmla="*/ 2528 w 3038"/>
                <a:gd name="connsiteY22" fmla="*/ 5844 h 8017"/>
                <a:gd name="connsiteX23" fmla="*/ 2528 w 3038"/>
                <a:gd name="connsiteY23" fmla="*/ 6121 h 8017"/>
                <a:gd name="connsiteX24" fmla="*/ 2252 w 3038"/>
                <a:gd name="connsiteY24" fmla="*/ 6397 h 8017"/>
                <a:gd name="connsiteX25" fmla="*/ 2252 w 3038"/>
                <a:gd name="connsiteY25" fmla="*/ 6674 h 8017"/>
                <a:gd name="connsiteX26" fmla="*/ 2252 w 3038"/>
                <a:gd name="connsiteY26" fmla="*/ 6950 h 8017"/>
                <a:gd name="connsiteX27" fmla="*/ 2252 w 3038"/>
                <a:gd name="connsiteY27" fmla="*/ 7227 h 8017"/>
                <a:gd name="connsiteX28" fmla="*/ 2252 w 3038"/>
                <a:gd name="connsiteY28" fmla="*/ 7503 h 8017"/>
                <a:gd name="connsiteX29" fmla="*/ 2528 w 3038"/>
                <a:gd name="connsiteY29" fmla="*/ 7503 h 8017"/>
                <a:gd name="connsiteX30" fmla="*/ 2528 w 3038"/>
                <a:gd name="connsiteY30" fmla="*/ 7780 h 8017"/>
                <a:gd name="connsiteX31" fmla="*/ 2528 w 3038"/>
                <a:gd name="connsiteY31" fmla="*/ 8056 h 8017"/>
                <a:gd name="connsiteX32" fmla="*/ 2252 w 3038"/>
                <a:gd name="connsiteY32" fmla="*/ 8056 h 8017"/>
                <a:gd name="connsiteX33" fmla="*/ 1976 w 3038"/>
                <a:gd name="connsiteY33" fmla="*/ 8056 h 8017"/>
                <a:gd name="connsiteX34" fmla="*/ 1699 w 3038"/>
                <a:gd name="connsiteY34" fmla="*/ 8056 h 8017"/>
                <a:gd name="connsiteX35" fmla="*/ 1699 w 3038"/>
                <a:gd name="connsiteY35" fmla="*/ 7780 h 8017"/>
                <a:gd name="connsiteX36" fmla="*/ 1699 w 3038"/>
                <a:gd name="connsiteY36" fmla="*/ 7503 h 8017"/>
                <a:gd name="connsiteX37" fmla="*/ 1699 w 3038"/>
                <a:gd name="connsiteY37" fmla="*/ 7227 h 8017"/>
                <a:gd name="connsiteX38" fmla="*/ 1423 w 3038"/>
                <a:gd name="connsiteY38" fmla="*/ 7227 h 8017"/>
                <a:gd name="connsiteX39" fmla="*/ 1423 w 3038"/>
                <a:gd name="connsiteY39" fmla="*/ 6950 h 8017"/>
                <a:gd name="connsiteX40" fmla="*/ 1147 w 3038"/>
                <a:gd name="connsiteY40" fmla="*/ 6950 h 8017"/>
                <a:gd name="connsiteX41" fmla="*/ 1147 w 3038"/>
                <a:gd name="connsiteY41" fmla="*/ 6674 h 8017"/>
                <a:gd name="connsiteX42" fmla="*/ 1147 w 3038"/>
                <a:gd name="connsiteY42" fmla="*/ 6397 h 8017"/>
                <a:gd name="connsiteX43" fmla="*/ 1147 w 3038"/>
                <a:gd name="connsiteY43" fmla="*/ 6121 h 8017"/>
                <a:gd name="connsiteX44" fmla="*/ 870 w 3038"/>
                <a:gd name="connsiteY44" fmla="*/ 6121 h 8017"/>
                <a:gd name="connsiteX45" fmla="*/ 594 w 3038"/>
                <a:gd name="connsiteY45" fmla="*/ 6121 h 8017"/>
                <a:gd name="connsiteX46" fmla="*/ 594 w 3038"/>
                <a:gd name="connsiteY46" fmla="*/ 5844 h 8017"/>
                <a:gd name="connsiteX47" fmla="*/ 318 w 3038"/>
                <a:gd name="connsiteY47" fmla="*/ 5844 h 8017"/>
                <a:gd name="connsiteX48" fmla="*/ 42 w 3038"/>
                <a:gd name="connsiteY48" fmla="*/ 5844 h 8017"/>
                <a:gd name="connsiteX49" fmla="*/ 42 w 3038"/>
                <a:gd name="connsiteY49" fmla="*/ 5568 h 8017"/>
                <a:gd name="connsiteX50" fmla="*/ 42 w 3038"/>
                <a:gd name="connsiteY50" fmla="*/ 5291 h 8017"/>
                <a:gd name="connsiteX51" fmla="*/ 42 w 3038"/>
                <a:gd name="connsiteY51" fmla="*/ 5015 h 8017"/>
                <a:gd name="connsiteX52" fmla="*/ 318 w 3038"/>
                <a:gd name="connsiteY52" fmla="*/ 5015 h 8017"/>
                <a:gd name="connsiteX53" fmla="*/ 318 w 3038"/>
                <a:gd name="connsiteY53" fmla="*/ 4739 h 8017"/>
                <a:gd name="connsiteX54" fmla="*/ 318 w 3038"/>
                <a:gd name="connsiteY54" fmla="*/ 4462 h 8017"/>
                <a:gd name="connsiteX55" fmla="*/ 594 w 3038"/>
                <a:gd name="connsiteY55" fmla="*/ 4462 h 8017"/>
                <a:gd name="connsiteX56" fmla="*/ 594 w 3038"/>
                <a:gd name="connsiteY56" fmla="*/ 4186 h 8017"/>
                <a:gd name="connsiteX57" fmla="*/ 594 w 3038"/>
                <a:gd name="connsiteY57" fmla="*/ 3909 h 8017"/>
                <a:gd name="connsiteX58" fmla="*/ 594 w 3038"/>
                <a:gd name="connsiteY58" fmla="*/ 3633 h 8017"/>
                <a:gd name="connsiteX59" fmla="*/ 594 w 3038"/>
                <a:gd name="connsiteY59" fmla="*/ 3356 h 8017"/>
                <a:gd name="connsiteX60" fmla="*/ 594 w 3038"/>
                <a:gd name="connsiteY60" fmla="*/ 3080 h 8017"/>
                <a:gd name="connsiteX61" fmla="*/ 870 w 3038"/>
                <a:gd name="connsiteY61" fmla="*/ 3080 h 8017"/>
                <a:gd name="connsiteX62" fmla="*/ 870 w 3038"/>
                <a:gd name="connsiteY62" fmla="*/ 2803 h 8017"/>
                <a:gd name="connsiteX63" fmla="*/ 870 w 3038"/>
                <a:gd name="connsiteY63" fmla="*/ 2527 h 8017"/>
                <a:gd name="connsiteX64" fmla="*/ 870 w 3038"/>
                <a:gd name="connsiteY64" fmla="*/ 2250 h 8017"/>
                <a:gd name="connsiteX65" fmla="*/ 870 w 3038"/>
                <a:gd name="connsiteY65" fmla="*/ 1974 h 8017"/>
                <a:gd name="connsiteX66" fmla="*/ 870 w 3038"/>
                <a:gd name="connsiteY66" fmla="*/ 1697 h 8017"/>
                <a:gd name="connsiteX67" fmla="*/ 594 w 3038"/>
                <a:gd name="connsiteY67" fmla="*/ 1697 h 8017"/>
                <a:gd name="connsiteX68" fmla="*/ 594 w 3038"/>
                <a:gd name="connsiteY68" fmla="*/ 1421 h 8017"/>
                <a:gd name="connsiteX69" fmla="*/ 594 w 3038"/>
                <a:gd name="connsiteY69" fmla="*/ 1145 h 8017"/>
                <a:gd name="connsiteX70" fmla="*/ 318 w 3038"/>
                <a:gd name="connsiteY70" fmla="*/ 1145 h 8017"/>
                <a:gd name="connsiteX71" fmla="*/ 318 w 3038"/>
                <a:gd name="connsiteY71" fmla="*/ 868 h 8017"/>
                <a:gd name="connsiteX72" fmla="*/ 318 w 3038"/>
                <a:gd name="connsiteY72" fmla="*/ 592 h 8017"/>
                <a:gd name="connsiteX73" fmla="*/ 318 w 3038"/>
                <a:gd name="connsiteY73" fmla="*/ 315 h 8017"/>
                <a:gd name="connsiteX74" fmla="*/ 318 w 3038"/>
                <a:gd name="connsiteY74" fmla="*/ 39 h 8017"/>
                <a:gd name="connsiteX75" fmla="*/ 594 w 3038"/>
                <a:gd name="connsiteY75" fmla="*/ 39 h 8017"/>
                <a:gd name="connsiteX76" fmla="*/ 870 w 3038"/>
                <a:gd name="connsiteY76" fmla="*/ 39 h 8017"/>
                <a:gd name="connsiteX77" fmla="*/ 1147 w 3038"/>
                <a:gd name="connsiteY77" fmla="*/ 39 h 8017"/>
                <a:gd name="connsiteX78" fmla="*/ 1423 w 3038"/>
                <a:gd name="connsiteY78" fmla="*/ 39 h 8017"/>
                <a:gd name="connsiteX79" fmla="*/ 1423 w 3038"/>
                <a:gd name="connsiteY79" fmla="*/ 315 h 8017"/>
                <a:gd name="connsiteX80" fmla="*/ 1699 w 3038"/>
                <a:gd name="connsiteY80" fmla="*/ 315 h 8017"/>
                <a:gd name="connsiteX81" fmla="*/ 1699 w 3038"/>
                <a:gd name="connsiteY81" fmla="*/ 592 h 8017"/>
                <a:gd name="connsiteX82" fmla="*/ 1976 w 3038"/>
                <a:gd name="connsiteY82" fmla="*/ 592 h 8017"/>
                <a:gd name="connsiteX83" fmla="*/ 1976 w 3038"/>
                <a:gd name="connsiteY83" fmla="*/ 868 h 8017"/>
                <a:gd name="connsiteX84" fmla="*/ 1976 w 3038"/>
                <a:gd name="connsiteY84" fmla="*/ 1145 h 8017"/>
                <a:gd name="connsiteX85" fmla="*/ 1976 w 3038"/>
                <a:gd name="connsiteY85" fmla="*/ 1145 h 8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3038" h="8017">
                  <a:moveTo>
                    <a:pt x="1976" y="1145"/>
                  </a:moveTo>
                  <a:lnTo>
                    <a:pt x="1976" y="1421"/>
                  </a:lnTo>
                  <a:lnTo>
                    <a:pt x="2252" y="1421"/>
                  </a:lnTo>
                  <a:lnTo>
                    <a:pt x="2252" y="1697"/>
                  </a:lnTo>
                  <a:lnTo>
                    <a:pt x="2252" y="1974"/>
                  </a:lnTo>
                  <a:lnTo>
                    <a:pt x="2528" y="1974"/>
                  </a:lnTo>
                  <a:lnTo>
                    <a:pt x="2528" y="2250"/>
                  </a:lnTo>
                  <a:lnTo>
                    <a:pt x="2528" y="2527"/>
                  </a:lnTo>
                  <a:lnTo>
                    <a:pt x="2528" y="2803"/>
                  </a:lnTo>
                  <a:lnTo>
                    <a:pt x="2528" y="3080"/>
                  </a:lnTo>
                  <a:lnTo>
                    <a:pt x="2804" y="3080"/>
                  </a:lnTo>
                  <a:lnTo>
                    <a:pt x="2804" y="3356"/>
                  </a:lnTo>
                  <a:lnTo>
                    <a:pt x="2804" y="3633"/>
                  </a:lnTo>
                  <a:lnTo>
                    <a:pt x="2804" y="3909"/>
                  </a:lnTo>
                  <a:lnTo>
                    <a:pt x="2804" y="4186"/>
                  </a:lnTo>
                  <a:lnTo>
                    <a:pt x="3081" y="4186"/>
                  </a:lnTo>
                  <a:lnTo>
                    <a:pt x="3081" y="4462"/>
                  </a:lnTo>
                  <a:lnTo>
                    <a:pt x="3081" y="4739"/>
                  </a:lnTo>
                  <a:lnTo>
                    <a:pt x="3081" y="5015"/>
                  </a:lnTo>
                  <a:lnTo>
                    <a:pt x="3081" y="5291"/>
                  </a:lnTo>
                  <a:lnTo>
                    <a:pt x="2804" y="5568"/>
                  </a:lnTo>
                  <a:lnTo>
                    <a:pt x="2804" y="5844"/>
                  </a:lnTo>
                  <a:lnTo>
                    <a:pt x="2528" y="5844"/>
                  </a:lnTo>
                  <a:lnTo>
                    <a:pt x="2528" y="6121"/>
                  </a:lnTo>
                  <a:lnTo>
                    <a:pt x="2252" y="6397"/>
                  </a:lnTo>
                  <a:lnTo>
                    <a:pt x="2252" y="6674"/>
                  </a:lnTo>
                  <a:lnTo>
                    <a:pt x="2252" y="6950"/>
                  </a:lnTo>
                  <a:lnTo>
                    <a:pt x="2252" y="7227"/>
                  </a:lnTo>
                  <a:lnTo>
                    <a:pt x="2252" y="7503"/>
                  </a:lnTo>
                  <a:lnTo>
                    <a:pt x="2528" y="7503"/>
                  </a:lnTo>
                  <a:lnTo>
                    <a:pt x="2528" y="7780"/>
                  </a:lnTo>
                  <a:lnTo>
                    <a:pt x="2528" y="8056"/>
                  </a:lnTo>
                  <a:lnTo>
                    <a:pt x="2252" y="8056"/>
                  </a:lnTo>
                  <a:lnTo>
                    <a:pt x="1976" y="8056"/>
                  </a:lnTo>
                  <a:lnTo>
                    <a:pt x="1699" y="8056"/>
                  </a:lnTo>
                  <a:lnTo>
                    <a:pt x="1699" y="7780"/>
                  </a:lnTo>
                  <a:lnTo>
                    <a:pt x="1699" y="7503"/>
                  </a:lnTo>
                  <a:lnTo>
                    <a:pt x="1699" y="7227"/>
                  </a:lnTo>
                  <a:lnTo>
                    <a:pt x="1423" y="7227"/>
                  </a:lnTo>
                  <a:lnTo>
                    <a:pt x="1423" y="6950"/>
                  </a:lnTo>
                  <a:lnTo>
                    <a:pt x="1147" y="6950"/>
                  </a:lnTo>
                  <a:lnTo>
                    <a:pt x="1147" y="6674"/>
                  </a:lnTo>
                  <a:lnTo>
                    <a:pt x="1147" y="6397"/>
                  </a:lnTo>
                  <a:lnTo>
                    <a:pt x="1147" y="6121"/>
                  </a:lnTo>
                  <a:lnTo>
                    <a:pt x="870" y="6121"/>
                  </a:lnTo>
                  <a:lnTo>
                    <a:pt x="594" y="6121"/>
                  </a:lnTo>
                  <a:lnTo>
                    <a:pt x="594" y="5844"/>
                  </a:lnTo>
                  <a:lnTo>
                    <a:pt x="318" y="5844"/>
                  </a:lnTo>
                  <a:lnTo>
                    <a:pt x="42" y="5844"/>
                  </a:lnTo>
                  <a:lnTo>
                    <a:pt x="42" y="5568"/>
                  </a:lnTo>
                  <a:lnTo>
                    <a:pt x="42" y="5291"/>
                  </a:lnTo>
                  <a:lnTo>
                    <a:pt x="42" y="5015"/>
                  </a:lnTo>
                  <a:lnTo>
                    <a:pt x="318" y="5015"/>
                  </a:lnTo>
                  <a:lnTo>
                    <a:pt x="318" y="4739"/>
                  </a:lnTo>
                  <a:lnTo>
                    <a:pt x="318" y="4462"/>
                  </a:lnTo>
                  <a:lnTo>
                    <a:pt x="594" y="4462"/>
                  </a:lnTo>
                  <a:lnTo>
                    <a:pt x="594" y="4186"/>
                  </a:lnTo>
                  <a:lnTo>
                    <a:pt x="594" y="3909"/>
                  </a:lnTo>
                  <a:lnTo>
                    <a:pt x="594" y="3633"/>
                  </a:lnTo>
                  <a:lnTo>
                    <a:pt x="594" y="3356"/>
                  </a:lnTo>
                  <a:lnTo>
                    <a:pt x="594" y="3080"/>
                  </a:lnTo>
                  <a:lnTo>
                    <a:pt x="870" y="3080"/>
                  </a:lnTo>
                  <a:lnTo>
                    <a:pt x="870" y="2803"/>
                  </a:lnTo>
                  <a:lnTo>
                    <a:pt x="870" y="2527"/>
                  </a:lnTo>
                  <a:lnTo>
                    <a:pt x="870" y="2250"/>
                  </a:lnTo>
                  <a:lnTo>
                    <a:pt x="870" y="1974"/>
                  </a:lnTo>
                  <a:lnTo>
                    <a:pt x="870" y="1697"/>
                  </a:lnTo>
                  <a:lnTo>
                    <a:pt x="594" y="1697"/>
                  </a:lnTo>
                  <a:lnTo>
                    <a:pt x="594" y="1421"/>
                  </a:lnTo>
                  <a:lnTo>
                    <a:pt x="594" y="1145"/>
                  </a:lnTo>
                  <a:lnTo>
                    <a:pt x="318" y="1145"/>
                  </a:lnTo>
                  <a:lnTo>
                    <a:pt x="318" y="868"/>
                  </a:lnTo>
                  <a:lnTo>
                    <a:pt x="318" y="592"/>
                  </a:lnTo>
                  <a:lnTo>
                    <a:pt x="318" y="315"/>
                  </a:lnTo>
                  <a:lnTo>
                    <a:pt x="318" y="39"/>
                  </a:lnTo>
                  <a:lnTo>
                    <a:pt x="594" y="39"/>
                  </a:lnTo>
                  <a:lnTo>
                    <a:pt x="870" y="39"/>
                  </a:lnTo>
                  <a:lnTo>
                    <a:pt x="1147" y="39"/>
                  </a:lnTo>
                  <a:lnTo>
                    <a:pt x="1423" y="39"/>
                  </a:lnTo>
                  <a:lnTo>
                    <a:pt x="1423" y="315"/>
                  </a:lnTo>
                  <a:lnTo>
                    <a:pt x="1699" y="315"/>
                  </a:lnTo>
                  <a:lnTo>
                    <a:pt x="1699" y="592"/>
                  </a:lnTo>
                  <a:lnTo>
                    <a:pt x="1976" y="592"/>
                  </a:lnTo>
                  <a:lnTo>
                    <a:pt x="1976" y="868"/>
                  </a:lnTo>
                  <a:lnTo>
                    <a:pt x="1976" y="1145"/>
                  </a:lnTo>
                  <a:lnTo>
                    <a:pt x="1976" y="1145"/>
                  </a:lnTo>
                </a:path>
              </a:pathLst>
            </a:custGeom>
            <a:solidFill>
              <a:srgbClr val="F2F2F2"/>
            </a:solidFill>
            <a:ln w="14182" cap="rnd">
              <a:solidFill>
                <a:schemeClr val="bg1">
                  <a:lumMod val="50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376E20E-1F56-D483-1F14-C3F6DF6452B9}"/>
                </a:ext>
              </a:extLst>
            </p:cNvPr>
            <p:cNvSpPr/>
            <p:nvPr/>
          </p:nvSpPr>
          <p:spPr>
            <a:xfrm>
              <a:off x="3345247" y="4597142"/>
              <a:ext cx="24605" cy="25917"/>
            </a:xfrm>
            <a:custGeom>
              <a:avLst/>
              <a:gdLst>
                <a:gd name="connsiteX0" fmla="*/ 1700 w 5249"/>
                <a:gd name="connsiteY0" fmla="*/ 315 h 5529"/>
                <a:gd name="connsiteX1" fmla="*/ 1976 w 5249"/>
                <a:gd name="connsiteY1" fmla="*/ 315 h 5529"/>
                <a:gd name="connsiteX2" fmla="*/ 2252 w 5249"/>
                <a:gd name="connsiteY2" fmla="*/ 315 h 5529"/>
                <a:gd name="connsiteX3" fmla="*/ 2528 w 5249"/>
                <a:gd name="connsiteY3" fmla="*/ 315 h 5529"/>
                <a:gd name="connsiteX4" fmla="*/ 2804 w 5249"/>
                <a:gd name="connsiteY4" fmla="*/ 315 h 5529"/>
                <a:gd name="connsiteX5" fmla="*/ 3081 w 5249"/>
                <a:gd name="connsiteY5" fmla="*/ 315 h 5529"/>
                <a:gd name="connsiteX6" fmla="*/ 3357 w 5249"/>
                <a:gd name="connsiteY6" fmla="*/ 315 h 5529"/>
                <a:gd name="connsiteX7" fmla="*/ 3357 w 5249"/>
                <a:gd name="connsiteY7" fmla="*/ 39 h 5529"/>
                <a:gd name="connsiteX8" fmla="*/ 3633 w 5249"/>
                <a:gd name="connsiteY8" fmla="*/ 39 h 5529"/>
                <a:gd name="connsiteX9" fmla="*/ 3910 w 5249"/>
                <a:gd name="connsiteY9" fmla="*/ 39 h 5529"/>
                <a:gd name="connsiteX10" fmla="*/ 3910 w 5249"/>
                <a:gd name="connsiteY10" fmla="*/ 315 h 5529"/>
                <a:gd name="connsiteX11" fmla="*/ 3910 w 5249"/>
                <a:gd name="connsiteY11" fmla="*/ 591 h 5529"/>
                <a:gd name="connsiteX12" fmla="*/ 3633 w 5249"/>
                <a:gd name="connsiteY12" fmla="*/ 591 h 5529"/>
                <a:gd name="connsiteX13" fmla="*/ 3633 w 5249"/>
                <a:gd name="connsiteY13" fmla="*/ 868 h 5529"/>
                <a:gd name="connsiteX14" fmla="*/ 3633 w 5249"/>
                <a:gd name="connsiteY14" fmla="*/ 1145 h 5529"/>
                <a:gd name="connsiteX15" fmla="*/ 3633 w 5249"/>
                <a:gd name="connsiteY15" fmla="*/ 1421 h 5529"/>
                <a:gd name="connsiteX16" fmla="*/ 3910 w 5249"/>
                <a:gd name="connsiteY16" fmla="*/ 1697 h 5529"/>
                <a:gd name="connsiteX17" fmla="*/ 3910 w 5249"/>
                <a:gd name="connsiteY17" fmla="*/ 1974 h 5529"/>
                <a:gd name="connsiteX18" fmla="*/ 4186 w 5249"/>
                <a:gd name="connsiteY18" fmla="*/ 1974 h 5529"/>
                <a:gd name="connsiteX19" fmla="*/ 4462 w 5249"/>
                <a:gd name="connsiteY19" fmla="*/ 1974 h 5529"/>
                <a:gd name="connsiteX20" fmla="*/ 4739 w 5249"/>
                <a:gd name="connsiteY20" fmla="*/ 1974 h 5529"/>
                <a:gd name="connsiteX21" fmla="*/ 4739 w 5249"/>
                <a:gd name="connsiteY21" fmla="*/ 2250 h 5529"/>
                <a:gd name="connsiteX22" fmla="*/ 5015 w 5249"/>
                <a:gd name="connsiteY22" fmla="*/ 2250 h 5529"/>
                <a:gd name="connsiteX23" fmla="*/ 5291 w 5249"/>
                <a:gd name="connsiteY23" fmla="*/ 2250 h 5529"/>
                <a:gd name="connsiteX24" fmla="*/ 5291 w 5249"/>
                <a:gd name="connsiteY24" fmla="*/ 2527 h 5529"/>
                <a:gd name="connsiteX25" fmla="*/ 5015 w 5249"/>
                <a:gd name="connsiteY25" fmla="*/ 2527 h 5529"/>
                <a:gd name="connsiteX26" fmla="*/ 5015 w 5249"/>
                <a:gd name="connsiteY26" fmla="*/ 2803 h 5529"/>
                <a:gd name="connsiteX27" fmla="*/ 4739 w 5249"/>
                <a:gd name="connsiteY27" fmla="*/ 2803 h 5529"/>
                <a:gd name="connsiteX28" fmla="*/ 4462 w 5249"/>
                <a:gd name="connsiteY28" fmla="*/ 2803 h 5529"/>
                <a:gd name="connsiteX29" fmla="*/ 4186 w 5249"/>
                <a:gd name="connsiteY29" fmla="*/ 2803 h 5529"/>
                <a:gd name="connsiteX30" fmla="*/ 3910 w 5249"/>
                <a:gd name="connsiteY30" fmla="*/ 2803 h 5529"/>
                <a:gd name="connsiteX31" fmla="*/ 3633 w 5249"/>
                <a:gd name="connsiteY31" fmla="*/ 2803 h 5529"/>
                <a:gd name="connsiteX32" fmla="*/ 3633 w 5249"/>
                <a:gd name="connsiteY32" fmla="*/ 3080 h 5529"/>
                <a:gd name="connsiteX33" fmla="*/ 3357 w 5249"/>
                <a:gd name="connsiteY33" fmla="*/ 3356 h 5529"/>
                <a:gd name="connsiteX34" fmla="*/ 3081 w 5249"/>
                <a:gd name="connsiteY34" fmla="*/ 3356 h 5529"/>
                <a:gd name="connsiteX35" fmla="*/ 2804 w 5249"/>
                <a:gd name="connsiteY35" fmla="*/ 3356 h 5529"/>
                <a:gd name="connsiteX36" fmla="*/ 2804 w 5249"/>
                <a:gd name="connsiteY36" fmla="*/ 3633 h 5529"/>
                <a:gd name="connsiteX37" fmla="*/ 2528 w 5249"/>
                <a:gd name="connsiteY37" fmla="*/ 3633 h 5529"/>
                <a:gd name="connsiteX38" fmla="*/ 2252 w 5249"/>
                <a:gd name="connsiteY38" fmla="*/ 3633 h 5529"/>
                <a:gd name="connsiteX39" fmla="*/ 2252 w 5249"/>
                <a:gd name="connsiteY39" fmla="*/ 3909 h 5529"/>
                <a:gd name="connsiteX40" fmla="*/ 2252 w 5249"/>
                <a:gd name="connsiteY40" fmla="*/ 4186 h 5529"/>
                <a:gd name="connsiteX41" fmla="*/ 1976 w 5249"/>
                <a:gd name="connsiteY41" fmla="*/ 4186 h 5529"/>
                <a:gd name="connsiteX42" fmla="*/ 1976 w 5249"/>
                <a:gd name="connsiteY42" fmla="*/ 4462 h 5529"/>
                <a:gd name="connsiteX43" fmla="*/ 1976 w 5249"/>
                <a:gd name="connsiteY43" fmla="*/ 4738 h 5529"/>
                <a:gd name="connsiteX44" fmla="*/ 1976 w 5249"/>
                <a:gd name="connsiteY44" fmla="*/ 5015 h 5529"/>
                <a:gd name="connsiteX45" fmla="*/ 1976 w 5249"/>
                <a:gd name="connsiteY45" fmla="*/ 5291 h 5529"/>
                <a:gd name="connsiteX46" fmla="*/ 1976 w 5249"/>
                <a:gd name="connsiteY46" fmla="*/ 5568 h 5529"/>
                <a:gd name="connsiteX47" fmla="*/ 1700 w 5249"/>
                <a:gd name="connsiteY47" fmla="*/ 5568 h 5529"/>
                <a:gd name="connsiteX48" fmla="*/ 1423 w 5249"/>
                <a:gd name="connsiteY48" fmla="*/ 5568 h 5529"/>
                <a:gd name="connsiteX49" fmla="*/ 1423 w 5249"/>
                <a:gd name="connsiteY49" fmla="*/ 5291 h 5529"/>
                <a:gd name="connsiteX50" fmla="*/ 1423 w 5249"/>
                <a:gd name="connsiteY50" fmla="*/ 5015 h 5529"/>
                <a:gd name="connsiteX51" fmla="*/ 1423 w 5249"/>
                <a:gd name="connsiteY51" fmla="*/ 4738 h 5529"/>
                <a:gd name="connsiteX52" fmla="*/ 1700 w 5249"/>
                <a:gd name="connsiteY52" fmla="*/ 4738 h 5529"/>
                <a:gd name="connsiteX53" fmla="*/ 1700 w 5249"/>
                <a:gd name="connsiteY53" fmla="*/ 4462 h 5529"/>
                <a:gd name="connsiteX54" fmla="*/ 1700 w 5249"/>
                <a:gd name="connsiteY54" fmla="*/ 4186 h 5529"/>
                <a:gd name="connsiteX55" fmla="*/ 1700 w 5249"/>
                <a:gd name="connsiteY55" fmla="*/ 3909 h 5529"/>
                <a:gd name="connsiteX56" fmla="*/ 1700 w 5249"/>
                <a:gd name="connsiteY56" fmla="*/ 3633 h 5529"/>
                <a:gd name="connsiteX57" fmla="*/ 1700 w 5249"/>
                <a:gd name="connsiteY57" fmla="*/ 3356 h 5529"/>
                <a:gd name="connsiteX58" fmla="*/ 1423 w 5249"/>
                <a:gd name="connsiteY58" fmla="*/ 3356 h 5529"/>
                <a:gd name="connsiteX59" fmla="*/ 1423 w 5249"/>
                <a:gd name="connsiteY59" fmla="*/ 3080 h 5529"/>
                <a:gd name="connsiteX60" fmla="*/ 1423 w 5249"/>
                <a:gd name="connsiteY60" fmla="*/ 2803 h 5529"/>
                <a:gd name="connsiteX61" fmla="*/ 1147 w 5249"/>
                <a:gd name="connsiteY61" fmla="*/ 2803 h 5529"/>
                <a:gd name="connsiteX62" fmla="*/ 1147 w 5249"/>
                <a:gd name="connsiteY62" fmla="*/ 2527 h 5529"/>
                <a:gd name="connsiteX63" fmla="*/ 1147 w 5249"/>
                <a:gd name="connsiteY63" fmla="*/ 2250 h 5529"/>
                <a:gd name="connsiteX64" fmla="*/ 871 w 5249"/>
                <a:gd name="connsiteY64" fmla="*/ 2250 h 5529"/>
                <a:gd name="connsiteX65" fmla="*/ 871 w 5249"/>
                <a:gd name="connsiteY65" fmla="*/ 1974 h 5529"/>
                <a:gd name="connsiteX66" fmla="*/ 595 w 5249"/>
                <a:gd name="connsiteY66" fmla="*/ 1974 h 5529"/>
                <a:gd name="connsiteX67" fmla="*/ 595 w 5249"/>
                <a:gd name="connsiteY67" fmla="*/ 1697 h 5529"/>
                <a:gd name="connsiteX68" fmla="*/ 318 w 5249"/>
                <a:gd name="connsiteY68" fmla="*/ 1697 h 5529"/>
                <a:gd name="connsiteX69" fmla="*/ 318 w 5249"/>
                <a:gd name="connsiteY69" fmla="*/ 1421 h 5529"/>
                <a:gd name="connsiteX70" fmla="*/ 42 w 5249"/>
                <a:gd name="connsiteY70" fmla="*/ 1421 h 5529"/>
                <a:gd name="connsiteX71" fmla="*/ 42 w 5249"/>
                <a:gd name="connsiteY71" fmla="*/ 1145 h 5529"/>
                <a:gd name="connsiteX72" fmla="*/ 318 w 5249"/>
                <a:gd name="connsiteY72" fmla="*/ 1145 h 5529"/>
                <a:gd name="connsiteX73" fmla="*/ 318 w 5249"/>
                <a:gd name="connsiteY73" fmla="*/ 868 h 5529"/>
                <a:gd name="connsiteX74" fmla="*/ 595 w 5249"/>
                <a:gd name="connsiteY74" fmla="*/ 868 h 5529"/>
                <a:gd name="connsiteX75" fmla="*/ 595 w 5249"/>
                <a:gd name="connsiteY75" fmla="*/ 591 h 5529"/>
                <a:gd name="connsiteX76" fmla="*/ 871 w 5249"/>
                <a:gd name="connsiteY76" fmla="*/ 591 h 5529"/>
                <a:gd name="connsiteX77" fmla="*/ 1147 w 5249"/>
                <a:gd name="connsiteY77" fmla="*/ 591 h 5529"/>
                <a:gd name="connsiteX78" fmla="*/ 1423 w 5249"/>
                <a:gd name="connsiteY78" fmla="*/ 591 h 5529"/>
                <a:gd name="connsiteX79" fmla="*/ 1700 w 5249"/>
                <a:gd name="connsiteY79" fmla="*/ 591 h 5529"/>
                <a:gd name="connsiteX80" fmla="*/ 1700 w 5249"/>
                <a:gd name="connsiteY80" fmla="*/ 315 h 5529"/>
                <a:gd name="connsiteX81" fmla="*/ 1700 w 5249"/>
                <a:gd name="connsiteY81" fmla="*/ 315 h 5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5249" h="5529">
                  <a:moveTo>
                    <a:pt x="1700" y="315"/>
                  </a:moveTo>
                  <a:lnTo>
                    <a:pt x="1976" y="315"/>
                  </a:lnTo>
                  <a:lnTo>
                    <a:pt x="2252" y="315"/>
                  </a:lnTo>
                  <a:lnTo>
                    <a:pt x="2528" y="315"/>
                  </a:lnTo>
                  <a:lnTo>
                    <a:pt x="2804" y="315"/>
                  </a:lnTo>
                  <a:lnTo>
                    <a:pt x="3081" y="315"/>
                  </a:lnTo>
                  <a:lnTo>
                    <a:pt x="3357" y="315"/>
                  </a:lnTo>
                  <a:lnTo>
                    <a:pt x="3357" y="39"/>
                  </a:lnTo>
                  <a:lnTo>
                    <a:pt x="3633" y="39"/>
                  </a:lnTo>
                  <a:lnTo>
                    <a:pt x="3910" y="39"/>
                  </a:lnTo>
                  <a:lnTo>
                    <a:pt x="3910" y="315"/>
                  </a:lnTo>
                  <a:lnTo>
                    <a:pt x="3910" y="591"/>
                  </a:lnTo>
                  <a:lnTo>
                    <a:pt x="3633" y="591"/>
                  </a:lnTo>
                  <a:lnTo>
                    <a:pt x="3633" y="868"/>
                  </a:lnTo>
                  <a:lnTo>
                    <a:pt x="3633" y="1145"/>
                  </a:lnTo>
                  <a:lnTo>
                    <a:pt x="3633" y="1421"/>
                  </a:lnTo>
                  <a:lnTo>
                    <a:pt x="3910" y="1697"/>
                  </a:lnTo>
                  <a:lnTo>
                    <a:pt x="3910" y="1974"/>
                  </a:lnTo>
                  <a:lnTo>
                    <a:pt x="4186" y="1974"/>
                  </a:lnTo>
                  <a:lnTo>
                    <a:pt x="4462" y="1974"/>
                  </a:lnTo>
                  <a:lnTo>
                    <a:pt x="4739" y="1974"/>
                  </a:lnTo>
                  <a:lnTo>
                    <a:pt x="4739" y="2250"/>
                  </a:lnTo>
                  <a:lnTo>
                    <a:pt x="5015" y="2250"/>
                  </a:lnTo>
                  <a:lnTo>
                    <a:pt x="5291" y="2250"/>
                  </a:lnTo>
                  <a:lnTo>
                    <a:pt x="5291" y="2527"/>
                  </a:lnTo>
                  <a:lnTo>
                    <a:pt x="5015" y="2527"/>
                  </a:lnTo>
                  <a:lnTo>
                    <a:pt x="5015" y="2803"/>
                  </a:lnTo>
                  <a:lnTo>
                    <a:pt x="4739" y="2803"/>
                  </a:lnTo>
                  <a:lnTo>
                    <a:pt x="4462" y="2803"/>
                  </a:lnTo>
                  <a:lnTo>
                    <a:pt x="4186" y="2803"/>
                  </a:lnTo>
                  <a:lnTo>
                    <a:pt x="3910" y="2803"/>
                  </a:lnTo>
                  <a:lnTo>
                    <a:pt x="3633" y="2803"/>
                  </a:lnTo>
                  <a:lnTo>
                    <a:pt x="3633" y="3080"/>
                  </a:lnTo>
                  <a:lnTo>
                    <a:pt x="3357" y="3356"/>
                  </a:lnTo>
                  <a:lnTo>
                    <a:pt x="3081" y="3356"/>
                  </a:lnTo>
                  <a:lnTo>
                    <a:pt x="2804" y="3356"/>
                  </a:lnTo>
                  <a:lnTo>
                    <a:pt x="2804" y="3633"/>
                  </a:lnTo>
                  <a:lnTo>
                    <a:pt x="2528" y="3633"/>
                  </a:lnTo>
                  <a:lnTo>
                    <a:pt x="2252" y="3633"/>
                  </a:lnTo>
                  <a:lnTo>
                    <a:pt x="2252" y="3909"/>
                  </a:lnTo>
                  <a:lnTo>
                    <a:pt x="2252" y="4186"/>
                  </a:lnTo>
                  <a:lnTo>
                    <a:pt x="1976" y="4186"/>
                  </a:lnTo>
                  <a:lnTo>
                    <a:pt x="1976" y="4462"/>
                  </a:lnTo>
                  <a:lnTo>
                    <a:pt x="1976" y="4738"/>
                  </a:lnTo>
                  <a:lnTo>
                    <a:pt x="1976" y="5015"/>
                  </a:lnTo>
                  <a:lnTo>
                    <a:pt x="1976" y="5291"/>
                  </a:lnTo>
                  <a:lnTo>
                    <a:pt x="1976" y="5568"/>
                  </a:lnTo>
                  <a:lnTo>
                    <a:pt x="1700" y="5568"/>
                  </a:lnTo>
                  <a:lnTo>
                    <a:pt x="1423" y="5568"/>
                  </a:lnTo>
                  <a:lnTo>
                    <a:pt x="1423" y="5291"/>
                  </a:lnTo>
                  <a:lnTo>
                    <a:pt x="1423" y="5015"/>
                  </a:lnTo>
                  <a:lnTo>
                    <a:pt x="1423" y="4738"/>
                  </a:lnTo>
                  <a:lnTo>
                    <a:pt x="1700" y="4738"/>
                  </a:lnTo>
                  <a:lnTo>
                    <a:pt x="1700" y="4462"/>
                  </a:lnTo>
                  <a:lnTo>
                    <a:pt x="1700" y="4186"/>
                  </a:lnTo>
                  <a:lnTo>
                    <a:pt x="1700" y="3909"/>
                  </a:lnTo>
                  <a:lnTo>
                    <a:pt x="1700" y="3633"/>
                  </a:lnTo>
                  <a:lnTo>
                    <a:pt x="1700" y="3356"/>
                  </a:lnTo>
                  <a:lnTo>
                    <a:pt x="1423" y="3356"/>
                  </a:lnTo>
                  <a:lnTo>
                    <a:pt x="1423" y="3080"/>
                  </a:lnTo>
                  <a:lnTo>
                    <a:pt x="1423" y="2803"/>
                  </a:lnTo>
                  <a:lnTo>
                    <a:pt x="1147" y="2803"/>
                  </a:lnTo>
                  <a:lnTo>
                    <a:pt x="1147" y="2527"/>
                  </a:lnTo>
                  <a:lnTo>
                    <a:pt x="1147" y="2250"/>
                  </a:lnTo>
                  <a:lnTo>
                    <a:pt x="871" y="2250"/>
                  </a:lnTo>
                  <a:lnTo>
                    <a:pt x="871" y="1974"/>
                  </a:lnTo>
                  <a:lnTo>
                    <a:pt x="595" y="1974"/>
                  </a:lnTo>
                  <a:lnTo>
                    <a:pt x="595" y="1697"/>
                  </a:lnTo>
                  <a:lnTo>
                    <a:pt x="318" y="1697"/>
                  </a:lnTo>
                  <a:lnTo>
                    <a:pt x="318" y="1421"/>
                  </a:lnTo>
                  <a:lnTo>
                    <a:pt x="42" y="1421"/>
                  </a:lnTo>
                  <a:lnTo>
                    <a:pt x="42" y="1145"/>
                  </a:lnTo>
                  <a:lnTo>
                    <a:pt x="318" y="1145"/>
                  </a:lnTo>
                  <a:lnTo>
                    <a:pt x="318" y="868"/>
                  </a:lnTo>
                  <a:lnTo>
                    <a:pt x="595" y="868"/>
                  </a:lnTo>
                  <a:lnTo>
                    <a:pt x="595" y="591"/>
                  </a:lnTo>
                  <a:lnTo>
                    <a:pt x="871" y="591"/>
                  </a:lnTo>
                  <a:lnTo>
                    <a:pt x="1147" y="591"/>
                  </a:lnTo>
                  <a:lnTo>
                    <a:pt x="1423" y="591"/>
                  </a:lnTo>
                  <a:lnTo>
                    <a:pt x="1700" y="591"/>
                  </a:lnTo>
                  <a:lnTo>
                    <a:pt x="1700" y="315"/>
                  </a:lnTo>
                  <a:lnTo>
                    <a:pt x="1700" y="315"/>
                  </a:lnTo>
                </a:path>
              </a:pathLst>
            </a:custGeom>
            <a:solidFill>
              <a:srgbClr val="F2F2F2"/>
            </a:solidFill>
            <a:ln w="14182" cap="rnd">
              <a:solidFill>
                <a:schemeClr val="bg1">
                  <a:lumMod val="50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0C135E0-41B8-2229-3BCF-D505ED6E80EE}"/>
                </a:ext>
              </a:extLst>
            </p:cNvPr>
            <p:cNvSpPr/>
            <p:nvPr/>
          </p:nvSpPr>
          <p:spPr>
            <a:xfrm>
              <a:off x="3508418" y="4686565"/>
              <a:ext cx="14240" cy="18141"/>
            </a:xfrm>
            <a:custGeom>
              <a:avLst/>
              <a:gdLst>
                <a:gd name="connsiteX0" fmla="*/ 318 w 3038"/>
                <a:gd name="connsiteY0" fmla="*/ 1421 h 3870"/>
                <a:gd name="connsiteX1" fmla="*/ 318 w 3038"/>
                <a:gd name="connsiteY1" fmla="*/ 1145 h 3870"/>
                <a:gd name="connsiteX2" fmla="*/ 594 w 3038"/>
                <a:gd name="connsiteY2" fmla="*/ 1145 h 3870"/>
                <a:gd name="connsiteX3" fmla="*/ 594 w 3038"/>
                <a:gd name="connsiteY3" fmla="*/ 868 h 3870"/>
                <a:gd name="connsiteX4" fmla="*/ 594 w 3038"/>
                <a:gd name="connsiteY4" fmla="*/ 591 h 3870"/>
                <a:gd name="connsiteX5" fmla="*/ 870 w 3038"/>
                <a:gd name="connsiteY5" fmla="*/ 591 h 3870"/>
                <a:gd name="connsiteX6" fmla="*/ 1147 w 3038"/>
                <a:gd name="connsiteY6" fmla="*/ 315 h 3870"/>
                <a:gd name="connsiteX7" fmla="*/ 1147 w 3038"/>
                <a:gd name="connsiteY7" fmla="*/ 39 h 3870"/>
                <a:gd name="connsiteX8" fmla="*/ 1423 w 3038"/>
                <a:gd name="connsiteY8" fmla="*/ 39 h 3870"/>
                <a:gd name="connsiteX9" fmla="*/ 1699 w 3038"/>
                <a:gd name="connsiteY9" fmla="*/ 315 h 3870"/>
                <a:gd name="connsiteX10" fmla="*/ 1976 w 3038"/>
                <a:gd name="connsiteY10" fmla="*/ 315 h 3870"/>
                <a:gd name="connsiteX11" fmla="*/ 1976 w 3038"/>
                <a:gd name="connsiteY11" fmla="*/ 591 h 3870"/>
                <a:gd name="connsiteX12" fmla="*/ 2252 w 3038"/>
                <a:gd name="connsiteY12" fmla="*/ 591 h 3870"/>
                <a:gd name="connsiteX13" fmla="*/ 2252 w 3038"/>
                <a:gd name="connsiteY13" fmla="*/ 868 h 3870"/>
                <a:gd name="connsiteX14" fmla="*/ 2528 w 3038"/>
                <a:gd name="connsiteY14" fmla="*/ 868 h 3870"/>
                <a:gd name="connsiteX15" fmla="*/ 2528 w 3038"/>
                <a:gd name="connsiteY15" fmla="*/ 1145 h 3870"/>
                <a:gd name="connsiteX16" fmla="*/ 2804 w 3038"/>
                <a:gd name="connsiteY16" fmla="*/ 1145 h 3870"/>
                <a:gd name="connsiteX17" fmla="*/ 2804 w 3038"/>
                <a:gd name="connsiteY17" fmla="*/ 1421 h 3870"/>
                <a:gd name="connsiteX18" fmla="*/ 2804 w 3038"/>
                <a:gd name="connsiteY18" fmla="*/ 1697 h 3870"/>
                <a:gd name="connsiteX19" fmla="*/ 2804 w 3038"/>
                <a:gd name="connsiteY19" fmla="*/ 1974 h 3870"/>
                <a:gd name="connsiteX20" fmla="*/ 3081 w 3038"/>
                <a:gd name="connsiteY20" fmla="*/ 1974 h 3870"/>
                <a:gd name="connsiteX21" fmla="*/ 3081 w 3038"/>
                <a:gd name="connsiteY21" fmla="*/ 2250 h 3870"/>
                <a:gd name="connsiteX22" fmla="*/ 2804 w 3038"/>
                <a:gd name="connsiteY22" fmla="*/ 2250 h 3870"/>
                <a:gd name="connsiteX23" fmla="*/ 2804 w 3038"/>
                <a:gd name="connsiteY23" fmla="*/ 2527 h 3870"/>
                <a:gd name="connsiteX24" fmla="*/ 2804 w 3038"/>
                <a:gd name="connsiteY24" fmla="*/ 2803 h 3870"/>
                <a:gd name="connsiteX25" fmla="*/ 2804 w 3038"/>
                <a:gd name="connsiteY25" fmla="*/ 3080 h 3870"/>
                <a:gd name="connsiteX26" fmla="*/ 2804 w 3038"/>
                <a:gd name="connsiteY26" fmla="*/ 3356 h 3870"/>
                <a:gd name="connsiteX27" fmla="*/ 2804 w 3038"/>
                <a:gd name="connsiteY27" fmla="*/ 3632 h 3870"/>
                <a:gd name="connsiteX28" fmla="*/ 2528 w 3038"/>
                <a:gd name="connsiteY28" fmla="*/ 3632 h 3870"/>
                <a:gd name="connsiteX29" fmla="*/ 2252 w 3038"/>
                <a:gd name="connsiteY29" fmla="*/ 3909 h 3870"/>
                <a:gd name="connsiteX30" fmla="*/ 1976 w 3038"/>
                <a:gd name="connsiteY30" fmla="*/ 3909 h 3870"/>
                <a:gd name="connsiteX31" fmla="*/ 1699 w 3038"/>
                <a:gd name="connsiteY31" fmla="*/ 3909 h 3870"/>
                <a:gd name="connsiteX32" fmla="*/ 1423 w 3038"/>
                <a:gd name="connsiteY32" fmla="*/ 3909 h 3870"/>
                <a:gd name="connsiteX33" fmla="*/ 1147 w 3038"/>
                <a:gd name="connsiteY33" fmla="*/ 3909 h 3870"/>
                <a:gd name="connsiteX34" fmla="*/ 870 w 3038"/>
                <a:gd name="connsiteY34" fmla="*/ 3909 h 3870"/>
                <a:gd name="connsiteX35" fmla="*/ 594 w 3038"/>
                <a:gd name="connsiteY35" fmla="*/ 3909 h 3870"/>
                <a:gd name="connsiteX36" fmla="*/ 594 w 3038"/>
                <a:gd name="connsiteY36" fmla="*/ 3632 h 3870"/>
                <a:gd name="connsiteX37" fmla="*/ 318 w 3038"/>
                <a:gd name="connsiteY37" fmla="*/ 3632 h 3870"/>
                <a:gd name="connsiteX38" fmla="*/ 318 w 3038"/>
                <a:gd name="connsiteY38" fmla="*/ 3356 h 3870"/>
                <a:gd name="connsiteX39" fmla="*/ 318 w 3038"/>
                <a:gd name="connsiteY39" fmla="*/ 3080 h 3870"/>
                <a:gd name="connsiteX40" fmla="*/ 318 w 3038"/>
                <a:gd name="connsiteY40" fmla="*/ 2803 h 3870"/>
                <a:gd name="connsiteX41" fmla="*/ 318 w 3038"/>
                <a:gd name="connsiteY41" fmla="*/ 2527 h 3870"/>
                <a:gd name="connsiteX42" fmla="*/ 318 w 3038"/>
                <a:gd name="connsiteY42" fmla="*/ 2250 h 3870"/>
                <a:gd name="connsiteX43" fmla="*/ 42 w 3038"/>
                <a:gd name="connsiteY43" fmla="*/ 2250 h 3870"/>
                <a:gd name="connsiteX44" fmla="*/ 42 w 3038"/>
                <a:gd name="connsiteY44" fmla="*/ 1974 h 3870"/>
                <a:gd name="connsiteX45" fmla="*/ 318 w 3038"/>
                <a:gd name="connsiteY45" fmla="*/ 1974 h 3870"/>
                <a:gd name="connsiteX46" fmla="*/ 318 w 3038"/>
                <a:gd name="connsiteY46" fmla="*/ 1697 h 3870"/>
                <a:gd name="connsiteX47" fmla="*/ 318 w 3038"/>
                <a:gd name="connsiteY47" fmla="*/ 1421 h 3870"/>
                <a:gd name="connsiteX48" fmla="*/ 318 w 3038"/>
                <a:gd name="connsiteY48" fmla="*/ 1421 h 3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3038" h="3870">
                  <a:moveTo>
                    <a:pt x="318" y="1421"/>
                  </a:moveTo>
                  <a:lnTo>
                    <a:pt x="318" y="1145"/>
                  </a:lnTo>
                  <a:lnTo>
                    <a:pt x="594" y="1145"/>
                  </a:lnTo>
                  <a:lnTo>
                    <a:pt x="594" y="868"/>
                  </a:lnTo>
                  <a:lnTo>
                    <a:pt x="594" y="591"/>
                  </a:lnTo>
                  <a:lnTo>
                    <a:pt x="870" y="591"/>
                  </a:lnTo>
                  <a:lnTo>
                    <a:pt x="1147" y="315"/>
                  </a:lnTo>
                  <a:lnTo>
                    <a:pt x="1147" y="39"/>
                  </a:lnTo>
                  <a:lnTo>
                    <a:pt x="1423" y="39"/>
                  </a:lnTo>
                  <a:lnTo>
                    <a:pt x="1699" y="315"/>
                  </a:lnTo>
                  <a:lnTo>
                    <a:pt x="1976" y="315"/>
                  </a:lnTo>
                  <a:lnTo>
                    <a:pt x="1976" y="591"/>
                  </a:lnTo>
                  <a:lnTo>
                    <a:pt x="2252" y="591"/>
                  </a:lnTo>
                  <a:lnTo>
                    <a:pt x="2252" y="868"/>
                  </a:lnTo>
                  <a:lnTo>
                    <a:pt x="2528" y="868"/>
                  </a:lnTo>
                  <a:lnTo>
                    <a:pt x="2528" y="1145"/>
                  </a:lnTo>
                  <a:lnTo>
                    <a:pt x="2804" y="1145"/>
                  </a:lnTo>
                  <a:lnTo>
                    <a:pt x="2804" y="1421"/>
                  </a:lnTo>
                  <a:lnTo>
                    <a:pt x="2804" y="1697"/>
                  </a:lnTo>
                  <a:lnTo>
                    <a:pt x="2804" y="1974"/>
                  </a:lnTo>
                  <a:lnTo>
                    <a:pt x="3081" y="1974"/>
                  </a:lnTo>
                  <a:lnTo>
                    <a:pt x="3081" y="2250"/>
                  </a:lnTo>
                  <a:lnTo>
                    <a:pt x="2804" y="2250"/>
                  </a:lnTo>
                  <a:lnTo>
                    <a:pt x="2804" y="2527"/>
                  </a:lnTo>
                  <a:lnTo>
                    <a:pt x="2804" y="2803"/>
                  </a:lnTo>
                  <a:lnTo>
                    <a:pt x="2804" y="3080"/>
                  </a:lnTo>
                  <a:lnTo>
                    <a:pt x="2804" y="3356"/>
                  </a:lnTo>
                  <a:lnTo>
                    <a:pt x="2804" y="3632"/>
                  </a:lnTo>
                  <a:lnTo>
                    <a:pt x="2528" y="3632"/>
                  </a:lnTo>
                  <a:lnTo>
                    <a:pt x="2252" y="3909"/>
                  </a:lnTo>
                  <a:lnTo>
                    <a:pt x="1976" y="3909"/>
                  </a:lnTo>
                  <a:lnTo>
                    <a:pt x="1699" y="3909"/>
                  </a:lnTo>
                  <a:lnTo>
                    <a:pt x="1423" y="3909"/>
                  </a:lnTo>
                  <a:lnTo>
                    <a:pt x="1147" y="3909"/>
                  </a:lnTo>
                  <a:lnTo>
                    <a:pt x="870" y="3909"/>
                  </a:lnTo>
                  <a:lnTo>
                    <a:pt x="594" y="3909"/>
                  </a:lnTo>
                  <a:lnTo>
                    <a:pt x="594" y="3632"/>
                  </a:lnTo>
                  <a:lnTo>
                    <a:pt x="318" y="3632"/>
                  </a:lnTo>
                  <a:lnTo>
                    <a:pt x="318" y="3356"/>
                  </a:lnTo>
                  <a:lnTo>
                    <a:pt x="318" y="3080"/>
                  </a:lnTo>
                  <a:lnTo>
                    <a:pt x="318" y="2803"/>
                  </a:lnTo>
                  <a:lnTo>
                    <a:pt x="318" y="2527"/>
                  </a:lnTo>
                  <a:lnTo>
                    <a:pt x="318" y="2250"/>
                  </a:lnTo>
                  <a:lnTo>
                    <a:pt x="42" y="2250"/>
                  </a:lnTo>
                  <a:lnTo>
                    <a:pt x="42" y="1974"/>
                  </a:lnTo>
                  <a:lnTo>
                    <a:pt x="318" y="1974"/>
                  </a:lnTo>
                  <a:lnTo>
                    <a:pt x="318" y="1697"/>
                  </a:lnTo>
                  <a:lnTo>
                    <a:pt x="318" y="1421"/>
                  </a:lnTo>
                  <a:lnTo>
                    <a:pt x="318" y="1421"/>
                  </a:lnTo>
                </a:path>
              </a:pathLst>
            </a:custGeom>
            <a:solidFill>
              <a:srgbClr val="F2F2F2"/>
            </a:solidFill>
            <a:ln w="14182" cap="rnd">
              <a:solidFill>
                <a:schemeClr val="bg1">
                  <a:lumMod val="50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935512E-F4A3-506B-E02D-B9A0D6B4B8AD}"/>
                </a:ext>
              </a:extLst>
            </p:cNvPr>
            <p:cNvSpPr/>
            <p:nvPr/>
          </p:nvSpPr>
          <p:spPr>
            <a:xfrm>
              <a:off x="3368558" y="4589372"/>
              <a:ext cx="25899" cy="10366"/>
            </a:xfrm>
            <a:custGeom>
              <a:avLst/>
              <a:gdLst>
                <a:gd name="connsiteX0" fmla="*/ 2528 w 5525"/>
                <a:gd name="connsiteY0" fmla="*/ 868 h 2211"/>
                <a:gd name="connsiteX1" fmla="*/ 2804 w 5525"/>
                <a:gd name="connsiteY1" fmla="*/ 1145 h 2211"/>
                <a:gd name="connsiteX2" fmla="*/ 3081 w 5525"/>
                <a:gd name="connsiteY2" fmla="*/ 1145 h 2211"/>
                <a:gd name="connsiteX3" fmla="*/ 3357 w 5525"/>
                <a:gd name="connsiteY3" fmla="*/ 1145 h 2211"/>
                <a:gd name="connsiteX4" fmla="*/ 3633 w 5525"/>
                <a:gd name="connsiteY4" fmla="*/ 868 h 2211"/>
                <a:gd name="connsiteX5" fmla="*/ 3910 w 5525"/>
                <a:gd name="connsiteY5" fmla="*/ 868 h 2211"/>
                <a:gd name="connsiteX6" fmla="*/ 3910 w 5525"/>
                <a:gd name="connsiteY6" fmla="*/ 591 h 2211"/>
                <a:gd name="connsiteX7" fmla="*/ 4186 w 5525"/>
                <a:gd name="connsiteY7" fmla="*/ 591 h 2211"/>
                <a:gd name="connsiteX8" fmla="*/ 4186 w 5525"/>
                <a:gd name="connsiteY8" fmla="*/ 315 h 2211"/>
                <a:gd name="connsiteX9" fmla="*/ 4462 w 5525"/>
                <a:gd name="connsiteY9" fmla="*/ 315 h 2211"/>
                <a:gd name="connsiteX10" fmla="*/ 4462 w 5525"/>
                <a:gd name="connsiteY10" fmla="*/ 39 h 2211"/>
                <a:gd name="connsiteX11" fmla="*/ 4738 w 5525"/>
                <a:gd name="connsiteY11" fmla="*/ 39 h 2211"/>
                <a:gd name="connsiteX12" fmla="*/ 5015 w 5525"/>
                <a:gd name="connsiteY12" fmla="*/ 39 h 2211"/>
                <a:gd name="connsiteX13" fmla="*/ 5015 w 5525"/>
                <a:gd name="connsiteY13" fmla="*/ 315 h 2211"/>
                <a:gd name="connsiteX14" fmla="*/ 5291 w 5525"/>
                <a:gd name="connsiteY14" fmla="*/ 315 h 2211"/>
                <a:gd name="connsiteX15" fmla="*/ 5291 w 5525"/>
                <a:gd name="connsiteY15" fmla="*/ 591 h 2211"/>
                <a:gd name="connsiteX16" fmla="*/ 5567 w 5525"/>
                <a:gd name="connsiteY16" fmla="*/ 591 h 2211"/>
                <a:gd name="connsiteX17" fmla="*/ 5567 w 5525"/>
                <a:gd name="connsiteY17" fmla="*/ 868 h 2211"/>
                <a:gd name="connsiteX18" fmla="*/ 5567 w 5525"/>
                <a:gd name="connsiteY18" fmla="*/ 1145 h 2211"/>
                <a:gd name="connsiteX19" fmla="*/ 5567 w 5525"/>
                <a:gd name="connsiteY19" fmla="*/ 1421 h 2211"/>
                <a:gd name="connsiteX20" fmla="*/ 5567 w 5525"/>
                <a:gd name="connsiteY20" fmla="*/ 1697 h 2211"/>
                <a:gd name="connsiteX21" fmla="*/ 5291 w 5525"/>
                <a:gd name="connsiteY21" fmla="*/ 1974 h 2211"/>
                <a:gd name="connsiteX22" fmla="*/ 5291 w 5525"/>
                <a:gd name="connsiteY22" fmla="*/ 2250 h 2211"/>
                <a:gd name="connsiteX23" fmla="*/ 5015 w 5525"/>
                <a:gd name="connsiteY23" fmla="*/ 2250 h 2211"/>
                <a:gd name="connsiteX24" fmla="*/ 4738 w 5525"/>
                <a:gd name="connsiteY24" fmla="*/ 2250 h 2211"/>
                <a:gd name="connsiteX25" fmla="*/ 4462 w 5525"/>
                <a:gd name="connsiteY25" fmla="*/ 2250 h 2211"/>
                <a:gd name="connsiteX26" fmla="*/ 4186 w 5525"/>
                <a:gd name="connsiteY26" fmla="*/ 2250 h 2211"/>
                <a:gd name="connsiteX27" fmla="*/ 4186 w 5525"/>
                <a:gd name="connsiteY27" fmla="*/ 1974 h 2211"/>
                <a:gd name="connsiteX28" fmla="*/ 3910 w 5525"/>
                <a:gd name="connsiteY28" fmla="*/ 1974 h 2211"/>
                <a:gd name="connsiteX29" fmla="*/ 3633 w 5525"/>
                <a:gd name="connsiteY29" fmla="*/ 1974 h 2211"/>
                <a:gd name="connsiteX30" fmla="*/ 3357 w 5525"/>
                <a:gd name="connsiteY30" fmla="*/ 1974 h 2211"/>
                <a:gd name="connsiteX31" fmla="*/ 3081 w 5525"/>
                <a:gd name="connsiteY31" fmla="*/ 2250 h 2211"/>
                <a:gd name="connsiteX32" fmla="*/ 2804 w 5525"/>
                <a:gd name="connsiteY32" fmla="*/ 1974 h 2211"/>
                <a:gd name="connsiteX33" fmla="*/ 2528 w 5525"/>
                <a:gd name="connsiteY33" fmla="*/ 1974 h 2211"/>
                <a:gd name="connsiteX34" fmla="*/ 2252 w 5525"/>
                <a:gd name="connsiteY34" fmla="*/ 1697 h 2211"/>
                <a:gd name="connsiteX35" fmla="*/ 1976 w 5525"/>
                <a:gd name="connsiteY35" fmla="*/ 1697 h 2211"/>
                <a:gd name="connsiteX36" fmla="*/ 1976 w 5525"/>
                <a:gd name="connsiteY36" fmla="*/ 1421 h 2211"/>
                <a:gd name="connsiteX37" fmla="*/ 1699 w 5525"/>
                <a:gd name="connsiteY37" fmla="*/ 1421 h 2211"/>
                <a:gd name="connsiteX38" fmla="*/ 1423 w 5525"/>
                <a:gd name="connsiteY38" fmla="*/ 1421 h 2211"/>
                <a:gd name="connsiteX39" fmla="*/ 1423 w 5525"/>
                <a:gd name="connsiteY39" fmla="*/ 1145 h 2211"/>
                <a:gd name="connsiteX40" fmla="*/ 1147 w 5525"/>
                <a:gd name="connsiteY40" fmla="*/ 1145 h 2211"/>
                <a:gd name="connsiteX41" fmla="*/ 871 w 5525"/>
                <a:gd name="connsiteY41" fmla="*/ 1145 h 2211"/>
                <a:gd name="connsiteX42" fmla="*/ 594 w 5525"/>
                <a:gd name="connsiteY42" fmla="*/ 1145 h 2211"/>
                <a:gd name="connsiteX43" fmla="*/ 318 w 5525"/>
                <a:gd name="connsiteY43" fmla="*/ 1145 h 2211"/>
                <a:gd name="connsiteX44" fmla="*/ 42 w 5525"/>
                <a:gd name="connsiteY44" fmla="*/ 1145 h 2211"/>
                <a:gd name="connsiteX45" fmla="*/ 42 w 5525"/>
                <a:gd name="connsiteY45" fmla="*/ 868 h 2211"/>
                <a:gd name="connsiteX46" fmla="*/ 318 w 5525"/>
                <a:gd name="connsiteY46" fmla="*/ 868 h 2211"/>
                <a:gd name="connsiteX47" fmla="*/ 318 w 5525"/>
                <a:gd name="connsiteY47" fmla="*/ 591 h 2211"/>
                <a:gd name="connsiteX48" fmla="*/ 594 w 5525"/>
                <a:gd name="connsiteY48" fmla="*/ 591 h 2211"/>
                <a:gd name="connsiteX49" fmla="*/ 871 w 5525"/>
                <a:gd name="connsiteY49" fmla="*/ 591 h 2211"/>
                <a:gd name="connsiteX50" fmla="*/ 1147 w 5525"/>
                <a:gd name="connsiteY50" fmla="*/ 591 h 2211"/>
                <a:gd name="connsiteX51" fmla="*/ 1423 w 5525"/>
                <a:gd name="connsiteY51" fmla="*/ 591 h 2211"/>
                <a:gd name="connsiteX52" fmla="*/ 1699 w 5525"/>
                <a:gd name="connsiteY52" fmla="*/ 591 h 2211"/>
                <a:gd name="connsiteX53" fmla="*/ 1699 w 5525"/>
                <a:gd name="connsiteY53" fmla="*/ 868 h 2211"/>
                <a:gd name="connsiteX54" fmla="*/ 1976 w 5525"/>
                <a:gd name="connsiteY54" fmla="*/ 868 h 2211"/>
                <a:gd name="connsiteX55" fmla="*/ 2252 w 5525"/>
                <a:gd name="connsiteY55" fmla="*/ 868 h 2211"/>
                <a:gd name="connsiteX56" fmla="*/ 2528 w 5525"/>
                <a:gd name="connsiteY56" fmla="*/ 868 h 2211"/>
                <a:gd name="connsiteX57" fmla="*/ 2528 w 5525"/>
                <a:gd name="connsiteY57" fmla="*/ 868 h 2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5525" h="2211">
                  <a:moveTo>
                    <a:pt x="2528" y="868"/>
                  </a:moveTo>
                  <a:lnTo>
                    <a:pt x="2804" y="1145"/>
                  </a:lnTo>
                  <a:lnTo>
                    <a:pt x="3081" y="1145"/>
                  </a:lnTo>
                  <a:lnTo>
                    <a:pt x="3357" y="1145"/>
                  </a:lnTo>
                  <a:lnTo>
                    <a:pt x="3633" y="868"/>
                  </a:lnTo>
                  <a:lnTo>
                    <a:pt x="3910" y="868"/>
                  </a:lnTo>
                  <a:lnTo>
                    <a:pt x="3910" y="591"/>
                  </a:lnTo>
                  <a:lnTo>
                    <a:pt x="4186" y="591"/>
                  </a:lnTo>
                  <a:lnTo>
                    <a:pt x="4186" y="315"/>
                  </a:lnTo>
                  <a:lnTo>
                    <a:pt x="4462" y="315"/>
                  </a:lnTo>
                  <a:lnTo>
                    <a:pt x="4462" y="39"/>
                  </a:lnTo>
                  <a:lnTo>
                    <a:pt x="4738" y="39"/>
                  </a:lnTo>
                  <a:lnTo>
                    <a:pt x="5015" y="39"/>
                  </a:lnTo>
                  <a:lnTo>
                    <a:pt x="5015" y="315"/>
                  </a:lnTo>
                  <a:lnTo>
                    <a:pt x="5291" y="315"/>
                  </a:lnTo>
                  <a:lnTo>
                    <a:pt x="5291" y="591"/>
                  </a:lnTo>
                  <a:lnTo>
                    <a:pt x="5567" y="591"/>
                  </a:lnTo>
                  <a:lnTo>
                    <a:pt x="5567" y="868"/>
                  </a:lnTo>
                  <a:lnTo>
                    <a:pt x="5567" y="1145"/>
                  </a:lnTo>
                  <a:lnTo>
                    <a:pt x="5567" y="1421"/>
                  </a:lnTo>
                  <a:lnTo>
                    <a:pt x="5567" y="1697"/>
                  </a:lnTo>
                  <a:lnTo>
                    <a:pt x="5291" y="1974"/>
                  </a:lnTo>
                  <a:lnTo>
                    <a:pt x="5291" y="2250"/>
                  </a:lnTo>
                  <a:lnTo>
                    <a:pt x="5015" y="2250"/>
                  </a:lnTo>
                  <a:lnTo>
                    <a:pt x="4738" y="2250"/>
                  </a:lnTo>
                  <a:lnTo>
                    <a:pt x="4462" y="2250"/>
                  </a:lnTo>
                  <a:lnTo>
                    <a:pt x="4186" y="2250"/>
                  </a:lnTo>
                  <a:lnTo>
                    <a:pt x="4186" y="1974"/>
                  </a:lnTo>
                  <a:lnTo>
                    <a:pt x="3910" y="1974"/>
                  </a:lnTo>
                  <a:lnTo>
                    <a:pt x="3633" y="1974"/>
                  </a:lnTo>
                  <a:lnTo>
                    <a:pt x="3357" y="1974"/>
                  </a:lnTo>
                  <a:lnTo>
                    <a:pt x="3081" y="2250"/>
                  </a:lnTo>
                  <a:lnTo>
                    <a:pt x="2804" y="1974"/>
                  </a:lnTo>
                  <a:lnTo>
                    <a:pt x="2528" y="1974"/>
                  </a:lnTo>
                  <a:lnTo>
                    <a:pt x="2252" y="1697"/>
                  </a:lnTo>
                  <a:lnTo>
                    <a:pt x="1976" y="1697"/>
                  </a:lnTo>
                  <a:lnTo>
                    <a:pt x="1976" y="1421"/>
                  </a:lnTo>
                  <a:lnTo>
                    <a:pt x="1699" y="1421"/>
                  </a:lnTo>
                  <a:lnTo>
                    <a:pt x="1423" y="1421"/>
                  </a:lnTo>
                  <a:lnTo>
                    <a:pt x="1423" y="1145"/>
                  </a:lnTo>
                  <a:lnTo>
                    <a:pt x="1147" y="1145"/>
                  </a:lnTo>
                  <a:lnTo>
                    <a:pt x="871" y="1145"/>
                  </a:lnTo>
                  <a:lnTo>
                    <a:pt x="594" y="1145"/>
                  </a:lnTo>
                  <a:lnTo>
                    <a:pt x="318" y="1145"/>
                  </a:lnTo>
                  <a:lnTo>
                    <a:pt x="42" y="1145"/>
                  </a:lnTo>
                  <a:lnTo>
                    <a:pt x="42" y="868"/>
                  </a:lnTo>
                  <a:lnTo>
                    <a:pt x="318" y="868"/>
                  </a:lnTo>
                  <a:lnTo>
                    <a:pt x="318" y="591"/>
                  </a:lnTo>
                  <a:lnTo>
                    <a:pt x="594" y="591"/>
                  </a:lnTo>
                  <a:lnTo>
                    <a:pt x="871" y="591"/>
                  </a:lnTo>
                  <a:lnTo>
                    <a:pt x="1147" y="591"/>
                  </a:lnTo>
                  <a:lnTo>
                    <a:pt x="1423" y="591"/>
                  </a:lnTo>
                  <a:lnTo>
                    <a:pt x="1699" y="591"/>
                  </a:lnTo>
                  <a:lnTo>
                    <a:pt x="1699" y="868"/>
                  </a:lnTo>
                  <a:lnTo>
                    <a:pt x="1976" y="868"/>
                  </a:lnTo>
                  <a:lnTo>
                    <a:pt x="2252" y="868"/>
                  </a:lnTo>
                  <a:lnTo>
                    <a:pt x="2528" y="868"/>
                  </a:lnTo>
                  <a:lnTo>
                    <a:pt x="2528" y="868"/>
                  </a:lnTo>
                </a:path>
              </a:pathLst>
            </a:custGeom>
            <a:solidFill>
              <a:srgbClr val="F2F2F2"/>
            </a:solidFill>
            <a:ln w="14182" cap="rnd">
              <a:solidFill>
                <a:schemeClr val="bg1">
                  <a:lumMod val="50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F368EF5-582E-A10D-3550-D766881A7A18}"/>
                </a:ext>
              </a:extLst>
            </p:cNvPr>
            <p:cNvSpPr/>
            <p:nvPr/>
          </p:nvSpPr>
          <p:spPr>
            <a:xfrm>
              <a:off x="3521366" y="4804501"/>
              <a:ext cx="14240" cy="16847"/>
            </a:xfrm>
            <a:custGeom>
              <a:avLst/>
              <a:gdLst>
                <a:gd name="connsiteX0" fmla="*/ 42 w 3038"/>
                <a:gd name="connsiteY0" fmla="*/ 868 h 3594"/>
                <a:gd name="connsiteX1" fmla="*/ 42 w 3038"/>
                <a:gd name="connsiteY1" fmla="*/ 591 h 3594"/>
                <a:gd name="connsiteX2" fmla="*/ 318 w 3038"/>
                <a:gd name="connsiteY2" fmla="*/ 591 h 3594"/>
                <a:gd name="connsiteX3" fmla="*/ 318 w 3038"/>
                <a:gd name="connsiteY3" fmla="*/ 315 h 3594"/>
                <a:gd name="connsiteX4" fmla="*/ 594 w 3038"/>
                <a:gd name="connsiteY4" fmla="*/ 315 h 3594"/>
                <a:gd name="connsiteX5" fmla="*/ 870 w 3038"/>
                <a:gd name="connsiteY5" fmla="*/ 315 h 3594"/>
                <a:gd name="connsiteX6" fmla="*/ 1147 w 3038"/>
                <a:gd name="connsiteY6" fmla="*/ 315 h 3594"/>
                <a:gd name="connsiteX7" fmla="*/ 1147 w 3038"/>
                <a:gd name="connsiteY7" fmla="*/ 39 h 3594"/>
                <a:gd name="connsiteX8" fmla="*/ 1423 w 3038"/>
                <a:gd name="connsiteY8" fmla="*/ 39 h 3594"/>
                <a:gd name="connsiteX9" fmla="*/ 1699 w 3038"/>
                <a:gd name="connsiteY9" fmla="*/ 39 h 3594"/>
                <a:gd name="connsiteX10" fmla="*/ 1976 w 3038"/>
                <a:gd name="connsiteY10" fmla="*/ 39 h 3594"/>
                <a:gd name="connsiteX11" fmla="*/ 1976 w 3038"/>
                <a:gd name="connsiteY11" fmla="*/ 315 h 3594"/>
                <a:gd name="connsiteX12" fmla="*/ 2252 w 3038"/>
                <a:gd name="connsiteY12" fmla="*/ 315 h 3594"/>
                <a:gd name="connsiteX13" fmla="*/ 2252 w 3038"/>
                <a:gd name="connsiteY13" fmla="*/ 591 h 3594"/>
                <a:gd name="connsiteX14" fmla="*/ 2528 w 3038"/>
                <a:gd name="connsiteY14" fmla="*/ 868 h 3594"/>
                <a:gd name="connsiteX15" fmla="*/ 2804 w 3038"/>
                <a:gd name="connsiteY15" fmla="*/ 1145 h 3594"/>
                <a:gd name="connsiteX16" fmla="*/ 2804 w 3038"/>
                <a:gd name="connsiteY16" fmla="*/ 1421 h 3594"/>
                <a:gd name="connsiteX17" fmla="*/ 3081 w 3038"/>
                <a:gd name="connsiteY17" fmla="*/ 1421 h 3594"/>
                <a:gd name="connsiteX18" fmla="*/ 3081 w 3038"/>
                <a:gd name="connsiteY18" fmla="*/ 1697 h 3594"/>
                <a:gd name="connsiteX19" fmla="*/ 3081 w 3038"/>
                <a:gd name="connsiteY19" fmla="*/ 1974 h 3594"/>
                <a:gd name="connsiteX20" fmla="*/ 3081 w 3038"/>
                <a:gd name="connsiteY20" fmla="*/ 2250 h 3594"/>
                <a:gd name="connsiteX21" fmla="*/ 3081 w 3038"/>
                <a:gd name="connsiteY21" fmla="*/ 2527 h 3594"/>
                <a:gd name="connsiteX22" fmla="*/ 3081 w 3038"/>
                <a:gd name="connsiteY22" fmla="*/ 2803 h 3594"/>
                <a:gd name="connsiteX23" fmla="*/ 3081 w 3038"/>
                <a:gd name="connsiteY23" fmla="*/ 3080 h 3594"/>
                <a:gd name="connsiteX24" fmla="*/ 3081 w 3038"/>
                <a:gd name="connsiteY24" fmla="*/ 3356 h 3594"/>
                <a:gd name="connsiteX25" fmla="*/ 3081 w 3038"/>
                <a:gd name="connsiteY25" fmla="*/ 3633 h 3594"/>
                <a:gd name="connsiteX26" fmla="*/ 2804 w 3038"/>
                <a:gd name="connsiteY26" fmla="*/ 3633 h 3594"/>
                <a:gd name="connsiteX27" fmla="*/ 2804 w 3038"/>
                <a:gd name="connsiteY27" fmla="*/ 3356 h 3594"/>
                <a:gd name="connsiteX28" fmla="*/ 2528 w 3038"/>
                <a:gd name="connsiteY28" fmla="*/ 3356 h 3594"/>
                <a:gd name="connsiteX29" fmla="*/ 2528 w 3038"/>
                <a:gd name="connsiteY29" fmla="*/ 3080 h 3594"/>
                <a:gd name="connsiteX30" fmla="*/ 2252 w 3038"/>
                <a:gd name="connsiteY30" fmla="*/ 3080 h 3594"/>
                <a:gd name="connsiteX31" fmla="*/ 2252 w 3038"/>
                <a:gd name="connsiteY31" fmla="*/ 2803 h 3594"/>
                <a:gd name="connsiteX32" fmla="*/ 2252 w 3038"/>
                <a:gd name="connsiteY32" fmla="*/ 2527 h 3594"/>
                <a:gd name="connsiteX33" fmla="*/ 2252 w 3038"/>
                <a:gd name="connsiteY33" fmla="*/ 2250 h 3594"/>
                <a:gd name="connsiteX34" fmla="*/ 1976 w 3038"/>
                <a:gd name="connsiteY34" fmla="*/ 2250 h 3594"/>
                <a:gd name="connsiteX35" fmla="*/ 1976 w 3038"/>
                <a:gd name="connsiteY35" fmla="*/ 1974 h 3594"/>
                <a:gd name="connsiteX36" fmla="*/ 1699 w 3038"/>
                <a:gd name="connsiteY36" fmla="*/ 1974 h 3594"/>
                <a:gd name="connsiteX37" fmla="*/ 1699 w 3038"/>
                <a:gd name="connsiteY37" fmla="*/ 1697 h 3594"/>
                <a:gd name="connsiteX38" fmla="*/ 1423 w 3038"/>
                <a:gd name="connsiteY38" fmla="*/ 1697 h 3594"/>
                <a:gd name="connsiteX39" fmla="*/ 1147 w 3038"/>
                <a:gd name="connsiteY39" fmla="*/ 1697 h 3594"/>
                <a:gd name="connsiteX40" fmla="*/ 1147 w 3038"/>
                <a:gd name="connsiteY40" fmla="*/ 1974 h 3594"/>
                <a:gd name="connsiteX41" fmla="*/ 1147 w 3038"/>
                <a:gd name="connsiteY41" fmla="*/ 2250 h 3594"/>
                <a:gd name="connsiteX42" fmla="*/ 870 w 3038"/>
                <a:gd name="connsiteY42" fmla="*/ 2250 h 3594"/>
                <a:gd name="connsiteX43" fmla="*/ 594 w 3038"/>
                <a:gd name="connsiteY43" fmla="*/ 1974 h 3594"/>
                <a:gd name="connsiteX44" fmla="*/ 594 w 3038"/>
                <a:gd name="connsiteY44" fmla="*/ 1697 h 3594"/>
                <a:gd name="connsiteX45" fmla="*/ 318 w 3038"/>
                <a:gd name="connsiteY45" fmla="*/ 1697 h 3594"/>
                <a:gd name="connsiteX46" fmla="*/ 318 w 3038"/>
                <a:gd name="connsiteY46" fmla="*/ 1421 h 3594"/>
                <a:gd name="connsiteX47" fmla="*/ 318 w 3038"/>
                <a:gd name="connsiteY47" fmla="*/ 1145 h 3594"/>
                <a:gd name="connsiteX48" fmla="*/ 42 w 3038"/>
                <a:gd name="connsiteY48" fmla="*/ 1145 h 3594"/>
                <a:gd name="connsiteX49" fmla="*/ 42 w 3038"/>
                <a:gd name="connsiteY49" fmla="*/ 868 h 3594"/>
                <a:gd name="connsiteX50" fmla="*/ 42 w 3038"/>
                <a:gd name="connsiteY50" fmla="*/ 868 h 3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038" h="3594">
                  <a:moveTo>
                    <a:pt x="42" y="868"/>
                  </a:moveTo>
                  <a:lnTo>
                    <a:pt x="42" y="591"/>
                  </a:lnTo>
                  <a:lnTo>
                    <a:pt x="318" y="591"/>
                  </a:lnTo>
                  <a:lnTo>
                    <a:pt x="318" y="315"/>
                  </a:lnTo>
                  <a:lnTo>
                    <a:pt x="594" y="315"/>
                  </a:lnTo>
                  <a:lnTo>
                    <a:pt x="870" y="315"/>
                  </a:lnTo>
                  <a:lnTo>
                    <a:pt x="1147" y="315"/>
                  </a:lnTo>
                  <a:lnTo>
                    <a:pt x="1147" y="39"/>
                  </a:lnTo>
                  <a:lnTo>
                    <a:pt x="1423" y="39"/>
                  </a:lnTo>
                  <a:lnTo>
                    <a:pt x="1699" y="39"/>
                  </a:lnTo>
                  <a:lnTo>
                    <a:pt x="1976" y="39"/>
                  </a:lnTo>
                  <a:lnTo>
                    <a:pt x="1976" y="315"/>
                  </a:lnTo>
                  <a:lnTo>
                    <a:pt x="2252" y="315"/>
                  </a:lnTo>
                  <a:lnTo>
                    <a:pt x="2252" y="591"/>
                  </a:lnTo>
                  <a:lnTo>
                    <a:pt x="2528" y="868"/>
                  </a:lnTo>
                  <a:lnTo>
                    <a:pt x="2804" y="1145"/>
                  </a:lnTo>
                  <a:lnTo>
                    <a:pt x="2804" y="1421"/>
                  </a:lnTo>
                  <a:lnTo>
                    <a:pt x="3081" y="1421"/>
                  </a:lnTo>
                  <a:lnTo>
                    <a:pt x="3081" y="1697"/>
                  </a:lnTo>
                  <a:lnTo>
                    <a:pt x="3081" y="1974"/>
                  </a:lnTo>
                  <a:lnTo>
                    <a:pt x="3081" y="2250"/>
                  </a:lnTo>
                  <a:lnTo>
                    <a:pt x="3081" y="2527"/>
                  </a:lnTo>
                  <a:lnTo>
                    <a:pt x="3081" y="2803"/>
                  </a:lnTo>
                  <a:lnTo>
                    <a:pt x="3081" y="3080"/>
                  </a:lnTo>
                  <a:lnTo>
                    <a:pt x="3081" y="3356"/>
                  </a:lnTo>
                  <a:lnTo>
                    <a:pt x="3081" y="3633"/>
                  </a:lnTo>
                  <a:lnTo>
                    <a:pt x="2804" y="3633"/>
                  </a:lnTo>
                  <a:lnTo>
                    <a:pt x="2804" y="3356"/>
                  </a:lnTo>
                  <a:lnTo>
                    <a:pt x="2528" y="3356"/>
                  </a:lnTo>
                  <a:lnTo>
                    <a:pt x="2528" y="3080"/>
                  </a:lnTo>
                  <a:lnTo>
                    <a:pt x="2252" y="3080"/>
                  </a:lnTo>
                  <a:lnTo>
                    <a:pt x="2252" y="2803"/>
                  </a:lnTo>
                  <a:lnTo>
                    <a:pt x="2252" y="2527"/>
                  </a:lnTo>
                  <a:lnTo>
                    <a:pt x="2252" y="2250"/>
                  </a:lnTo>
                  <a:lnTo>
                    <a:pt x="1976" y="2250"/>
                  </a:lnTo>
                  <a:lnTo>
                    <a:pt x="1976" y="1974"/>
                  </a:lnTo>
                  <a:lnTo>
                    <a:pt x="1699" y="1974"/>
                  </a:lnTo>
                  <a:lnTo>
                    <a:pt x="1699" y="1697"/>
                  </a:lnTo>
                  <a:lnTo>
                    <a:pt x="1423" y="1697"/>
                  </a:lnTo>
                  <a:lnTo>
                    <a:pt x="1147" y="1697"/>
                  </a:lnTo>
                  <a:lnTo>
                    <a:pt x="1147" y="1974"/>
                  </a:lnTo>
                  <a:lnTo>
                    <a:pt x="1147" y="2250"/>
                  </a:lnTo>
                  <a:lnTo>
                    <a:pt x="870" y="2250"/>
                  </a:lnTo>
                  <a:lnTo>
                    <a:pt x="594" y="1974"/>
                  </a:lnTo>
                  <a:lnTo>
                    <a:pt x="594" y="1697"/>
                  </a:lnTo>
                  <a:lnTo>
                    <a:pt x="318" y="1697"/>
                  </a:lnTo>
                  <a:lnTo>
                    <a:pt x="318" y="1421"/>
                  </a:lnTo>
                  <a:lnTo>
                    <a:pt x="318" y="1145"/>
                  </a:lnTo>
                  <a:lnTo>
                    <a:pt x="42" y="1145"/>
                  </a:lnTo>
                  <a:lnTo>
                    <a:pt x="42" y="868"/>
                  </a:lnTo>
                  <a:lnTo>
                    <a:pt x="42" y="868"/>
                  </a:lnTo>
                </a:path>
              </a:pathLst>
            </a:custGeom>
            <a:solidFill>
              <a:srgbClr val="F2F2F2"/>
            </a:solidFill>
            <a:ln w="14182" cap="rnd">
              <a:solidFill>
                <a:schemeClr val="bg1">
                  <a:lumMod val="50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74DB76E-731C-E096-CB1A-C1879DB1F2F5}"/>
                </a:ext>
              </a:extLst>
            </p:cNvPr>
            <p:cNvSpPr/>
            <p:nvPr/>
          </p:nvSpPr>
          <p:spPr>
            <a:xfrm>
              <a:off x="3271432" y="4534938"/>
              <a:ext cx="7768" cy="11664"/>
            </a:xfrm>
            <a:custGeom>
              <a:avLst/>
              <a:gdLst>
                <a:gd name="connsiteX0" fmla="*/ 318 w 1657"/>
                <a:gd name="connsiteY0" fmla="*/ 315 h 2488"/>
                <a:gd name="connsiteX1" fmla="*/ 318 w 1657"/>
                <a:gd name="connsiteY1" fmla="*/ 39 h 2488"/>
                <a:gd name="connsiteX2" fmla="*/ 594 w 1657"/>
                <a:gd name="connsiteY2" fmla="*/ 39 h 2488"/>
                <a:gd name="connsiteX3" fmla="*/ 871 w 1657"/>
                <a:gd name="connsiteY3" fmla="*/ 315 h 2488"/>
                <a:gd name="connsiteX4" fmla="*/ 871 w 1657"/>
                <a:gd name="connsiteY4" fmla="*/ 592 h 2488"/>
                <a:gd name="connsiteX5" fmla="*/ 1147 w 1657"/>
                <a:gd name="connsiteY5" fmla="*/ 592 h 2488"/>
                <a:gd name="connsiteX6" fmla="*/ 1147 w 1657"/>
                <a:gd name="connsiteY6" fmla="*/ 868 h 2488"/>
                <a:gd name="connsiteX7" fmla="*/ 1147 w 1657"/>
                <a:gd name="connsiteY7" fmla="*/ 1145 h 2488"/>
                <a:gd name="connsiteX8" fmla="*/ 1147 w 1657"/>
                <a:gd name="connsiteY8" fmla="*/ 1421 h 2488"/>
                <a:gd name="connsiteX9" fmla="*/ 1423 w 1657"/>
                <a:gd name="connsiteY9" fmla="*/ 1698 h 2488"/>
                <a:gd name="connsiteX10" fmla="*/ 1699 w 1657"/>
                <a:gd name="connsiteY10" fmla="*/ 1698 h 2488"/>
                <a:gd name="connsiteX11" fmla="*/ 1699 w 1657"/>
                <a:gd name="connsiteY11" fmla="*/ 1974 h 2488"/>
                <a:gd name="connsiteX12" fmla="*/ 1699 w 1657"/>
                <a:gd name="connsiteY12" fmla="*/ 2250 h 2488"/>
                <a:gd name="connsiteX13" fmla="*/ 1699 w 1657"/>
                <a:gd name="connsiteY13" fmla="*/ 2527 h 2488"/>
                <a:gd name="connsiteX14" fmla="*/ 1423 w 1657"/>
                <a:gd name="connsiteY14" fmla="*/ 2527 h 2488"/>
                <a:gd name="connsiteX15" fmla="*/ 1147 w 1657"/>
                <a:gd name="connsiteY15" fmla="*/ 2527 h 2488"/>
                <a:gd name="connsiteX16" fmla="*/ 1147 w 1657"/>
                <a:gd name="connsiteY16" fmla="*/ 2250 h 2488"/>
                <a:gd name="connsiteX17" fmla="*/ 871 w 1657"/>
                <a:gd name="connsiteY17" fmla="*/ 2250 h 2488"/>
                <a:gd name="connsiteX18" fmla="*/ 594 w 1657"/>
                <a:gd name="connsiteY18" fmla="*/ 2250 h 2488"/>
                <a:gd name="connsiteX19" fmla="*/ 318 w 1657"/>
                <a:gd name="connsiteY19" fmla="*/ 1974 h 2488"/>
                <a:gd name="connsiteX20" fmla="*/ 318 w 1657"/>
                <a:gd name="connsiteY20" fmla="*/ 1698 h 2488"/>
                <a:gd name="connsiteX21" fmla="*/ 318 w 1657"/>
                <a:gd name="connsiteY21" fmla="*/ 1421 h 2488"/>
                <a:gd name="connsiteX22" fmla="*/ 42 w 1657"/>
                <a:gd name="connsiteY22" fmla="*/ 1145 h 2488"/>
                <a:gd name="connsiteX23" fmla="*/ 42 w 1657"/>
                <a:gd name="connsiteY23" fmla="*/ 868 h 2488"/>
                <a:gd name="connsiteX24" fmla="*/ 42 w 1657"/>
                <a:gd name="connsiteY24" fmla="*/ 592 h 2488"/>
                <a:gd name="connsiteX25" fmla="*/ 318 w 1657"/>
                <a:gd name="connsiteY25" fmla="*/ 592 h 2488"/>
                <a:gd name="connsiteX26" fmla="*/ 318 w 1657"/>
                <a:gd name="connsiteY26" fmla="*/ 315 h 2488"/>
                <a:gd name="connsiteX27" fmla="*/ 318 w 1657"/>
                <a:gd name="connsiteY27" fmla="*/ 315 h 2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657" h="2488">
                  <a:moveTo>
                    <a:pt x="318" y="315"/>
                  </a:moveTo>
                  <a:lnTo>
                    <a:pt x="318" y="39"/>
                  </a:lnTo>
                  <a:lnTo>
                    <a:pt x="594" y="39"/>
                  </a:lnTo>
                  <a:lnTo>
                    <a:pt x="871" y="315"/>
                  </a:lnTo>
                  <a:lnTo>
                    <a:pt x="871" y="592"/>
                  </a:lnTo>
                  <a:lnTo>
                    <a:pt x="1147" y="592"/>
                  </a:lnTo>
                  <a:lnTo>
                    <a:pt x="1147" y="868"/>
                  </a:lnTo>
                  <a:lnTo>
                    <a:pt x="1147" y="1145"/>
                  </a:lnTo>
                  <a:lnTo>
                    <a:pt x="1147" y="1421"/>
                  </a:lnTo>
                  <a:lnTo>
                    <a:pt x="1423" y="1698"/>
                  </a:lnTo>
                  <a:lnTo>
                    <a:pt x="1699" y="1698"/>
                  </a:lnTo>
                  <a:lnTo>
                    <a:pt x="1699" y="1974"/>
                  </a:lnTo>
                  <a:lnTo>
                    <a:pt x="1699" y="2250"/>
                  </a:lnTo>
                  <a:lnTo>
                    <a:pt x="1699" y="2527"/>
                  </a:lnTo>
                  <a:lnTo>
                    <a:pt x="1423" y="2527"/>
                  </a:lnTo>
                  <a:lnTo>
                    <a:pt x="1147" y="2527"/>
                  </a:lnTo>
                  <a:lnTo>
                    <a:pt x="1147" y="2250"/>
                  </a:lnTo>
                  <a:lnTo>
                    <a:pt x="871" y="2250"/>
                  </a:lnTo>
                  <a:lnTo>
                    <a:pt x="594" y="2250"/>
                  </a:lnTo>
                  <a:lnTo>
                    <a:pt x="318" y="1974"/>
                  </a:lnTo>
                  <a:lnTo>
                    <a:pt x="318" y="1698"/>
                  </a:lnTo>
                  <a:lnTo>
                    <a:pt x="318" y="1421"/>
                  </a:lnTo>
                  <a:lnTo>
                    <a:pt x="42" y="1145"/>
                  </a:lnTo>
                  <a:lnTo>
                    <a:pt x="42" y="868"/>
                  </a:lnTo>
                  <a:lnTo>
                    <a:pt x="42" y="592"/>
                  </a:lnTo>
                  <a:lnTo>
                    <a:pt x="318" y="592"/>
                  </a:lnTo>
                  <a:lnTo>
                    <a:pt x="318" y="315"/>
                  </a:lnTo>
                  <a:lnTo>
                    <a:pt x="318" y="315"/>
                  </a:lnTo>
                </a:path>
              </a:pathLst>
            </a:custGeom>
            <a:solidFill>
              <a:srgbClr val="F2F2F2"/>
            </a:solidFill>
            <a:ln w="14182" cap="rnd">
              <a:solidFill>
                <a:schemeClr val="bg1">
                  <a:lumMod val="50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B94E4DB-519E-F5EA-E461-32E59A6E474B}"/>
                </a:ext>
              </a:extLst>
            </p:cNvPr>
            <p:cNvSpPr/>
            <p:nvPr/>
          </p:nvSpPr>
          <p:spPr>
            <a:xfrm>
              <a:off x="3369852" y="4639913"/>
              <a:ext cx="10361" cy="6479"/>
            </a:xfrm>
            <a:custGeom>
              <a:avLst/>
              <a:gdLst>
                <a:gd name="connsiteX0" fmla="*/ 595 w 2210"/>
                <a:gd name="connsiteY0" fmla="*/ 1421 h 1382"/>
                <a:gd name="connsiteX1" fmla="*/ 595 w 2210"/>
                <a:gd name="connsiteY1" fmla="*/ 1144 h 1382"/>
                <a:gd name="connsiteX2" fmla="*/ 595 w 2210"/>
                <a:gd name="connsiteY2" fmla="*/ 868 h 1382"/>
                <a:gd name="connsiteX3" fmla="*/ 318 w 2210"/>
                <a:gd name="connsiteY3" fmla="*/ 868 h 1382"/>
                <a:gd name="connsiteX4" fmla="*/ 318 w 2210"/>
                <a:gd name="connsiteY4" fmla="*/ 591 h 1382"/>
                <a:gd name="connsiteX5" fmla="*/ 42 w 2210"/>
                <a:gd name="connsiteY5" fmla="*/ 591 h 1382"/>
                <a:gd name="connsiteX6" fmla="*/ 42 w 2210"/>
                <a:gd name="connsiteY6" fmla="*/ 315 h 1382"/>
                <a:gd name="connsiteX7" fmla="*/ 42 w 2210"/>
                <a:gd name="connsiteY7" fmla="*/ 39 h 1382"/>
                <a:gd name="connsiteX8" fmla="*/ 318 w 2210"/>
                <a:gd name="connsiteY8" fmla="*/ 39 h 1382"/>
                <a:gd name="connsiteX9" fmla="*/ 318 w 2210"/>
                <a:gd name="connsiteY9" fmla="*/ 315 h 1382"/>
                <a:gd name="connsiteX10" fmla="*/ 595 w 2210"/>
                <a:gd name="connsiteY10" fmla="*/ 315 h 1382"/>
                <a:gd name="connsiteX11" fmla="*/ 871 w 2210"/>
                <a:gd name="connsiteY11" fmla="*/ 315 h 1382"/>
                <a:gd name="connsiteX12" fmla="*/ 871 w 2210"/>
                <a:gd name="connsiteY12" fmla="*/ 39 h 1382"/>
                <a:gd name="connsiteX13" fmla="*/ 1147 w 2210"/>
                <a:gd name="connsiteY13" fmla="*/ 39 h 1382"/>
                <a:gd name="connsiteX14" fmla="*/ 1147 w 2210"/>
                <a:gd name="connsiteY14" fmla="*/ 315 h 1382"/>
                <a:gd name="connsiteX15" fmla="*/ 1423 w 2210"/>
                <a:gd name="connsiteY15" fmla="*/ 315 h 1382"/>
                <a:gd name="connsiteX16" fmla="*/ 1699 w 2210"/>
                <a:gd name="connsiteY16" fmla="*/ 315 h 1382"/>
                <a:gd name="connsiteX17" fmla="*/ 1976 w 2210"/>
                <a:gd name="connsiteY17" fmla="*/ 315 h 1382"/>
                <a:gd name="connsiteX18" fmla="*/ 1976 w 2210"/>
                <a:gd name="connsiteY18" fmla="*/ 591 h 1382"/>
                <a:gd name="connsiteX19" fmla="*/ 2252 w 2210"/>
                <a:gd name="connsiteY19" fmla="*/ 591 h 1382"/>
                <a:gd name="connsiteX20" fmla="*/ 2252 w 2210"/>
                <a:gd name="connsiteY20" fmla="*/ 868 h 1382"/>
                <a:gd name="connsiteX21" fmla="*/ 1976 w 2210"/>
                <a:gd name="connsiteY21" fmla="*/ 868 h 1382"/>
                <a:gd name="connsiteX22" fmla="*/ 1976 w 2210"/>
                <a:gd name="connsiteY22" fmla="*/ 1144 h 1382"/>
                <a:gd name="connsiteX23" fmla="*/ 1699 w 2210"/>
                <a:gd name="connsiteY23" fmla="*/ 1144 h 1382"/>
                <a:gd name="connsiteX24" fmla="*/ 1699 w 2210"/>
                <a:gd name="connsiteY24" fmla="*/ 1421 h 1382"/>
                <a:gd name="connsiteX25" fmla="*/ 1423 w 2210"/>
                <a:gd name="connsiteY25" fmla="*/ 1421 h 1382"/>
                <a:gd name="connsiteX26" fmla="*/ 1423 w 2210"/>
                <a:gd name="connsiteY26" fmla="*/ 1144 h 1382"/>
                <a:gd name="connsiteX27" fmla="*/ 1147 w 2210"/>
                <a:gd name="connsiteY27" fmla="*/ 1144 h 1382"/>
                <a:gd name="connsiteX28" fmla="*/ 871 w 2210"/>
                <a:gd name="connsiteY28" fmla="*/ 1144 h 1382"/>
                <a:gd name="connsiteX29" fmla="*/ 871 w 2210"/>
                <a:gd name="connsiteY29" fmla="*/ 1421 h 1382"/>
                <a:gd name="connsiteX30" fmla="*/ 595 w 2210"/>
                <a:gd name="connsiteY30" fmla="*/ 1421 h 1382"/>
                <a:gd name="connsiteX31" fmla="*/ 595 w 2210"/>
                <a:gd name="connsiteY31" fmla="*/ 1421 h 1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10" h="1382">
                  <a:moveTo>
                    <a:pt x="595" y="1421"/>
                  </a:moveTo>
                  <a:lnTo>
                    <a:pt x="595" y="1144"/>
                  </a:lnTo>
                  <a:lnTo>
                    <a:pt x="595" y="868"/>
                  </a:lnTo>
                  <a:lnTo>
                    <a:pt x="318" y="868"/>
                  </a:lnTo>
                  <a:lnTo>
                    <a:pt x="318" y="591"/>
                  </a:lnTo>
                  <a:lnTo>
                    <a:pt x="42" y="591"/>
                  </a:lnTo>
                  <a:lnTo>
                    <a:pt x="42" y="315"/>
                  </a:lnTo>
                  <a:lnTo>
                    <a:pt x="42" y="39"/>
                  </a:lnTo>
                  <a:lnTo>
                    <a:pt x="318" y="39"/>
                  </a:lnTo>
                  <a:lnTo>
                    <a:pt x="318" y="315"/>
                  </a:lnTo>
                  <a:lnTo>
                    <a:pt x="595" y="315"/>
                  </a:lnTo>
                  <a:lnTo>
                    <a:pt x="871" y="315"/>
                  </a:lnTo>
                  <a:lnTo>
                    <a:pt x="871" y="39"/>
                  </a:lnTo>
                  <a:lnTo>
                    <a:pt x="1147" y="39"/>
                  </a:lnTo>
                  <a:lnTo>
                    <a:pt x="1147" y="315"/>
                  </a:lnTo>
                  <a:lnTo>
                    <a:pt x="1423" y="315"/>
                  </a:lnTo>
                  <a:lnTo>
                    <a:pt x="1699" y="315"/>
                  </a:lnTo>
                  <a:lnTo>
                    <a:pt x="1976" y="315"/>
                  </a:lnTo>
                  <a:lnTo>
                    <a:pt x="1976" y="591"/>
                  </a:lnTo>
                  <a:lnTo>
                    <a:pt x="2252" y="591"/>
                  </a:lnTo>
                  <a:lnTo>
                    <a:pt x="2252" y="868"/>
                  </a:lnTo>
                  <a:lnTo>
                    <a:pt x="1976" y="868"/>
                  </a:lnTo>
                  <a:lnTo>
                    <a:pt x="1976" y="1144"/>
                  </a:lnTo>
                  <a:lnTo>
                    <a:pt x="1699" y="1144"/>
                  </a:lnTo>
                  <a:lnTo>
                    <a:pt x="1699" y="1421"/>
                  </a:lnTo>
                  <a:lnTo>
                    <a:pt x="1423" y="1421"/>
                  </a:lnTo>
                  <a:lnTo>
                    <a:pt x="1423" y="1144"/>
                  </a:lnTo>
                  <a:lnTo>
                    <a:pt x="1147" y="1144"/>
                  </a:lnTo>
                  <a:lnTo>
                    <a:pt x="871" y="1144"/>
                  </a:lnTo>
                  <a:lnTo>
                    <a:pt x="871" y="1421"/>
                  </a:lnTo>
                  <a:lnTo>
                    <a:pt x="595" y="1421"/>
                  </a:lnTo>
                  <a:lnTo>
                    <a:pt x="595" y="1421"/>
                  </a:lnTo>
                </a:path>
              </a:pathLst>
            </a:custGeom>
            <a:solidFill>
              <a:srgbClr val="F2F2F2"/>
            </a:solidFill>
            <a:ln w="14182" cap="rnd">
              <a:solidFill>
                <a:schemeClr val="bg1">
                  <a:lumMod val="50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8AD595A-5473-C284-8770-7E3D7F15284A}"/>
                </a:ext>
              </a:extLst>
            </p:cNvPr>
            <p:cNvSpPr/>
            <p:nvPr/>
          </p:nvSpPr>
          <p:spPr>
            <a:xfrm>
              <a:off x="3460504" y="4712487"/>
              <a:ext cx="9067" cy="10366"/>
            </a:xfrm>
            <a:custGeom>
              <a:avLst/>
              <a:gdLst>
                <a:gd name="connsiteX0" fmla="*/ 871 w 1934"/>
                <a:gd name="connsiteY0" fmla="*/ 1145 h 2211"/>
                <a:gd name="connsiteX1" fmla="*/ 871 w 1934"/>
                <a:gd name="connsiteY1" fmla="*/ 868 h 2211"/>
                <a:gd name="connsiteX2" fmla="*/ 1147 w 1934"/>
                <a:gd name="connsiteY2" fmla="*/ 868 h 2211"/>
                <a:gd name="connsiteX3" fmla="*/ 1147 w 1934"/>
                <a:gd name="connsiteY3" fmla="*/ 591 h 2211"/>
                <a:gd name="connsiteX4" fmla="*/ 1147 w 1934"/>
                <a:gd name="connsiteY4" fmla="*/ 315 h 2211"/>
                <a:gd name="connsiteX5" fmla="*/ 1147 w 1934"/>
                <a:gd name="connsiteY5" fmla="*/ 39 h 2211"/>
                <a:gd name="connsiteX6" fmla="*/ 1423 w 1934"/>
                <a:gd name="connsiteY6" fmla="*/ 39 h 2211"/>
                <a:gd name="connsiteX7" fmla="*/ 1699 w 1934"/>
                <a:gd name="connsiteY7" fmla="*/ 39 h 2211"/>
                <a:gd name="connsiteX8" fmla="*/ 1699 w 1934"/>
                <a:gd name="connsiteY8" fmla="*/ 315 h 2211"/>
                <a:gd name="connsiteX9" fmla="*/ 1699 w 1934"/>
                <a:gd name="connsiteY9" fmla="*/ 591 h 2211"/>
                <a:gd name="connsiteX10" fmla="*/ 1699 w 1934"/>
                <a:gd name="connsiteY10" fmla="*/ 868 h 2211"/>
                <a:gd name="connsiteX11" fmla="*/ 1976 w 1934"/>
                <a:gd name="connsiteY11" fmla="*/ 868 h 2211"/>
                <a:gd name="connsiteX12" fmla="*/ 1976 w 1934"/>
                <a:gd name="connsiteY12" fmla="*/ 1145 h 2211"/>
                <a:gd name="connsiteX13" fmla="*/ 1699 w 1934"/>
                <a:gd name="connsiteY13" fmla="*/ 1421 h 2211"/>
                <a:gd name="connsiteX14" fmla="*/ 1699 w 1934"/>
                <a:gd name="connsiteY14" fmla="*/ 1697 h 2211"/>
                <a:gd name="connsiteX15" fmla="*/ 1423 w 1934"/>
                <a:gd name="connsiteY15" fmla="*/ 1697 h 2211"/>
                <a:gd name="connsiteX16" fmla="*/ 1147 w 1934"/>
                <a:gd name="connsiteY16" fmla="*/ 1697 h 2211"/>
                <a:gd name="connsiteX17" fmla="*/ 1147 w 1934"/>
                <a:gd name="connsiteY17" fmla="*/ 1421 h 2211"/>
                <a:gd name="connsiteX18" fmla="*/ 871 w 1934"/>
                <a:gd name="connsiteY18" fmla="*/ 1421 h 2211"/>
                <a:gd name="connsiteX19" fmla="*/ 871 w 1934"/>
                <a:gd name="connsiteY19" fmla="*/ 1697 h 2211"/>
                <a:gd name="connsiteX20" fmla="*/ 871 w 1934"/>
                <a:gd name="connsiteY20" fmla="*/ 1974 h 2211"/>
                <a:gd name="connsiteX21" fmla="*/ 595 w 1934"/>
                <a:gd name="connsiteY21" fmla="*/ 2250 h 2211"/>
                <a:gd name="connsiteX22" fmla="*/ 318 w 1934"/>
                <a:gd name="connsiteY22" fmla="*/ 2250 h 2211"/>
                <a:gd name="connsiteX23" fmla="*/ 318 w 1934"/>
                <a:gd name="connsiteY23" fmla="*/ 1974 h 2211"/>
                <a:gd name="connsiteX24" fmla="*/ 318 w 1934"/>
                <a:gd name="connsiteY24" fmla="*/ 1697 h 2211"/>
                <a:gd name="connsiteX25" fmla="*/ 42 w 1934"/>
                <a:gd name="connsiteY25" fmla="*/ 1697 h 2211"/>
                <a:gd name="connsiteX26" fmla="*/ 42 w 1934"/>
                <a:gd name="connsiteY26" fmla="*/ 1421 h 2211"/>
                <a:gd name="connsiteX27" fmla="*/ 318 w 1934"/>
                <a:gd name="connsiteY27" fmla="*/ 1145 h 2211"/>
                <a:gd name="connsiteX28" fmla="*/ 595 w 1934"/>
                <a:gd name="connsiteY28" fmla="*/ 1145 h 2211"/>
                <a:gd name="connsiteX29" fmla="*/ 871 w 1934"/>
                <a:gd name="connsiteY29" fmla="*/ 1145 h 2211"/>
                <a:gd name="connsiteX30" fmla="*/ 871 w 1934"/>
                <a:gd name="connsiteY30" fmla="*/ 1145 h 2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934" h="2211">
                  <a:moveTo>
                    <a:pt x="871" y="1145"/>
                  </a:moveTo>
                  <a:lnTo>
                    <a:pt x="871" y="868"/>
                  </a:lnTo>
                  <a:lnTo>
                    <a:pt x="1147" y="868"/>
                  </a:lnTo>
                  <a:lnTo>
                    <a:pt x="1147" y="591"/>
                  </a:lnTo>
                  <a:lnTo>
                    <a:pt x="1147" y="315"/>
                  </a:lnTo>
                  <a:lnTo>
                    <a:pt x="1147" y="39"/>
                  </a:lnTo>
                  <a:lnTo>
                    <a:pt x="1423" y="39"/>
                  </a:lnTo>
                  <a:lnTo>
                    <a:pt x="1699" y="39"/>
                  </a:lnTo>
                  <a:lnTo>
                    <a:pt x="1699" y="315"/>
                  </a:lnTo>
                  <a:lnTo>
                    <a:pt x="1699" y="591"/>
                  </a:lnTo>
                  <a:lnTo>
                    <a:pt x="1699" y="868"/>
                  </a:lnTo>
                  <a:lnTo>
                    <a:pt x="1976" y="868"/>
                  </a:lnTo>
                  <a:lnTo>
                    <a:pt x="1976" y="1145"/>
                  </a:lnTo>
                  <a:lnTo>
                    <a:pt x="1699" y="1421"/>
                  </a:lnTo>
                  <a:lnTo>
                    <a:pt x="1699" y="1697"/>
                  </a:lnTo>
                  <a:lnTo>
                    <a:pt x="1423" y="1697"/>
                  </a:lnTo>
                  <a:lnTo>
                    <a:pt x="1147" y="1697"/>
                  </a:lnTo>
                  <a:lnTo>
                    <a:pt x="1147" y="1421"/>
                  </a:lnTo>
                  <a:lnTo>
                    <a:pt x="871" y="1421"/>
                  </a:lnTo>
                  <a:lnTo>
                    <a:pt x="871" y="1697"/>
                  </a:lnTo>
                  <a:lnTo>
                    <a:pt x="871" y="1974"/>
                  </a:lnTo>
                  <a:lnTo>
                    <a:pt x="595" y="2250"/>
                  </a:lnTo>
                  <a:lnTo>
                    <a:pt x="318" y="2250"/>
                  </a:lnTo>
                  <a:lnTo>
                    <a:pt x="318" y="1974"/>
                  </a:lnTo>
                  <a:lnTo>
                    <a:pt x="318" y="1697"/>
                  </a:lnTo>
                  <a:lnTo>
                    <a:pt x="42" y="1697"/>
                  </a:lnTo>
                  <a:lnTo>
                    <a:pt x="42" y="1421"/>
                  </a:lnTo>
                  <a:lnTo>
                    <a:pt x="318" y="1145"/>
                  </a:lnTo>
                  <a:lnTo>
                    <a:pt x="595" y="1145"/>
                  </a:lnTo>
                  <a:lnTo>
                    <a:pt x="871" y="1145"/>
                  </a:lnTo>
                  <a:lnTo>
                    <a:pt x="871" y="1145"/>
                  </a:lnTo>
                </a:path>
              </a:pathLst>
            </a:custGeom>
            <a:solidFill>
              <a:srgbClr val="F2F2F2"/>
            </a:solidFill>
            <a:ln w="14182" cap="rnd">
              <a:solidFill>
                <a:schemeClr val="bg1">
                  <a:lumMod val="50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E34BD8A-B300-BCC4-2653-EC7EB722B3BA}"/>
                </a:ext>
              </a:extLst>
            </p:cNvPr>
            <p:cNvSpPr/>
            <p:nvPr/>
          </p:nvSpPr>
          <p:spPr>
            <a:xfrm>
              <a:off x="3406114" y="4625652"/>
              <a:ext cx="5181" cy="7778"/>
            </a:xfrm>
            <a:custGeom>
              <a:avLst/>
              <a:gdLst>
                <a:gd name="connsiteX0" fmla="*/ 42 w 1105"/>
                <a:gd name="connsiteY0" fmla="*/ 1145 h 1659"/>
                <a:gd name="connsiteX1" fmla="*/ 42 w 1105"/>
                <a:gd name="connsiteY1" fmla="*/ 868 h 1659"/>
                <a:gd name="connsiteX2" fmla="*/ 42 w 1105"/>
                <a:gd name="connsiteY2" fmla="*/ 592 h 1659"/>
                <a:gd name="connsiteX3" fmla="*/ 42 w 1105"/>
                <a:gd name="connsiteY3" fmla="*/ 315 h 1659"/>
                <a:gd name="connsiteX4" fmla="*/ 42 w 1105"/>
                <a:gd name="connsiteY4" fmla="*/ 39 h 1659"/>
                <a:gd name="connsiteX5" fmla="*/ 318 w 1105"/>
                <a:gd name="connsiteY5" fmla="*/ 39 h 1659"/>
                <a:gd name="connsiteX6" fmla="*/ 318 w 1105"/>
                <a:gd name="connsiteY6" fmla="*/ 315 h 1659"/>
                <a:gd name="connsiteX7" fmla="*/ 594 w 1105"/>
                <a:gd name="connsiteY7" fmla="*/ 315 h 1659"/>
                <a:gd name="connsiteX8" fmla="*/ 594 w 1105"/>
                <a:gd name="connsiteY8" fmla="*/ 592 h 1659"/>
                <a:gd name="connsiteX9" fmla="*/ 870 w 1105"/>
                <a:gd name="connsiteY9" fmla="*/ 592 h 1659"/>
                <a:gd name="connsiteX10" fmla="*/ 870 w 1105"/>
                <a:gd name="connsiteY10" fmla="*/ 868 h 1659"/>
                <a:gd name="connsiteX11" fmla="*/ 1147 w 1105"/>
                <a:gd name="connsiteY11" fmla="*/ 868 h 1659"/>
                <a:gd name="connsiteX12" fmla="*/ 1147 w 1105"/>
                <a:gd name="connsiteY12" fmla="*/ 1145 h 1659"/>
                <a:gd name="connsiteX13" fmla="*/ 1147 w 1105"/>
                <a:gd name="connsiteY13" fmla="*/ 1421 h 1659"/>
                <a:gd name="connsiteX14" fmla="*/ 870 w 1105"/>
                <a:gd name="connsiteY14" fmla="*/ 1421 h 1659"/>
                <a:gd name="connsiteX15" fmla="*/ 870 w 1105"/>
                <a:gd name="connsiteY15" fmla="*/ 1698 h 1659"/>
                <a:gd name="connsiteX16" fmla="*/ 594 w 1105"/>
                <a:gd name="connsiteY16" fmla="*/ 1698 h 1659"/>
                <a:gd name="connsiteX17" fmla="*/ 318 w 1105"/>
                <a:gd name="connsiteY17" fmla="*/ 1698 h 1659"/>
                <a:gd name="connsiteX18" fmla="*/ 318 w 1105"/>
                <a:gd name="connsiteY18" fmla="*/ 1421 h 1659"/>
                <a:gd name="connsiteX19" fmla="*/ 42 w 1105"/>
                <a:gd name="connsiteY19" fmla="*/ 1421 h 1659"/>
                <a:gd name="connsiteX20" fmla="*/ 42 w 1105"/>
                <a:gd name="connsiteY20" fmla="*/ 1145 h 1659"/>
                <a:gd name="connsiteX21" fmla="*/ 42 w 1105"/>
                <a:gd name="connsiteY21" fmla="*/ 1145 h 1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05" h="1659">
                  <a:moveTo>
                    <a:pt x="42" y="1145"/>
                  </a:moveTo>
                  <a:lnTo>
                    <a:pt x="42" y="868"/>
                  </a:lnTo>
                  <a:lnTo>
                    <a:pt x="42" y="592"/>
                  </a:lnTo>
                  <a:lnTo>
                    <a:pt x="42" y="315"/>
                  </a:lnTo>
                  <a:lnTo>
                    <a:pt x="42" y="39"/>
                  </a:lnTo>
                  <a:lnTo>
                    <a:pt x="318" y="39"/>
                  </a:lnTo>
                  <a:lnTo>
                    <a:pt x="318" y="315"/>
                  </a:lnTo>
                  <a:lnTo>
                    <a:pt x="594" y="315"/>
                  </a:lnTo>
                  <a:lnTo>
                    <a:pt x="594" y="592"/>
                  </a:lnTo>
                  <a:lnTo>
                    <a:pt x="870" y="592"/>
                  </a:lnTo>
                  <a:lnTo>
                    <a:pt x="870" y="868"/>
                  </a:lnTo>
                  <a:lnTo>
                    <a:pt x="1147" y="868"/>
                  </a:lnTo>
                  <a:lnTo>
                    <a:pt x="1147" y="1145"/>
                  </a:lnTo>
                  <a:lnTo>
                    <a:pt x="1147" y="1421"/>
                  </a:lnTo>
                  <a:lnTo>
                    <a:pt x="870" y="1421"/>
                  </a:lnTo>
                  <a:lnTo>
                    <a:pt x="870" y="1698"/>
                  </a:lnTo>
                  <a:lnTo>
                    <a:pt x="594" y="1698"/>
                  </a:lnTo>
                  <a:lnTo>
                    <a:pt x="318" y="1698"/>
                  </a:lnTo>
                  <a:lnTo>
                    <a:pt x="318" y="1421"/>
                  </a:lnTo>
                  <a:lnTo>
                    <a:pt x="42" y="1421"/>
                  </a:lnTo>
                  <a:lnTo>
                    <a:pt x="42" y="1145"/>
                  </a:lnTo>
                  <a:lnTo>
                    <a:pt x="42" y="1145"/>
                  </a:lnTo>
                </a:path>
              </a:pathLst>
            </a:custGeom>
            <a:solidFill>
              <a:srgbClr val="F2F2F2"/>
            </a:solidFill>
            <a:ln w="14182" cap="rnd">
              <a:solidFill>
                <a:schemeClr val="bg1">
                  <a:lumMod val="50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619D1A3-B0C6-07CD-634E-739C103D7FDA}"/>
                </a:ext>
              </a:extLst>
            </p:cNvPr>
            <p:cNvSpPr/>
            <p:nvPr/>
          </p:nvSpPr>
          <p:spPr>
            <a:xfrm>
              <a:off x="3363378" y="4646390"/>
              <a:ext cx="5181" cy="7773"/>
            </a:xfrm>
            <a:custGeom>
              <a:avLst/>
              <a:gdLst>
                <a:gd name="connsiteX0" fmla="*/ 318 w 1105"/>
                <a:gd name="connsiteY0" fmla="*/ 315 h 1658"/>
                <a:gd name="connsiteX1" fmla="*/ 318 w 1105"/>
                <a:gd name="connsiteY1" fmla="*/ 39 h 1658"/>
                <a:gd name="connsiteX2" fmla="*/ 595 w 1105"/>
                <a:gd name="connsiteY2" fmla="*/ 39 h 1658"/>
                <a:gd name="connsiteX3" fmla="*/ 595 w 1105"/>
                <a:gd name="connsiteY3" fmla="*/ 315 h 1658"/>
                <a:gd name="connsiteX4" fmla="*/ 871 w 1105"/>
                <a:gd name="connsiteY4" fmla="*/ 315 h 1658"/>
                <a:gd name="connsiteX5" fmla="*/ 871 w 1105"/>
                <a:gd name="connsiteY5" fmla="*/ 591 h 1658"/>
                <a:gd name="connsiteX6" fmla="*/ 1147 w 1105"/>
                <a:gd name="connsiteY6" fmla="*/ 591 h 1658"/>
                <a:gd name="connsiteX7" fmla="*/ 1147 w 1105"/>
                <a:gd name="connsiteY7" fmla="*/ 868 h 1658"/>
                <a:gd name="connsiteX8" fmla="*/ 1147 w 1105"/>
                <a:gd name="connsiteY8" fmla="*/ 1144 h 1658"/>
                <a:gd name="connsiteX9" fmla="*/ 1147 w 1105"/>
                <a:gd name="connsiteY9" fmla="*/ 1421 h 1658"/>
                <a:gd name="connsiteX10" fmla="*/ 1147 w 1105"/>
                <a:gd name="connsiteY10" fmla="*/ 1697 h 1658"/>
                <a:gd name="connsiteX11" fmla="*/ 871 w 1105"/>
                <a:gd name="connsiteY11" fmla="*/ 1697 h 1658"/>
                <a:gd name="connsiteX12" fmla="*/ 595 w 1105"/>
                <a:gd name="connsiteY12" fmla="*/ 1697 h 1658"/>
                <a:gd name="connsiteX13" fmla="*/ 595 w 1105"/>
                <a:gd name="connsiteY13" fmla="*/ 1421 h 1658"/>
                <a:gd name="connsiteX14" fmla="*/ 318 w 1105"/>
                <a:gd name="connsiteY14" fmla="*/ 1421 h 1658"/>
                <a:gd name="connsiteX15" fmla="*/ 318 w 1105"/>
                <a:gd name="connsiteY15" fmla="*/ 1144 h 1658"/>
                <a:gd name="connsiteX16" fmla="*/ 42 w 1105"/>
                <a:gd name="connsiteY16" fmla="*/ 1144 h 1658"/>
                <a:gd name="connsiteX17" fmla="*/ 42 w 1105"/>
                <a:gd name="connsiteY17" fmla="*/ 868 h 1658"/>
                <a:gd name="connsiteX18" fmla="*/ 42 w 1105"/>
                <a:gd name="connsiteY18" fmla="*/ 591 h 1658"/>
                <a:gd name="connsiteX19" fmla="*/ 318 w 1105"/>
                <a:gd name="connsiteY19" fmla="*/ 315 h 1658"/>
                <a:gd name="connsiteX20" fmla="*/ 318 w 1105"/>
                <a:gd name="connsiteY20" fmla="*/ 315 h 1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05" h="1658">
                  <a:moveTo>
                    <a:pt x="318" y="315"/>
                  </a:moveTo>
                  <a:lnTo>
                    <a:pt x="318" y="39"/>
                  </a:lnTo>
                  <a:lnTo>
                    <a:pt x="595" y="39"/>
                  </a:lnTo>
                  <a:lnTo>
                    <a:pt x="595" y="315"/>
                  </a:lnTo>
                  <a:lnTo>
                    <a:pt x="871" y="315"/>
                  </a:lnTo>
                  <a:lnTo>
                    <a:pt x="871" y="591"/>
                  </a:lnTo>
                  <a:lnTo>
                    <a:pt x="1147" y="591"/>
                  </a:lnTo>
                  <a:lnTo>
                    <a:pt x="1147" y="868"/>
                  </a:lnTo>
                  <a:lnTo>
                    <a:pt x="1147" y="1144"/>
                  </a:lnTo>
                  <a:lnTo>
                    <a:pt x="1147" y="1421"/>
                  </a:lnTo>
                  <a:lnTo>
                    <a:pt x="1147" y="1697"/>
                  </a:lnTo>
                  <a:lnTo>
                    <a:pt x="871" y="1697"/>
                  </a:lnTo>
                  <a:lnTo>
                    <a:pt x="595" y="1697"/>
                  </a:lnTo>
                  <a:lnTo>
                    <a:pt x="595" y="1421"/>
                  </a:lnTo>
                  <a:lnTo>
                    <a:pt x="318" y="1421"/>
                  </a:lnTo>
                  <a:lnTo>
                    <a:pt x="318" y="1144"/>
                  </a:lnTo>
                  <a:lnTo>
                    <a:pt x="42" y="1144"/>
                  </a:lnTo>
                  <a:lnTo>
                    <a:pt x="42" y="868"/>
                  </a:lnTo>
                  <a:lnTo>
                    <a:pt x="42" y="591"/>
                  </a:lnTo>
                  <a:lnTo>
                    <a:pt x="318" y="315"/>
                  </a:lnTo>
                  <a:lnTo>
                    <a:pt x="318" y="315"/>
                  </a:lnTo>
                </a:path>
              </a:pathLst>
            </a:custGeom>
            <a:solidFill>
              <a:srgbClr val="F2F2F2"/>
            </a:solidFill>
            <a:ln w="14182" cap="rnd">
              <a:solidFill>
                <a:schemeClr val="bg1">
                  <a:lumMod val="50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730B10F-C4C7-968F-8B25-A6DCC254FF04}"/>
                </a:ext>
              </a:extLst>
            </p:cNvPr>
            <p:cNvSpPr/>
            <p:nvPr/>
          </p:nvSpPr>
          <p:spPr>
            <a:xfrm>
              <a:off x="3229995" y="4448109"/>
              <a:ext cx="5176" cy="7773"/>
            </a:xfrm>
            <a:custGeom>
              <a:avLst/>
              <a:gdLst>
                <a:gd name="connsiteX0" fmla="*/ 42 w 1104"/>
                <a:gd name="connsiteY0" fmla="*/ 39 h 1658"/>
                <a:gd name="connsiteX1" fmla="*/ 318 w 1104"/>
                <a:gd name="connsiteY1" fmla="*/ 39 h 1658"/>
                <a:gd name="connsiteX2" fmla="*/ 594 w 1104"/>
                <a:gd name="connsiteY2" fmla="*/ 39 h 1658"/>
                <a:gd name="connsiteX3" fmla="*/ 594 w 1104"/>
                <a:gd name="connsiteY3" fmla="*/ 315 h 1658"/>
                <a:gd name="connsiteX4" fmla="*/ 870 w 1104"/>
                <a:gd name="connsiteY4" fmla="*/ 315 h 1658"/>
                <a:gd name="connsiteX5" fmla="*/ 870 w 1104"/>
                <a:gd name="connsiteY5" fmla="*/ 591 h 1658"/>
                <a:gd name="connsiteX6" fmla="*/ 870 w 1104"/>
                <a:gd name="connsiteY6" fmla="*/ 868 h 1658"/>
                <a:gd name="connsiteX7" fmla="*/ 1147 w 1104"/>
                <a:gd name="connsiteY7" fmla="*/ 868 h 1658"/>
                <a:gd name="connsiteX8" fmla="*/ 1147 w 1104"/>
                <a:gd name="connsiteY8" fmla="*/ 1145 h 1658"/>
                <a:gd name="connsiteX9" fmla="*/ 1147 w 1104"/>
                <a:gd name="connsiteY9" fmla="*/ 1421 h 1658"/>
                <a:gd name="connsiteX10" fmla="*/ 870 w 1104"/>
                <a:gd name="connsiteY10" fmla="*/ 1421 h 1658"/>
                <a:gd name="connsiteX11" fmla="*/ 870 w 1104"/>
                <a:gd name="connsiteY11" fmla="*/ 1697 h 1658"/>
                <a:gd name="connsiteX12" fmla="*/ 594 w 1104"/>
                <a:gd name="connsiteY12" fmla="*/ 1697 h 1658"/>
                <a:gd name="connsiteX13" fmla="*/ 318 w 1104"/>
                <a:gd name="connsiteY13" fmla="*/ 1421 h 1658"/>
                <a:gd name="connsiteX14" fmla="*/ 318 w 1104"/>
                <a:gd name="connsiteY14" fmla="*/ 1145 h 1658"/>
                <a:gd name="connsiteX15" fmla="*/ 318 w 1104"/>
                <a:gd name="connsiteY15" fmla="*/ 868 h 1658"/>
                <a:gd name="connsiteX16" fmla="*/ 318 w 1104"/>
                <a:gd name="connsiteY16" fmla="*/ 591 h 1658"/>
                <a:gd name="connsiteX17" fmla="*/ 42 w 1104"/>
                <a:gd name="connsiteY17" fmla="*/ 591 h 1658"/>
                <a:gd name="connsiteX18" fmla="*/ 42 w 1104"/>
                <a:gd name="connsiteY18" fmla="*/ 315 h 1658"/>
                <a:gd name="connsiteX19" fmla="*/ 42 w 1104"/>
                <a:gd name="connsiteY19" fmla="*/ 39 h 1658"/>
                <a:gd name="connsiteX20" fmla="*/ 42 w 1104"/>
                <a:gd name="connsiteY20" fmla="*/ 39 h 1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04" h="1658">
                  <a:moveTo>
                    <a:pt x="42" y="39"/>
                  </a:moveTo>
                  <a:lnTo>
                    <a:pt x="318" y="39"/>
                  </a:lnTo>
                  <a:lnTo>
                    <a:pt x="594" y="39"/>
                  </a:lnTo>
                  <a:lnTo>
                    <a:pt x="594" y="315"/>
                  </a:lnTo>
                  <a:lnTo>
                    <a:pt x="870" y="315"/>
                  </a:lnTo>
                  <a:lnTo>
                    <a:pt x="870" y="591"/>
                  </a:lnTo>
                  <a:lnTo>
                    <a:pt x="870" y="868"/>
                  </a:lnTo>
                  <a:lnTo>
                    <a:pt x="1147" y="868"/>
                  </a:lnTo>
                  <a:lnTo>
                    <a:pt x="1147" y="1145"/>
                  </a:lnTo>
                  <a:lnTo>
                    <a:pt x="1147" y="1421"/>
                  </a:lnTo>
                  <a:lnTo>
                    <a:pt x="870" y="1421"/>
                  </a:lnTo>
                  <a:lnTo>
                    <a:pt x="870" y="1697"/>
                  </a:lnTo>
                  <a:lnTo>
                    <a:pt x="594" y="1697"/>
                  </a:lnTo>
                  <a:lnTo>
                    <a:pt x="318" y="1421"/>
                  </a:lnTo>
                  <a:lnTo>
                    <a:pt x="318" y="1145"/>
                  </a:lnTo>
                  <a:lnTo>
                    <a:pt x="318" y="868"/>
                  </a:lnTo>
                  <a:lnTo>
                    <a:pt x="318" y="591"/>
                  </a:lnTo>
                  <a:lnTo>
                    <a:pt x="42" y="591"/>
                  </a:lnTo>
                  <a:lnTo>
                    <a:pt x="42" y="315"/>
                  </a:lnTo>
                  <a:lnTo>
                    <a:pt x="42" y="39"/>
                  </a:lnTo>
                  <a:lnTo>
                    <a:pt x="42" y="39"/>
                  </a:lnTo>
                </a:path>
              </a:pathLst>
            </a:custGeom>
            <a:solidFill>
              <a:srgbClr val="F2F2F2"/>
            </a:solidFill>
            <a:ln w="14182" cap="rnd">
              <a:solidFill>
                <a:schemeClr val="bg1">
                  <a:lumMod val="50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EB4B20E-AA5C-E8E1-0244-91D20EF9E25C}"/>
                </a:ext>
              </a:extLst>
            </p:cNvPr>
            <p:cNvSpPr/>
            <p:nvPr/>
          </p:nvSpPr>
          <p:spPr>
            <a:xfrm>
              <a:off x="3434601" y="4661944"/>
              <a:ext cx="3882" cy="7773"/>
            </a:xfrm>
            <a:custGeom>
              <a:avLst/>
              <a:gdLst>
                <a:gd name="connsiteX0" fmla="*/ 595 w 828"/>
                <a:gd name="connsiteY0" fmla="*/ 39 h 1658"/>
                <a:gd name="connsiteX1" fmla="*/ 871 w 828"/>
                <a:gd name="connsiteY1" fmla="*/ 315 h 1658"/>
                <a:gd name="connsiteX2" fmla="*/ 871 w 828"/>
                <a:gd name="connsiteY2" fmla="*/ 591 h 1658"/>
                <a:gd name="connsiteX3" fmla="*/ 871 w 828"/>
                <a:gd name="connsiteY3" fmla="*/ 868 h 1658"/>
                <a:gd name="connsiteX4" fmla="*/ 595 w 828"/>
                <a:gd name="connsiteY4" fmla="*/ 868 h 1658"/>
                <a:gd name="connsiteX5" fmla="*/ 595 w 828"/>
                <a:gd name="connsiteY5" fmla="*/ 1145 h 1658"/>
                <a:gd name="connsiteX6" fmla="*/ 595 w 828"/>
                <a:gd name="connsiteY6" fmla="*/ 1421 h 1658"/>
                <a:gd name="connsiteX7" fmla="*/ 595 w 828"/>
                <a:gd name="connsiteY7" fmla="*/ 1697 h 1658"/>
                <a:gd name="connsiteX8" fmla="*/ 318 w 828"/>
                <a:gd name="connsiteY8" fmla="*/ 1697 h 1658"/>
                <a:gd name="connsiteX9" fmla="*/ 318 w 828"/>
                <a:gd name="connsiteY9" fmla="*/ 1421 h 1658"/>
                <a:gd name="connsiteX10" fmla="*/ 42 w 828"/>
                <a:gd name="connsiteY10" fmla="*/ 1421 h 1658"/>
                <a:gd name="connsiteX11" fmla="*/ 42 w 828"/>
                <a:gd name="connsiteY11" fmla="*/ 1145 h 1658"/>
                <a:gd name="connsiteX12" fmla="*/ 42 w 828"/>
                <a:gd name="connsiteY12" fmla="*/ 868 h 1658"/>
                <a:gd name="connsiteX13" fmla="*/ 42 w 828"/>
                <a:gd name="connsiteY13" fmla="*/ 591 h 1658"/>
                <a:gd name="connsiteX14" fmla="*/ 42 w 828"/>
                <a:gd name="connsiteY14" fmla="*/ 315 h 1658"/>
                <a:gd name="connsiteX15" fmla="*/ 318 w 828"/>
                <a:gd name="connsiteY15" fmla="*/ 315 h 1658"/>
                <a:gd name="connsiteX16" fmla="*/ 318 w 828"/>
                <a:gd name="connsiteY16" fmla="*/ 39 h 1658"/>
                <a:gd name="connsiteX17" fmla="*/ 595 w 828"/>
                <a:gd name="connsiteY17" fmla="*/ 39 h 1658"/>
                <a:gd name="connsiteX18" fmla="*/ 595 w 828"/>
                <a:gd name="connsiteY18" fmla="*/ 39 h 1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28" h="1658">
                  <a:moveTo>
                    <a:pt x="595" y="39"/>
                  </a:moveTo>
                  <a:lnTo>
                    <a:pt x="871" y="315"/>
                  </a:lnTo>
                  <a:lnTo>
                    <a:pt x="871" y="591"/>
                  </a:lnTo>
                  <a:lnTo>
                    <a:pt x="871" y="868"/>
                  </a:lnTo>
                  <a:lnTo>
                    <a:pt x="595" y="868"/>
                  </a:lnTo>
                  <a:lnTo>
                    <a:pt x="595" y="1145"/>
                  </a:lnTo>
                  <a:lnTo>
                    <a:pt x="595" y="1421"/>
                  </a:lnTo>
                  <a:lnTo>
                    <a:pt x="595" y="1697"/>
                  </a:lnTo>
                  <a:lnTo>
                    <a:pt x="318" y="1697"/>
                  </a:lnTo>
                  <a:lnTo>
                    <a:pt x="318" y="1421"/>
                  </a:lnTo>
                  <a:lnTo>
                    <a:pt x="42" y="1421"/>
                  </a:lnTo>
                  <a:lnTo>
                    <a:pt x="42" y="1145"/>
                  </a:lnTo>
                  <a:lnTo>
                    <a:pt x="42" y="868"/>
                  </a:lnTo>
                  <a:lnTo>
                    <a:pt x="42" y="591"/>
                  </a:lnTo>
                  <a:lnTo>
                    <a:pt x="42" y="315"/>
                  </a:lnTo>
                  <a:lnTo>
                    <a:pt x="318" y="315"/>
                  </a:lnTo>
                  <a:lnTo>
                    <a:pt x="318" y="39"/>
                  </a:lnTo>
                  <a:lnTo>
                    <a:pt x="595" y="39"/>
                  </a:lnTo>
                  <a:lnTo>
                    <a:pt x="595" y="39"/>
                  </a:lnTo>
                </a:path>
              </a:pathLst>
            </a:custGeom>
            <a:solidFill>
              <a:srgbClr val="F2F2F2"/>
            </a:solidFill>
            <a:ln w="14182" cap="rnd">
              <a:solidFill>
                <a:schemeClr val="bg1">
                  <a:lumMod val="50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3543834-314D-FB5C-AF1E-498D98CEF28B}"/>
                </a:ext>
              </a:extLst>
            </p:cNvPr>
            <p:cNvSpPr/>
            <p:nvPr/>
          </p:nvSpPr>
          <p:spPr>
            <a:xfrm>
              <a:off x="3527843" y="4755253"/>
              <a:ext cx="3882" cy="6479"/>
            </a:xfrm>
            <a:custGeom>
              <a:avLst/>
              <a:gdLst>
                <a:gd name="connsiteX0" fmla="*/ 318 w 828"/>
                <a:gd name="connsiteY0" fmla="*/ 39 h 1382"/>
                <a:gd name="connsiteX1" fmla="*/ 594 w 828"/>
                <a:gd name="connsiteY1" fmla="*/ 39 h 1382"/>
                <a:gd name="connsiteX2" fmla="*/ 594 w 828"/>
                <a:gd name="connsiteY2" fmla="*/ 315 h 1382"/>
                <a:gd name="connsiteX3" fmla="*/ 870 w 828"/>
                <a:gd name="connsiteY3" fmla="*/ 315 h 1382"/>
                <a:gd name="connsiteX4" fmla="*/ 870 w 828"/>
                <a:gd name="connsiteY4" fmla="*/ 592 h 1382"/>
                <a:gd name="connsiteX5" fmla="*/ 870 w 828"/>
                <a:gd name="connsiteY5" fmla="*/ 868 h 1382"/>
                <a:gd name="connsiteX6" fmla="*/ 870 w 828"/>
                <a:gd name="connsiteY6" fmla="*/ 1145 h 1382"/>
                <a:gd name="connsiteX7" fmla="*/ 870 w 828"/>
                <a:gd name="connsiteY7" fmla="*/ 1421 h 1382"/>
                <a:gd name="connsiteX8" fmla="*/ 594 w 828"/>
                <a:gd name="connsiteY8" fmla="*/ 1421 h 1382"/>
                <a:gd name="connsiteX9" fmla="*/ 318 w 828"/>
                <a:gd name="connsiteY9" fmla="*/ 1421 h 1382"/>
                <a:gd name="connsiteX10" fmla="*/ 318 w 828"/>
                <a:gd name="connsiteY10" fmla="*/ 1145 h 1382"/>
                <a:gd name="connsiteX11" fmla="*/ 318 w 828"/>
                <a:gd name="connsiteY11" fmla="*/ 868 h 1382"/>
                <a:gd name="connsiteX12" fmla="*/ 318 w 828"/>
                <a:gd name="connsiteY12" fmla="*/ 592 h 1382"/>
                <a:gd name="connsiteX13" fmla="*/ 42 w 828"/>
                <a:gd name="connsiteY13" fmla="*/ 592 h 1382"/>
                <a:gd name="connsiteX14" fmla="*/ 42 w 828"/>
                <a:gd name="connsiteY14" fmla="*/ 315 h 1382"/>
                <a:gd name="connsiteX15" fmla="*/ 318 w 828"/>
                <a:gd name="connsiteY15" fmla="*/ 315 h 1382"/>
                <a:gd name="connsiteX16" fmla="*/ 318 w 828"/>
                <a:gd name="connsiteY16" fmla="*/ 39 h 1382"/>
                <a:gd name="connsiteX17" fmla="*/ 318 w 828"/>
                <a:gd name="connsiteY17" fmla="*/ 39 h 1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28" h="1382">
                  <a:moveTo>
                    <a:pt x="318" y="39"/>
                  </a:moveTo>
                  <a:lnTo>
                    <a:pt x="594" y="39"/>
                  </a:lnTo>
                  <a:lnTo>
                    <a:pt x="594" y="315"/>
                  </a:lnTo>
                  <a:lnTo>
                    <a:pt x="870" y="315"/>
                  </a:lnTo>
                  <a:lnTo>
                    <a:pt x="870" y="592"/>
                  </a:lnTo>
                  <a:lnTo>
                    <a:pt x="870" y="868"/>
                  </a:lnTo>
                  <a:lnTo>
                    <a:pt x="870" y="1145"/>
                  </a:lnTo>
                  <a:lnTo>
                    <a:pt x="870" y="1421"/>
                  </a:lnTo>
                  <a:lnTo>
                    <a:pt x="594" y="1421"/>
                  </a:lnTo>
                  <a:lnTo>
                    <a:pt x="318" y="1421"/>
                  </a:lnTo>
                  <a:lnTo>
                    <a:pt x="318" y="1145"/>
                  </a:lnTo>
                  <a:lnTo>
                    <a:pt x="318" y="868"/>
                  </a:lnTo>
                  <a:lnTo>
                    <a:pt x="318" y="592"/>
                  </a:lnTo>
                  <a:lnTo>
                    <a:pt x="42" y="592"/>
                  </a:lnTo>
                  <a:lnTo>
                    <a:pt x="42" y="315"/>
                  </a:lnTo>
                  <a:lnTo>
                    <a:pt x="318" y="315"/>
                  </a:lnTo>
                  <a:lnTo>
                    <a:pt x="318" y="39"/>
                  </a:lnTo>
                  <a:lnTo>
                    <a:pt x="318" y="39"/>
                  </a:lnTo>
                </a:path>
              </a:pathLst>
            </a:custGeom>
            <a:solidFill>
              <a:srgbClr val="F2F2F2"/>
            </a:solidFill>
            <a:ln w="14182" cap="rnd">
              <a:solidFill>
                <a:schemeClr val="bg1">
                  <a:lumMod val="50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5E56915-5FED-30CE-894F-0B00E4EA90F3}"/>
                </a:ext>
              </a:extLst>
            </p:cNvPr>
            <p:cNvSpPr/>
            <p:nvPr/>
          </p:nvSpPr>
          <p:spPr>
            <a:xfrm>
              <a:off x="3400934" y="4589372"/>
              <a:ext cx="3882" cy="5181"/>
            </a:xfrm>
            <a:custGeom>
              <a:avLst/>
              <a:gdLst>
                <a:gd name="connsiteX0" fmla="*/ 871 w 828"/>
                <a:gd name="connsiteY0" fmla="*/ 39 h 1105"/>
                <a:gd name="connsiteX1" fmla="*/ 871 w 828"/>
                <a:gd name="connsiteY1" fmla="*/ 315 h 1105"/>
                <a:gd name="connsiteX2" fmla="*/ 871 w 828"/>
                <a:gd name="connsiteY2" fmla="*/ 591 h 1105"/>
                <a:gd name="connsiteX3" fmla="*/ 594 w 828"/>
                <a:gd name="connsiteY3" fmla="*/ 591 h 1105"/>
                <a:gd name="connsiteX4" fmla="*/ 594 w 828"/>
                <a:gd name="connsiteY4" fmla="*/ 868 h 1105"/>
                <a:gd name="connsiteX5" fmla="*/ 594 w 828"/>
                <a:gd name="connsiteY5" fmla="*/ 1145 h 1105"/>
                <a:gd name="connsiteX6" fmla="*/ 318 w 828"/>
                <a:gd name="connsiteY6" fmla="*/ 1145 h 1105"/>
                <a:gd name="connsiteX7" fmla="*/ 42 w 828"/>
                <a:gd name="connsiteY7" fmla="*/ 1145 h 1105"/>
                <a:gd name="connsiteX8" fmla="*/ 42 w 828"/>
                <a:gd name="connsiteY8" fmla="*/ 868 h 1105"/>
                <a:gd name="connsiteX9" fmla="*/ 42 w 828"/>
                <a:gd name="connsiteY9" fmla="*/ 591 h 1105"/>
                <a:gd name="connsiteX10" fmla="*/ 318 w 828"/>
                <a:gd name="connsiteY10" fmla="*/ 591 h 1105"/>
                <a:gd name="connsiteX11" fmla="*/ 318 w 828"/>
                <a:gd name="connsiteY11" fmla="*/ 315 h 1105"/>
                <a:gd name="connsiteX12" fmla="*/ 594 w 828"/>
                <a:gd name="connsiteY12" fmla="*/ 39 h 1105"/>
                <a:gd name="connsiteX13" fmla="*/ 871 w 828"/>
                <a:gd name="connsiteY13" fmla="*/ 39 h 1105"/>
                <a:gd name="connsiteX14" fmla="*/ 871 w 828"/>
                <a:gd name="connsiteY14" fmla="*/ 39 h 1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28" h="1105">
                  <a:moveTo>
                    <a:pt x="871" y="39"/>
                  </a:moveTo>
                  <a:lnTo>
                    <a:pt x="871" y="315"/>
                  </a:lnTo>
                  <a:lnTo>
                    <a:pt x="871" y="591"/>
                  </a:lnTo>
                  <a:lnTo>
                    <a:pt x="594" y="591"/>
                  </a:lnTo>
                  <a:lnTo>
                    <a:pt x="594" y="868"/>
                  </a:lnTo>
                  <a:lnTo>
                    <a:pt x="594" y="1145"/>
                  </a:lnTo>
                  <a:lnTo>
                    <a:pt x="318" y="1145"/>
                  </a:lnTo>
                  <a:lnTo>
                    <a:pt x="42" y="1145"/>
                  </a:lnTo>
                  <a:lnTo>
                    <a:pt x="42" y="868"/>
                  </a:lnTo>
                  <a:lnTo>
                    <a:pt x="42" y="591"/>
                  </a:lnTo>
                  <a:lnTo>
                    <a:pt x="318" y="591"/>
                  </a:lnTo>
                  <a:lnTo>
                    <a:pt x="318" y="315"/>
                  </a:lnTo>
                  <a:lnTo>
                    <a:pt x="594" y="39"/>
                  </a:lnTo>
                  <a:lnTo>
                    <a:pt x="871" y="39"/>
                  </a:lnTo>
                  <a:lnTo>
                    <a:pt x="871" y="39"/>
                  </a:lnTo>
                </a:path>
              </a:pathLst>
            </a:custGeom>
            <a:solidFill>
              <a:srgbClr val="F2F2F2"/>
            </a:solidFill>
            <a:ln w="14182" cap="rnd">
              <a:solidFill>
                <a:schemeClr val="bg1">
                  <a:lumMod val="50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7A5033F-960F-B7A4-4CEE-C38822AF6DBD}"/>
                </a:ext>
              </a:extLst>
            </p:cNvPr>
            <p:cNvSpPr/>
            <p:nvPr/>
          </p:nvSpPr>
          <p:spPr>
            <a:xfrm>
              <a:off x="3437194" y="4641207"/>
              <a:ext cx="1294" cy="3887"/>
            </a:xfrm>
            <a:custGeom>
              <a:avLst/>
              <a:gdLst>
                <a:gd name="connsiteX0" fmla="*/ 318 w 276"/>
                <a:gd name="connsiteY0" fmla="*/ 39 h 829"/>
                <a:gd name="connsiteX1" fmla="*/ 318 w 276"/>
                <a:gd name="connsiteY1" fmla="*/ 315 h 829"/>
                <a:gd name="connsiteX2" fmla="*/ 318 w 276"/>
                <a:gd name="connsiteY2" fmla="*/ 591 h 829"/>
                <a:gd name="connsiteX3" fmla="*/ 42 w 276"/>
                <a:gd name="connsiteY3" fmla="*/ 868 h 829"/>
                <a:gd name="connsiteX4" fmla="*/ 42 w 276"/>
                <a:gd name="connsiteY4" fmla="*/ 591 h 829"/>
                <a:gd name="connsiteX5" fmla="*/ 42 w 276"/>
                <a:gd name="connsiteY5" fmla="*/ 315 h 829"/>
                <a:gd name="connsiteX6" fmla="*/ 318 w 276"/>
                <a:gd name="connsiteY6" fmla="*/ 39 h 829"/>
                <a:gd name="connsiteX7" fmla="*/ 318 w 276"/>
                <a:gd name="connsiteY7" fmla="*/ 39 h 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6" h="829">
                  <a:moveTo>
                    <a:pt x="318" y="39"/>
                  </a:moveTo>
                  <a:lnTo>
                    <a:pt x="318" y="315"/>
                  </a:lnTo>
                  <a:lnTo>
                    <a:pt x="318" y="591"/>
                  </a:lnTo>
                  <a:lnTo>
                    <a:pt x="42" y="868"/>
                  </a:lnTo>
                  <a:lnTo>
                    <a:pt x="42" y="591"/>
                  </a:lnTo>
                  <a:lnTo>
                    <a:pt x="42" y="315"/>
                  </a:lnTo>
                  <a:lnTo>
                    <a:pt x="318" y="39"/>
                  </a:lnTo>
                  <a:lnTo>
                    <a:pt x="318" y="39"/>
                  </a:lnTo>
                </a:path>
              </a:pathLst>
            </a:custGeom>
            <a:solidFill>
              <a:srgbClr val="F2F2F2"/>
            </a:solidFill>
            <a:ln w="14182" cap="rnd">
              <a:solidFill>
                <a:schemeClr val="bg1">
                  <a:lumMod val="50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E499FAA-B8D3-BC09-2C20-6189632B18B6}"/>
                </a:ext>
              </a:extLst>
            </p:cNvPr>
            <p:cNvSpPr/>
            <p:nvPr/>
          </p:nvSpPr>
          <p:spPr>
            <a:xfrm>
              <a:off x="3387983" y="4651575"/>
              <a:ext cx="1294" cy="1294"/>
            </a:xfrm>
            <a:custGeom>
              <a:avLst/>
              <a:gdLst>
                <a:gd name="connsiteX0" fmla="*/ 42 w 276"/>
                <a:gd name="connsiteY0" fmla="*/ 39 h 276"/>
                <a:gd name="connsiteX1" fmla="*/ 318 w 276"/>
                <a:gd name="connsiteY1" fmla="*/ 39 h 276"/>
                <a:gd name="connsiteX2" fmla="*/ 318 w 276"/>
                <a:gd name="connsiteY2" fmla="*/ 315 h 276"/>
                <a:gd name="connsiteX3" fmla="*/ 42 w 276"/>
                <a:gd name="connsiteY3" fmla="*/ 315 h 276"/>
                <a:gd name="connsiteX4" fmla="*/ 42 w 276"/>
                <a:gd name="connsiteY4" fmla="*/ 39 h 276"/>
                <a:gd name="connsiteX5" fmla="*/ 42 w 276"/>
                <a:gd name="connsiteY5" fmla="*/ 39 h 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6" h="276">
                  <a:moveTo>
                    <a:pt x="42" y="39"/>
                  </a:moveTo>
                  <a:lnTo>
                    <a:pt x="318" y="39"/>
                  </a:lnTo>
                  <a:lnTo>
                    <a:pt x="318" y="315"/>
                  </a:lnTo>
                  <a:lnTo>
                    <a:pt x="42" y="315"/>
                  </a:lnTo>
                  <a:lnTo>
                    <a:pt x="42" y="39"/>
                  </a:lnTo>
                  <a:lnTo>
                    <a:pt x="42" y="39"/>
                  </a:lnTo>
                </a:path>
              </a:pathLst>
            </a:custGeom>
            <a:solidFill>
              <a:srgbClr val="F2F2F2"/>
            </a:solidFill>
            <a:ln w="14182" cap="rnd">
              <a:solidFill>
                <a:schemeClr val="bg1">
                  <a:lumMod val="50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0A5BAE6-4660-363D-F0A6-3D9A59149AA0}"/>
                </a:ext>
              </a:extLst>
            </p:cNvPr>
            <p:cNvSpPr/>
            <p:nvPr/>
          </p:nvSpPr>
          <p:spPr>
            <a:xfrm>
              <a:off x="4022529" y="3293405"/>
              <a:ext cx="770517" cy="549487"/>
            </a:xfrm>
            <a:custGeom>
              <a:avLst/>
              <a:gdLst>
                <a:gd name="connsiteX0" fmla="*/ 4462 w 164377"/>
                <a:gd name="connsiteY0" fmla="*/ 15244 h 117220"/>
                <a:gd name="connsiteX1" fmla="*/ 4738 w 164377"/>
                <a:gd name="connsiteY1" fmla="*/ 15521 h 117220"/>
                <a:gd name="connsiteX2" fmla="*/ 5015 w 164377"/>
                <a:gd name="connsiteY2" fmla="*/ 15521 h 117220"/>
                <a:gd name="connsiteX3" fmla="*/ 5291 w 164377"/>
                <a:gd name="connsiteY3" fmla="*/ 15521 h 117220"/>
                <a:gd name="connsiteX4" fmla="*/ 5291 w 164377"/>
                <a:gd name="connsiteY4" fmla="*/ 15797 h 117220"/>
                <a:gd name="connsiteX5" fmla="*/ 5567 w 164377"/>
                <a:gd name="connsiteY5" fmla="*/ 15797 h 117220"/>
                <a:gd name="connsiteX6" fmla="*/ 5843 w 164377"/>
                <a:gd name="connsiteY6" fmla="*/ 15797 h 117220"/>
                <a:gd name="connsiteX7" fmla="*/ 6119 w 164377"/>
                <a:gd name="connsiteY7" fmla="*/ 15797 h 117220"/>
                <a:gd name="connsiteX8" fmla="*/ 6119 w 164377"/>
                <a:gd name="connsiteY8" fmla="*/ 16073 h 117220"/>
                <a:gd name="connsiteX9" fmla="*/ 6396 w 164377"/>
                <a:gd name="connsiteY9" fmla="*/ 16073 h 117220"/>
                <a:gd name="connsiteX10" fmla="*/ 6672 w 164377"/>
                <a:gd name="connsiteY10" fmla="*/ 16073 h 117220"/>
                <a:gd name="connsiteX11" fmla="*/ 6948 w 164377"/>
                <a:gd name="connsiteY11" fmla="*/ 16073 h 117220"/>
                <a:gd name="connsiteX12" fmla="*/ 7225 w 164377"/>
                <a:gd name="connsiteY12" fmla="*/ 16073 h 117220"/>
                <a:gd name="connsiteX13" fmla="*/ 7501 w 164377"/>
                <a:gd name="connsiteY13" fmla="*/ 16073 h 117220"/>
                <a:gd name="connsiteX14" fmla="*/ 7777 w 164377"/>
                <a:gd name="connsiteY14" fmla="*/ 16073 h 117220"/>
                <a:gd name="connsiteX15" fmla="*/ 8054 w 164377"/>
                <a:gd name="connsiteY15" fmla="*/ 16073 h 117220"/>
                <a:gd name="connsiteX16" fmla="*/ 8330 w 164377"/>
                <a:gd name="connsiteY16" fmla="*/ 16073 h 117220"/>
                <a:gd name="connsiteX17" fmla="*/ 8606 w 164377"/>
                <a:gd name="connsiteY17" fmla="*/ 16073 h 117220"/>
                <a:gd name="connsiteX18" fmla="*/ 8882 w 164377"/>
                <a:gd name="connsiteY18" fmla="*/ 16073 h 117220"/>
                <a:gd name="connsiteX19" fmla="*/ 8882 w 164377"/>
                <a:gd name="connsiteY19" fmla="*/ 15797 h 117220"/>
                <a:gd name="connsiteX20" fmla="*/ 9159 w 164377"/>
                <a:gd name="connsiteY20" fmla="*/ 15797 h 117220"/>
                <a:gd name="connsiteX21" fmla="*/ 9435 w 164377"/>
                <a:gd name="connsiteY21" fmla="*/ 15797 h 117220"/>
                <a:gd name="connsiteX22" fmla="*/ 9711 w 164377"/>
                <a:gd name="connsiteY22" fmla="*/ 15797 h 117220"/>
                <a:gd name="connsiteX23" fmla="*/ 9711 w 164377"/>
                <a:gd name="connsiteY23" fmla="*/ 15521 h 117220"/>
                <a:gd name="connsiteX24" fmla="*/ 9987 w 164377"/>
                <a:gd name="connsiteY24" fmla="*/ 15521 h 117220"/>
                <a:gd name="connsiteX25" fmla="*/ 9987 w 164377"/>
                <a:gd name="connsiteY25" fmla="*/ 15244 h 117220"/>
                <a:gd name="connsiteX26" fmla="*/ 10263 w 164377"/>
                <a:gd name="connsiteY26" fmla="*/ 15244 h 117220"/>
                <a:gd name="connsiteX27" fmla="*/ 10540 w 164377"/>
                <a:gd name="connsiteY27" fmla="*/ 15244 h 117220"/>
                <a:gd name="connsiteX28" fmla="*/ 10540 w 164377"/>
                <a:gd name="connsiteY28" fmla="*/ 14968 h 117220"/>
                <a:gd name="connsiteX29" fmla="*/ 10816 w 164377"/>
                <a:gd name="connsiteY29" fmla="*/ 14968 h 117220"/>
                <a:gd name="connsiteX30" fmla="*/ 10816 w 164377"/>
                <a:gd name="connsiteY30" fmla="*/ 15244 h 117220"/>
                <a:gd name="connsiteX31" fmla="*/ 11092 w 164377"/>
                <a:gd name="connsiteY31" fmla="*/ 15244 h 117220"/>
                <a:gd name="connsiteX32" fmla="*/ 11369 w 164377"/>
                <a:gd name="connsiteY32" fmla="*/ 15244 h 117220"/>
                <a:gd name="connsiteX33" fmla="*/ 11645 w 164377"/>
                <a:gd name="connsiteY33" fmla="*/ 15244 h 117220"/>
                <a:gd name="connsiteX34" fmla="*/ 11921 w 164377"/>
                <a:gd name="connsiteY34" fmla="*/ 15244 h 117220"/>
                <a:gd name="connsiteX35" fmla="*/ 12198 w 164377"/>
                <a:gd name="connsiteY35" fmla="*/ 15244 h 117220"/>
                <a:gd name="connsiteX36" fmla="*/ 12474 w 164377"/>
                <a:gd name="connsiteY36" fmla="*/ 15244 h 117220"/>
                <a:gd name="connsiteX37" fmla="*/ 12750 w 164377"/>
                <a:gd name="connsiteY37" fmla="*/ 15521 h 117220"/>
                <a:gd name="connsiteX38" fmla="*/ 13026 w 164377"/>
                <a:gd name="connsiteY38" fmla="*/ 15521 h 117220"/>
                <a:gd name="connsiteX39" fmla="*/ 13303 w 164377"/>
                <a:gd name="connsiteY39" fmla="*/ 15521 h 117220"/>
                <a:gd name="connsiteX40" fmla="*/ 13579 w 164377"/>
                <a:gd name="connsiteY40" fmla="*/ 15521 h 117220"/>
                <a:gd name="connsiteX41" fmla="*/ 13855 w 164377"/>
                <a:gd name="connsiteY41" fmla="*/ 15521 h 117220"/>
                <a:gd name="connsiteX42" fmla="*/ 13855 w 164377"/>
                <a:gd name="connsiteY42" fmla="*/ 15797 h 117220"/>
                <a:gd name="connsiteX43" fmla="*/ 14131 w 164377"/>
                <a:gd name="connsiteY43" fmla="*/ 15797 h 117220"/>
                <a:gd name="connsiteX44" fmla="*/ 14407 w 164377"/>
                <a:gd name="connsiteY44" fmla="*/ 15797 h 117220"/>
                <a:gd name="connsiteX45" fmla="*/ 14684 w 164377"/>
                <a:gd name="connsiteY45" fmla="*/ 15797 h 117220"/>
                <a:gd name="connsiteX46" fmla="*/ 14960 w 164377"/>
                <a:gd name="connsiteY46" fmla="*/ 15797 h 117220"/>
                <a:gd name="connsiteX47" fmla="*/ 15236 w 164377"/>
                <a:gd name="connsiteY47" fmla="*/ 15797 h 117220"/>
                <a:gd name="connsiteX48" fmla="*/ 15513 w 164377"/>
                <a:gd name="connsiteY48" fmla="*/ 15797 h 117220"/>
                <a:gd name="connsiteX49" fmla="*/ 15789 w 164377"/>
                <a:gd name="connsiteY49" fmla="*/ 15797 h 117220"/>
                <a:gd name="connsiteX50" fmla="*/ 15789 w 164377"/>
                <a:gd name="connsiteY50" fmla="*/ 16073 h 117220"/>
                <a:gd name="connsiteX51" fmla="*/ 16065 w 164377"/>
                <a:gd name="connsiteY51" fmla="*/ 16073 h 117220"/>
                <a:gd name="connsiteX52" fmla="*/ 16341 w 164377"/>
                <a:gd name="connsiteY52" fmla="*/ 16073 h 117220"/>
                <a:gd name="connsiteX53" fmla="*/ 16341 w 164377"/>
                <a:gd name="connsiteY53" fmla="*/ 16350 h 117220"/>
                <a:gd name="connsiteX54" fmla="*/ 16618 w 164377"/>
                <a:gd name="connsiteY54" fmla="*/ 16350 h 117220"/>
                <a:gd name="connsiteX55" fmla="*/ 16894 w 164377"/>
                <a:gd name="connsiteY55" fmla="*/ 16350 h 117220"/>
                <a:gd name="connsiteX56" fmla="*/ 16894 w 164377"/>
                <a:gd name="connsiteY56" fmla="*/ 16626 h 117220"/>
                <a:gd name="connsiteX57" fmla="*/ 17170 w 164377"/>
                <a:gd name="connsiteY57" fmla="*/ 16626 h 117220"/>
                <a:gd name="connsiteX58" fmla="*/ 17447 w 164377"/>
                <a:gd name="connsiteY58" fmla="*/ 16903 h 117220"/>
                <a:gd name="connsiteX59" fmla="*/ 17723 w 164377"/>
                <a:gd name="connsiteY59" fmla="*/ 16903 h 117220"/>
                <a:gd name="connsiteX60" fmla="*/ 17723 w 164377"/>
                <a:gd name="connsiteY60" fmla="*/ 17179 h 117220"/>
                <a:gd name="connsiteX61" fmla="*/ 17999 w 164377"/>
                <a:gd name="connsiteY61" fmla="*/ 17179 h 117220"/>
                <a:gd name="connsiteX62" fmla="*/ 18275 w 164377"/>
                <a:gd name="connsiteY62" fmla="*/ 17179 h 117220"/>
                <a:gd name="connsiteX63" fmla="*/ 18275 w 164377"/>
                <a:gd name="connsiteY63" fmla="*/ 17456 h 117220"/>
                <a:gd name="connsiteX64" fmla="*/ 18551 w 164377"/>
                <a:gd name="connsiteY64" fmla="*/ 17456 h 117220"/>
                <a:gd name="connsiteX65" fmla="*/ 18828 w 164377"/>
                <a:gd name="connsiteY65" fmla="*/ 17456 h 117220"/>
                <a:gd name="connsiteX66" fmla="*/ 19104 w 164377"/>
                <a:gd name="connsiteY66" fmla="*/ 17456 h 117220"/>
                <a:gd name="connsiteX67" fmla="*/ 19380 w 164377"/>
                <a:gd name="connsiteY67" fmla="*/ 17456 h 117220"/>
                <a:gd name="connsiteX68" fmla="*/ 19657 w 164377"/>
                <a:gd name="connsiteY68" fmla="*/ 17456 h 117220"/>
                <a:gd name="connsiteX69" fmla="*/ 19933 w 164377"/>
                <a:gd name="connsiteY69" fmla="*/ 17456 h 117220"/>
                <a:gd name="connsiteX70" fmla="*/ 20209 w 164377"/>
                <a:gd name="connsiteY70" fmla="*/ 17456 h 117220"/>
                <a:gd name="connsiteX71" fmla="*/ 20485 w 164377"/>
                <a:gd name="connsiteY71" fmla="*/ 17456 h 117220"/>
                <a:gd name="connsiteX72" fmla="*/ 20485 w 164377"/>
                <a:gd name="connsiteY72" fmla="*/ 17179 h 117220"/>
                <a:gd name="connsiteX73" fmla="*/ 20762 w 164377"/>
                <a:gd name="connsiteY73" fmla="*/ 17179 h 117220"/>
                <a:gd name="connsiteX74" fmla="*/ 21038 w 164377"/>
                <a:gd name="connsiteY74" fmla="*/ 17179 h 117220"/>
                <a:gd name="connsiteX75" fmla="*/ 21314 w 164377"/>
                <a:gd name="connsiteY75" fmla="*/ 17179 h 117220"/>
                <a:gd name="connsiteX76" fmla="*/ 21591 w 164377"/>
                <a:gd name="connsiteY76" fmla="*/ 17179 h 117220"/>
                <a:gd name="connsiteX77" fmla="*/ 21867 w 164377"/>
                <a:gd name="connsiteY77" fmla="*/ 17179 h 117220"/>
                <a:gd name="connsiteX78" fmla="*/ 22143 w 164377"/>
                <a:gd name="connsiteY78" fmla="*/ 17179 h 117220"/>
                <a:gd name="connsiteX79" fmla="*/ 22419 w 164377"/>
                <a:gd name="connsiteY79" fmla="*/ 17179 h 117220"/>
                <a:gd name="connsiteX80" fmla="*/ 22419 w 164377"/>
                <a:gd name="connsiteY80" fmla="*/ 17456 h 117220"/>
                <a:gd name="connsiteX81" fmla="*/ 22695 w 164377"/>
                <a:gd name="connsiteY81" fmla="*/ 17456 h 117220"/>
                <a:gd name="connsiteX82" fmla="*/ 22695 w 164377"/>
                <a:gd name="connsiteY82" fmla="*/ 17732 h 117220"/>
                <a:gd name="connsiteX83" fmla="*/ 22972 w 164377"/>
                <a:gd name="connsiteY83" fmla="*/ 17732 h 117220"/>
                <a:gd name="connsiteX84" fmla="*/ 22972 w 164377"/>
                <a:gd name="connsiteY84" fmla="*/ 18009 h 117220"/>
                <a:gd name="connsiteX85" fmla="*/ 23248 w 164377"/>
                <a:gd name="connsiteY85" fmla="*/ 18009 h 117220"/>
                <a:gd name="connsiteX86" fmla="*/ 23248 w 164377"/>
                <a:gd name="connsiteY86" fmla="*/ 18285 h 117220"/>
                <a:gd name="connsiteX87" fmla="*/ 23524 w 164377"/>
                <a:gd name="connsiteY87" fmla="*/ 18285 h 117220"/>
                <a:gd name="connsiteX88" fmla="*/ 23524 w 164377"/>
                <a:gd name="connsiteY88" fmla="*/ 18562 h 117220"/>
                <a:gd name="connsiteX89" fmla="*/ 23801 w 164377"/>
                <a:gd name="connsiteY89" fmla="*/ 18562 h 117220"/>
                <a:gd name="connsiteX90" fmla="*/ 24077 w 164377"/>
                <a:gd name="connsiteY90" fmla="*/ 18562 h 117220"/>
                <a:gd name="connsiteX91" fmla="*/ 24077 w 164377"/>
                <a:gd name="connsiteY91" fmla="*/ 18838 h 117220"/>
                <a:gd name="connsiteX92" fmla="*/ 24353 w 164377"/>
                <a:gd name="connsiteY92" fmla="*/ 18838 h 117220"/>
                <a:gd name="connsiteX93" fmla="*/ 24629 w 164377"/>
                <a:gd name="connsiteY93" fmla="*/ 19115 h 117220"/>
                <a:gd name="connsiteX94" fmla="*/ 24906 w 164377"/>
                <a:gd name="connsiteY94" fmla="*/ 19115 h 117220"/>
                <a:gd name="connsiteX95" fmla="*/ 24906 w 164377"/>
                <a:gd name="connsiteY95" fmla="*/ 19391 h 117220"/>
                <a:gd name="connsiteX96" fmla="*/ 25182 w 164377"/>
                <a:gd name="connsiteY96" fmla="*/ 19391 h 117220"/>
                <a:gd name="connsiteX97" fmla="*/ 25458 w 164377"/>
                <a:gd name="connsiteY97" fmla="*/ 19667 h 117220"/>
                <a:gd name="connsiteX98" fmla="*/ 25735 w 164377"/>
                <a:gd name="connsiteY98" fmla="*/ 19667 h 117220"/>
                <a:gd name="connsiteX99" fmla="*/ 25735 w 164377"/>
                <a:gd name="connsiteY99" fmla="*/ 19944 h 117220"/>
                <a:gd name="connsiteX100" fmla="*/ 26011 w 164377"/>
                <a:gd name="connsiteY100" fmla="*/ 19944 h 117220"/>
                <a:gd name="connsiteX101" fmla="*/ 26287 w 164377"/>
                <a:gd name="connsiteY101" fmla="*/ 19944 h 117220"/>
                <a:gd name="connsiteX102" fmla="*/ 26287 w 164377"/>
                <a:gd name="connsiteY102" fmla="*/ 20220 h 117220"/>
                <a:gd name="connsiteX103" fmla="*/ 26563 w 164377"/>
                <a:gd name="connsiteY103" fmla="*/ 20220 h 117220"/>
                <a:gd name="connsiteX104" fmla="*/ 26563 w 164377"/>
                <a:gd name="connsiteY104" fmla="*/ 20497 h 117220"/>
                <a:gd name="connsiteX105" fmla="*/ 26839 w 164377"/>
                <a:gd name="connsiteY105" fmla="*/ 20497 h 117220"/>
                <a:gd name="connsiteX106" fmla="*/ 26839 w 164377"/>
                <a:gd name="connsiteY106" fmla="*/ 20773 h 117220"/>
                <a:gd name="connsiteX107" fmla="*/ 27116 w 164377"/>
                <a:gd name="connsiteY107" fmla="*/ 20773 h 117220"/>
                <a:gd name="connsiteX108" fmla="*/ 27392 w 164377"/>
                <a:gd name="connsiteY108" fmla="*/ 20773 h 117220"/>
                <a:gd name="connsiteX109" fmla="*/ 27392 w 164377"/>
                <a:gd name="connsiteY109" fmla="*/ 21050 h 117220"/>
                <a:gd name="connsiteX110" fmla="*/ 27668 w 164377"/>
                <a:gd name="connsiteY110" fmla="*/ 21050 h 117220"/>
                <a:gd name="connsiteX111" fmla="*/ 27668 w 164377"/>
                <a:gd name="connsiteY111" fmla="*/ 21326 h 117220"/>
                <a:gd name="connsiteX112" fmla="*/ 27668 w 164377"/>
                <a:gd name="connsiteY112" fmla="*/ 21603 h 117220"/>
                <a:gd name="connsiteX113" fmla="*/ 27944 w 164377"/>
                <a:gd name="connsiteY113" fmla="*/ 21603 h 117220"/>
                <a:gd name="connsiteX114" fmla="*/ 27944 w 164377"/>
                <a:gd name="connsiteY114" fmla="*/ 21326 h 117220"/>
                <a:gd name="connsiteX115" fmla="*/ 27944 w 164377"/>
                <a:gd name="connsiteY115" fmla="*/ 21050 h 117220"/>
                <a:gd name="connsiteX116" fmla="*/ 27944 w 164377"/>
                <a:gd name="connsiteY116" fmla="*/ 20773 h 117220"/>
                <a:gd name="connsiteX117" fmla="*/ 27944 w 164377"/>
                <a:gd name="connsiteY117" fmla="*/ 20497 h 117220"/>
                <a:gd name="connsiteX118" fmla="*/ 27944 w 164377"/>
                <a:gd name="connsiteY118" fmla="*/ 20220 h 117220"/>
                <a:gd name="connsiteX119" fmla="*/ 27944 w 164377"/>
                <a:gd name="connsiteY119" fmla="*/ 19944 h 117220"/>
                <a:gd name="connsiteX120" fmla="*/ 27944 w 164377"/>
                <a:gd name="connsiteY120" fmla="*/ 19667 h 117220"/>
                <a:gd name="connsiteX121" fmla="*/ 27944 w 164377"/>
                <a:gd name="connsiteY121" fmla="*/ 19391 h 117220"/>
                <a:gd name="connsiteX122" fmla="*/ 27944 w 164377"/>
                <a:gd name="connsiteY122" fmla="*/ 19115 h 117220"/>
                <a:gd name="connsiteX123" fmla="*/ 27944 w 164377"/>
                <a:gd name="connsiteY123" fmla="*/ 18838 h 117220"/>
                <a:gd name="connsiteX124" fmla="*/ 28221 w 164377"/>
                <a:gd name="connsiteY124" fmla="*/ 18838 h 117220"/>
                <a:gd name="connsiteX125" fmla="*/ 28221 w 164377"/>
                <a:gd name="connsiteY125" fmla="*/ 18562 h 117220"/>
                <a:gd name="connsiteX126" fmla="*/ 28221 w 164377"/>
                <a:gd name="connsiteY126" fmla="*/ 18285 h 117220"/>
                <a:gd name="connsiteX127" fmla="*/ 28497 w 164377"/>
                <a:gd name="connsiteY127" fmla="*/ 18285 h 117220"/>
                <a:gd name="connsiteX128" fmla="*/ 28773 w 164377"/>
                <a:gd name="connsiteY128" fmla="*/ 18285 h 117220"/>
                <a:gd name="connsiteX129" fmla="*/ 28773 w 164377"/>
                <a:gd name="connsiteY129" fmla="*/ 18562 h 117220"/>
                <a:gd name="connsiteX130" fmla="*/ 29050 w 164377"/>
                <a:gd name="connsiteY130" fmla="*/ 18562 h 117220"/>
                <a:gd name="connsiteX131" fmla="*/ 29050 w 164377"/>
                <a:gd name="connsiteY131" fmla="*/ 18285 h 117220"/>
                <a:gd name="connsiteX132" fmla="*/ 29326 w 164377"/>
                <a:gd name="connsiteY132" fmla="*/ 18285 h 117220"/>
                <a:gd name="connsiteX133" fmla="*/ 29602 w 164377"/>
                <a:gd name="connsiteY133" fmla="*/ 18009 h 117220"/>
                <a:gd name="connsiteX134" fmla="*/ 29879 w 164377"/>
                <a:gd name="connsiteY134" fmla="*/ 18009 h 117220"/>
                <a:gd name="connsiteX135" fmla="*/ 29879 w 164377"/>
                <a:gd name="connsiteY135" fmla="*/ 17732 h 117220"/>
                <a:gd name="connsiteX136" fmla="*/ 30155 w 164377"/>
                <a:gd name="connsiteY136" fmla="*/ 17732 h 117220"/>
                <a:gd name="connsiteX137" fmla="*/ 30155 w 164377"/>
                <a:gd name="connsiteY137" fmla="*/ 17456 h 117220"/>
                <a:gd name="connsiteX138" fmla="*/ 30431 w 164377"/>
                <a:gd name="connsiteY138" fmla="*/ 17456 h 117220"/>
                <a:gd name="connsiteX139" fmla="*/ 30707 w 164377"/>
                <a:gd name="connsiteY139" fmla="*/ 17456 h 117220"/>
                <a:gd name="connsiteX140" fmla="*/ 30983 w 164377"/>
                <a:gd name="connsiteY140" fmla="*/ 17732 h 117220"/>
                <a:gd name="connsiteX141" fmla="*/ 31260 w 164377"/>
                <a:gd name="connsiteY141" fmla="*/ 17732 h 117220"/>
                <a:gd name="connsiteX142" fmla="*/ 31260 w 164377"/>
                <a:gd name="connsiteY142" fmla="*/ 18009 h 117220"/>
                <a:gd name="connsiteX143" fmla="*/ 31536 w 164377"/>
                <a:gd name="connsiteY143" fmla="*/ 18009 h 117220"/>
                <a:gd name="connsiteX144" fmla="*/ 31812 w 164377"/>
                <a:gd name="connsiteY144" fmla="*/ 18009 h 117220"/>
                <a:gd name="connsiteX145" fmla="*/ 31812 w 164377"/>
                <a:gd name="connsiteY145" fmla="*/ 18285 h 117220"/>
                <a:gd name="connsiteX146" fmla="*/ 32088 w 164377"/>
                <a:gd name="connsiteY146" fmla="*/ 18285 h 117220"/>
                <a:gd name="connsiteX147" fmla="*/ 32365 w 164377"/>
                <a:gd name="connsiteY147" fmla="*/ 18285 h 117220"/>
                <a:gd name="connsiteX148" fmla="*/ 32641 w 164377"/>
                <a:gd name="connsiteY148" fmla="*/ 18285 h 117220"/>
                <a:gd name="connsiteX149" fmla="*/ 32917 w 164377"/>
                <a:gd name="connsiteY149" fmla="*/ 18285 h 117220"/>
                <a:gd name="connsiteX150" fmla="*/ 32917 w 164377"/>
                <a:gd name="connsiteY150" fmla="*/ 18009 h 117220"/>
                <a:gd name="connsiteX151" fmla="*/ 33194 w 164377"/>
                <a:gd name="connsiteY151" fmla="*/ 18009 h 117220"/>
                <a:gd name="connsiteX152" fmla="*/ 33470 w 164377"/>
                <a:gd name="connsiteY152" fmla="*/ 18009 h 117220"/>
                <a:gd name="connsiteX153" fmla="*/ 33470 w 164377"/>
                <a:gd name="connsiteY153" fmla="*/ 17732 h 117220"/>
                <a:gd name="connsiteX154" fmla="*/ 33746 w 164377"/>
                <a:gd name="connsiteY154" fmla="*/ 17732 h 117220"/>
                <a:gd name="connsiteX155" fmla="*/ 33746 w 164377"/>
                <a:gd name="connsiteY155" fmla="*/ 17456 h 117220"/>
                <a:gd name="connsiteX156" fmla="*/ 34023 w 164377"/>
                <a:gd name="connsiteY156" fmla="*/ 17456 h 117220"/>
                <a:gd name="connsiteX157" fmla="*/ 34023 w 164377"/>
                <a:gd name="connsiteY157" fmla="*/ 17179 h 117220"/>
                <a:gd name="connsiteX158" fmla="*/ 34299 w 164377"/>
                <a:gd name="connsiteY158" fmla="*/ 17179 h 117220"/>
                <a:gd name="connsiteX159" fmla="*/ 34299 w 164377"/>
                <a:gd name="connsiteY159" fmla="*/ 16903 h 117220"/>
                <a:gd name="connsiteX160" fmla="*/ 34575 w 164377"/>
                <a:gd name="connsiteY160" fmla="*/ 16903 h 117220"/>
                <a:gd name="connsiteX161" fmla="*/ 34575 w 164377"/>
                <a:gd name="connsiteY161" fmla="*/ 16626 h 117220"/>
                <a:gd name="connsiteX162" fmla="*/ 34851 w 164377"/>
                <a:gd name="connsiteY162" fmla="*/ 16626 h 117220"/>
                <a:gd name="connsiteX163" fmla="*/ 34851 w 164377"/>
                <a:gd name="connsiteY163" fmla="*/ 16350 h 117220"/>
                <a:gd name="connsiteX164" fmla="*/ 35127 w 164377"/>
                <a:gd name="connsiteY164" fmla="*/ 16350 h 117220"/>
                <a:gd name="connsiteX165" fmla="*/ 35127 w 164377"/>
                <a:gd name="connsiteY165" fmla="*/ 16073 h 117220"/>
                <a:gd name="connsiteX166" fmla="*/ 35404 w 164377"/>
                <a:gd name="connsiteY166" fmla="*/ 16073 h 117220"/>
                <a:gd name="connsiteX167" fmla="*/ 35680 w 164377"/>
                <a:gd name="connsiteY167" fmla="*/ 16073 h 117220"/>
                <a:gd name="connsiteX168" fmla="*/ 35680 w 164377"/>
                <a:gd name="connsiteY168" fmla="*/ 15797 h 117220"/>
                <a:gd name="connsiteX169" fmla="*/ 35956 w 164377"/>
                <a:gd name="connsiteY169" fmla="*/ 15797 h 117220"/>
                <a:gd name="connsiteX170" fmla="*/ 36232 w 164377"/>
                <a:gd name="connsiteY170" fmla="*/ 15797 h 117220"/>
                <a:gd name="connsiteX171" fmla="*/ 36509 w 164377"/>
                <a:gd name="connsiteY171" fmla="*/ 15521 h 117220"/>
                <a:gd name="connsiteX172" fmla="*/ 36785 w 164377"/>
                <a:gd name="connsiteY172" fmla="*/ 15521 h 117220"/>
                <a:gd name="connsiteX173" fmla="*/ 37061 w 164377"/>
                <a:gd name="connsiteY173" fmla="*/ 15521 h 117220"/>
                <a:gd name="connsiteX174" fmla="*/ 37338 w 164377"/>
                <a:gd name="connsiteY174" fmla="*/ 15521 h 117220"/>
                <a:gd name="connsiteX175" fmla="*/ 37614 w 164377"/>
                <a:gd name="connsiteY175" fmla="*/ 15521 h 117220"/>
                <a:gd name="connsiteX176" fmla="*/ 37890 w 164377"/>
                <a:gd name="connsiteY176" fmla="*/ 15521 h 117220"/>
                <a:gd name="connsiteX177" fmla="*/ 38166 w 164377"/>
                <a:gd name="connsiteY177" fmla="*/ 15521 h 117220"/>
                <a:gd name="connsiteX178" fmla="*/ 38443 w 164377"/>
                <a:gd name="connsiteY178" fmla="*/ 15521 h 117220"/>
                <a:gd name="connsiteX179" fmla="*/ 38719 w 164377"/>
                <a:gd name="connsiteY179" fmla="*/ 15521 h 117220"/>
                <a:gd name="connsiteX180" fmla="*/ 38995 w 164377"/>
                <a:gd name="connsiteY180" fmla="*/ 15521 h 117220"/>
                <a:gd name="connsiteX181" fmla="*/ 39271 w 164377"/>
                <a:gd name="connsiteY181" fmla="*/ 15521 h 117220"/>
                <a:gd name="connsiteX182" fmla="*/ 39548 w 164377"/>
                <a:gd name="connsiteY182" fmla="*/ 15521 h 117220"/>
                <a:gd name="connsiteX183" fmla="*/ 39824 w 164377"/>
                <a:gd name="connsiteY183" fmla="*/ 15521 h 117220"/>
                <a:gd name="connsiteX184" fmla="*/ 40100 w 164377"/>
                <a:gd name="connsiteY184" fmla="*/ 15521 h 117220"/>
                <a:gd name="connsiteX185" fmla="*/ 40376 w 164377"/>
                <a:gd name="connsiteY185" fmla="*/ 15521 h 117220"/>
                <a:gd name="connsiteX186" fmla="*/ 40653 w 164377"/>
                <a:gd name="connsiteY186" fmla="*/ 15521 h 117220"/>
                <a:gd name="connsiteX187" fmla="*/ 40929 w 164377"/>
                <a:gd name="connsiteY187" fmla="*/ 15521 h 117220"/>
                <a:gd name="connsiteX188" fmla="*/ 41205 w 164377"/>
                <a:gd name="connsiteY188" fmla="*/ 15521 h 117220"/>
                <a:gd name="connsiteX189" fmla="*/ 41482 w 164377"/>
                <a:gd name="connsiteY189" fmla="*/ 15521 h 117220"/>
                <a:gd name="connsiteX190" fmla="*/ 41758 w 164377"/>
                <a:gd name="connsiteY190" fmla="*/ 15521 h 117220"/>
                <a:gd name="connsiteX191" fmla="*/ 41758 w 164377"/>
                <a:gd name="connsiteY191" fmla="*/ 15244 h 117220"/>
                <a:gd name="connsiteX192" fmla="*/ 42034 w 164377"/>
                <a:gd name="connsiteY192" fmla="*/ 15244 h 117220"/>
                <a:gd name="connsiteX193" fmla="*/ 42310 w 164377"/>
                <a:gd name="connsiteY193" fmla="*/ 15244 h 117220"/>
                <a:gd name="connsiteX194" fmla="*/ 42310 w 164377"/>
                <a:gd name="connsiteY194" fmla="*/ 14968 h 117220"/>
                <a:gd name="connsiteX195" fmla="*/ 42587 w 164377"/>
                <a:gd name="connsiteY195" fmla="*/ 14968 h 117220"/>
                <a:gd name="connsiteX196" fmla="*/ 42863 w 164377"/>
                <a:gd name="connsiteY196" fmla="*/ 14968 h 117220"/>
                <a:gd name="connsiteX197" fmla="*/ 42863 w 164377"/>
                <a:gd name="connsiteY197" fmla="*/ 14691 h 117220"/>
                <a:gd name="connsiteX198" fmla="*/ 43139 w 164377"/>
                <a:gd name="connsiteY198" fmla="*/ 14691 h 117220"/>
                <a:gd name="connsiteX199" fmla="*/ 43139 w 164377"/>
                <a:gd name="connsiteY199" fmla="*/ 14415 h 117220"/>
                <a:gd name="connsiteX200" fmla="*/ 43415 w 164377"/>
                <a:gd name="connsiteY200" fmla="*/ 14415 h 117220"/>
                <a:gd name="connsiteX201" fmla="*/ 43692 w 164377"/>
                <a:gd name="connsiteY201" fmla="*/ 14415 h 117220"/>
                <a:gd name="connsiteX202" fmla="*/ 43692 w 164377"/>
                <a:gd name="connsiteY202" fmla="*/ 14138 h 117220"/>
                <a:gd name="connsiteX203" fmla="*/ 43968 w 164377"/>
                <a:gd name="connsiteY203" fmla="*/ 14138 h 117220"/>
                <a:gd name="connsiteX204" fmla="*/ 44244 w 164377"/>
                <a:gd name="connsiteY204" fmla="*/ 13862 h 117220"/>
                <a:gd name="connsiteX205" fmla="*/ 44520 w 164377"/>
                <a:gd name="connsiteY205" fmla="*/ 13862 h 117220"/>
                <a:gd name="connsiteX206" fmla="*/ 44520 w 164377"/>
                <a:gd name="connsiteY206" fmla="*/ 13585 h 117220"/>
                <a:gd name="connsiteX207" fmla="*/ 44797 w 164377"/>
                <a:gd name="connsiteY207" fmla="*/ 13585 h 117220"/>
                <a:gd name="connsiteX208" fmla="*/ 44797 w 164377"/>
                <a:gd name="connsiteY208" fmla="*/ 13309 h 117220"/>
                <a:gd name="connsiteX209" fmla="*/ 45073 w 164377"/>
                <a:gd name="connsiteY209" fmla="*/ 13309 h 117220"/>
                <a:gd name="connsiteX210" fmla="*/ 45349 w 164377"/>
                <a:gd name="connsiteY210" fmla="*/ 13032 h 117220"/>
                <a:gd name="connsiteX211" fmla="*/ 45626 w 164377"/>
                <a:gd name="connsiteY211" fmla="*/ 13032 h 117220"/>
                <a:gd name="connsiteX212" fmla="*/ 45626 w 164377"/>
                <a:gd name="connsiteY212" fmla="*/ 12756 h 117220"/>
                <a:gd name="connsiteX213" fmla="*/ 45902 w 164377"/>
                <a:gd name="connsiteY213" fmla="*/ 12756 h 117220"/>
                <a:gd name="connsiteX214" fmla="*/ 45902 w 164377"/>
                <a:gd name="connsiteY214" fmla="*/ 12479 h 117220"/>
                <a:gd name="connsiteX215" fmla="*/ 46178 w 164377"/>
                <a:gd name="connsiteY215" fmla="*/ 12479 h 117220"/>
                <a:gd name="connsiteX216" fmla="*/ 46178 w 164377"/>
                <a:gd name="connsiteY216" fmla="*/ 12203 h 117220"/>
                <a:gd name="connsiteX217" fmla="*/ 46454 w 164377"/>
                <a:gd name="connsiteY217" fmla="*/ 12203 h 117220"/>
                <a:gd name="connsiteX218" fmla="*/ 46731 w 164377"/>
                <a:gd name="connsiteY218" fmla="*/ 12203 h 117220"/>
                <a:gd name="connsiteX219" fmla="*/ 46731 w 164377"/>
                <a:gd name="connsiteY219" fmla="*/ 11926 h 117220"/>
                <a:gd name="connsiteX220" fmla="*/ 47007 w 164377"/>
                <a:gd name="connsiteY220" fmla="*/ 11926 h 117220"/>
                <a:gd name="connsiteX221" fmla="*/ 47283 w 164377"/>
                <a:gd name="connsiteY221" fmla="*/ 11926 h 117220"/>
                <a:gd name="connsiteX222" fmla="*/ 47283 w 164377"/>
                <a:gd name="connsiteY222" fmla="*/ 11650 h 117220"/>
                <a:gd name="connsiteX223" fmla="*/ 47559 w 164377"/>
                <a:gd name="connsiteY223" fmla="*/ 11650 h 117220"/>
                <a:gd name="connsiteX224" fmla="*/ 47559 w 164377"/>
                <a:gd name="connsiteY224" fmla="*/ 11374 h 117220"/>
                <a:gd name="connsiteX225" fmla="*/ 47836 w 164377"/>
                <a:gd name="connsiteY225" fmla="*/ 11374 h 117220"/>
                <a:gd name="connsiteX226" fmla="*/ 48112 w 164377"/>
                <a:gd name="connsiteY226" fmla="*/ 11374 h 117220"/>
                <a:gd name="connsiteX227" fmla="*/ 48112 w 164377"/>
                <a:gd name="connsiteY227" fmla="*/ 11097 h 117220"/>
                <a:gd name="connsiteX228" fmla="*/ 48388 w 164377"/>
                <a:gd name="connsiteY228" fmla="*/ 11097 h 117220"/>
                <a:gd name="connsiteX229" fmla="*/ 48664 w 164377"/>
                <a:gd name="connsiteY229" fmla="*/ 11097 h 117220"/>
                <a:gd name="connsiteX230" fmla="*/ 48664 w 164377"/>
                <a:gd name="connsiteY230" fmla="*/ 10821 h 117220"/>
                <a:gd name="connsiteX231" fmla="*/ 48941 w 164377"/>
                <a:gd name="connsiteY231" fmla="*/ 10821 h 117220"/>
                <a:gd name="connsiteX232" fmla="*/ 48941 w 164377"/>
                <a:gd name="connsiteY232" fmla="*/ 10544 h 117220"/>
                <a:gd name="connsiteX233" fmla="*/ 49217 w 164377"/>
                <a:gd name="connsiteY233" fmla="*/ 10544 h 117220"/>
                <a:gd name="connsiteX234" fmla="*/ 49493 w 164377"/>
                <a:gd name="connsiteY234" fmla="*/ 10544 h 117220"/>
                <a:gd name="connsiteX235" fmla="*/ 49493 w 164377"/>
                <a:gd name="connsiteY235" fmla="*/ 10268 h 117220"/>
                <a:gd name="connsiteX236" fmla="*/ 49769 w 164377"/>
                <a:gd name="connsiteY236" fmla="*/ 10268 h 117220"/>
                <a:gd name="connsiteX237" fmla="*/ 50046 w 164377"/>
                <a:gd name="connsiteY237" fmla="*/ 10268 h 117220"/>
                <a:gd name="connsiteX238" fmla="*/ 50046 w 164377"/>
                <a:gd name="connsiteY238" fmla="*/ 9991 h 117220"/>
                <a:gd name="connsiteX239" fmla="*/ 50322 w 164377"/>
                <a:gd name="connsiteY239" fmla="*/ 9991 h 117220"/>
                <a:gd name="connsiteX240" fmla="*/ 50322 w 164377"/>
                <a:gd name="connsiteY240" fmla="*/ 9715 h 117220"/>
                <a:gd name="connsiteX241" fmla="*/ 50598 w 164377"/>
                <a:gd name="connsiteY241" fmla="*/ 9715 h 117220"/>
                <a:gd name="connsiteX242" fmla="*/ 50875 w 164377"/>
                <a:gd name="connsiteY242" fmla="*/ 9715 h 117220"/>
                <a:gd name="connsiteX243" fmla="*/ 50875 w 164377"/>
                <a:gd name="connsiteY243" fmla="*/ 9438 h 117220"/>
                <a:gd name="connsiteX244" fmla="*/ 51151 w 164377"/>
                <a:gd name="connsiteY244" fmla="*/ 9438 h 117220"/>
                <a:gd name="connsiteX245" fmla="*/ 51151 w 164377"/>
                <a:gd name="connsiteY245" fmla="*/ 9162 h 117220"/>
                <a:gd name="connsiteX246" fmla="*/ 51427 w 164377"/>
                <a:gd name="connsiteY246" fmla="*/ 9162 h 117220"/>
                <a:gd name="connsiteX247" fmla="*/ 51427 w 164377"/>
                <a:gd name="connsiteY247" fmla="*/ 8885 h 117220"/>
                <a:gd name="connsiteX248" fmla="*/ 51427 w 164377"/>
                <a:gd name="connsiteY248" fmla="*/ 8609 h 117220"/>
                <a:gd name="connsiteX249" fmla="*/ 51703 w 164377"/>
                <a:gd name="connsiteY249" fmla="*/ 8609 h 117220"/>
                <a:gd name="connsiteX250" fmla="*/ 51703 w 164377"/>
                <a:gd name="connsiteY250" fmla="*/ 8333 h 117220"/>
                <a:gd name="connsiteX251" fmla="*/ 51980 w 164377"/>
                <a:gd name="connsiteY251" fmla="*/ 8333 h 117220"/>
                <a:gd name="connsiteX252" fmla="*/ 51980 w 164377"/>
                <a:gd name="connsiteY252" fmla="*/ 8056 h 117220"/>
                <a:gd name="connsiteX253" fmla="*/ 51980 w 164377"/>
                <a:gd name="connsiteY253" fmla="*/ 7779 h 117220"/>
                <a:gd name="connsiteX254" fmla="*/ 52256 w 164377"/>
                <a:gd name="connsiteY254" fmla="*/ 7503 h 117220"/>
                <a:gd name="connsiteX255" fmla="*/ 52256 w 164377"/>
                <a:gd name="connsiteY255" fmla="*/ 7227 h 117220"/>
                <a:gd name="connsiteX256" fmla="*/ 52532 w 164377"/>
                <a:gd name="connsiteY256" fmla="*/ 7227 h 117220"/>
                <a:gd name="connsiteX257" fmla="*/ 52532 w 164377"/>
                <a:gd name="connsiteY257" fmla="*/ 6950 h 117220"/>
                <a:gd name="connsiteX258" fmla="*/ 52808 w 164377"/>
                <a:gd name="connsiteY258" fmla="*/ 6950 h 117220"/>
                <a:gd name="connsiteX259" fmla="*/ 53085 w 164377"/>
                <a:gd name="connsiteY259" fmla="*/ 6950 h 117220"/>
                <a:gd name="connsiteX260" fmla="*/ 53361 w 164377"/>
                <a:gd name="connsiteY260" fmla="*/ 6950 h 117220"/>
                <a:gd name="connsiteX261" fmla="*/ 53361 w 164377"/>
                <a:gd name="connsiteY261" fmla="*/ 7227 h 117220"/>
                <a:gd name="connsiteX262" fmla="*/ 53637 w 164377"/>
                <a:gd name="connsiteY262" fmla="*/ 7227 h 117220"/>
                <a:gd name="connsiteX263" fmla="*/ 53913 w 164377"/>
                <a:gd name="connsiteY263" fmla="*/ 7227 h 117220"/>
                <a:gd name="connsiteX264" fmla="*/ 53913 w 164377"/>
                <a:gd name="connsiteY264" fmla="*/ 6950 h 117220"/>
                <a:gd name="connsiteX265" fmla="*/ 54190 w 164377"/>
                <a:gd name="connsiteY265" fmla="*/ 6950 h 117220"/>
                <a:gd name="connsiteX266" fmla="*/ 54466 w 164377"/>
                <a:gd name="connsiteY266" fmla="*/ 6674 h 117220"/>
                <a:gd name="connsiteX267" fmla="*/ 54742 w 164377"/>
                <a:gd name="connsiteY267" fmla="*/ 6674 h 117220"/>
                <a:gd name="connsiteX268" fmla="*/ 54742 w 164377"/>
                <a:gd name="connsiteY268" fmla="*/ 6397 h 117220"/>
                <a:gd name="connsiteX269" fmla="*/ 55019 w 164377"/>
                <a:gd name="connsiteY269" fmla="*/ 6397 h 117220"/>
                <a:gd name="connsiteX270" fmla="*/ 55295 w 164377"/>
                <a:gd name="connsiteY270" fmla="*/ 6397 h 117220"/>
                <a:gd name="connsiteX271" fmla="*/ 55571 w 164377"/>
                <a:gd name="connsiteY271" fmla="*/ 6121 h 117220"/>
                <a:gd name="connsiteX272" fmla="*/ 55847 w 164377"/>
                <a:gd name="connsiteY272" fmla="*/ 6121 h 117220"/>
                <a:gd name="connsiteX273" fmla="*/ 56124 w 164377"/>
                <a:gd name="connsiteY273" fmla="*/ 6121 h 117220"/>
                <a:gd name="connsiteX274" fmla="*/ 56400 w 164377"/>
                <a:gd name="connsiteY274" fmla="*/ 6121 h 117220"/>
                <a:gd name="connsiteX275" fmla="*/ 56676 w 164377"/>
                <a:gd name="connsiteY275" fmla="*/ 6121 h 117220"/>
                <a:gd name="connsiteX276" fmla="*/ 56952 w 164377"/>
                <a:gd name="connsiteY276" fmla="*/ 6121 h 117220"/>
                <a:gd name="connsiteX277" fmla="*/ 57229 w 164377"/>
                <a:gd name="connsiteY277" fmla="*/ 6121 h 117220"/>
                <a:gd name="connsiteX278" fmla="*/ 57505 w 164377"/>
                <a:gd name="connsiteY278" fmla="*/ 6397 h 117220"/>
                <a:gd name="connsiteX279" fmla="*/ 57781 w 164377"/>
                <a:gd name="connsiteY279" fmla="*/ 6397 h 117220"/>
                <a:gd name="connsiteX280" fmla="*/ 57781 w 164377"/>
                <a:gd name="connsiteY280" fmla="*/ 6674 h 117220"/>
                <a:gd name="connsiteX281" fmla="*/ 58057 w 164377"/>
                <a:gd name="connsiteY281" fmla="*/ 6674 h 117220"/>
                <a:gd name="connsiteX282" fmla="*/ 58334 w 164377"/>
                <a:gd name="connsiteY282" fmla="*/ 6950 h 117220"/>
                <a:gd name="connsiteX283" fmla="*/ 58610 w 164377"/>
                <a:gd name="connsiteY283" fmla="*/ 7227 h 117220"/>
                <a:gd name="connsiteX284" fmla="*/ 58886 w 164377"/>
                <a:gd name="connsiteY284" fmla="*/ 7227 h 117220"/>
                <a:gd name="connsiteX285" fmla="*/ 58886 w 164377"/>
                <a:gd name="connsiteY285" fmla="*/ 7503 h 117220"/>
                <a:gd name="connsiteX286" fmla="*/ 59163 w 164377"/>
                <a:gd name="connsiteY286" fmla="*/ 7503 h 117220"/>
                <a:gd name="connsiteX287" fmla="*/ 59163 w 164377"/>
                <a:gd name="connsiteY287" fmla="*/ 7779 h 117220"/>
                <a:gd name="connsiteX288" fmla="*/ 59439 w 164377"/>
                <a:gd name="connsiteY288" fmla="*/ 7779 h 117220"/>
                <a:gd name="connsiteX289" fmla="*/ 59439 w 164377"/>
                <a:gd name="connsiteY289" fmla="*/ 8056 h 117220"/>
                <a:gd name="connsiteX290" fmla="*/ 59715 w 164377"/>
                <a:gd name="connsiteY290" fmla="*/ 8056 h 117220"/>
                <a:gd name="connsiteX291" fmla="*/ 59715 w 164377"/>
                <a:gd name="connsiteY291" fmla="*/ 8333 h 117220"/>
                <a:gd name="connsiteX292" fmla="*/ 59715 w 164377"/>
                <a:gd name="connsiteY292" fmla="*/ 8609 h 117220"/>
                <a:gd name="connsiteX293" fmla="*/ 59715 w 164377"/>
                <a:gd name="connsiteY293" fmla="*/ 8885 h 117220"/>
                <a:gd name="connsiteX294" fmla="*/ 59991 w 164377"/>
                <a:gd name="connsiteY294" fmla="*/ 8885 h 117220"/>
                <a:gd name="connsiteX295" fmla="*/ 59991 w 164377"/>
                <a:gd name="connsiteY295" fmla="*/ 9162 h 117220"/>
                <a:gd name="connsiteX296" fmla="*/ 60268 w 164377"/>
                <a:gd name="connsiteY296" fmla="*/ 9162 h 117220"/>
                <a:gd name="connsiteX297" fmla="*/ 60268 w 164377"/>
                <a:gd name="connsiteY297" fmla="*/ 9438 h 117220"/>
                <a:gd name="connsiteX298" fmla="*/ 60544 w 164377"/>
                <a:gd name="connsiteY298" fmla="*/ 9438 h 117220"/>
                <a:gd name="connsiteX299" fmla="*/ 60820 w 164377"/>
                <a:gd name="connsiteY299" fmla="*/ 9715 h 117220"/>
                <a:gd name="connsiteX300" fmla="*/ 61096 w 164377"/>
                <a:gd name="connsiteY300" fmla="*/ 9715 h 117220"/>
                <a:gd name="connsiteX301" fmla="*/ 61096 w 164377"/>
                <a:gd name="connsiteY301" fmla="*/ 9991 h 117220"/>
                <a:gd name="connsiteX302" fmla="*/ 61372 w 164377"/>
                <a:gd name="connsiteY302" fmla="*/ 10268 h 117220"/>
                <a:gd name="connsiteX303" fmla="*/ 61649 w 164377"/>
                <a:gd name="connsiteY303" fmla="*/ 10268 h 117220"/>
                <a:gd name="connsiteX304" fmla="*/ 61649 w 164377"/>
                <a:gd name="connsiteY304" fmla="*/ 10544 h 117220"/>
                <a:gd name="connsiteX305" fmla="*/ 61925 w 164377"/>
                <a:gd name="connsiteY305" fmla="*/ 10544 h 117220"/>
                <a:gd name="connsiteX306" fmla="*/ 62201 w 164377"/>
                <a:gd name="connsiteY306" fmla="*/ 10544 h 117220"/>
                <a:gd name="connsiteX307" fmla="*/ 62478 w 164377"/>
                <a:gd name="connsiteY307" fmla="*/ 10821 h 117220"/>
                <a:gd name="connsiteX308" fmla="*/ 62754 w 164377"/>
                <a:gd name="connsiteY308" fmla="*/ 10821 h 117220"/>
                <a:gd name="connsiteX309" fmla="*/ 63030 w 164377"/>
                <a:gd name="connsiteY309" fmla="*/ 10821 h 117220"/>
                <a:gd name="connsiteX310" fmla="*/ 63307 w 164377"/>
                <a:gd name="connsiteY310" fmla="*/ 10821 h 117220"/>
                <a:gd name="connsiteX311" fmla="*/ 63583 w 164377"/>
                <a:gd name="connsiteY311" fmla="*/ 10821 h 117220"/>
                <a:gd name="connsiteX312" fmla="*/ 63859 w 164377"/>
                <a:gd name="connsiteY312" fmla="*/ 10821 h 117220"/>
                <a:gd name="connsiteX313" fmla="*/ 64135 w 164377"/>
                <a:gd name="connsiteY313" fmla="*/ 10821 h 117220"/>
                <a:gd name="connsiteX314" fmla="*/ 64135 w 164377"/>
                <a:gd name="connsiteY314" fmla="*/ 11097 h 117220"/>
                <a:gd name="connsiteX315" fmla="*/ 64412 w 164377"/>
                <a:gd name="connsiteY315" fmla="*/ 11097 h 117220"/>
                <a:gd name="connsiteX316" fmla="*/ 64688 w 164377"/>
                <a:gd name="connsiteY316" fmla="*/ 11097 h 117220"/>
                <a:gd name="connsiteX317" fmla="*/ 64964 w 164377"/>
                <a:gd name="connsiteY317" fmla="*/ 11097 h 117220"/>
                <a:gd name="connsiteX318" fmla="*/ 65240 w 164377"/>
                <a:gd name="connsiteY318" fmla="*/ 11097 h 117220"/>
                <a:gd name="connsiteX319" fmla="*/ 65516 w 164377"/>
                <a:gd name="connsiteY319" fmla="*/ 11097 h 117220"/>
                <a:gd name="connsiteX320" fmla="*/ 65793 w 164377"/>
                <a:gd name="connsiteY320" fmla="*/ 11097 h 117220"/>
                <a:gd name="connsiteX321" fmla="*/ 66069 w 164377"/>
                <a:gd name="connsiteY321" fmla="*/ 11097 h 117220"/>
                <a:gd name="connsiteX322" fmla="*/ 66069 w 164377"/>
                <a:gd name="connsiteY322" fmla="*/ 11374 h 117220"/>
                <a:gd name="connsiteX323" fmla="*/ 66345 w 164377"/>
                <a:gd name="connsiteY323" fmla="*/ 11374 h 117220"/>
                <a:gd name="connsiteX324" fmla="*/ 66622 w 164377"/>
                <a:gd name="connsiteY324" fmla="*/ 11374 h 117220"/>
                <a:gd name="connsiteX325" fmla="*/ 66898 w 164377"/>
                <a:gd name="connsiteY325" fmla="*/ 11374 h 117220"/>
                <a:gd name="connsiteX326" fmla="*/ 67174 w 164377"/>
                <a:gd name="connsiteY326" fmla="*/ 11374 h 117220"/>
                <a:gd name="connsiteX327" fmla="*/ 67451 w 164377"/>
                <a:gd name="connsiteY327" fmla="*/ 11374 h 117220"/>
                <a:gd name="connsiteX328" fmla="*/ 67451 w 164377"/>
                <a:gd name="connsiteY328" fmla="*/ 11097 h 117220"/>
                <a:gd name="connsiteX329" fmla="*/ 67727 w 164377"/>
                <a:gd name="connsiteY329" fmla="*/ 11097 h 117220"/>
                <a:gd name="connsiteX330" fmla="*/ 68003 w 164377"/>
                <a:gd name="connsiteY330" fmla="*/ 10821 h 117220"/>
                <a:gd name="connsiteX331" fmla="*/ 68279 w 164377"/>
                <a:gd name="connsiteY331" fmla="*/ 10821 h 117220"/>
                <a:gd name="connsiteX332" fmla="*/ 68279 w 164377"/>
                <a:gd name="connsiteY332" fmla="*/ 10544 h 117220"/>
                <a:gd name="connsiteX333" fmla="*/ 68556 w 164377"/>
                <a:gd name="connsiteY333" fmla="*/ 10544 h 117220"/>
                <a:gd name="connsiteX334" fmla="*/ 68832 w 164377"/>
                <a:gd name="connsiteY334" fmla="*/ 10544 h 117220"/>
                <a:gd name="connsiteX335" fmla="*/ 68832 w 164377"/>
                <a:gd name="connsiteY335" fmla="*/ 10268 h 117220"/>
                <a:gd name="connsiteX336" fmla="*/ 69108 w 164377"/>
                <a:gd name="connsiteY336" fmla="*/ 10268 h 117220"/>
                <a:gd name="connsiteX337" fmla="*/ 69384 w 164377"/>
                <a:gd name="connsiteY337" fmla="*/ 10268 h 117220"/>
                <a:gd name="connsiteX338" fmla="*/ 69660 w 164377"/>
                <a:gd name="connsiteY338" fmla="*/ 10268 h 117220"/>
                <a:gd name="connsiteX339" fmla="*/ 69937 w 164377"/>
                <a:gd name="connsiteY339" fmla="*/ 10268 h 117220"/>
                <a:gd name="connsiteX340" fmla="*/ 69937 w 164377"/>
                <a:gd name="connsiteY340" fmla="*/ 9991 h 117220"/>
                <a:gd name="connsiteX341" fmla="*/ 70213 w 164377"/>
                <a:gd name="connsiteY341" fmla="*/ 9991 h 117220"/>
                <a:gd name="connsiteX342" fmla="*/ 70489 w 164377"/>
                <a:gd name="connsiteY342" fmla="*/ 9991 h 117220"/>
                <a:gd name="connsiteX343" fmla="*/ 70766 w 164377"/>
                <a:gd name="connsiteY343" fmla="*/ 9991 h 117220"/>
                <a:gd name="connsiteX344" fmla="*/ 71042 w 164377"/>
                <a:gd name="connsiteY344" fmla="*/ 9991 h 117220"/>
                <a:gd name="connsiteX345" fmla="*/ 71042 w 164377"/>
                <a:gd name="connsiteY345" fmla="*/ 10268 h 117220"/>
                <a:gd name="connsiteX346" fmla="*/ 71318 w 164377"/>
                <a:gd name="connsiteY346" fmla="*/ 10268 h 117220"/>
                <a:gd name="connsiteX347" fmla="*/ 71318 w 164377"/>
                <a:gd name="connsiteY347" fmla="*/ 10544 h 117220"/>
                <a:gd name="connsiteX348" fmla="*/ 71594 w 164377"/>
                <a:gd name="connsiteY348" fmla="*/ 10544 h 117220"/>
                <a:gd name="connsiteX349" fmla="*/ 71594 w 164377"/>
                <a:gd name="connsiteY349" fmla="*/ 10821 h 117220"/>
                <a:gd name="connsiteX350" fmla="*/ 71871 w 164377"/>
                <a:gd name="connsiteY350" fmla="*/ 11097 h 117220"/>
                <a:gd name="connsiteX351" fmla="*/ 71871 w 164377"/>
                <a:gd name="connsiteY351" fmla="*/ 11374 h 117220"/>
                <a:gd name="connsiteX352" fmla="*/ 72147 w 164377"/>
                <a:gd name="connsiteY352" fmla="*/ 11374 h 117220"/>
                <a:gd name="connsiteX353" fmla="*/ 72147 w 164377"/>
                <a:gd name="connsiteY353" fmla="*/ 11650 h 117220"/>
                <a:gd name="connsiteX354" fmla="*/ 72423 w 164377"/>
                <a:gd name="connsiteY354" fmla="*/ 11926 h 117220"/>
                <a:gd name="connsiteX355" fmla="*/ 72423 w 164377"/>
                <a:gd name="connsiteY355" fmla="*/ 12203 h 117220"/>
                <a:gd name="connsiteX356" fmla="*/ 72700 w 164377"/>
                <a:gd name="connsiteY356" fmla="*/ 12203 h 117220"/>
                <a:gd name="connsiteX357" fmla="*/ 72700 w 164377"/>
                <a:gd name="connsiteY357" fmla="*/ 12479 h 117220"/>
                <a:gd name="connsiteX358" fmla="*/ 72976 w 164377"/>
                <a:gd name="connsiteY358" fmla="*/ 12756 h 117220"/>
                <a:gd name="connsiteX359" fmla="*/ 72976 w 164377"/>
                <a:gd name="connsiteY359" fmla="*/ 13032 h 117220"/>
                <a:gd name="connsiteX360" fmla="*/ 73252 w 164377"/>
                <a:gd name="connsiteY360" fmla="*/ 13032 h 117220"/>
                <a:gd name="connsiteX361" fmla="*/ 73252 w 164377"/>
                <a:gd name="connsiteY361" fmla="*/ 13309 h 117220"/>
                <a:gd name="connsiteX362" fmla="*/ 73528 w 164377"/>
                <a:gd name="connsiteY362" fmla="*/ 13585 h 117220"/>
                <a:gd name="connsiteX363" fmla="*/ 73528 w 164377"/>
                <a:gd name="connsiteY363" fmla="*/ 13862 h 117220"/>
                <a:gd name="connsiteX364" fmla="*/ 73804 w 164377"/>
                <a:gd name="connsiteY364" fmla="*/ 13862 h 117220"/>
                <a:gd name="connsiteX365" fmla="*/ 73804 w 164377"/>
                <a:gd name="connsiteY365" fmla="*/ 14138 h 117220"/>
                <a:gd name="connsiteX366" fmla="*/ 74081 w 164377"/>
                <a:gd name="connsiteY366" fmla="*/ 14138 h 117220"/>
                <a:gd name="connsiteX367" fmla="*/ 74081 w 164377"/>
                <a:gd name="connsiteY367" fmla="*/ 14415 h 117220"/>
                <a:gd name="connsiteX368" fmla="*/ 74357 w 164377"/>
                <a:gd name="connsiteY368" fmla="*/ 14415 h 117220"/>
                <a:gd name="connsiteX369" fmla="*/ 74357 w 164377"/>
                <a:gd name="connsiteY369" fmla="*/ 14691 h 117220"/>
                <a:gd name="connsiteX370" fmla="*/ 74633 w 164377"/>
                <a:gd name="connsiteY370" fmla="*/ 14691 h 117220"/>
                <a:gd name="connsiteX371" fmla="*/ 74910 w 164377"/>
                <a:gd name="connsiteY371" fmla="*/ 14691 h 117220"/>
                <a:gd name="connsiteX372" fmla="*/ 75186 w 164377"/>
                <a:gd name="connsiteY372" fmla="*/ 14691 h 117220"/>
                <a:gd name="connsiteX373" fmla="*/ 75462 w 164377"/>
                <a:gd name="connsiteY373" fmla="*/ 14415 h 117220"/>
                <a:gd name="connsiteX374" fmla="*/ 75738 w 164377"/>
                <a:gd name="connsiteY374" fmla="*/ 14415 h 117220"/>
                <a:gd name="connsiteX375" fmla="*/ 75738 w 164377"/>
                <a:gd name="connsiteY375" fmla="*/ 14138 h 117220"/>
                <a:gd name="connsiteX376" fmla="*/ 76015 w 164377"/>
                <a:gd name="connsiteY376" fmla="*/ 14138 h 117220"/>
                <a:gd name="connsiteX377" fmla="*/ 76291 w 164377"/>
                <a:gd name="connsiteY377" fmla="*/ 14138 h 117220"/>
                <a:gd name="connsiteX378" fmla="*/ 76291 w 164377"/>
                <a:gd name="connsiteY378" fmla="*/ 13862 h 117220"/>
                <a:gd name="connsiteX379" fmla="*/ 76567 w 164377"/>
                <a:gd name="connsiteY379" fmla="*/ 13862 h 117220"/>
                <a:gd name="connsiteX380" fmla="*/ 76567 w 164377"/>
                <a:gd name="connsiteY380" fmla="*/ 13585 h 117220"/>
                <a:gd name="connsiteX381" fmla="*/ 76844 w 164377"/>
                <a:gd name="connsiteY381" fmla="*/ 13585 h 117220"/>
                <a:gd name="connsiteX382" fmla="*/ 77120 w 164377"/>
                <a:gd name="connsiteY382" fmla="*/ 13585 h 117220"/>
                <a:gd name="connsiteX383" fmla="*/ 77120 w 164377"/>
                <a:gd name="connsiteY383" fmla="*/ 13309 h 117220"/>
                <a:gd name="connsiteX384" fmla="*/ 77396 w 164377"/>
                <a:gd name="connsiteY384" fmla="*/ 13309 h 117220"/>
                <a:gd name="connsiteX385" fmla="*/ 77396 w 164377"/>
                <a:gd name="connsiteY385" fmla="*/ 13032 h 117220"/>
                <a:gd name="connsiteX386" fmla="*/ 77672 w 164377"/>
                <a:gd name="connsiteY386" fmla="*/ 13032 h 117220"/>
                <a:gd name="connsiteX387" fmla="*/ 77948 w 164377"/>
                <a:gd name="connsiteY387" fmla="*/ 13032 h 117220"/>
                <a:gd name="connsiteX388" fmla="*/ 77948 w 164377"/>
                <a:gd name="connsiteY388" fmla="*/ 12756 h 117220"/>
                <a:gd name="connsiteX389" fmla="*/ 78225 w 164377"/>
                <a:gd name="connsiteY389" fmla="*/ 12756 h 117220"/>
                <a:gd name="connsiteX390" fmla="*/ 78225 w 164377"/>
                <a:gd name="connsiteY390" fmla="*/ 12479 h 117220"/>
                <a:gd name="connsiteX391" fmla="*/ 78501 w 164377"/>
                <a:gd name="connsiteY391" fmla="*/ 12479 h 117220"/>
                <a:gd name="connsiteX392" fmla="*/ 78777 w 164377"/>
                <a:gd name="connsiteY392" fmla="*/ 12479 h 117220"/>
                <a:gd name="connsiteX393" fmla="*/ 78777 w 164377"/>
                <a:gd name="connsiteY393" fmla="*/ 12203 h 117220"/>
                <a:gd name="connsiteX394" fmla="*/ 79054 w 164377"/>
                <a:gd name="connsiteY394" fmla="*/ 12203 h 117220"/>
                <a:gd name="connsiteX395" fmla="*/ 79330 w 164377"/>
                <a:gd name="connsiteY395" fmla="*/ 11926 h 117220"/>
                <a:gd name="connsiteX396" fmla="*/ 79606 w 164377"/>
                <a:gd name="connsiteY396" fmla="*/ 11926 h 117220"/>
                <a:gd name="connsiteX397" fmla="*/ 79606 w 164377"/>
                <a:gd name="connsiteY397" fmla="*/ 11650 h 117220"/>
                <a:gd name="connsiteX398" fmla="*/ 79882 w 164377"/>
                <a:gd name="connsiteY398" fmla="*/ 11650 h 117220"/>
                <a:gd name="connsiteX399" fmla="*/ 79882 w 164377"/>
                <a:gd name="connsiteY399" fmla="*/ 11374 h 117220"/>
                <a:gd name="connsiteX400" fmla="*/ 80159 w 164377"/>
                <a:gd name="connsiteY400" fmla="*/ 11374 h 117220"/>
                <a:gd name="connsiteX401" fmla="*/ 80435 w 164377"/>
                <a:gd name="connsiteY401" fmla="*/ 11097 h 117220"/>
                <a:gd name="connsiteX402" fmla="*/ 80711 w 164377"/>
                <a:gd name="connsiteY402" fmla="*/ 10821 h 117220"/>
                <a:gd name="connsiteX403" fmla="*/ 80988 w 164377"/>
                <a:gd name="connsiteY403" fmla="*/ 10821 h 117220"/>
                <a:gd name="connsiteX404" fmla="*/ 80988 w 164377"/>
                <a:gd name="connsiteY404" fmla="*/ 10544 h 117220"/>
                <a:gd name="connsiteX405" fmla="*/ 81264 w 164377"/>
                <a:gd name="connsiteY405" fmla="*/ 10268 h 117220"/>
                <a:gd name="connsiteX406" fmla="*/ 81540 w 164377"/>
                <a:gd name="connsiteY406" fmla="*/ 9991 h 117220"/>
                <a:gd name="connsiteX407" fmla="*/ 81816 w 164377"/>
                <a:gd name="connsiteY407" fmla="*/ 9715 h 117220"/>
                <a:gd name="connsiteX408" fmla="*/ 82092 w 164377"/>
                <a:gd name="connsiteY408" fmla="*/ 9715 h 117220"/>
                <a:gd name="connsiteX409" fmla="*/ 82092 w 164377"/>
                <a:gd name="connsiteY409" fmla="*/ 9438 h 117220"/>
                <a:gd name="connsiteX410" fmla="*/ 82369 w 164377"/>
                <a:gd name="connsiteY410" fmla="*/ 9438 h 117220"/>
                <a:gd name="connsiteX411" fmla="*/ 82645 w 164377"/>
                <a:gd name="connsiteY411" fmla="*/ 9438 h 117220"/>
                <a:gd name="connsiteX412" fmla="*/ 82921 w 164377"/>
                <a:gd name="connsiteY412" fmla="*/ 9162 h 117220"/>
                <a:gd name="connsiteX413" fmla="*/ 83197 w 164377"/>
                <a:gd name="connsiteY413" fmla="*/ 9162 h 117220"/>
                <a:gd name="connsiteX414" fmla="*/ 84579 w 164377"/>
                <a:gd name="connsiteY414" fmla="*/ 8609 h 117220"/>
                <a:gd name="connsiteX415" fmla="*/ 84855 w 164377"/>
                <a:gd name="connsiteY415" fmla="*/ 8609 h 117220"/>
                <a:gd name="connsiteX416" fmla="*/ 84855 w 164377"/>
                <a:gd name="connsiteY416" fmla="*/ 8333 h 117220"/>
                <a:gd name="connsiteX417" fmla="*/ 85132 w 164377"/>
                <a:gd name="connsiteY417" fmla="*/ 8333 h 117220"/>
                <a:gd name="connsiteX418" fmla="*/ 85408 w 164377"/>
                <a:gd name="connsiteY418" fmla="*/ 8333 h 117220"/>
                <a:gd name="connsiteX419" fmla="*/ 85408 w 164377"/>
                <a:gd name="connsiteY419" fmla="*/ 8056 h 117220"/>
                <a:gd name="connsiteX420" fmla="*/ 85684 w 164377"/>
                <a:gd name="connsiteY420" fmla="*/ 8056 h 117220"/>
                <a:gd name="connsiteX421" fmla="*/ 85960 w 164377"/>
                <a:gd name="connsiteY421" fmla="*/ 8056 h 117220"/>
                <a:gd name="connsiteX422" fmla="*/ 85960 w 164377"/>
                <a:gd name="connsiteY422" fmla="*/ 7779 h 117220"/>
                <a:gd name="connsiteX423" fmla="*/ 86236 w 164377"/>
                <a:gd name="connsiteY423" fmla="*/ 7779 h 117220"/>
                <a:gd name="connsiteX424" fmla="*/ 86513 w 164377"/>
                <a:gd name="connsiteY424" fmla="*/ 7779 h 117220"/>
                <a:gd name="connsiteX425" fmla="*/ 86789 w 164377"/>
                <a:gd name="connsiteY425" fmla="*/ 7779 h 117220"/>
                <a:gd name="connsiteX426" fmla="*/ 86789 w 164377"/>
                <a:gd name="connsiteY426" fmla="*/ 7503 h 117220"/>
                <a:gd name="connsiteX427" fmla="*/ 87065 w 164377"/>
                <a:gd name="connsiteY427" fmla="*/ 7503 h 117220"/>
                <a:gd name="connsiteX428" fmla="*/ 87065 w 164377"/>
                <a:gd name="connsiteY428" fmla="*/ 7227 h 117220"/>
                <a:gd name="connsiteX429" fmla="*/ 87341 w 164377"/>
                <a:gd name="connsiteY429" fmla="*/ 7227 h 117220"/>
                <a:gd name="connsiteX430" fmla="*/ 87618 w 164377"/>
                <a:gd name="connsiteY430" fmla="*/ 6950 h 117220"/>
                <a:gd name="connsiteX431" fmla="*/ 87894 w 164377"/>
                <a:gd name="connsiteY431" fmla="*/ 6950 h 117220"/>
                <a:gd name="connsiteX432" fmla="*/ 88170 w 164377"/>
                <a:gd name="connsiteY432" fmla="*/ 6674 h 117220"/>
                <a:gd name="connsiteX433" fmla="*/ 88447 w 164377"/>
                <a:gd name="connsiteY433" fmla="*/ 6674 h 117220"/>
                <a:gd name="connsiteX434" fmla="*/ 88723 w 164377"/>
                <a:gd name="connsiteY434" fmla="*/ 6674 h 117220"/>
                <a:gd name="connsiteX435" fmla="*/ 88999 w 164377"/>
                <a:gd name="connsiteY435" fmla="*/ 6397 h 117220"/>
                <a:gd name="connsiteX436" fmla="*/ 89276 w 164377"/>
                <a:gd name="connsiteY436" fmla="*/ 6397 h 117220"/>
                <a:gd name="connsiteX437" fmla="*/ 89276 w 164377"/>
                <a:gd name="connsiteY437" fmla="*/ 6121 h 117220"/>
                <a:gd name="connsiteX438" fmla="*/ 89276 w 164377"/>
                <a:gd name="connsiteY438" fmla="*/ 5844 h 117220"/>
                <a:gd name="connsiteX439" fmla="*/ 89552 w 164377"/>
                <a:gd name="connsiteY439" fmla="*/ 5844 h 117220"/>
                <a:gd name="connsiteX440" fmla="*/ 89552 w 164377"/>
                <a:gd name="connsiteY440" fmla="*/ 5568 h 117220"/>
                <a:gd name="connsiteX441" fmla="*/ 89828 w 164377"/>
                <a:gd name="connsiteY441" fmla="*/ 5292 h 117220"/>
                <a:gd name="connsiteX442" fmla="*/ 89828 w 164377"/>
                <a:gd name="connsiteY442" fmla="*/ 5015 h 117220"/>
                <a:gd name="connsiteX443" fmla="*/ 90104 w 164377"/>
                <a:gd name="connsiteY443" fmla="*/ 5015 h 117220"/>
                <a:gd name="connsiteX444" fmla="*/ 90104 w 164377"/>
                <a:gd name="connsiteY444" fmla="*/ 4738 h 117220"/>
                <a:gd name="connsiteX445" fmla="*/ 90104 w 164377"/>
                <a:gd name="connsiteY445" fmla="*/ 4462 h 117220"/>
                <a:gd name="connsiteX446" fmla="*/ 90380 w 164377"/>
                <a:gd name="connsiteY446" fmla="*/ 4462 h 117220"/>
                <a:gd name="connsiteX447" fmla="*/ 90104 w 164377"/>
                <a:gd name="connsiteY447" fmla="*/ 4186 h 117220"/>
                <a:gd name="connsiteX448" fmla="*/ 90104 w 164377"/>
                <a:gd name="connsiteY448" fmla="*/ 3909 h 117220"/>
                <a:gd name="connsiteX449" fmla="*/ 90104 w 164377"/>
                <a:gd name="connsiteY449" fmla="*/ 3632 h 117220"/>
                <a:gd name="connsiteX450" fmla="*/ 90104 w 164377"/>
                <a:gd name="connsiteY450" fmla="*/ 3356 h 117220"/>
                <a:gd name="connsiteX451" fmla="*/ 90380 w 164377"/>
                <a:gd name="connsiteY451" fmla="*/ 3356 h 117220"/>
                <a:gd name="connsiteX452" fmla="*/ 90380 w 164377"/>
                <a:gd name="connsiteY452" fmla="*/ 3080 h 117220"/>
                <a:gd name="connsiteX453" fmla="*/ 90657 w 164377"/>
                <a:gd name="connsiteY453" fmla="*/ 3080 h 117220"/>
                <a:gd name="connsiteX454" fmla="*/ 90933 w 164377"/>
                <a:gd name="connsiteY454" fmla="*/ 3080 h 117220"/>
                <a:gd name="connsiteX455" fmla="*/ 90933 w 164377"/>
                <a:gd name="connsiteY455" fmla="*/ 2803 h 117220"/>
                <a:gd name="connsiteX456" fmla="*/ 91209 w 164377"/>
                <a:gd name="connsiteY456" fmla="*/ 2803 h 117220"/>
                <a:gd name="connsiteX457" fmla="*/ 91209 w 164377"/>
                <a:gd name="connsiteY457" fmla="*/ 2527 h 117220"/>
                <a:gd name="connsiteX458" fmla="*/ 91485 w 164377"/>
                <a:gd name="connsiteY458" fmla="*/ 2527 h 117220"/>
                <a:gd name="connsiteX459" fmla="*/ 91762 w 164377"/>
                <a:gd name="connsiteY459" fmla="*/ 2527 h 117220"/>
                <a:gd name="connsiteX460" fmla="*/ 92038 w 164377"/>
                <a:gd name="connsiteY460" fmla="*/ 2527 h 117220"/>
                <a:gd name="connsiteX461" fmla="*/ 92314 w 164377"/>
                <a:gd name="connsiteY461" fmla="*/ 2527 h 117220"/>
                <a:gd name="connsiteX462" fmla="*/ 92314 w 164377"/>
                <a:gd name="connsiteY462" fmla="*/ 2250 h 117220"/>
                <a:gd name="connsiteX463" fmla="*/ 92591 w 164377"/>
                <a:gd name="connsiteY463" fmla="*/ 2250 h 117220"/>
                <a:gd name="connsiteX464" fmla="*/ 92867 w 164377"/>
                <a:gd name="connsiteY464" fmla="*/ 2250 h 117220"/>
                <a:gd name="connsiteX465" fmla="*/ 93143 w 164377"/>
                <a:gd name="connsiteY465" fmla="*/ 1974 h 117220"/>
                <a:gd name="connsiteX466" fmla="*/ 93419 w 164377"/>
                <a:gd name="connsiteY466" fmla="*/ 1974 h 117220"/>
                <a:gd name="connsiteX467" fmla="*/ 93696 w 164377"/>
                <a:gd name="connsiteY467" fmla="*/ 1974 h 117220"/>
                <a:gd name="connsiteX468" fmla="*/ 93696 w 164377"/>
                <a:gd name="connsiteY468" fmla="*/ 1697 h 117220"/>
                <a:gd name="connsiteX469" fmla="*/ 93972 w 164377"/>
                <a:gd name="connsiteY469" fmla="*/ 1697 h 117220"/>
                <a:gd name="connsiteX470" fmla="*/ 94248 w 164377"/>
                <a:gd name="connsiteY470" fmla="*/ 1697 h 117220"/>
                <a:gd name="connsiteX471" fmla="*/ 94524 w 164377"/>
                <a:gd name="connsiteY471" fmla="*/ 1697 h 117220"/>
                <a:gd name="connsiteX472" fmla="*/ 94801 w 164377"/>
                <a:gd name="connsiteY472" fmla="*/ 1697 h 117220"/>
                <a:gd name="connsiteX473" fmla="*/ 94801 w 164377"/>
                <a:gd name="connsiteY473" fmla="*/ 1974 h 117220"/>
                <a:gd name="connsiteX474" fmla="*/ 95077 w 164377"/>
                <a:gd name="connsiteY474" fmla="*/ 1974 h 117220"/>
                <a:gd name="connsiteX475" fmla="*/ 95353 w 164377"/>
                <a:gd name="connsiteY475" fmla="*/ 1974 h 117220"/>
                <a:gd name="connsiteX476" fmla="*/ 95629 w 164377"/>
                <a:gd name="connsiteY476" fmla="*/ 1974 h 117220"/>
                <a:gd name="connsiteX477" fmla="*/ 95906 w 164377"/>
                <a:gd name="connsiteY477" fmla="*/ 1974 h 117220"/>
                <a:gd name="connsiteX478" fmla="*/ 96182 w 164377"/>
                <a:gd name="connsiteY478" fmla="*/ 1974 h 117220"/>
                <a:gd name="connsiteX479" fmla="*/ 96458 w 164377"/>
                <a:gd name="connsiteY479" fmla="*/ 1697 h 117220"/>
                <a:gd name="connsiteX480" fmla="*/ 96735 w 164377"/>
                <a:gd name="connsiteY480" fmla="*/ 1697 h 117220"/>
                <a:gd name="connsiteX481" fmla="*/ 96735 w 164377"/>
                <a:gd name="connsiteY481" fmla="*/ 1421 h 117220"/>
                <a:gd name="connsiteX482" fmla="*/ 97011 w 164377"/>
                <a:gd name="connsiteY482" fmla="*/ 1421 h 117220"/>
                <a:gd name="connsiteX483" fmla="*/ 97011 w 164377"/>
                <a:gd name="connsiteY483" fmla="*/ 1145 h 117220"/>
                <a:gd name="connsiteX484" fmla="*/ 97287 w 164377"/>
                <a:gd name="connsiteY484" fmla="*/ 1145 h 117220"/>
                <a:gd name="connsiteX485" fmla="*/ 97287 w 164377"/>
                <a:gd name="connsiteY485" fmla="*/ 868 h 117220"/>
                <a:gd name="connsiteX486" fmla="*/ 97287 w 164377"/>
                <a:gd name="connsiteY486" fmla="*/ 591 h 117220"/>
                <a:gd name="connsiteX487" fmla="*/ 97563 w 164377"/>
                <a:gd name="connsiteY487" fmla="*/ 591 h 117220"/>
                <a:gd name="connsiteX488" fmla="*/ 97563 w 164377"/>
                <a:gd name="connsiteY488" fmla="*/ 315 h 117220"/>
                <a:gd name="connsiteX489" fmla="*/ 97840 w 164377"/>
                <a:gd name="connsiteY489" fmla="*/ 315 h 117220"/>
                <a:gd name="connsiteX490" fmla="*/ 98116 w 164377"/>
                <a:gd name="connsiteY490" fmla="*/ 315 h 117220"/>
                <a:gd name="connsiteX491" fmla="*/ 98116 w 164377"/>
                <a:gd name="connsiteY491" fmla="*/ 39 h 117220"/>
                <a:gd name="connsiteX492" fmla="*/ 98392 w 164377"/>
                <a:gd name="connsiteY492" fmla="*/ 39 h 117220"/>
                <a:gd name="connsiteX493" fmla="*/ 98392 w 164377"/>
                <a:gd name="connsiteY493" fmla="*/ 315 h 117220"/>
                <a:gd name="connsiteX494" fmla="*/ 98668 w 164377"/>
                <a:gd name="connsiteY494" fmla="*/ 315 h 117220"/>
                <a:gd name="connsiteX495" fmla="*/ 98945 w 164377"/>
                <a:gd name="connsiteY495" fmla="*/ 315 h 117220"/>
                <a:gd name="connsiteX496" fmla="*/ 99221 w 164377"/>
                <a:gd name="connsiteY496" fmla="*/ 315 h 117220"/>
                <a:gd name="connsiteX497" fmla="*/ 99221 w 164377"/>
                <a:gd name="connsiteY497" fmla="*/ 39 h 117220"/>
                <a:gd name="connsiteX498" fmla="*/ 99497 w 164377"/>
                <a:gd name="connsiteY498" fmla="*/ 39 h 117220"/>
                <a:gd name="connsiteX499" fmla="*/ 99773 w 164377"/>
                <a:gd name="connsiteY499" fmla="*/ 39 h 117220"/>
                <a:gd name="connsiteX500" fmla="*/ 100050 w 164377"/>
                <a:gd name="connsiteY500" fmla="*/ 39 h 117220"/>
                <a:gd name="connsiteX501" fmla="*/ 100050 w 164377"/>
                <a:gd name="connsiteY501" fmla="*/ 315 h 117220"/>
                <a:gd name="connsiteX502" fmla="*/ 100326 w 164377"/>
                <a:gd name="connsiteY502" fmla="*/ 315 h 117220"/>
                <a:gd name="connsiteX503" fmla="*/ 100326 w 164377"/>
                <a:gd name="connsiteY503" fmla="*/ 591 h 117220"/>
                <a:gd name="connsiteX504" fmla="*/ 100602 w 164377"/>
                <a:gd name="connsiteY504" fmla="*/ 591 h 117220"/>
                <a:gd name="connsiteX505" fmla="*/ 100879 w 164377"/>
                <a:gd name="connsiteY505" fmla="*/ 591 h 117220"/>
                <a:gd name="connsiteX506" fmla="*/ 101155 w 164377"/>
                <a:gd name="connsiteY506" fmla="*/ 591 h 117220"/>
                <a:gd name="connsiteX507" fmla="*/ 101431 w 164377"/>
                <a:gd name="connsiteY507" fmla="*/ 591 h 117220"/>
                <a:gd name="connsiteX508" fmla="*/ 101707 w 164377"/>
                <a:gd name="connsiteY508" fmla="*/ 591 h 117220"/>
                <a:gd name="connsiteX509" fmla="*/ 101707 w 164377"/>
                <a:gd name="connsiteY509" fmla="*/ 868 h 117220"/>
                <a:gd name="connsiteX510" fmla="*/ 101707 w 164377"/>
                <a:gd name="connsiteY510" fmla="*/ 1145 h 117220"/>
                <a:gd name="connsiteX511" fmla="*/ 101707 w 164377"/>
                <a:gd name="connsiteY511" fmla="*/ 1421 h 117220"/>
                <a:gd name="connsiteX512" fmla="*/ 101707 w 164377"/>
                <a:gd name="connsiteY512" fmla="*/ 1697 h 117220"/>
                <a:gd name="connsiteX513" fmla="*/ 101707 w 164377"/>
                <a:gd name="connsiteY513" fmla="*/ 1974 h 117220"/>
                <a:gd name="connsiteX514" fmla="*/ 101431 w 164377"/>
                <a:gd name="connsiteY514" fmla="*/ 1974 h 117220"/>
                <a:gd name="connsiteX515" fmla="*/ 101431 w 164377"/>
                <a:gd name="connsiteY515" fmla="*/ 2250 h 117220"/>
                <a:gd name="connsiteX516" fmla="*/ 101431 w 164377"/>
                <a:gd name="connsiteY516" fmla="*/ 2527 h 117220"/>
                <a:gd name="connsiteX517" fmla="*/ 101707 w 164377"/>
                <a:gd name="connsiteY517" fmla="*/ 2527 h 117220"/>
                <a:gd name="connsiteX518" fmla="*/ 101707 w 164377"/>
                <a:gd name="connsiteY518" fmla="*/ 2803 h 117220"/>
                <a:gd name="connsiteX519" fmla="*/ 101431 w 164377"/>
                <a:gd name="connsiteY519" fmla="*/ 3080 h 117220"/>
                <a:gd name="connsiteX520" fmla="*/ 101431 w 164377"/>
                <a:gd name="connsiteY520" fmla="*/ 3356 h 117220"/>
                <a:gd name="connsiteX521" fmla="*/ 101155 w 164377"/>
                <a:gd name="connsiteY521" fmla="*/ 3356 h 117220"/>
                <a:gd name="connsiteX522" fmla="*/ 101155 w 164377"/>
                <a:gd name="connsiteY522" fmla="*/ 3632 h 117220"/>
                <a:gd name="connsiteX523" fmla="*/ 100879 w 164377"/>
                <a:gd name="connsiteY523" fmla="*/ 3632 h 117220"/>
                <a:gd name="connsiteX524" fmla="*/ 100879 w 164377"/>
                <a:gd name="connsiteY524" fmla="*/ 3909 h 117220"/>
                <a:gd name="connsiteX525" fmla="*/ 101155 w 164377"/>
                <a:gd name="connsiteY525" fmla="*/ 3909 h 117220"/>
                <a:gd name="connsiteX526" fmla="*/ 101431 w 164377"/>
                <a:gd name="connsiteY526" fmla="*/ 3909 h 117220"/>
                <a:gd name="connsiteX527" fmla="*/ 101431 w 164377"/>
                <a:gd name="connsiteY527" fmla="*/ 4186 h 117220"/>
                <a:gd name="connsiteX528" fmla="*/ 101707 w 164377"/>
                <a:gd name="connsiteY528" fmla="*/ 4186 h 117220"/>
                <a:gd name="connsiteX529" fmla="*/ 101984 w 164377"/>
                <a:gd name="connsiteY529" fmla="*/ 4462 h 117220"/>
                <a:gd name="connsiteX530" fmla="*/ 102260 w 164377"/>
                <a:gd name="connsiteY530" fmla="*/ 4462 h 117220"/>
                <a:gd name="connsiteX531" fmla="*/ 102260 w 164377"/>
                <a:gd name="connsiteY531" fmla="*/ 4186 h 117220"/>
                <a:gd name="connsiteX532" fmla="*/ 102536 w 164377"/>
                <a:gd name="connsiteY532" fmla="*/ 4186 h 117220"/>
                <a:gd name="connsiteX533" fmla="*/ 102536 w 164377"/>
                <a:gd name="connsiteY533" fmla="*/ 3909 h 117220"/>
                <a:gd name="connsiteX534" fmla="*/ 102812 w 164377"/>
                <a:gd name="connsiteY534" fmla="*/ 3909 h 117220"/>
                <a:gd name="connsiteX535" fmla="*/ 102812 w 164377"/>
                <a:gd name="connsiteY535" fmla="*/ 4186 h 117220"/>
                <a:gd name="connsiteX536" fmla="*/ 103089 w 164377"/>
                <a:gd name="connsiteY536" fmla="*/ 4462 h 117220"/>
                <a:gd name="connsiteX537" fmla="*/ 103089 w 164377"/>
                <a:gd name="connsiteY537" fmla="*/ 4738 h 117220"/>
                <a:gd name="connsiteX538" fmla="*/ 103089 w 164377"/>
                <a:gd name="connsiteY538" fmla="*/ 5015 h 117220"/>
                <a:gd name="connsiteX539" fmla="*/ 103089 w 164377"/>
                <a:gd name="connsiteY539" fmla="*/ 5292 h 117220"/>
                <a:gd name="connsiteX540" fmla="*/ 102812 w 164377"/>
                <a:gd name="connsiteY540" fmla="*/ 5292 h 117220"/>
                <a:gd name="connsiteX541" fmla="*/ 102812 w 164377"/>
                <a:gd name="connsiteY541" fmla="*/ 5568 h 117220"/>
                <a:gd name="connsiteX542" fmla="*/ 102536 w 164377"/>
                <a:gd name="connsiteY542" fmla="*/ 5568 h 117220"/>
                <a:gd name="connsiteX543" fmla="*/ 102536 w 164377"/>
                <a:gd name="connsiteY543" fmla="*/ 5844 h 117220"/>
                <a:gd name="connsiteX544" fmla="*/ 102260 w 164377"/>
                <a:gd name="connsiteY544" fmla="*/ 5844 h 117220"/>
                <a:gd name="connsiteX545" fmla="*/ 102260 w 164377"/>
                <a:gd name="connsiteY545" fmla="*/ 6121 h 117220"/>
                <a:gd name="connsiteX546" fmla="*/ 102260 w 164377"/>
                <a:gd name="connsiteY546" fmla="*/ 6397 h 117220"/>
                <a:gd name="connsiteX547" fmla="*/ 102536 w 164377"/>
                <a:gd name="connsiteY547" fmla="*/ 6397 h 117220"/>
                <a:gd name="connsiteX548" fmla="*/ 102536 w 164377"/>
                <a:gd name="connsiteY548" fmla="*/ 6674 h 117220"/>
                <a:gd name="connsiteX549" fmla="*/ 102812 w 164377"/>
                <a:gd name="connsiteY549" fmla="*/ 6674 h 117220"/>
                <a:gd name="connsiteX550" fmla="*/ 102812 w 164377"/>
                <a:gd name="connsiteY550" fmla="*/ 6950 h 117220"/>
                <a:gd name="connsiteX551" fmla="*/ 102812 w 164377"/>
                <a:gd name="connsiteY551" fmla="*/ 7227 h 117220"/>
                <a:gd name="connsiteX552" fmla="*/ 102812 w 164377"/>
                <a:gd name="connsiteY552" fmla="*/ 7503 h 117220"/>
                <a:gd name="connsiteX553" fmla="*/ 102536 w 164377"/>
                <a:gd name="connsiteY553" fmla="*/ 7503 h 117220"/>
                <a:gd name="connsiteX554" fmla="*/ 102812 w 164377"/>
                <a:gd name="connsiteY554" fmla="*/ 7503 h 117220"/>
                <a:gd name="connsiteX555" fmla="*/ 103089 w 164377"/>
                <a:gd name="connsiteY555" fmla="*/ 7503 h 117220"/>
                <a:gd name="connsiteX556" fmla="*/ 103089 w 164377"/>
                <a:gd name="connsiteY556" fmla="*/ 7227 h 117220"/>
                <a:gd name="connsiteX557" fmla="*/ 103365 w 164377"/>
                <a:gd name="connsiteY557" fmla="*/ 7227 h 117220"/>
                <a:gd name="connsiteX558" fmla="*/ 103365 w 164377"/>
                <a:gd name="connsiteY558" fmla="*/ 6950 h 117220"/>
                <a:gd name="connsiteX559" fmla="*/ 103641 w 164377"/>
                <a:gd name="connsiteY559" fmla="*/ 6950 h 117220"/>
                <a:gd name="connsiteX560" fmla="*/ 103641 w 164377"/>
                <a:gd name="connsiteY560" fmla="*/ 6674 h 117220"/>
                <a:gd name="connsiteX561" fmla="*/ 103917 w 164377"/>
                <a:gd name="connsiteY561" fmla="*/ 6674 h 117220"/>
                <a:gd name="connsiteX562" fmla="*/ 104194 w 164377"/>
                <a:gd name="connsiteY562" fmla="*/ 6674 h 117220"/>
                <a:gd name="connsiteX563" fmla="*/ 104194 w 164377"/>
                <a:gd name="connsiteY563" fmla="*/ 6950 h 117220"/>
                <a:gd name="connsiteX564" fmla="*/ 104470 w 164377"/>
                <a:gd name="connsiteY564" fmla="*/ 6950 h 117220"/>
                <a:gd name="connsiteX565" fmla="*/ 104746 w 164377"/>
                <a:gd name="connsiteY565" fmla="*/ 7227 h 117220"/>
                <a:gd name="connsiteX566" fmla="*/ 105022 w 164377"/>
                <a:gd name="connsiteY566" fmla="*/ 7503 h 117220"/>
                <a:gd name="connsiteX567" fmla="*/ 105022 w 164377"/>
                <a:gd name="connsiteY567" fmla="*/ 7779 h 117220"/>
                <a:gd name="connsiteX568" fmla="*/ 105022 w 164377"/>
                <a:gd name="connsiteY568" fmla="*/ 8056 h 117220"/>
                <a:gd name="connsiteX569" fmla="*/ 105022 w 164377"/>
                <a:gd name="connsiteY569" fmla="*/ 8333 h 117220"/>
                <a:gd name="connsiteX570" fmla="*/ 105022 w 164377"/>
                <a:gd name="connsiteY570" fmla="*/ 8609 h 117220"/>
                <a:gd name="connsiteX571" fmla="*/ 105022 w 164377"/>
                <a:gd name="connsiteY571" fmla="*/ 8885 h 117220"/>
                <a:gd name="connsiteX572" fmla="*/ 105022 w 164377"/>
                <a:gd name="connsiteY572" fmla="*/ 9162 h 117220"/>
                <a:gd name="connsiteX573" fmla="*/ 105022 w 164377"/>
                <a:gd name="connsiteY573" fmla="*/ 9438 h 117220"/>
                <a:gd name="connsiteX574" fmla="*/ 105022 w 164377"/>
                <a:gd name="connsiteY574" fmla="*/ 9715 h 117220"/>
                <a:gd name="connsiteX575" fmla="*/ 105022 w 164377"/>
                <a:gd name="connsiteY575" fmla="*/ 9991 h 117220"/>
                <a:gd name="connsiteX576" fmla="*/ 105022 w 164377"/>
                <a:gd name="connsiteY576" fmla="*/ 10268 h 117220"/>
                <a:gd name="connsiteX577" fmla="*/ 105022 w 164377"/>
                <a:gd name="connsiteY577" fmla="*/ 10544 h 117220"/>
                <a:gd name="connsiteX578" fmla="*/ 105022 w 164377"/>
                <a:gd name="connsiteY578" fmla="*/ 10821 h 117220"/>
                <a:gd name="connsiteX579" fmla="*/ 105022 w 164377"/>
                <a:gd name="connsiteY579" fmla="*/ 11097 h 117220"/>
                <a:gd name="connsiteX580" fmla="*/ 105022 w 164377"/>
                <a:gd name="connsiteY580" fmla="*/ 11374 h 117220"/>
                <a:gd name="connsiteX581" fmla="*/ 105299 w 164377"/>
                <a:gd name="connsiteY581" fmla="*/ 11374 h 117220"/>
                <a:gd name="connsiteX582" fmla="*/ 105299 w 164377"/>
                <a:gd name="connsiteY582" fmla="*/ 11650 h 117220"/>
                <a:gd name="connsiteX583" fmla="*/ 105299 w 164377"/>
                <a:gd name="connsiteY583" fmla="*/ 11926 h 117220"/>
                <a:gd name="connsiteX584" fmla="*/ 105575 w 164377"/>
                <a:gd name="connsiteY584" fmla="*/ 11926 h 117220"/>
                <a:gd name="connsiteX585" fmla="*/ 105575 w 164377"/>
                <a:gd name="connsiteY585" fmla="*/ 12203 h 117220"/>
                <a:gd name="connsiteX586" fmla="*/ 105575 w 164377"/>
                <a:gd name="connsiteY586" fmla="*/ 12479 h 117220"/>
                <a:gd name="connsiteX587" fmla="*/ 105575 w 164377"/>
                <a:gd name="connsiteY587" fmla="*/ 12756 h 117220"/>
                <a:gd name="connsiteX588" fmla="*/ 105575 w 164377"/>
                <a:gd name="connsiteY588" fmla="*/ 13032 h 117220"/>
                <a:gd name="connsiteX589" fmla="*/ 105575 w 164377"/>
                <a:gd name="connsiteY589" fmla="*/ 13309 h 117220"/>
                <a:gd name="connsiteX590" fmla="*/ 105575 w 164377"/>
                <a:gd name="connsiteY590" fmla="*/ 13585 h 117220"/>
                <a:gd name="connsiteX591" fmla="*/ 105575 w 164377"/>
                <a:gd name="connsiteY591" fmla="*/ 13862 h 117220"/>
                <a:gd name="connsiteX592" fmla="*/ 105575 w 164377"/>
                <a:gd name="connsiteY592" fmla="*/ 14138 h 117220"/>
                <a:gd name="connsiteX593" fmla="*/ 105575 w 164377"/>
                <a:gd name="connsiteY593" fmla="*/ 14415 h 117220"/>
                <a:gd name="connsiteX594" fmla="*/ 105575 w 164377"/>
                <a:gd name="connsiteY594" fmla="*/ 14691 h 117220"/>
                <a:gd name="connsiteX595" fmla="*/ 105575 w 164377"/>
                <a:gd name="connsiteY595" fmla="*/ 14968 h 117220"/>
                <a:gd name="connsiteX596" fmla="*/ 105575 w 164377"/>
                <a:gd name="connsiteY596" fmla="*/ 15244 h 117220"/>
                <a:gd name="connsiteX597" fmla="*/ 105851 w 164377"/>
                <a:gd name="connsiteY597" fmla="*/ 15244 h 117220"/>
                <a:gd name="connsiteX598" fmla="*/ 105851 w 164377"/>
                <a:gd name="connsiteY598" fmla="*/ 15521 h 117220"/>
                <a:gd name="connsiteX599" fmla="*/ 105851 w 164377"/>
                <a:gd name="connsiteY599" fmla="*/ 15797 h 117220"/>
                <a:gd name="connsiteX600" fmla="*/ 106128 w 164377"/>
                <a:gd name="connsiteY600" fmla="*/ 15797 h 117220"/>
                <a:gd name="connsiteX601" fmla="*/ 106128 w 164377"/>
                <a:gd name="connsiteY601" fmla="*/ 16073 h 117220"/>
                <a:gd name="connsiteX602" fmla="*/ 106128 w 164377"/>
                <a:gd name="connsiteY602" fmla="*/ 16350 h 117220"/>
                <a:gd name="connsiteX603" fmla="*/ 106128 w 164377"/>
                <a:gd name="connsiteY603" fmla="*/ 16626 h 117220"/>
                <a:gd name="connsiteX604" fmla="*/ 106404 w 164377"/>
                <a:gd name="connsiteY604" fmla="*/ 16626 h 117220"/>
                <a:gd name="connsiteX605" fmla="*/ 106404 w 164377"/>
                <a:gd name="connsiteY605" fmla="*/ 16903 h 117220"/>
                <a:gd name="connsiteX606" fmla="*/ 106404 w 164377"/>
                <a:gd name="connsiteY606" fmla="*/ 17179 h 117220"/>
                <a:gd name="connsiteX607" fmla="*/ 106680 w 164377"/>
                <a:gd name="connsiteY607" fmla="*/ 17456 h 117220"/>
                <a:gd name="connsiteX608" fmla="*/ 106680 w 164377"/>
                <a:gd name="connsiteY608" fmla="*/ 17732 h 117220"/>
                <a:gd name="connsiteX609" fmla="*/ 106956 w 164377"/>
                <a:gd name="connsiteY609" fmla="*/ 17732 h 117220"/>
                <a:gd name="connsiteX610" fmla="*/ 107233 w 164377"/>
                <a:gd name="connsiteY610" fmla="*/ 17732 h 117220"/>
                <a:gd name="connsiteX611" fmla="*/ 107509 w 164377"/>
                <a:gd name="connsiteY611" fmla="*/ 17732 h 117220"/>
                <a:gd name="connsiteX612" fmla="*/ 107509 w 164377"/>
                <a:gd name="connsiteY612" fmla="*/ 17456 h 117220"/>
                <a:gd name="connsiteX613" fmla="*/ 107509 w 164377"/>
                <a:gd name="connsiteY613" fmla="*/ 17732 h 117220"/>
                <a:gd name="connsiteX614" fmla="*/ 107785 w 164377"/>
                <a:gd name="connsiteY614" fmla="*/ 17732 h 117220"/>
                <a:gd name="connsiteX615" fmla="*/ 107785 w 164377"/>
                <a:gd name="connsiteY615" fmla="*/ 18009 h 117220"/>
                <a:gd name="connsiteX616" fmla="*/ 108061 w 164377"/>
                <a:gd name="connsiteY616" fmla="*/ 18009 h 117220"/>
                <a:gd name="connsiteX617" fmla="*/ 108061 w 164377"/>
                <a:gd name="connsiteY617" fmla="*/ 18285 h 117220"/>
                <a:gd name="connsiteX618" fmla="*/ 108061 w 164377"/>
                <a:gd name="connsiteY618" fmla="*/ 18562 h 117220"/>
                <a:gd name="connsiteX619" fmla="*/ 108061 w 164377"/>
                <a:gd name="connsiteY619" fmla="*/ 18838 h 117220"/>
                <a:gd name="connsiteX620" fmla="*/ 108061 w 164377"/>
                <a:gd name="connsiteY620" fmla="*/ 19115 h 117220"/>
                <a:gd name="connsiteX621" fmla="*/ 108061 w 164377"/>
                <a:gd name="connsiteY621" fmla="*/ 19391 h 117220"/>
                <a:gd name="connsiteX622" fmla="*/ 107785 w 164377"/>
                <a:gd name="connsiteY622" fmla="*/ 19391 h 117220"/>
                <a:gd name="connsiteX623" fmla="*/ 107785 w 164377"/>
                <a:gd name="connsiteY623" fmla="*/ 19667 h 117220"/>
                <a:gd name="connsiteX624" fmla="*/ 107785 w 164377"/>
                <a:gd name="connsiteY624" fmla="*/ 19944 h 117220"/>
                <a:gd name="connsiteX625" fmla="*/ 107785 w 164377"/>
                <a:gd name="connsiteY625" fmla="*/ 20220 h 117220"/>
                <a:gd name="connsiteX626" fmla="*/ 107785 w 164377"/>
                <a:gd name="connsiteY626" fmla="*/ 20497 h 117220"/>
                <a:gd name="connsiteX627" fmla="*/ 107785 w 164377"/>
                <a:gd name="connsiteY627" fmla="*/ 20773 h 117220"/>
                <a:gd name="connsiteX628" fmla="*/ 108061 w 164377"/>
                <a:gd name="connsiteY628" fmla="*/ 20773 h 117220"/>
                <a:gd name="connsiteX629" fmla="*/ 108061 w 164377"/>
                <a:gd name="connsiteY629" fmla="*/ 21050 h 117220"/>
                <a:gd name="connsiteX630" fmla="*/ 108338 w 164377"/>
                <a:gd name="connsiteY630" fmla="*/ 21050 h 117220"/>
                <a:gd name="connsiteX631" fmla="*/ 108614 w 164377"/>
                <a:gd name="connsiteY631" fmla="*/ 21050 h 117220"/>
                <a:gd name="connsiteX632" fmla="*/ 108890 w 164377"/>
                <a:gd name="connsiteY632" fmla="*/ 21326 h 117220"/>
                <a:gd name="connsiteX633" fmla="*/ 109166 w 164377"/>
                <a:gd name="connsiteY633" fmla="*/ 21326 h 117220"/>
                <a:gd name="connsiteX634" fmla="*/ 109443 w 164377"/>
                <a:gd name="connsiteY634" fmla="*/ 21326 h 117220"/>
                <a:gd name="connsiteX635" fmla="*/ 109719 w 164377"/>
                <a:gd name="connsiteY635" fmla="*/ 21326 h 117220"/>
                <a:gd name="connsiteX636" fmla="*/ 109995 w 164377"/>
                <a:gd name="connsiteY636" fmla="*/ 21326 h 117220"/>
                <a:gd name="connsiteX637" fmla="*/ 110272 w 164377"/>
                <a:gd name="connsiteY637" fmla="*/ 21326 h 117220"/>
                <a:gd name="connsiteX638" fmla="*/ 110548 w 164377"/>
                <a:gd name="connsiteY638" fmla="*/ 21326 h 117220"/>
                <a:gd name="connsiteX639" fmla="*/ 110824 w 164377"/>
                <a:gd name="connsiteY639" fmla="*/ 21326 h 117220"/>
                <a:gd name="connsiteX640" fmla="*/ 111100 w 164377"/>
                <a:gd name="connsiteY640" fmla="*/ 21326 h 117220"/>
                <a:gd name="connsiteX641" fmla="*/ 111377 w 164377"/>
                <a:gd name="connsiteY641" fmla="*/ 21050 h 117220"/>
                <a:gd name="connsiteX642" fmla="*/ 111377 w 164377"/>
                <a:gd name="connsiteY642" fmla="*/ 20773 h 117220"/>
                <a:gd name="connsiteX643" fmla="*/ 111653 w 164377"/>
                <a:gd name="connsiteY643" fmla="*/ 20497 h 117220"/>
                <a:gd name="connsiteX644" fmla="*/ 111653 w 164377"/>
                <a:gd name="connsiteY644" fmla="*/ 20220 h 117220"/>
                <a:gd name="connsiteX645" fmla="*/ 111929 w 164377"/>
                <a:gd name="connsiteY645" fmla="*/ 20220 h 117220"/>
                <a:gd name="connsiteX646" fmla="*/ 111929 w 164377"/>
                <a:gd name="connsiteY646" fmla="*/ 19944 h 117220"/>
                <a:gd name="connsiteX647" fmla="*/ 112205 w 164377"/>
                <a:gd name="connsiteY647" fmla="*/ 19944 h 117220"/>
                <a:gd name="connsiteX648" fmla="*/ 112482 w 164377"/>
                <a:gd name="connsiteY648" fmla="*/ 19944 h 117220"/>
                <a:gd name="connsiteX649" fmla="*/ 112758 w 164377"/>
                <a:gd name="connsiteY649" fmla="*/ 19944 h 117220"/>
                <a:gd name="connsiteX650" fmla="*/ 113034 w 164377"/>
                <a:gd name="connsiteY650" fmla="*/ 19944 h 117220"/>
                <a:gd name="connsiteX651" fmla="*/ 113310 w 164377"/>
                <a:gd name="connsiteY651" fmla="*/ 19944 h 117220"/>
                <a:gd name="connsiteX652" fmla="*/ 113587 w 164377"/>
                <a:gd name="connsiteY652" fmla="*/ 19944 h 117220"/>
                <a:gd name="connsiteX653" fmla="*/ 113587 w 164377"/>
                <a:gd name="connsiteY653" fmla="*/ 20220 h 117220"/>
                <a:gd name="connsiteX654" fmla="*/ 113863 w 164377"/>
                <a:gd name="connsiteY654" fmla="*/ 20220 h 117220"/>
                <a:gd name="connsiteX655" fmla="*/ 114139 w 164377"/>
                <a:gd name="connsiteY655" fmla="*/ 20497 h 117220"/>
                <a:gd name="connsiteX656" fmla="*/ 114416 w 164377"/>
                <a:gd name="connsiteY656" fmla="*/ 20497 h 117220"/>
                <a:gd name="connsiteX657" fmla="*/ 114416 w 164377"/>
                <a:gd name="connsiteY657" fmla="*/ 20773 h 117220"/>
                <a:gd name="connsiteX658" fmla="*/ 114692 w 164377"/>
                <a:gd name="connsiteY658" fmla="*/ 21050 h 117220"/>
                <a:gd name="connsiteX659" fmla="*/ 114692 w 164377"/>
                <a:gd name="connsiteY659" fmla="*/ 21326 h 117220"/>
                <a:gd name="connsiteX660" fmla="*/ 114692 w 164377"/>
                <a:gd name="connsiteY660" fmla="*/ 21603 h 117220"/>
                <a:gd name="connsiteX661" fmla="*/ 114968 w 164377"/>
                <a:gd name="connsiteY661" fmla="*/ 21603 h 117220"/>
                <a:gd name="connsiteX662" fmla="*/ 114968 w 164377"/>
                <a:gd name="connsiteY662" fmla="*/ 21879 h 117220"/>
                <a:gd name="connsiteX663" fmla="*/ 114968 w 164377"/>
                <a:gd name="connsiteY663" fmla="*/ 22156 h 117220"/>
                <a:gd name="connsiteX664" fmla="*/ 114968 w 164377"/>
                <a:gd name="connsiteY664" fmla="*/ 22432 h 117220"/>
                <a:gd name="connsiteX665" fmla="*/ 114968 w 164377"/>
                <a:gd name="connsiteY665" fmla="*/ 22709 h 117220"/>
                <a:gd name="connsiteX666" fmla="*/ 114968 w 164377"/>
                <a:gd name="connsiteY666" fmla="*/ 22985 h 117220"/>
                <a:gd name="connsiteX667" fmla="*/ 114692 w 164377"/>
                <a:gd name="connsiteY667" fmla="*/ 22985 h 117220"/>
                <a:gd name="connsiteX668" fmla="*/ 114692 w 164377"/>
                <a:gd name="connsiteY668" fmla="*/ 23262 h 117220"/>
                <a:gd name="connsiteX669" fmla="*/ 114692 w 164377"/>
                <a:gd name="connsiteY669" fmla="*/ 23538 h 117220"/>
                <a:gd name="connsiteX670" fmla="*/ 114692 w 164377"/>
                <a:gd name="connsiteY670" fmla="*/ 23814 h 117220"/>
                <a:gd name="connsiteX671" fmla="*/ 114692 w 164377"/>
                <a:gd name="connsiteY671" fmla="*/ 24091 h 117220"/>
                <a:gd name="connsiteX672" fmla="*/ 114692 w 164377"/>
                <a:gd name="connsiteY672" fmla="*/ 24367 h 117220"/>
                <a:gd name="connsiteX673" fmla="*/ 114968 w 164377"/>
                <a:gd name="connsiteY673" fmla="*/ 24644 h 117220"/>
                <a:gd name="connsiteX674" fmla="*/ 115244 w 164377"/>
                <a:gd name="connsiteY674" fmla="*/ 24644 h 117220"/>
                <a:gd name="connsiteX675" fmla="*/ 115244 w 164377"/>
                <a:gd name="connsiteY675" fmla="*/ 24920 h 117220"/>
                <a:gd name="connsiteX676" fmla="*/ 115521 w 164377"/>
                <a:gd name="connsiteY676" fmla="*/ 24920 h 117220"/>
                <a:gd name="connsiteX677" fmla="*/ 115797 w 164377"/>
                <a:gd name="connsiteY677" fmla="*/ 24920 h 117220"/>
                <a:gd name="connsiteX678" fmla="*/ 115797 w 164377"/>
                <a:gd name="connsiteY678" fmla="*/ 25197 h 117220"/>
                <a:gd name="connsiteX679" fmla="*/ 116073 w 164377"/>
                <a:gd name="connsiteY679" fmla="*/ 25197 h 117220"/>
                <a:gd name="connsiteX680" fmla="*/ 116349 w 164377"/>
                <a:gd name="connsiteY680" fmla="*/ 25197 h 117220"/>
                <a:gd name="connsiteX681" fmla="*/ 116625 w 164377"/>
                <a:gd name="connsiteY681" fmla="*/ 25473 h 117220"/>
                <a:gd name="connsiteX682" fmla="*/ 116902 w 164377"/>
                <a:gd name="connsiteY682" fmla="*/ 25473 h 117220"/>
                <a:gd name="connsiteX683" fmla="*/ 116902 w 164377"/>
                <a:gd name="connsiteY683" fmla="*/ 25750 h 117220"/>
                <a:gd name="connsiteX684" fmla="*/ 117178 w 164377"/>
                <a:gd name="connsiteY684" fmla="*/ 25750 h 117220"/>
                <a:gd name="connsiteX685" fmla="*/ 117178 w 164377"/>
                <a:gd name="connsiteY685" fmla="*/ 26026 h 117220"/>
                <a:gd name="connsiteX686" fmla="*/ 117454 w 164377"/>
                <a:gd name="connsiteY686" fmla="*/ 26026 h 117220"/>
                <a:gd name="connsiteX687" fmla="*/ 117454 w 164377"/>
                <a:gd name="connsiteY687" fmla="*/ 26303 h 117220"/>
                <a:gd name="connsiteX688" fmla="*/ 117731 w 164377"/>
                <a:gd name="connsiteY688" fmla="*/ 26303 h 117220"/>
                <a:gd name="connsiteX689" fmla="*/ 117731 w 164377"/>
                <a:gd name="connsiteY689" fmla="*/ 26579 h 117220"/>
                <a:gd name="connsiteX690" fmla="*/ 117731 w 164377"/>
                <a:gd name="connsiteY690" fmla="*/ 26855 h 117220"/>
                <a:gd name="connsiteX691" fmla="*/ 117731 w 164377"/>
                <a:gd name="connsiteY691" fmla="*/ 27132 h 117220"/>
                <a:gd name="connsiteX692" fmla="*/ 117731 w 164377"/>
                <a:gd name="connsiteY692" fmla="*/ 27409 h 117220"/>
                <a:gd name="connsiteX693" fmla="*/ 118007 w 164377"/>
                <a:gd name="connsiteY693" fmla="*/ 27409 h 117220"/>
                <a:gd name="connsiteX694" fmla="*/ 118007 w 164377"/>
                <a:gd name="connsiteY694" fmla="*/ 27685 h 117220"/>
                <a:gd name="connsiteX695" fmla="*/ 118007 w 164377"/>
                <a:gd name="connsiteY695" fmla="*/ 27961 h 117220"/>
                <a:gd name="connsiteX696" fmla="*/ 118283 w 164377"/>
                <a:gd name="connsiteY696" fmla="*/ 28238 h 117220"/>
                <a:gd name="connsiteX697" fmla="*/ 118560 w 164377"/>
                <a:gd name="connsiteY697" fmla="*/ 28238 h 117220"/>
                <a:gd name="connsiteX698" fmla="*/ 118836 w 164377"/>
                <a:gd name="connsiteY698" fmla="*/ 28514 h 117220"/>
                <a:gd name="connsiteX699" fmla="*/ 119112 w 164377"/>
                <a:gd name="connsiteY699" fmla="*/ 28514 h 117220"/>
                <a:gd name="connsiteX700" fmla="*/ 119112 w 164377"/>
                <a:gd name="connsiteY700" fmla="*/ 28238 h 117220"/>
                <a:gd name="connsiteX701" fmla="*/ 119388 w 164377"/>
                <a:gd name="connsiteY701" fmla="*/ 28238 h 117220"/>
                <a:gd name="connsiteX702" fmla="*/ 119388 w 164377"/>
                <a:gd name="connsiteY702" fmla="*/ 27961 h 117220"/>
                <a:gd name="connsiteX703" fmla="*/ 119665 w 164377"/>
                <a:gd name="connsiteY703" fmla="*/ 27961 h 117220"/>
                <a:gd name="connsiteX704" fmla="*/ 119941 w 164377"/>
                <a:gd name="connsiteY704" fmla="*/ 27961 h 117220"/>
                <a:gd name="connsiteX705" fmla="*/ 120217 w 164377"/>
                <a:gd name="connsiteY705" fmla="*/ 27961 h 117220"/>
                <a:gd name="connsiteX706" fmla="*/ 120217 w 164377"/>
                <a:gd name="connsiteY706" fmla="*/ 28238 h 117220"/>
                <a:gd name="connsiteX707" fmla="*/ 120217 w 164377"/>
                <a:gd name="connsiteY707" fmla="*/ 28514 h 117220"/>
                <a:gd name="connsiteX708" fmla="*/ 120217 w 164377"/>
                <a:gd name="connsiteY708" fmla="*/ 28791 h 117220"/>
                <a:gd name="connsiteX709" fmla="*/ 120493 w 164377"/>
                <a:gd name="connsiteY709" fmla="*/ 28791 h 117220"/>
                <a:gd name="connsiteX710" fmla="*/ 120493 w 164377"/>
                <a:gd name="connsiteY710" fmla="*/ 29067 h 117220"/>
                <a:gd name="connsiteX711" fmla="*/ 120493 w 164377"/>
                <a:gd name="connsiteY711" fmla="*/ 29344 h 117220"/>
                <a:gd name="connsiteX712" fmla="*/ 120493 w 164377"/>
                <a:gd name="connsiteY712" fmla="*/ 29620 h 117220"/>
                <a:gd name="connsiteX713" fmla="*/ 120493 w 164377"/>
                <a:gd name="connsiteY713" fmla="*/ 29896 h 117220"/>
                <a:gd name="connsiteX714" fmla="*/ 120493 w 164377"/>
                <a:gd name="connsiteY714" fmla="*/ 30173 h 117220"/>
                <a:gd name="connsiteX715" fmla="*/ 120493 w 164377"/>
                <a:gd name="connsiteY715" fmla="*/ 30450 h 117220"/>
                <a:gd name="connsiteX716" fmla="*/ 120493 w 164377"/>
                <a:gd name="connsiteY716" fmla="*/ 30726 h 117220"/>
                <a:gd name="connsiteX717" fmla="*/ 120493 w 164377"/>
                <a:gd name="connsiteY717" fmla="*/ 31002 h 117220"/>
                <a:gd name="connsiteX718" fmla="*/ 120769 w 164377"/>
                <a:gd name="connsiteY718" fmla="*/ 31002 h 117220"/>
                <a:gd name="connsiteX719" fmla="*/ 120769 w 164377"/>
                <a:gd name="connsiteY719" fmla="*/ 31279 h 117220"/>
                <a:gd name="connsiteX720" fmla="*/ 121046 w 164377"/>
                <a:gd name="connsiteY720" fmla="*/ 31279 h 117220"/>
                <a:gd name="connsiteX721" fmla="*/ 121046 w 164377"/>
                <a:gd name="connsiteY721" fmla="*/ 31556 h 117220"/>
                <a:gd name="connsiteX722" fmla="*/ 121322 w 164377"/>
                <a:gd name="connsiteY722" fmla="*/ 31556 h 117220"/>
                <a:gd name="connsiteX723" fmla="*/ 121322 w 164377"/>
                <a:gd name="connsiteY723" fmla="*/ 31279 h 117220"/>
                <a:gd name="connsiteX724" fmla="*/ 121598 w 164377"/>
                <a:gd name="connsiteY724" fmla="*/ 31279 h 117220"/>
                <a:gd name="connsiteX725" fmla="*/ 121875 w 164377"/>
                <a:gd name="connsiteY725" fmla="*/ 31279 h 117220"/>
                <a:gd name="connsiteX726" fmla="*/ 122151 w 164377"/>
                <a:gd name="connsiteY726" fmla="*/ 31279 h 117220"/>
                <a:gd name="connsiteX727" fmla="*/ 122151 w 164377"/>
                <a:gd name="connsiteY727" fmla="*/ 31556 h 117220"/>
                <a:gd name="connsiteX728" fmla="*/ 122427 w 164377"/>
                <a:gd name="connsiteY728" fmla="*/ 31556 h 117220"/>
                <a:gd name="connsiteX729" fmla="*/ 122427 w 164377"/>
                <a:gd name="connsiteY729" fmla="*/ 31832 h 117220"/>
                <a:gd name="connsiteX730" fmla="*/ 122704 w 164377"/>
                <a:gd name="connsiteY730" fmla="*/ 31832 h 117220"/>
                <a:gd name="connsiteX731" fmla="*/ 122704 w 164377"/>
                <a:gd name="connsiteY731" fmla="*/ 32108 h 117220"/>
                <a:gd name="connsiteX732" fmla="*/ 122980 w 164377"/>
                <a:gd name="connsiteY732" fmla="*/ 32108 h 117220"/>
                <a:gd name="connsiteX733" fmla="*/ 123256 w 164377"/>
                <a:gd name="connsiteY733" fmla="*/ 32108 h 117220"/>
                <a:gd name="connsiteX734" fmla="*/ 123532 w 164377"/>
                <a:gd name="connsiteY734" fmla="*/ 32108 h 117220"/>
                <a:gd name="connsiteX735" fmla="*/ 123532 w 164377"/>
                <a:gd name="connsiteY735" fmla="*/ 32385 h 117220"/>
                <a:gd name="connsiteX736" fmla="*/ 123809 w 164377"/>
                <a:gd name="connsiteY736" fmla="*/ 32385 h 117220"/>
                <a:gd name="connsiteX737" fmla="*/ 124085 w 164377"/>
                <a:gd name="connsiteY737" fmla="*/ 32385 h 117220"/>
                <a:gd name="connsiteX738" fmla="*/ 124361 w 164377"/>
                <a:gd name="connsiteY738" fmla="*/ 32385 h 117220"/>
                <a:gd name="connsiteX739" fmla="*/ 124637 w 164377"/>
                <a:gd name="connsiteY739" fmla="*/ 32385 h 117220"/>
                <a:gd name="connsiteX740" fmla="*/ 124913 w 164377"/>
                <a:gd name="connsiteY740" fmla="*/ 32385 h 117220"/>
                <a:gd name="connsiteX741" fmla="*/ 125190 w 164377"/>
                <a:gd name="connsiteY741" fmla="*/ 32385 h 117220"/>
                <a:gd name="connsiteX742" fmla="*/ 125466 w 164377"/>
                <a:gd name="connsiteY742" fmla="*/ 32385 h 117220"/>
                <a:gd name="connsiteX743" fmla="*/ 125742 w 164377"/>
                <a:gd name="connsiteY743" fmla="*/ 32385 h 117220"/>
                <a:gd name="connsiteX744" fmla="*/ 126019 w 164377"/>
                <a:gd name="connsiteY744" fmla="*/ 32385 h 117220"/>
                <a:gd name="connsiteX745" fmla="*/ 126019 w 164377"/>
                <a:gd name="connsiteY745" fmla="*/ 32108 h 117220"/>
                <a:gd name="connsiteX746" fmla="*/ 126295 w 164377"/>
                <a:gd name="connsiteY746" fmla="*/ 32108 h 117220"/>
                <a:gd name="connsiteX747" fmla="*/ 126295 w 164377"/>
                <a:gd name="connsiteY747" fmla="*/ 31832 h 117220"/>
                <a:gd name="connsiteX748" fmla="*/ 126295 w 164377"/>
                <a:gd name="connsiteY748" fmla="*/ 31556 h 117220"/>
                <a:gd name="connsiteX749" fmla="*/ 126571 w 164377"/>
                <a:gd name="connsiteY749" fmla="*/ 31556 h 117220"/>
                <a:gd name="connsiteX750" fmla="*/ 126571 w 164377"/>
                <a:gd name="connsiteY750" fmla="*/ 31279 h 117220"/>
                <a:gd name="connsiteX751" fmla="*/ 126847 w 164377"/>
                <a:gd name="connsiteY751" fmla="*/ 31279 h 117220"/>
                <a:gd name="connsiteX752" fmla="*/ 127124 w 164377"/>
                <a:gd name="connsiteY752" fmla="*/ 31279 h 117220"/>
                <a:gd name="connsiteX753" fmla="*/ 127400 w 164377"/>
                <a:gd name="connsiteY753" fmla="*/ 31279 h 117220"/>
                <a:gd name="connsiteX754" fmla="*/ 127400 w 164377"/>
                <a:gd name="connsiteY754" fmla="*/ 31556 h 117220"/>
                <a:gd name="connsiteX755" fmla="*/ 127676 w 164377"/>
                <a:gd name="connsiteY755" fmla="*/ 31556 h 117220"/>
                <a:gd name="connsiteX756" fmla="*/ 127953 w 164377"/>
                <a:gd name="connsiteY756" fmla="*/ 31556 h 117220"/>
                <a:gd name="connsiteX757" fmla="*/ 127953 w 164377"/>
                <a:gd name="connsiteY757" fmla="*/ 31832 h 117220"/>
                <a:gd name="connsiteX758" fmla="*/ 128229 w 164377"/>
                <a:gd name="connsiteY758" fmla="*/ 31832 h 117220"/>
                <a:gd name="connsiteX759" fmla="*/ 128229 w 164377"/>
                <a:gd name="connsiteY759" fmla="*/ 32108 h 117220"/>
                <a:gd name="connsiteX760" fmla="*/ 128505 w 164377"/>
                <a:gd name="connsiteY760" fmla="*/ 32108 h 117220"/>
                <a:gd name="connsiteX761" fmla="*/ 128505 w 164377"/>
                <a:gd name="connsiteY761" fmla="*/ 32385 h 117220"/>
                <a:gd name="connsiteX762" fmla="*/ 128505 w 164377"/>
                <a:gd name="connsiteY762" fmla="*/ 32661 h 117220"/>
                <a:gd name="connsiteX763" fmla="*/ 128781 w 164377"/>
                <a:gd name="connsiteY763" fmla="*/ 32661 h 117220"/>
                <a:gd name="connsiteX764" fmla="*/ 128781 w 164377"/>
                <a:gd name="connsiteY764" fmla="*/ 32938 h 117220"/>
                <a:gd name="connsiteX765" fmla="*/ 129057 w 164377"/>
                <a:gd name="connsiteY765" fmla="*/ 32938 h 117220"/>
                <a:gd name="connsiteX766" fmla="*/ 129334 w 164377"/>
                <a:gd name="connsiteY766" fmla="*/ 32938 h 117220"/>
                <a:gd name="connsiteX767" fmla="*/ 129610 w 164377"/>
                <a:gd name="connsiteY767" fmla="*/ 32938 h 117220"/>
                <a:gd name="connsiteX768" fmla="*/ 129886 w 164377"/>
                <a:gd name="connsiteY768" fmla="*/ 32938 h 117220"/>
                <a:gd name="connsiteX769" fmla="*/ 130163 w 164377"/>
                <a:gd name="connsiteY769" fmla="*/ 32938 h 117220"/>
                <a:gd name="connsiteX770" fmla="*/ 130439 w 164377"/>
                <a:gd name="connsiteY770" fmla="*/ 32938 h 117220"/>
                <a:gd name="connsiteX771" fmla="*/ 130439 w 164377"/>
                <a:gd name="connsiteY771" fmla="*/ 33214 h 117220"/>
                <a:gd name="connsiteX772" fmla="*/ 130715 w 164377"/>
                <a:gd name="connsiteY772" fmla="*/ 33214 h 117220"/>
                <a:gd name="connsiteX773" fmla="*/ 130715 w 164377"/>
                <a:gd name="connsiteY773" fmla="*/ 33491 h 117220"/>
                <a:gd name="connsiteX774" fmla="*/ 130991 w 164377"/>
                <a:gd name="connsiteY774" fmla="*/ 33491 h 117220"/>
                <a:gd name="connsiteX775" fmla="*/ 130991 w 164377"/>
                <a:gd name="connsiteY775" fmla="*/ 33767 h 117220"/>
                <a:gd name="connsiteX776" fmla="*/ 131268 w 164377"/>
                <a:gd name="connsiteY776" fmla="*/ 33767 h 117220"/>
                <a:gd name="connsiteX777" fmla="*/ 131544 w 164377"/>
                <a:gd name="connsiteY777" fmla="*/ 33767 h 117220"/>
                <a:gd name="connsiteX778" fmla="*/ 131820 w 164377"/>
                <a:gd name="connsiteY778" fmla="*/ 33767 h 117220"/>
                <a:gd name="connsiteX779" fmla="*/ 131820 w 164377"/>
                <a:gd name="connsiteY779" fmla="*/ 33491 h 117220"/>
                <a:gd name="connsiteX780" fmla="*/ 132097 w 164377"/>
                <a:gd name="connsiteY780" fmla="*/ 33491 h 117220"/>
                <a:gd name="connsiteX781" fmla="*/ 132373 w 164377"/>
                <a:gd name="connsiteY781" fmla="*/ 33491 h 117220"/>
                <a:gd name="connsiteX782" fmla="*/ 132373 w 164377"/>
                <a:gd name="connsiteY782" fmla="*/ 33767 h 117220"/>
                <a:gd name="connsiteX783" fmla="*/ 132649 w 164377"/>
                <a:gd name="connsiteY783" fmla="*/ 33767 h 117220"/>
                <a:gd name="connsiteX784" fmla="*/ 132649 w 164377"/>
                <a:gd name="connsiteY784" fmla="*/ 34043 h 117220"/>
                <a:gd name="connsiteX785" fmla="*/ 132925 w 164377"/>
                <a:gd name="connsiteY785" fmla="*/ 34043 h 117220"/>
                <a:gd name="connsiteX786" fmla="*/ 132925 w 164377"/>
                <a:gd name="connsiteY786" fmla="*/ 34320 h 117220"/>
                <a:gd name="connsiteX787" fmla="*/ 133201 w 164377"/>
                <a:gd name="connsiteY787" fmla="*/ 34320 h 117220"/>
                <a:gd name="connsiteX788" fmla="*/ 133201 w 164377"/>
                <a:gd name="connsiteY788" fmla="*/ 34597 h 117220"/>
                <a:gd name="connsiteX789" fmla="*/ 133478 w 164377"/>
                <a:gd name="connsiteY789" fmla="*/ 34873 h 117220"/>
                <a:gd name="connsiteX790" fmla="*/ 133754 w 164377"/>
                <a:gd name="connsiteY790" fmla="*/ 35149 h 117220"/>
                <a:gd name="connsiteX791" fmla="*/ 134030 w 164377"/>
                <a:gd name="connsiteY791" fmla="*/ 35149 h 117220"/>
                <a:gd name="connsiteX792" fmla="*/ 134307 w 164377"/>
                <a:gd name="connsiteY792" fmla="*/ 35149 h 117220"/>
                <a:gd name="connsiteX793" fmla="*/ 134583 w 164377"/>
                <a:gd name="connsiteY793" fmla="*/ 35149 h 117220"/>
                <a:gd name="connsiteX794" fmla="*/ 134583 w 164377"/>
                <a:gd name="connsiteY794" fmla="*/ 34873 h 117220"/>
                <a:gd name="connsiteX795" fmla="*/ 134859 w 164377"/>
                <a:gd name="connsiteY795" fmla="*/ 34873 h 117220"/>
                <a:gd name="connsiteX796" fmla="*/ 135135 w 164377"/>
                <a:gd name="connsiteY796" fmla="*/ 34873 h 117220"/>
                <a:gd name="connsiteX797" fmla="*/ 135135 w 164377"/>
                <a:gd name="connsiteY797" fmla="*/ 34597 h 117220"/>
                <a:gd name="connsiteX798" fmla="*/ 135412 w 164377"/>
                <a:gd name="connsiteY798" fmla="*/ 34597 h 117220"/>
                <a:gd name="connsiteX799" fmla="*/ 135412 w 164377"/>
                <a:gd name="connsiteY799" fmla="*/ 34873 h 117220"/>
                <a:gd name="connsiteX800" fmla="*/ 135688 w 164377"/>
                <a:gd name="connsiteY800" fmla="*/ 34873 h 117220"/>
                <a:gd name="connsiteX801" fmla="*/ 135688 w 164377"/>
                <a:gd name="connsiteY801" fmla="*/ 35149 h 117220"/>
                <a:gd name="connsiteX802" fmla="*/ 135688 w 164377"/>
                <a:gd name="connsiteY802" fmla="*/ 35426 h 117220"/>
                <a:gd name="connsiteX803" fmla="*/ 135964 w 164377"/>
                <a:gd name="connsiteY803" fmla="*/ 35702 h 117220"/>
                <a:gd name="connsiteX804" fmla="*/ 135964 w 164377"/>
                <a:gd name="connsiteY804" fmla="*/ 35979 h 117220"/>
                <a:gd name="connsiteX805" fmla="*/ 136241 w 164377"/>
                <a:gd name="connsiteY805" fmla="*/ 35979 h 117220"/>
                <a:gd name="connsiteX806" fmla="*/ 136241 w 164377"/>
                <a:gd name="connsiteY806" fmla="*/ 36255 h 117220"/>
                <a:gd name="connsiteX807" fmla="*/ 136517 w 164377"/>
                <a:gd name="connsiteY807" fmla="*/ 36255 h 117220"/>
                <a:gd name="connsiteX808" fmla="*/ 136793 w 164377"/>
                <a:gd name="connsiteY808" fmla="*/ 36255 h 117220"/>
                <a:gd name="connsiteX809" fmla="*/ 136793 w 164377"/>
                <a:gd name="connsiteY809" fmla="*/ 36532 h 117220"/>
                <a:gd name="connsiteX810" fmla="*/ 137069 w 164377"/>
                <a:gd name="connsiteY810" fmla="*/ 36532 h 117220"/>
                <a:gd name="connsiteX811" fmla="*/ 137069 w 164377"/>
                <a:gd name="connsiteY811" fmla="*/ 36808 h 117220"/>
                <a:gd name="connsiteX812" fmla="*/ 137345 w 164377"/>
                <a:gd name="connsiteY812" fmla="*/ 36808 h 117220"/>
                <a:gd name="connsiteX813" fmla="*/ 137345 w 164377"/>
                <a:gd name="connsiteY813" fmla="*/ 37085 h 117220"/>
                <a:gd name="connsiteX814" fmla="*/ 137622 w 164377"/>
                <a:gd name="connsiteY814" fmla="*/ 37085 h 117220"/>
                <a:gd name="connsiteX815" fmla="*/ 137622 w 164377"/>
                <a:gd name="connsiteY815" fmla="*/ 37361 h 117220"/>
                <a:gd name="connsiteX816" fmla="*/ 137898 w 164377"/>
                <a:gd name="connsiteY816" fmla="*/ 37361 h 117220"/>
                <a:gd name="connsiteX817" fmla="*/ 137898 w 164377"/>
                <a:gd name="connsiteY817" fmla="*/ 37638 h 117220"/>
                <a:gd name="connsiteX818" fmla="*/ 138174 w 164377"/>
                <a:gd name="connsiteY818" fmla="*/ 37638 h 117220"/>
                <a:gd name="connsiteX819" fmla="*/ 138450 w 164377"/>
                <a:gd name="connsiteY819" fmla="*/ 37638 h 117220"/>
                <a:gd name="connsiteX820" fmla="*/ 138727 w 164377"/>
                <a:gd name="connsiteY820" fmla="*/ 37638 h 117220"/>
                <a:gd name="connsiteX821" fmla="*/ 139003 w 164377"/>
                <a:gd name="connsiteY821" fmla="*/ 37638 h 117220"/>
                <a:gd name="connsiteX822" fmla="*/ 139279 w 164377"/>
                <a:gd name="connsiteY822" fmla="*/ 37638 h 117220"/>
                <a:gd name="connsiteX823" fmla="*/ 139556 w 164377"/>
                <a:gd name="connsiteY823" fmla="*/ 37914 h 117220"/>
                <a:gd name="connsiteX824" fmla="*/ 139556 w 164377"/>
                <a:gd name="connsiteY824" fmla="*/ 38190 h 117220"/>
                <a:gd name="connsiteX825" fmla="*/ 139556 w 164377"/>
                <a:gd name="connsiteY825" fmla="*/ 38467 h 117220"/>
                <a:gd name="connsiteX826" fmla="*/ 139832 w 164377"/>
                <a:gd name="connsiteY826" fmla="*/ 38467 h 117220"/>
                <a:gd name="connsiteX827" fmla="*/ 139832 w 164377"/>
                <a:gd name="connsiteY827" fmla="*/ 38744 h 117220"/>
                <a:gd name="connsiteX828" fmla="*/ 140108 w 164377"/>
                <a:gd name="connsiteY828" fmla="*/ 38744 h 117220"/>
                <a:gd name="connsiteX829" fmla="*/ 140108 w 164377"/>
                <a:gd name="connsiteY829" fmla="*/ 39020 h 117220"/>
                <a:gd name="connsiteX830" fmla="*/ 140385 w 164377"/>
                <a:gd name="connsiteY830" fmla="*/ 39020 h 117220"/>
                <a:gd name="connsiteX831" fmla="*/ 140385 w 164377"/>
                <a:gd name="connsiteY831" fmla="*/ 39296 h 117220"/>
                <a:gd name="connsiteX832" fmla="*/ 140661 w 164377"/>
                <a:gd name="connsiteY832" fmla="*/ 39296 h 117220"/>
                <a:gd name="connsiteX833" fmla="*/ 140661 w 164377"/>
                <a:gd name="connsiteY833" fmla="*/ 39573 h 117220"/>
                <a:gd name="connsiteX834" fmla="*/ 140661 w 164377"/>
                <a:gd name="connsiteY834" fmla="*/ 39849 h 117220"/>
                <a:gd name="connsiteX835" fmla="*/ 140937 w 164377"/>
                <a:gd name="connsiteY835" fmla="*/ 39849 h 117220"/>
                <a:gd name="connsiteX836" fmla="*/ 140937 w 164377"/>
                <a:gd name="connsiteY836" fmla="*/ 40126 h 117220"/>
                <a:gd name="connsiteX837" fmla="*/ 141213 w 164377"/>
                <a:gd name="connsiteY837" fmla="*/ 40402 h 117220"/>
                <a:gd name="connsiteX838" fmla="*/ 141213 w 164377"/>
                <a:gd name="connsiteY838" fmla="*/ 40679 h 117220"/>
                <a:gd name="connsiteX839" fmla="*/ 141489 w 164377"/>
                <a:gd name="connsiteY839" fmla="*/ 40679 h 117220"/>
                <a:gd name="connsiteX840" fmla="*/ 141489 w 164377"/>
                <a:gd name="connsiteY840" fmla="*/ 40955 h 117220"/>
                <a:gd name="connsiteX841" fmla="*/ 141766 w 164377"/>
                <a:gd name="connsiteY841" fmla="*/ 40955 h 117220"/>
                <a:gd name="connsiteX842" fmla="*/ 141766 w 164377"/>
                <a:gd name="connsiteY842" fmla="*/ 41232 h 117220"/>
                <a:gd name="connsiteX843" fmla="*/ 142042 w 164377"/>
                <a:gd name="connsiteY843" fmla="*/ 41232 h 117220"/>
                <a:gd name="connsiteX844" fmla="*/ 142318 w 164377"/>
                <a:gd name="connsiteY844" fmla="*/ 41232 h 117220"/>
                <a:gd name="connsiteX845" fmla="*/ 142318 w 164377"/>
                <a:gd name="connsiteY845" fmla="*/ 41508 h 117220"/>
                <a:gd name="connsiteX846" fmla="*/ 142594 w 164377"/>
                <a:gd name="connsiteY846" fmla="*/ 41508 h 117220"/>
                <a:gd name="connsiteX847" fmla="*/ 142871 w 164377"/>
                <a:gd name="connsiteY847" fmla="*/ 41508 h 117220"/>
                <a:gd name="connsiteX848" fmla="*/ 143147 w 164377"/>
                <a:gd name="connsiteY848" fmla="*/ 41508 h 117220"/>
                <a:gd name="connsiteX849" fmla="*/ 143423 w 164377"/>
                <a:gd name="connsiteY849" fmla="*/ 41508 h 117220"/>
                <a:gd name="connsiteX850" fmla="*/ 143423 w 164377"/>
                <a:gd name="connsiteY850" fmla="*/ 41232 h 117220"/>
                <a:gd name="connsiteX851" fmla="*/ 143700 w 164377"/>
                <a:gd name="connsiteY851" fmla="*/ 41232 h 117220"/>
                <a:gd name="connsiteX852" fmla="*/ 143700 w 164377"/>
                <a:gd name="connsiteY852" fmla="*/ 41508 h 117220"/>
                <a:gd name="connsiteX853" fmla="*/ 143976 w 164377"/>
                <a:gd name="connsiteY853" fmla="*/ 41508 h 117220"/>
                <a:gd name="connsiteX854" fmla="*/ 144252 w 164377"/>
                <a:gd name="connsiteY854" fmla="*/ 41785 h 117220"/>
                <a:gd name="connsiteX855" fmla="*/ 144529 w 164377"/>
                <a:gd name="connsiteY855" fmla="*/ 41785 h 117220"/>
                <a:gd name="connsiteX856" fmla="*/ 144529 w 164377"/>
                <a:gd name="connsiteY856" fmla="*/ 41508 h 117220"/>
                <a:gd name="connsiteX857" fmla="*/ 144805 w 164377"/>
                <a:gd name="connsiteY857" fmla="*/ 41508 h 117220"/>
                <a:gd name="connsiteX858" fmla="*/ 145081 w 164377"/>
                <a:gd name="connsiteY858" fmla="*/ 41508 h 117220"/>
                <a:gd name="connsiteX859" fmla="*/ 145081 w 164377"/>
                <a:gd name="connsiteY859" fmla="*/ 41785 h 117220"/>
                <a:gd name="connsiteX860" fmla="*/ 145357 w 164377"/>
                <a:gd name="connsiteY860" fmla="*/ 41785 h 117220"/>
                <a:gd name="connsiteX861" fmla="*/ 145633 w 164377"/>
                <a:gd name="connsiteY861" fmla="*/ 41785 h 117220"/>
                <a:gd name="connsiteX862" fmla="*/ 145633 w 164377"/>
                <a:gd name="connsiteY862" fmla="*/ 42061 h 117220"/>
                <a:gd name="connsiteX863" fmla="*/ 145633 w 164377"/>
                <a:gd name="connsiteY863" fmla="*/ 42337 h 117220"/>
                <a:gd name="connsiteX864" fmla="*/ 145910 w 164377"/>
                <a:gd name="connsiteY864" fmla="*/ 42337 h 117220"/>
                <a:gd name="connsiteX865" fmla="*/ 145910 w 164377"/>
                <a:gd name="connsiteY865" fmla="*/ 42614 h 117220"/>
                <a:gd name="connsiteX866" fmla="*/ 146186 w 164377"/>
                <a:gd name="connsiteY866" fmla="*/ 42614 h 117220"/>
                <a:gd name="connsiteX867" fmla="*/ 146186 w 164377"/>
                <a:gd name="connsiteY867" fmla="*/ 42890 h 117220"/>
                <a:gd name="connsiteX868" fmla="*/ 146186 w 164377"/>
                <a:gd name="connsiteY868" fmla="*/ 43167 h 117220"/>
                <a:gd name="connsiteX869" fmla="*/ 146186 w 164377"/>
                <a:gd name="connsiteY869" fmla="*/ 43443 h 117220"/>
                <a:gd name="connsiteX870" fmla="*/ 146186 w 164377"/>
                <a:gd name="connsiteY870" fmla="*/ 43720 h 117220"/>
                <a:gd name="connsiteX871" fmla="*/ 146462 w 164377"/>
                <a:gd name="connsiteY871" fmla="*/ 43720 h 117220"/>
                <a:gd name="connsiteX872" fmla="*/ 146462 w 164377"/>
                <a:gd name="connsiteY872" fmla="*/ 43996 h 117220"/>
                <a:gd name="connsiteX873" fmla="*/ 146462 w 164377"/>
                <a:gd name="connsiteY873" fmla="*/ 44273 h 117220"/>
                <a:gd name="connsiteX874" fmla="*/ 146462 w 164377"/>
                <a:gd name="connsiteY874" fmla="*/ 44549 h 117220"/>
                <a:gd name="connsiteX875" fmla="*/ 146462 w 164377"/>
                <a:gd name="connsiteY875" fmla="*/ 44826 h 117220"/>
                <a:gd name="connsiteX876" fmla="*/ 146462 w 164377"/>
                <a:gd name="connsiteY876" fmla="*/ 45102 h 117220"/>
                <a:gd name="connsiteX877" fmla="*/ 146738 w 164377"/>
                <a:gd name="connsiteY877" fmla="*/ 45102 h 117220"/>
                <a:gd name="connsiteX878" fmla="*/ 146738 w 164377"/>
                <a:gd name="connsiteY878" fmla="*/ 45379 h 117220"/>
                <a:gd name="connsiteX879" fmla="*/ 146738 w 164377"/>
                <a:gd name="connsiteY879" fmla="*/ 45655 h 117220"/>
                <a:gd name="connsiteX880" fmla="*/ 146738 w 164377"/>
                <a:gd name="connsiteY880" fmla="*/ 45932 h 117220"/>
                <a:gd name="connsiteX881" fmla="*/ 147015 w 164377"/>
                <a:gd name="connsiteY881" fmla="*/ 45932 h 117220"/>
                <a:gd name="connsiteX882" fmla="*/ 147015 w 164377"/>
                <a:gd name="connsiteY882" fmla="*/ 46208 h 117220"/>
                <a:gd name="connsiteX883" fmla="*/ 147015 w 164377"/>
                <a:gd name="connsiteY883" fmla="*/ 46484 h 117220"/>
                <a:gd name="connsiteX884" fmla="*/ 147015 w 164377"/>
                <a:gd name="connsiteY884" fmla="*/ 46761 h 117220"/>
                <a:gd name="connsiteX885" fmla="*/ 147291 w 164377"/>
                <a:gd name="connsiteY885" fmla="*/ 46761 h 117220"/>
                <a:gd name="connsiteX886" fmla="*/ 147291 w 164377"/>
                <a:gd name="connsiteY886" fmla="*/ 47037 h 117220"/>
                <a:gd name="connsiteX887" fmla="*/ 147291 w 164377"/>
                <a:gd name="connsiteY887" fmla="*/ 47314 h 117220"/>
                <a:gd name="connsiteX888" fmla="*/ 147567 w 164377"/>
                <a:gd name="connsiteY888" fmla="*/ 47314 h 117220"/>
                <a:gd name="connsiteX889" fmla="*/ 147567 w 164377"/>
                <a:gd name="connsiteY889" fmla="*/ 47590 h 117220"/>
                <a:gd name="connsiteX890" fmla="*/ 147567 w 164377"/>
                <a:gd name="connsiteY890" fmla="*/ 47867 h 117220"/>
                <a:gd name="connsiteX891" fmla="*/ 147844 w 164377"/>
                <a:gd name="connsiteY891" fmla="*/ 47867 h 117220"/>
                <a:gd name="connsiteX892" fmla="*/ 147844 w 164377"/>
                <a:gd name="connsiteY892" fmla="*/ 48143 h 117220"/>
                <a:gd name="connsiteX893" fmla="*/ 148120 w 164377"/>
                <a:gd name="connsiteY893" fmla="*/ 48143 h 117220"/>
                <a:gd name="connsiteX894" fmla="*/ 148120 w 164377"/>
                <a:gd name="connsiteY894" fmla="*/ 48420 h 117220"/>
                <a:gd name="connsiteX895" fmla="*/ 148396 w 164377"/>
                <a:gd name="connsiteY895" fmla="*/ 48420 h 117220"/>
                <a:gd name="connsiteX896" fmla="*/ 148673 w 164377"/>
                <a:gd name="connsiteY896" fmla="*/ 48420 h 117220"/>
                <a:gd name="connsiteX897" fmla="*/ 148673 w 164377"/>
                <a:gd name="connsiteY897" fmla="*/ 48696 h 117220"/>
                <a:gd name="connsiteX898" fmla="*/ 148949 w 164377"/>
                <a:gd name="connsiteY898" fmla="*/ 48696 h 117220"/>
                <a:gd name="connsiteX899" fmla="*/ 149225 w 164377"/>
                <a:gd name="connsiteY899" fmla="*/ 48696 h 117220"/>
                <a:gd name="connsiteX900" fmla="*/ 149501 w 164377"/>
                <a:gd name="connsiteY900" fmla="*/ 48696 h 117220"/>
                <a:gd name="connsiteX901" fmla="*/ 149501 w 164377"/>
                <a:gd name="connsiteY901" fmla="*/ 48973 h 117220"/>
                <a:gd name="connsiteX902" fmla="*/ 149777 w 164377"/>
                <a:gd name="connsiteY902" fmla="*/ 49249 h 117220"/>
                <a:gd name="connsiteX903" fmla="*/ 150054 w 164377"/>
                <a:gd name="connsiteY903" fmla="*/ 49526 h 117220"/>
                <a:gd name="connsiteX904" fmla="*/ 150330 w 164377"/>
                <a:gd name="connsiteY904" fmla="*/ 49526 h 117220"/>
                <a:gd name="connsiteX905" fmla="*/ 150606 w 164377"/>
                <a:gd name="connsiteY905" fmla="*/ 49526 h 117220"/>
                <a:gd name="connsiteX906" fmla="*/ 150882 w 164377"/>
                <a:gd name="connsiteY906" fmla="*/ 49526 h 117220"/>
                <a:gd name="connsiteX907" fmla="*/ 150882 w 164377"/>
                <a:gd name="connsiteY907" fmla="*/ 49802 h 117220"/>
                <a:gd name="connsiteX908" fmla="*/ 151159 w 164377"/>
                <a:gd name="connsiteY908" fmla="*/ 50355 h 117220"/>
                <a:gd name="connsiteX909" fmla="*/ 151435 w 164377"/>
                <a:gd name="connsiteY909" fmla="*/ 51184 h 117220"/>
                <a:gd name="connsiteX910" fmla="*/ 151988 w 164377"/>
                <a:gd name="connsiteY910" fmla="*/ 52014 h 117220"/>
                <a:gd name="connsiteX911" fmla="*/ 152264 w 164377"/>
                <a:gd name="connsiteY911" fmla="*/ 52843 h 117220"/>
                <a:gd name="connsiteX912" fmla="*/ 152540 w 164377"/>
                <a:gd name="connsiteY912" fmla="*/ 53673 h 117220"/>
                <a:gd name="connsiteX913" fmla="*/ 152816 w 164377"/>
                <a:gd name="connsiteY913" fmla="*/ 54502 h 117220"/>
                <a:gd name="connsiteX914" fmla="*/ 152816 w 164377"/>
                <a:gd name="connsiteY914" fmla="*/ 55055 h 117220"/>
                <a:gd name="connsiteX915" fmla="*/ 152816 w 164377"/>
                <a:gd name="connsiteY915" fmla="*/ 55608 h 117220"/>
                <a:gd name="connsiteX916" fmla="*/ 153093 w 164377"/>
                <a:gd name="connsiteY916" fmla="*/ 56161 h 117220"/>
                <a:gd name="connsiteX917" fmla="*/ 153093 w 164377"/>
                <a:gd name="connsiteY917" fmla="*/ 56714 h 117220"/>
                <a:gd name="connsiteX918" fmla="*/ 153093 w 164377"/>
                <a:gd name="connsiteY918" fmla="*/ 57266 h 117220"/>
                <a:gd name="connsiteX919" fmla="*/ 153093 w 164377"/>
                <a:gd name="connsiteY919" fmla="*/ 57820 h 117220"/>
                <a:gd name="connsiteX920" fmla="*/ 153369 w 164377"/>
                <a:gd name="connsiteY920" fmla="*/ 58096 h 117220"/>
                <a:gd name="connsiteX921" fmla="*/ 153645 w 164377"/>
                <a:gd name="connsiteY921" fmla="*/ 58372 h 117220"/>
                <a:gd name="connsiteX922" fmla="*/ 153921 w 164377"/>
                <a:gd name="connsiteY922" fmla="*/ 58925 h 117220"/>
                <a:gd name="connsiteX923" fmla="*/ 153921 w 164377"/>
                <a:gd name="connsiteY923" fmla="*/ 59202 h 117220"/>
                <a:gd name="connsiteX924" fmla="*/ 154198 w 164377"/>
                <a:gd name="connsiteY924" fmla="*/ 59202 h 117220"/>
                <a:gd name="connsiteX925" fmla="*/ 154198 w 164377"/>
                <a:gd name="connsiteY925" fmla="*/ 59478 h 117220"/>
                <a:gd name="connsiteX926" fmla="*/ 154474 w 164377"/>
                <a:gd name="connsiteY926" fmla="*/ 59755 h 117220"/>
                <a:gd name="connsiteX927" fmla="*/ 154750 w 164377"/>
                <a:gd name="connsiteY927" fmla="*/ 60031 h 117220"/>
                <a:gd name="connsiteX928" fmla="*/ 154750 w 164377"/>
                <a:gd name="connsiteY928" fmla="*/ 60307 h 117220"/>
                <a:gd name="connsiteX929" fmla="*/ 155026 w 164377"/>
                <a:gd name="connsiteY929" fmla="*/ 60307 h 117220"/>
                <a:gd name="connsiteX930" fmla="*/ 155026 w 164377"/>
                <a:gd name="connsiteY930" fmla="*/ 60584 h 117220"/>
                <a:gd name="connsiteX931" fmla="*/ 155026 w 164377"/>
                <a:gd name="connsiteY931" fmla="*/ 60861 h 117220"/>
                <a:gd name="connsiteX932" fmla="*/ 155579 w 164377"/>
                <a:gd name="connsiteY932" fmla="*/ 61137 h 117220"/>
                <a:gd name="connsiteX933" fmla="*/ 156132 w 164377"/>
                <a:gd name="connsiteY933" fmla="*/ 61413 h 117220"/>
                <a:gd name="connsiteX934" fmla="*/ 156408 w 164377"/>
                <a:gd name="connsiteY934" fmla="*/ 61690 h 117220"/>
                <a:gd name="connsiteX935" fmla="*/ 157513 w 164377"/>
                <a:gd name="connsiteY935" fmla="*/ 62519 h 117220"/>
                <a:gd name="connsiteX936" fmla="*/ 157789 w 164377"/>
                <a:gd name="connsiteY936" fmla="*/ 63072 h 117220"/>
                <a:gd name="connsiteX937" fmla="*/ 158065 w 164377"/>
                <a:gd name="connsiteY937" fmla="*/ 63625 h 117220"/>
                <a:gd name="connsiteX938" fmla="*/ 158342 w 164377"/>
                <a:gd name="connsiteY938" fmla="*/ 64178 h 117220"/>
                <a:gd name="connsiteX939" fmla="*/ 158342 w 164377"/>
                <a:gd name="connsiteY939" fmla="*/ 64454 h 117220"/>
                <a:gd name="connsiteX940" fmla="*/ 158618 w 164377"/>
                <a:gd name="connsiteY940" fmla="*/ 64731 h 117220"/>
                <a:gd name="connsiteX941" fmla="*/ 158618 w 164377"/>
                <a:gd name="connsiteY941" fmla="*/ 65284 h 117220"/>
                <a:gd name="connsiteX942" fmla="*/ 158894 w 164377"/>
                <a:gd name="connsiteY942" fmla="*/ 65560 h 117220"/>
                <a:gd name="connsiteX943" fmla="*/ 159447 w 164377"/>
                <a:gd name="connsiteY943" fmla="*/ 65837 h 117220"/>
                <a:gd name="connsiteX944" fmla="*/ 159723 w 164377"/>
                <a:gd name="connsiteY944" fmla="*/ 66113 h 117220"/>
                <a:gd name="connsiteX945" fmla="*/ 160276 w 164377"/>
                <a:gd name="connsiteY945" fmla="*/ 66390 h 117220"/>
                <a:gd name="connsiteX946" fmla="*/ 160828 w 164377"/>
                <a:gd name="connsiteY946" fmla="*/ 66390 h 117220"/>
                <a:gd name="connsiteX947" fmla="*/ 161381 w 164377"/>
                <a:gd name="connsiteY947" fmla="*/ 66390 h 117220"/>
                <a:gd name="connsiteX948" fmla="*/ 161657 w 164377"/>
                <a:gd name="connsiteY948" fmla="*/ 66390 h 117220"/>
                <a:gd name="connsiteX949" fmla="*/ 161933 w 164377"/>
                <a:gd name="connsiteY949" fmla="*/ 66666 h 117220"/>
                <a:gd name="connsiteX950" fmla="*/ 162209 w 164377"/>
                <a:gd name="connsiteY950" fmla="*/ 66666 h 117220"/>
                <a:gd name="connsiteX951" fmla="*/ 162209 w 164377"/>
                <a:gd name="connsiteY951" fmla="*/ 66943 h 117220"/>
                <a:gd name="connsiteX952" fmla="*/ 162486 w 164377"/>
                <a:gd name="connsiteY952" fmla="*/ 67219 h 117220"/>
                <a:gd name="connsiteX953" fmla="*/ 162486 w 164377"/>
                <a:gd name="connsiteY953" fmla="*/ 67496 h 117220"/>
                <a:gd name="connsiteX954" fmla="*/ 162209 w 164377"/>
                <a:gd name="connsiteY954" fmla="*/ 67772 h 117220"/>
                <a:gd name="connsiteX955" fmla="*/ 162209 w 164377"/>
                <a:gd name="connsiteY955" fmla="*/ 68049 h 117220"/>
                <a:gd name="connsiteX956" fmla="*/ 161933 w 164377"/>
                <a:gd name="connsiteY956" fmla="*/ 68601 h 117220"/>
                <a:gd name="connsiteX957" fmla="*/ 161933 w 164377"/>
                <a:gd name="connsiteY957" fmla="*/ 68878 h 117220"/>
                <a:gd name="connsiteX958" fmla="*/ 162209 w 164377"/>
                <a:gd name="connsiteY958" fmla="*/ 69431 h 117220"/>
                <a:gd name="connsiteX959" fmla="*/ 162209 w 164377"/>
                <a:gd name="connsiteY959" fmla="*/ 69984 h 117220"/>
                <a:gd name="connsiteX960" fmla="*/ 162486 w 164377"/>
                <a:gd name="connsiteY960" fmla="*/ 70260 h 117220"/>
                <a:gd name="connsiteX961" fmla="*/ 162486 w 164377"/>
                <a:gd name="connsiteY961" fmla="*/ 70537 h 117220"/>
                <a:gd name="connsiteX962" fmla="*/ 162486 w 164377"/>
                <a:gd name="connsiteY962" fmla="*/ 70813 h 117220"/>
                <a:gd name="connsiteX963" fmla="*/ 162209 w 164377"/>
                <a:gd name="connsiteY963" fmla="*/ 71366 h 117220"/>
                <a:gd name="connsiteX964" fmla="*/ 162209 w 164377"/>
                <a:gd name="connsiteY964" fmla="*/ 71643 h 117220"/>
                <a:gd name="connsiteX965" fmla="*/ 162209 w 164377"/>
                <a:gd name="connsiteY965" fmla="*/ 72196 h 117220"/>
                <a:gd name="connsiteX966" fmla="*/ 162486 w 164377"/>
                <a:gd name="connsiteY966" fmla="*/ 72472 h 117220"/>
                <a:gd name="connsiteX967" fmla="*/ 162762 w 164377"/>
                <a:gd name="connsiteY967" fmla="*/ 72748 h 117220"/>
                <a:gd name="connsiteX968" fmla="*/ 163038 w 164377"/>
                <a:gd name="connsiteY968" fmla="*/ 73301 h 117220"/>
                <a:gd name="connsiteX969" fmla="*/ 163038 w 164377"/>
                <a:gd name="connsiteY969" fmla="*/ 73854 h 117220"/>
                <a:gd name="connsiteX970" fmla="*/ 163038 w 164377"/>
                <a:gd name="connsiteY970" fmla="*/ 74131 h 117220"/>
                <a:gd name="connsiteX971" fmla="*/ 163314 w 164377"/>
                <a:gd name="connsiteY971" fmla="*/ 74684 h 117220"/>
                <a:gd name="connsiteX972" fmla="*/ 163314 w 164377"/>
                <a:gd name="connsiteY972" fmla="*/ 74960 h 117220"/>
                <a:gd name="connsiteX973" fmla="*/ 163591 w 164377"/>
                <a:gd name="connsiteY973" fmla="*/ 75237 h 117220"/>
                <a:gd name="connsiteX974" fmla="*/ 163867 w 164377"/>
                <a:gd name="connsiteY974" fmla="*/ 75237 h 117220"/>
                <a:gd name="connsiteX975" fmla="*/ 164143 w 164377"/>
                <a:gd name="connsiteY975" fmla="*/ 75513 h 117220"/>
                <a:gd name="connsiteX976" fmla="*/ 164419 w 164377"/>
                <a:gd name="connsiteY976" fmla="*/ 75790 h 117220"/>
                <a:gd name="connsiteX977" fmla="*/ 164419 w 164377"/>
                <a:gd name="connsiteY977" fmla="*/ 76066 h 117220"/>
                <a:gd name="connsiteX978" fmla="*/ 164419 w 164377"/>
                <a:gd name="connsiteY978" fmla="*/ 76619 h 117220"/>
                <a:gd name="connsiteX979" fmla="*/ 164419 w 164377"/>
                <a:gd name="connsiteY979" fmla="*/ 76895 h 117220"/>
                <a:gd name="connsiteX980" fmla="*/ 164419 w 164377"/>
                <a:gd name="connsiteY980" fmla="*/ 77172 h 117220"/>
                <a:gd name="connsiteX981" fmla="*/ 164143 w 164377"/>
                <a:gd name="connsiteY981" fmla="*/ 77448 h 117220"/>
                <a:gd name="connsiteX982" fmla="*/ 164143 w 164377"/>
                <a:gd name="connsiteY982" fmla="*/ 77725 h 117220"/>
                <a:gd name="connsiteX983" fmla="*/ 163867 w 164377"/>
                <a:gd name="connsiteY983" fmla="*/ 78001 h 117220"/>
                <a:gd name="connsiteX984" fmla="*/ 163591 w 164377"/>
                <a:gd name="connsiteY984" fmla="*/ 78278 h 117220"/>
                <a:gd name="connsiteX985" fmla="*/ 163591 w 164377"/>
                <a:gd name="connsiteY985" fmla="*/ 78554 h 117220"/>
                <a:gd name="connsiteX986" fmla="*/ 163314 w 164377"/>
                <a:gd name="connsiteY986" fmla="*/ 78831 h 117220"/>
                <a:gd name="connsiteX987" fmla="*/ 163314 w 164377"/>
                <a:gd name="connsiteY987" fmla="*/ 79107 h 117220"/>
                <a:gd name="connsiteX988" fmla="*/ 163314 w 164377"/>
                <a:gd name="connsiteY988" fmla="*/ 79384 h 117220"/>
                <a:gd name="connsiteX989" fmla="*/ 163314 w 164377"/>
                <a:gd name="connsiteY989" fmla="*/ 79660 h 117220"/>
                <a:gd name="connsiteX990" fmla="*/ 163591 w 164377"/>
                <a:gd name="connsiteY990" fmla="*/ 79660 h 117220"/>
                <a:gd name="connsiteX991" fmla="*/ 163591 w 164377"/>
                <a:gd name="connsiteY991" fmla="*/ 79937 h 117220"/>
                <a:gd name="connsiteX992" fmla="*/ 163591 w 164377"/>
                <a:gd name="connsiteY992" fmla="*/ 80213 h 117220"/>
                <a:gd name="connsiteX993" fmla="*/ 163591 w 164377"/>
                <a:gd name="connsiteY993" fmla="*/ 80489 h 117220"/>
                <a:gd name="connsiteX994" fmla="*/ 163314 w 164377"/>
                <a:gd name="connsiteY994" fmla="*/ 80766 h 117220"/>
                <a:gd name="connsiteX995" fmla="*/ 163314 w 164377"/>
                <a:gd name="connsiteY995" fmla="*/ 81042 h 117220"/>
                <a:gd name="connsiteX996" fmla="*/ 163038 w 164377"/>
                <a:gd name="connsiteY996" fmla="*/ 81042 h 117220"/>
                <a:gd name="connsiteX997" fmla="*/ 163038 w 164377"/>
                <a:gd name="connsiteY997" fmla="*/ 81319 h 117220"/>
                <a:gd name="connsiteX998" fmla="*/ 163038 w 164377"/>
                <a:gd name="connsiteY998" fmla="*/ 81872 h 117220"/>
                <a:gd name="connsiteX999" fmla="*/ 162762 w 164377"/>
                <a:gd name="connsiteY999" fmla="*/ 82148 h 117220"/>
                <a:gd name="connsiteX1000" fmla="*/ 162486 w 164377"/>
                <a:gd name="connsiteY1000" fmla="*/ 82701 h 117220"/>
                <a:gd name="connsiteX1001" fmla="*/ 162209 w 164377"/>
                <a:gd name="connsiteY1001" fmla="*/ 82978 h 117220"/>
                <a:gd name="connsiteX1002" fmla="*/ 161657 w 164377"/>
                <a:gd name="connsiteY1002" fmla="*/ 83254 h 117220"/>
                <a:gd name="connsiteX1003" fmla="*/ 161381 w 164377"/>
                <a:gd name="connsiteY1003" fmla="*/ 83530 h 117220"/>
                <a:gd name="connsiteX1004" fmla="*/ 161104 w 164377"/>
                <a:gd name="connsiteY1004" fmla="*/ 83530 h 117220"/>
                <a:gd name="connsiteX1005" fmla="*/ 160828 w 164377"/>
                <a:gd name="connsiteY1005" fmla="*/ 83530 h 117220"/>
                <a:gd name="connsiteX1006" fmla="*/ 160276 w 164377"/>
                <a:gd name="connsiteY1006" fmla="*/ 83254 h 117220"/>
                <a:gd name="connsiteX1007" fmla="*/ 159999 w 164377"/>
                <a:gd name="connsiteY1007" fmla="*/ 83254 h 117220"/>
                <a:gd name="connsiteX1008" fmla="*/ 159447 w 164377"/>
                <a:gd name="connsiteY1008" fmla="*/ 83254 h 117220"/>
                <a:gd name="connsiteX1009" fmla="*/ 158894 w 164377"/>
                <a:gd name="connsiteY1009" fmla="*/ 83530 h 117220"/>
                <a:gd name="connsiteX1010" fmla="*/ 158894 w 164377"/>
                <a:gd name="connsiteY1010" fmla="*/ 83807 h 117220"/>
                <a:gd name="connsiteX1011" fmla="*/ 158618 w 164377"/>
                <a:gd name="connsiteY1011" fmla="*/ 84084 h 117220"/>
                <a:gd name="connsiteX1012" fmla="*/ 158342 w 164377"/>
                <a:gd name="connsiteY1012" fmla="*/ 84636 h 117220"/>
                <a:gd name="connsiteX1013" fmla="*/ 158065 w 164377"/>
                <a:gd name="connsiteY1013" fmla="*/ 85189 h 117220"/>
                <a:gd name="connsiteX1014" fmla="*/ 157789 w 164377"/>
                <a:gd name="connsiteY1014" fmla="*/ 85466 h 117220"/>
                <a:gd name="connsiteX1015" fmla="*/ 157513 w 164377"/>
                <a:gd name="connsiteY1015" fmla="*/ 86019 h 117220"/>
                <a:gd name="connsiteX1016" fmla="*/ 157237 w 164377"/>
                <a:gd name="connsiteY1016" fmla="*/ 86295 h 117220"/>
                <a:gd name="connsiteX1017" fmla="*/ 156960 w 164377"/>
                <a:gd name="connsiteY1017" fmla="*/ 86571 h 117220"/>
                <a:gd name="connsiteX1018" fmla="*/ 156684 w 164377"/>
                <a:gd name="connsiteY1018" fmla="*/ 86571 h 117220"/>
                <a:gd name="connsiteX1019" fmla="*/ 156684 w 164377"/>
                <a:gd name="connsiteY1019" fmla="*/ 86848 h 117220"/>
                <a:gd name="connsiteX1020" fmla="*/ 156684 w 164377"/>
                <a:gd name="connsiteY1020" fmla="*/ 87401 h 117220"/>
                <a:gd name="connsiteX1021" fmla="*/ 156684 w 164377"/>
                <a:gd name="connsiteY1021" fmla="*/ 87677 h 117220"/>
                <a:gd name="connsiteX1022" fmla="*/ 156684 w 164377"/>
                <a:gd name="connsiteY1022" fmla="*/ 88231 h 117220"/>
                <a:gd name="connsiteX1023" fmla="*/ 156408 w 164377"/>
                <a:gd name="connsiteY1023" fmla="*/ 88507 h 117220"/>
                <a:gd name="connsiteX1024" fmla="*/ 156132 w 164377"/>
                <a:gd name="connsiteY1024" fmla="*/ 88783 h 117220"/>
                <a:gd name="connsiteX1025" fmla="*/ 156132 w 164377"/>
                <a:gd name="connsiteY1025" fmla="*/ 89060 h 117220"/>
                <a:gd name="connsiteX1026" fmla="*/ 155579 w 164377"/>
                <a:gd name="connsiteY1026" fmla="*/ 89060 h 117220"/>
                <a:gd name="connsiteX1027" fmla="*/ 155303 w 164377"/>
                <a:gd name="connsiteY1027" fmla="*/ 88783 h 117220"/>
                <a:gd name="connsiteX1028" fmla="*/ 154750 w 164377"/>
                <a:gd name="connsiteY1028" fmla="*/ 88783 h 117220"/>
                <a:gd name="connsiteX1029" fmla="*/ 154198 w 164377"/>
                <a:gd name="connsiteY1029" fmla="*/ 88783 h 117220"/>
                <a:gd name="connsiteX1030" fmla="*/ 153645 w 164377"/>
                <a:gd name="connsiteY1030" fmla="*/ 88507 h 117220"/>
                <a:gd name="connsiteX1031" fmla="*/ 153093 w 164377"/>
                <a:gd name="connsiteY1031" fmla="*/ 88507 h 117220"/>
                <a:gd name="connsiteX1032" fmla="*/ 152264 w 164377"/>
                <a:gd name="connsiteY1032" fmla="*/ 88231 h 117220"/>
                <a:gd name="connsiteX1033" fmla="*/ 151435 w 164377"/>
                <a:gd name="connsiteY1033" fmla="*/ 88231 h 117220"/>
                <a:gd name="connsiteX1034" fmla="*/ 150882 w 164377"/>
                <a:gd name="connsiteY1034" fmla="*/ 87954 h 117220"/>
                <a:gd name="connsiteX1035" fmla="*/ 150606 w 164377"/>
                <a:gd name="connsiteY1035" fmla="*/ 87677 h 117220"/>
                <a:gd name="connsiteX1036" fmla="*/ 150330 w 164377"/>
                <a:gd name="connsiteY1036" fmla="*/ 87677 h 117220"/>
                <a:gd name="connsiteX1037" fmla="*/ 150330 w 164377"/>
                <a:gd name="connsiteY1037" fmla="*/ 87401 h 117220"/>
                <a:gd name="connsiteX1038" fmla="*/ 150054 w 164377"/>
                <a:gd name="connsiteY1038" fmla="*/ 87125 h 117220"/>
                <a:gd name="connsiteX1039" fmla="*/ 149777 w 164377"/>
                <a:gd name="connsiteY1039" fmla="*/ 87125 h 117220"/>
                <a:gd name="connsiteX1040" fmla="*/ 149501 w 164377"/>
                <a:gd name="connsiteY1040" fmla="*/ 86848 h 117220"/>
                <a:gd name="connsiteX1041" fmla="*/ 148949 w 164377"/>
                <a:gd name="connsiteY1041" fmla="*/ 86571 h 117220"/>
                <a:gd name="connsiteX1042" fmla="*/ 148396 w 164377"/>
                <a:gd name="connsiteY1042" fmla="*/ 86019 h 117220"/>
                <a:gd name="connsiteX1043" fmla="*/ 147844 w 164377"/>
                <a:gd name="connsiteY1043" fmla="*/ 86019 h 117220"/>
                <a:gd name="connsiteX1044" fmla="*/ 147567 w 164377"/>
                <a:gd name="connsiteY1044" fmla="*/ 86019 h 117220"/>
                <a:gd name="connsiteX1045" fmla="*/ 147015 w 164377"/>
                <a:gd name="connsiteY1045" fmla="*/ 86295 h 117220"/>
                <a:gd name="connsiteX1046" fmla="*/ 146738 w 164377"/>
                <a:gd name="connsiteY1046" fmla="*/ 86571 h 117220"/>
                <a:gd name="connsiteX1047" fmla="*/ 146462 w 164377"/>
                <a:gd name="connsiteY1047" fmla="*/ 86571 h 117220"/>
                <a:gd name="connsiteX1048" fmla="*/ 146186 w 164377"/>
                <a:gd name="connsiteY1048" fmla="*/ 86295 h 117220"/>
                <a:gd name="connsiteX1049" fmla="*/ 145910 w 164377"/>
                <a:gd name="connsiteY1049" fmla="*/ 86295 h 117220"/>
                <a:gd name="connsiteX1050" fmla="*/ 145910 w 164377"/>
                <a:gd name="connsiteY1050" fmla="*/ 86019 h 117220"/>
                <a:gd name="connsiteX1051" fmla="*/ 145633 w 164377"/>
                <a:gd name="connsiteY1051" fmla="*/ 85742 h 117220"/>
                <a:gd name="connsiteX1052" fmla="*/ 145357 w 164377"/>
                <a:gd name="connsiteY1052" fmla="*/ 85742 h 117220"/>
                <a:gd name="connsiteX1053" fmla="*/ 145081 w 164377"/>
                <a:gd name="connsiteY1053" fmla="*/ 85466 h 117220"/>
                <a:gd name="connsiteX1054" fmla="*/ 145081 w 164377"/>
                <a:gd name="connsiteY1054" fmla="*/ 85742 h 117220"/>
                <a:gd name="connsiteX1055" fmla="*/ 144805 w 164377"/>
                <a:gd name="connsiteY1055" fmla="*/ 85742 h 117220"/>
                <a:gd name="connsiteX1056" fmla="*/ 144529 w 164377"/>
                <a:gd name="connsiteY1056" fmla="*/ 85742 h 117220"/>
                <a:gd name="connsiteX1057" fmla="*/ 143976 w 164377"/>
                <a:gd name="connsiteY1057" fmla="*/ 86019 h 117220"/>
                <a:gd name="connsiteX1058" fmla="*/ 143700 w 164377"/>
                <a:gd name="connsiteY1058" fmla="*/ 86019 h 117220"/>
                <a:gd name="connsiteX1059" fmla="*/ 143700 w 164377"/>
                <a:gd name="connsiteY1059" fmla="*/ 85742 h 117220"/>
                <a:gd name="connsiteX1060" fmla="*/ 143700 w 164377"/>
                <a:gd name="connsiteY1060" fmla="*/ 85466 h 117220"/>
                <a:gd name="connsiteX1061" fmla="*/ 143423 w 164377"/>
                <a:gd name="connsiteY1061" fmla="*/ 85189 h 117220"/>
                <a:gd name="connsiteX1062" fmla="*/ 143423 w 164377"/>
                <a:gd name="connsiteY1062" fmla="*/ 84913 h 117220"/>
                <a:gd name="connsiteX1063" fmla="*/ 143147 w 164377"/>
                <a:gd name="connsiteY1063" fmla="*/ 84913 h 117220"/>
                <a:gd name="connsiteX1064" fmla="*/ 142871 w 164377"/>
                <a:gd name="connsiteY1064" fmla="*/ 84636 h 117220"/>
                <a:gd name="connsiteX1065" fmla="*/ 142318 w 164377"/>
                <a:gd name="connsiteY1065" fmla="*/ 84360 h 117220"/>
                <a:gd name="connsiteX1066" fmla="*/ 142042 w 164377"/>
                <a:gd name="connsiteY1066" fmla="*/ 84084 h 117220"/>
                <a:gd name="connsiteX1067" fmla="*/ 142318 w 164377"/>
                <a:gd name="connsiteY1067" fmla="*/ 83807 h 117220"/>
                <a:gd name="connsiteX1068" fmla="*/ 142318 w 164377"/>
                <a:gd name="connsiteY1068" fmla="*/ 83530 h 117220"/>
                <a:gd name="connsiteX1069" fmla="*/ 142318 w 164377"/>
                <a:gd name="connsiteY1069" fmla="*/ 83254 h 117220"/>
                <a:gd name="connsiteX1070" fmla="*/ 142318 w 164377"/>
                <a:gd name="connsiteY1070" fmla="*/ 82978 h 117220"/>
                <a:gd name="connsiteX1071" fmla="*/ 142318 w 164377"/>
                <a:gd name="connsiteY1071" fmla="*/ 82701 h 117220"/>
                <a:gd name="connsiteX1072" fmla="*/ 142042 w 164377"/>
                <a:gd name="connsiteY1072" fmla="*/ 82978 h 117220"/>
                <a:gd name="connsiteX1073" fmla="*/ 141766 w 164377"/>
                <a:gd name="connsiteY1073" fmla="*/ 83254 h 117220"/>
                <a:gd name="connsiteX1074" fmla="*/ 141766 w 164377"/>
                <a:gd name="connsiteY1074" fmla="*/ 83530 h 117220"/>
                <a:gd name="connsiteX1075" fmla="*/ 141489 w 164377"/>
                <a:gd name="connsiteY1075" fmla="*/ 83530 h 117220"/>
                <a:gd name="connsiteX1076" fmla="*/ 141213 w 164377"/>
                <a:gd name="connsiteY1076" fmla="*/ 83807 h 117220"/>
                <a:gd name="connsiteX1077" fmla="*/ 140937 w 164377"/>
                <a:gd name="connsiteY1077" fmla="*/ 84084 h 117220"/>
                <a:gd name="connsiteX1078" fmla="*/ 140661 w 164377"/>
                <a:gd name="connsiteY1078" fmla="*/ 84084 h 117220"/>
                <a:gd name="connsiteX1079" fmla="*/ 140385 w 164377"/>
                <a:gd name="connsiteY1079" fmla="*/ 84084 h 117220"/>
                <a:gd name="connsiteX1080" fmla="*/ 140108 w 164377"/>
                <a:gd name="connsiteY1080" fmla="*/ 83807 h 117220"/>
                <a:gd name="connsiteX1081" fmla="*/ 139832 w 164377"/>
                <a:gd name="connsiteY1081" fmla="*/ 83807 h 117220"/>
                <a:gd name="connsiteX1082" fmla="*/ 139832 w 164377"/>
                <a:gd name="connsiteY1082" fmla="*/ 83530 h 117220"/>
                <a:gd name="connsiteX1083" fmla="*/ 139556 w 164377"/>
                <a:gd name="connsiteY1083" fmla="*/ 83254 h 117220"/>
                <a:gd name="connsiteX1084" fmla="*/ 139279 w 164377"/>
                <a:gd name="connsiteY1084" fmla="*/ 82978 h 117220"/>
                <a:gd name="connsiteX1085" fmla="*/ 138727 w 164377"/>
                <a:gd name="connsiteY1085" fmla="*/ 82978 h 117220"/>
                <a:gd name="connsiteX1086" fmla="*/ 138450 w 164377"/>
                <a:gd name="connsiteY1086" fmla="*/ 82978 h 117220"/>
                <a:gd name="connsiteX1087" fmla="*/ 138174 w 164377"/>
                <a:gd name="connsiteY1087" fmla="*/ 82978 h 117220"/>
                <a:gd name="connsiteX1088" fmla="*/ 137898 w 164377"/>
                <a:gd name="connsiteY1088" fmla="*/ 82978 h 117220"/>
                <a:gd name="connsiteX1089" fmla="*/ 137622 w 164377"/>
                <a:gd name="connsiteY1089" fmla="*/ 83254 h 117220"/>
                <a:gd name="connsiteX1090" fmla="*/ 137069 w 164377"/>
                <a:gd name="connsiteY1090" fmla="*/ 83254 h 117220"/>
                <a:gd name="connsiteX1091" fmla="*/ 136793 w 164377"/>
                <a:gd name="connsiteY1091" fmla="*/ 83530 h 117220"/>
                <a:gd name="connsiteX1092" fmla="*/ 136517 w 164377"/>
                <a:gd name="connsiteY1092" fmla="*/ 83807 h 117220"/>
                <a:gd name="connsiteX1093" fmla="*/ 136241 w 164377"/>
                <a:gd name="connsiteY1093" fmla="*/ 84084 h 117220"/>
                <a:gd name="connsiteX1094" fmla="*/ 135688 w 164377"/>
                <a:gd name="connsiteY1094" fmla="*/ 84084 h 117220"/>
                <a:gd name="connsiteX1095" fmla="*/ 135412 w 164377"/>
                <a:gd name="connsiteY1095" fmla="*/ 84084 h 117220"/>
                <a:gd name="connsiteX1096" fmla="*/ 135135 w 164377"/>
                <a:gd name="connsiteY1096" fmla="*/ 84360 h 117220"/>
                <a:gd name="connsiteX1097" fmla="*/ 134859 w 164377"/>
                <a:gd name="connsiteY1097" fmla="*/ 84360 h 117220"/>
                <a:gd name="connsiteX1098" fmla="*/ 134583 w 164377"/>
                <a:gd name="connsiteY1098" fmla="*/ 84636 h 117220"/>
                <a:gd name="connsiteX1099" fmla="*/ 134307 w 164377"/>
                <a:gd name="connsiteY1099" fmla="*/ 84913 h 117220"/>
                <a:gd name="connsiteX1100" fmla="*/ 134307 w 164377"/>
                <a:gd name="connsiteY1100" fmla="*/ 85189 h 117220"/>
                <a:gd name="connsiteX1101" fmla="*/ 134030 w 164377"/>
                <a:gd name="connsiteY1101" fmla="*/ 85466 h 117220"/>
                <a:gd name="connsiteX1102" fmla="*/ 134030 w 164377"/>
                <a:gd name="connsiteY1102" fmla="*/ 86019 h 117220"/>
                <a:gd name="connsiteX1103" fmla="*/ 133754 w 164377"/>
                <a:gd name="connsiteY1103" fmla="*/ 86295 h 117220"/>
                <a:gd name="connsiteX1104" fmla="*/ 133478 w 164377"/>
                <a:gd name="connsiteY1104" fmla="*/ 86571 h 117220"/>
                <a:gd name="connsiteX1105" fmla="*/ 133201 w 164377"/>
                <a:gd name="connsiteY1105" fmla="*/ 86848 h 117220"/>
                <a:gd name="connsiteX1106" fmla="*/ 132925 w 164377"/>
                <a:gd name="connsiteY1106" fmla="*/ 87125 h 117220"/>
                <a:gd name="connsiteX1107" fmla="*/ 132373 w 164377"/>
                <a:gd name="connsiteY1107" fmla="*/ 87401 h 117220"/>
                <a:gd name="connsiteX1108" fmla="*/ 132097 w 164377"/>
                <a:gd name="connsiteY1108" fmla="*/ 87677 h 117220"/>
                <a:gd name="connsiteX1109" fmla="*/ 131820 w 164377"/>
                <a:gd name="connsiteY1109" fmla="*/ 87954 h 117220"/>
                <a:gd name="connsiteX1110" fmla="*/ 131544 w 164377"/>
                <a:gd name="connsiteY1110" fmla="*/ 88231 h 117220"/>
                <a:gd name="connsiteX1111" fmla="*/ 131544 w 164377"/>
                <a:gd name="connsiteY1111" fmla="*/ 88507 h 117220"/>
                <a:gd name="connsiteX1112" fmla="*/ 131268 w 164377"/>
                <a:gd name="connsiteY1112" fmla="*/ 88783 h 117220"/>
                <a:gd name="connsiteX1113" fmla="*/ 130991 w 164377"/>
                <a:gd name="connsiteY1113" fmla="*/ 89060 h 117220"/>
                <a:gd name="connsiteX1114" fmla="*/ 130715 w 164377"/>
                <a:gd name="connsiteY1114" fmla="*/ 89336 h 117220"/>
                <a:gd name="connsiteX1115" fmla="*/ 130439 w 164377"/>
                <a:gd name="connsiteY1115" fmla="*/ 89613 h 117220"/>
                <a:gd name="connsiteX1116" fmla="*/ 130439 w 164377"/>
                <a:gd name="connsiteY1116" fmla="*/ 89889 h 117220"/>
                <a:gd name="connsiteX1117" fmla="*/ 130163 w 164377"/>
                <a:gd name="connsiteY1117" fmla="*/ 90166 h 117220"/>
                <a:gd name="connsiteX1118" fmla="*/ 130163 w 164377"/>
                <a:gd name="connsiteY1118" fmla="*/ 90442 h 117220"/>
                <a:gd name="connsiteX1119" fmla="*/ 130163 w 164377"/>
                <a:gd name="connsiteY1119" fmla="*/ 90995 h 117220"/>
                <a:gd name="connsiteX1120" fmla="*/ 129886 w 164377"/>
                <a:gd name="connsiteY1120" fmla="*/ 91272 h 117220"/>
                <a:gd name="connsiteX1121" fmla="*/ 129886 w 164377"/>
                <a:gd name="connsiteY1121" fmla="*/ 91548 h 117220"/>
                <a:gd name="connsiteX1122" fmla="*/ 129886 w 164377"/>
                <a:gd name="connsiteY1122" fmla="*/ 91824 h 117220"/>
                <a:gd name="connsiteX1123" fmla="*/ 129610 w 164377"/>
                <a:gd name="connsiteY1123" fmla="*/ 91824 h 117220"/>
                <a:gd name="connsiteX1124" fmla="*/ 129334 w 164377"/>
                <a:gd name="connsiteY1124" fmla="*/ 91824 h 117220"/>
                <a:gd name="connsiteX1125" fmla="*/ 128781 w 164377"/>
                <a:gd name="connsiteY1125" fmla="*/ 91548 h 117220"/>
                <a:gd name="connsiteX1126" fmla="*/ 128505 w 164377"/>
                <a:gd name="connsiteY1126" fmla="*/ 91824 h 117220"/>
                <a:gd name="connsiteX1127" fmla="*/ 128229 w 164377"/>
                <a:gd name="connsiteY1127" fmla="*/ 91824 h 117220"/>
                <a:gd name="connsiteX1128" fmla="*/ 128229 w 164377"/>
                <a:gd name="connsiteY1128" fmla="*/ 92101 h 117220"/>
                <a:gd name="connsiteX1129" fmla="*/ 127953 w 164377"/>
                <a:gd name="connsiteY1129" fmla="*/ 92377 h 117220"/>
                <a:gd name="connsiteX1130" fmla="*/ 127676 w 164377"/>
                <a:gd name="connsiteY1130" fmla="*/ 92654 h 117220"/>
                <a:gd name="connsiteX1131" fmla="*/ 127400 w 164377"/>
                <a:gd name="connsiteY1131" fmla="*/ 92930 h 117220"/>
                <a:gd name="connsiteX1132" fmla="*/ 127124 w 164377"/>
                <a:gd name="connsiteY1132" fmla="*/ 93207 h 117220"/>
                <a:gd name="connsiteX1133" fmla="*/ 126847 w 164377"/>
                <a:gd name="connsiteY1133" fmla="*/ 93207 h 117220"/>
                <a:gd name="connsiteX1134" fmla="*/ 126571 w 164377"/>
                <a:gd name="connsiteY1134" fmla="*/ 93483 h 117220"/>
                <a:gd name="connsiteX1135" fmla="*/ 126295 w 164377"/>
                <a:gd name="connsiteY1135" fmla="*/ 93483 h 117220"/>
                <a:gd name="connsiteX1136" fmla="*/ 126019 w 164377"/>
                <a:gd name="connsiteY1136" fmla="*/ 93483 h 117220"/>
                <a:gd name="connsiteX1137" fmla="*/ 125742 w 164377"/>
                <a:gd name="connsiteY1137" fmla="*/ 93483 h 117220"/>
                <a:gd name="connsiteX1138" fmla="*/ 125190 w 164377"/>
                <a:gd name="connsiteY1138" fmla="*/ 93483 h 117220"/>
                <a:gd name="connsiteX1139" fmla="*/ 124637 w 164377"/>
                <a:gd name="connsiteY1139" fmla="*/ 93483 h 117220"/>
                <a:gd name="connsiteX1140" fmla="*/ 124361 w 164377"/>
                <a:gd name="connsiteY1140" fmla="*/ 93483 h 117220"/>
                <a:gd name="connsiteX1141" fmla="*/ 124085 w 164377"/>
                <a:gd name="connsiteY1141" fmla="*/ 93483 h 117220"/>
                <a:gd name="connsiteX1142" fmla="*/ 123809 w 164377"/>
                <a:gd name="connsiteY1142" fmla="*/ 93760 h 117220"/>
                <a:gd name="connsiteX1143" fmla="*/ 123532 w 164377"/>
                <a:gd name="connsiteY1143" fmla="*/ 93760 h 117220"/>
                <a:gd name="connsiteX1144" fmla="*/ 123256 w 164377"/>
                <a:gd name="connsiteY1144" fmla="*/ 93760 h 117220"/>
                <a:gd name="connsiteX1145" fmla="*/ 122980 w 164377"/>
                <a:gd name="connsiteY1145" fmla="*/ 93483 h 117220"/>
                <a:gd name="connsiteX1146" fmla="*/ 122427 w 164377"/>
                <a:gd name="connsiteY1146" fmla="*/ 93483 h 117220"/>
                <a:gd name="connsiteX1147" fmla="*/ 122151 w 164377"/>
                <a:gd name="connsiteY1147" fmla="*/ 93483 h 117220"/>
                <a:gd name="connsiteX1148" fmla="*/ 121875 w 164377"/>
                <a:gd name="connsiteY1148" fmla="*/ 93760 h 117220"/>
                <a:gd name="connsiteX1149" fmla="*/ 121598 w 164377"/>
                <a:gd name="connsiteY1149" fmla="*/ 93760 h 117220"/>
                <a:gd name="connsiteX1150" fmla="*/ 121046 w 164377"/>
                <a:gd name="connsiteY1150" fmla="*/ 93760 h 117220"/>
                <a:gd name="connsiteX1151" fmla="*/ 120769 w 164377"/>
                <a:gd name="connsiteY1151" fmla="*/ 93483 h 117220"/>
                <a:gd name="connsiteX1152" fmla="*/ 120217 w 164377"/>
                <a:gd name="connsiteY1152" fmla="*/ 93207 h 117220"/>
                <a:gd name="connsiteX1153" fmla="*/ 119941 w 164377"/>
                <a:gd name="connsiteY1153" fmla="*/ 92930 h 117220"/>
                <a:gd name="connsiteX1154" fmla="*/ 119388 w 164377"/>
                <a:gd name="connsiteY1154" fmla="*/ 92930 h 117220"/>
                <a:gd name="connsiteX1155" fmla="*/ 118836 w 164377"/>
                <a:gd name="connsiteY1155" fmla="*/ 92930 h 117220"/>
                <a:gd name="connsiteX1156" fmla="*/ 118283 w 164377"/>
                <a:gd name="connsiteY1156" fmla="*/ 93207 h 117220"/>
                <a:gd name="connsiteX1157" fmla="*/ 118007 w 164377"/>
                <a:gd name="connsiteY1157" fmla="*/ 93483 h 117220"/>
                <a:gd name="connsiteX1158" fmla="*/ 117731 w 164377"/>
                <a:gd name="connsiteY1158" fmla="*/ 93760 h 117220"/>
                <a:gd name="connsiteX1159" fmla="*/ 117731 w 164377"/>
                <a:gd name="connsiteY1159" fmla="*/ 94036 h 117220"/>
                <a:gd name="connsiteX1160" fmla="*/ 117454 w 164377"/>
                <a:gd name="connsiteY1160" fmla="*/ 94313 h 117220"/>
                <a:gd name="connsiteX1161" fmla="*/ 117178 w 164377"/>
                <a:gd name="connsiteY1161" fmla="*/ 94313 h 117220"/>
                <a:gd name="connsiteX1162" fmla="*/ 116902 w 164377"/>
                <a:gd name="connsiteY1162" fmla="*/ 94589 h 117220"/>
                <a:gd name="connsiteX1163" fmla="*/ 116349 w 164377"/>
                <a:gd name="connsiteY1163" fmla="*/ 94865 h 117220"/>
                <a:gd name="connsiteX1164" fmla="*/ 116073 w 164377"/>
                <a:gd name="connsiteY1164" fmla="*/ 94865 h 117220"/>
                <a:gd name="connsiteX1165" fmla="*/ 115797 w 164377"/>
                <a:gd name="connsiteY1165" fmla="*/ 95142 h 117220"/>
                <a:gd name="connsiteX1166" fmla="*/ 115521 w 164377"/>
                <a:gd name="connsiteY1166" fmla="*/ 95419 h 117220"/>
                <a:gd name="connsiteX1167" fmla="*/ 115244 w 164377"/>
                <a:gd name="connsiteY1167" fmla="*/ 95695 h 117220"/>
                <a:gd name="connsiteX1168" fmla="*/ 115244 w 164377"/>
                <a:gd name="connsiteY1168" fmla="*/ 95971 h 117220"/>
                <a:gd name="connsiteX1169" fmla="*/ 115244 w 164377"/>
                <a:gd name="connsiteY1169" fmla="*/ 96248 h 117220"/>
                <a:gd name="connsiteX1170" fmla="*/ 115244 w 164377"/>
                <a:gd name="connsiteY1170" fmla="*/ 96524 h 117220"/>
                <a:gd name="connsiteX1171" fmla="*/ 115521 w 164377"/>
                <a:gd name="connsiteY1171" fmla="*/ 96801 h 117220"/>
                <a:gd name="connsiteX1172" fmla="*/ 115521 w 164377"/>
                <a:gd name="connsiteY1172" fmla="*/ 97077 h 117220"/>
                <a:gd name="connsiteX1173" fmla="*/ 115797 w 164377"/>
                <a:gd name="connsiteY1173" fmla="*/ 97354 h 117220"/>
                <a:gd name="connsiteX1174" fmla="*/ 115797 w 164377"/>
                <a:gd name="connsiteY1174" fmla="*/ 97630 h 117220"/>
                <a:gd name="connsiteX1175" fmla="*/ 115797 w 164377"/>
                <a:gd name="connsiteY1175" fmla="*/ 97907 h 117220"/>
                <a:gd name="connsiteX1176" fmla="*/ 115797 w 164377"/>
                <a:gd name="connsiteY1176" fmla="*/ 98183 h 117220"/>
                <a:gd name="connsiteX1177" fmla="*/ 115521 w 164377"/>
                <a:gd name="connsiteY1177" fmla="*/ 98460 h 117220"/>
                <a:gd name="connsiteX1178" fmla="*/ 115244 w 164377"/>
                <a:gd name="connsiteY1178" fmla="*/ 98736 h 117220"/>
                <a:gd name="connsiteX1179" fmla="*/ 114968 w 164377"/>
                <a:gd name="connsiteY1179" fmla="*/ 99012 h 117220"/>
                <a:gd name="connsiteX1180" fmla="*/ 114692 w 164377"/>
                <a:gd name="connsiteY1180" fmla="*/ 99289 h 117220"/>
                <a:gd name="connsiteX1181" fmla="*/ 114416 w 164377"/>
                <a:gd name="connsiteY1181" fmla="*/ 99565 h 117220"/>
                <a:gd name="connsiteX1182" fmla="*/ 114416 w 164377"/>
                <a:gd name="connsiteY1182" fmla="*/ 100118 h 117220"/>
                <a:gd name="connsiteX1183" fmla="*/ 114139 w 164377"/>
                <a:gd name="connsiteY1183" fmla="*/ 100671 h 117220"/>
                <a:gd name="connsiteX1184" fmla="*/ 114416 w 164377"/>
                <a:gd name="connsiteY1184" fmla="*/ 101224 h 117220"/>
                <a:gd name="connsiteX1185" fmla="*/ 114139 w 164377"/>
                <a:gd name="connsiteY1185" fmla="*/ 102054 h 117220"/>
                <a:gd name="connsiteX1186" fmla="*/ 114139 w 164377"/>
                <a:gd name="connsiteY1186" fmla="*/ 102330 h 117220"/>
                <a:gd name="connsiteX1187" fmla="*/ 114139 w 164377"/>
                <a:gd name="connsiteY1187" fmla="*/ 102607 h 117220"/>
                <a:gd name="connsiteX1188" fmla="*/ 113863 w 164377"/>
                <a:gd name="connsiteY1188" fmla="*/ 102883 h 117220"/>
                <a:gd name="connsiteX1189" fmla="*/ 113863 w 164377"/>
                <a:gd name="connsiteY1189" fmla="*/ 103159 h 117220"/>
                <a:gd name="connsiteX1190" fmla="*/ 113587 w 164377"/>
                <a:gd name="connsiteY1190" fmla="*/ 103159 h 117220"/>
                <a:gd name="connsiteX1191" fmla="*/ 113587 w 164377"/>
                <a:gd name="connsiteY1191" fmla="*/ 103712 h 117220"/>
                <a:gd name="connsiteX1192" fmla="*/ 113587 w 164377"/>
                <a:gd name="connsiteY1192" fmla="*/ 103989 h 117220"/>
                <a:gd name="connsiteX1193" fmla="*/ 113863 w 164377"/>
                <a:gd name="connsiteY1193" fmla="*/ 104265 h 117220"/>
                <a:gd name="connsiteX1194" fmla="*/ 113863 w 164377"/>
                <a:gd name="connsiteY1194" fmla="*/ 104542 h 117220"/>
                <a:gd name="connsiteX1195" fmla="*/ 113863 w 164377"/>
                <a:gd name="connsiteY1195" fmla="*/ 104818 h 117220"/>
                <a:gd name="connsiteX1196" fmla="*/ 113863 w 164377"/>
                <a:gd name="connsiteY1196" fmla="*/ 105095 h 117220"/>
                <a:gd name="connsiteX1197" fmla="*/ 113587 w 164377"/>
                <a:gd name="connsiteY1197" fmla="*/ 105371 h 117220"/>
                <a:gd name="connsiteX1198" fmla="*/ 113310 w 164377"/>
                <a:gd name="connsiteY1198" fmla="*/ 105648 h 117220"/>
                <a:gd name="connsiteX1199" fmla="*/ 113310 w 164377"/>
                <a:gd name="connsiteY1199" fmla="*/ 106201 h 117220"/>
                <a:gd name="connsiteX1200" fmla="*/ 113310 w 164377"/>
                <a:gd name="connsiteY1200" fmla="*/ 106477 h 117220"/>
                <a:gd name="connsiteX1201" fmla="*/ 113034 w 164377"/>
                <a:gd name="connsiteY1201" fmla="*/ 107030 h 117220"/>
                <a:gd name="connsiteX1202" fmla="*/ 113034 w 164377"/>
                <a:gd name="connsiteY1202" fmla="*/ 107306 h 117220"/>
                <a:gd name="connsiteX1203" fmla="*/ 112758 w 164377"/>
                <a:gd name="connsiteY1203" fmla="*/ 107583 h 117220"/>
                <a:gd name="connsiteX1204" fmla="*/ 112758 w 164377"/>
                <a:gd name="connsiteY1204" fmla="*/ 107859 h 117220"/>
                <a:gd name="connsiteX1205" fmla="*/ 112482 w 164377"/>
                <a:gd name="connsiteY1205" fmla="*/ 108412 h 117220"/>
                <a:gd name="connsiteX1206" fmla="*/ 112482 w 164377"/>
                <a:gd name="connsiteY1206" fmla="*/ 108965 h 117220"/>
                <a:gd name="connsiteX1207" fmla="*/ 112482 w 164377"/>
                <a:gd name="connsiteY1207" fmla="*/ 109518 h 117220"/>
                <a:gd name="connsiteX1208" fmla="*/ 112482 w 164377"/>
                <a:gd name="connsiteY1208" fmla="*/ 110071 h 117220"/>
                <a:gd name="connsiteX1209" fmla="*/ 112482 w 164377"/>
                <a:gd name="connsiteY1209" fmla="*/ 110624 h 117220"/>
                <a:gd name="connsiteX1210" fmla="*/ 112482 w 164377"/>
                <a:gd name="connsiteY1210" fmla="*/ 111177 h 117220"/>
                <a:gd name="connsiteX1211" fmla="*/ 112205 w 164377"/>
                <a:gd name="connsiteY1211" fmla="*/ 111453 h 117220"/>
                <a:gd name="connsiteX1212" fmla="*/ 111653 w 164377"/>
                <a:gd name="connsiteY1212" fmla="*/ 111453 h 117220"/>
                <a:gd name="connsiteX1213" fmla="*/ 111377 w 164377"/>
                <a:gd name="connsiteY1213" fmla="*/ 111177 h 117220"/>
                <a:gd name="connsiteX1214" fmla="*/ 111100 w 164377"/>
                <a:gd name="connsiteY1214" fmla="*/ 111177 h 117220"/>
                <a:gd name="connsiteX1215" fmla="*/ 110824 w 164377"/>
                <a:gd name="connsiteY1215" fmla="*/ 110900 h 117220"/>
                <a:gd name="connsiteX1216" fmla="*/ 110548 w 164377"/>
                <a:gd name="connsiteY1216" fmla="*/ 110900 h 117220"/>
                <a:gd name="connsiteX1217" fmla="*/ 110272 w 164377"/>
                <a:gd name="connsiteY1217" fmla="*/ 110900 h 117220"/>
                <a:gd name="connsiteX1218" fmla="*/ 109995 w 164377"/>
                <a:gd name="connsiteY1218" fmla="*/ 110900 h 117220"/>
                <a:gd name="connsiteX1219" fmla="*/ 109995 w 164377"/>
                <a:gd name="connsiteY1219" fmla="*/ 111177 h 117220"/>
                <a:gd name="connsiteX1220" fmla="*/ 109995 w 164377"/>
                <a:gd name="connsiteY1220" fmla="*/ 111730 h 117220"/>
                <a:gd name="connsiteX1221" fmla="*/ 109719 w 164377"/>
                <a:gd name="connsiteY1221" fmla="*/ 112006 h 117220"/>
                <a:gd name="connsiteX1222" fmla="*/ 109719 w 164377"/>
                <a:gd name="connsiteY1222" fmla="*/ 112559 h 117220"/>
                <a:gd name="connsiteX1223" fmla="*/ 109443 w 164377"/>
                <a:gd name="connsiteY1223" fmla="*/ 112836 h 117220"/>
                <a:gd name="connsiteX1224" fmla="*/ 109166 w 164377"/>
                <a:gd name="connsiteY1224" fmla="*/ 113112 h 117220"/>
                <a:gd name="connsiteX1225" fmla="*/ 108614 w 164377"/>
                <a:gd name="connsiteY1225" fmla="*/ 113665 h 117220"/>
                <a:gd name="connsiteX1226" fmla="*/ 108338 w 164377"/>
                <a:gd name="connsiteY1226" fmla="*/ 114218 h 117220"/>
                <a:gd name="connsiteX1227" fmla="*/ 107785 w 164377"/>
                <a:gd name="connsiteY1227" fmla="*/ 114771 h 117220"/>
                <a:gd name="connsiteX1228" fmla="*/ 107233 w 164377"/>
                <a:gd name="connsiteY1228" fmla="*/ 115047 h 117220"/>
                <a:gd name="connsiteX1229" fmla="*/ 106956 w 164377"/>
                <a:gd name="connsiteY1229" fmla="*/ 115324 h 117220"/>
                <a:gd name="connsiteX1230" fmla="*/ 106404 w 164377"/>
                <a:gd name="connsiteY1230" fmla="*/ 115600 h 117220"/>
                <a:gd name="connsiteX1231" fmla="*/ 106128 w 164377"/>
                <a:gd name="connsiteY1231" fmla="*/ 115600 h 117220"/>
                <a:gd name="connsiteX1232" fmla="*/ 106128 w 164377"/>
                <a:gd name="connsiteY1232" fmla="*/ 115877 h 117220"/>
                <a:gd name="connsiteX1233" fmla="*/ 105851 w 164377"/>
                <a:gd name="connsiteY1233" fmla="*/ 115877 h 117220"/>
                <a:gd name="connsiteX1234" fmla="*/ 105575 w 164377"/>
                <a:gd name="connsiteY1234" fmla="*/ 116153 h 117220"/>
                <a:gd name="connsiteX1235" fmla="*/ 105299 w 164377"/>
                <a:gd name="connsiteY1235" fmla="*/ 116430 h 117220"/>
                <a:gd name="connsiteX1236" fmla="*/ 105022 w 164377"/>
                <a:gd name="connsiteY1236" fmla="*/ 116430 h 117220"/>
                <a:gd name="connsiteX1237" fmla="*/ 104746 w 164377"/>
                <a:gd name="connsiteY1237" fmla="*/ 116430 h 117220"/>
                <a:gd name="connsiteX1238" fmla="*/ 104194 w 164377"/>
                <a:gd name="connsiteY1238" fmla="*/ 116430 h 117220"/>
                <a:gd name="connsiteX1239" fmla="*/ 103917 w 164377"/>
                <a:gd name="connsiteY1239" fmla="*/ 116706 h 117220"/>
                <a:gd name="connsiteX1240" fmla="*/ 103641 w 164377"/>
                <a:gd name="connsiteY1240" fmla="*/ 116706 h 117220"/>
                <a:gd name="connsiteX1241" fmla="*/ 103365 w 164377"/>
                <a:gd name="connsiteY1241" fmla="*/ 116706 h 117220"/>
                <a:gd name="connsiteX1242" fmla="*/ 103365 w 164377"/>
                <a:gd name="connsiteY1242" fmla="*/ 116982 h 117220"/>
                <a:gd name="connsiteX1243" fmla="*/ 103089 w 164377"/>
                <a:gd name="connsiteY1243" fmla="*/ 117259 h 117220"/>
                <a:gd name="connsiteX1244" fmla="*/ 102536 w 164377"/>
                <a:gd name="connsiteY1244" fmla="*/ 117259 h 117220"/>
                <a:gd name="connsiteX1245" fmla="*/ 102260 w 164377"/>
                <a:gd name="connsiteY1245" fmla="*/ 117259 h 117220"/>
                <a:gd name="connsiteX1246" fmla="*/ 101984 w 164377"/>
                <a:gd name="connsiteY1246" fmla="*/ 117259 h 117220"/>
                <a:gd name="connsiteX1247" fmla="*/ 101984 w 164377"/>
                <a:gd name="connsiteY1247" fmla="*/ 116982 h 117220"/>
                <a:gd name="connsiteX1248" fmla="*/ 101984 w 164377"/>
                <a:gd name="connsiteY1248" fmla="*/ 116706 h 117220"/>
                <a:gd name="connsiteX1249" fmla="*/ 101984 w 164377"/>
                <a:gd name="connsiteY1249" fmla="*/ 116430 h 117220"/>
                <a:gd name="connsiteX1250" fmla="*/ 101984 w 164377"/>
                <a:gd name="connsiteY1250" fmla="*/ 116706 h 117220"/>
                <a:gd name="connsiteX1251" fmla="*/ 102260 w 164377"/>
                <a:gd name="connsiteY1251" fmla="*/ 116706 h 117220"/>
                <a:gd name="connsiteX1252" fmla="*/ 102536 w 164377"/>
                <a:gd name="connsiteY1252" fmla="*/ 116706 h 117220"/>
                <a:gd name="connsiteX1253" fmla="*/ 102536 w 164377"/>
                <a:gd name="connsiteY1253" fmla="*/ 116430 h 117220"/>
                <a:gd name="connsiteX1254" fmla="*/ 102260 w 164377"/>
                <a:gd name="connsiteY1254" fmla="*/ 116153 h 117220"/>
                <a:gd name="connsiteX1255" fmla="*/ 102260 w 164377"/>
                <a:gd name="connsiteY1255" fmla="*/ 115877 h 117220"/>
                <a:gd name="connsiteX1256" fmla="*/ 102260 w 164377"/>
                <a:gd name="connsiteY1256" fmla="*/ 115600 h 117220"/>
                <a:gd name="connsiteX1257" fmla="*/ 101984 w 164377"/>
                <a:gd name="connsiteY1257" fmla="*/ 115324 h 117220"/>
                <a:gd name="connsiteX1258" fmla="*/ 101984 w 164377"/>
                <a:gd name="connsiteY1258" fmla="*/ 115047 h 117220"/>
                <a:gd name="connsiteX1259" fmla="*/ 101707 w 164377"/>
                <a:gd name="connsiteY1259" fmla="*/ 114771 h 117220"/>
                <a:gd name="connsiteX1260" fmla="*/ 101431 w 164377"/>
                <a:gd name="connsiteY1260" fmla="*/ 114771 h 117220"/>
                <a:gd name="connsiteX1261" fmla="*/ 101431 w 164377"/>
                <a:gd name="connsiteY1261" fmla="*/ 114495 h 117220"/>
                <a:gd name="connsiteX1262" fmla="*/ 101431 w 164377"/>
                <a:gd name="connsiteY1262" fmla="*/ 114218 h 117220"/>
                <a:gd name="connsiteX1263" fmla="*/ 101431 w 164377"/>
                <a:gd name="connsiteY1263" fmla="*/ 113941 h 117220"/>
                <a:gd name="connsiteX1264" fmla="*/ 101155 w 164377"/>
                <a:gd name="connsiteY1264" fmla="*/ 113665 h 117220"/>
                <a:gd name="connsiteX1265" fmla="*/ 100879 w 164377"/>
                <a:gd name="connsiteY1265" fmla="*/ 113665 h 117220"/>
                <a:gd name="connsiteX1266" fmla="*/ 100879 w 164377"/>
                <a:gd name="connsiteY1266" fmla="*/ 113389 h 117220"/>
                <a:gd name="connsiteX1267" fmla="*/ 100602 w 164377"/>
                <a:gd name="connsiteY1267" fmla="*/ 113389 h 117220"/>
                <a:gd name="connsiteX1268" fmla="*/ 100326 w 164377"/>
                <a:gd name="connsiteY1268" fmla="*/ 113112 h 117220"/>
                <a:gd name="connsiteX1269" fmla="*/ 100326 w 164377"/>
                <a:gd name="connsiteY1269" fmla="*/ 112836 h 117220"/>
                <a:gd name="connsiteX1270" fmla="*/ 100050 w 164377"/>
                <a:gd name="connsiteY1270" fmla="*/ 112559 h 117220"/>
                <a:gd name="connsiteX1271" fmla="*/ 100050 w 164377"/>
                <a:gd name="connsiteY1271" fmla="*/ 112283 h 117220"/>
                <a:gd name="connsiteX1272" fmla="*/ 100050 w 164377"/>
                <a:gd name="connsiteY1272" fmla="*/ 112006 h 117220"/>
                <a:gd name="connsiteX1273" fmla="*/ 100050 w 164377"/>
                <a:gd name="connsiteY1273" fmla="*/ 111730 h 117220"/>
                <a:gd name="connsiteX1274" fmla="*/ 99773 w 164377"/>
                <a:gd name="connsiteY1274" fmla="*/ 111730 h 117220"/>
                <a:gd name="connsiteX1275" fmla="*/ 99497 w 164377"/>
                <a:gd name="connsiteY1275" fmla="*/ 111453 h 117220"/>
                <a:gd name="connsiteX1276" fmla="*/ 99221 w 164377"/>
                <a:gd name="connsiteY1276" fmla="*/ 111453 h 117220"/>
                <a:gd name="connsiteX1277" fmla="*/ 98945 w 164377"/>
                <a:gd name="connsiteY1277" fmla="*/ 111177 h 117220"/>
                <a:gd name="connsiteX1278" fmla="*/ 98945 w 164377"/>
                <a:gd name="connsiteY1278" fmla="*/ 110900 h 117220"/>
                <a:gd name="connsiteX1279" fmla="*/ 98945 w 164377"/>
                <a:gd name="connsiteY1279" fmla="*/ 110624 h 117220"/>
                <a:gd name="connsiteX1280" fmla="*/ 98945 w 164377"/>
                <a:gd name="connsiteY1280" fmla="*/ 110348 h 117220"/>
                <a:gd name="connsiteX1281" fmla="*/ 98945 w 164377"/>
                <a:gd name="connsiteY1281" fmla="*/ 110071 h 117220"/>
                <a:gd name="connsiteX1282" fmla="*/ 98945 w 164377"/>
                <a:gd name="connsiteY1282" fmla="*/ 109794 h 117220"/>
                <a:gd name="connsiteX1283" fmla="*/ 98945 w 164377"/>
                <a:gd name="connsiteY1283" fmla="*/ 109518 h 117220"/>
                <a:gd name="connsiteX1284" fmla="*/ 98945 w 164377"/>
                <a:gd name="connsiteY1284" fmla="*/ 108965 h 117220"/>
                <a:gd name="connsiteX1285" fmla="*/ 98945 w 164377"/>
                <a:gd name="connsiteY1285" fmla="*/ 108689 h 117220"/>
                <a:gd name="connsiteX1286" fmla="*/ 99221 w 164377"/>
                <a:gd name="connsiteY1286" fmla="*/ 108412 h 117220"/>
                <a:gd name="connsiteX1287" fmla="*/ 99497 w 164377"/>
                <a:gd name="connsiteY1287" fmla="*/ 108412 h 117220"/>
                <a:gd name="connsiteX1288" fmla="*/ 99497 w 164377"/>
                <a:gd name="connsiteY1288" fmla="*/ 108136 h 117220"/>
                <a:gd name="connsiteX1289" fmla="*/ 99497 w 164377"/>
                <a:gd name="connsiteY1289" fmla="*/ 107859 h 117220"/>
                <a:gd name="connsiteX1290" fmla="*/ 99221 w 164377"/>
                <a:gd name="connsiteY1290" fmla="*/ 107859 h 117220"/>
                <a:gd name="connsiteX1291" fmla="*/ 99221 w 164377"/>
                <a:gd name="connsiteY1291" fmla="*/ 107583 h 117220"/>
                <a:gd name="connsiteX1292" fmla="*/ 99221 w 164377"/>
                <a:gd name="connsiteY1292" fmla="*/ 107306 h 117220"/>
                <a:gd name="connsiteX1293" fmla="*/ 99221 w 164377"/>
                <a:gd name="connsiteY1293" fmla="*/ 107030 h 117220"/>
                <a:gd name="connsiteX1294" fmla="*/ 98945 w 164377"/>
                <a:gd name="connsiteY1294" fmla="*/ 107030 h 117220"/>
                <a:gd name="connsiteX1295" fmla="*/ 98945 w 164377"/>
                <a:gd name="connsiteY1295" fmla="*/ 106753 h 117220"/>
                <a:gd name="connsiteX1296" fmla="*/ 98668 w 164377"/>
                <a:gd name="connsiteY1296" fmla="*/ 106477 h 117220"/>
                <a:gd name="connsiteX1297" fmla="*/ 98668 w 164377"/>
                <a:gd name="connsiteY1297" fmla="*/ 106201 h 117220"/>
                <a:gd name="connsiteX1298" fmla="*/ 98668 w 164377"/>
                <a:gd name="connsiteY1298" fmla="*/ 105924 h 117220"/>
                <a:gd name="connsiteX1299" fmla="*/ 98668 w 164377"/>
                <a:gd name="connsiteY1299" fmla="*/ 105648 h 117220"/>
                <a:gd name="connsiteX1300" fmla="*/ 98392 w 164377"/>
                <a:gd name="connsiteY1300" fmla="*/ 105371 h 117220"/>
                <a:gd name="connsiteX1301" fmla="*/ 98116 w 164377"/>
                <a:gd name="connsiteY1301" fmla="*/ 105095 h 117220"/>
                <a:gd name="connsiteX1302" fmla="*/ 97840 w 164377"/>
                <a:gd name="connsiteY1302" fmla="*/ 105095 h 117220"/>
                <a:gd name="connsiteX1303" fmla="*/ 97563 w 164377"/>
                <a:gd name="connsiteY1303" fmla="*/ 105095 h 117220"/>
                <a:gd name="connsiteX1304" fmla="*/ 97287 w 164377"/>
                <a:gd name="connsiteY1304" fmla="*/ 105095 h 117220"/>
                <a:gd name="connsiteX1305" fmla="*/ 97011 w 164377"/>
                <a:gd name="connsiteY1305" fmla="*/ 104818 h 117220"/>
                <a:gd name="connsiteX1306" fmla="*/ 97011 w 164377"/>
                <a:gd name="connsiteY1306" fmla="*/ 104542 h 117220"/>
                <a:gd name="connsiteX1307" fmla="*/ 97011 w 164377"/>
                <a:gd name="connsiteY1307" fmla="*/ 104265 h 117220"/>
                <a:gd name="connsiteX1308" fmla="*/ 97011 w 164377"/>
                <a:gd name="connsiteY1308" fmla="*/ 103989 h 117220"/>
                <a:gd name="connsiteX1309" fmla="*/ 97011 w 164377"/>
                <a:gd name="connsiteY1309" fmla="*/ 103436 h 117220"/>
                <a:gd name="connsiteX1310" fmla="*/ 96735 w 164377"/>
                <a:gd name="connsiteY1310" fmla="*/ 103159 h 117220"/>
                <a:gd name="connsiteX1311" fmla="*/ 96458 w 164377"/>
                <a:gd name="connsiteY1311" fmla="*/ 103159 h 117220"/>
                <a:gd name="connsiteX1312" fmla="*/ 96182 w 164377"/>
                <a:gd name="connsiteY1312" fmla="*/ 103159 h 117220"/>
                <a:gd name="connsiteX1313" fmla="*/ 95906 w 164377"/>
                <a:gd name="connsiteY1313" fmla="*/ 102883 h 117220"/>
                <a:gd name="connsiteX1314" fmla="*/ 95906 w 164377"/>
                <a:gd name="connsiteY1314" fmla="*/ 102607 h 117220"/>
                <a:gd name="connsiteX1315" fmla="*/ 95906 w 164377"/>
                <a:gd name="connsiteY1315" fmla="*/ 102330 h 117220"/>
                <a:gd name="connsiteX1316" fmla="*/ 95629 w 164377"/>
                <a:gd name="connsiteY1316" fmla="*/ 102054 h 117220"/>
                <a:gd name="connsiteX1317" fmla="*/ 95629 w 164377"/>
                <a:gd name="connsiteY1317" fmla="*/ 101777 h 117220"/>
                <a:gd name="connsiteX1318" fmla="*/ 95353 w 164377"/>
                <a:gd name="connsiteY1318" fmla="*/ 101501 h 117220"/>
                <a:gd name="connsiteX1319" fmla="*/ 95077 w 164377"/>
                <a:gd name="connsiteY1319" fmla="*/ 101224 h 117220"/>
                <a:gd name="connsiteX1320" fmla="*/ 94801 w 164377"/>
                <a:gd name="connsiteY1320" fmla="*/ 101224 h 117220"/>
                <a:gd name="connsiteX1321" fmla="*/ 94524 w 164377"/>
                <a:gd name="connsiteY1321" fmla="*/ 100948 h 117220"/>
                <a:gd name="connsiteX1322" fmla="*/ 94248 w 164377"/>
                <a:gd name="connsiteY1322" fmla="*/ 100395 h 117220"/>
                <a:gd name="connsiteX1323" fmla="*/ 93972 w 164377"/>
                <a:gd name="connsiteY1323" fmla="*/ 100395 h 117220"/>
                <a:gd name="connsiteX1324" fmla="*/ 93696 w 164377"/>
                <a:gd name="connsiteY1324" fmla="*/ 100395 h 117220"/>
                <a:gd name="connsiteX1325" fmla="*/ 93419 w 164377"/>
                <a:gd name="connsiteY1325" fmla="*/ 100671 h 117220"/>
                <a:gd name="connsiteX1326" fmla="*/ 93419 w 164377"/>
                <a:gd name="connsiteY1326" fmla="*/ 100395 h 117220"/>
                <a:gd name="connsiteX1327" fmla="*/ 93143 w 164377"/>
                <a:gd name="connsiteY1327" fmla="*/ 100395 h 117220"/>
                <a:gd name="connsiteX1328" fmla="*/ 92867 w 164377"/>
                <a:gd name="connsiteY1328" fmla="*/ 100118 h 117220"/>
                <a:gd name="connsiteX1329" fmla="*/ 92867 w 164377"/>
                <a:gd name="connsiteY1329" fmla="*/ 99842 h 117220"/>
                <a:gd name="connsiteX1330" fmla="*/ 93143 w 164377"/>
                <a:gd name="connsiteY1330" fmla="*/ 99565 h 117220"/>
                <a:gd name="connsiteX1331" fmla="*/ 93143 w 164377"/>
                <a:gd name="connsiteY1331" fmla="*/ 99289 h 117220"/>
                <a:gd name="connsiteX1332" fmla="*/ 92867 w 164377"/>
                <a:gd name="connsiteY1332" fmla="*/ 99289 h 117220"/>
                <a:gd name="connsiteX1333" fmla="*/ 92591 w 164377"/>
                <a:gd name="connsiteY1333" fmla="*/ 99289 h 117220"/>
                <a:gd name="connsiteX1334" fmla="*/ 92591 w 164377"/>
                <a:gd name="connsiteY1334" fmla="*/ 99012 h 117220"/>
                <a:gd name="connsiteX1335" fmla="*/ 92314 w 164377"/>
                <a:gd name="connsiteY1335" fmla="*/ 99012 h 117220"/>
                <a:gd name="connsiteX1336" fmla="*/ 92314 w 164377"/>
                <a:gd name="connsiteY1336" fmla="*/ 98736 h 117220"/>
                <a:gd name="connsiteX1337" fmla="*/ 92314 w 164377"/>
                <a:gd name="connsiteY1337" fmla="*/ 98460 h 117220"/>
                <a:gd name="connsiteX1338" fmla="*/ 92314 w 164377"/>
                <a:gd name="connsiteY1338" fmla="*/ 98183 h 117220"/>
                <a:gd name="connsiteX1339" fmla="*/ 92314 w 164377"/>
                <a:gd name="connsiteY1339" fmla="*/ 97907 h 117220"/>
                <a:gd name="connsiteX1340" fmla="*/ 92591 w 164377"/>
                <a:gd name="connsiteY1340" fmla="*/ 97630 h 117220"/>
                <a:gd name="connsiteX1341" fmla="*/ 92591 w 164377"/>
                <a:gd name="connsiteY1341" fmla="*/ 97077 h 117220"/>
                <a:gd name="connsiteX1342" fmla="*/ 92314 w 164377"/>
                <a:gd name="connsiteY1342" fmla="*/ 96801 h 117220"/>
                <a:gd name="connsiteX1343" fmla="*/ 92314 w 164377"/>
                <a:gd name="connsiteY1343" fmla="*/ 96524 h 117220"/>
                <a:gd name="connsiteX1344" fmla="*/ 92314 w 164377"/>
                <a:gd name="connsiteY1344" fmla="*/ 96248 h 117220"/>
                <a:gd name="connsiteX1345" fmla="*/ 92591 w 164377"/>
                <a:gd name="connsiteY1345" fmla="*/ 95695 h 117220"/>
                <a:gd name="connsiteX1346" fmla="*/ 92314 w 164377"/>
                <a:gd name="connsiteY1346" fmla="*/ 95419 h 117220"/>
                <a:gd name="connsiteX1347" fmla="*/ 92314 w 164377"/>
                <a:gd name="connsiteY1347" fmla="*/ 95142 h 117220"/>
                <a:gd name="connsiteX1348" fmla="*/ 92038 w 164377"/>
                <a:gd name="connsiteY1348" fmla="*/ 94865 h 117220"/>
                <a:gd name="connsiteX1349" fmla="*/ 92038 w 164377"/>
                <a:gd name="connsiteY1349" fmla="*/ 94589 h 117220"/>
                <a:gd name="connsiteX1350" fmla="*/ 92038 w 164377"/>
                <a:gd name="connsiteY1350" fmla="*/ 94313 h 117220"/>
                <a:gd name="connsiteX1351" fmla="*/ 92038 w 164377"/>
                <a:gd name="connsiteY1351" fmla="*/ 94036 h 117220"/>
                <a:gd name="connsiteX1352" fmla="*/ 91762 w 164377"/>
                <a:gd name="connsiteY1352" fmla="*/ 94036 h 117220"/>
                <a:gd name="connsiteX1353" fmla="*/ 91762 w 164377"/>
                <a:gd name="connsiteY1353" fmla="*/ 93760 h 117220"/>
                <a:gd name="connsiteX1354" fmla="*/ 91762 w 164377"/>
                <a:gd name="connsiteY1354" fmla="*/ 93483 h 117220"/>
                <a:gd name="connsiteX1355" fmla="*/ 91485 w 164377"/>
                <a:gd name="connsiteY1355" fmla="*/ 93207 h 117220"/>
                <a:gd name="connsiteX1356" fmla="*/ 91209 w 164377"/>
                <a:gd name="connsiteY1356" fmla="*/ 92930 h 117220"/>
                <a:gd name="connsiteX1357" fmla="*/ 90933 w 164377"/>
                <a:gd name="connsiteY1357" fmla="*/ 92930 h 117220"/>
                <a:gd name="connsiteX1358" fmla="*/ 90657 w 164377"/>
                <a:gd name="connsiteY1358" fmla="*/ 92930 h 117220"/>
                <a:gd name="connsiteX1359" fmla="*/ 90380 w 164377"/>
                <a:gd name="connsiteY1359" fmla="*/ 92654 h 117220"/>
                <a:gd name="connsiteX1360" fmla="*/ 90380 w 164377"/>
                <a:gd name="connsiteY1360" fmla="*/ 92377 h 117220"/>
                <a:gd name="connsiteX1361" fmla="*/ 90104 w 164377"/>
                <a:gd name="connsiteY1361" fmla="*/ 92101 h 117220"/>
                <a:gd name="connsiteX1362" fmla="*/ 90104 w 164377"/>
                <a:gd name="connsiteY1362" fmla="*/ 91824 h 117220"/>
                <a:gd name="connsiteX1363" fmla="*/ 89828 w 164377"/>
                <a:gd name="connsiteY1363" fmla="*/ 91824 h 117220"/>
                <a:gd name="connsiteX1364" fmla="*/ 89552 w 164377"/>
                <a:gd name="connsiteY1364" fmla="*/ 91824 h 117220"/>
                <a:gd name="connsiteX1365" fmla="*/ 89276 w 164377"/>
                <a:gd name="connsiteY1365" fmla="*/ 91824 h 117220"/>
                <a:gd name="connsiteX1366" fmla="*/ 89276 w 164377"/>
                <a:gd name="connsiteY1366" fmla="*/ 92101 h 117220"/>
                <a:gd name="connsiteX1367" fmla="*/ 88999 w 164377"/>
                <a:gd name="connsiteY1367" fmla="*/ 92101 h 117220"/>
                <a:gd name="connsiteX1368" fmla="*/ 88723 w 164377"/>
                <a:gd name="connsiteY1368" fmla="*/ 91824 h 117220"/>
                <a:gd name="connsiteX1369" fmla="*/ 88723 w 164377"/>
                <a:gd name="connsiteY1369" fmla="*/ 91548 h 117220"/>
                <a:gd name="connsiteX1370" fmla="*/ 88447 w 164377"/>
                <a:gd name="connsiteY1370" fmla="*/ 91272 h 117220"/>
                <a:gd name="connsiteX1371" fmla="*/ 88170 w 164377"/>
                <a:gd name="connsiteY1371" fmla="*/ 90995 h 117220"/>
                <a:gd name="connsiteX1372" fmla="*/ 87894 w 164377"/>
                <a:gd name="connsiteY1372" fmla="*/ 90718 h 117220"/>
                <a:gd name="connsiteX1373" fmla="*/ 87618 w 164377"/>
                <a:gd name="connsiteY1373" fmla="*/ 90442 h 117220"/>
                <a:gd name="connsiteX1374" fmla="*/ 87341 w 164377"/>
                <a:gd name="connsiteY1374" fmla="*/ 90166 h 117220"/>
                <a:gd name="connsiteX1375" fmla="*/ 87065 w 164377"/>
                <a:gd name="connsiteY1375" fmla="*/ 90166 h 117220"/>
                <a:gd name="connsiteX1376" fmla="*/ 87065 w 164377"/>
                <a:gd name="connsiteY1376" fmla="*/ 89889 h 117220"/>
                <a:gd name="connsiteX1377" fmla="*/ 86789 w 164377"/>
                <a:gd name="connsiteY1377" fmla="*/ 89613 h 117220"/>
                <a:gd name="connsiteX1378" fmla="*/ 86513 w 164377"/>
                <a:gd name="connsiteY1378" fmla="*/ 89613 h 117220"/>
                <a:gd name="connsiteX1379" fmla="*/ 86236 w 164377"/>
                <a:gd name="connsiteY1379" fmla="*/ 89336 h 117220"/>
                <a:gd name="connsiteX1380" fmla="*/ 85960 w 164377"/>
                <a:gd name="connsiteY1380" fmla="*/ 89060 h 117220"/>
                <a:gd name="connsiteX1381" fmla="*/ 85684 w 164377"/>
                <a:gd name="connsiteY1381" fmla="*/ 89060 h 117220"/>
                <a:gd name="connsiteX1382" fmla="*/ 85684 w 164377"/>
                <a:gd name="connsiteY1382" fmla="*/ 88783 h 117220"/>
                <a:gd name="connsiteX1383" fmla="*/ 85408 w 164377"/>
                <a:gd name="connsiteY1383" fmla="*/ 88231 h 117220"/>
                <a:gd name="connsiteX1384" fmla="*/ 85408 w 164377"/>
                <a:gd name="connsiteY1384" fmla="*/ 87954 h 117220"/>
                <a:gd name="connsiteX1385" fmla="*/ 85132 w 164377"/>
                <a:gd name="connsiteY1385" fmla="*/ 87954 h 117220"/>
                <a:gd name="connsiteX1386" fmla="*/ 84855 w 164377"/>
                <a:gd name="connsiteY1386" fmla="*/ 87954 h 117220"/>
                <a:gd name="connsiteX1387" fmla="*/ 84579 w 164377"/>
                <a:gd name="connsiteY1387" fmla="*/ 87677 h 117220"/>
                <a:gd name="connsiteX1388" fmla="*/ 84579 w 164377"/>
                <a:gd name="connsiteY1388" fmla="*/ 87401 h 117220"/>
                <a:gd name="connsiteX1389" fmla="*/ 84579 w 164377"/>
                <a:gd name="connsiteY1389" fmla="*/ 87125 h 117220"/>
                <a:gd name="connsiteX1390" fmla="*/ 84026 w 164377"/>
                <a:gd name="connsiteY1390" fmla="*/ 87125 h 117220"/>
                <a:gd name="connsiteX1391" fmla="*/ 83474 w 164377"/>
                <a:gd name="connsiteY1391" fmla="*/ 87401 h 117220"/>
                <a:gd name="connsiteX1392" fmla="*/ 83197 w 164377"/>
                <a:gd name="connsiteY1392" fmla="*/ 87401 h 117220"/>
                <a:gd name="connsiteX1393" fmla="*/ 82921 w 164377"/>
                <a:gd name="connsiteY1393" fmla="*/ 87401 h 117220"/>
                <a:gd name="connsiteX1394" fmla="*/ 82645 w 164377"/>
                <a:gd name="connsiteY1394" fmla="*/ 87401 h 117220"/>
                <a:gd name="connsiteX1395" fmla="*/ 82369 w 164377"/>
                <a:gd name="connsiteY1395" fmla="*/ 87401 h 117220"/>
                <a:gd name="connsiteX1396" fmla="*/ 82092 w 164377"/>
                <a:gd name="connsiteY1396" fmla="*/ 87401 h 117220"/>
                <a:gd name="connsiteX1397" fmla="*/ 81816 w 164377"/>
                <a:gd name="connsiteY1397" fmla="*/ 87401 h 117220"/>
                <a:gd name="connsiteX1398" fmla="*/ 81540 w 164377"/>
                <a:gd name="connsiteY1398" fmla="*/ 87401 h 117220"/>
                <a:gd name="connsiteX1399" fmla="*/ 81540 w 164377"/>
                <a:gd name="connsiteY1399" fmla="*/ 87677 h 117220"/>
                <a:gd name="connsiteX1400" fmla="*/ 81264 w 164377"/>
                <a:gd name="connsiteY1400" fmla="*/ 87677 h 117220"/>
                <a:gd name="connsiteX1401" fmla="*/ 80988 w 164377"/>
                <a:gd name="connsiteY1401" fmla="*/ 87677 h 117220"/>
                <a:gd name="connsiteX1402" fmla="*/ 80711 w 164377"/>
                <a:gd name="connsiteY1402" fmla="*/ 87677 h 117220"/>
                <a:gd name="connsiteX1403" fmla="*/ 80711 w 164377"/>
                <a:gd name="connsiteY1403" fmla="*/ 87954 h 117220"/>
                <a:gd name="connsiteX1404" fmla="*/ 80435 w 164377"/>
                <a:gd name="connsiteY1404" fmla="*/ 87954 h 117220"/>
                <a:gd name="connsiteX1405" fmla="*/ 80159 w 164377"/>
                <a:gd name="connsiteY1405" fmla="*/ 87954 h 117220"/>
                <a:gd name="connsiteX1406" fmla="*/ 80159 w 164377"/>
                <a:gd name="connsiteY1406" fmla="*/ 88231 h 117220"/>
                <a:gd name="connsiteX1407" fmla="*/ 79882 w 164377"/>
                <a:gd name="connsiteY1407" fmla="*/ 88231 h 117220"/>
                <a:gd name="connsiteX1408" fmla="*/ 79882 w 164377"/>
                <a:gd name="connsiteY1408" fmla="*/ 88507 h 117220"/>
                <a:gd name="connsiteX1409" fmla="*/ 79606 w 164377"/>
                <a:gd name="connsiteY1409" fmla="*/ 88783 h 117220"/>
                <a:gd name="connsiteX1410" fmla="*/ 79606 w 164377"/>
                <a:gd name="connsiteY1410" fmla="*/ 89060 h 117220"/>
                <a:gd name="connsiteX1411" fmla="*/ 79606 w 164377"/>
                <a:gd name="connsiteY1411" fmla="*/ 89336 h 117220"/>
                <a:gd name="connsiteX1412" fmla="*/ 79606 w 164377"/>
                <a:gd name="connsiteY1412" fmla="*/ 89613 h 117220"/>
                <a:gd name="connsiteX1413" fmla="*/ 79330 w 164377"/>
                <a:gd name="connsiteY1413" fmla="*/ 89613 h 117220"/>
                <a:gd name="connsiteX1414" fmla="*/ 79054 w 164377"/>
                <a:gd name="connsiteY1414" fmla="*/ 89613 h 117220"/>
                <a:gd name="connsiteX1415" fmla="*/ 78777 w 164377"/>
                <a:gd name="connsiteY1415" fmla="*/ 89613 h 117220"/>
                <a:gd name="connsiteX1416" fmla="*/ 78501 w 164377"/>
                <a:gd name="connsiteY1416" fmla="*/ 89613 h 117220"/>
                <a:gd name="connsiteX1417" fmla="*/ 78501 w 164377"/>
                <a:gd name="connsiteY1417" fmla="*/ 89889 h 117220"/>
                <a:gd name="connsiteX1418" fmla="*/ 78225 w 164377"/>
                <a:gd name="connsiteY1418" fmla="*/ 89889 h 117220"/>
                <a:gd name="connsiteX1419" fmla="*/ 77948 w 164377"/>
                <a:gd name="connsiteY1419" fmla="*/ 89889 h 117220"/>
                <a:gd name="connsiteX1420" fmla="*/ 77672 w 164377"/>
                <a:gd name="connsiteY1420" fmla="*/ 89889 h 117220"/>
                <a:gd name="connsiteX1421" fmla="*/ 77396 w 164377"/>
                <a:gd name="connsiteY1421" fmla="*/ 89889 h 117220"/>
                <a:gd name="connsiteX1422" fmla="*/ 77120 w 164377"/>
                <a:gd name="connsiteY1422" fmla="*/ 89889 h 117220"/>
                <a:gd name="connsiteX1423" fmla="*/ 76844 w 164377"/>
                <a:gd name="connsiteY1423" fmla="*/ 89889 h 117220"/>
                <a:gd name="connsiteX1424" fmla="*/ 76567 w 164377"/>
                <a:gd name="connsiteY1424" fmla="*/ 89889 h 117220"/>
                <a:gd name="connsiteX1425" fmla="*/ 76567 w 164377"/>
                <a:gd name="connsiteY1425" fmla="*/ 90166 h 117220"/>
                <a:gd name="connsiteX1426" fmla="*/ 76291 w 164377"/>
                <a:gd name="connsiteY1426" fmla="*/ 90442 h 117220"/>
                <a:gd name="connsiteX1427" fmla="*/ 76291 w 164377"/>
                <a:gd name="connsiteY1427" fmla="*/ 90718 h 117220"/>
                <a:gd name="connsiteX1428" fmla="*/ 76015 w 164377"/>
                <a:gd name="connsiteY1428" fmla="*/ 90718 h 117220"/>
                <a:gd name="connsiteX1429" fmla="*/ 76015 w 164377"/>
                <a:gd name="connsiteY1429" fmla="*/ 90995 h 117220"/>
                <a:gd name="connsiteX1430" fmla="*/ 75738 w 164377"/>
                <a:gd name="connsiteY1430" fmla="*/ 91272 h 117220"/>
                <a:gd name="connsiteX1431" fmla="*/ 75738 w 164377"/>
                <a:gd name="connsiteY1431" fmla="*/ 91548 h 117220"/>
                <a:gd name="connsiteX1432" fmla="*/ 75462 w 164377"/>
                <a:gd name="connsiteY1432" fmla="*/ 91548 h 117220"/>
                <a:gd name="connsiteX1433" fmla="*/ 75462 w 164377"/>
                <a:gd name="connsiteY1433" fmla="*/ 91824 h 117220"/>
                <a:gd name="connsiteX1434" fmla="*/ 75462 w 164377"/>
                <a:gd name="connsiteY1434" fmla="*/ 92101 h 117220"/>
                <a:gd name="connsiteX1435" fmla="*/ 75462 w 164377"/>
                <a:gd name="connsiteY1435" fmla="*/ 92377 h 117220"/>
                <a:gd name="connsiteX1436" fmla="*/ 75462 w 164377"/>
                <a:gd name="connsiteY1436" fmla="*/ 92654 h 117220"/>
                <a:gd name="connsiteX1437" fmla="*/ 75462 w 164377"/>
                <a:gd name="connsiteY1437" fmla="*/ 92930 h 117220"/>
                <a:gd name="connsiteX1438" fmla="*/ 75186 w 164377"/>
                <a:gd name="connsiteY1438" fmla="*/ 92930 h 117220"/>
                <a:gd name="connsiteX1439" fmla="*/ 75186 w 164377"/>
                <a:gd name="connsiteY1439" fmla="*/ 93207 h 117220"/>
                <a:gd name="connsiteX1440" fmla="*/ 74910 w 164377"/>
                <a:gd name="connsiteY1440" fmla="*/ 93207 h 117220"/>
                <a:gd name="connsiteX1441" fmla="*/ 74910 w 164377"/>
                <a:gd name="connsiteY1441" fmla="*/ 93483 h 117220"/>
                <a:gd name="connsiteX1442" fmla="*/ 74633 w 164377"/>
                <a:gd name="connsiteY1442" fmla="*/ 93483 h 117220"/>
                <a:gd name="connsiteX1443" fmla="*/ 74633 w 164377"/>
                <a:gd name="connsiteY1443" fmla="*/ 93760 h 117220"/>
                <a:gd name="connsiteX1444" fmla="*/ 74357 w 164377"/>
                <a:gd name="connsiteY1444" fmla="*/ 93760 h 117220"/>
                <a:gd name="connsiteX1445" fmla="*/ 74081 w 164377"/>
                <a:gd name="connsiteY1445" fmla="*/ 93760 h 117220"/>
                <a:gd name="connsiteX1446" fmla="*/ 74081 w 164377"/>
                <a:gd name="connsiteY1446" fmla="*/ 94036 h 117220"/>
                <a:gd name="connsiteX1447" fmla="*/ 73804 w 164377"/>
                <a:gd name="connsiteY1447" fmla="*/ 94036 h 117220"/>
                <a:gd name="connsiteX1448" fmla="*/ 73804 w 164377"/>
                <a:gd name="connsiteY1448" fmla="*/ 94313 h 117220"/>
                <a:gd name="connsiteX1449" fmla="*/ 73528 w 164377"/>
                <a:gd name="connsiteY1449" fmla="*/ 94313 h 117220"/>
                <a:gd name="connsiteX1450" fmla="*/ 73252 w 164377"/>
                <a:gd name="connsiteY1450" fmla="*/ 94313 h 117220"/>
                <a:gd name="connsiteX1451" fmla="*/ 72976 w 164377"/>
                <a:gd name="connsiteY1451" fmla="*/ 94313 h 117220"/>
                <a:gd name="connsiteX1452" fmla="*/ 72700 w 164377"/>
                <a:gd name="connsiteY1452" fmla="*/ 94313 h 117220"/>
                <a:gd name="connsiteX1453" fmla="*/ 72423 w 164377"/>
                <a:gd name="connsiteY1453" fmla="*/ 94313 h 117220"/>
                <a:gd name="connsiteX1454" fmla="*/ 72147 w 164377"/>
                <a:gd name="connsiteY1454" fmla="*/ 94313 h 117220"/>
                <a:gd name="connsiteX1455" fmla="*/ 71871 w 164377"/>
                <a:gd name="connsiteY1455" fmla="*/ 94313 h 117220"/>
                <a:gd name="connsiteX1456" fmla="*/ 71594 w 164377"/>
                <a:gd name="connsiteY1456" fmla="*/ 94313 h 117220"/>
                <a:gd name="connsiteX1457" fmla="*/ 71318 w 164377"/>
                <a:gd name="connsiteY1457" fmla="*/ 94313 h 117220"/>
                <a:gd name="connsiteX1458" fmla="*/ 71042 w 164377"/>
                <a:gd name="connsiteY1458" fmla="*/ 94313 h 117220"/>
                <a:gd name="connsiteX1459" fmla="*/ 71042 w 164377"/>
                <a:gd name="connsiteY1459" fmla="*/ 94036 h 117220"/>
                <a:gd name="connsiteX1460" fmla="*/ 70766 w 164377"/>
                <a:gd name="connsiteY1460" fmla="*/ 94036 h 117220"/>
                <a:gd name="connsiteX1461" fmla="*/ 70489 w 164377"/>
                <a:gd name="connsiteY1461" fmla="*/ 93760 h 117220"/>
                <a:gd name="connsiteX1462" fmla="*/ 70489 w 164377"/>
                <a:gd name="connsiteY1462" fmla="*/ 93483 h 117220"/>
                <a:gd name="connsiteX1463" fmla="*/ 70213 w 164377"/>
                <a:gd name="connsiteY1463" fmla="*/ 93483 h 117220"/>
                <a:gd name="connsiteX1464" fmla="*/ 70213 w 164377"/>
                <a:gd name="connsiteY1464" fmla="*/ 93207 h 117220"/>
                <a:gd name="connsiteX1465" fmla="*/ 69937 w 164377"/>
                <a:gd name="connsiteY1465" fmla="*/ 93207 h 117220"/>
                <a:gd name="connsiteX1466" fmla="*/ 69660 w 164377"/>
                <a:gd name="connsiteY1466" fmla="*/ 92930 h 117220"/>
                <a:gd name="connsiteX1467" fmla="*/ 69660 w 164377"/>
                <a:gd name="connsiteY1467" fmla="*/ 92654 h 117220"/>
                <a:gd name="connsiteX1468" fmla="*/ 69384 w 164377"/>
                <a:gd name="connsiteY1468" fmla="*/ 92654 h 117220"/>
                <a:gd name="connsiteX1469" fmla="*/ 69384 w 164377"/>
                <a:gd name="connsiteY1469" fmla="*/ 92377 h 117220"/>
                <a:gd name="connsiteX1470" fmla="*/ 69384 w 164377"/>
                <a:gd name="connsiteY1470" fmla="*/ 92101 h 117220"/>
                <a:gd name="connsiteX1471" fmla="*/ 69384 w 164377"/>
                <a:gd name="connsiteY1471" fmla="*/ 91824 h 117220"/>
                <a:gd name="connsiteX1472" fmla="*/ 69108 w 164377"/>
                <a:gd name="connsiteY1472" fmla="*/ 91824 h 117220"/>
                <a:gd name="connsiteX1473" fmla="*/ 69108 w 164377"/>
                <a:gd name="connsiteY1473" fmla="*/ 91548 h 117220"/>
                <a:gd name="connsiteX1474" fmla="*/ 69108 w 164377"/>
                <a:gd name="connsiteY1474" fmla="*/ 91272 h 117220"/>
                <a:gd name="connsiteX1475" fmla="*/ 68832 w 164377"/>
                <a:gd name="connsiteY1475" fmla="*/ 91272 h 117220"/>
                <a:gd name="connsiteX1476" fmla="*/ 68832 w 164377"/>
                <a:gd name="connsiteY1476" fmla="*/ 90995 h 117220"/>
                <a:gd name="connsiteX1477" fmla="*/ 68556 w 164377"/>
                <a:gd name="connsiteY1477" fmla="*/ 90995 h 117220"/>
                <a:gd name="connsiteX1478" fmla="*/ 68556 w 164377"/>
                <a:gd name="connsiteY1478" fmla="*/ 90718 h 117220"/>
                <a:gd name="connsiteX1479" fmla="*/ 68556 w 164377"/>
                <a:gd name="connsiteY1479" fmla="*/ 90442 h 117220"/>
                <a:gd name="connsiteX1480" fmla="*/ 68279 w 164377"/>
                <a:gd name="connsiteY1480" fmla="*/ 90442 h 117220"/>
                <a:gd name="connsiteX1481" fmla="*/ 68279 w 164377"/>
                <a:gd name="connsiteY1481" fmla="*/ 90166 h 117220"/>
                <a:gd name="connsiteX1482" fmla="*/ 68003 w 164377"/>
                <a:gd name="connsiteY1482" fmla="*/ 90166 h 117220"/>
                <a:gd name="connsiteX1483" fmla="*/ 67727 w 164377"/>
                <a:gd name="connsiteY1483" fmla="*/ 90166 h 117220"/>
                <a:gd name="connsiteX1484" fmla="*/ 67451 w 164377"/>
                <a:gd name="connsiteY1484" fmla="*/ 90166 h 117220"/>
                <a:gd name="connsiteX1485" fmla="*/ 67174 w 164377"/>
                <a:gd name="connsiteY1485" fmla="*/ 90166 h 117220"/>
                <a:gd name="connsiteX1486" fmla="*/ 67174 w 164377"/>
                <a:gd name="connsiteY1486" fmla="*/ 89889 h 117220"/>
                <a:gd name="connsiteX1487" fmla="*/ 66898 w 164377"/>
                <a:gd name="connsiteY1487" fmla="*/ 89889 h 117220"/>
                <a:gd name="connsiteX1488" fmla="*/ 66622 w 164377"/>
                <a:gd name="connsiteY1488" fmla="*/ 89889 h 117220"/>
                <a:gd name="connsiteX1489" fmla="*/ 66622 w 164377"/>
                <a:gd name="connsiteY1489" fmla="*/ 89613 h 117220"/>
                <a:gd name="connsiteX1490" fmla="*/ 66345 w 164377"/>
                <a:gd name="connsiteY1490" fmla="*/ 89613 h 117220"/>
                <a:gd name="connsiteX1491" fmla="*/ 66345 w 164377"/>
                <a:gd name="connsiteY1491" fmla="*/ 89336 h 117220"/>
                <a:gd name="connsiteX1492" fmla="*/ 66069 w 164377"/>
                <a:gd name="connsiteY1492" fmla="*/ 89336 h 117220"/>
                <a:gd name="connsiteX1493" fmla="*/ 65793 w 164377"/>
                <a:gd name="connsiteY1493" fmla="*/ 89060 h 117220"/>
                <a:gd name="connsiteX1494" fmla="*/ 65516 w 164377"/>
                <a:gd name="connsiteY1494" fmla="*/ 88783 h 117220"/>
                <a:gd name="connsiteX1495" fmla="*/ 65240 w 164377"/>
                <a:gd name="connsiteY1495" fmla="*/ 88783 h 117220"/>
                <a:gd name="connsiteX1496" fmla="*/ 65240 w 164377"/>
                <a:gd name="connsiteY1496" fmla="*/ 88507 h 117220"/>
                <a:gd name="connsiteX1497" fmla="*/ 64964 w 164377"/>
                <a:gd name="connsiteY1497" fmla="*/ 88507 h 117220"/>
                <a:gd name="connsiteX1498" fmla="*/ 64964 w 164377"/>
                <a:gd name="connsiteY1498" fmla="*/ 88231 h 117220"/>
                <a:gd name="connsiteX1499" fmla="*/ 64688 w 164377"/>
                <a:gd name="connsiteY1499" fmla="*/ 88231 h 117220"/>
                <a:gd name="connsiteX1500" fmla="*/ 64688 w 164377"/>
                <a:gd name="connsiteY1500" fmla="*/ 87954 h 117220"/>
                <a:gd name="connsiteX1501" fmla="*/ 64412 w 164377"/>
                <a:gd name="connsiteY1501" fmla="*/ 87954 h 117220"/>
                <a:gd name="connsiteX1502" fmla="*/ 64412 w 164377"/>
                <a:gd name="connsiteY1502" fmla="*/ 87677 h 117220"/>
                <a:gd name="connsiteX1503" fmla="*/ 64135 w 164377"/>
                <a:gd name="connsiteY1503" fmla="*/ 87677 h 117220"/>
                <a:gd name="connsiteX1504" fmla="*/ 64135 w 164377"/>
                <a:gd name="connsiteY1504" fmla="*/ 87401 h 117220"/>
                <a:gd name="connsiteX1505" fmla="*/ 63859 w 164377"/>
                <a:gd name="connsiteY1505" fmla="*/ 87401 h 117220"/>
                <a:gd name="connsiteX1506" fmla="*/ 63583 w 164377"/>
                <a:gd name="connsiteY1506" fmla="*/ 87125 h 117220"/>
                <a:gd name="connsiteX1507" fmla="*/ 63583 w 164377"/>
                <a:gd name="connsiteY1507" fmla="*/ 86848 h 117220"/>
                <a:gd name="connsiteX1508" fmla="*/ 63307 w 164377"/>
                <a:gd name="connsiteY1508" fmla="*/ 86848 h 117220"/>
                <a:gd name="connsiteX1509" fmla="*/ 63307 w 164377"/>
                <a:gd name="connsiteY1509" fmla="*/ 86571 h 117220"/>
                <a:gd name="connsiteX1510" fmla="*/ 63030 w 164377"/>
                <a:gd name="connsiteY1510" fmla="*/ 86571 h 117220"/>
                <a:gd name="connsiteX1511" fmla="*/ 63030 w 164377"/>
                <a:gd name="connsiteY1511" fmla="*/ 86295 h 117220"/>
                <a:gd name="connsiteX1512" fmla="*/ 62754 w 164377"/>
                <a:gd name="connsiteY1512" fmla="*/ 86295 h 117220"/>
                <a:gd name="connsiteX1513" fmla="*/ 62754 w 164377"/>
                <a:gd name="connsiteY1513" fmla="*/ 86019 h 117220"/>
                <a:gd name="connsiteX1514" fmla="*/ 62478 w 164377"/>
                <a:gd name="connsiteY1514" fmla="*/ 86019 h 117220"/>
                <a:gd name="connsiteX1515" fmla="*/ 62478 w 164377"/>
                <a:gd name="connsiteY1515" fmla="*/ 85742 h 117220"/>
                <a:gd name="connsiteX1516" fmla="*/ 62201 w 164377"/>
                <a:gd name="connsiteY1516" fmla="*/ 85742 h 117220"/>
                <a:gd name="connsiteX1517" fmla="*/ 61925 w 164377"/>
                <a:gd name="connsiteY1517" fmla="*/ 85742 h 117220"/>
                <a:gd name="connsiteX1518" fmla="*/ 61925 w 164377"/>
                <a:gd name="connsiteY1518" fmla="*/ 86019 h 117220"/>
                <a:gd name="connsiteX1519" fmla="*/ 61925 w 164377"/>
                <a:gd name="connsiteY1519" fmla="*/ 86295 h 117220"/>
                <a:gd name="connsiteX1520" fmla="*/ 61925 w 164377"/>
                <a:gd name="connsiteY1520" fmla="*/ 86571 h 117220"/>
                <a:gd name="connsiteX1521" fmla="*/ 62201 w 164377"/>
                <a:gd name="connsiteY1521" fmla="*/ 86571 h 117220"/>
                <a:gd name="connsiteX1522" fmla="*/ 62201 w 164377"/>
                <a:gd name="connsiteY1522" fmla="*/ 86848 h 117220"/>
                <a:gd name="connsiteX1523" fmla="*/ 62201 w 164377"/>
                <a:gd name="connsiteY1523" fmla="*/ 87125 h 117220"/>
                <a:gd name="connsiteX1524" fmla="*/ 62201 w 164377"/>
                <a:gd name="connsiteY1524" fmla="*/ 87401 h 117220"/>
                <a:gd name="connsiteX1525" fmla="*/ 62201 w 164377"/>
                <a:gd name="connsiteY1525" fmla="*/ 87677 h 117220"/>
                <a:gd name="connsiteX1526" fmla="*/ 62478 w 164377"/>
                <a:gd name="connsiteY1526" fmla="*/ 87677 h 117220"/>
                <a:gd name="connsiteX1527" fmla="*/ 62478 w 164377"/>
                <a:gd name="connsiteY1527" fmla="*/ 87954 h 117220"/>
                <a:gd name="connsiteX1528" fmla="*/ 62478 w 164377"/>
                <a:gd name="connsiteY1528" fmla="*/ 88231 h 117220"/>
                <a:gd name="connsiteX1529" fmla="*/ 62478 w 164377"/>
                <a:gd name="connsiteY1529" fmla="*/ 88507 h 117220"/>
                <a:gd name="connsiteX1530" fmla="*/ 62478 w 164377"/>
                <a:gd name="connsiteY1530" fmla="*/ 88783 h 117220"/>
                <a:gd name="connsiteX1531" fmla="*/ 62478 w 164377"/>
                <a:gd name="connsiteY1531" fmla="*/ 89060 h 117220"/>
                <a:gd name="connsiteX1532" fmla="*/ 62201 w 164377"/>
                <a:gd name="connsiteY1532" fmla="*/ 89060 h 117220"/>
                <a:gd name="connsiteX1533" fmla="*/ 61925 w 164377"/>
                <a:gd name="connsiteY1533" fmla="*/ 89060 h 117220"/>
                <a:gd name="connsiteX1534" fmla="*/ 61925 w 164377"/>
                <a:gd name="connsiteY1534" fmla="*/ 88783 h 117220"/>
                <a:gd name="connsiteX1535" fmla="*/ 61649 w 164377"/>
                <a:gd name="connsiteY1535" fmla="*/ 88783 h 117220"/>
                <a:gd name="connsiteX1536" fmla="*/ 61649 w 164377"/>
                <a:gd name="connsiteY1536" fmla="*/ 88507 h 117220"/>
                <a:gd name="connsiteX1537" fmla="*/ 61372 w 164377"/>
                <a:gd name="connsiteY1537" fmla="*/ 88507 h 117220"/>
                <a:gd name="connsiteX1538" fmla="*/ 61372 w 164377"/>
                <a:gd name="connsiteY1538" fmla="*/ 88231 h 117220"/>
                <a:gd name="connsiteX1539" fmla="*/ 61096 w 164377"/>
                <a:gd name="connsiteY1539" fmla="*/ 88231 h 117220"/>
                <a:gd name="connsiteX1540" fmla="*/ 60820 w 164377"/>
                <a:gd name="connsiteY1540" fmla="*/ 88231 h 117220"/>
                <a:gd name="connsiteX1541" fmla="*/ 60820 w 164377"/>
                <a:gd name="connsiteY1541" fmla="*/ 87954 h 117220"/>
                <a:gd name="connsiteX1542" fmla="*/ 60544 w 164377"/>
                <a:gd name="connsiteY1542" fmla="*/ 87954 h 117220"/>
                <a:gd name="connsiteX1543" fmla="*/ 60268 w 164377"/>
                <a:gd name="connsiteY1543" fmla="*/ 87677 h 117220"/>
                <a:gd name="connsiteX1544" fmla="*/ 59991 w 164377"/>
                <a:gd name="connsiteY1544" fmla="*/ 87677 h 117220"/>
                <a:gd name="connsiteX1545" fmla="*/ 59991 w 164377"/>
                <a:gd name="connsiteY1545" fmla="*/ 87401 h 117220"/>
                <a:gd name="connsiteX1546" fmla="*/ 59715 w 164377"/>
                <a:gd name="connsiteY1546" fmla="*/ 87401 h 117220"/>
                <a:gd name="connsiteX1547" fmla="*/ 59439 w 164377"/>
                <a:gd name="connsiteY1547" fmla="*/ 87401 h 117220"/>
                <a:gd name="connsiteX1548" fmla="*/ 59439 w 164377"/>
                <a:gd name="connsiteY1548" fmla="*/ 87125 h 117220"/>
                <a:gd name="connsiteX1549" fmla="*/ 59163 w 164377"/>
                <a:gd name="connsiteY1549" fmla="*/ 87125 h 117220"/>
                <a:gd name="connsiteX1550" fmla="*/ 59163 w 164377"/>
                <a:gd name="connsiteY1550" fmla="*/ 86848 h 117220"/>
                <a:gd name="connsiteX1551" fmla="*/ 58886 w 164377"/>
                <a:gd name="connsiteY1551" fmla="*/ 86848 h 117220"/>
                <a:gd name="connsiteX1552" fmla="*/ 58886 w 164377"/>
                <a:gd name="connsiteY1552" fmla="*/ 86571 h 117220"/>
                <a:gd name="connsiteX1553" fmla="*/ 58610 w 164377"/>
                <a:gd name="connsiteY1553" fmla="*/ 86571 h 117220"/>
                <a:gd name="connsiteX1554" fmla="*/ 58610 w 164377"/>
                <a:gd name="connsiteY1554" fmla="*/ 86295 h 117220"/>
                <a:gd name="connsiteX1555" fmla="*/ 58610 w 164377"/>
                <a:gd name="connsiteY1555" fmla="*/ 86019 h 117220"/>
                <a:gd name="connsiteX1556" fmla="*/ 58334 w 164377"/>
                <a:gd name="connsiteY1556" fmla="*/ 86019 h 117220"/>
                <a:gd name="connsiteX1557" fmla="*/ 58334 w 164377"/>
                <a:gd name="connsiteY1557" fmla="*/ 85742 h 117220"/>
                <a:gd name="connsiteX1558" fmla="*/ 58057 w 164377"/>
                <a:gd name="connsiteY1558" fmla="*/ 85742 h 117220"/>
                <a:gd name="connsiteX1559" fmla="*/ 57781 w 164377"/>
                <a:gd name="connsiteY1559" fmla="*/ 85742 h 117220"/>
                <a:gd name="connsiteX1560" fmla="*/ 57781 w 164377"/>
                <a:gd name="connsiteY1560" fmla="*/ 86019 h 117220"/>
                <a:gd name="connsiteX1561" fmla="*/ 57505 w 164377"/>
                <a:gd name="connsiteY1561" fmla="*/ 86019 h 117220"/>
                <a:gd name="connsiteX1562" fmla="*/ 57505 w 164377"/>
                <a:gd name="connsiteY1562" fmla="*/ 85742 h 117220"/>
                <a:gd name="connsiteX1563" fmla="*/ 57229 w 164377"/>
                <a:gd name="connsiteY1563" fmla="*/ 85742 h 117220"/>
                <a:gd name="connsiteX1564" fmla="*/ 57229 w 164377"/>
                <a:gd name="connsiteY1564" fmla="*/ 85466 h 117220"/>
                <a:gd name="connsiteX1565" fmla="*/ 57229 w 164377"/>
                <a:gd name="connsiteY1565" fmla="*/ 85189 h 117220"/>
                <a:gd name="connsiteX1566" fmla="*/ 56952 w 164377"/>
                <a:gd name="connsiteY1566" fmla="*/ 85189 h 117220"/>
                <a:gd name="connsiteX1567" fmla="*/ 56952 w 164377"/>
                <a:gd name="connsiteY1567" fmla="*/ 84913 h 117220"/>
                <a:gd name="connsiteX1568" fmla="*/ 56676 w 164377"/>
                <a:gd name="connsiteY1568" fmla="*/ 84913 h 117220"/>
                <a:gd name="connsiteX1569" fmla="*/ 56676 w 164377"/>
                <a:gd name="connsiteY1569" fmla="*/ 84636 h 117220"/>
                <a:gd name="connsiteX1570" fmla="*/ 56400 w 164377"/>
                <a:gd name="connsiteY1570" fmla="*/ 84636 h 117220"/>
                <a:gd name="connsiteX1571" fmla="*/ 56124 w 164377"/>
                <a:gd name="connsiteY1571" fmla="*/ 84636 h 117220"/>
                <a:gd name="connsiteX1572" fmla="*/ 56124 w 164377"/>
                <a:gd name="connsiteY1572" fmla="*/ 84360 h 117220"/>
                <a:gd name="connsiteX1573" fmla="*/ 55847 w 164377"/>
                <a:gd name="connsiteY1573" fmla="*/ 84360 h 117220"/>
                <a:gd name="connsiteX1574" fmla="*/ 55571 w 164377"/>
                <a:gd name="connsiteY1574" fmla="*/ 84360 h 117220"/>
                <a:gd name="connsiteX1575" fmla="*/ 55571 w 164377"/>
                <a:gd name="connsiteY1575" fmla="*/ 84084 h 117220"/>
                <a:gd name="connsiteX1576" fmla="*/ 55295 w 164377"/>
                <a:gd name="connsiteY1576" fmla="*/ 84084 h 117220"/>
                <a:gd name="connsiteX1577" fmla="*/ 55295 w 164377"/>
                <a:gd name="connsiteY1577" fmla="*/ 83807 h 117220"/>
                <a:gd name="connsiteX1578" fmla="*/ 55019 w 164377"/>
                <a:gd name="connsiteY1578" fmla="*/ 83807 h 117220"/>
                <a:gd name="connsiteX1579" fmla="*/ 55019 w 164377"/>
                <a:gd name="connsiteY1579" fmla="*/ 83530 h 117220"/>
                <a:gd name="connsiteX1580" fmla="*/ 54742 w 164377"/>
                <a:gd name="connsiteY1580" fmla="*/ 83254 h 117220"/>
                <a:gd name="connsiteX1581" fmla="*/ 54742 w 164377"/>
                <a:gd name="connsiteY1581" fmla="*/ 82978 h 117220"/>
                <a:gd name="connsiteX1582" fmla="*/ 54742 w 164377"/>
                <a:gd name="connsiteY1582" fmla="*/ 82701 h 117220"/>
                <a:gd name="connsiteX1583" fmla="*/ 54742 w 164377"/>
                <a:gd name="connsiteY1583" fmla="*/ 82425 h 117220"/>
                <a:gd name="connsiteX1584" fmla="*/ 54742 w 164377"/>
                <a:gd name="connsiteY1584" fmla="*/ 82148 h 117220"/>
                <a:gd name="connsiteX1585" fmla="*/ 54742 w 164377"/>
                <a:gd name="connsiteY1585" fmla="*/ 81872 h 117220"/>
                <a:gd name="connsiteX1586" fmla="*/ 54742 w 164377"/>
                <a:gd name="connsiteY1586" fmla="*/ 81595 h 117220"/>
                <a:gd name="connsiteX1587" fmla="*/ 54466 w 164377"/>
                <a:gd name="connsiteY1587" fmla="*/ 81595 h 117220"/>
                <a:gd name="connsiteX1588" fmla="*/ 54466 w 164377"/>
                <a:gd name="connsiteY1588" fmla="*/ 81319 h 117220"/>
                <a:gd name="connsiteX1589" fmla="*/ 54190 w 164377"/>
                <a:gd name="connsiteY1589" fmla="*/ 81042 h 117220"/>
                <a:gd name="connsiteX1590" fmla="*/ 53913 w 164377"/>
                <a:gd name="connsiteY1590" fmla="*/ 80766 h 117220"/>
                <a:gd name="connsiteX1591" fmla="*/ 53913 w 164377"/>
                <a:gd name="connsiteY1591" fmla="*/ 80489 h 117220"/>
                <a:gd name="connsiteX1592" fmla="*/ 53637 w 164377"/>
                <a:gd name="connsiteY1592" fmla="*/ 80213 h 117220"/>
                <a:gd name="connsiteX1593" fmla="*/ 53637 w 164377"/>
                <a:gd name="connsiteY1593" fmla="*/ 79937 h 117220"/>
                <a:gd name="connsiteX1594" fmla="*/ 53361 w 164377"/>
                <a:gd name="connsiteY1594" fmla="*/ 79660 h 117220"/>
                <a:gd name="connsiteX1595" fmla="*/ 53361 w 164377"/>
                <a:gd name="connsiteY1595" fmla="*/ 79384 h 117220"/>
                <a:gd name="connsiteX1596" fmla="*/ 53085 w 164377"/>
                <a:gd name="connsiteY1596" fmla="*/ 79384 h 117220"/>
                <a:gd name="connsiteX1597" fmla="*/ 53085 w 164377"/>
                <a:gd name="connsiteY1597" fmla="*/ 79107 h 117220"/>
                <a:gd name="connsiteX1598" fmla="*/ 53085 w 164377"/>
                <a:gd name="connsiteY1598" fmla="*/ 78831 h 117220"/>
                <a:gd name="connsiteX1599" fmla="*/ 52808 w 164377"/>
                <a:gd name="connsiteY1599" fmla="*/ 78831 h 117220"/>
                <a:gd name="connsiteX1600" fmla="*/ 52808 w 164377"/>
                <a:gd name="connsiteY1600" fmla="*/ 78554 h 117220"/>
                <a:gd name="connsiteX1601" fmla="*/ 52532 w 164377"/>
                <a:gd name="connsiteY1601" fmla="*/ 78554 h 117220"/>
                <a:gd name="connsiteX1602" fmla="*/ 52532 w 164377"/>
                <a:gd name="connsiteY1602" fmla="*/ 78278 h 117220"/>
                <a:gd name="connsiteX1603" fmla="*/ 52256 w 164377"/>
                <a:gd name="connsiteY1603" fmla="*/ 78278 h 117220"/>
                <a:gd name="connsiteX1604" fmla="*/ 52256 w 164377"/>
                <a:gd name="connsiteY1604" fmla="*/ 78001 h 117220"/>
                <a:gd name="connsiteX1605" fmla="*/ 51980 w 164377"/>
                <a:gd name="connsiteY1605" fmla="*/ 77725 h 117220"/>
                <a:gd name="connsiteX1606" fmla="*/ 52256 w 164377"/>
                <a:gd name="connsiteY1606" fmla="*/ 77725 h 117220"/>
                <a:gd name="connsiteX1607" fmla="*/ 52532 w 164377"/>
                <a:gd name="connsiteY1607" fmla="*/ 77725 h 117220"/>
                <a:gd name="connsiteX1608" fmla="*/ 52532 w 164377"/>
                <a:gd name="connsiteY1608" fmla="*/ 77448 h 117220"/>
                <a:gd name="connsiteX1609" fmla="*/ 52532 w 164377"/>
                <a:gd name="connsiteY1609" fmla="*/ 77172 h 117220"/>
                <a:gd name="connsiteX1610" fmla="*/ 52256 w 164377"/>
                <a:gd name="connsiteY1610" fmla="*/ 77172 h 117220"/>
                <a:gd name="connsiteX1611" fmla="*/ 52256 w 164377"/>
                <a:gd name="connsiteY1611" fmla="*/ 76895 h 117220"/>
                <a:gd name="connsiteX1612" fmla="*/ 51980 w 164377"/>
                <a:gd name="connsiteY1612" fmla="*/ 76895 h 117220"/>
                <a:gd name="connsiteX1613" fmla="*/ 51980 w 164377"/>
                <a:gd name="connsiteY1613" fmla="*/ 76619 h 117220"/>
                <a:gd name="connsiteX1614" fmla="*/ 51703 w 164377"/>
                <a:gd name="connsiteY1614" fmla="*/ 76619 h 117220"/>
                <a:gd name="connsiteX1615" fmla="*/ 51703 w 164377"/>
                <a:gd name="connsiteY1615" fmla="*/ 76342 h 117220"/>
                <a:gd name="connsiteX1616" fmla="*/ 51427 w 164377"/>
                <a:gd name="connsiteY1616" fmla="*/ 76342 h 117220"/>
                <a:gd name="connsiteX1617" fmla="*/ 51427 w 164377"/>
                <a:gd name="connsiteY1617" fmla="*/ 76066 h 117220"/>
                <a:gd name="connsiteX1618" fmla="*/ 51151 w 164377"/>
                <a:gd name="connsiteY1618" fmla="*/ 76066 h 117220"/>
                <a:gd name="connsiteX1619" fmla="*/ 51151 w 164377"/>
                <a:gd name="connsiteY1619" fmla="*/ 75790 h 117220"/>
                <a:gd name="connsiteX1620" fmla="*/ 50875 w 164377"/>
                <a:gd name="connsiteY1620" fmla="*/ 75790 h 117220"/>
                <a:gd name="connsiteX1621" fmla="*/ 50875 w 164377"/>
                <a:gd name="connsiteY1621" fmla="*/ 75513 h 117220"/>
                <a:gd name="connsiteX1622" fmla="*/ 50598 w 164377"/>
                <a:gd name="connsiteY1622" fmla="*/ 75513 h 117220"/>
                <a:gd name="connsiteX1623" fmla="*/ 50598 w 164377"/>
                <a:gd name="connsiteY1623" fmla="*/ 75237 h 117220"/>
                <a:gd name="connsiteX1624" fmla="*/ 50322 w 164377"/>
                <a:gd name="connsiteY1624" fmla="*/ 75237 h 117220"/>
                <a:gd name="connsiteX1625" fmla="*/ 50322 w 164377"/>
                <a:gd name="connsiteY1625" fmla="*/ 74960 h 117220"/>
                <a:gd name="connsiteX1626" fmla="*/ 50046 w 164377"/>
                <a:gd name="connsiteY1626" fmla="*/ 74960 h 117220"/>
                <a:gd name="connsiteX1627" fmla="*/ 50046 w 164377"/>
                <a:gd name="connsiteY1627" fmla="*/ 74684 h 117220"/>
                <a:gd name="connsiteX1628" fmla="*/ 49769 w 164377"/>
                <a:gd name="connsiteY1628" fmla="*/ 74684 h 117220"/>
                <a:gd name="connsiteX1629" fmla="*/ 49493 w 164377"/>
                <a:gd name="connsiteY1629" fmla="*/ 74407 h 117220"/>
                <a:gd name="connsiteX1630" fmla="*/ 49217 w 164377"/>
                <a:gd name="connsiteY1630" fmla="*/ 74131 h 117220"/>
                <a:gd name="connsiteX1631" fmla="*/ 48941 w 164377"/>
                <a:gd name="connsiteY1631" fmla="*/ 73854 h 117220"/>
                <a:gd name="connsiteX1632" fmla="*/ 48941 w 164377"/>
                <a:gd name="connsiteY1632" fmla="*/ 73578 h 117220"/>
                <a:gd name="connsiteX1633" fmla="*/ 48664 w 164377"/>
                <a:gd name="connsiteY1633" fmla="*/ 73578 h 117220"/>
                <a:gd name="connsiteX1634" fmla="*/ 48664 w 164377"/>
                <a:gd name="connsiteY1634" fmla="*/ 73301 h 117220"/>
                <a:gd name="connsiteX1635" fmla="*/ 48388 w 164377"/>
                <a:gd name="connsiteY1635" fmla="*/ 73301 h 117220"/>
                <a:gd name="connsiteX1636" fmla="*/ 48388 w 164377"/>
                <a:gd name="connsiteY1636" fmla="*/ 73025 h 117220"/>
                <a:gd name="connsiteX1637" fmla="*/ 48112 w 164377"/>
                <a:gd name="connsiteY1637" fmla="*/ 73025 h 117220"/>
                <a:gd name="connsiteX1638" fmla="*/ 48112 w 164377"/>
                <a:gd name="connsiteY1638" fmla="*/ 72748 h 117220"/>
                <a:gd name="connsiteX1639" fmla="*/ 48112 w 164377"/>
                <a:gd name="connsiteY1639" fmla="*/ 72472 h 117220"/>
                <a:gd name="connsiteX1640" fmla="*/ 47836 w 164377"/>
                <a:gd name="connsiteY1640" fmla="*/ 72472 h 117220"/>
                <a:gd name="connsiteX1641" fmla="*/ 47836 w 164377"/>
                <a:gd name="connsiteY1641" fmla="*/ 72196 h 117220"/>
                <a:gd name="connsiteX1642" fmla="*/ 47559 w 164377"/>
                <a:gd name="connsiteY1642" fmla="*/ 72196 h 117220"/>
                <a:gd name="connsiteX1643" fmla="*/ 47559 w 164377"/>
                <a:gd name="connsiteY1643" fmla="*/ 71919 h 117220"/>
                <a:gd name="connsiteX1644" fmla="*/ 47283 w 164377"/>
                <a:gd name="connsiteY1644" fmla="*/ 71919 h 117220"/>
                <a:gd name="connsiteX1645" fmla="*/ 47283 w 164377"/>
                <a:gd name="connsiteY1645" fmla="*/ 71643 h 117220"/>
                <a:gd name="connsiteX1646" fmla="*/ 47007 w 164377"/>
                <a:gd name="connsiteY1646" fmla="*/ 71366 h 117220"/>
                <a:gd name="connsiteX1647" fmla="*/ 47007 w 164377"/>
                <a:gd name="connsiteY1647" fmla="*/ 71090 h 117220"/>
                <a:gd name="connsiteX1648" fmla="*/ 46731 w 164377"/>
                <a:gd name="connsiteY1648" fmla="*/ 71090 h 117220"/>
                <a:gd name="connsiteX1649" fmla="*/ 46731 w 164377"/>
                <a:gd name="connsiteY1649" fmla="*/ 70813 h 117220"/>
                <a:gd name="connsiteX1650" fmla="*/ 46454 w 164377"/>
                <a:gd name="connsiteY1650" fmla="*/ 70813 h 117220"/>
                <a:gd name="connsiteX1651" fmla="*/ 46178 w 164377"/>
                <a:gd name="connsiteY1651" fmla="*/ 70813 h 117220"/>
                <a:gd name="connsiteX1652" fmla="*/ 45902 w 164377"/>
                <a:gd name="connsiteY1652" fmla="*/ 70813 h 117220"/>
                <a:gd name="connsiteX1653" fmla="*/ 45626 w 164377"/>
                <a:gd name="connsiteY1653" fmla="*/ 70813 h 117220"/>
                <a:gd name="connsiteX1654" fmla="*/ 45349 w 164377"/>
                <a:gd name="connsiteY1654" fmla="*/ 70813 h 117220"/>
                <a:gd name="connsiteX1655" fmla="*/ 45349 w 164377"/>
                <a:gd name="connsiteY1655" fmla="*/ 70537 h 117220"/>
                <a:gd name="connsiteX1656" fmla="*/ 45073 w 164377"/>
                <a:gd name="connsiteY1656" fmla="*/ 70537 h 117220"/>
                <a:gd name="connsiteX1657" fmla="*/ 45073 w 164377"/>
                <a:gd name="connsiteY1657" fmla="*/ 70260 h 117220"/>
                <a:gd name="connsiteX1658" fmla="*/ 45073 w 164377"/>
                <a:gd name="connsiteY1658" fmla="*/ 69984 h 117220"/>
                <a:gd name="connsiteX1659" fmla="*/ 44797 w 164377"/>
                <a:gd name="connsiteY1659" fmla="*/ 69984 h 117220"/>
                <a:gd name="connsiteX1660" fmla="*/ 44797 w 164377"/>
                <a:gd name="connsiteY1660" fmla="*/ 69707 h 117220"/>
                <a:gd name="connsiteX1661" fmla="*/ 44797 w 164377"/>
                <a:gd name="connsiteY1661" fmla="*/ 69431 h 117220"/>
                <a:gd name="connsiteX1662" fmla="*/ 44520 w 164377"/>
                <a:gd name="connsiteY1662" fmla="*/ 69431 h 117220"/>
                <a:gd name="connsiteX1663" fmla="*/ 44520 w 164377"/>
                <a:gd name="connsiteY1663" fmla="*/ 69154 h 117220"/>
                <a:gd name="connsiteX1664" fmla="*/ 44520 w 164377"/>
                <a:gd name="connsiteY1664" fmla="*/ 68878 h 117220"/>
                <a:gd name="connsiteX1665" fmla="*/ 44244 w 164377"/>
                <a:gd name="connsiteY1665" fmla="*/ 68878 h 117220"/>
                <a:gd name="connsiteX1666" fmla="*/ 44244 w 164377"/>
                <a:gd name="connsiteY1666" fmla="*/ 68601 h 117220"/>
                <a:gd name="connsiteX1667" fmla="*/ 44244 w 164377"/>
                <a:gd name="connsiteY1667" fmla="*/ 68325 h 117220"/>
                <a:gd name="connsiteX1668" fmla="*/ 43968 w 164377"/>
                <a:gd name="connsiteY1668" fmla="*/ 68325 h 117220"/>
                <a:gd name="connsiteX1669" fmla="*/ 43968 w 164377"/>
                <a:gd name="connsiteY1669" fmla="*/ 68049 h 117220"/>
                <a:gd name="connsiteX1670" fmla="*/ 43968 w 164377"/>
                <a:gd name="connsiteY1670" fmla="*/ 67772 h 117220"/>
                <a:gd name="connsiteX1671" fmla="*/ 43692 w 164377"/>
                <a:gd name="connsiteY1671" fmla="*/ 67772 h 117220"/>
                <a:gd name="connsiteX1672" fmla="*/ 43692 w 164377"/>
                <a:gd name="connsiteY1672" fmla="*/ 67496 h 117220"/>
                <a:gd name="connsiteX1673" fmla="*/ 43415 w 164377"/>
                <a:gd name="connsiteY1673" fmla="*/ 67496 h 117220"/>
                <a:gd name="connsiteX1674" fmla="*/ 43415 w 164377"/>
                <a:gd name="connsiteY1674" fmla="*/ 67219 h 117220"/>
                <a:gd name="connsiteX1675" fmla="*/ 43415 w 164377"/>
                <a:gd name="connsiteY1675" fmla="*/ 66943 h 117220"/>
                <a:gd name="connsiteX1676" fmla="*/ 43139 w 164377"/>
                <a:gd name="connsiteY1676" fmla="*/ 66943 h 117220"/>
                <a:gd name="connsiteX1677" fmla="*/ 43139 w 164377"/>
                <a:gd name="connsiteY1677" fmla="*/ 66666 h 117220"/>
                <a:gd name="connsiteX1678" fmla="*/ 42863 w 164377"/>
                <a:gd name="connsiteY1678" fmla="*/ 66666 h 117220"/>
                <a:gd name="connsiteX1679" fmla="*/ 42863 w 164377"/>
                <a:gd name="connsiteY1679" fmla="*/ 66390 h 117220"/>
                <a:gd name="connsiteX1680" fmla="*/ 42587 w 164377"/>
                <a:gd name="connsiteY1680" fmla="*/ 66390 h 117220"/>
                <a:gd name="connsiteX1681" fmla="*/ 42587 w 164377"/>
                <a:gd name="connsiteY1681" fmla="*/ 66113 h 117220"/>
                <a:gd name="connsiteX1682" fmla="*/ 42310 w 164377"/>
                <a:gd name="connsiteY1682" fmla="*/ 66113 h 117220"/>
                <a:gd name="connsiteX1683" fmla="*/ 42310 w 164377"/>
                <a:gd name="connsiteY1683" fmla="*/ 65837 h 117220"/>
                <a:gd name="connsiteX1684" fmla="*/ 42310 w 164377"/>
                <a:gd name="connsiteY1684" fmla="*/ 65560 h 117220"/>
                <a:gd name="connsiteX1685" fmla="*/ 42034 w 164377"/>
                <a:gd name="connsiteY1685" fmla="*/ 65560 h 117220"/>
                <a:gd name="connsiteX1686" fmla="*/ 42034 w 164377"/>
                <a:gd name="connsiteY1686" fmla="*/ 65284 h 117220"/>
                <a:gd name="connsiteX1687" fmla="*/ 41758 w 164377"/>
                <a:gd name="connsiteY1687" fmla="*/ 65284 h 117220"/>
                <a:gd name="connsiteX1688" fmla="*/ 41758 w 164377"/>
                <a:gd name="connsiteY1688" fmla="*/ 65008 h 117220"/>
                <a:gd name="connsiteX1689" fmla="*/ 41482 w 164377"/>
                <a:gd name="connsiteY1689" fmla="*/ 65008 h 117220"/>
                <a:gd name="connsiteX1690" fmla="*/ 41482 w 164377"/>
                <a:gd name="connsiteY1690" fmla="*/ 64731 h 117220"/>
                <a:gd name="connsiteX1691" fmla="*/ 41205 w 164377"/>
                <a:gd name="connsiteY1691" fmla="*/ 64454 h 117220"/>
                <a:gd name="connsiteX1692" fmla="*/ 41205 w 164377"/>
                <a:gd name="connsiteY1692" fmla="*/ 64178 h 117220"/>
                <a:gd name="connsiteX1693" fmla="*/ 40929 w 164377"/>
                <a:gd name="connsiteY1693" fmla="*/ 64178 h 117220"/>
                <a:gd name="connsiteX1694" fmla="*/ 40929 w 164377"/>
                <a:gd name="connsiteY1694" fmla="*/ 63902 h 117220"/>
                <a:gd name="connsiteX1695" fmla="*/ 40929 w 164377"/>
                <a:gd name="connsiteY1695" fmla="*/ 63625 h 117220"/>
                <a:gd name="connsiteX1696" fmla="*/ 40653 w 164377"/>
                <a:gd name="connsiteY1696" fmla="*/ 63625 h 117220"/>
                <a:gd name="connsiteX1697" fmla="*/ 40653 w 164377"/>
                <a:gd name="connsiteY1697" fmla="*/ 63349 h 117220"/>
                <a:gd name="connsiteX1698" fmla="*/ 40653 w 164377"/>
                <a:gd name="connsiteY1698" fmla="*/ 63072 h 117220"/>
                <a:gd name="connsiteX1699" fmla="*/ 40376 w 164377"/>
                <a:gd name="connsiteY1699" fmla="*/ 63072 h 117220"/>
                <a:gd name="connsiteX1700" fmla="*/ 40376 w 164377"/>
                <a:gd name="connsiteY1700" fmla="*/ 62796 h 117220"/>
                <a:gd name="connsiteX1701" fmla="*/ 40376 w 164377"/>
                <a:gd name="connsiteY1701" fmla="*/ 62519 h 117220"/>
                <a:gd name="connsiteX1702" fmla="*/ 40100 w 164377"/>
                <a:gd name="connsiteY1702" fmla="*/ 62519 h 117220"/>
                <a:gd name="connsiteX1703" fmla="*/ 40100 w 164377"/>
                <a:gd name="connsiteY1703" fmla="*/ 62243 h 117220"/>
                <a:gd name="connsiteX1704" fmla="*/ 39824 w 164377"/>
                <a:gd name="connsiteY1704" fmla="*/ 61967 h 117220"/>
                <a:gd name="connsiteX1705" fmla="*/ 39824 w 164377"/>
                <a:gd name="connsiteY1705" fmla="*/ 61690 h 117220"/>
                <a:gd name="connsiteX1706" fmla="*/ 39548 w 164377"/>
                <a:gd name="connsiteY1706" fmla="*/ 61690 h 117220"/>
                <a:gd name="connsiteX1707" fmla="*/ 39548 w 164377"/>
                <a:gd name="connsiteY1707" fmla="*/ 61413 h 117220"/>
                <a:gd name="connsiteX1708" fmla="*/ 39548 w 164377"/>
                <a:gd name="connsiteY1708" fmla="*/ 61137 h 117220"/>
                <a:gd name="connsiteX1709" fmla="*/ 39271 w 164377"/>
                <a:gd name="connsiteY1709" fmla="*/ 61137 h 117220"/>
                <a:gd name="connsiteX1710" fmla="*/ 39271 w 164377"/>
                <a:gd name="connsiteY1710" fmla="*/ 60861 h 117220"/>
                <a:gd name="connsiteX1711" fmla="*/ 38995 w 164377"/>
                <a:gd name="connsiteY1711" fmla="*/ 60861 h 117220"/>
                <a:gd name="connsiteX1712" fmla="*/ 38995 w 164377"/>
                <a:gd name="connsiteY1712" fmla="*/ 60584 h 117220"/>
                <a:gd name="connsiteX1713" fmla="*/ 38995 w 164377"/>
                <a:gd name="connsiteY1713" fmla="*/ 60307 h 117220"/>
                <a:gd name="connsiteX1714" fmla="*/ 38719 w 164377"/>
                <a:gd name="connsiteY1714" fmla="*/ 60307 h 117220"/>
                <a:gd name="connsiteX1715" fmla="*/ 38719 w 164377"/>
                <a:gd name="connsiteY1715" fmla="*/ 60031 h 117220"/>
                <a:gd name="connsiteX1716" fmla="*/ 38443 w 164377"/>
                <a:gd name="connsiteY1716" fmla="*/ 60031 h 117220"/>
                <a:gd name="connsiteX1717" fmla="*/ 38443 w 164377"/>
                <a:gd name="connsiteY1717" fmla="*/ 59755 h 117220"/>
                <a:gd name="connsiteX1718" fmla="*/ 38443 w 164377"/>
                <a:gd name="connsiteY1718" fmla="*/ 59478 h 117220"/>
                <a:gd name="connsiteX1719" fmla="*/ 38166 w 164377"/>
                <a:gd name="connsiteY1719" fmla="*/ 59478 h 117220"/>
                <a:gd name="connsiteX1720" fmla="*/ 38166 w 164377"/>
                <a:gd name="connsiteY1720" fmla="*/ 59202 h 117220"/>
                <a:gd name="connsiteX1721" fmla="*/ 38166 w 164377"/>
                <a:gd name="connsiteY1721" fmla="*/ 58925 h 117220"/>
                <a:gd name="connsiteX1722" fmla="*/ 37890 w 164377"/>
                <a:gd name="connsiteY1722" fmla="*/ 58925 h 117220"/>
                <a:gd name="connsiteX1723" fmla="*/ 37890 w 164377"/>
                <a:gd name="connsiteY1723" fmla="*/ 58649 h 117220"/>
                <a:gd name="connsiteX1724" fmla="*/ 37614 w 164377"/>
                <a:gd name="connsiteY1724" fmla="*/ 58649 h 117220"/>
                <a:gd name="connsiteX1725" fmla="*/ 37614 w 164377"/>
                <a:gd name="connsiteY1725" fmla="*/ 58372 h 117220"/>
                <a:gd name="connsiteX1726" fmla="*/ 37338 w 164377"/>
                <a:gd name="connsiteY1726" fmla="*/ 58096 h 117220"/>
                <a:gd name="connsiteX1727" fmla="*/ 37061 w 164377"/>
                <a:gd name="connsiteY1727" fmla="*/ 57820 h 117220"/>
                <a:gd name="connsiteX1728" fmla="*/ 36785 w 164377"/>
                <a:gd name="connsiteY1728" fmla="*/ 57820 h 117220"/>
                <a:gd name="connsiteX1729" fmla="*/ 36785 w 164377"/>
                <a:gd name="connsiteY1729" fmla="*/ 57543 h 117220"/>
                <a:gd name="connsiteX1730" fmla="*/ 36509 w 164377"/>
                <a:gd name="connsiteY1730" fmla="*/ 57543 h 117220"/>
                <a:gd name="connsiteX1731" fmla="*/ 36509 w 164377"/>
                <a:gd name="connsiteY1731" fmla="*/ 57266 h 117220"/>
                <a:gd name="connsiteX1732" fmla="*/ 36232 w 164377"/>
                <a:gd name="connsiteY1732" fmla="*/ 57266 h 117220"/>
                <a:gd name="connsiteX1733" fmla="*/ 36232 w 164377"/>
                <a:gd name="connsiteY1733" fmla="*/ 56990 h 117220"/>
                <a:gd name="connsiteX1734" fmla="*/ 35956 w 164377"/>
                <a:gd name="connsiteY1734" fmla="*/ 56990 h 117220"/>
                <a:gd name="connsiteX1735" fmla="*/ 35680 w 164377"/>
                <a:gd name="connsiteY1735" fmla="*/ 56714 h 117220"/>
                <a:gd name="connsiteX1736" fmla="*/ 35404 w 164377"/>
                <a:gd name="connsiteY1736" fmla="*/ 56437 h 117220"/>
                <a:gd name="connsiteX1737" fmla="*/ 35404 w 164377"/>
                <a:gd name="connsiteY1737" fmla="*/ 56161 h 117220"/>
                <a:gd name="connsiteX1738" fmla="*/ 35127 w 164377"/>
                <a:gd name="connsiteY1738" fmla="*/ 56161 h 117220"/>
                <a:gd name="connsiteX1739" fmla="*/ 35127 w 164377"/>
                <a:gd name="connsiteY1739" fmla="*/ 55884 h 117220"/>
                <a:gd name="connsiteX1740" fmla="*/ 35127 w 164377"/>
                <a:gd name="connsiteY1740" fmla="*/ 55608 h 117220"/>
                <a:gd name="connsiteX1741" fmla="*/ 34851 w 164377"/>
                <a:gd name="connsiteY1741" fmla="*/ 55608 h 117220"/>
                <a:gd name="connsiteX1742" fmla="*/ 34851 w 164377"/>
                <a:gd name="connsiteY1742" fmla="*/ 55331 h 117220"/>
                <a:gd name="connsiteX1743" fmla="*/ 34575 w 164377"/>
                <a:gd name="connsiteY1743" fmla="*/ 55055 h 117220"/>
                <a:gd name="connsiteX1744" fmla="*/ 34575 w 164377"/>
                <a:gd name="connsiteY1744" fmla="*/ 54778 h 117220"/>
                <a:gd name="connsiteX1745" fmla="*/ 34299 w 164377"/>
                <a:gd name="connsiteY1745" fmla="*/ 54778 h 117220"/>
                <a:gd name="connsiteX1746" fmla="*/ 34299 w 164377"/>
                <a:gd name="connsiteY1746" fmla="*/ 54502 h 117220"/>
                <a:gd name="connsiteX1747" fmla="*/ 34023 w 164377"/>
                <a:gd name="connsiteY1747" fmla="*/ 54225 h 117220"/>
                <a:gd name="connsiteX1748" fmla="*/ 34023 w 164377"/>
                <a:gd name="connsiteY1748" fmla="*/ 53949 h 117220"/>
                <a:gd name="connsiteX1749" fmla="*/ 33746 w 164377"/>
                <a:gd name="connsiteY1749" fmla="*/ 53949 h 117220"/>
                <a:gd name="connsiteX1750" fmla="*/ 33746 w 164377"/>
                <a:gd name="connsiteY1750" fmla="*/ 53673 h 117220"/>
                <a:gd name="connsiteX1751" fmla="*/ 33470 w 164377"/>
                <a:gd name="connsiteY1751" fmla="*/ 53673 h 117220"/>
                <a:gd name="connsiteX1752" fmla="*/ 33470 w 164377"/>
                <a:gd name="connsiteY1752" fmla="*/ 53396 h 117220"/>
                <a:gd name="connsiteX1753" fmla="*/ 33470 w 164377"/>
                <a:gd name="connsiteY1753" fmla="*/ 53119 h 117220"/>
                <a:gd name="connsiteX1754" fmla="*/ 33194 w 164377"/>
                <a:gd name="connsiteY1754" fmla="*/ 53119 h 117220"/>
                <a:gd name="connsiteX1755" fmla="*/ 33194 w 164377"/>
                <a:gd name="connsiteY1755" fmla="*/ 52843 h 117220"/>
                <a:gd name="connsiteX1756" fmla="*/ 32917 w 164377"/>
                <a:gd name="connsiteY1756" fmla="*/ 52843 h 117220"/>
                <a:gd name="connsiteX1757" fmla="*/ 32917 w 164377"/>
                <a:gd name="connsiteY1757" fmla="*/ 52567 h 117220"/>
                <a:gd name="connsiteX1758" fmla="*/ 32917 w 164377"/>
                <a:gd name="connsiteY1758" fmla="*/ 52290 h 117220"/>
                <a:gd name="connsiteX1759" fmla="*/ 32641 w 164377"/>
                <a:gd name="connsiteY1759" fmla="*/ 52290 h 117220"/>
                <a:gd name="connsiteX1760" fmla="*/ 32641 w 164377"/>
                <a:gd name="connsiteY1760" fmla="*/ 52014 h 117220"/>
                <a:gd name="connsiteX1761" fmla="*/ 32365 w 164377"/>
                <a:gd name="connsiteY1761" fmla="*/ 52014 h 117220"/>
                <a:gd name="connsiteX1762" fmla="*/ 32365 w 164377"/>
                <a:gd name="connsiteY1762" fmla="*/ 51737 h 117220"/>
                <a:gd name="connsiteX1763" fmla="*/ 32088 w 164377"/>
                <a:gd name="connsiteY1763" fmla="*/ 51184 h 117220"/>
                <a:gd name="connsiteX1764" fmla="*/ 32088 w 164377"/>
                <a:gd name="connsiteY1764" fmla="*/ 50908 h 117220"/>
                <a:gd name="connsiteX1765" fmla="*/ 31812 w 164377"/>
                <a:gd name="connsiteY1765" fmla="*/ 50908 h 117220"/>
                <a:gd name="connsiteX1766" fmla="*/ 31812 w 164377"/>
                <a:gd name="connsiteY1766" fmla="*/ 50631 h 117220"/>
                <a:gd name="connsiteX1767" fmla="*/ 31536 w 164377"/>
                <a:gd name="connsiteY1767" fmla="*/ 50631 h 117220"/>
                <a:gd name="connsiteX1768" fmla="*/ 31536 w 164377"/>
                <a:gd name="connsiteY1768" fmla="*/ 50355 h 117220"/>
                <a:gd name="connsiteX1769" fmla="*/ 31536 w 164377"/>
                <a:gd name="connsiteY1769" fmla="*/ 50078 h 117220"/>
                <a:gd name="connsiteX1770" fmla="*/ 31260 w 164377"/>
                <a:gd name="connsiteY1770" fmla="*/ 50078 h 117220"/>
                <a:gd name="connsiteX1771" fmla="*/ 31260 w 164377"/>
                <a:gd name="connsiteY1771" fmla="*/ 49802 h 117220"/>
                <a:gd name="connsiteX1772" fmla="*/ 30983 w 164377"/>
                <a:gd name="connsiteY1772" fmla="*/ 49526 h 117220"/>
                <a:gd name="connsiteX1773" fmla="*/ 30983 w 164377"/>
                <a:gd name="connsiteY1773" fmla="*/ 49249 h 117220"/>
                <a:gd name="connsiteX1774" fmla="*/ 30707 w 164377"/>
                <a:gd name="connsiteY1774" fmla="*/ 49249 h 117220"/>
                <a:gd name="connsiteX1775" fmla="*/ 30707 w 164377"/>
                <a:gd name="connsiteY1775" fmla="*/ 48973 h 117220"/>
                <a:gd name="connsiteX1776" fmla="*/ 30707 w 164377"/>
                <a:gd name="connsiteY1776" fmla="*/ 48696 h 117220"/>
                <a:gd name="connsiteX1777" fmla="*/ 30983 w 164377"/>
                <a:gd name="connsiteY1777" fmla="*/ 48696 h 117220"/>
                <a:gd name="connsiteX1778" fmla="*/ 30983 w 164377"/>
                <a:gd name="connsiteY1778" fmla="*/ 48420 h 117220"/>
                <a:gd name="connsiteX1779" fmla="*/ 30983 w 164377"/>
                <a:gd name="connsiteY1779" fmla="*/ 48143 h 117220"/>
                <a:gd name="connsiteX1780" fmla="*/ 30707 w 164377"/>
                <a:gd name="connsiteY1780" fmla="*/ 48143 h 117220"/>
                <a:gd name="connsiteX1781" fmla="*/ 30707 w 164377"/>
                <a:gd name="connsiteY1781" fmla="*/ 47867 h 117220"/>
                <a:gd name="connsiteX1782" fmla="*/ 30431 w 164377"/>
                <a:gd name="connsiteY1782" fmla="*/ 47867 h 117220"/>
                <a:gd name="connsiteX1783" fmla="*/ 30431 w 164377"/>
                <a:gd name="connsiteY1783" fmla="*/ 47590 h 117220"/>
                <a:gd name="connsiteX1784" fmla="*/ 30155 w 164377"/>
                <a:gd name="connsiteY1784" fmla="*/ 47590 h 117220"/>
                <a:gd name="connsiteX1785" fmla="*/ 29879 w 164377"/>
                <a:gd name="connsiteY1785" fmla="*/ 47590 h 117220"/>
                <a:gd name="connsiteX1786" fmla="*/ 29602 w 164377"/>
                <a:gd name="connsiteY1786" fmla="*/ 47590 h 117220"/>
                <a:gd name="connsiteX1787" fmla="*/ 29602 w 164377"/>
                <a:gd name="connsiteY1787" fmla="*/ 47867 h 117220"/>
                <a:gd name="connsiteX1788" fmla="*/ 29326 w 164377"/>
                <a:gd name="connsiteY1788" fmla="*/ 47867 h 117220"/>
                <a:gd name="connsiteX1789" fmla="*/ 29050 w 164377"/>
                <a:gd name="connsiteY1789" fmla="*/ 47867 h 117220"/>
                <a:gd name="connsiteX1790" fmla="*/ 28773 w 164377"/>
                <a:gd name="connsiteY1790" fmla="*/ 47867 h 117220"/>
                <a:gd name="connsiteX1791" fmla="*/ 28497 w 164377"/>
                <a:gd name="connsiteY1791" fmla="*/ 47867 h 117220"/>
                <a:gd name="connsiteX1792" fmla="*/ 28497 w 164377"/>
                <a:gd name="connsiteY1792" fmla="*/ 47590 h 117220"/>
                <a:gd name="connsiteX1793" fmla="*/ 28221 w 164377"/>
                <a:gd name="connsiteY1793" fmla="*/ 47590 h 117220"/>
                <a:gd name="connsiteX1794" fmla="*/ 27944 w 164377"/>
                <a:gd name="connsiteY1794" fmla="*/ 47590 h 117220"/>
                <a:gd name="connsiteX1795" fmla="*/ 27944 w 164377"/>
                <a:gd name="connsiteY1795" fmla="*/ 47314 h 117220"/>
                <a:gd name="connsiteX1796" fmla="*/ 27668 w 164377"/>
                <a:gd name="connsiteY1796" fmla="*/ 47314 h 117220"/>
                <a:gd name="connsiteX1797" fmla="*/ 27668 w 164377"/>
                <a:gd name="connsiteY1797" fmla="*/ 47037 h 117220"/>
                <a:gd name="connsiteX1798" fmla="*/ 27392 w 164377"/>
                <a:gd name="connsiteY1798" fmla="*/ 47037 h 117220"/>
                <a:gd name="connsiteX1799" fmla="*/ 27392 w 164377"/>
                <a:gd name="connsiteY1799" fmla="*/ 46761 h 117220"/>
                <a:gd name="connsiteX1800" fmla="*/ 27116 w 164377"/>
                <a:gd name="connsiteY1800" fmla="*/ 46484 h 117220"/>
                <a:gd name="connsiteX1801" fmla="*/ 27116 w 164377"/>
                <a:gd name="connsiteY1801" fmla="*/ 46208 h 117220"/>
                <a:gd name="connsiteX1802" fmla="*/ 26839 w 164377"/>
                <a:gd name="connsiteY1802" fmla="*/ 46208 h 117220"/>
                <a:gd name="connsiteX1803" fmla="*/ 26563 w 164377"/>
                <a:gd name="connsiteY1803" fmla="*/ 46208 h 117220"/>
                <a:gd name="connsiteX1804" fmla="*/ 26563 w 164377"/>
                <a:gd name="connsiteY1804" fmla="*/ 45932 h 117220"/>
                <a:gd name="connsiteX1805" fmla="*/ 26287 w 164377"/>
                <a:gd name="connsiteY1805" fmla="*/ 45932 h 117220"/>
                <a:gd name="connsiteX1806" fmla="*/ 26011 w 164377"/>
                <a:gd name="connsiteY1806" fmla="*/ 45655 h 117220"/>
                <a:gd name="connsiteX1807" fmla="*/ 26011 w 164377"/>
                <a:gd name="connsiteY1807" fmla="*/ 45932 h 117220"/>
                <a:gd name="connsiteX1808" fmla="*/ 25735 w 164377"/>
                <a:gd name="connsiteY1808" fmla="*/ 45932 h 117220"/>
                <a:gd name="connsiteX1809" fmla="*/ 25458 w 164377"/>
                <a:gd name="connsiteY1809" fmla="*/ 45932 h 117220"/>
                <a:gd name="connsiteX1810" fmla="*/ 25458 w 164377"/>
                <a:gd name="connsiteY1810" fmla="*/ 46208 h 117220"/>
                <a:gd name="connsiteX1811" fmla="*/ 25182 w 164377"/>
                <a:gd name="connsiteY1811" fmla="*/ 46208 h 117220"/>
                <a:gd name="connsiteX1812" fmla="*/ 25182 w 164377"/>
                <a:gd name="connsiteY1812" fmla="*/ 46484 h 117220"/>
                <a:gd name="connsiteX1813" fmla="*/ 24906 w 164377"/>
                <a:gd name="connsiteY1813" fmla="*/ 46484 h 117220"/>
                <a:gd name="connsiteX1814" fmla="*/ 24629 w 164377"/>
                <a:gd name="connsiteY1814" fmla="*/ 46484 h 117220"/>
                <a:gd name="connsiteX1815" fmla="*/ 24353 w 164377"/>
                <a:gd name="connsiteY1815" fmla="*/ 46208 h 117220"/>
                <a:gd name="connsiteX1816" fmla="*/ 24077 w 164377"/>
                <a:gd name="connsiteY1816" fmla="*/ 46208 h 117220"/>
                <a:gd name="connsiteX1817" fmla="*/ 24077 w 164377"/>
                <a:gd name="connsiteY1817" fmla="*/ 45932 h 117220"/>
                <a:gd name="connsiteX1818" fmla="*/ 23801 w 164377"/>
                <a:gd name="connsiteY1818" fmla="*/ 45932 h 117220"/>
                <a:gd name="connsiteX1819" fmla="*/ 23801 w 164377"/>
                <a:gd name="connsiteY1819" fmla="*/ 45655 h 117220"/>
                <a:gd name="connsiteX1820" fmla="*/ 23524 w 164377"/>
                <a:gd name="connsiteY1820" fmla="*/ 45655 h 117220"/>
                <a:gd name="connsiteX1821" fmla="*/ 23524 w 164377"/>
                <a:gd name="connsiteY1821" fmla="*/ 45379 h 117220"/>
                <a:gd name="connsiteX1822" fmla="*/ 23248 w 164377"/>
                <a:gd name="connsiteY1822" fmla="*/ 45379 h 117220"/>
                <a:gd name="connsiteX1823" fmla="*/ 23248 w 164377"/>
                <a:gd name="connsiteY1823" fmla="*/ 45102 h 117220"/>
                <a:gd name="connsiteX1824" fmla="*/ 22972 w 164377"/>
                <a:gd name="connsiteY1824" fmla="*/ 45102 h 117220"/>
                <a:gd name="connsiteX1825" fmla="*/ 22972 w 164377"/>
                <a:gd name="connsiteY1825" fmla="*/ 44826 h 117220"/>
                <a:gd name="connsiteX1826" fmla="*/ 22695 w 164377"/>
                <a:gd name="connsiteY1826" fmla="*/ 44826 h 117220"/>
                <a:gd name="connsiteX1827" fmla="*/ 22695 w 164377"/>
                <a:gd name="connsiteY1827" fmla="*/ 44549 h 117220"/>
                <a:gd name="connsiteX1828" fmla="*/ 22419 w 164377"/>
                <a:gd name="connsiteY1828" fmla="*/ 44549 h 117220"/>
                <a:gd name="connsiteX1829" fmla="*/ 22419 w 164377"/>
                <a:gd name="connsiteY1829" fmla="*/ 44273 h 117220"/>
                <a:gd name="connsiteX1830" fmla="*/ 22419 w 164377"/>
                <a:gd name="connsiteY1830" fmla="*/ 43996 h 117220"/>
                <a:gd name="connsiteX1831" fmla="*/ 22143 w 164377"/>
                <a:gd name="connsiteY1831" fmla="*/ 43996 h 117220"/>
                <a:gd name="connsiteX1832" fmla="*/ 22143 w 164377"/>
                <a:gd name="connsiteY1832" fmla="*/ 43720 h 117220"/>
                <a:gd name="connsiteX1833" fmla="*/ 21867 w 164377"/>
                <a:gd name="connsiteY1833" fmla="*/ 43720 h 117220"/>
                <a:gd name="connsiteX1834" fmla="*/ 21867 w 164377"/>
                <a:gd name="connsiteY1834" fmla="*/ 43443 h 117220"/>
                <a:gd name="connsiteX1835" fmla="*/ 21591 w 164377"/>
                <a:gd name="connsiteY1835" fmla="*/ 43443 h 117220"/>
                <a:gd name="connsiteX1836" fmla="*/ 21591 w 164377"/>
                <a:gd name="connsiteY1836" fmla="*/ 43167 h 117220"/>
                <a:gd name="connsiteX1837" fmla="*/ 21314 w 164377"/>
                <a:gd name="connsiteY1837" fmla="*/ 43167 h 117220"/>
                <a:gd name="connsiteX1838" fmla="*/ 21314 w 164377"/>
                <a:gd name="connsiteY1838" fmla="*/ 42890 h 117220"/>
                <a:gd name="connsiteX1839" fmla="*/ 21038 w 164377"/>
                <a:gd name="connsiteY1839" fmla="*/ 42890 h 117220"/>
                <a:gd name="connsiteX1840" fmla="*/ 21038 w 164377"/>
                <a:gd name="connsiteY1840" fmla="*/ 42614 h 117220"/>
                <a:gd name="connsiteX1841" fmla="*/ 21038 w 164377"/>
                <a:gd name="connsiteY1841" fmla="*/ 42337 h 117220"/>
                <a:gd name="connsiteX1842" fmla="*/ 20762 w 164377"/>
                <a:gd name="connsiteY1842" fmla="*/ 42337 h 117220"/>
                <a:gd name="connsiteX1843" fmla="*/ 20762 w 164377"/>
                <a:gd name="connsiteY1843" fmla="*/ 42061 h 117220"/>
                <a:gd name="connsiteX1844" fmla="*/ 20485 w 164377"/>
                <a:gd name="connsiteY1844" fmla="*/ 42061 h 117220"/>
                <a:gd name="connsiteX1845" fmla="*/ 20485 w 164377"/>
                <a:gd name="connsiteY1845" fmla="*/ 41785 h 117220"/>
                <a:gd name="connsiteX1846" fmla="*/ 20209 w 164377"/>
                <a:gd name="connsiteY1846" fmla="*/ 41508 h 117220"/>
                <a:gd name="connsiteX1847" fmla="*/ 20209 w 164377"/>
                <a:gd name="connsiteY1847" fmla="*/ 41232 h 117220"/>
                <a:gd name="connsiteX1848" fmla="*/ 19933 w 164377"/>
                <a:gd name="connsiteY1848" fmla="*/ 41232 h 117220"/>
                <a:gd name="connsiteX1849" fmla="*/ 19933 w 164377"/>
                <a:gd name="connsiteY1849" fmla="*/ 40955 h 117220"/>
                <a:gd name="connsiteX1850" fmla="*/ 19657 w 164377"/>
                <a:gd name="connsiteY1850" fmla="*/ 40955 h 117220"/>
                <a:gd name="connsiteX1851" fmla="*/ 19657 w 164377"/>
                <a:gd name="connsiteY1851" fmla="*/ 40679 h 117220"/>
                <a:gd name="connsiteX1852" fmla="*/ 19380 w 164377"/>
                <a:gd name="connsiteY1852" fmla="*/ 40679 h 117220"/>
                <a:gd name="connsiteX1853" fmla="*/ 19380 w 164377"/>
                <a:gd name="connsiteY1853" fmla="*/ 40402 h 117220"/>
                <a:gd name="connsiteX1854" fmla="*/ 19104 w 164377"/>
                <a:gd name="connsiteY1854" fmla="*/ 40402 h 117220"/>
                <a:gd name="connsiteX1855" fmla="*/ 18828 w 164377"/>
                <a:gd name="connsiteY1855" fmla="*/ 40126 h 117220"/>
                <a:gd name="connsiteX1856" fmla="*/ 18551 w 164377"/>
                <a:gd name="connsiteY1856" fmla="*/ 40126 h 117220"/>
                <a:gd name="connsiteX1857" fmla="*/ 18551 w 164377"/>
                <a:gd name="connsiteY1857" fmla="*/ 39849 h 117220"/>
                <a:gd name="connsiteX1858" fmla="*/ 18275 w 164377"/>
                <a:gd name="connsiteY1858" fmla="*/ 39849 h 117220"/>
                <a:gd name="connsiteX1859" fmla="*/ 18275 w 164377"/>
                <a:gd name="connsiteY1859" fmla="*/ 39573 h 117220"/>
                <a:gd name="connsiteX1860" fmla="*/ 17999 w 164377"/>
                <a:gd name="connsiteY1860" fmla="*/ 39573 h 117220"/>
                <a:gd name="connsiteX1861" fmla="*/ 17723 w 164377"/>
                <a:gd name="connsiteY1861" fmla="*/ 39296 h 117220"/>
                <a:gd name="connsiteX1862" fmla="*/ 17447 w 164377"/>
                <a:gd name="connsiteY1862" fmla="*/ 39296 h 117220"/>
                <a:gd name="connsiteX1863" fmla="*/ 17447 w 164377"/>
                <a:gd name="connsiteY1863" fmla="*/ 39020 h 117220"/>
                <a:gd name="connsiteX1864" fmla="*/ 17170 w 164377"/>
                <a:gd name="connsiteY1864" fmla="*/ 39020 h 117220"/>
                <a:gd name="connsiteX1865" fmla="*/ 17170 w 164377"/>
                <a:gd name="connsiteY1865" fmla="*/ 38744 h 117220"/>
                <a:gd name="connsiteX1866" fmla="*/ 16894 w 164377"/>
                <a:gd name="connsiteY1866" fmla="*/ 38467 h 117220"/>
                <a:gd name="connsiteX1867" fmla="*/ 16894 w 164377"/>
                <a:gd name="connsiteY1867" fmla="*/ 38190 h 117220"/>
                <a:gd name="connsiteX1868" fmla="*/ 16894 w 164377"/>
                <a:gd name="connsiteY1868" fmla="*/ 37914 h 117220"/>
                <a:gd name="connsiteX1869" fmla="*/ 16618 w 164377"/>
                <a:gd name="connsiteY1869" fmla="*/ 37914 h 117220"/>
                <a:gd name="connsiteX1870" fmla="*/ 16341 w 164377"/>
                <a:gd name="connsiteY1870" fmla="*/ 37638 h 117220"/>
                <a:gd name="connsiteX1871" fmla="*/ 16065 w 164377"/>
                <a:gd name="connsiteY1871" fmla="*/ 37638 h 117220"/>
                <a:gd name="connsiteX1872" fmla="*/ 16065 w 164377"/>
                <a:gd name="connsiteY1872" fmla="*/ 37361 h 117220"/>
                <a:gd name="connsiteX1873" fmla="*/ 15789 w 164377"/>
                <a:gd name="connsiteY1873" fmla="*/ 37361 h 117220"/>
                <a:gd name="connsiteX1874" fmla="*/ 15513 w 164377"/>
                <a:gd name="connsiteY1874" fmla="*/ 37361 h 117220"/>
                <a:gd name="connsiteX1875" fmla="*/ 15513 w 164377"/>
                <a:gd name="connsiteY1875" fmla="*/ 37085 h 117220"/>
                <a:gd name="connsiteX1876" fmla="*/ 15236 w 164377"/>
                <a:gd name="connsiteY1876" fmla="*/ 37085 h 117220"/>
                <a:gd name="connsiteX1877" fmla="*/ 14960 w 164377"/>
                <a:gd name="connsiteY1877" fmla="*/ 36808 h 117220"/>
                <a:gd name="connsiteX1878" fmla="*/ 14684 w 164377"/>
                <a:gd name="connsiteY1878" fmla="*/ 36808 h 117220"/>
                <a:gd name="connsiteX1879" fmla="*/ 14684 w 164377"/>
                <a:gd name="connsiteY1879" fmla="*/ 36532 h 117220"/>
                <a:gd name="connsiteX1880" fmla="*/ 14407 w 164377"/>
                <a:gd name="connsiteY1880" fmla="*/ 36532 h 117220"/>
                <a:gd name="connsiteX1881" fmla="*/ 14407 w 164377"/>
                <a:gd name="connsiteY1881" fmla="*/ 36808 h 117220"/>
                <a:gd name="connsiteX1882" fmla="*/ 14131 w 164377"/>
                <a:gd name="connsiteY1882" fmla="*/ 36808 h 117220"/>
                <a:gd name="connsiteX1883" fmla="*/ 14131 w 164377"/>
                <a:gd name="connsiteY1883" fmla="*/ 36532 h 117220"/>
                <a:gd name="connsiteX1884" fmla="*/ 13855 w 164377"/>
                <a:gd name="connsiteY1884" fmla="*/ 36532 h 117220"/>
                <a:gd name="connsiteX1885" fmla="*/ 13579 w 164377"/>
                <a:gd name="connsiteY1885" fmla="*/ 36255 h 117220"/>
                <a:gd name="connsiteX1886" fmla="*/ 13303 w 164377"/>
                <a:gd name="connsiteY1886" fmla="*/ 35979 h 117220"/>
                <a:gd name="connsiteX1887" fmla="*/ 13303 w 164377"/>
                <a:gd name="connsiteY1887" fmla="*/ 35702 h 117220"/>
                <a:gd name="connsiteX1888" fmla="*/ 13026 w 164377"/>
                <a:gd name="connsiteY1888" fmla="*/ 35702 h 117220"/>
                <a:gd name="connsiteX1889" fmla="*/ 13026 w 164377"/>
                <a:gd name="connsiteY1889" fmla="*/ 35426 h 117220"/>
                <a:gd name="connsiteX1890" fmla="*/ 13026 w 164377"/>
                <a:gd name="connsiteY1890" fmla="*/ 35149 h 117220"/>
                <a:gd name="connsiteX1891" fmla="*/ 12750 w 164377"/>
                <a:gd name="connsiteY1891" fmla="*/ 35149 h 117220"/>
                <a:gd name="connsiteX1892" fmla="*/ 12750 w 164377"/>
                <a:gd name="connsiteY1892" fmla="*/ 34873 h 117220"/>
                <a:gd name="connsiteX1893" fmla="*/ 12750 w 164377"/>
                <a:gd name="connsiteY1893" fmla="*/ 34597 h 117220"/>
                <a:gd name="connsiteX1894" fmla="*/ 12750 w 164377"/>
                <a:gd name="connsiteY1894" fmla="*/ 34320 h 117220"/>
                <a:gd name="connsiteX1895" fmla="*/ 12474 w 164377"/>
                <a:gd name="connsiteY1895" fmla="*/ 34320 h 117220"/>
                <a:gd name="connsiteX1896" fmla="*/ 12198 w 164377"/>
                <a:gd name="connsiteY1896" fmla="*/ 34320 h 117220"/>
                <a:gd name="connsiteX1897" fmla="*/ 12198 w 164377"/>
                <a:gd name="connsiteY1897" fmla="*/ 34043 h 117220"/>
                <a:gd name="connsiteX1898" fmla="*/ 11921 w 164377"/>
                <a:gd name="connsiteY1898" fmla="*/ 34043 h 117220"/>
                <a:gd name="connsiteX1899" fmla="*/ 11921 w 164377"/>
                <a:gd name="connsiteY1899" fmla="*/ 33767 h 117220"/>
                <a:gd name="connsiteX1900" fmla="*/ 11645 w 164377"/>
                <a:gd name="connsiteY1900" fmla="*/ 33767 h 117220"/>
                <a:gd name="connsiteX1901" fmla="*/ 11645 w 164377"/>
                <a:gd name="connsiteY1901" fmla="*/ 33491 h 117220"/>
                <a:gd name="connsiteX1902" fmla="*/ 11369 w 164377"/>
                <a:gd name="connsiteY1902" fmla="*/ 33491 h 117220"/>
                <a:gd name="connsiteX1903" fmla="*/ 11369 w 164377"/>
                <a:gd name="connsiteY1903" fmla="*/ 33214 h 117220"/>
                <a:gd name="connsiteX1904" fmla="*/ 11092 w 164377"/>
                <a:gd name="connsiteY1904" fmla="*/ 33214 h 117220"/>
                <a:gd name="connsiteX1905" fmla="*/ 10816 w 164377"/>
                <a:gd name="connsiteY1905" fmla="*/ 32938 h 117220"/>
                <a:gd name="connsiteX1906" fmla="*/ 10540 w 164377"/>
                <a:gd name="connsiteY1906" fmla="*/ 32938 h 117220"/>
                <a:gd name="connsiteX1907" fmla="*/ 10540 w 164377"/>
                <a:gd name="connsiteY1907" fmla="*/ 32661 h 117220"/>
                <a:gd name="connsiteX1908" fmla="*/ 10263 w 164377"/>
                <a:gd name="connsiteY1908" fmla="*/ 32661 h 117220"/>
                <a:gd name="connsiteX1909" fmla="*/ 10263 w 164377"/>
                <a:gd name="connsiteY1909" fmla="*/ 32385 h 117220"/>
                <a:gd name="connsiteX1910" fmla="*/ 9987 w 164377"/>
                <a:gd name="connsiteY1910" fmla="*/ 32385 h 117220"/>
                <a:gd name="connsiteX1911" fmla="*/ 9711 w 164377"/>
                <a:gd name="connsiteY1911" fmla="*/ 32385 h 117220"/>
                <a:gd name="connsiteX1912" fmla="*/ 9711 w 164377"/>
                <a:gd name="connsiteY1912" fmla="*/ 32108 h 117220"/>
                <a:gd name="connsiteX1913" fmla="*/ 9435 w 164377"/>
                <a:gd name="connsiteY1913" fmla="*/ 32108 h 117220"/>
                <a:gd name="connsiteX1914" fmla="*/ 9435 w 164377"/>
                <a:gd name="connsiteY1914" fmla="*/ 31832 h 117220"/>
                <a:gd name="connsiteX1915" fmla="*/ 9435 w 164377"/>
                <a:gd name="connsiteY1915" fmla="*/ 31556 h 117220"/>
                <a:gd name="connsiteX1916" fmla="*/ 9435 w 164377"/>
                <a:gd name="connsiteY1916" fmla="*/ 31279 h 117220"/>
                <a:gd name="connsiteX1917" fmla="*/ 9159 w 164377"/>
                <a:gd name="connsiteY1917" fmla="*/ 31279 h 117220"/>
                <a:gd name="connsiteX1918" fmla="*/ 9159 w 164377"/>
                <a:gd name="connsiteY1918" fmla="*/ 31002 h 117220"/>
                <a:gd name="connsiteX1919" fmla="*/ 8882 w 164377"/>
                <a:gd name="connsiteY1919" fmla="*/ 31002 h 117220"/>
                <a:gd name="connsiteX1920" fmla="*/ 8882 w 164377"/>
                <a:gd name="connsiteY1920" fmla="*/ 30726 h 117220"/>
                <a:gd name="connsiteX1921" fmla="*/ 8606 w 164377"/>
                <a:gd name="connsiteY1921" fmla="*/ 30726 h 117220"/>
                <a:gd name="connsiteX1922" fmla="*/ 8330 w 164377"/>
                <a:gd name="connsiteY1922" fmla="*/ 30726 h 117220"/>
                <a:gd name="connsiteX1923" fmla="*/ 8054 w 164377"/>
                <a:gd name="connsiteY1923" fmla="*/ 30726 h 117220"/>
                <a:gd name="connsiteX1924" fmla="*/ 7777 w 164377"/>
                <a:gd name="connsiteY1924" fmla="*/ 30726 h 117220"/>
                <a:gd name="connsiteX1925" fmla="*/ 7777 w 164377"/>
                <a:gd name="connsiteY1925" fmla="*/ 30450 h 117220"/>
                <a:gd name="connsiteX1926" fmla="*/ 7501 w 164377"/>
                <a:gd name="connsiteY1926" fmla="*/ 30450 h 117220"/>
                <a:gd name="connsiteX1927" fmla="*/ 7225 w 164377"/>
                <a:gd name="connsiteY1927" fmla="*/ 30450 h 117220"/>
                <a:gd name="connsiteX1928" fmla="*/ 6948 w 164377"/>
                <a:gd name="connsiteY1928" fmla="*/ 30450 h 117220"/>
                <a:gd name="connsiteX1929" fmla="*/ 6948 w 164377"/>
                <a:gd name="connsiteY1929" fmla="*/ 30173 h 117220"/>
                <a:gd name="connsiteX1930" fmla="*/ 6672 w 164377"/>
                <a:gd name="connsiteY1930" fmla="*/ 30173 h 117220"/>
                <a:gd name="connsiteX1931" fmla="*/ 6396 w 164377"/>
                <a:gd name="connsiteY1931" fmla="*/ 30173 h 117220"/>
                <a:gd name="connsiteX1932" fmla="*/ 6396 w 164377"/>
                <a:gd name="connsiteY1932" fmla="*/ 29896 h 117220"/>
                <a:gd name="connsiteX1933" fmla="*/ 6119 w 164377"/>
                <a:gd name="connsiteY1933" fmla="*/ 29896 h 117220"/>
                <a:gd name="connsiteX1934" fmla="*/ 5843 w 164377"/>
                <a:gd name="connsiteY1934" fmla="*/ 29896 h 117220"/>
                <a:gd name="connsiteX1935" fmla="*/ 5843 w 164377"/>
                <a:gd name="connsiteY1935" fmla="*/ 30173 h 117220"/>
                <a:gd name="connsiteX1936" fmla="*/ 5567 w 164377"/>
                <a:gd name="connsiteY1936" fmla="*/ 30173 h 117220"/>
                <a:gd name="connsiteX1937" fmla="*/ 5291 w 164377"/>
                <a:gd name="connsiteY1937" fmla="*/ 30173 h 117220"/>
                <a:gd name="connsiteX1938" fmla="*/ 5015 w 164377"/>
                <a:gd name="connsiteY1938" fmla="*/ 30173 h 117220"/>
                <a:gd name="connsiteX1939" fmla="*/ 4738 w 164377"/>
                <a:gd name="connsiteY1939" fmla="*/ 30173 h 117220"/>
                <a:gd name="connsiteX1940" fmla="*/ 4462 w 164377"/>
                <a:gd name="connsiteY1940" fmla="*/ 30173 h 117220"/>
                <a:gd name="connsiteX1941" fmla="*/ 4462 w 164377"/>
                <a:gd name="connsiteY1941" fmla="*/ 29896 h 117220"/>
                <a:gd name="connsiteX1942" fmla="*/ 4186 w 164377"/>
                <a:gd name="connsiteY1942" fmla="*/ 29896 h 117220"/>
                <a:gd name="connsiteX1943" fmla="*/ 3910 w 164377"/>
                <a:gd name="connsiteY1943" fmla="*/ 29620 h 117220"/>
                <a:gd name="connsiteX1944" fmla="*/ 3633 w 164377"/>
                <a:gd name="connsiteY1944" fmla="*/ 29620 h 117220"/>
                <a:gd name="connsiteX1945" fmla="*/ 3633 w 164377"/>
                <a:gd name="connsiteY1945" fmla="*/ 29344 h 117220"/>
                <a:gd name="connsiteX1946" fmla="*/ 3357 w 164377"/>
                <a:gd name="connsiteY1946" fmla="*/ 29344 h 117220"/>
                <a:gd name="connsiteX1947" fmla="*/ 3357 w 164377"/>
                <a:gd name="connsiteY1947" fmla="*/ 29067 h 117220"/>
                <a:gd name="connsiteX1948" fmla="*/ 3081 w 164377"/>
                <a:gd name="connsiteY1948" fmla="*/ 29067 h 117220"/>
                <a:gd name="connsiteX1949" fmla="*/ 3081 w 164377"/>
                <a:gd name="connsiteY1949" fmla="*/ 28791 h 117220"/>
                <a:gd name="connsiteX1950" fmla="*/ 2804 w 164377"/>
                <a:gd name="connsiteY1950" fmla="*/ 28791 h 117220"/>
                <a:gd name="connsiteX1951" fmla="*/ 2528 w 164377"/>
                <a:gd name="connsiteY1951" fmla="*/ 28791 h 117220"/>
                <a:gd name="connsiteX1952" fmla="*/ 2252 w 164377"/>
                <a:gd name="connsiteY1952" fmla="*/ 28791 h 117220"/>
                <a:gd name="connsiteX1953" fmla="*/ 1975 w 164377"/>
                <a:gd name="connsiteY1953" fmla="*/ 28791 h 117220"/>
                <a:gd name="connsiteX1954" fmla="*/ 1699 w 164377"/>
                <a:gd name="connsiteY1954" fmla="*/ 28791 h 117220"/>
                <a:gd name="connsiteX1955" fmla="*/ 1423 w 164377"/>
                <a:gd name="connsiteY1955" fmla="*/ 28791 h 117220"/>
                <a:gd name="connsiteX1956" fmla="*/ 1147 w 164377"/>
                <a:gd name="connsiteY1956" fmla="*/ 28791 h 117220"/>
                <a:gd name="connsiteX1957" fmla="*/ 871 w 164377"/>
                <a:gd name="connsiteY1957" fmla="*/ 28791 h 117220"/>
                <a:gd name="connsiteX1958" fmla="*/ 594 w 164377"/>
                <a:gd name="connsiteY1958" fmla="*/ 28791 h 117220"/>
                <a:gd name="connsiteX1959" fmla="*/ 318 w 164377"/>
                <a:gd name="connsiteY1959" fmla="*/ 28791 h 117220"/>
                <a:gd name="connsiteX1960" fmla="*/ 318 w 164377"/>
                <a:gd name="connsiteY1960" fmla="*/ 28514 h 117220"/>
                <a:gd name="connsiteX1961" fmla="*/ 42 w 164377"/>
                <a:gd name="connsiteY1961" fmla="*/ 28514 h 117220"/>
                <a:gd name="connsiteX1962" fmla="*/ 42 w 164377"/>
                <a:gd name="connsiteY1962" fmla="*/ 28238 h 117220"/>
                <a:gd name="connsiteX1963" fmla="*/ 42 w 164377"/>
                <a:gd name="connsiteY1963" fmla="*/ 27961 h 117220"/>
                <a:gd name="connsiteX1964" fmla="*/ 42 w 164377"/>
                <a:gd name="connsiteY1964" fmla="*/ 27685 h 117220"/>
                <a:gd name="connsiteX1965" fmla="*/ 318 w 164377"/>
                <a:gd name="connsiteY1965" fmla="*/ 27685 h 117220"/>
                <a:gd name="connsiteX1966" fmla="*/ 318 w 164377"/>
                <a:gd name="connsiteY1966" fmla="*/ 27409 h 117220"/>
                <a:gd name="connsiteX1967" fmla="*/ 318 w 164377"/>
                <a:gd name="connsiteY1967" fmla="*/ 27132 h 117220"/>
                <a:gd name="connsiteX1968" fmla="*/ 594 w 164377"/>
                <a:gd name="connsiteY1968" fmla="*/ 26855 h 117220"/>
                <a:gd name="connsiteX1969" fmla="*/ 594 w 164377"/>
                <a:gd name="connsiteY1969" fmla="*/ 26579 h 117220"/>
                <a:gd name="connsiteX1970" fmla="*/ 594 w 164377"/>
                <a:gd name="connsiteY1970" fmla="*/ 26303 h 117220"/>
                <a:gd name="connsiteX1971" fmla="*/ 871 w 164377"/>
                <a:gd name="connsiteY1971" fmla="*/ 26303 h 117220"/>
                <a:gd name="connsiteX1972" fmla="*/ 871 w 164377"/>
                <a:gd name="connsiteY1972" fmla="*/ 26026 h 117220"/>
                <a:gd name="connsiteX1973" fmla="*/ 871 w 164377"/>
                <a:gd name="connsiteY1973" fmla="*/ 25750 h 117220"/>
                <a:gd name="connsiteX1974" fmla="*/ 871 w 164377"/>
                <a:gd name="connsiteY1974" fmla="*/ 25473 h 117220"/>
                <a:gd name="connsiteX1975" fmla="*/ 1147 w 164377"/>
                <a:gd name="connsiteY1975" fmla="*/ 25473 h 117220"/>
                <a:gd name="connsiteX1976" fmla="*/ 1147 w 164377"/>
                <a:gd name="connsiteY1976" fmla="*/ 25197 h 117220"/>
                <a:gd name="connsiteX1977" fmla="*/ 1147 w 164377"/>
                <a:gd name="connsiteY1977" fmla="*/ 24920 h 117220"/>
                <a:gd name="connsiteX1978" fmla="*/ 1147 w 164377"/>
                <a:gd name="connsiteY1978" fmla="*/ 24644 h 117220"/>
                <a:gd name="connsiteX1979" fmla="*/ 1147 w 164377"/>
                <a:gd name="connsiteY1979" fmla="*/ 24367 h 117220"/>
                <a:gd name="connsiteX1980" fmla="*/ 1147 w 164377"/>
                <a:gd name="connsiteY1980" fmla="*/ 24091 h 117220"/>
                <a:gd name="connsiteX1981" fmla="*/ 1147 w 164377"/>
                <a:gd name="connsiteY1981" fmla="*/ 23814 h 117220"/>
                <a:gd name="connsiteX1982" fmla="*/ 1147 w 164377"/>
                <a:gd name="connsiteY1982" fmla="*/ 23538 h 117220"/>
                <a:gd name="connsiteX1983" fmla="*/ 1147 w 164377"/>
                <a:gd name="connsiteY1983" fmla="*/ 23262 h 117220"/>
                <a:gd name="connsiteX1984" fmla="*/ 1147 w 164377"/>
                <a:gd name="connsiteY1984" fmla="*/ 22985 h 117220"/>
                <a:gd name="connsiteX1985" fmla="*/ 1147 w 164377"/>
                <a:gd name="connsiteY1985" fmla="*/ 22709 h 117220"/>
                <a:gd name="connsiteX1986" fmla="*/ 1147 w 164377"/>
                <a:gd name="connsiteY1986" fmla="*/ 22432 h 117220"/>
                <a:gd name="connsiteX1987" fmla="*/ 1147 w 164377"/>
                <a:gd name="connsiteY1987" fmla="*/ 22156 h 117220"/>
                <a:gd name="connsiteX1988" fmla="*/ 1147 w 164377"/>
                <a:gd name="connsiteY1988" fmla="*/ 21879 h 117220"/>
                <a:gd name="connsiteX1989" fmla="*/ 1147 w 164377"/>
                <a:gd name="connsiteY1989" fmla="*/ 21603 h 117220"/>
                <a:gd name="connsiteX1990" fmla="*/ 1147 w 164377"/>
                <a:gd name="connsiteY1990" fmla="*/ 21326 h 117220"/>
                <a:gd name="connsiteX1991" fmla="*/ 1147 w 164377"/>
                <a:gd name="connsiteY1991" fmla="*/ 21050 h 117220"/>
                <a:gd name="connsiteX1992" fmla="*/ 1147 w 164377"/>
                <a:gd name="connsiteY1992" fmla="*/ 20773 h 117220"/>
                <a:gd name="connsiteX1993" fmla="*/ 1147 w 164377"/>
                <a:gd name="connsiteY1993" fmla="*/ 20497 h 117220"/>
                <a:gd name="connsiteX1994" fmla="*/ 1423 w 164377"/>
                <a:gd name="connsiteY1994" fmla="*/ 20497 h 117220"/>
                <a:gd name="connsiteX1995" fmla="*/ 1423 w 164377"/>
                <a:gd name="connsiteY1995" fmla="*/ 20220 h 117220"/>
                <a:gd name="connsiteX1996" fmla="*/ 1423 w 164377"/>
                <a:gd name="connsiteY1996" fmla="*/ 19944 h 117220"/>
                <a:gd name="connsiteX1997" fmla="*/ 1423 w 164377"/>
                <a:gd name="connsiteY1997" fmla="*/ 19667 h 117220"/>
                <a:gd name="connsiteX1998" fmla="*/ 1423 w 164377"/>
                <a:gd name="connsiteY1998" fmla="*/ 19391 h 117220"/>
                <a:gd name="connsiteX1999" fmla="*/ 1699 w 164377"/>
                <a:gd name="connsiteY1999" fmla="*/ 19391 h 117220"/>
                <a:gd name="connsiteX2000" fmla="*/ 1975 w 164377"/>
                <a:gd name="connsiteY2000" fmla="*/ 19391 h 117220"/>
                <a:gd name="connsiteX2001" fmla="*/ 2252 w 164377"/>
                <a:gd name="connsiteY2001" fmla="*/ 19391 h 117220"/>
                <a:gd name="connsiteX2002" fmla="*/ 2528 w 164377"/>
                <a:gd name="connsiteY2002" fmla="*/ 19115 h 117220"/>
                <a:gd name="connsiteX2003" fmla="*/ 2804 w 164377"/>
                <a:gd name="connsiteY2003" fmla="*/ 19115 h 117220"/>
                <a:gd name="connsiteX2004" fmla="*/ 2804 w 164377"/>
                <a:gd name="connsiteY2004" fmla="*/ 18838 h 117220"/>
                <a:gd name="connsiteX2005" fmla="*/ 3081 w 164377"/>
                <a:gd name="connsiteY2005" fmla="*/ 18838 h 117220"/>
                <a:gd name="connsiteX2006" fmla="*/ 3357 w 164377"/>
                <a:gd name="connsiteY2006" fmla="*/ 18838 h 117220"/>
                <a:gd name="connsiteX2007" fmla="*/ 3357 w 164377"/>
                <a:gd name="connsiteY2007" fmla="*/ 18562 h 117220"/>
                <a:gd name="connsiteX2008" fmla="*/ 3633 w 164377"/>
                <a:gd name="connsiteY2008" fmla="*/ 18562 h 117220"/>
                <a:gd name="connsiteX2009" fmla="*/ 3633 w 164377"/>
                <a:gd name="connsiteY2009" fmla="*/ 18285 h 117220"/>
                <a:gd name="connsiteX2010" fmla="*/ 3910 w 164377"/>
                <a:gd name="connsiteY2010" fmla="*/ 18285 h 117220"/>
                <a:gd name="connsiteX2011" fmla="*/ 3910 w 164377"/>
                <a:gd name="connsiteY2011" fmla="*/ 18009 h 117220"/>
                <a:gd name="connsiteX2012" fmla="*/ 3910 w 164377"/>
                <a:gd name="connsiteY2012" fmla="*/ 17732 h 117220"/>
                <a:gd name="connsiteX2013" fmla="*/ 4186 w 164377"/>
                <a:gd name="connsiteY2013" fmla="*/ 17732 h 117220"/>
                <a:gd name="connsiteX2014" fmla="*/ 4186 w 164377"/>
                <a:gd name="connsiteY2014" fmla="*/ 17456 h 117220"/>
                <a:gd name="connsiteX2015" fmla="*/ 4186 w 164377"/>
                <a:gd name="connsiteY2015" fmla="*/ 17179 h 117220"/>
                <a:gd name="connsiteX2016" fmla="*/ 4186 w 164377"/>
                <a:gd name="connsiteY2016" fmla="*/ 16903 h 117220"/>
                <a:gd name="connsiteX2017" fmla="*/ 4462 w 164377"/>
                <a:gd name="connsiteY2017" fmla="*/ 16903 h 117220"/>
                <a:gd name="connsiteX2018" fmla="*/ 4462 w 164377"/>
                <a:gd name="connsiteY2018" fmla="*/ 16626 h 117220"/>
                <a:gd name="connsiteX2019" fmla="*/ 4462 w 164377"/>
                <a:gd name="connsiteY2019" fmla="*/ 16350 h 117220"/>
                <a:gd name="connsiteX2020" fmla="*/ 4462 w 164377"/>
                <a:gd name="connsiteY2020" fmla="*/ 16073 h 117220"/>
                <a:gd name="connsiteX2021" fmla="*/ 4462 w 164377"/>
                <a:gd name="connsiteY2021" fmla="*/ 15797 h 117220"/>
                <a:gd name="connsiteX2022" fmla="*/ 4462 w 164377"/>
                <a:gd name="connsiteY2022" fmla="*/ 15521 h 117220"/>
                <a:gd name="connsiteX2023" fmla="*/ 4462 w 164377"/>
                <a:gd name="connsiteY2023" fmla="*/ 15244 h 117220"/>
                <a:gd name="connsiteX2024" fmla="*/ 4462 w 164377"/>
                <a:gd name="connsiteY2024" fmla="*/ 15244 h 11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</a:cxnLst>
              <a:rect l="l" t="t" r="r" b="b"/>
              <a:pathLst>
                <a:path w="164377" h="117220">
                  <a:moveTo>
                    <a:pt x="4462" y="15244"/>
                  </a:moveTo>
                  <a:lnTo>
                    <a:pt x="4738" y="15521"/>
                  </a:lnTo>
                  <a:lnTo>
                    <a:pt x="5015" y="15521"/>
                  </a:lnTo>
                  <a:lnTo>
                    <a:pt x="5291" y="15521"/>
                  </a:lnTo>
                  <a:lnTo>
                    <a:pt x="5291" y="15797"/>
                  </a:lnTo>
                  <a:lnTo>
                    <a:pt x="5567" y="15797"/>
                  </a:lnTo>
                  <a:lnTo>
                    <a:pt x="5843" y="15797"/>
                  </a:lnTo>
                  <a:lnTo>
                    <a:pt x="6119" y="15797"/>
                  </a:lnTo>
                  <a:lnTo>
                    <a:pt x="6119" y="16073"/>
                  </a:lnTo>
                  <a:lnTo>
                    <a:pt x="6396" y="16073"/>
                  </a:lnTo>
                  <a:lnTo>
                    <a:pt x="6672" y="16073"/>
                  </a:lnTo>
                  <a:lnTo>
                    <a:pt x="6948" y="16073"/>
                  </a:lnTo>
                  <a:lnTo>
                    <a:pt x="7225" y="16073"/>
                  </a:lnTo>
                  <a:lnTo>
                    <a:pt x="7501" y="16073"/>
                  </a:lnTo>
                  <a:lnTo>
                    <a:pt x="7777" y="16073"/>
                  </a:lnTo>
                  <a:lnTo>
                    <a:pt x="8054" y="16073"/>
                  </a:lnTo>
                  <a:lnTo>
                    <a:pt x="8330" y="16073"/>
                  </a:lnTo>
                  <a:lnTo>
                    <a:pt x="8606" y="16073"/>
                  </a:lnTo>
                  <a:lnTo>
                    <a:pt x="8882" y="16073"/>
                  </a:lnTo>
                  <a:lnTo>
                    <a:pt x="8882" y="15797"/>
                  </a:lnTo>
                  <a:lnTo>
                    <a:pt x="9159" y="15797"/>
                  </a:lnTo>
                  <a:lnTo>
                    <a:pt x="9435" y="15797"/>
                  </a:lnTo>
                  <a:lnTo>
                    <a:pt x="9711" y="15797"/>
                  </a:lnTo>
                  <a:lnTo>
                    <a:pt x="9711" y="15521"/>
                  </a:lnTo>
                  <a:lnTo>
                    <a:pt x="9987" y="15521"/>
                  </a:lnTo>
                  <a:lnTo>
                    <a:pt x="9987" y="15244"/>
                  </a:lnTo>
                  <a:lnTo>
                    <a:pt x="10263" y="15244"/>
                  </a:lnTo>
                  <a:lnTo>
                    <a:pt x="10540" y="15244"/>
                  </a:lnTo>
                  <a:lnTo>
                    <a:pt x="10540" y="14968"/>
                  </a:lnTo>
                  <a:lnTo>
                    <a:pt x="10816" y="14968"/>
                  </a:lnTo>
                  <a:lnTo>
                    <a:pt x="10816" y="15244"/>
                  </a:lnTo>
                  <a:lnTo>
                    <a:pt x="11092" y="15244"/>
                  </a:lnTo>
                  <a:lnTo>
                    <a:pt x="11369" y="15244"/>
                  </a:lnTo>
                  <a:lnTo>
                    <a:pt x="11645" y="15244"/>
                  </a:lnTo>
                  <a:lnTo>
                    <a:pt x="11921" y="15244"/>
                  </a:lnTo>
                  <a:lnTo>
                    <a:pt x="12198" y="15244"/>
                  </a:lnTo>
                  <a:lnTo>
                    <a:pt x="12474" y="15244"/>
                  </a:lnTo>
                  <a:lnTo>
                    <a:pt x="12750" y="15521"/>
                  </a:lnTo>
                  <a:lnTo>
                    <a:pt x="13026" y="15521"/>
                  </a:lnTo>
                  <a:lnTo>
                    <a:pt x="13303" y="15521"/>
                  </a:lnTo>
                  <a:lnTo>
                    <a:pt x="13579" y="15521"/>
                  </a:lnTo>
                  <a:lnTo>
                    <a:pt x="13855" y="15521"/>
                  </a:lnTo>
                  <a:lnTo>
                    <a:pt x="13855" y="15797"/>
                  </a:lnTo>
                  <a:lnTo>
                    <a:pt x="14131" y="15797"/>
                  </a:lnTo>
                  <a:lnTo>
                    <a:pt x="14407" y="15797"/>
                  </a:lnTo>
                  <a:lnTo>
                    <a:pt x="14684" y="15797"/>
                  </a:lnTo>
                  <a:lnTo>
                    <a:pt x="14960" y="15797"/>
                  </a:lnTo>
                  <a:lnTo>
                    <a:pt x="15236" y="15797"/>
                  </a:lnTo>
                  <a:lnTo>
                    <a:pt x="15513" y="15797"/>
                  </a:lnTo>
                  <a:lnTo>
                    <a:pt x="15789" y="15797"/>
                  </a:lnTo>
                  <a:lnTo>
                    <a:pt x="15789" y="16073"/>
                  </a:lnTo>
                  <a:lnTo>
                    <a:pt x="16065" y="16073"/>
                  </a:lnTo>
                  <a:lnTo>
                    <a:pt x="16341" y="16073"/>
                  </a:lnTo>
                  <a:lnTo>
                    <a:pt x="16341" y="16350"/>
                  </a:lnTo>
                  <a:lnTo>
                    <a:pt x="16618" y="16350"/>
                  </a:lnTo>
                  <a:lnTo>
                    <a:pt x="16894" y="16350"/>
                  </a:lnTo>
                  <a:lnTo>
                    <a:pt x="16894" y="16626"/>
                  </a:lnTo>
                  <a:lnTo>
                    <a:pt x="17170" y="16626"/>
                  </a:lnTo>
                  <a:lnTo>
                    <a:pt x="17447" y="16903"/>
                  </a:lnTo>
                  <a:lnTo>
                    <a:pt x="17723" y="16903"/>
                  </a:lnTo>
                  <a:lnTo>
                    <a:pt x="17723" y="17179"/>
                  </a:lnTo>
                  <a:lnTo>
                    <a:pt x="17999" y="17179"/>
                  </a:lnTo>
                  <a:lnTo>
                    <a:pt x="18275" y="17179"/>
                  </a:lnTo>
                  <a:lnTo>
                    <a:pt x="18275" y="17456"/>
                  </a:lnTo>
                  <a:lnTo>
                    <a:pt x="18551" y="17456"/>
                  </a:lnTo>
                  <a:lnTo>
                    <a:pt x="18828" y="17456"/>
                  </a:lnTo>
                  <a:lnTo>
                    <a:pt x="19104" y="17456"/>
                  </a:lnTo>
                  <a:lnTo>
                    <a:pt x="19380" y="17456"/>
                  </a:lnTo>
                  <a:lnTo>
                    <a:pt x="19657" y="17456"/>
                  </a:lnTo>
                  <a:lnTo>
                    <a:pt x="19933" y="17456"/>
                  </a:lnTo>
                  <a:lnTo>
                    <a:pt x="20209" y="17456"/>
                  </a:lnTo>
                  <a:lnTo>
                    <a:pt x="20485" y="17456"/>
                  </a:lnTo>
                  <a:lnTo>
                    <a:pt x="20485" y="17179"/>
                  </a:lnTo>
                  <a:lnTo>
                    <a:pt x="20762" y="17179"/>
                  </a:lnTo>
                  <a:lnTo>
                    <a:pt x="21038" y="17179"/>
                  </a:lnTo>
                  <a:lnTo>
                    <a:pt x="21314" y="17179"/>
                  </a:lnTo>
                  <a:lnTo>
                    <a:pt x="21591" y="17179"/>
                  </a:lnTo>
                  <a:lnTo>
                    <a:pt x="21867" y="17179"/>
                  </a:lnTo>
                  <a:lnTo>
                    <a:pt x="22143" y="17179"/>
                  </a:lnTo>
                  <a:lnTo>
                    <a:pt x="22419" y="17179"/>
                  </a:lnTo>
                  <a:lnTo>
                    <a:pt x="22419" y="17456"/>
                  </a:lnTo>
                  <a:lnTo>
                    <a:pt x="22695" y="17456"/>
                  </a:lnTo>
                  <a:lnTo>
                    <a:pt x="22695" y="17732"/>
                  </a:lnTo>
                  <a:lnTo>
                    <a:pt x="22972" y="17732"/>
                  </a:lnTo>
                  <a:lnTo>
                    <a:pt x="22972" y="18009"/>
                  </a:lnTo>
                  <a:lnTo>
                    <a:pt x="23248" y="18009"/>
                  </a:lnTo>
                  <a:lnTo>
                    <a:pt x="23248" y="18285"/>
                  </a:lnTo>
                  <a:lnTo>
                    <a:pt x="23524" y="18285"/>
                  </a:lnTo>
                  <a:lnTo>
                    <a:pt x="23524" y="18562"/>
                  </a:lnTo>
                  <a:lnTo>
                    <a:pt x="23801" y="18562"/>
                  </a:lnTo>
                  <a:lnTo>
                    <a:pt x="24077" y="18562"/>
                  </a:lnTo>
                  <a:lnTo>
                    <a:pt x="24077" y="18838"/>
                  </a:lnTo>
                  <a:lnTo>
                    <a:pt x="24353" y="18838"/>
                  </a:lnTo>
                  <a:lnTo>
                    <a:pt x="24629" y="19115"/>
                  </a:lnTo>
                  <a:lnTo>
                    <a:pt x="24906" y="19115"/>
                  </a:lnTo>
                  <a:lnTo>
                    <a:pt x="24906" y="19391"/>
                  </a:lnTo>
                  <a:lnTo>
                    <a:pt x="25182" y="19391"/>
                  </a:lnTo>
                  <a:lnTo>
                    <a:pt x="25458" y="19667"/>
                  </a:lnTo>
                  <a:lnTo>
                    <a:pt x="25735" y="19667"/>
                  </a:lnTo>
                  <a:lnTo>
                    <a:pt x="25735" y="19944"/>
                  </a:lnTo>
                  <a:lnTo>
                    <a:pt x="26011" y="19944"/>
                  </a:lnTo>
                  <a:lnTo>
                    <a:pt x="26287" y="19944"/>
                  </a:lnTo>
                  <a:lnTo>
                    <a:pt x="26287" y="20220"/>
                  </a:lnTo>
                  <a:lnTo>
                    <a:pt x="26563" y="20220"/>
                  </a:lnTo>
                  <a:lnTo>
                    <a:pt x="26563" y="20497"/>
                  </a:lnTo>
                  <a:lnTo>
                    <a:pt x="26839" y="20497"/>
                  </a:lnTo>
                  <a:lnTo>
                    <a:pt x="26839" y="20773"/>
                  </a:lnTo>
                  <a:lnTo>
                    <a:pt x="27116" y="20773"/>
                  </a:lnTo>
                  <a:lnTo>
                    <a:pt x="27392" y="20773"/>
                  </a:lnTo>
                  <a:lnTo>
                    <a:pt x="27392" y="21050"/>
                  </a:lnTo>
                  <a:lnTo>
                    <a:pt x="27668" y="21050"/>
                  </a:lnTo>
                  <a:lnTo>
                    <a:pt x="27668" y="21326"/>
                  </a:lnTo>
                  <a:lnTo>
                    <a:pt x="27668" y="21603"/>
                  </a:lnTo>
                  <a:lnTo>
                    <a:pt x="27944" y="21603"/>
                  </a:lnTo>
                  <a:lnTo>
                    <a:pt x="27944" y="21326"/>
                  </a:lnTo>
                  <a:lnTo>
                    <a:pt x="27944" y="21050"/>
                  </a:lnTo>
                  <a:lnTo>
                    <a:pt x="27944" y="20773"/>
                  </a:lnTo>
                  <a:lnTo>
                    <a:pt x="27944" y="20497"/>
                  </a:lnTo>
                  <a:lnTo>
                    <a:pt x="27944" y="20220"/>
                  </a:lnTo>
                  <a:lnTo>
                    <a:pt x="27944" y="19944"/>
                  </a:lnTo>
                  <a:lnTo>
                    <a:pt x="27944" y="19667"/>
                  </a:lnTo>
                  <a:lnTo>
                    <a:pt x="27944" y="19391"/>
                  </a:lnTo>
                  <a:lnTo>
                    <a:pt x="27944" y="19115"/>
                  </a:lnTo>
                  <a:lnTo>
                    <a:pt x="27944" y="18838"/>
                  </a:lnTo>
                  <a:lnTo>
                    <a:pt x="28221" y="18838"/>
                  </a:lnTo>
                  <a:lnTo>
                    <a:pt x="28221" y="18562"/>
                  </a:lnTo>
                  <a:lnTo>
                    <a:pt x="28221" y="18285"/>
                  </a:lnTo>
                  <a:lnTo>
                    <a:pt x="28497" y="18285"/>
                  </a:lnTo>
                  <a:lnTo>
                    <a:pt x="28773" y="18285"/>
                  </a:lnTo>
                  <a:lnTo>
                    <a:pt x="28773" y="18562"/>
                  </a:lnTo>
                  <a:lnTo>
                    <a:pt x="29050" y="18562"/>
                  </a:lnTo>
                  <a:lnTo>
                    <a:pt x="29050" y="18285"/>
                  </a:lnTo>
                  <a:lnTo>
                    <a:pt x="29326" y="18285"/>
                  </a:lnTo>
                  <a:lnTo>
                    <a:pt x="29602" y="18009"/>
                  </a:lnTo>
                  <a:lnTo>
                    <a:pt x="29879" y="18009"/>
                  </a:lnTo>
                  <a:lnTo>
                    <a:pt x="29879" y="17732"/>
                  </a:lnTo>
                  <a:lnTo>
                    <a:pt x="30155" y="17732"/>
                  </a:lnTo>
                  <a:lnTo>
                    <a:pt x="30155" y="17456"/>
                  </a:lnTo>
                  <a:lnTo>
                    <a:pt x="30431" y="17456"/>
                  </a:lnTo>
                  <a:lnTo>
                    <a:pt x="30707" y="17456"/>
                  </a:lnTo>
                  <a:lnTo>
                    <a:pt x="30983" y="17732"/>
                  </a:lnTo>
                  <a:lnTo>
                    <a:pt x="31260" y="17732"/>
                  </a:lnTo>
                  <a:lnTo>
                    <a:pt x="31260" y="18009"/>
                  </a:lnTo>
                  <a:lnTo>
                    <a:pt x="31536" y="18009"/>
                  </a:lnTo>
                  <a:lnTo>
                    <a:pt x="31812" y="18009"/>
                  </a:lnTo>
                  <a:lnTo>
                    <a:pt x="31812" y="18285"/>
                  </a:lnTo>
                  <a:lnTo>
                    <a:pt x="32088" y="18285"/>
                  </a:lnTo>
                  <a:lnTo>
                    <a:pt x="32365" y="18285"/>
                  </a:lnTo>
                  <a:lnTo>
                    <a:pt x="32641" y="18285"/>
                  </a:lnTo>
                  <a:lnTo>
                    <a:pt x="32917" y="18285"/>
                  </a:lnTo>
                  <a:lnTo>
                    <a:pt x="32917" y="18009"/>
                  </a:lnTo>
                  <a:lnTo>
                    <a:pt x="33194" y="18009"/>
                  </a:lnTo>
                  <a:lnTo>
                    <a:pt x="33470" y="18009"/>
                  </a:lnTo>
                  <a:lnTo>
                    <a:pt x="33470" y="17732"/>
                  </a:lnTo>
                  <a:lnTo>
                    <a:pt x="33746" y="17732"/>
                  </a:lnTo>
                  <a:lnTo>
                    <a:pt x="33746" y="17456"/>
                  </a:lnTo>
                  <a:lnTo>
                    <a:pt x="34023" y="17456"/>
                  </a:lnTo>
                  <a:lnTo>
                    <a:pt x="34023" y="17179"/>
                  </a:lnTo>
                  <a:lnTo>
                    <a:pt x="34299" y="17179"/>
                  </a:lnTo>
                  <a:lnTo>
                    <a:pt x="34299" y="16903"/>
                  </a:lnTo>
                  <a:lnTo>
                    <a:pt x="34575" y="16903"/>
                  </a:lnTo>
                  <a:lnTo>
                    <a:pt x="34575" y="16626"/>
                  </a:lnTo>
                  <a:lnTo>
                    <a:pt x="34851" y="16626"/>
                  </a:lnTo>
                  <a:lnTo>
                    <a:pt x="34851" y="16350"/>
                  </a:lnTo>
                  <a:lnTo>
                    <a:pt x="35127" y="16350"/>
                  </a:lnTo>
                  <a:lnTo>
                    <a:pt x="35127" y="16073"/>
                  </a:lnTo>
                  <a:lnTo>
                    <a:pt x="35404" y="16073"/>
                  </a:lnTo>
                  <a:lnTo>
                    <a:pt x="35680" y="16073"/>
                  </a:lnTo>
                  <a:lnTo>
                    <a:pt x="35680" y="15797"/>
                  </a:lnTo>
                  <a:lnTo>
                    <a:pt x="35956" y="15797"/>
                  </a:lnTo>
                  <a:lnTo>
                    <a:pt x="36232" y="15797"/>
                  </a:lnTo>
                  <a:lnTo>
                    <a:pt x="36509" y="15521"/>
                  </a:lnTo>
                  <a:lnTo>
                    <a:pt x="36785" y="15521"/>
                  </a:lnTo>
                  <a:lnTo>
                    <a:pt x="37061" y="15521"/>
                  </a:lnTo>
                  <a:lnTo>
                    <a:pt x="37338" y="15521"/>
                  </a:lnTo>
                  <a:lnTo>
                    <a:pt x="37614" y="15521"/>
                  </a:lnTo>
                  <a:lnTo>
                    <a:pt x="37890" y="15521"/>
                  </a:lnTo>
                  <a:lnTo>
                    <a:pt x="38166" y="15521"/>
                  </a:lnTo>
                  <a:lnTo>
                    <a:pt x="38443" y="15521"/>
                  </a:lnTo>
                  <a:lnTo>
                    <a:pt x="38719" y="15521"/>
                  </a:lnTo>
                  <a:lnTo>
                    <a:pt x="38995" y="15521"/>
                  </a:lnTo>
                  <a:lnTo>
                    <a:pt x="39271" y="15521"/>
                  </a:lnTo>
                  <a:lnTo>
                    <a:pt x="39548" y="15521"/>
                  </a:lnTo>
                  <a:lnTo>
                    <a:pt x="39824" y="15521"/>
                  </a:lnTo>
                  <a:lnTo>
                    <a:pt x="40100" y="15521"/>
                  </a:lnTo>
                  <a:lnTo>
                    <a:pt x="40376" y="15521"/>
                  </a:lnTo>
                  <a:lnTo>
                    <a:pt x="40653" y="15521"/>
                  </a:lnTo>
                  <a:lnTo>
                    <a:pt x="40929" y="15521"/>
                  </a:lnTo>
                  <a:lnTo>
                    <a:pt x="41205" y="15521"/>
                  </a:lnTo>
                  <a:lnTo>
                    <a:pt x="41482" y="15521"/>
                  </a:lnTo>
                  <a:lnTo>
                    <a:pt x="41758" y="15521"/>
                  </a:lnTo>
                  <a:lnTo>
                    <a:pt x="41758" y="15244"/>
                  </a:lnTo>
                  <a:lnTo>
                    <a:pt x="42034" y="15244"/>
                  </a:lnTo>
                  <a:lnTo>
                    <a:pt x="42310" y="15244"/>
                  </a:lnTo>
                  <a:lnTo>
                    <a:pt x="42310" y="14968"/>
                  </a:lnTo>
                  <a:lnTo>
                    <a:pt x="42587" y="14968"/>
                  </a:lnTo>
                  <a:lnTo>
                    <a:pt x="42863" y="14968"/>
                  </a:lnTo>
                  <a:lnTo>
                    <a:pt x="42863" y="14691"/>
                  </a:lnTo>
                  <a:lnTo>
                    <a:pt x="43139" y="14691"/>
                  </a:lnTo>
                  <a:lnTo>
                    <a:pt x="43139" y="14415"/>
                  </a:lnTo>
                  <a:lnTo>
                    <a:pt x="43415" y="14415"/>
                  </a:lnTo>
                  <a:lnTo>
                    <a:pt x="43692" y="14415"/>
                  </a:lnTo>
                  <a:lnTo>
                    <a:pt x="43692" y="14138"/>
                  </a:lnTo>
                  <a:lnTo>
                    <a:pt x="43968" y="14138"/>
                  </a:lnTo>
                  <a:lnTo>
                    <a:pt x="44244" y="13862"/>
                  </a:lnTo>
                  <a:lnTo>
                    <a:pt x="44520" y="13862"/>
                  </a:lnTo>
                  <a:lnTo>
                    <a:pt x="44520" y="13585"/>
                  </a:lnTo>
                  <a:lnTo>
                    <a:pt x="44797" y="13585"/>
                  </a:lnTo>
                  <a:lnTo>
                    <a:pt x="44797" y="13309"/>
                  </a:lnTo>
                  <a:lnTo>
                    <a:pt x="45073" y="13309"/>
                  </a:lnTo>
                  <a:lnTo>
                    <a:pt x="45349" y="13032"/>
                  </a:lnTo>
                  <a:lnTo>
                    <a:pt x="45626" y="13032"/>
                  </a:lnTo>
                  <a:lnTo>
                    <a:pt x="45626" y="12756"/>
                  </a:lnTo>
                  <a:lnTo>
                    <a:pt x="45902" y="12756"/>
                  </a:lnTo>
                  <a:lnTo>
                    <a:pt x="45902" y="12479"/>
                  </a:lnTo>
                  <a:lnTo>
                    <a:pt x="46178" y="12479"/>
                  </a:lnTo>
                  <a:lnTo>
                    <a:pt x="46178" y="12203"/>
                  </a:lnTo>
                  <a:lnTo>
                    <a:pt x="46454" y="12203"/>
                  </a:lnTo>
                  <a:lnTo>
                    <a:pt x="46731" y="12203"/>
                  </a:lnTo>
                  <a:lnTo>
                    <a:pt x="46731" y="11926"/>
                  </a:lnTo>
                  <a:lnTo>
                    <a:pt x="47007" y="11926"/>
                  </a:lnTo>
                  <a:lnTo>
                    <a:pt x="47283" y="11926"/>
                  </a:lnTo>
                  <a:lnTo>
                    <a:pt x="47283" y="11650"/>
                  </a:lnTo>
                  <a:lnTo>
                    <a:pt x="47559" y="11650"/>
                  </a:lnTo>
                  <a:lnTo>
                    <a:pt x="47559" y="11374"/>
                  </a:lnTo>
                  <a:lnTo>
                    <a:pt x="47836" y="11374"/>
                  </a:lnTo>
                  <a:lnTo>
                    <a:pt x="48112" y="11374"/>
                  </a:lnTo>
                  <a:lnTo>
                    <a:pt x="48112" y="11097"/>
                  </a:lnTo>
                  <a:lnTo>
                    <a:pt x="48388" y="11097"/>
                  </a:lnTo>
                  <a:lnTo>
                    <a:pt x="48664" y="11097"/>
                  </a:lnTo>
                  <a:lnTo>
                    <a:pt x="48664" y="10821"/>
                  </a:lnTo>
                  <a:lnTo>
                    <a:pt x="48941" y="10821"/>
                  </a:lnTo>
                  <a:lnTo>
                    <a:pt x="48941" y="10544"/>
                  </a:lnTo>
                  <a:lnTo>
                    <a:pt x="49217" y="10544"/>
                  </a:lnTo>
                  <a:lnTo>
                    <a:pt x="49493" y="10544"/>
                  </a:lnTo>
                  <a:lnTo>
                    <a:pt x="49493" y="10268"/>
                  </a:lnTo>
                  <a:lnTo>
                    <a:pt x="49769" y="10268"/>
                  </a:lnTo>
                  <a:lnTo>
                    <a:pt x="50046" y="10268"/>
                  </a:lnTo>
                  <a:lnTo>
                    <a:pt x="50046" y="9991"/>
                  </a:lnTo>
                  <a:lnTo>
                    <a:pt x="50322" y="9991"/>
                  </a:lnTo>
                  <a:lnTo>
                    <a:pt x="50322" y="9715"/>
                  </a:lnTo>
                  <a:lnTo>
                    <a:pt x="50598" y="9715"/>
                  </a:lnTo>
                  <a:lnTo>
                    <a:pt x="50875" y="9715"/>
                  </a:lnTo>
                  <a:lnTo>
                    <a:pt x="50875" y="9438"/>
                  </a:lnTo>
                  <a:lnTo>
                    <a:pt x="51151" y="9438"/>
                  </a:lnTo>
                  <a:lnTo>
                    <a:pt x="51151" y="9162"/>
                  </a:lnTo>
                  <a:lnTo>
                    <a:pt x="51427" y="9162"/>
                  </a:lnTo>
                  <a:lnTo>
                    <a:pt x="51427" y="8885"/>
                  </a:lnTo>
                  <a:lnTo>
                    <a:pt x="51427" y="8609"/>
                  </a:lnTo>
                  <a:lnTo>
                    <a:pt x="51703" y="8609"/>
                  </a:lnTo>
                  <a:lnTo>
                    <a:pt x="51703" y="8333"/>
                  </a:lnTo>
                  <a:lnTo>
                    <a:pt x="51980" y="8333"/>
                  </a:lnTo>
                  <a:lnTo>
                    <a:pt x="51980" y="8056"/>
                  </a:lnTo>
                  <a:lnTo>
                    <a:pt x="51980" y="7779"/>
                  </a:lnTo>
                  <a:lnTo>
                    <a:pt x="52256" y="7503"/>
                  </a:lnTo>
                  <a:lnTo>
                    <a:pt x="52256" y="7227"/>
                  </a:lnTo>
                  <a:lnTo>
                    <a:pt x="52532" y="7227"/>
                  </a:lnTo>
                  <a:lnTo>
                    <a:pt x="52532" y="6950"/>
                  </a:lnTo>
                  <a:lnTo>
                    <a:pt x="52808" y="6950"/>
                  </a:lnTo>
                  <a:lnTo>
                    <a:pt x="53085" y="6950"/>
                  </a:lnTo>
                  <a:lnTo>
                    <a:pt x="53361" y="6950"/>
                  </a:lnTo>
                  <a:lnTo>
                    <a:pt x="53361" y="7227"/>
                  </a:lnTo>
                  <a:lnTo>
                    <a:pt x="53637" y="7227"/>
                  </a:lnTo>
                  <a:lnTo>
                    <a:pt x="53913" y="7227"/>
                  </a:lnTo>
                  <a:lnTo>
                    <a:pt x="53913" y="6950"/>
                  </a:lnTo>
                  <a:lnTo>
                    <a:pt x="54190" y="6950"/>
                  </a:lnTo>
                  <a:lnTo>
                    <a:pt x="54466" y="6674"/>
                  </a:lnTo>
                  <a:lnTo>
                    <a:pt x="54742" y="6674"/>
                  </a:lnTo>
                  <a:lnTo>
                    <a:pt x="54742" y="6397"/>
                  </a:lnTo>
                  <a:lnTo>
                    <a:pt x="55019" y="6397"/>
                  </a:lnTo>
                  <a:lnTo>
                    <a:pt x="55295" y="6397"/>
                  </a:lnTo>
                  <a:lnTo>
                    <a:pt x="55571" y="6121"/>
                  </a:lnTo>
                  <a:lnTo>
                    <a:pt x="55847" y="6121"/>
                  </a:lnTo>
                  <a:lnTo>
                    <a:pt x="56124" y="6121"/>
                  </a:lnTo>
                  <a:lnTo>
                    <a:pt x="56400" y="6121"/>
                  </a:lnTo>
                  <a:lnTo>
                    <a:pt x="56676" y="6121"/>
                  </a:lnTo>
                  <a:lnTo>
                    <a:pt x="56952" y="6121"/>
                  </a:lnTo>
                  <a:lnTo>
                    <a:pt x="57229" y="6121"/>
                  </a:lnTo>
                  <a:lnTo>
                    <a:pt x="57505" y="6397"/>
                  </a:lnTo>
                  <a:lnTo>
                    <a:pt x="57781" y="6397"/>
                  </a:lnTo>
                  <a:lnTo>
                    <a:pt x="57781" y="6674"/>
                  </a:lnTo>
                  <a:lnTo>
                    <a:pt x="58057" y="6674"/>
                  </a:lnTo>
                  <a:lnTo>
                    <a:pt x="58334" y="6950"/>
                  </a:lnTo>
                  <a:lnTo>
                    <a:pt x="58610" y="7227"/>
                  </a:lnTo>
                  <a:lnTo>
                    <a:pt x="58886" y="7227"/>
                  </a:lnTo>
                  <a:lnTo>
                    <a:pt x="58886" y="7503"/>
                  </a:lnTo>
                  <a:lnTo>
                    <a:pt x="59163" y="7503"/>
                  </a:lnTo>
                  <a:lnTo>
                    <a:pt x="59163" y="7779"/>
                  </a:lnTo>
                  <a:lnTo>
                    <a:pt x="59439" y="7779"/>
                  </a:lnTo>
                  <a:lnTo>
                    <a:pt x="59439" y="8056"/>
                  </a:lnTo>
                  <a:lnTo>
                    <a:pt x="59715" y="8056"/>
                  </a:lnTo>
                  <a:lnTo>
                    <a:pt x="59715" y="8333"/>
                  </a:lnTo>
                  <a:lnTo>
                    <a:pt x="59715" y="8609"/>
                  </a:lnTo>
                  <a:lnTo>
                    <a:pt x="59715" y="8885"/>
                  </a:lnTo>
                  <a:lnTo>
                    <a:pt x="59991" y="8885"/>
                  </a:lnTo>
                  <a:lnTo>
                    <a:pt x="59991" y="9162"/>
                  </a:lnTo>
                  <a:lnTo>
                    <a:pt x="60268" y="9162"/>
                  </a:lnTo>
                  <a:lnTo>
                    <a:pt x="60268" y="9438"/>
                  </a:lnTo>
                  <a:lnTo>
                    <a:pt x="60544" y="9438"/>
                  </a:lnTo>
                  <a:lnTo>
                    <a:pt x="60820" y="9715"/>
                  </a:lnTo>
                  <a:lnTo>
                    <a:pt x="61096" y="9715"/>
                  </a:lnTo>
                  <a:lnTo>
                    <a:pt x="61096" y="9991"/>
                  </a:lnTo>
                  <a:lnTo>
                    <a:pt x="61372" y="10268"/>
                  </a:lnTo>
                  <a:lnTo>
                    <a:pt x="61649" y="10268"/>
                  </a:lnTo>
                  <a:lnTo>
                    <a:pt x="61649" y="10544"/>
                  </a:lnTo>
                  <a:lnTo>
                    <a:pt x="61925" y="10544"/>
                  </a:lnTo>
                  <a:lnTo>
                    <a:pt x="62201" y="10544"/>
                  </a:lnTo>
                  <a:lnTo>
                    <a:pt x="62478" y="10821"/>
                  </a:lnTo>
                  <a:lnTo>
                    <a:pt x="62754" y="10821"/>
                  </a:lnTo>
                  <a:lnTo>
                    <a:pt x="63030" y="10821"/>
                  </a:lnTo>
                  <a:lnTo>
                    <a:pt x="63307" y="10821"/>
                  </a:lnTo>
                  <a:lnTo>
                    <a:pt x="63583" y="10821"/>
                  </a:lnTo>
                  <a:lnTo>
                    <a:pt x="63859" y="10821"/>
                  </a:lnTo>
                  <a:lnTo>
                    <a:pt x="64135" y="10821"/>
                  </a:lnTo>
                  <a:lnTo>
                    <a:pt x="64135" y="11097"/>
                  </a:lnTo>
                  <a:lnTo>
                    <a:pt x="64412" y="11097"/>
                  </a:lnTo>
                  <a:lnTo>
                    <a:pt x="64688" y="11097"/>
                  </a:lnTo>
                  <a:lnTo>
                    <a:pt x="64964" y="11097"/>
                  </a:lnTo>
                  <a:lnTo>
                    <a:pt x="65240" y="11097"/>
                  </a:lnTo>
                  <a:lnTo>
                    <a:pt x="65516" y="11097"/>
                  </a:lnTo>
                  <a:lnTo>
                    <a:pt x="65793" y="11097"/>
                  </a:lnTo>
                  <a:lnTo>
                    <a:pt x="66069" y="11097"/>
                  </a:lnTo>
                  <a:lnTo>
                    <a:pt x="66069" y="11374"/>
                  </a:lnTo>
                  <a:lnTo>
                    <a:pt x="66345" y="11374"/>
                  </a:lnTo>
                  <a:lnTo>
                    <a:pt x="66622" y="11374"/>
                  </a:lnTo>
                  <a:lnTo>
                    <a:pt x="66898" y="11374"/>
                  </a:lnTo>
                  <a:lnTo>
                    <a:pt x="67174" y="11374"/>
                  </a:lnTo>
                  <a:lnTo>
                    <a:pt x="67451" y="11374"/>
                  </a:lnTo>
                  <a:lnTo>
                    <a:pt x="67451" y="11097"/>
                  </a:lnTo>
                  <a:lnTo>
                    <a:pt x="67727" y="11097"/>
                  </a:lnTo>
                  <a:lnTo>
                    <a:pt x="68003" y="10821"/>
                  </a:lnTo>
                  <a:lnTo>
                    <a:pt x="68279" y="10821"/>
                  </a:lnTo>
                  <a:lnTo>
                    <a:pt x="68279" y="10544"/>
                  </a:lnTo>
                  <a:lnTo>
                    <a:pt x="68556" y="10544"/>
                  </a:lnTo>
                  <a:lnTo>
                    <a:pt x="68832" y="10544"/>
                  </a:lnTo>
                  <a:lnTo>
                    <a:pt x="68832" y="10268"/>
                  </a:lnTo>
                  <a:lnTo>
                    <a:pt x="69108" y="10268"/>
                  </a:lnTo>
                  <a:lnTo>
                    <a:pt x="69384" y="10268"/>
                  </a:lnTo>
                  <a:lnTo>
                    <a:pt x="69660" y="10268"/>
                  </a:lnTo>
                  <a:lnTo>
                    <a:pt x="69937" y="10268"/>
                  </a:lnTo>
                  <a:lnTo>
                    <a:pt x="69937" y="9991"/>
                  </a:lnTo>
                  <a:lnTo>
                    <a:pt x="70213" y="9991"/>
                  </a:lnTo>
                  <a:lnTo>
                    <a:pt x="70489" y="9991"/>
                  </a:lnTo>
                  <a:lnTo>
                    <a:pt x="70766" y="9991"/>
                  </a:lnTo>
                  <a:lnTo>
                    <a:pt x="71042" y="9991"/>
                  </a:lnTo>
                  <a:lnTo>
                    <a:pt x="71042" y="10268"/>
                  </a:lnTo>
                  <a:lnTo>
                    <a:pt x="71318" y="10268"/>
                  </a:lnTo>
                  <a:lnTo>
                    <a:pt x="71318" y="10544"/>
                  </a:lnTo>
                  <a:lnTo>
                    <a:pt x="71594" y="10544"/>
                  </a:lnTo>
                  <a:lnTo>
                    <a:pt x="71594" y="10821"/>
                  </a:lnTo>
                  <a:lnTo>
                    <a:pt x="71871" y="11097"/>
                  </a:lnTo>
                  <a:lnTo>
                    <a:pt x="71871" y="11374"/>
                  </a:lnTo>
                  <a:lnTo>
                    <a:pt x="72147" y="11374"/>
                  </a:lnTo>
                  <a:lnTo>
                    <a:pt x="72147" y="11650"/>
                  </a:lnTo>
                  <a:lnTo>
                    <a:pt x="72423" y="11926"/>
                  </a:lnTo>
                  <a:lnTo>
                    <a:pt x="72423" y="12203"/>
                  </a:lnTo>
                  <a:lnTo>
                    <a:pt x="72700" y="12203"/>
                  </a:lnTo>
                  <a:lnTo>
                    <a:pt x="72700" y="12479"/>
                  </a:lnTo>
                  <a:lnTo>
                    <a:pt x="72976" y="12756"/>
                  </a:lnTo>
                  <a:lnTo>
                    <a:pt x="72976" y="13032"/>
                  </a:lnTo>
                  <a:lnTo>
                    <a:pt x="73252" y="13032"/>
                  </a:lnTo>
                  <a:lnTo>
                    <a:pt x="73252" y="13309"/>
                  </a:lnTo>
                  <a:lnTo>
                    <a:pt x="73528" y="13585"/>
                  </a:lnTo>
                  <a:lnTo>
                    <a:pt x="73528" y="13862"/>
                  </a:lnTo>
                  <a:lnTo>
                    <a:pt x="73804" y="13862"/>
                  </a:lnTo>
                  <a:lnTo>
                    <a:pt x="73804" y="14138"/>
                  </a:lnTo>
                  <a:lnTo>
                    <a:pt x="74081" y="14138"/>
                  </a:lnTo>
                  <a:lnTo>
                    <a:pt x="74081" y="14415"/>
                  </a:lnTo>
                  <a:lnTo>
                    <a:pt x="74357" y="14415"/>
                  </a:lnTo>
                  <a:lnTo>
                    <a:pt x="74357" y="14691"/>
                  </a:lnTo>
                  <a:lnTo>
                    <a:pt x="74633" y="14691"/>
                  </a:lnTo>
                  <a:lnTo>
                    <a:pt x="74910" y="14691"/>
                  </a:lnTo>
                  <a:lnTo>
                    <a:pt x="75186" y="14691"/>
                  </a:lnTo>
                  <a:lnTo>
                    <a:pt x="75462" y="14415"/>
                  </a:lnTo>
                  <a:lnTo>
                    <a:pt x="75738" y="14415"/>
                  </a:lnTo>
                  <a:lnTo>
                    <a:pt x="75738" y="14138"/>
                  </a:lnTo>
                  <a:lnTo>
                    <a:pt x="76015" y="14138"/>
                  </a:lnTo>
                  <a:lnTo>
                    <a:pt x="76291" y="14138"/>
                  </a:lnTo>
                  <a:lnTo>
                    <a:pt x="76291" y="13862"/>
                  </a:lnTo>
                  <a:lnTo>
                    <a:pt x="76567" y="13862"/>
                  </a:lnTo>
                  <a:lnTo>
                    <a:pt x="76567" y="13585"/>
                  </a:lnTo>
                  <a:lnTo>
                    <a:pt x="76844" y="13585"/>
                  </a:lnTo>
                  <a:lnTo>
                    <a:pt x="77120" y="13585"/>
                  </a:lnTo>
                  <a:lnTo>
                    <a:pt x="77120" y="13309"/>
                  </a:lnTo>
                  <a:lnTo>
                    <a:pt x="77396" y="13309"/>
                  </a:lnTo>
                  <a:lnTo>
                    <a:pt x="77396" y="13032"/>
                  </a:lnTo>
                  <a:lnTo>
                    <a:pt x="77672" y="13032"/>
                  </a:lnTo>
                  <a:lnTo>
                    <a:pt x="77948" y="13032"/>
                  </a:lnTo>
                  <a:lnTo>
                    <a:pt x="77948" y="12756"/>
                  </a:lnTo>
                  <a:lnTo>
                    <a:pt x="78225" y="12756"/>
                  </a:lnTo>
                  <a:lnTo>
                    <a:pt x="78225" y="12479"/>
                  </a:lnTo>
                  <a:lnTo>
                    <a:pt x="78501" y="12479"/>
                  </a:lnTo>
                  <a:lnTo>
                    <a:pt x="78777" y="12479"/>
                  </a:lnTo>
                  <a:lnTo>
                    <a:pt x="78777" y="12203"/>
                  </a:lnTo>
                  <a:lnTo>
                    <a:pt x="79054" y="12203"/>
                  </a:lnTo>
                  <a:lnTo>
                    <a:pt x="79330" y="11926"/>
                  </a:lnTo>
                  <a:lnTo>
                    <a:pt x="79606" y="11926"/>
                  </a:lnTo>
                  <a:lnTo>
                    <a:pt x="79606" y="11650"/>
                  </a:lnTo>
                  <a:lnTo>
                    <a:pt x="79882" y="11650"/>
                  </a:lnTo>
                  <a:lnTo>
                    <a:pt x="79882" y="11374"/>
                  </a:lnTo>
                  <a:lnTo>
                    <a:pt x="80159" y="11374"/>
                  </a:lnTo>
                  <a:lnTo>
                    <a:pt x="80435" y="11097"/>
                  </a:lnTo>
                  <a:lnTo>
                    <a:pt x="80711" y="10821"/>
                  </a:lnTo>
                  <a:lnTo>
                    <a:pt x="80988" y="10821"/>
                  </a:lnTo>
                  <a:lnTo>
                    <a:pt x="80988" y="10544"/>
                  </a:lnTo>
                  <a:lnTo>
                    <a:pt x="81264" y="10268"/>
                  </a:lnTo>
                  <a:lnTo>
                    <a:pt x="81540" y="9991"/>
                  </a:lnTo>
                  <a:lnTo>
                    <a:pt x="81816" y="9715"/>
                  </a:lnTo>
                  <a:lnTo>
                    <a:pt x="82092" y="9715"/>
                  </a:lnTo>
                  <a:lnTo>
                    <a:pt x="82092" y="9438"/>
                  </a:lnTo>
                  <a:lnTo>
                    <a:pt x="82369" y="9438"/>
                  </a:lnTo>
                  <a:lnTo>
                    <a:pt x="82645" y="9438"/>
                  </a:lnTo>
                  <a:lnTo>
                    <a:pt x="82921" y="9162"/>
                  </a:lnTo>
                  <a:lnTo>
                    <a:pt x="83197" y="9162"/>
                  </a:lnTo>
                  <a:lnTo>
                    <a:pt x="84579" y="8609"/>
                  </a:lnTo>
                  <a:lnTo>
                    <a:pt x="84855" y="8609"/>
                  </a:lnTo>
                  <a:lnTo>
                    <a:pt x="84855" y="8333"/>
                  </a:lnTo>
                  <a:lnTo>
                    <a:pt x="85132" y="8333"/>
                  </a:lnTo>
                  <a:lnTo>
                    <a:pt x="85408" y="8333"/>
                  </a:lnTo>
                  <a:lnTo>
                    <a:pt x="85408" y="8056"/>
                  </a:lnTo>
                  <a:lnTo>
                    <a:pt x="85684" y="8056"/>
                  </a:lnTo>
                  <a:lnTo>
                    <a:pt x="85960" y="8056"/>
                  </a:lnTo>
                  <a:lnTo>
                    <a:pt x="85960" y="7779"/>
                  </a:lnTo>
                  <a:lnTo>
                    <a:pt x="86236" y="7779"/>
                  </a:lnTo>
                  <a:lnTo>
                    <a:pt x="86513" y="7779"/>
                  </a:lnTo>
                  <a:lnTo>
                    <a:pt x="86789" y="7779"/>
                  </a:lnTo>
                  <a:lnTo>
                    <a:pt x="86789" y="7503"/>
                  </a:lnTo>
                  <a:lnTo>
                    <a:pt x="87065" y="7503"/>
                  </a:lnTo>
                  <a:lnTo>
                    <a:pt x="87065" y="7227"/>
                  </a:lnTo>
                  <a:lnTo>
                    <a:pt x="87341" y="7227"/>
                  </a:lnTo>
                  <a:lnTo>
                    <a:pt x="87618" y="6950"/>
                  </a:lnTo>
                  <a:lnTo>
                    <a:pt x="87894" y="6950"/>
                  </a:lnTo>
                  <a:lnTo>
                    <a:pt x="88170" y="6674"/>
                  </a:lnTo>
                  <a:lnTo>
                    <a:pt x="88447" y="6674"/>
                  </a:lnTo>
                  <a:lnTo>
                    <a:pt x="88723" y="6674"/>
                  </a:lnTo>
                  <a:lnTo>
                    <a:pt x="88999" y="6397"/>
                  </a:lnTo>
                  <a:lnTo>
                    <a:pt x="89276" y="6397"/>
                  </a:lnTo>
                  <a:lnTo>
                    <a:pt x="89276" y="6121"/>
                  </a:lnTo>
                  <a:lnTo>
                    <a:pt x="89276" y="5844"/>
                  </a:lnTo>
                  <a:lnTo>
                    <a:pt x="89552" y="5844"/>
                  </a:lnTo>
                  <a:lnTo>
                    <a:pt x="89552" y="5568"/>
                  </a:lnTo>
                  <a:lnTo>
                    <a:pt x="89828" y="5292"/>
                  </a:lnTo>
                  <a:lnTo>
                    <a:pt x="89828" y="5015"/>
                  </a:lnTo>
                  <a:lnTo>
                    <a:pt x="90104" y="5015"/>
                  </a:lnTo>
                  <a:lnTo>
                    <a:pt x="90104" y="4738"/>
                  </a:lnTo>
                  <a:lnTo>
                    <a:pt x="90104" y="4462"/>
                  </a:lnTo>
                  <a:lnTo>
                    <a:pt x="90380" y="4462"/>
                  </a:lnTo>
                  <a:lnTo>
                    <a:pt x="90104" y="4186"/>
                  </a:lnTo>
                  <a:lnTo>
                    <a:pt x="90104" y="3909"/>
                  </a:lnTo>
                  <a:lnTo>
                    <a:pt x="90104" y="3632"/>
                  </a:lnTo>
                  <a:lnTo>
                    <a:pt x="90104" y="3356"/>
                  </a:lnTo>
                  <a:lnTo>
                    <a:pt x="90380" y="3356"/>
                  </a:lnTo>
                  <a:lnTo>
                    <a:pt x="90380" y="3080"/>
                  </a:lnTo>
                  <a:lnTo>
                    <a:pt x="90657" y="3080"/>
                  </a:lnTo>
                  <a:lnTo>
                    <a:pt x="90933" y="3080"/>
                  </a:lnTo>
                  <a:lnTo>
                    <a:pt x="90933" y="2803"/>
                  </a:lnTo>
                  <a:lnTo>
                    <a:pt x="91209" y="2803"/>
                  </a:lnTo>
                  <a:lnTo>
                    <a:pt x="91209" y="2527"/>
                  </a:lnTo>
                  <a:lnTo>
                    <a:pt x="91485" y="2527"/>
                  </a:lnTo>
                  <a:lnTo>
                    <a:pt x="91762" y="2527"/>
                  </a:lnTo>
                  <a:lnTo>
                    <a:pt x="92038" y="2527"/>
                  </a:lnTo>
                  <a:lnTo>
                    <a:pt x="92314" y="2527"/>
                  </a:lnTo>
                  <a:lnTo>
                    <a:pt x="92314" y="2250"/>
                  </a:lnTo>
                  <a:lnTo>
                    <a:pt x="92591" y="2250"/>
                  </a:lnTo>
                  <a:lnTo>
                    <a:pt x="92867" y="2250"/>
                  </a:lnTo>
                  <a:lnTo>
                    <a:pt x="93143" y="1974"/>
                  </a:lnTo>
                  <a:lnTo>
                    <a:pt x="93419" y="1974"/>
                  </a:lnTo>
                  <a:lnTo>
                    <a:pt x="93696" y="1974"/>
                  </a:lnTo>
                  <a:lnTo>
                    <a:pt x="93696" y="1697"/>
                  </a:lnTo>
                  <a:lnTo>
                    <a:pt x="93972" y="1697"/>
                  </a:lnTo>
                  <a:lnTo>
                    <a:pt x="94248" y="1697"/>
                  </a:lnTo>
                  <a:lnTo>
                    <a:pt x="94524" y="1697"/>
                  </a:lnTo>
                  <a:lnTo>
                    <a:pt x="94801" y="1697"/>
                  </a:lnTo>
                  <a:lnTo>
                    <a:pt x="94801" y="1974"/>
                  </a:lnTo>
                  <a:lnTo>
                    <a:pt x="95077" y="1974"/>
                  </a:lnTo>
                  <a:lnTo>
                    <a:pt x="95353" y="1974"/>
                  </a:lnTo>
                  <a:lnTo>
                    <a:pt x="95629" y="1974"/>
                  </a:lnTo>
                  <a:lnTo>
                    <a:pt x="95906" y="1974"/>
                  </a:lnTo>
                  <a:lnTo>
                    <a:pt x="96182" y="1974"/>
                  </a:lnTo>
                  <a:lnTo>
                    <a:pt x="96458" y="1697"/>
                  </a:lnTo>
                  <a:lnTo>
                    <a:pt x="96735" y="1697"/>
                  </a:lnTo>
                  <a:lnTo>
                    <a:pt x="96735" y="1421"/>
                  </a:lnTo>
                  <a:lnTo>
                    <a:pt x="97011" y="1421"/>
                  </a:lnTo>
                  <a:lnTo>
                    <a:pt x="97011" y="1145"/>
                  </a:lnTo>
                  <a:lnTo>
                    <a:pt x="97287" y="1145"/>
                  </a:lnTo>
                  <a:lnTo>
                    <a:pt x="97287" y="868"/>
                  </a:lnTo>
                  <a:lnTo>
                    <a:pt x="97287" y="591"/>
                  </a:lnTo>
                  <a:lnTo>
                    <a:pt x="97563" y="591"/>
                  </a:lnTo>
                  <a:lnTo>
                    <a:pt x="97563" y="315"/>
                  </a:lnTo>
                  <a:lnTo>
                    <a:pt x="97840" y="315"/>
                  </a:lnTo>
                  <a:lnTo>
                    <a:pt x="98116" y="315"/>
                  </a:lnTo>
                  <a:lnTo>
                    <a:pt x="98116" y="39"/>
                  </a:lnTo>
                  <a:lnTo>
                    <a:pt x="98392" y="39"/>
                  </a:lnTo>
                  <a:lnTo>
                    <a:pt x="98392" y="315"/>
                  </a:lnTo>
                  <a:lnTo>
                    <a:pt x="98668" y="315"/>
                  </a:lnTo>
                  <a:lnTo>
                    <a:pt x="98945" y="315"/>
                  </a:lnTo>
                  <a:lnTo>
                    <a:pt x="99221" y="315"/>
                  </a:lnTo>
                  <a:lnTo>
                    <a:pt x="99221" y="39"/>
                  </a:lnTo>
                  <a:lnTo>
                    <a:pt x="99497" y="39"/>
                  </a:lnTo>
                  <a:lnTo>
                    <a:pt x="99773" y="39"/>
                  </a:lnTo>
                  <a:lnTo>
                    <a:pt x="100050" y="39"/>
                  </a:lnTo>
                  <a:lnTo>
                    <a:pt x="100050" y="315"/>
                  </a:lnTo>
                  <a:lnTo>
                    <a:pt x="100326" y="315"/>
                  </a:lnTo>
                  <a:lnTo>
                    <a:pt x="100326" y="591"/>
                  </a:lnTo>
                  <a:lnTo>
                    <a:pt x="100602" y="591"/>
                  </a:lnTo>
                  <a:lnTo>
                    <a:pt x="100879" y="591"/>
                  </a:lnTo>
                  <a:lnTo>
                    <a:pt x="101155" y="591"/>
                  </a:lnTo>
                  <a:lnTo>
                    <a:pt x="101431" y="591"/>
                  </a:lnTo>
                  <a:lnTo>
                    <a:pt x="101707" y="591"/>
                  </a:lnTo>
                  <a:lnTo>
                    <a:pt x="101707" y="868"/>
                  </a:lnTo>
                  <a:lnTo>
                    <a:pt x="101707" y="1145"/>
                  </a:lnTo>
                  <a:lnTo>
                    <a:pt x="101707" y="1421"/>
                  </a:lnTo>
                  <a:lnTo>
                    <a:pt x="101707" y="1697"/>
                  </a:lnTo>
                  <a:lnTo>
                    <a:pt x="101707" y="1974"/>
                  </a:lnTo>
                  <a:lnTo>
                    <a:pt x="101431" y="1974"/>
                  </a:lnTo>
                  <a:lnTo>
                    <a:pt x="101431" y="2250"/>
                  </a:lnTo>
                  <a:lnTo>
                    <a:pt x="101431" y="2527"/>
                  </a:lnTo>
                  <a:lnTo>
                    <a:pt x="101707" y="2527"/>
                  </a:lnTo>
                  <a:lnTo>
                    <a:pt x="101707" y="2803"/>
                  </a:lnTo>
                  <a:lnTo>
                    <a:pt x="101431" y="3080"/>
                  </a:lnTo>
                  <a:lnTo>
                    <a:pt x="101431" y="3356"/>
                  </a:lnTo>
                  <a:lnTo>
                    <a:pt x="101155" y="3356"/>
                  </a:lnTo>
                  <a:lnTo>
                    <a:pt x="101155" y="3632"/>
                  </a:lnTo>
                  <a:lnTo>
                    <a:pt x="100879" y="3632"/>
                  </a:lnTo>
                  <a:lnTo>
                    <a:pt x="100879" y="3909"/>
                  </a:lnTo>
                  <a:lnTo>
                    <a:pt x="101155" y="3909"/>
                  </a:lnTo>
                  <a:lnTo>
                    <a:pt x="101431" y="3909"/>
                  </a:lnTo>
                  <a:lnTo>
                    <a:pt x="101431" y="4186"/>
                  </a:lnTo>
                  <a:lnTo>
                    <a:pt x="101707" y="4186"/>
                  </a:lnTo>
                  <a:lnTo>
                    <a:pt x="101984" y="4462"/>
                  </a:lnTo>
                  <a:lnTo>
                    <a:pt x="102260" y="4462"/>
                  </a:lnTo>
                  <a:lnTo>
                    <a:pt x="102260" y="4186"/>
                  </a:lnTo>
                  <a:lnTo>
                    <a:pt x="102536" y="4186"/>
                  </a:lnTo>
                  <a:lnTo>
                    <a:pt x="102536" y="3909"/>
                  </a:lnTo>
                  <a:lnTo>
                    <a:pt x="102812" y="3909"/>
                  </a:lnTo>
                  <a:lnTo>
                    <a:pt x="102812" y="4186"/>
                  </a:lnTo>
                  <a:lnTo>
                    <a:pt x="103089" y="4462"/>
                  </a:lnTo>
                  <a:lnTo>
                    <a:pt x="103089" y="4738"/>
                  </a:lnTo>
                  <a:lnTo>
                    <a:pt x="103089" y="5015"/>
                  </a:lnTo>
                  <a:lnTo>
                    <a:pt x="103089" y="5292"/>
                  </a:lnTo>
                  <a:lnTo>
                    <a:pt x="102812" y="5292"/>
                  </a:lnTo>
                  <a:lnTo>
                    <a:pt x="102812" y="5568"/>
                  </a:lnTo>
                  <a:lnTo>
                    <a:pt x="102536" y="5568"/>
                  </a:lnTo>
                  <a:lnTo>
                    <a:pt x="102536" y="5844"/>
                  </a:lnTo>
                  <a:lnTo>
                    <a:pt x="102260" y="5844"/>
                  </a:lnTo>
                  <a:lnTo>
                    <a:pt x="102260" y="6121"/>
                  </a:lnTo>
                  <a:lnTo>
                    <a:pt x="102260" y="6397"/>
                  </a:lnTo>
                  <a:lnTo>
                    <a:pt x="102536" y="6397"/>
                  </a:lnTo>
                  <a:lnTo>
                    <a:pt x="102536" y="6674"/>
                  </a:lnTo>
                  <a:lnTo>
                    <a:pt x="102812" y="6674"/>
                  </a:lnTo>
                  <a:lnTo>
                    <a:pt x="102812" y="6950"/>
                  </a:lnTo>
                  <a:lnTo>
                    <a:pt x="102812" y="7227"/>
                  </a:lnTo>
                  <a:lnTo>
                    <a:pt x="102812" y="7503"/>
                  </a:lnTo>
                  <a:lnTo>
                    <a:pt x="102536" y="7503"/>
                  </a:lnTo>
                  <a:lnTo>
                    <a:pt x="102812" y="7503"/>
                  </a:lnTo>
                  <a:lnTo>
                    <a:pt x="103089" y="7503"/>
                  </a:lnTo>
                  <a:lnTo>
                    <a:pt x="103089" y="7227"/>
                  </a:lnTo>
                  <a:lnTo>
                    <a:pt x="103365" y="7227"/>
                  </a:lnTo>
                  <a:lnTo>
                    <a:pt x="103365" y="6950"/>
                  </a:lnTo>
                  <a:lnTo>
                    <a:pt x="103641" y="6950"/>
                  </a:lnTo>
                  <a:lnTo>
                    <a:pt x="103641" y="6674"/>
                  </a:lnTo>
                  <a:lnTo>
                    <a:pt x="103917" y="6674"/>
                  </a:lnTo>
                  <a:lnTo>
                    <a:pt x="104194" y="6674"/>
                  </a:lnTo>
                  <a:lnTo>
                    <a:pt x="104194" y="6950"/>
                  </a:lnTo>
                  <a:lnTo>
                    <a:pt x="104470" y="6950"/>
                  </a:lnTo>
                  <a:lnTo>
                    <a:pt x="104746" y="7227"/>
                  </a:lnTo>
                  <a:lnTo>
                    <a:pt x="105022" y="7503"/>
                  </a:lnTo>
                  <a:lnTo>
                    <a:pt x="105022" y="7779"/>
                  </a:lnTo>
                  <a:lnTo>
                    <a:pt x="105022" y="8056"/>
                  </a:lnTo>
                  <a:lnTo>
                    <a:pt x="105022" y="8333"/>
                  </a:lnTo>
                  <a:lnTo>
                    <a:pt x="105022" y="8609"/>
                  </a:lnTo>
                  <a:lnTo>
                    <a:pt x="105022" y="8885"/>
                  </a:lnTo>
                  <a:lnTo>
                    <a:pt x="105022" y="9162"/>
                  </a:lnTo>
                  <a:lnTo>
                    <a:pt x="105022" y="9438"/>
                  </a:lnTo>
                  <a:lnTo>
                    <a:pt x="105022" y="9715"/>
                  </a:lnTo>
                  <a:lnTo>
                    <a:pt x="105022" y="9991"/>
                  </a:lnTo>
                  <a:lnTo>
                    <a:pt x="105022" y="10268"/>
                  </a:lnTo>
                  <a:lnTo>
                    <a:pt x="105022" y="10544"/>
                  </a:lnTo>
                  <a:lnTo>
                    <a:pt x="105022" y="10821"/>
                  </a:lnTo>
                  <a:lnTo>
                    <a:pt x="105022" y="11097"/>
                  </a:lnTo>
                  <a:lnTo>
                    <a:pt x="105022" y="11374"/>
                  </a:lnTo>
                  <a:lnTo>
                    <a:pt x="105299" y="11374"/>
                  </a:lnTo>
                  <a:lnTo>
                    <a:pt x="105299" y="11650"/>
                  </a:lnTo>
                  <a:lnTo>
                    <a:pt x="105299" y="11926"/>
                  </a:lnTo>
                  <a:lnTo>
                    <a:pt x="105575" y="11926"/>
                  </a:lnTo>
                  <a:lnTo>
                    <a:pt x="105575" y="12203"/>
                  </a:lnTo>
                  <a:lnTo>
                    <a:pt x="105575" y="12479"/>
                  </a:lnTo>
                  <a:lnTo>
                    <a:pt x="105575" y="12756"/>
                  </a:lnTo>
                  <a:lnTo>
                    <a:pt x="105575" y="13032"/>
                  </a:lnTo>
                  <a:lnTo>
                    <a:pt x="105575" y="13309"/>
                  </a:lnTo>
                  <a:lnTo>
                    <a:pt x="105575" y="13585"/>
                  </a:lnTo>
                  <a:lnTo>
                    <a:pt x="105575" y="13862"/>
                  </a:lnTo>
                  <a:lnTo>
                    <a:pt x="105575" y="14138"/>
                  </a:lnTo>
                  <a:lnTo>
                    <a:pt x="105575" y="14415"/>
                  </a:lnTo>
                  <a:lnTo>
                    <a:pt x="105575" y="14691"/>
                  </a:lnTo>
                  <a:lnTo>
                    <a:pt x="105575" y="14968"/>
                  </a:lnTo>
                  <a:lnTo>
                    <a:pt x="105575" y="15244"/>
                  </a:lnTo>
                  <a:lnTo>
                    <a:pt x="105851" y="15244"/>
                  </a:lnTo>
                  <a:lnTo>
                    <a:pt x="105851" y="15521"/>
                  </a:lnTo>
                  <a:lnTo>
                    <a:pt x="105851" y="15797"/>
                  </a:lnTo>
                  <a:lnTo>
                    <a:pt x="106128" y="15797"/>
                  </a:lnTo>
                  <a:lnTo>
                    <a:pt x="106128" y="16073"/>
                  </a:lnTo>
                  <a:lnTo>
                    <a:pt x="106128" y="16350"/>
                  </a:lnTo>
                  <a:lnTo>
                    <a:pt x="106128" y="16626"/>
                  </a:lnTo>
                  <a:lnTo>
                    <a:pt x="106404" y="16626"/>
                  </a:lnTo>
                  <a:lnTo>
                    <a:pt x="106404" y="16903"/>
                  </a:lnTo>
                  <a:lnTo>
                    <a:pt x="106404" y="17179"/>
                  </a:lnTo>
                  <a:lnTo>
                    <a:pt x="106680" y="17456"/>
                  </a:lnTo>
                  <a:lnTo>
                    <a:pt x="106680" y="17732"/>
                  </a:lnTo>
                  <a:lnTo>
                    <a:pt x="106956" y="17732"/>
                  </a:lnTo>
                  <a:lnTo>
                    <a:pt x="107233" y="17732"/>
                  </a:lnTo>
                  <a:lnTo>
                    <a:pt x="107509" y="17732"/>
                  </a:lnTo>
                  <a:lnTo>
                    <a:pt x="107509" y="17456"/>
                  </a:lnTo>
                  <a:lnTo>
                    <a:pt x="107509" y="17732"/>
                  </a:lnTo>
                  <a:lnTo>
                    <a:pt x="107785" y="17732"/>
                  </a:lnTo>
                  <a:lnTo>
                    <a:pt x="107785" y="18009"/>
                  </a:lnTo>
                  <a:lnTo>
                    <a:pt x="108061" y="18009"/>
                  </a:lnTo>
                  <a:lnTo>
                    <a:pt x="108061" y="18285"/>
                  </a:lnTo>
                  <a:lnTo>
                    <a:pt x="108061" y="18562"/>
                  </a:lnTo>
                  <a:lnTo>
                    <a:pt x="108061" y="18838"/>
                  </a:lnTo>
                  <a:lnTo>
                    <a:pt x="108061" y="19115"/>
                  </a:lnTo>
                  <a:lnTo>
                    <a:pt x="108061" y="19391"/>
                  </a:lnTo>
                  <a:lnTo>
                    <a:pt x="107785" y="19391"/>
                  </a:lnTo>
                  <a:lnTo>
                    <a:pt x="107785" y="19667"/>
                  </a:lnTo>
                  <a:lnTo>
                    <a:pt x="107785" y="19944"/>
                  </a:lnTo>
                  <a:lnTo>
                    <a:pt x="107785" y="20220"/>
                  </a:lnTo>
                  <a:lnTo>
                    <a:pt x="107785" y="20497"/>
                  </a:lnTo>
                  <a:lnTo>
                    <a:pt x="107785" y="20773"/>
                  </a:lnTo>
                  <a:lnTo>
                    <a:pt x="108061" y="20773"/>
                  </a:lnTo>
                  <a:lnTo>
                    <a:pt x="108061" y="21050"/>
                  </a:lnTo>
                  <a:lnTo>
                    <a:pt x="108338" y="21050"/>
                  </a:lnTo>
                  <a:lnTo>
                    <a:pt x="108614" y="21050"/>
                  </a:lnTo>
                  <a:lnTo>
                    <a:pt x="108890" y="21326"/>
                  </a:lnTo>
                  <a:lnTo>
                    <a:pt x="109166" y="21326"/>
                  </a:lnTo>
                  <a:lnTo>
                    <a:pt x="109443" y="21326"/>
                  </a:lnTo>
                  <a:lnTo>
                    <a:pt x="109719" y="21326"/>
                  </a:lnTo>
                  <a:lnTo>
                    <a:pt x="109995" y="21326"/>
                  </a:lnTo>
                  <a:lnTo>
                    <a:pt x="110272" y="21326"/>
                  </a:lnTo>
                  <a:lnTo>
                    <a:pt x="110548" y="21326"/>
                  </a:lnTo>
                  <a:lnTo>
                    <a:pt x="110824" y="21326"/>
                  </a:lnTo>
                  <a:lnTo>
                    <a:pt x="111100" y="21326"/>
                  </a:lnTo>
                  <a:lnTo>
                    <a:pt x="111377" y="21050"/>
                  </a:lnTo>
                  <a:lnTo>
                    <a:pt x="111377" y="20773"/>
                  </a:lnTo>
                  <a:lnTo>
                    <a:pt x="111653" y="20497"/>
                  </a:lnTo>
                  <a:lnTo>
                    <a:pt x="111653" y="20220"/>
                  </a:lnTo>
                  <a:lnTo>
                    <a:pt x="111929" y="20220"/>
                  </a:lnTo>
                  <a:lnTo>
                    <a:pt x="111929" y="19944"/>
                  </a:lnTo>
                  <a:lnTo>
                    <a:pt x="112205" y="19944"/>
                  </a:lnTo>
                  <a:lnTo>
                    <a:pt x="112482" y="19944"/>
                  </a:lnTo>
                  <a:lnTo>
                    <a:pt x="112758" y="19944"/>
                  </a:lnTo>
                  <a:lnTo>
                    <a:pt x="113034" y="19944"/>
                  </a:lnTo>
                  <a:lnTo>
                    <a:pt x="113310" y="19944"/>
                  </a:lnTo>
                  <a:lnTo>
                    <a:pt x="113587" y="19944"/>
                  </a:lnTo>
                  <a:lnTo>
                    <a:pt x="113587" y="20220"/>
                  </a:lnTo>
                  <a:lnTo>
                    <a:pt x="113863" y="20220"/>
                  </a:lnTo>
                  <a:lnTo>
                    <a:pt x="114139" y="20497"/>
                  </a:lnTo>
                  <a:lnTo>
                    <a:pt x="114416" y="20497"/>
                  </a:lnTo>
                  <a:lnTo>
                    <a:pt x="114416" y="20773"/>
                  </a:lnTo>
                  <a:lnTo>
                    <a:pt x="114692" y="21050"/>
                  </a:lnTo>
                  <a:lnTo>
                    <a:pt x="114692" y="21326"/>
                  </a:lnTo>
                  <a:lnTo>
                    <a:pt x="114692" y="21603"/>
                  </a:lnTo>
                  <a:lnTo>
                    <a:pt x="114968" y="21603"/>
                  </a:lnTo>
                  <a:lnTo>
                    <a:pt x="114968" y="21879"/>
                  </a:lnTo>
                  <a:lnTo>
                    <a:pt x="114968" y="22156"/>
                  </a:lnTo>
                  <a:lnTo>
                    <a:pt x="114968" y="22432"/>
                  </a:lnTo>
                  <a:lnTo>
                    <a:pt x="114968" y="22709"/>
                  </a:lnTo>
                  <a:lnTo>
                    <a:pt x="114968" y="22985"/>
                  </a:lnTo>
                  <a:lnTo>
                    <a:pt x="114692" y="22985"/>
                  </a:lnTo>
                  <a:lnTo>
                    <a:pt x="114692" y="23262"/>
                  </a:lnTo>
                  <a:lnTo>
                    <a:pt x="114692" y="23538"/>
                  </a:lnTo>
                  <a:lnTo>
                    <a:pt x="114692" y="23814"/>
                  </a:lnTo>
                  <a:lnTo>
                    <a:pt x="114692" y="24091"/>
                  </a:lnTo>
                  <a:lnTo>
                    <a:pt x="114692" y="24367"/>
                  </a:lnTo>
                  <a:lnTo>
                    <a:pt x="114968" y="24644"/>
                  </a:lnTo>
                  <a:lnTo>
                    <a:pt x="115244" y="24644"/>
                  </a:lnTo>
                  <a:lnTo>
                    <a:pt x="115244" y="24920"/>
                  </a:lnTo>
                  <a:lnTo>
                    <a:pt x="115521" y="24920"/>
                  </a:lnTo>
                  <a:lnTo>
                    <a:pt x="115797" y="24920"/>
                  </a:lnTo>
                  <a:lnTo>
                    <a:pt x="115797" y="25197"/>
                  </a:lnTo>
                  <a:lnTo>
                    <a:pt x="116073" y="25197"/>
                  </a:lnTo>
                  <a:lnTo>
                    <a:pt x="116349" y="25197"/>
                  </a:lnTo>
                  <a:lnTo>
                    <a:pt x="116625" y="25473"/>
                  </a:lnTo>
                  <a:lnTo>
                    <a:pt x="116902" y="25473"/>
                  </a:lnTo>
                  <a:lnTo>
                    <a:pt x="116902" y="25750"/>
                  </a:lnTo>
                  <a:lnTo>
                    <a:pt x="117178" y="25750"/>
                  </a:lnTo>
                  <a:lnTo>
                    <a:pt x="117178" y="26026"/>
                  </a:lnTo>
                  <a:lnTo>
                    <a:pt x="117454" y="26026"/>
                  </a:lnTo>
                  <a:lnTo>
                    <a:pt x="117454" y="26303"/>
                  </a:lnTo>
                  <a:lnTo>
                    <a:pt x="117731" y="26303"/>
                  </a:lnTo>
                  <a:lnTo>
                    <a:pt x="117731" y="26579"/>
                  </a:lnTo>
                  <a:lnTo>
                    <a:pt x="117731" y="26855"/>
                  </a:lnTo>
                  <a:lnTo>
                    <a:pt x="117731" y="27132"/>
                  </a:lnTo>
                  <a:lnTo>
                    <a:pt x="117731" y="27409"/>
                  </a:lnTo>
                  <a:lnTo>
                    <a:pt x="118007" y="27409"/>
                  </a:lnTo>
                  <a:lnTo>
                    <a:pt x="118007" y="27685"/>
                  </a:lnTo>
                  <a:lnTo>
                    <a:pt x="118007" y="27961"/>
                  </a:lnTo>
                  <a:lnTo>
                    <a:pt x="118283" y="28238"/>
                  </a:lnTo>
                  <a:lnTo>
                    <a:pt x="118560" y="28238"/>
                  </a:lnTo>
                  <a:lnTo>
                    <a:pt x="118836" y="28514"/>
                  </a:lnTo>
                  <a:lnTo>
                    <a:pt x="119112" y="28514"/>
                  </a:lnTo>
                  <a:lnTo>
                    <a:pt x="119112" y="28238"/>
                  </a:lnTo>
                  <a:lnTo>
                    <a:pt x="119388" y="28238"/>
                  </a:lnTo>
                  <a:lnTo>
                    <a:pt x="119388" y="27961"/>
                  </a:lnTo>
                  <a:lnTo>
                    <a:pt x="119665" y="27961"/>
                  </a:lnTo>
                  <a:lnTo>
                    <a:pt x="119941" y="27961"/>
                  </a:lnTo>
                  <a:lnTo>
                    <a:pt x="120217" y="27961"/>
                  </a:lnTo>
                  <a:lnTo>
                    <a:pt x="120217" y="28238"/>
                  </a:lnTo>
                  <a:lnTo>
                    <a:pt x="120217" y="28514"/>
                  </a:lnTo>
                  <a:lnTo>
                    <a:pt x="120217" y="28791"/>
                  </a:lnTo>
                  <a:lnTo>
                    <a:pt x="120493" y="28791"/>
                  </a:lnTo>
                  <a:lnTo>
                    <a:pt x="120493" y="29067"/>
                  </a:lnTo>
                  <a:lnTo>
                    <a:pt x="120493" y="29344"/>
                  </a:lnTo>
                  <a:lnTo>
                    <a:pt x="120493" y="29620"/>
                  </a:lnTo>
                  <a:lnTo>
                    <a:pt x="120493" y="29896"/>
                  </a:lnTo>
                  <a:lnTo>
                    <a:pt x="120493" y="30173"/>
                  </a:lnTo>
                  <a:lnTo>
                    <a:pt x="120493" y="30450"/>
                  </a:lnTo>
                  <a:lnTo>
                    <a:pt x="120493" y="30726"/>
                  </a:lnTo>
                  <a:lnTo>
                    <a:pt x="120493" y="31002"/>
                  </a:lnTo>
                  <a:lnTo>
                    <a:pt x="120769" y="31002"/>
                  </a:lnTo>
                  <a:lnTo>
                    <a:pt x="120769" y="31279"/>
                  </a:lnTo>
                  <a:lnTo>
                    <a:pt x="121046" y="31279"/>
                  </a:lnTo>
                  <a:lnTo>
                    <a:pt x="121046" y="31556"/>
                  </a:lnTo>
                  <a:lnTo>
                    <a:pt x="121322" y="31556"/>
                  </a:lnTo>
                  <a:lnTo>
                    <a:pt x="121322" y="31279"/>
                  </a:lnTo>
                  <a:lnTo>
                    <a:pt x="121598" y="31279"/>
                  </a:lnTo>
                  <a:lnTo>
                    <a:pt x="121875" y="31279"/>
                  </a:lnTo>
                  <a:lnTo>
                    <a:pt x="122151" y="31279"/>
                  </a:lnTo>
                  <a:lnTo>
                    <a:pt x="122151" y="31556"/>
                  </a:lnTo>
                  <a:lnTo>
                    <a:pt x="122427" y="31556"/>
                  </a:lnTo>
                  <a:lnTo>
                    <a:pt x="122427" y="31832"/>
                  </a:lnTo>
                  <a:lnTo>
                    <a:pt x="122704" y="31832"/>
                  </a:lnTo>
                  <a:lnTo>
                    <a:pt x="122704" y="32108"/>
                  </a:lnTo>
                  <a:lnTo>
                    <a:pt x="122980" y="32108"/>
                  </a:lnTo>
                  <a:lnTo>
                    <a:pt x="123256" y="32108"/>
                  </a:lnTo>
                  <a:lnTo>
                    <a:pt x="123532" y="32108"/>
                  </a:lnTo>
                  <a:lnTo>
                    <a:pt x="123532" y="32385"/>
                  </a:lnTo>
                  <a:lnTo>
                    <a:pt x="123809" y="32385"/>
                  </a:lnTo>
                  <a:lnTo>
                    <a:pt x="124085" y="32385"/>
                  </a:lnTo>
                  <a:lnTo>
                    <a:pt x="124361" y="32385"/>
                  </a:lnTo>
                  <a:lnTo>
                    <a:pt x="124637" y="32385"/>
                  </a:lnTo>
                  <a:lnTo>
                    <a:pt x="124913" y="32385"/>
                  </a:lnTo>
                  <a:lnTo>
                    <a:pt x="125190" y="32385"/>
                  </a:lnTo>
                  <a:lnTo>
                    <a:pt x="125466" y="32385"/>
                  </a:lnTo>
                  <a:lnTo>
                    <a:pt x="125742" y="32385"/>
                  </a:lnTo>
                  <a:lnTo>
                    <a:pt x="126019" y="32385"/>
                  </a:lnTo>
                  <a:lnTo>
                    <a:pt x="126019" y="32108"/>
                  </a:lnTo>
                  <a:lnTo>
                    <a:pt x="126295" y="32108"/>
                  </a:lnTo>
                  <a:lnTo>
                    <a:pt x="126295" y="31832"/>
                  </a:lnTo>
                  <a:lnTo>
                    <a:pt x="126295" y="31556"/>
                  </a:lnTo>
                  <a:lnTo>
                    <a:pt x="126571" y="31556"/>
                  </a:lnTo>
                  <a:lnTo>
                    <a:pt x="126571" y="31279"/>
                  </a:lnTo>
                  <a:lnTo>
                    <a:pt x="126847" y="31279"/>
                  </a:lnTo>
                  <a:lnTo>
                    <a:pt x="127124" y="31279"/>
                  </a:lnTo>
                  <a:lnTo>
                    <a:pt x="127400" y="31279"/>
                  </a:lnTo>
                  <a:lnTo>
                    <a:pt x="127400" y="31556"/>
                  </a:lnTo>
                  <a:lnTo>
                    <a:pt x="127676" y="31556"/>
                  </a:lnTo>
                  <a:lnTo>
                    <a:pt x="127953" y="31556"/>
                  </a:lnTo>
                  <a:lnTo>
                    <a:pt x="127953" y="31832"/>
                  </a:lnTo>
                  <a:lnTo>
                    <a:pt x="128229" y="31832"/>
                  </a:lnTo>
                  <a:lnTo>
                    <a:pt x="128229" y="32108"/>
                  </a:lnTo>
                  <a:lnTo>
                    <a:pt x="128505" y="32108"/>
                  </a:lnTo>
                  <a:lnTo>
                    <a:pt x="128505" y="32385"/>
                  </a:lnTo>
                  <a:lnTo>
                    <a:pt x="128505" y="32661"/>
                  </a:lnTo>
                  <a:lnTo>
                    <a:pt x="128781" y="32661"/>
                  </a:lnTo>
                  <a:lnTo>
                    <a:pt x="128781" y="32938"/>
                  </a:lnTo>
                  <a:lnTo>
                    <a:pt x="129057" y="32938"/>
                  </a:lnTo>
                  <a:lnTo>
                    <a:pt x="129334" y="32938"/>
                  </a:lnTo>
                  <a:lnTo>
                    <a:pt x="129610" y="32938"/>
                  </a:lnTo>
                  <a:lnTo>
                    <a:pt x="129886" y="32938"/>
                  </a:lnTo>
                  <a:lnTo>
                    <a:pt x="130163" y="32938"/>
                  </a:lnTo>
                  <a:lnTo>
                    <a:pt x="130439" y="32938"/>
                  </a:lnTo>
                  <a:lnTo>
                    <a:pt x="130439" y="33214"/>
                  </a:lnTo>
                  <a:lnTo>
                    <a:pt x="130715" y="33214"/>
                  </a:lnTo>
                  <a:lnTo>
                    <a:pt x="130715" y="33491"/>
                  </a:lnTo>
                  <a:lnTo>
                    <a:pt x="130991" y="33491"/>
                  </a:lnTo>
                  <a:lnTo>
                    <a:pt x="130991" y="33767"/>
                  </a:lnTo>
                  <a:lnTo>
                    <a:pt x="131268" y="33767"/>
                  </a:lnTo>
                  <a:lnTo>
                    <a:pt x="131544" y="33767"/>
                  </a:lnTo>
                  <a:lnTo>
                    <a:pt x="131820" y="33767"/>
                  </a:lnTo>
                  <a:lnTo>
                    <a:pt x="131820" y="33491"/>
                  </a:lnTo>
                  <a:lnTo>
                    <a:pt x="132097" y="33491"/>
                  </a:lnTo>
                  <a:lnTo>
                    <a:pt x="132373" y="33491"/>
                  </a:lnTo>
                  <a:lnTo>
                    <a:pt x="132373" y="33767"/>
                  </a:lnTo>
                  <a:lnTo>
                    <a:pt x="132649" y="33767"/>
                  </a:lnTo>
                  <a:lnTo>
                    <a:pt x="132649" y="34043"/>
                  </a:lnTo>
                  <a:lnTo>
                    <a:pt x="132925" y="34043"/>
                  </a:lnTo>
                  <a:lnTo>
                    <a:pt x="132925" y="34320"/>
                  </a:lnTo>
                  <a:lnTo>
                    <a:pt x="133201" y="34320"/>
                  </a:lnTo>
                  <a:lnTo>
                    <a:pt x="133201" y="34597"/>
                  </a:lnTo>
                  <a:lnTo>
                    <a:pt x="133478" y="34873"/>
                  </a:lnTo>
                  <a:lnTo>
                    <a:pt x="133754" y="35149"/>
                  </a:lnTo>
                  <a:lnTo>
                    <a:pt x="134030" y="35149"/>
                  </a:lnTo>
                  <a:lnTo>
                    <a:pt x="134307" y="35149"/>
                  </a:lnTo>
                  <a:lnTo>
                    <a:pt x="134583" y="35149"/>
                  </a:lnTo>
                  <a:lnTo>
                    <a:pt x="134583" y="34873"/>
                  </a:lnTo>
                  <a:lnTo>
                    <a:pt x="134859" y="34873"/>
                  </a:lnTo>
                  <a:lnTo>
                    <a:pt x="135135" y="34873"/>
                  </a:lnTo>
                  <a:lnTo>
                    <a:pt x="135135" y="34597"/>
                  </a:lnTo>
                  <a:lnTo>
                    <a:pt x="135412" y="34597"/>
                  </a:lnTo>
                  <a:lnTo>
                    <a:pt x="135412" y="34873"/>
                  </a:lnTo>
                  <a:lnTo>
                    <a:pt x="135688" y="34873"/>
                  </a:lnTo>
                  <a:lnTo>
                    <a:pt x="135688" y="35149"/>
                  </a:lnTo>
                  <a:lnTo>
                    <a:pt x="135688" y="35426"/>
                  </a:lnTo>
                  <a:lnTo>
                    <a:pt x="135964" y="35702"/>
                  </a:lnTo>
                  <a:lnTo>
                    <a:pt x="135964" y="35979"/>
                  </a:lnTo>
                  <a:lnTo>
                    <a:pt x="136241" y="35979"/>
                  </a:lnTo>
                  <a:lnTo>
                    <a:pt x="136241" y="36255"/>
                  </a:lnTo>
                  <a:lnTo>
                    <a:pt x="136517" y="36255"/>
                  </a:lnTo>
                  <a:lnTo>
                    <a:pt x="136793" y="36255"/>
                  </a:lnTo>
                  <a:lnTo>
                    <a:pt x="136793" y="36532"/>
                  </a:lnTo>
                  <a:lnTo>
                    <a:pt x="137069" y="36532"/>
                  </a:lnTo>
                  <a:lnTo>
                    <a:pt x="137069" y="36808"/>
                  </a:lnTo>
                  <a:lnTo>
                    <a:pt x="137345" y="36808"/>
                  </a:lnTo>
                  <a:lnTo>
                    <a:pt x="137345" y="37085"/>
                  </a:lnTo>
                  <a:lnTo>
                    <a:pt x="137622" y="37085"/>
                  </a:lnTo>
                  <a:lnTo>
                    <a:pt x="137622" y="37361"/>
                  </a:lnTo>
                  <a:lnTo>
                    <a:pt x="137898" y="37361"/>
                  </a:lnTo>
                  <a:lnTo>
                    <a:pt x="137898" y="37638"/>
                  </a:lnTo>
                  <a:lnTo>
                    <a:pt x="138174" y="37638"/>
                  </a:lnTo>
                  <a:lnTo>
                    <a:pt x="138450" y="37638"/>
                  </a:lnTo>
                  <a:lnTo>
                    <a:pt x="138727" y="37638"/>
                  </a:lnTo>
                  <a:lnTo>
                    <a:pt x="139003" y="37638"/>
                  </a:lnTo>
                  <a:lnTo>
                    <a:pt x="139279" y="37638"/>
                  </a:lnTo>
                  <a:lnTo>
                    <a:pt x="139556" y="37914"/>
                  </a:lnTo>
                  <a:lnTo>
                    <a:pt x="139556" y="38190"/>
                  </a:lnTo>
                  <a:lnTo>
                    <a:pt x="139556" y="38467"/>
                  </a:lnTo>
                  <a:lnTo>
                    <a:pt x="139832" y="38467"/>
                  </a:lnTo>
                  <a:lnTo>
                    <a:pt x="139832" y="38744"/>
                  </a:lnTo>
                  <a:lnTo>
                    <a:pt x="140108" y="38744"/>
                  </a:lnTo>
                  <a:lnTo>
                    <a:pt x="140108" y="39020"/>
                  </a:lnTo>
                  <a:lnTo>
                    <a:pt x="140385" y="39020"/>
                  </a:lnTo>
                  <a:lnTo>
                    <a:pt x="140385" y="39296"/>
                  </a:lnTo>
                  <a:lnTo>
                    <a:pt x="140661" y="39296"/>
                  </a:lnTo>
                  <a:lnTo>
                    <a:pt x="140661" y="39573"/>
                  </a:lnTo>
                  <a:lnTo>
                    <a:pt x="140661" y="39849"/>
                  </a:lnTo>
                  <a:lnTo>
                    <a:pt x="140937" y="39849"/>
                  </a:lnTo>
                  <a:lnTo>
                    <a:pt x="140937" y="40126"/>
                  </a:lnTo>
                  <a:lnTo>
                    <a:pt x="141213" y="40402"/>
                  </a:lnTo>
                  <a:lnTo>
                    <a:pt x="141213" y="40679"/>
                  </a:lnTo>
                  <a:lnTo>
                    <a:pt x="141489" y="40679"/>
                  </a:lnTo>
                  <a:lnTo>
                    <a:pt x="141489" y="40955"/>
                  </a:lnTo>
                  <a:lnTo>
                    <a:pt x="141766" y="40955"/>
                  </a:lnTo>
                  <a:lnTo>
                    <a:pt x="141766" y="41232"/>
                  </a:lnTo>
                  <a:lnTo>
                    <a:pt x="142042" y="41232"/>
                  </a:lnTo>
                  <a:lnTo>
                    <a:pt x="142318" y="41232"/>
                  </a:lnTo>
                  <a:lnTo>
                    <a:pt x="142318" y="41508"/>
                  </a:lnTo>
                  <a:lnTo>
                    <a:pt x="142594" y="41508"/>
                  </a:lnTo>
                  <a:lnTo>
                    <a:pt x="142871" y="41508"/>
                  </a:lnTo>
                  <a:lnTo>
                    <a:pt x="143147" y="41508"/>
                  </a:lnTo>
                  <a:lnTo>
                    <a:pt x="143423" y="41508"/>
                  </a:lnTo>
                  <a:lnTo>
                    <a:pt x="143423" y="41232"/>
                  </a:lnTo>
                  <a:lnTo>
                    <a:pt x="143700" y="41232"/>
                  </a:lnTo>
                  <a:lnTo>
                    <a:pt x="143700" y="41508"/>
                  </a:lnTo>
                  <a:lnTo>
                    <a:pt x="143976" y="41508"/>
                  </a:lnTo>
                  <a:lnTo>
                    <a:pt x="144252" y="41785"/>
                  </a:lnTo>
                  <a:lnTo>
                    <a:pt x="144529" y="41785"/>
                  </a:lnTo>
                  <a:lnTo>
                    <a:pt x="144529" y="41508"/>
                  </a:lnTo>
                  <a:lnTo>
                    <a:pt x="144805" y="41508"/>
                  </a:lnTo>
                  <a:lnTo>
                    <a:pt x="145081" y="41508"/>
                  </a:lnTo>
                  <a:lnTo>
                    <a:pt x="145081" y="41785"/>
                  </a:lnTo>
                  <a:lnTo>
                    <a:pt x="145357" y="41785"/>
                  </a:lnTo>
                  <a:lnTo>
                    <a:pt x="145633" y="41785"/>
                  </a:lnTo>
                  <a:lnTo>
                    <a:pt x="145633" y="42061"/>
                  </a:lnTo>
                  <a:lnTo>
                    <a:pt x="145633" y="42337"/>
                  </a:lnTo>
                  <a:lnTo>
                    <a:pt x="145910" y="42337"/>
                  </a:lnTo>
                  <a:lnTo>
                    <a:pt x="145910" y="42614"/>
                  </a:lnTo>
                  <a:lnTo>
                    <a:pt x="146186" y="42614"/>
                  </a:lnTo>
                  <a:lnTo>
                    <a:pt x="146186" y="42890"/>
                  </a:lnTo>
                  <a:lnTo>
                    <a:pt x="146186" y="43167"/>
                  </a:lnTo>
                  <a:lnTo>
                    <a:pt x="146186" y="43443"/>
                  </a:lnTo>
                  <a:lnTo>
                    <a:pt x="146186" y="43720"/>
                  </a:lnTo>
                  <a:lnTo>
                    <a:pt x="146462" y="43720"/>
                  </a:lnTo>
                  <a:lnTo>
                    <a:pt x="146462" y="43996"/>
                  </a:lnTo>
                  <a:lnTo>
                    <a:pt x="146462" y="44273"/>
                  </a:lnTo>
                  <a:lnTo>
                    <a:pt x="146462" y="44549"/>
                  </a:lnTo>
                  <a:lnTo>
                    <a:pt x="146462" y="44826"/>
                  </a:lnTo>
                  <a:lnTo>
                    <a:pt x="146462" y="45102"/>
                  </a:lnTo>
                  <a:lnTo>
                    <a:pt x="146738" y="45102"/>
                  </a:lnTo>
                  <a:lnTo>
                    <a:pt x="146738" y="45379"/>
                  </a:lnTo>
                  <a:lnTo>
                    <a:pt x="146738" y="45655"/>
                  </a:lnTo>
                  <a:lnTo>
                    <a:pt x="146738" y="45932"/>
                  </a:lnTo>
                  <a:lnTo>
                    <a:pt x="147015" y="45932"/>
                  </a:lnTo>
                  <a:lnTo>
                    <a:pt x="147015" y="46208"/>
                  </a:lnTo>
                  <a:lnTo>
                    <a:pt x="147015" y="46484"/>
                  </a:lnTo>
                  <a:lnTo>
                    <a:pt x="147015" y="46761"/>
                  </a:lnTo>
                  <a:lnTo>
                    <a:pt x="147291" y="46761"/>
                  </a:lnTo>
                  <a:lnTo>
                    <a:pt x="147291" y="47037"/>
                  </a:lnTo>
                  <a:lnTo>
                    <a:pt x="147291" y="47314"/>
                  </a:lnTo>
                  <a:lnTo>
                    <a:pt x="147567" y="47314"/>
                  </a:lnTo>
                  <a:lnTo>
                    <a:pt x="147567" y="47590"/>
                  </a:lnTo>
                  <a:lnTo>
                    <a:pt x="147567" y="47867"/>
                  </a:lnTo>
                  <a:lnTo>
                    <a:pt x="147844" y="47867"/>
                  </a:lnTo>
                  <a:lnTo>
                    <a:pt x="147844" y="48143"/>
                  </a:lnTo>
                  <a:lnTo>
                    <a:pt x="148120" y="48143"/>
                  </a:lnTo>
                  <a:lnTo>
                    <a:pt x="148120" y="48420"/>
                  </a:lnTo>
                  <a:lnTo>
                    <a:pt x="148396" y="48420"/>
                  </a:lnTo>
                  <a:lnTo>
                    <a:pt x="148673" y="48420"/>
                  </a:lnTo>
                  <a:lnTo>
                    <a:pt x="148673" y="48696"/>
                  </a:lnTo>
                  <a:lnTo>
                    <a:pt x="148949" y="48696"/>
                  </a:lnTo>
                  <a:lnTo>
                    <a:pt x="149225" y="48696"/>
                  </a:lnTo>
                  <a:lnTo>
                    <a:pt x="149501" y="48696"/>
                  </a:lnTo>
                  <a:lnTo>
                    <a:pt x="149501" y="48973"/>
                  </a:lnTo>
                  <a:lnTo>
                    <a:pt x="149777" y="49249"/>
                  </a:lnTo>
                  <a:lnTo>
                    <a:pt x="150054" y="49526"/>
                  </a:lnTo>
                  <a:lnTo>
                    <a:pt x="150330" y="49526"/>
                  </a:lnTo>
                  <a:lnTo>
                    <a:pt x="150606" y="49526"/>
                  </a:lnTo>
                  <a:lnTo>
                    <a:pt x="150882" y="49526"/>
                  </a:lnTo>
                  <a:lnTo>
                    <a:pt x="150882" y="49802"/>
                  </a:lnTo>
                  <a:lnTo>
                    <a:pt x="151159" y="50355"/>
                  </a:lnTo>
                  <a:lnTo>
                    <a:pt x="151435" y="51184"/>
                  </a:lnTo>
                  <a:lnTo>
                    <a:pt x="151988" y="52014"/>
                  </a:lnTo>
                  <a:lnTo>
                    <a:pt x="152264" y="52843"/>
                  </a:lnTo>
                  <a:lnTo>
                    <a:pt x="152540" y="53673"/>
                  </a:lnTo>
                  <a:lnTo>
                    <a:pt x="152816" y="54502"/>
                  </a:lnTo>
                  <a:lnTo>
                    <a:pt x="152816" y="55055"/>
                  </a:lnTo>
                  <a:lnTo>
                    <a:pt x="152816" y="55608"/>
                  </a:lnTo>
                  <a:lnTo>
                    <a:pt x="153093" y="56161"/>
                  </a:lnTo>
                  <a:lnTo>
                    <a:pt x="153093" y="56714"/>
                  </a:lnTo>
                  <a:lnTo>
                    <a:pt x="153093" y="57266"/>
                  </a:lnTo>
                  <a:lnTo>
                    <a:pt x="153093" y="57820"/>
                  </a:lnTo>
                  <a:lnTo>
                    <a:pt x="153369" y="58096"/>
                  </a:lnTo>
                  <a:lnTo>
                    <a:pt x="153645" y="58372"/>
                  </a:lnTo>
                  <a:lnTo>
                    <a:pt x="153921" y="58925"/>
                  </a:lnTo>
                  <a:lnTo>
                    <a:pt x="153921" y="59202"/>
                  </a:lnTo>
                  <a:lnTo>
                    <a:pt x="154198" y="59202"/>
                  </a:lnTo>
                  <a:lnTo>
                    <a:pt x="154198" y="59478"/>
                  </a:lnTo>
                  <a:lnTo>
                    <a:pt x="154474" y="59755"/>
                  </a:lnTo>
                  <a:lnTo>
                    <a:pt x="154750" y="60031"/>
                  </a:lnTo>
                  <a:lnTo>
                    <a:pt x="154750" y="60307"/>
                  </a:lnTo>
                  <a:lnTo>
                    <a:pt x="155026" y="60307"/>
                  </a:lnTo>
                  <a:lnTo>
                    <a:pt x="155026" y="60584"/>
                  </a:lnTo>
                  <a:lnTo>
                    <a:pt x="155026" y="60861"/>
                  </a:lnTo>
                  <a:lnTo>
                    <a:pt x="155579" y="61137"/>
                  </a:lnTo>
                  <a:lnTo>
                    <a:pt x="156132" y="61413"/>
                  </a:lnTo>
                  <a:lnTo>
                    <a:pt x="156408" y="61690"/>
                  </a:lnTo>
                  <a:lnTo>
                    <a:pt x="157513" y="62519"/>
                  </a:lnTo>
                  <a:lnTo>
                    <a:pt x="157789" y="63072"/>
                  </a:lnTo>
                  <a:lnTo>
                    <a:pt x="158065" y="63625"/>
                  </a:lnTo>
                  <a:lnTo>
                    <a:pt x="158342" y="64178"/>
                  </a:lnTo>
                  <a:lnTo>
                    <a:pt x="158342" y="64454"/>
                  </a:lnTo>
                  <a:lnTo>
                    <a:pt x="158618" y="64731"/>
                  </a:lnTo>
                  <a:lnTo>
                    <a:pt x="158618" y="65284"/>
                  </a:lnTo>
                  <a:lnTo>
                    <a:pt x="158894" y="65560"/>
                  </a:lnTo>
                  <a:lnTo>
                    <a:pt x="159447" y="65837"/>
                  </a:lnTo>
                  <a:lnTo>
                    <a:pt x="159723" y="66113"/>
                  </a:lnTo>
                  <a:lnTo>
                    <a:pt x="160276" y="66390"/>
                  </a:lnTo>
                  <a:lnTo>
                    <a:pt x="160828" y="66390"/>
                  </a:lnTo>
                  <a:lnTo>
                    <a:pt x="161381" y="66390"/>
                  </a:lnTo>
                  <a:lnTo>
                    <a:pt x="161657" y="66390"/>
                  </a:lnTo>
                  <a:lnTo>
                    <a:pt x="161933" y="66666"/>
                  </a:lnTo>
                  <a:lnTo>
                    <a:pt x="162209" y="66666"/>
                  </a:lnTo>
                  <a:lnTo>
                    <a:pt x="162209" y="66943"/>
                  </a:lnTo>
                  <a:lnTo>
                    <a:pt x="162486" y="67219"/>
                  </a:lnTo>
                  <a:lnTo>
                    <a:pt x="162486" y="67496"/>
                  </a:lnTo>
                  <a:lnTo>
                    <a:pt x="162209" y="67772"/>
                  </a:lnTo>
                  <a:lnTo>
                    <a:pt x="162209" y="68049"/>
                  </a:lnTo>
                  <a:lnTo>
                    <a:pt x="161933" y="68601"/>
                  </a:lnTo>
                  <a:lnTo>
                    <a:pt x="161933" y="68878"/>
                  </a:lnTo>
                  <a:lnTo>
                    <a:pt x="162209" y="69431"/>
                  </a:lnTo>
                  <a:lnTo>
                    <a:pt x="162209" y="69984"/>
                  </a:lnTo>
                  <a:lnTo>
                    <a:pt x="162486" y="70260"/>
                  </a:lnTo>
                  <a:lnTo>
                    <a:pt x="162486" y="70537"/>
                  </a:lnTo>
                  <a:lnTo>
                    <a:pt x="162486" y="70813"/>
                  </a:lnTo>
                  <a:lnTo>
                    <a:pt x="162209" y="71366"/>
                  </a:lnTo>
                  <a:lnTo>
                    <a:pt x="162209" y="71643"/>
                  </a:lnTo>
                  <a:lnTo>
                    <a:pt x="162209" y="72196"/>
                  </a:lnTo>
                  <a:lnTo>
                    <a:pt x="162486" y="72472"/>
                  </a:lnTo>
                  <a:lnTo>
                    <a:pt x="162762" y="72748"/>
                  </a:lnTo>
                  <a:lnTo>
                    <a:pt x="163038" y="73301"/>
                  </a:lnTo>
                  <a:lnTo>
                    <a:pt x="163038" y="73854"/>
                  </a:lnTo>
                  <a:lnTo>
                    <a:pt x="163038" y="74131"/>
                  </a:lnTo>
                  <a:lnTo>
                    <a:pt x="163314" y="74684"/>
                  </a:lnTo>
                  <a:lnTo>
                    <a:pt x="163314" y="74960"/>
                  </a:lnTo>
                  <a:lnTo>
                    <a:pt x="163591" y="75237"/>
                  </a:lnTo>
                  <a:lnTo>
                    <a:pt x="163867" y="75237"/>
                  </a:lnTo>
                  <a:lnTo>
                    <a:pt x="164143" y="75513"/>
                  </a:lnTo>
                  <a:lnTo>
                    <a:pt x="164419" y="75790"/>
                  </a:lnTo>
                  <a:lnTo>
                    <a:pt x="164419" y="76066"/>
                  </a:lnTo>
                  <a:lnTo>
                    <a:pt x="164419" y="76619"/>
                  </a:lnTo>
                  <a:lnTo>
                    <a:pt x="164419" y="76895"/>
                  </a:lnTo>
                  <a:lnTo>
                    <a:pt x="164419" y="77172"/>
                  </a:lnTo>
                  <a:lnTo>
                    <a:pt x="164143" y="77448"/>
                  </a:lnTo>
                  <a:lnTo>
                    <a:pt x="164143" y="77725"/>
                  </a:lnTo>
                  <a:lnTo>
                    <a:pt x="163867" y="78001"/>
                  </a:lnTo>
                  <a:lnTo>
                    <a:pt x="163591" y="78278"/>
                  </a:lnTo>
                  <a:lnTo>
                    <a:pt x="163591" y="78554"/>
                  </a:lnTo>
                  <a:lnTo>
                    <a:pt x="163314" y="78831"/>
                  </a:lnTo>
                  <a:lnTo>
                    <a:pt x="163314" y="79107"/>
                  </a:lnTo>
                  <a:lnTo>
                    <a:pt x="163314" y="79384"/>
                  </a:lnTo>
                  <a:lnTo>
                    <a:pt x="163314" y="79660"/>
                  </a:lnTo>
                  <a:lnTo>
                    <a:pt x="163591" y="79660"/>
                  </a:lnTo>
                  <a:lnTo>
                    <a:pt x="163591" y="79937"/>
                  </a:lnTo>
                  <a:lnTo>
                    <a:pt x="163591" y="80213"/>
                  </a:lnTo>
                  <a:lnTo>
                    <a:pt x="163591" y="80489"/>
                  </a:lnTo>
                  <a:lnTo>
                    <a:pt x="163314" y="80766"/>
                  </a:lnTo>
                  <a:lnTo>
                    <a:pt x="163314" y="81042"/>
                  </a:lnTo>
                  <a:lnTo>
                    <a:pt x="163038" y="81042"/>
                  </a:lnTo>
                  <a:lnTo>
                    <a:pt x="163038" y="81319"/>
                  </a:lnTo>
                  <a:lnTo>
                    <a:pt x="163038" y="81872"/>
                  </a:lnTo>
                  <a:lnTo>
                    <a:pt x="162762" y="82148"/>
                  </a:lnTo>
                  <a:lnTo>
                    <a:pt x="162486" y="82701"/>
                  </a:lnTo>
                  <a:lnTo>
                    <a:pt x="162209" y="82978"/>
                  </a:lnTo>
                  <a:lnTo>
                    <a:pt x="161657" y="83254"/>
                  </a:lnTo>
                  <a:lnTo>
                    <a:pt x="161381" y="83530"/>
                  </a:lnTo>
                  <a:lnTo>
                    <a:pt x="161104" y="83530"/>
                  </a:lnTo>
                  <a:lnTo>
                    <a:pt x="160828" y="83530"/>
                  </a:lnTo>
                  <a:lnTo>
                    <a:pt x="160276" y="83254"/>
                  </a:lnTo>
                  <a:lnTo>
                    <a:pt x="159999" y="83254"/>
                  </a:lnTo>
                  <a:lnTo>
                    <a:pt x="159447" y="83254"/>
                  </a:lnTo>
                  <a:lnTo>
                    <a:pt x="158894" y="83530"/>
                  </a:lnTo>
                  <a:lnTo>
                    <a:pt x="158894" y="83807"/>
                  </a:lnTo>
                  <a:lnTo>
                    <a:pt x="158618" y="84084"/>
                  </a:lnTo>
                  <a:lnTo>
                    <a:pt x="158342" y="84636"/>
                  </a:lnTo>
                  <a:lnTo>
                    <a:pt x="158065" y="85189"/>
                  </a:lnTo>
                  <a:lnTo>
                    <a:pt x="157789" y="85466"/>
                  </a:lnTo>
                  <a:lnTo>
                    <a:pt x="157513" y="86019"/>
                  </a:lnTo>
                  <a:lnTo>
                    <a:pt x="157237" y="86295"/>
                  </a:lnTo>
                  <a:lnTo>
                    <a:pt x="156960" y="86571"/>
                  </a:lnTo>
                  <a:lnTo>
                    <a:pt x="156684" y="86571"/>
                  </a:lnTo>
                  <a:lnTo>
                    <a:pt x="156684" y="86848"/>
                  </a:lnTo>
                  <a:lnTo>
                    <a:pt x="156684" y="87401"/>
                  </a:lnTo>
                  <a:lnTo>
                    <a:pt x="156684" y="87677"/>
                  </a:lnTo>
                  <a:lnTo>
                    <a:pt x="156684" y="88231"/>
                  </a:lnTo>
                  <a:lnTo>
                    <a:pt x="156408" y="88507"/>
                  </a:lnTo>
                  <a:lnTo>
                    <a:pt x="156132" y="88783"/>
                  </a:lnTo>
                  <a:lnTo>
                    <a:pt x="156132" y="89060"/>
                  </a:lnTo>
                  <a:lnTo>
                    <a:pt x="155579" y="89060"/>
                  </a:lnTo>
                  <a:lnTo>
                    <a:pt x="155303" y="88783"/>
                  </a:lnTo>
                  <a:lnTo>
                    <a:pt x="154750" y="88783"/>
                  </a:lnTo>
                  <a:lnTo>
                    <a:pt x="154198" y="88783"/>
                  </a:lnTo>
                  <a:lnTo>
                    <a:pt x="153645" y="88507"/>
                  </a:lnTo>
                  <a:lnTo>
                    <a:pt x="153093" y="88507"/>
                  </a:lnTo>
                  <a:lnTo>
                    <a:pt x="152264" y="88231"/>
                  </a:lnTo>
                  <a:lnTo>
                    <a:pt x="151435" y="88231"/>
                  </a:lnTo>
                  <a:lnTo>
                    <a:pt x="150882" y="87954"/>
                  </a:lnTo>
                  <a:lnTo>
                    <a:pt x="150606" y="87677"/>
                  </a:lnTo>
                  <a:lnTo>
                    <a:pt x="150330" y="87677"/>
                  </a:lnTo>
                  <a:lnTo>
                    <a:pt x="150330" y="87401"/>
                  </a:lnTo>
                  <a:lnTo>
                    <a:pt x="150054" y="87125"/>
                  </a:lnTo>
                  <a:lnTo>
                    <a:pt x="149777" y="87125"/>
                  </a:lnTo>
                  <a:lnTo>
                    <a:pt x="149501" y="86848"/>
                  </a:lnTo>
                  <a:lnTo>
                    <a:pt x="148949" y="86571"/>
                  </a:lnTo>
                  <a:lnTo>
                    <a:pt x="148396" y="86019"/>
                  </a:lnTo>
                  <a:lnTo>
                    <a:pt x="147844" y="86019"/>
                  </a:lnTo>
                  <a:lnTo>
                    <a:pt x="147567" y="86019"/>
                  </a:lnTo>
                  <a:lnTo>
                    <a:pt x="147015" y="86295"/>
                  </a:lnTo>
                  <a:lnTo>
                    <a:pt x="146738" y="86571"/>
                  </a:lnTo>
                  <a:lnTo>
                    <a:pt x="146462" y="86571"/>
                  </a:lnTo>
                  <a:lnTo>
                    <a:pt x="146186" y="86295"/>
                  </a:lnTo>
                  <a:lnTo>
                    <a:pt x="145910" y="86295"/>
                  </a:lnTo>
                  <a:lnTo>
                    <a:pt x="145910" y="86019"/>
                  </a:lnTo>
                  <a:lnTo>
                    <a:pt x="145633" y="85742"/>
                  </a:lnTo>
                  <a:lnTo>
                    <a:pt x="145357" y="85742"/>
                  </a:lnTo>
                  <a:lnTo>
                    <a:pt x="145081" y="85466"/>
                  </a:lnTo>
                  <a:lnTo>
                    <a:pt x="145081" y="85742"/>
                  </a:lnTo>
                  <a:lnTo>
                    <a:pt x="144805" y="85742"/>
                  </a:lnTo>
                  <a:lnTo>
                    <a:pt x="144529" y="85742"/>
                  </a:lnTo>
                  <a:lnTo>
                    <a:pt x="143976" y="86019"/>
                  </a:lnTo>
                  <a:lnTo>
                    <a:pt x="143700" y="86019"/>
                  </a:lnTo>
                  <a:lnTo>
                    <a:pt x="143700" y="85742"/>
                  </a:lnTo>
                  <a:lnTo>
                    <a:pt x="143700" y="85466"/>
                  </a:lnTo>
                  <a:lnTo>
                    <a:pt x="143423" y="85189"/>
                  </a:lnTo>
                  <a:lnTo>
                    <a:pt x="143423" y="84913"/>
                  </a:lnTo>
                  <a:lnTo>
                    <a:pt x="143147" y="84913"/>
                  </a:lnTo>
                  <a:lnTo>
                    <a:pt x="142871" y="84636"/>
                  </a:lnTo>
                  <a:lnTo>
                    <a:pt x="142318" y="84360"/>
                  </a:lnTo>
                  <a:lnTo>
                    <a:pt x="142042" y="84084"/>
                  </a:lnTo>
                  <a:lnTo>
                    <a:pt x="142318" y="83807"/>
                  </a:lnTo>
                  <a:lnTo>
                    <a:pt x="142318" y="83530"/>
                  </a:lnTo>
                  <a:lnTo>
                    <a:pt x="142318" y="83254"/>
                  </a:lnTo>
                  <a:lnTo>
                    <a:pt x="142318" y="82978"/>
                  </a:lnTo>
                  <a:lnTo>
                    <a:pt x="142318" y="82701"/>
                  </a:lnTo>
                  <a:lnTo>
                    <a:pt x="142042" y="82978"/>
                  </a:lnTo>
                  <a:lnTo>
                    <a:pt x="141766" y="83254"/>
                  </a:lnTo>
                  <a:lnTo>
                    <a:pt x="141766" y="83530"/>
                  </a:lnTo>
                  <a:lnTo>
                    <a:pt x="141489" y="83530"/>
                  </a:lnTo>
                  <a:lnTo>
                    <a:pt x="141213" y="83807"/>
                  </a:lnTo>
                  <a:lnTo>
                    <a:pt x="140937" y="84084"/>
                  </a:lnTo>
                  <a:lnTo>
                    <a:pt x="140661" y="84084"/>
                  </a:lnTo>
                  <a:lnTo>
                    <a:pt x="140385" y="84084"/>
                  </a:lnTo>
                  <a:lnTo>
                    <a:pt x="140108" y="83807"/>
                  </a:lnTo>
                  <a:lnTo>
                    <a:pt x="139832" y="83807"/>
                  </a:lnTo>
                  <a:lnTo>
                    <a:pt x="139832" y="83530"/>
                  </a:lnTo>
                  <a:lnTo>
                    <a:pt x="139556" y="83254"/>
                  </a:lnTo>
                  <a:lnTo>
                    <a:pt x="139279" y="82978"/>
                  </a:lnTo>
                  <a:lnTo>
                    <a:pt x="138727" y="82978"/>
                  </a:lnTo>
                  <a:lnTo>
                    <a:pt x="138450" y="82978"/>
                  </a:lnTo>
                  <a:lnTo>
                    <a:pt x="138174" y="82978"/>
                  </a:lnTo>
                  <a:lnTo>
                    <a:pt x="137898" y="82978"/>
                  </a:lnTo>
                  <a:lnTo>
                    <a:pt x="137622" y="83254"/>
                  </a:lnTo>
                  <a:lnTo>
                    <a:pt x="137069" y="83254"/>
                  </a:lnTo>
                  <a:lnTo>
                    <a:pt x="136793" y="83530"/>
                  </a:lnTo>
                  <a:lnTo>
                    <a:pt x="136517" y="83807"/>
                  </a:lnTo>
                  <a:lnTo>
                    <a:pt x="136241" y="84084"/>
                  </a:lnTo>
                  <a:lnTo>
                    <a:pt x="135688" y="84084"/>
                  </a:lnTo>
                  <a:lnTo>
                    <a:pt x="135412" y="84084"/>
                  </a:lnTo>
                  <a:lnTo>
                    <a:pt x="135135" y="84360"/>
                  </a:lnTo>
                  <a:lnTo>
                    <a:pt x="134859" y="84360"/>
                  </a:lnTo>
                  <a:lnTo>
                    <a:pt x="134583" y="84636"/>
                  </a:lnTo>
                  <a:lnTo>
                    <a:pt x="134307" y="84913"/>
                  </a:lnTo>
                  <a:lnTo>
                    <a:pt x="134307" y="85189"/>
                  </a:lnTo>
                  <a:lnTo>
                    <a:pt x="134030" y="85466"/>
                  </a:lnTo>
                  <a:lnTo>
                    <a:pt x="134030" y="86019"/>
                  </a:lnTo>
                  <a:lnTo>
                    <a:pt x="133754" y="86295"/>
                  </a:lnTo>
                  <a:lnTo>
                    <a:pt x="133478" y="86571"/>
                  </a:lnTo>
                  <a:lnTo>
                    <a:pt x="133201" y="86848"/>
                  </a:lnTo>
                  <a:lnTo>
                    <a:pt x="132925" y="87125"/>
                  </a:lnTo>
                  <a:lnTo>
                    <a:pt x="132373" y="87401"/>
                  </a:lnTo>
                  <a:lnTo>
                    <a:pt x="132097" y="87677"/>
                  </a:lnTo>
                  <a:lnTo>
                    <a:pt x="131820" y="87954"/>
                  </a:lnTo>
                  <a:lnTo>
                    <a:pt x="131544" y="88231"/>
                  </a:lnTo>
                  <a:lnTo>
                    <a:pt x="131544" y="88507"/>
                  </a:lnTo>
                  <a:lnTo>
                    <a:pt x="131268" y="88783"/>
                  </a:lnTo>
                  <a:lnTo>
                    <a:pt x="130991" y="89060"/>
                  </a:lnTo>
                  <a:lnTo>
                    <a:pt x="130715" y="89336"/>
                  </a:lnTo>
                  <a:lnTo>
                    <a:pt x="130439" y="89613"/>
                  </a:lnTo>
                  <a:lnTo>
                    <a:pt x="130439" y="89889"/>
                  </a:lnTo>
                  <a:lnTo>
                    <a:pt x="130163" y="90166"/>
                  </a:lnTo>
                  <a:lnTo>
                    <a:pt x="130163" y="90442"/>
                  </a:lnTo>
                  <a:lnTo>
                    <a:pt x="130163" y="90995"/>
                  </a:lnTo>
                  <a:lnTo>
                    <a:pt x="129886" y="91272"/>
                  </a:lnTo>
                  <a:lnTo>
                    <a:pt x="129886" y="91548"/>
                  </a:lnTo>
                  <a:lnTo>
                    <a:pt x="129886" y="91824"/>
                  </a:lnTo>
                  <a:lnTo>
                    <a:pt x="129610" y="91824"/>
                  </a:lnTo>
                  <a:lnTo>
                    <a:pt x="129334" y="91824"/>
                  </a:lnTo>
                  <a:lnTo>
                    <a:pt x="128781" y="91548"/>
                  </a:lnTo>
                  <a:lnTo>
                    <a:pt x="128505" y="91824"/>
                  </a:lnTo>
                  <a:lnTo>
                    <a:pt x="128229" y="91824"/>
                  </a:lnTo>
                  <a:lnTo>
                    <a:pt x="128229" y="92101"/>
                  </a:lnTo>
                  <a:lnTo>
                    <a:pt x="127953" y="92377"/>
                  </a:lnTo>
                  <a:lnTo>
                    <a:pt x="127676" y="92654"/>
                  </a:lnTo>
                  <a:lnTo>
                    <a:pt x="127400" y="92930"/>
                  </a:lnTo>
                  <a:lnTo>
                    <a:pt x="127124" y="93207"/>
                  </a:lnTo>
                  <a:lnTo>
                    <a:pt x="126847" y="93207"/>
                  </a:lnTo>
                  <a:lnTo>
                    <a:pt x="126571" y="93483"/>
                  </a:lnTo>
                  <a:lnTo>
                    <a:pt x="126295" y="93483"/>
                  </a:lnTo>
                  <a:lnTo>
                    <a:pt x="126019" y="93483"/>
                  </a:lnTo>
                  <a:lnTo>
                    <a:pt x="125742" y="93483"/>
                  </a:lnTo>
                  <a:lnTo>
                    <a:pt x="125190" y="93483"/>
                  </a:lnTo>
                  <a:lnTo>
                    <a:pt x="124637" y="93483"/>
                  </a:lnTo>
                  <a:lnTo>
                    <a:pt x="124361" y="93483"/>
                  </a:lnTo>
                  <a:lnTo>
                    <a:pt x="124085" y="93483"/>
                  </a:lnTo>
                  <a:lnTo>
                    <a:pt x="123809" y="93760"/>
                  </a:lnTo>
                  <a:lnTo>
                    <a:pt x="123532" y="93760"/>
                  </a:lnTo>
                  <a:lnTo>
                    <a:pt x="123256" y="93760"/>
                  </a:lnTo>
                  <a:lnTo>
                    <a:pt x="122980" y="93483"/>
                  </a:lnTo>
                  <a:lnTo>
                    <a:pt x="122427" y="93483"/>
                  </a:lnTo>
                  <a:lnTo>
                    <a:pt x="122151" y="93483"/>
                  </a:lnTo>
                  <a:lnTo>
                    <a:pt x="121875" y="93760"/>
                  </a:lnTo>
                  <a:lnTo>
                    <a:pt x="121598" y="93760"/>
                  </a:lnTo>
                  <a:lnTo>
                    <a:pt x="121046" y="93760"/>
                  </a:lnTo>
                  <a:lnTo>
                    <a:pt x="120769" y="93483"/>
                  </a:lnTo>
                  <a:lnTo>
                    <a:pt x="120217" y="93207"/>
                  </a:lnTo>
                  <a:lnTo>
                    <a:pt x="119941" y="92930"/>
                  </a:lnTo>
                  <a:lnTo>
                    <a:pt x="119388" y="92930"/>
                  </a:lnTo>
                  <a:lnTo>
                    <a:pt x="118836" y="92930"/>
                  </a:lnTo>
                  <a:lnTo>
                    <a:pt x="118283" y="93207"/>
                  </a:lnTo>
                  <a:lnTo>
                    <a:pt x="118007" y="93483"/>
                  </a:lnTo>
                  <a:lnTo>
                    <a:pt x="117731" y="93760"/>
                  </a:lnTo>
                  <a:lnTo>
                    <a:pt x="117731" y="94036"/>
                  </a:lnTo>
                  <a:lnTo>
                    <a:pt x="117454" y="94313"/>
                  </a:lnTo>
                  <a:lnTo>
                    <a:pt x="117178" y="94313"/>
                  </a:lnTo>
                  <a:lnTo>
                    <a:pt x="116902" y="94589"/>
                  </a:lnTo>
                  <a:lnTo>
                    <a:pt x="116349" y="94865"/>
                  </a:lnTo>
                  <a:lnTo>
                    <a:pt x="116073" y="94865"/>
                  </a:lnTo>
                  <a:lnTo>
                    <a:pt x="115797" y="95142"/>
                  </a:lnTo>
                  <a:lnTo>
                    <a:pt x="115521" y="95419"/>
                  </a:lnTo>
                  <a:lnTo>
                    <a:pt x="115244" y="95695"/>
                  </a:lnTo>
                  <a:lnTo>
                    <a:pt x="115244" y="95971"/>
                  </a:lnTo>
                  <a:lnTo>
                    <a:pt x="115244" y="96248"/>
                  </a:lnTo>
                  <a:lnTo>
                    <a:pt x="115244" y="96524"/>
                  </a:lnTo>
                  <a:lnTo>
                    <a:pt x="115521" y="96801"/>
                  </a:lnTo>
                  <a:lnTo>
                    <a:pt x="115521" y="97077"/>
                  </a:lnTo>
                  <a:lnTo>
                    <a:pt x="115797" y="97354"/>
                  </a:lnTo>
                  <a:lnTo>
                    <a:pt x="115797" y="97630"/>
                  </a:lnTo>
                  <a:lnTo>
                    <a:pt x="115797" y="97907"/>
                  </a:lnTo>
                  <a:lnTo>
                    <a:pt x="115797" y="98183"/>
                  </a:lnTo>
                  <a:lnTo>
                    <a:pt x="115521" y="98460"/>
                  </a:lnTo>
                  <a:lnTo>
                    <a:pt x="115244" y="98736"/>
                  </a:lnTo>
                  <a:lnTo>
                    <a:pt x="114968" y="99012"/>
                  </a:lnTo>
                  <a:lnTo>
                    <a:pt x="114692" y="99289"/>
                  </a:lnTo>
                  <a:lnTo>
                    <a:pt x="114416" y="99565"/>
                  </a:lnTo>
                  <a:lnTo>
                    <a:pt x="114416" y="100118"/>
                  </a:lnTo>
                  <a:lnTo>
                    <a:pt x="114139" y="100671"/>
                  </a:lnTo>
                  <a:lnTo>
                    <a:pt x="114416" y="101224"/>
                  </a:lnTo>
                  <a:lnTo>
                    <a:pt x="114139" y="102054"/>
                  </a:lnTo>
                  <a:lnTo>
                    <a:pt x="114139" y="102330"/>
                  </a:lnTo>
                  <a:lnTo>
                    <a:pt x="114139" y="102607"/>
                  </a:lnTo>
                  <a:lnTo>
                    <a:pt x="113863" y="102883"/>
                  </a:lnTo>
                  <a:lnTo>
                    <a:pt x="113863" y="103159"/>
                  </a:lnTo>
                  <a:lnTo>
                    <a:pt x="113587" y="103159"/>
                  </a:lnTo>
                  <a:lnTo>
                    <a:pt x="113587" y="103712"/>
                  </a:lnTo>
                  <a:lnTo>
                    <a:pt x="113587" y="103989"/>
                  </a:lnTo>
                  <a:lnTo>
                    <a:pt x="113863" y="104265"/>
                  </a:lnTo>
                  <a:lnTo>
                    <a:pt x="113863" y="104542"/>
                  </a:lnTo>
                  <a:lnTo>
                    <a:pt x="113863" y="104818"/>
                  </a:lnTo>
                  <a:lnTo>
                    <a:pt x="113863" y="105095"/>
                  </a:lnTo>
                  <a:lnTo>
                    <a:pt x="113587" y="105371"/>
                  </a:lnTo>
                  <a:lnTo>
                    <a:pt x="113310" y="105648"/>
                  </a:lnTo>
                  <a:lnTo>
                    <a:pt x="113310" y="106201"/>
                  </a:lnTo>
                  <a:lnTo>
                    <a:pt x="113310" y="106477"/>
                  </a:lnTo>
                  <a:lnTo>
                    <a:pt x="113034" y="107030"/>
                  </a:lnTo>
                  <a:lnTo>
                    <a:pt x="113034" y="107306"/>
                  </a:lnTo>
                  <a:lnTo>
                    <a:pt x="112758" y="107583"/>
                  </a:lnTo>
                  <a:lnTo>
                    <a:pt x="112758" y="107859"/>
                  </a:lnTo>
                  <a:lnTo>
                    <a:pt x="112482" y="108412"/>
                  </a:lnTo>
                  <a:lnTo>
                    <a:pt x="112482" y="108965"/>
                  </a:lnTo>
                  <a:lnTo>
                    <a:pt x="112482" y="109518"/>
                  </a:lnTo>
                  <a:lnTo>
                    <a:pt x="112482" y="110071"/>
                  </a:lnTo>
                  <a:lnTo>
                    <a:pt x="112482" y="110624"/>
                  </a:lnTo>
                  <a:lnTo>
                    <a:pt x="112482" y="111177"/>
                  </a:lnTo>
                  <a:lnTo>
                    <a:pt x="112205" y="111453"/>
                  </a:lnTo>
                  <a:lnTo>
                    <a:pt x="111653" y="111453"/>
                  </a:lnTo>
                  <a:lnTo>
                    <a:pt x="111377" y="111177"/>
                  </a:lnTo>
                  <a:lnTo>
                    <a:pt x="111100" y="111177"/>
                  </a:lnTo>
                  <a:lnTo>
                    <a:pt x="110824" y="110900"/>
                  </a:lnTo>
                  <a:lnTo>
                    <a:pt x="110548" y="110900"/>
                  </a:lnTo>
                  <a:lnTo>
                    <a:pt x="110272" y="110900"/>
                  </a:lnTo>
                  <a:lnTo>
                    <a:pt x="109995" y="110900"/>
                  </a:lnTo>
                  <a:lnTo>
                    <a:pt x="109995" y="111177"/>
                  </a:lnTo>
                  <a:lnTo>
                    <a:pt x="109995" y="111730"/>
                  </a:lnTo>
                  <a:lnTo>
                    <a:pt x="109719" y="112006"/>
                  </a:lnTo>
                  <a:lnTo>
                    <a:pt x="109719" y="112559"/>
                  </a:lnTo>
                  <a:lnTo>
                    <a:pt x="109443" y="112836"/>
                  </a:lnTo>
                  <a:lnTo>
                    <a:pt x="109166" y="113112"/>
                  </a:lnTo>
                  <a:lnTo>
                    <a:pt x="108614" y="113665"/>
                  </a:lnTo>
                  <a:lnTo>
                    <a:pt x="108338" y="114218"/>
                  </a:lnTo>
                  <a:lnTo>
                    <a:pt x="107785" y="114771"/>
                  </a:lnTo>
                  <a:lnTo>
                    <a:pt x="107233" y="115047"/>
                  </a:lnTo>
                  <a:lnTo>
                    <a:pt x="106956" y="115324"/>
                  </a:lnTo>
                  <a:lnTo>
                    <a:pt x="106404" y="115600"/>
                  </a:lnTo>
                  <a:lnTo>
                    <a:pt x="106128" y="115600"/>
                  </a:lnTo>
                  <a:lnTo>
                    <a:pt x="106128" y="115877"/>
                  </a:lnTo>
                  <a:lnTo>
                    <a:pt x="105851" y="115877"/>
                  </a:lnTo>
                  <a:lnTo>
                    <a:pt x="105575" y="116153"/>
                  </a:lnTo>
                  <a:lnTo>
                    <a:pt x="105299" y="116430"/>
                  </a:lnTo>
                  <a:lnTo>
                    <a:pt x="105022" y="116430"/>
                  </a:lnTo>
                  <a:lnTo>
                    <a:pt x="104746" y="116430"/>
                  </a:lnTo>
                  <a:lnTo>
                    <a:pt x="104194" y="116430"/>
                  </a:lnTo>
                  <a:lnTo>
                    <a:pt x="103917" y="116706"/>
                  </a:lnTo>
                  <a:lnTo>
                    <a:pt x="103641" y="116706"/>
                  </a:lnTo>
                  <a:lnTo>
                    <a:pt x="103365" y="116706"/>
                  </a:lnTo>
                  <a:lnTo>
                    <a:pt x="103365" y="116982"/>
                  </a:lnTo>
                  <a:lnTo>
                    <a:pt x="103089" y="117259"/>
                  </a:lnTo>
                  <a:lnTo>
                    <a:pt x="102536" y="117259"/>
                  </a:lnTo>
                  <a:lnTo>
                    <a:pt x="102260" y="117259"/>
                  </a:lnTo>
                  <a:lnTo>
                    <a:pt x="101984" y="117259"/>
                  </a:lnTo>
                  <a:lnTo>
                    <a:pt x="101984" y="116982"/>
                  </a:lnTo>
                  <a:lnTo>
                    <a:pt x="101984" y="116706"/>
                  </a:lnTo>
                  <a:lnTo>
                    <a:pt x="101984" y="116430"/>
                  </a:lnTo>
                  <a:lnTo>
                    <a:pt x="101984" y="116706"/>
                  </a:lnTo>
                  <a:lnTo>
                    <a:pt x="102260" y="116706"/>
                  </a:lnTo>
                  <a:lnTo>
                    <a:pt x="102536" y="116706"/>
                  </a:lnTo>
                  <a:lnTo>
                    <a:pt x="102536" y="116430"/>
                  </a:lnTo>
                  <a:lnTo>
                    <a:pt x="102260" y="116153"/>
                  </a:lnTo>
                  <a:lnTo>
                    <a:pt x="102260" y="115877"/>
                  </a:lnTo>
                  <a:lnTo>
                    <a:pt x="102260" y="115600"/>
                  </a:lnTo>
                  <a:lnTo>
                    <a:pt x="101984" y="115324"/>
                  </a:lnTo>
                  <a:lnTo>
                    <a:pt x="101984" y="115047"/>
                  </a:lnTo>
                  <a:lnTo>
                    <a:pt x="101707" y="114771"/>
                  </a:lnTo>
                  <a:lnTo>
                    <a:pt x="101431" y="114771"/>
                  </a:lnTo>
                  <a:lnTo>
                    <a:pt x="101431" y="114495"/>
                  </a:lnTo>
                  <a:lnTo>
                    <a:pt x="101431" y="114218"/>
                  </a:lnTo>
                  <a:lnTo>
                    <a:pt x="101431" y="113941"/>
                  </a:lnTo>
                  <a:lnTo>
                    <a:pt x="101155" y="113665"/>
                  </a:lnTo>
                  <a:lnTo>
                    <a:pt x="100879" y="113665"/>
                  </a:lnTo>
                  <a:lnTo>
                    <a:pt x="100879" y="113389"/>
                  </a:lnTo>
                  <a:lnTo>
                    <a:pt x="100602" y="113389"/>
                  </a:lnTo>
                  <a:lnTo>
                    <a:pt x="100326" y="113112"/>
                  </a:lnTo>
                  <a:lnTo>
                    <a:pt x="100326" y="112836"/>
                  </a:lnTo>
                  <a:lnTo>
                    <a:pt x="100050" y="112559"/>
                  </a:lnTo>
                  <a:lnTo>
                    <a:pt x="100050" y="112283"/>
                  </a:lnTo>
                  <a:lnTo>
                    <a:pt x="100050" y="112006"/>
                  </a:lnTo>
                  <a:lnTo>
                    <a:pt x="100050" y="111730"/>
                  </a:lnTo>
                  <a:lnTo>
                    <a:pt x="99773" y="111730"/>
                  </a:lnTo>
                  <a:lnTo>
                    <a:pt x="99497" y="111453"/>
                  </a:lnTo>
                  <a:lnTo>
                    <a:pt x="99221" y="111453"/>
                  </a:lnTo>
                  <a:lnTo>
                    <a:pt x="98945" y="111177"/>
                  </a:lnTo>
                  <a:lnTo>
                    <a:pt x="98945" y="110900"/>
                  </a:lnTo>
                  <a:lnTo>
                    <a:pt x="98945" y="110624"/>
                  </a:lnTo>
                  <a:lnTo>
                    <a:pt x="98945" y="110348"/>
                  </a:lnTo>
                  <a:lnTo>
                    <a:pt x="98945" y="110071"/>
                  </a:lnTo>
                  <a:lnTo>
                    <a:pt x="98945" y="109794"/>
                  </a:lnTo>
                  <a:lnTo>
                    <a:pt x="98945" y="109518"/>
                  </a:lnTo>
                  <a:lnTo>
                    <a:pt x="98945" y="108965"/>
                  </a:lnTo>
                  <a:lnTo>
                    <a:pt x="98945" y="108689"/>
                  </a:lnTo>
                  <a:lnTo>
                    <a:pt x="99221" y="108412"/>
                  </a:lnTo>
                  <a:lnTo>
                    <a:pt x="99497" y="108412"/>
                  </a:lnTo>
                  <a:lnTo>
                    <a:pt x="99497" y="108136"/>
                  </a:lnTo>
                  <a:lnTo>
                    <a:pt x="99497" y="107859"/>
                  </a:lnTo>
                  <a:lnTo>
                    <a:pt x="99221" y="107859"/>
                  </a:lnTo>
                  <a:lnTo>
                    <a:pt x="99221" y="107583"/>
                  </a:lnTo>
                  <a:lnTo>
                    <a:pt x="99221" y="107306"/>
                  </a:lnTo>
                  <a:lnTo>
                    <a:pt x="99221" y="107030"/>
                  </a:lnTo>
                  <a:lnTo>
                    <a:pt x="98945" y="107030"/>
                  </a:lnTo>
                  <a:lnTo>
                    <a:pt x="98945" y="106753"/>
                  </a:lnTo>
                  <a:lnTo>
                    <a:pt x="98668" y="106477"/>
                  </a:lnTo>
                  <a:lnTo>
                    <a:pt x="98668" y="106201"/>
                  </a:lnTo>
                  <a:lnTo>
                    <a:pt x="98668" y="105924"/>
                  </a:lnTo>
                  <a:lnTo>
                    <a:pt x="98668" y="105648"/>
                  </a:lnTo>
                  <a:lnTo>
                    <a:pt x="98392" y="105371"/>
                  </a:lnTo>
                  <a:lnTo>
                    <a:pt x="98116" y="105095"/>
                  </a:lnTo>
                  <a:lnTo>
                    <a:pt x="97840" y="105095"/>
                  </a:lnTo>
                  <a:lnTo>
                    <a:pt x="97563" y="105095"/>
                  </a:lnTo>
                  <a:lnTo>
                    <a:pt x="97287" y="105095"/>
                  </a:lnTo>
                  <a:lnTo>
                    <a:pt x="97011" y="104818"/>
                  </a:lnTo>
                  <a:lnTo>
                    <a:pt x="97011" y="104542"/>
                  </a:lnTo>
                  <a:lnTo>
                    <a:pt x="97011" y="104265"/>
                  </a:lnTo>
                  <a:lnTo>
                    <a:pt x="97011" y="103989"/>
                  </a:lnTo>
                  <a:lnTo>
                    <a:pt x="97011" y="103436"/>
                  </a:lnTo>
                  <a:lnTo>
                    <a:pt x="96735" y="103159"/>
                  </a:lnTo>
                  <a:lnTo>
                    <a:pt x="96458" y="103159"/>
                  </a:lnTo>
                  <a:lnTo>
                    <a:pt x="96182" y="103159"/>
                  </a:lnTo>
                  <a:lnTo>
                    <a:pt x="95906" y="102883"/>
                  </a:lnTo>
                  <a:lnTo>
                    <a:pt x="95906" y="102607"/>
                  </a:lnTo>
                  <a:lnTo>
                    <a:pt x="95906" y="102330"/>
                  </a:lnTo>
                  <a:lnTo>
                    <a:pt x="95629" y="102054"/>
                  </a:lnTo>
                  <a:lnTo>
                    <a:pt x="95629" y="101777"/>
                  </a:lnTo>
                  <a:lnTo>
                    <a:pt x="95353" y="101501"/>
                  </a:lnTo>
                  <a:lnTo>
                    <a:pt x="95077" y="101224"/>
                  </a:lnTo>
                  <a:lnTo>
                    <a:pt x="94801" y="101224"/>
                  </a:lnTo>
                  <a:lnTo>
                    <a:pt x="94524" y="100948"/>
                  </a:lnTo>
                  <a:lnTo>
                    <a:pt x="94248" y="100395"/>
                  </a:lnTo>
                  <a:lnTo>
                    <a:pt x="93972" y="100395"/>
                  </a:lnTo>
                  <a:lnTo>
                    <a:pt x="93696" y="100395"/>
                  </a:lnTo>
                  <a:lnTo>
                    <a:pt x="93419" y="100671"/>
                  </a:lnTo>
                  <a:lnTo>
                    <a:pt x="93419" y="100395"/>
                  </a:lnTo>
                  <a:lnTo>
                    <a:pt x="93143" y="100395"/>
                  </a:lnTo>
                  <a:lnTo>
                    <a:pt x="92867" y="100118"/>
                  </a:lnTo>
                  <a:lnTo>
                    <a:pt x="92867" y="99842"/>
                  </a:lnTo>
                  <a:lnTo>
                    <a:pt x="93143" y="99565"/>
                  </a:lnTo>
                  <a:lnTo>
                    <a:pt x="93143" y="99289"/>
                  </a:lnTo>
                  <a:lnTo>
                    <a:pt x="92867" y="99289"/>
                  </a:lnTo>
                  <a:lnTo>
                    <a:pt x="92591" y="99289"/>
                  </a:lnTo>
                  <a:lnTo>
                    <a:pt x="92591" y="99012"/>
                  </a:lnTo>
                  <a:lnTo>
                    <a:pt x="92314" y="99012"/>
                  </a:lnTo>
                  <a:lnTo>
                    <a:pt x="92314" y="98736"/>
                  </a:lnTo>
                  <a:lnTo>
                    <a:pt x="92314" y="98460"/>
                  </a:lnTo>
                  <a:lnTo>
                    <a:pt x="92314" y="98183"/>
                  </a:lnTo>
                  <a:lnTo>
                    <a:pt x="92314" y="97907"/>
                  </a:lnTo>
                  <a:lnTo>
                    <a:pt x="92591" y="97630"/>
                  </a:lnTo>
                  <a:lnTo>
                    <a:pt x="92591" y="97077"/>
                  </a:lnTo>
                  <a:lnTo>
                    <a:pt x="92314" y="96801"/>
                  </a:lnTo>
                  <a:lnTo>
                    <a:pt x="92314" y="96524"/>
                  </a:lnTo>
                  <a:lnTo>
                    <a:pt x="92314" y="96248"/>
                  </a:lnTo>
                  <a:lnTo>
                    <a:pt x="92591" y="95695"/>
                  </a:lnTo>
                  <a:lnTo>
                    <a:pt x="92314" y="95419"/>
                  </a:lnTo>
                  <a:lnTo>
                    <a:pt x="92314" y="95142"/>
                  </a:lnTo>
                  <a:lnTo>
                    <a:pt x="92038" y="94865"/>
                  </a:lnTo>
                  <a:lnTo>
                    <a:pt x="92038" y="94589"/>
                  </a:lnTo>
                  <a:lnTo>
                    <a:pt x="92038" y="94313"/>
                  </a:lnTo>
                  <a:lnTo>
                    <a:pt x="92038" y="94036"/>
                  </a:lnTo>
                  <a:lnTo>
                    <a:pt x="91762" y="94036"/>
                  </a:lnTo>
                  <a:lnTo>
                    <a:pt x="91762" y="93760"/>
                  </a:lnTo>
                  <a:lnTo>
                    <a:pt x="91762" y="93483"/>
                  </a:lnTo>
                  <a:lnTo>
                    <a:pt x="91485" y="93207"/>
                  </a:lnTo>
                  <a:lnTo>
                    <a:pt x="91209" y="92930"/>
                  </a:lnTo>
                  <a:lnTo>
                    <a:pt x="90933" y="92930"/>
                  </a:lnTo>
                  <a:lnTo>
                    <a:pt x="90657" y="92930"/>
                  </a:lnTo>
                  <a:lnTo>
                    <a:pt x="90380" y="92654"/>
                  </a:lnTo>
                  <a:lnTo>
                    <a:pt x="90380" y="92377"/>
                  </a:lnTo>
                  <a:lnTo>
                    <a:pt x="90104" y="92101"/>
                  </a:lnTo>
                  <a:lnTo>
                    <a:pt x="90104" y="91824"/>
                  </a:lnTo>
                  <a:lnTo>
                    <a:pt x="89828" y="91824"/>
                  </a:lnTo>
                  <a:lnTo>
                    <a:pt x="89552" y="91824"/>
                  </a:lnTo>
                  <a:lnTo>
                    <a:pt x="89276" y="91824"/>
                  </a:lnTo>
                  <a:lnTo>
                    <a:pt x="89276" y="92101"/>
                  </a:lnTo>
                  <a:lnTo>
                    <a:pt x="88999" y="92101"/>
                  </a:lnTo>
                  <a:lnTo>
                    <a:pt x="88723" y="91824"/>
                  </a:lnTo>
                  <a:lnTo>
                    <a:pt x="88723" y="91548"/>
                  </a:lnTo>
                  <a:lnTo>
                    <a:pt x="88447" y="91272"/>
                  </a:lnTo>
                  <a:lnTo>
                    <a:pt x="88170" y="90995"/>
                  </a:lnTo>
                  <a:lnTo>
                    <a:pt x="87894" y="90718"/>
                  </a:lnTo>
                  <a:lnTo>
                    <a:pt x="87618" y="90442"/>
                  </a:lnTo>
                  <a:lnTo>
                    <a:pt x="87341" y="90166"/>
                  </a:lnTo>
                  <a:lnTo>
                    <a:pt x="87065" y="90166"/>
                  </a:lnTo>
                  <a:lnTo>
                    <a:pt x="87065" y="89889"/>
                  </a:lnTo>
                  <a:lnTo>
                    <a:pt x="86789" y="89613"/>
                  </a:lnTo>
                  <a:lnTo>
                    <a:pt x="86513" y="89613"/>
                  </a:lnTo>
                  <a:lnTo>
                    <a:pt x="86236" y="89336"/>
                  </a:lnTo>
                  <a:lnTo>
                    <a:pt x="85960" y="89060"/>
                  </a:lnTo>
                  <a:lnTo>
                    <a:pt x="85684" y="89060"/>
                  </a:lnTo>
                  <a:lnTo>
                    <a:pt x="85684" y="88783"/>
                  </a:lnTo>
                  <a:lnTo>
                    <a:pt x="85408" y="88231"/>
                  </a:lnTo>
                  <a:lnTo>
                    <a:pt x="85408" y="87954"/>
                  </a:lnTo>
                  <a:lnTo>
                    <a:pt x="85132" y="87954"/>
                  </a:lnTo>
                  <a:lnTo>
                    <a:pt x="84855" y="87954"/>
                  </a:lnTo>
                  <a:lnTo>
                    <a:pt x="84579" y="87677"/>
                  </a:lnTo>
                  <a:lnTo>
                    <a:pt x="84579" y="87401"/>
                  </a:lnTo>
                  <a:lnTo>
                    <a:pt x="84579" y="87125"/>
                  </a:lnTo>
                  <a:lnTo>
                    <a:pt x="84026" y="87125"/>
                  </a:lnTo>
                  <a:lnTo>
                    <a:pt x="83474" y="87401"/>
                  </a:lnTo>
                  <a:lnTo>
                    <a:pt x="83197" y="87401"/>
                  </a:lnTo>
                  <a:lnTo>
                    <a:pt x="82921" y="87401"/>
                  </a:lnTo>
                  <a:lnTo>
                    <a:pt x="82645" y="87401"/>
                  </a:lnTo>
                  <a:lnTo>
                    <a:pt x="82369" y="87401"/>
                  </a:lnTo>
                  <a:lnTo>
                    <a:pt x="82092" y="87401"/>
                  </a:lnTo>
                  <a:lnTo>
                    <a:pt x="81816" y="87401"/>
                  </a:lnTo>
                  <a:lnTo>
                    <a:pt x="81540" y="87401"/>
                  </a:lnTo>
                  <a:lnTo>
                    <a:pt x="81540" y="87677"/>
                  </a:lnTo>
                  <a:lnTo>
                    <a:pt x="81264" y="87677"/>
                  </a:lnTo>
                  <a:lnTo>
                    <a:pt x="80988" y="87677"/>
                  </a:lnTo>
                  <a:lnTo>
                    <a:pt x="80711" y="87677"/>
                  </a:lnTo>
                  <a:lnTo>
                    <a:pt x="80711" y="87954"/>
                  </a:lnTo>
                  <a:lnTo>
                    <a:pt x="80435" y="87954"/>
                  </a:lnTo>
                  <a:lnTo>
                    <a:pt x="80159" y="87954"/>
                  </a:lnTo>
                  <a:lnTo>
                    <a:pt x="80159" y="88231"/>
                  </a:lnTo>
                  <a:lnTo>
                    <a:pt x="79882" y="88231"/>
                  </a:lnTo>
                  <a:lnTo>
                    <a:pt x="79882" y="88507"/>
                  </a:lnTo>
                  <a:lnTo>
                    <a:pt x="79606" y="88783"/>
                  </a:lnTo>
                  <a:lnTo>
                    <a:pt x="79606" y="89060"/>
                  </a:lnTo>
                  <a:lnTo>
                    <a:pt x="79606" y="89336"/>
                  </a:lnTo>
                  <a:lnTo>
                    <a:pt x="79606" y="89613"/>
                  </a:lnTo>
                  <a:lnTo>
                    <a:pt x="79330" y="89613"/>
                  </a:lnTo>
                  <a:lnTo>
                    <a:pt x="79054" y="89613"/>
                  </a:lnTo>
                  <a:lnTo>
                    <a:pt x="78777" y="89613"/>
                  </a:lnTo>
                  <a:lnTo>
                    <a:pt x="78501" y="89613"/>
                  </a:lnTo>
                  <a:lnTo>
                    <a:pt x="78501" y="89889"/>
                  </a:lnTo>
                  <a:lnTo>
                    <a:pt x="78225" y="89889"/>
                  </a:lnTo>
                  <a:lnTo>
                    <a:pt x="77948" y="89889"/>
                  </a:lnTo>
                  <a:lnTo>
                    <a:pt x="77672" y="89889"/>
                  </a:lnTo>
                  <a:lnTo>
                    <a:pt x="77396" y="89889"/>
                  </a:lnTo>
                  <a:lnTo>
                    <a:pt x="77120" y="89889"/>
                  </a:lnTo>
                  <a:lnTo>
                    <a:pt x="76844" y="89889"/>
                  </a:lnTo>
                  <a:lnTo>
                    <a:pt x="76567" y="89889"/>
                  </a:lnTo>
                  <a:lnTo>
                    <a:pt x="76567" y="90166"/>
                  </a:lnTo>
                  <a:lnTo>
                    <a:pt x="76291" y="90442"/>
                  </a:lnTo>
                  <a:lnTo>
                    <a:pt x="76291" y="90718"/>
                  </a:lnTo>
                  <a:lnTo>
                    <a:pt x="76015" y="90718"/>
                  </a:lnTo>
                  <a:lnTo>
                    <a:pt x="76015" y="90995"/>
                  </a:lnTo>
                  <a:lnTo>
                    <a:pt x="75738" y="91272"/>
                  </a:lnTo>
                  <a:lnTo>
                    <a:pt x="75738" y="91548"/>
                  </a:lnTo>
                  <a:lnTo>
                    <a:pt x="75462" y="91548"/>
                  </a:lnTo>
                  <a:lnTo>
                    <a:pt x="75462" y="91824"/>
                  </a:lnTo>
                  <a:lnTo>
                    <a:pt x="75462" y="92101"/>
                  </a:lnTo>
                  <a:lnTo>
                    <a:pt x="75462" y="92377"/>
                  </a:lnTo>
                  <a:lnTo>
                    <a:pt x="75462" y="92654"/>
                  </a:lnTo>
                  <a:lnTo>
                    <a:pt x="75462" y="92930"/>
                  </a:lnTo>
                  <a:lnTo>
                    <a:pt x="75186" y="92930"/>
                  </a:lnTo>
                  <a:lnTo>
                    <a:pt x="75186" y="93207"/>
                  </a:lnTo>
                  <a:lnTo>
                    <a:pt x="74910" y="93207"/>
                  </a:lnTo>
                  <a:lnTo>
                    <a:pt x="74910" y="93483"/>
                  </a:lnTo>
                  <a:lnTo>
                    <a:pt x="74633" y="93483"/>
                  </a:lnTo>
                  <a:lnTo>
                    <a:pt x="74633" y="93760"/>
                  </a:lnTo>
                  <a:lnTo>
                    <a:pt x="74357" y="93760"/>
                  </a:lnTo>
                  <a:lnTo>
                    <a:pt x="74081" y="93760"/>
                  </a:lnTo>
                  <a:lnTo>
                    <a:pt x="74081" y="94036"/>
                  </a:lnTo>
                  <a:lnTo>
                    <a:pt x="73804" y="94036"/>
                  </a:lnTo>
                  <a:lnTo>
                    <a:pt x="73804" y="94313"/>
                  </a:lnTo>
                  <a:lnTo>
                    <a:pt x="73528" y="94313"/>
                  </a:lnTo>
                  <a:lnTo>
                    <a:pt x="73252" y="94313"/>
                  </a:lnTo>
                  <a:lnTo>
                    <a:pt x="72976" y="94313"/>
                  </a:lnTo>
                  <a:lnTo>
                    <a:pt x="72700" y="94313"/>
                  </a:lnTo>
                  <a:lnTo>
                    <a:pt x="72423" y="94313"/>
                  </a:lnTo>
                  <a:lnTo>
                    <a:pt x="72147" y="94313"/>
                  </a:lnTo>
                  <a:lnTo>
                    <a:pt x="71871" y="94313"/>
                  </a:lnTo>
                  <a:lnTo>
                    <a:pt x="71594" y="94313"/>
                  </a:lnTo>
                  <a:lnTo>
                    <a:pt x="71318" y="94313"/>
                  </a:lnTo>
                  <a:lnTo>
                    <a:pt x="71042" y="94313"/>
                  </a:lnTo>
                  <a:lnTo>
                    <a:pt x="71042" y="94036"/>
                  </a:lnTo>
                  <a:lnTo>
                    <a:pt x="70766" y="94036"/>
                  </a:lnTo>
                  <a:lnTo>
                    <a:pt x="70489" y="93760"/>
                  </a:lnTo>
                  <a:lnTo>
                    <a:pt x="70489" y="93483"/>
                  </a:lnTo>
                  <a:lnTo>
                    <a:pt x="70213" y="93483"/>
                  </a:lnTo>
                  <a:lnTo>
                    <a:pt x="70213" y="93207"/>
                  </a:lnTo>
                  <a:lnTo>
                    <a:pt x="69937" y="93207"/>
                  </a:lnTo>
                  <a:lnTo>
                    <a:pt x="69660" y="92930"/>
                  </a:lnTo>
                  <a:lnTo>
                    <a:pt x="69660" y="92654"/>
                  </a:lnTo>
                  <a:lnTo>
                    <a:pt x="69384" y="92654"/>
                  </a:lnTo>
                  <a:lnTo>
                    <a:pt x="69384" y="92377"/>
                  </a:lnTo>
                  <a:lnTo>
                    <a:pt x="69384" y="92101"/>
                  </a:lnTo>
                  <a:lnTo>
                    <a:pt x="69384" y="91824"/>
                  </a:lnTo>
                  <a:lnTo>
                    <a:pt x="69108" y="91824"/>
                  </a:lnTo>
                  <a:lnTo>
                    <a:pt x="69108" y="91548"/>
                  </a:lnTo>
                  <a:lnTo>
                    <a:pt x="69108" y="91272"/>
                  </a:lnTo>
                  <a:lnTo>
                    <a:pt x="68832" y="91272"/>
                  </a:lnTo>
                  <a:lnTo>
                    <a:pt x="68832" y="90995"/>
                  </a:lnTo>
                  <a:lnTo>
                    <a:pt x="68556" y="90995"/>
                  </a:lnTo>
                  <a:lnTo>
                    <a:pt x="68556" y="90718"/>
                  </a:lnTo>
                  <a:lnTo>
                    <a:pt x="68556" y="90442"/>
                  </a:lnTo>
                  <a:lnTo>
                    <a:pt x="68279" y="90442"/>
                  </a:lnTo>
                  <a:lnTo>
                    <a:pt x="68279" y="90166"/>
                  </a:lnTo>
                  <a:lnTo>
                    <a:pt x="68003" y="90166"/>
                  </a:lnTo>
                  <a:lnTo>
                    <a:pt x="67727" y="90166"/>
                  </a:lnTo>
                  <a:lnTo>
                    <a:pt x="67451" y="90166"/>
                  </a:lnTo>
                  <a:lnTo>
                    <a:pt x="67174" y="90166"/>
                  </a:lnTo>
                  <a:lnTo>
                    <a:pt x="67174" y="89889"/>
                  </a:lnTo>
                  <a:lnTo>
                    <a:pt x="66898" y="89889"/>
                  </a:lnTo>
                  <a:lnTo>
                    <a:pt x="66622" y="89889"/>
                  </a:lnTo>
                  <a:lnTo>
                    <a:pt x="66622" y="89613"/>
                  </a:lnTo>
                  <a:lnTo>
                    <a:pt x="66345" y="89613"/>
                  </a:lnTo>
                  <a:lnTo>
                    <a:pt x="66345" y="89336"/>
                  </a:lnTo>
                  <a:lnTo>
                    <a:pt x="66069" y="89336"/>
                  </a:lnTo>
                  <a:lnTo>
                    <a:pt x="65793" y="89060"/>
                  </a:lnTo>
                  <a:lnTo>
                    <a:pt x="65516" y="88783"/>
                  </a:lnTo>
                  <a:lnTo>
                    <a:pt x="65240" y="88783"/>
                  </a:lnTo>
                  <a:lnTo>
                    <a:pt x="65240" y="88507"/>
                  </a:lnTo>
                  <a:lnTo>
                    <a:pt x="64964" y="88507"/>
                  </a:lnTo>
                  <a:lnTo>
                    <a:pt x="64964" y="88231"/>
                  </a:lnTo>
                  <a:lnTo>
                    <a:pt x="64688" y="88231"/>
                  </a:lnTo>
                  <a:lnTo>
                    <a:pt x="64688" y="87954"/>
                  </a:lnTo>
                  <a:lnTo>
                    <a:pt x="64412" y="87954"/>
                  </a:lnTo>
                  <a:lnTo>
                    <a:pt x="64412" y="87677"/>
                  </a:lnTo>
                  <a:lnTo>
                    <a:pt x="64135" y="87677"/>
                  </a:lnTo>
                  <a:lnTo>
                    <a:pt x="64135" y="87401"/>
                  </a:lnTo>
                  <a:lnTo>
                    <a:pt x="63859" y="87401"/>
                  </a:lnTo>
                  <a:lnTo>
                    <a:pt x="63583" y="87125"/>
                  </a:lnTo>
                  <a:lnTo>
                    <a:pt x="63583" y="86848"/>
                  </a:lnTo>
                  <a:lnTo>
                    <a:pt x="63307" y="86848"/>
                  </a:lnTo>
                  <a:lnTo>
                    <a:pt x="63307" y="86571"/>
                  </a:lnTo>
                  <a:lnTo>
                    <a:pt x="63030" y="86571"/>
                  </a:lnTo>
                  <a:lnTo>
                    <a:pt x="63030" y="86295"/>
                  </a:lnTo>
                  <a:lnTo>
                    <a:pt x="62754" y="86295"/>
                  </a:lnTo>
                  <a:lnTo>
                    <a:pt x="62754" y="86019"/>
                  </a:lnTo>
                  <a:lnTo>
                    <a:pt x="62478" y="86019"/>
                  </a:lnTo>
                  <a:lnTo>
                    <a:pt x="62478" y="85742"/>
                  </a:lnTo>
                  <a:lnTo>
                    <a:pt x="62201" y="85742"/>
                  </a:lnTo>
                  <a:lnTo>
                    <a:pt x="61925" y="85742"/>
                  </a:lnTo>
                  <a:lnTo>
                    <a:pt x="61925" y="86019"/>
                  </a:lnTo>
                  <a:lnTo>
                    <a:pt x="61925" y="86295"/>
                  </a:lnTo>
                  <a:lnTo>
                    <a:pt x="61925" y="86571"/>
                  </a:lnTo>
                  <a:lnTo>
                    <a:pt x="62201" y="86571"/>
                  </a:lnTo>
                  <a:lnTo>
                    <a:pt x="62201" y="86848"/>
                  </a:lnTo>
                  <a:lnTo>
                    <a:pt x="62201" y="87125"/>
                  </a:lnTo>
                  <a:lnTo>
                    <a:pt x="62201" y="87401"/>
                  </a:lnTo>
                  <a:lnTo>
                    <a:pt x="62201" y="87677"/>
                  </a:lnTo>
                  <a:lnTo>
                    <a:pt x="62478" y="87677"/>
                  </a:lnTo>
                  <a:lnTo>
                    <a:pt x="62478" y="87954"/>
                  </a:lnTo>
                  <a:lnTo>
                    <a:pt x="62478" y="88231"/>
                  </a:lnTo>
                  <a:lnTo>
                    <a:pt x="62478" y="88507"/>
                  </a:lnTo>
                  <a:lnTo>
                    <a:pt x="62478" y="88783"/>
                  </a:lnTo>
                  <a:lnTo>
                    <a:pt x="62478" y="89060"/>
                  </a:lnTo>
                  <a:lnTo>
                    <a:pt x="62201" y="89060"/>
                  </a:lnTo>
                  <a:lnTo>
                    <a:pt x="61925" y="89060"/>
                  </a:lnTo>
                  <a:lnTo>
                    <a:pt x="61925" y="88783"/>
                  </a:lnTo>
                  <a:lnTo>
                    <a:pt x="61649" y="88783"/>
                  </a:lnTo>
                  <a:lnTo>
                    <a:pt x="61649" y="88507"/>
                  </a:lnTo>
                  <a:lnTo>
                    <a:pt x="61372" y="88507"/>
                  </a:lnTo>
                  <a:lnTo>
                    <a:pt x="61372" y="88231"/>
                  </a:lnTo>
                  <a:lnTo>
                    <a:pt x="61096" y="88231"/>
                  </a:lnTo>
                  <a:lnTo>
                    <a:pt x="60820" y="88231"/>
                  </a:lnTo>
                  <a:lnTo>
                    <a:pt x="60820" y="87954"/>
                  </a:lnTo>
                  <a:lnTo>
                    <a:pt x="60544" y="87954"/>
                  </a:lnTo>
                  <a:lnTo>
                    <a:pt x="60268" y="87677"/>
                  </a:lnTo>
                  <a:lnTo>
                    <a:pt x="59991" y="87677"/>
                  </a:lnTo>
                  <a:lnTo>
                    <a:pt x="59991" y="87401"/>
                  </a:lnTo>
                  <a:lnTo>
                    <a:pt x="59715" y="87401"/>
                  </a:lnTo>
                  <a:lnTo>
                    <a:pt x="59439" y="87401"/>
                  </a:lnTo>
                  <a:lnTo>
                    <a:pt x="59439" y="87125"/>
                  </a:lnTo>
                  <a:lnTo>
                    <a:pt x="59163" y="87125"/>
                  </a:lnTo>
                  <a:lnTo>
                    <a:pt x="59163" y="86848"/>
                  </a:lnTo>
                  <a:lnTo>
                    <a:pt x="58886" y="86848"/>
                  </a:lnTo>
                  <a:lnTo>
                    <a:pt x="58886" y="86571"/>
                  </a:lnTo>
                  <a:lnTo>
                    <a:pt x="58610" y="86571"/>
                  </a:lnTo>
                  <a:lnTo>
                    <a:pt x="58610" y="86295"/>
                  </a:lnTo>
                  <a:lnTo>
                    <a:pt x="58610" y="86019"/>
                  </a:lnTo>
                  <a:lnTo>
                    <a:pt x="58334" y="86019"/>
                  </a:lnTo>
                  <a:lnTo>
                    <a:pt x="58334" y="85742"/>
                  </a:lnTo>
                  <a:lnTo>
                    <a:pt x="58057" y="85742"/>
                  </a:lnTo>
                  <a:lnTo>
                    <a:pt x="57781" y="85742"/>
                  </a:lnTo>
                  <a:lnTo>
                    <a:pt x="57781" y="86019"/>
                  </a:lnTo>
                  <a:lnTo>
                    <a:pt x="57505" y="86019"/>
                  </a:lnTo>
                  <a:lnTo>
                    <a:pt x="57505" y="85742"/>
                  </a:lnTo>
                  <a:lnTo>
                    <a:pt x="57229" y="85742"/>
                  </a:lnTo>
                  <a:lnTo>
                    <a:pt x="57229" y="85466"/>
                  </a:lnTo>
                  <a:lnTo>
                    <a:pt x="57229" y="85189"/>
                  </a:lnTo>
                  <a:lnTo>
                    <a:pt x="56952" y="85189"/>
                  </a:lnTo>
                  <a:lnTo>
                    <a:pt x="56952" y="84913"/>
                  </a:lnTo>
                  <a:lnTo>
                    <a:pt x="56676" y="84913"/>
                  </a:lnTo>
                  <a:lnTo>
                    <a:pt x="56676" y="84636"/>
                  </a:lnTo>
                  <a:lnTo>
                    <a:pt x="56400" y="84636"/>
                  </a:lnTo>
                  <a:lnTo>
                    <a:pt x="56124" y="84636"/>
                  </a:lnTo>
                  <a:lnTo>
                    <a:pt x="56124" y="84360"/>
                  </a:lnTo>
                  <a:lnTo>
                    <a:pt x="55847" y="84360"/>
                  </a:lnTo>
                  <a:lnTo>
                    <a:pt x="55571" y="84360"/>
                  </a:lnTo>
                  <a:lnTo>
                    <a:pt x="55571" y="84084"/>
                  </a:lnTo>
                  <a:lnTo>
                    <a:pt x="55295" y="84084"/>
                  </a:lnTo>
                  <a:lnTo>
                    <a:pt x="55295" y="83807"/>
                  </a:lnTo>
                  <a:lnTo>
                    <a:pt x="55019" y="83807"/>
                  </a:lnTo>
                  <a:lnTo>
                    <a:pt x="55019" y="83530"/>
                  </a:lnTo>
                  <a:lnTo>
                    <a:pt x="54742" y="83254"/>
                  </a:lnTo>
                  <a:lnTo>
                    <a:pt x="54742" y="82978"/>
                  </a:lnTo>
                  <a:lnTo>
                    <a:pt x="54742" y="82701"/>
                  </a:lnTo>
                  <a:lnTo>
                    <a:pt x="54742" y="82425"/>
                  </a:lnTo>
                  <a:lnTo>
                    <a:pt x="54742" y="82148"/>
                  </a:lnTo>
                  <a:lnTo>
                    <a:pt x="54742" y="81872"/>
                  </a:lnTo>
                  <a:lnTo>
                    <a:pt x="54742" y="81595"/>
                  </a:lnTo>
                  <a:lnTo>
                    <a:pt x="54466" y="81595"/>
                  </a:lnTo>
                  <a:lnTo>
                    <a:pt x="54466" y="81319"/>
                  </a:lnTo>
                  <a:lnTo>
                    <a:pt x="54190" y="81042"/>
                  </a:lnTo>
                  <a:lnTo>
                    <a:pt x="53913" y="80766"/>
                  </a:lnTo>
                  <a:lnTo>
                    <a:pt x="53913" y="80489"/>
                  </a:lnTo>
                  <a:lnTo>
                    <a:pt x="53637" y="80213"/>
                  </a:lnTo>
                  <a:lnTo>
                    <a:pt x="53637" y="79937"/>
                  </a:lnTo>
                  <a:lnTo>
                    <a:pt x="53361" y="79660"/>
                  </a:lnTo>
                  <a:lnTo>
                    <a:pt x="53361" y="79384"/>
                  </a:lnTo>
                  <a:lnTo>
                    <a:pt x="53085" y="79384"/>
                  </a:lnTo>
                  <a:lnTo>
                    <a:pt x="53085" y="79107"/>
                  </a:lnTo>
                  <a:lnTo>
                    <a:pt x="53085" y="78831"/>
                  </a:lnTo>
                  <a:lnTo>
                    <a:pt x="52808" y="78831"/>
                  </a:lnTo>
                  <a:lnTo>
                    <a:pt x="52808" y="78554"/>
                  </a:lnTo>
                  <a:lnTo>
                    <a:pt x="52532" y="78554"/>
                  </a:lnTo>
                  <a:lnTo>
                    <a:pt x="52532" y="78278"/>
                  </a:lnTo>
                  <a:lnTo>
                    <a:pt x="52256" y="78278"/>
                  </a:lnTo>
                  <a:lnTo>
                    <a:pt x="52256" y="78001"/>
                  </a:lnTo>
                  <a:lnTo>
                    <a:pt x="51980" y="77725"/>
                  </a:lnTo>
                  <a:lnTo>
                    <a:pt x="52256" y="77725"/>
                  </a:lnTo>
                  <a:lnTo>
                    <a:pt x="52532" y="77725"/>
                  </a:lnTo>
                  <a:lnTo>
                    <a:pt x="52532" y="77448"/>
                  </a:lnTo>
                  <a:lnTo>
                    <a:pt x="52532" y="77172"/>
                  </a:lnTo>
                  <a:lnTo>
                    <a:pt x="52256" y="77172"/>
                  </a:lnTo>
                  <a:lnTo>
                    <a:pt x="52256" y="76895"/>
                  </a:lnTo>
                  <a:lnTo>
                    <a:pt x="51980" y="76895"/>
                  </a:lnTo>
                  <a:lnTo>
                    <a:pt x="51980" y="76619"/>
                  </a:lnTo>
                  <a:lnTo>
                    <a:pt x="51703" y="76619"/>
                  </a:lnTo>
                  <a:lnTo>
                    <a:pt x="51703" y="76342"/>
                  </a:lnTo>
                  <a:lnTo>
                    <a:pt x="51427" y="76342"/>
                  </a:lnTo>
                  <a:lnTo>
                    <a:pt x="51427" y="76066"/>
                  </a:lnTo>
                  <a:lnTo>
                    <a:pt x="51151" y="76066"/>
                  </a:lnTo>
                  <a:lnTo>
                    <a:pt x="51151" y="75790"/>
                  </a:lnTo>
                  <a:lnTo>
                    <a:pt x="50875" y="75790"/>
                  </a:lnTo>
                  <a:lnTo>
                    <a:pt x="50875" y="75513"/>
                  </a:lnTo>
                  <a:lnTo>
                    <a:pt x="50598" y="75513"/>
                  </a:lnTo>
                  <a:lnTo>
                    <a:pt x="50598" y="75237"/>
                  </a:lnTo>
                  <a:lnTo>
                    <a:pt x="50322" y="75237"/>
                  </a:lnTo>
                  <a:lnTo>
                    <a:pt x="50322" y="74960"/>
                  </a:lnTo>
                  <a:lnTo>
                    <a:pt x="50046" y="74960"/>
                  </a:lnTo>
                  <a:lnTo>
                    <a:pt x="50046" y="74684"/>
                  </a:lnTo>
                  <a:lnTo>
                    <a:pt x="49769" y="74684"/>
                  </a:lnTo>
                  <a:lnTo>
                    <a:pt x="49493" y="74407"/>
                  </a:lnTo>
                  <a:lnTo>
                    <a:pt x="49217" y="74131"/>
                  </a:lnTo>
                  <a:lnTo>
                    <a:pt x="48941" y="73854"/>
                  </a:lnTo>
                  <a:lnTo>
                    <a:pt x="48941" y="73578"/>
                  </a:lnTo>
                  <a:lnTo>
                    <a:pt x="48664" y="73578"/>
                  </a:lnTo>
                  <a:lnTo>
                    <a:pt x="48664" y="73301"/>
                  </a:lnTo>
                  <a:lnTo>
                    <a:pt x="48388" y="73301"/>
                  </a:lnTo>
                  <a:lnTo>
                    <a:pt x="48388" y="73025"/>
                  </a:lnTo>
                  <a:lnTo>
                    <a:pt x="48112" y="73025"/>
                  </a:lnTo>
                  <a:lnTo>
                    <a:pt x="48112" y="72748"/>
                  </a:lnTo>
                  <a:lnTo>
                    <a:pt x="48112" y="72472"/>
                  </a:lnTo>
                  <a:lnTo>
                    <a:pt x="47836" y="72472"/>
                  </a:lnTo>
                  <a:lnTo>
                    <a:pt x="47836" y="72196"/>
                  </a:lnTo>
                  <a:lnTo>
                    <a:pt x="47559" y="72196"/>
                  </a:lnTo>
                  <a:lnTo>
                    <a:pt x="47559" y="71919"/>
                  </a:lnTo>
                  <a:lnTo>
                    <a:pt x="47283" y="71919"/>
                  </a:lnTo>
                  <a:lnTo>
                    <a:pt x="47283" y="71643"/>
                  </a:lnTo>
                  <a:lnTo>
                    <a:pt x="47007" y="71366"/>
                  </a:lnTo>
                  <a:lnTo>
                    <a:pt x="47007" y="71090"/>
                  </a:lnTo>
                  <a:lnTo>
                    <a:pt x="46731" y="71090"/>
                  </a:lnTo>
                  <a:lnTo>
                    <a:pt x="46731" y="70813"/>
                  </a:lnTo>
                  <a:lnTo>
                    <a:pt x="46454" y="70813"/>
                  </a:lnTo>
                  <a:lnTo>
                    <a:pt x="46178" y="70813"/>
                  </a:lnTo>
                  <a:lnTo>
                    <a:pt x="45902" y="70813"/>
                  </a:lnTo>
                  <a:lnTo>
                    <a:pt x="45626" y="70813"/>
                  </a:lnTo>
                  <a:lnTo>
                    <a:pt x="45349" y="70813"/>
                  </a:lnTo>
                  <a:lnTo>
                    <a:pt x="45349" y="70537"/>
                  </a:lnTo>
                  <a:lnTo>
                    <a:pt x="45073" y="70537"/>
                  </a:lnTo>
                  <a:lnTo>
                    <a:pt x="45073" y="70260"/>
                  </a:lnTo>
                  <a:lnTo>
                    <a:pt x="45073" y="69984"/>
                  </a:lnTo>
                  <a:lnTo>
                    <a:pt x="44797" y="69984"/>
                  </a:lnTo>
                  <a:lnTo>
                    <a:pt x="44797" y="69707"/>
                  </a:lnTo>
                  <a:lnTo>
                    <a:pt x="44797" y="69431"/>
                  </a:lnTo>
                  <a:lnTo>
                    <a:pt x="44520" y="69431"/>
                  </a:lnTo>
                  <a:lnTo>
                    <a:pt x="44520" y="69154"/>
                  </a:lnTo>
                  <a:lnTo>
                    <a:pt x="44520" y="68878"/>
                  </a:lnTo>
                  <a:lnTo>
                    <a:pt x="44244" y="68878"/>
                  </a:lnTo>
                  <a:lnTo>
                    <a:pt x="44244" y="68601"/>
                  </a:lnTo>
                  <a:lnTo>
                    <a:pt x="44244" y="68325"/>
                  </a:lnTo>
                  <a:lnTo>
                    <a:pt x="43968" y="68325"/>
                  </a:lnTo>
                  <a:lnTo>
                    <a:pt x="43968" y="68049"/>
                  </a:lnTo>
                  <a:lnTo>
                    <a:pt x="43968" y="67772"/>
                  </a:lnTo>
                  <a:lnTo>
                    <a:pt x="43692" y="67772"/>
                  </a:lnTo>
                  <a:lnTo>
                    <a:pt x="43692" y="67496"/>
                  </a:lnTo>
                  <a:lnTo>
                    <a:pt x="43415" y="67496"/>
                  </a:lnTo>
                  <a:lnTo>
                    <a:pt x="43415" y="67219"/>
                  </a:lnTo>
                  <a:lnTo>
                    <a:pt x="43415" y="66943"/>
                  </a:lnTo>
                  <a:lnTo>
                    <a:pt x="43139" y="66943"/>
                  </a:lnTo>
                  <a:lnTo>
                    <a:pt x="43139" y="66666"/>
                  </a:lnTo>
                  <a:lnTo>
                    <a:pt x="42863" y="66666"/>
                  </a:lnTo>
                  <a:lnTo>
                    <a:pt x="42863" y="66390"/>
                  </a:lnTo>
                  <a:lnTo>
                    <a:pt x="42587" y="66390"/>
                  </a:lnTo>
                  <a:lnTo>
                    <a:pt x="42587" y="66113"/>
                  </a:lnTo>
                  <a:lnTo>
                    <a:pt x="42310" y="66113"/>
                  </a:lnTo>
                  <a:lnTo>
                    <a:pt x="42310" y="65837"/>
                  </a:lnTo>
                  <a:lnTo>
                    <a:pt x="42310" y="65560"/>
                  </a:lnTo>
                  <a:lnTo>
                    <a:pt x="42034" y="65560"/>
                  </a:lnTo>
                  <a:lnTo>
                    <a:pt x="42034" y="65284"/>
                  </a:lnTo>
                  <a:lnTo>
                    <a:pt x="41758" y="65284"/>
                  </a:lnTo>
                  <a:lnTo>
                    <a:pt x="41758" y="65008"/>
                  </a:lnTo>
                  <a:lnTo>
                    <a:pt x="41482" y="65008"/>
                  </a:lnTo>
                  <a:lnTo>
                    <a:pt x="41482" y="64731"/>
                  </a:lnTo>
                  <a:lnTo>
                    <a:pt x="41205" y="64454"/>
                  </a:lnTo>
                  <a:lnTo>
                    <a:pt x="41205" y="64178"/>
                  </a:lnTo>
                  <a:lnTo>
                    <a:pt x="40929" y="64178"/>
                  </a:lnTo>
                  <a:lnTo>
                    <a:pt x="40929" y="63902"/>
                  </a:lnTo>
                  <a:lnTo>
                    <a:pt x="40929" y="63625"/>
                  </a:lnTo>
                  <a:lnTo>
                    <a:pt x="40653" y="63625"/>
                  </a:lnTo>
                  <a:lnTo>
                    <a:pt x="40653" y="63349"/>
                  </a:lnTo>
                  <a:lnTo>
                    <a:pt x="40653" y="63072"/>
                  </a:lnTo>
                  <a:lnTo>
                    <a:pt x="40376" y="63072"/>
                  </a:lnTo>
                  <a:lnTo>
                    <a:pt x="40376" y="62796"/>
                  </a:lnTo>
                  <a:lnTo>
                    <a:pt x="40376" y="62519"/>
                  </a:lnTo>
                  <a:lnTo>
                    <a:pt x="40100" y="62519"/>
                  </a:lnTo>
                  <a:lnTo>
                    <a:pt x="40100" y="62243"/>
                  </a:lnTo>
                  <a:lnTo>
                    <a:pt x="39824" y="61967"/>
                  </a:lnTo>
                  <a:lnTo>
                    <a:pt x="39824" y="61690"/>
                  </a:lnTo>
                  <a:lnTo>
                    <a:pt x="39548" y="61690"/>
                  </a:lnTo>
                  <a:lnTo>
                    <a:pt x="39548" y="61413"/>
                  </a:lnTo>
                  <a:lnTo>
                    <a:pt x="39548" y="61137"/>
                  </a:lnTo>
                  <a:lnTo>
                    <a:pt x="39271" y="61137"/>
                  </a:lnTo>
                  <a:lnTo>
                    <a:pt x="39271" y="60861"/>
                  </a:lnTo>
                  <a:lnTo>
                    <a:pt x="38995" y="60861"/>
                  </a:lnTo>
                  <a:lnTo>
                    <a:pt x="38995" y="60584"/>
                  </a:lnTo>
                  <a:lnTo>
                    <a:pt x="38995" y="60307"/>
                  </a:lnTo>
                  <a:lnTo>
                    <a:pt x="38719" y="60307"/>
                  </a:lnTo>
                  <a:lnTo>
                    <a:pt x="38719" y="60031"/>
                  </a:lnTo>
                  <a:lnTo>
                    <a:pt x="38443" y="60031"/>
                  </a:lnTo>
                  <a:lnTo>
                    <a:pt x="38443" y="59755"/>
                  </a:lnTo>
                  <a:lnTo>
                    <a:pt x="38443" y="59478"/>
                  </a:lnTo>
                  <a:lnTo>
                    <a:pt x="38166" y="59478"/>
                  </a:lnTo>
                  <a:lnTo>
                    <a:pt x="38166" y="59202"/>
                  </a:lnTo>
                  <a:lnTo>
                    <a:pt x="38166" y="58925"/>
                  </a:lnTo>
                  <a:lnTo>
                    <a:pt x="37890" y="58925"/>
                  </a:lnTo>
                  <a:lnTo>
                    <a:pt x="37890" y="58649"/>
                  </a:lnTo>
                  <a:lnTo>
                    <a:pt x="37614" y="58649"/>
                  </a:lnTo>
                  <a:lnTo>
                    <a:pt x="37614" y="58372"/>
                  </a:lnTo>
                  <a:lnTo>
                    <a:pt x="37338" y="58096"/>
                  </a:lnTo>
                  <a:lnTo>
                    <a:pt x="37061" y="57820"/>
                  </a:lnTo>
                  <a:lnTo>
                    <a:pt x="36785" y="57820"/>
                  </a:lnTo>
                  <a:lnTo>
                    <a:pt x="36785" y="57543"/>
                  </a:lnTo>
                  <a:lnTo>
                    <a:pt x="36509" y="57543"/>
                  </a:lnTo>
                  <a:lnTo>
                    <a:pt x="36509" y="57266"/>
                  </a:lnTo>
                  <a:lnTo>
                    <a:pt x="36232" y="57266"/>
                  </a:lnTo>
                  <a:lnTo>
                    <a:pt x="36232" y="56990"/>
                  </a:lnTo>
                  <a:lnTo>
                    <a:pt x="35956" y="56990"/>
                  </a:lnTo>
                  <a:lnTo>
                    <a:pt x="35680" y="56714"/>
                  </a:lnTo>
                  <a:lnTo>
                    <a:pt x="35404" y="56437"/>
                  </a:lnTo>
                  <a:lnTo>
                    <a:pt x="35404" y="56161"/>
                  </a:lnTo>
                  <a:lnTo>
                    <a:pt x="35127" y="56161"/>
                  </a:lnTo>
                  <a:lnTo>
                    <a:pt x="35127" y="55884"/>
                  </a:lnTo>
                  <a:lnTo>
                    <a:pt x="35127" y="55608"/>
                  </a:lnTo>
                  <a:lnTo>
                    <a:pt x="34851" y="55608"/>
                  </a:lnTo>
                  <a:lnTo>
                    <a:pt x="34851" y="55331"/>
                  </a:lnTo>
                  <a:lnTo>
                    <a:pt x="34575" y="55055"/>
                  </a:lnTo>
                  <a:lnTo>
                    <a:pt x="34575" y="54778"/>
                  </a:lnTo>
                  <a:lnTo>
                    <a:pt x="34299" y="54778"/>
                  </a:lnTo>
                  <a:lnTo>
                    <a:pt x="34299" y="54502"/>
                  </a:lnTo>
                  <a:lnTo>
                    <a:pt x="34023" y="54225"/>
                  </a:lnTo>
                  <a:lnTo>
                    <a:pt x="34023" y="53949"/>
                  </a:lnTo>
                  <a:lnTo>
                    <a:pt x="33746" y="53949"/>
                  </a:lnTo>
                  <a:lnTo>
                    <a:pt x="33746" y="53673"/>
                  </a:lnTo>
                  <a:lnTo>
                    <a:pt x="33470" y="53673"/>
                  </a:lnTo>
                  <a:lnTo>
                    <a:pt x="33470" y="53396"/>
                  </a:lnTo>
                  <a:lnTo>
                    <a:pt x="33470" y="53119"/>
                  </a:lnTo>
                  <a:lnTo>
                    <a:pt x="33194" y="53119"/>
                  </a:lnTo>
                  <a:lnTo>
                    <a:pt x="33194" y="52843"/>
                  </a:lnTo>
                  <a:lnTo>
                    <a:pt x="32917" y="52843"/>
                  </a:lnTo>
                  <a:lnTo>
                    <a:pt x="32917" y="52567"/>
                  </a:lnTo>
                  <a:lnTo>
                    <a:pt x="32917" y="52290"/>
                  </a:lnTo>
                  <a:lnTo>
                    <a:pt x="32641" y="52290"/>
                  </a:lnTo>
                  <a:lnTo>
                    <a:pt x="32641" y="52014"/>
                  </a:lnTo>
                  <a:lnTo>
                    <a:pt x="32365" y="52014"/>
                  </a:lnTo>
                  <a:lnTo>
                    <a:pt x="32365" y="51737"/>
                  </a:lnTo>
                  <a:lnTo>
                    <a:pt x="32088" y="51184"/>
                  </a:lnTo>
                  <a:lnTo>
                    <a:pt x="32088" y="50908"/>
                  </a:lnTo>
                  <a:lnTo>
                    <a:pt x="31812" y="50908"/>
                  </a:lnTo>
                  <a:lnTo>
                    <a:pt x="31812" y="50631"/>
                  </a:lnTo>
                  <a:lnTo>
                    <a:pt x="31536" y="50631"/>
                  </a:lnTo>
                  <a:lnTo>
                    <a:pt x="31536" y="50355"/>
                  </a:lnTo>
                  <a:lnTo>
                    <a:pt x="31536" y="50078"/>
                  </a:lnTo>
                  <a:lnTo>
                    <a:pt x="31260" y="50078"/>
                  </a:lnTo>
                  <a:lnTo>
                    <a:pt x="31260" y="49802"/>
                  </a:lnTo>
                  <a:lnTo>
                    <a:pt x="30983" y="49526"/>
                  </a:lnTo>
                  <a:lnTo>
                    <a:pt x="30983" y="49249"/>
                  </a:lnTo>
                  <a:lnTo>
                    <a:pt x="30707" y="49249"/>
                  </a:lnTo>
                  <a:lnTo>
                    <a:pt x="30707" y="48973"/>
                  </a:lnTo>
                  <a:lnTo>
                    <a:pt x="30707" y="48696"/>
                  </a:lnTo>
                  <a:lnTo>
                    <a:pt x="30983" y="48696"/>
                  </a:lnTo>
                  <a:lnTo>
                    <a:pt x="30983" y="48420"/>
                  </a:lnTo>
                  <a:lnTo>
                    <a:pt x="30983" y="48143"/>
                  </a:lnTo>
                  <a:lnTo>
                    <a:pt x="30707" y="48143"/>
                  </a:lnTo>
                  <a:lnTo>
                    <a:pt x="30707" y="47867"/>
                  </a:lnTo>
                  <a:lnTo>
                    <a:pt x="30431" y="47867"/>
                  </a:lnTo>
                  <a:lnTo>
                    <a:pt x="30431" y="47590"/>
                  </a:lnTo>
                  <a:lnTo>
                    <a:pt x="30155" y="47590"/>
                  </a:lnTo>
                  <a:lnTo>
                    <a:pt x="29879" y="47590"/>
                  </a:lnTo>
                  <a:lnTo>
                    <a:pt x="29602" y="47590"/>
                  </a:lnTo>
                  <a:lnTo>
                    <a:pt x="29602" y="47867"/>
                  </a:lnTo>
                  <a:lnTo>
                    <a:pt x="29326" y="47867"/>
                  </a:lnTo>
                  <a:lnTo>
                    <a:pt x="29050" y="47867"/>
                  </a:lnTo>
                  <a:lnTo>
                    <a:pt x="28773" y="47867"/>
                  </a:lnTo>
                  <a:lnTo>
                    <a:pt x="28497" y="47867"/>
                  </a:lnTo>
                  <a:lnTo>
                    <a:pt x="28497" y="47590"/>
                  </a:lnTo>
                  <a:lnTo>
                    <a:pt x="28221" y="47590"/>
                  </a:lnTo>
                  <a:lnTo>
                    <a:pt x="27944" y="47590"/>
                  </a:lnTo>
                  <a:lnTo>
                    <a:pt x="27944" y="47314"/>
                  </a:lnTo>
                  <a:lnTo>
                    <a:pt x="27668" y="47314"/>
                  </a:lnTo>
                  <a:lnTo>
                    <a:pt x="27668" y="47037"/>
                  </a:lnTo>
                  <a:lnTo>
                    <a:pt x="27392" y="47037"/>
                  </a:lnTo>
                  <a:lnTo>
                    <a:pt x="27392" y="46761"/>
                  </a:lnTo>
                  <a:lnTo>
                    <a:pt x="27116" y="46484"/>
                  </a:lnTo>
                  <a:lnTo>
                    <a:pt x="27116" y="46208"/>
                  </a:lnTo>
                  <a:lnTo>
                    <a:pt x="26839" y="46208"/>
                  </a:lnTo>
                  <a:lnTo>
                    <a:pt x="26563" y="46208"/>
                  </a:lnTo>
                  <a:lnTo>
                    <a:pt x="26563" y="45932"/>
                  </a:lnTo>
                  <a:lnTo>
                    <a:pt x="26287" y="45932"/>
                  </a:lnTo>
                  <a:lnTo>
                    <a:pt x="26011" y="45655"/>
                  </a:lnTo>
                  <a:lnTo>
                    <a:pt x="26011" y="45932"/>
                  </a:lnTo>
                  <a:lnTo>
                    <a:pt x="25735" y="45932"/>
                  </a:lnTo>
                  <a:lnTo>
                    <a:pt x="25458" y="45932"/>
                  </a:lnTo>
                  <a:lnTo>
                    <a:pt x="25458" y="46208"/>
                  </a:lnTo>
                  <a:lnTo>
                    <a:pt x="25182" y="46208"/>
                  </a:lnTo>
                  <a:lnTo>
                    <a:pt x="25182" y="46484"/>
                  </a:lnTo>
                  <a:lnTo>
                    <a:pt x="24906" y="46484"/>
                  </a:lnTo>
                  <a:lnTo>
                    <a:pt x="24629" y="46484"/>
                  </a:lnTo>
                  <a:lnTo>
                    <a:pt x="24353" y="46208"/>
                  </a:lnTo>
                  <a:lnTo>
                    <a:pt x="24077" y="46208"/>
                  </a:lnTo>
                  <a:lnTo>
                    <a:pt x="24077" y="45932"/>
                  </a:lnTo>
                  <a:lnTo>
                    <a:pt x="23801" y="45932"/>
                  </a:lnTo>
                  <a:lnTo>
                    <a:pt x="23801" y="45655"/>
                  </a:lnTo>
                  <a:lnTo>
                    <a:pt x="23524" y="45655"/>
                  </a:lnTo>
                  <a:lnTo>
                    <a:pt x="23524" y="45379"/>
                  </a:lnTo>
                  <a:lnTo>
                    <a:pt x="23248" y="45379"/>
                  </a:lnTo>
                  <a:lnTo>
                    <a:pt x="23248" y="45102"/>
                  </a:lnTo>
                  <a:lnTo>
                    <a:pt x="22972" y="45102"/>
                  </a:lnTo>
                  <a:lnTo>
                    <a:pt x="22972" y="44826"/>
                  </a:lnTo>
                  <a:lnTo>
                    <a:pt x="22695" y="44826"/>
                  </a:lnTo>
                  <a:lnTo>
                    <a:pt x="22695" y="44549"/>
                  </a:lnTo>
                  <a:lnTo>
                    <a:pt x="22419" y="44549"/>
                  </a:lnTo>
                  <a:lnTo>
                    <a:pt x="22419" y="44273"/>
                  </a:lnTo>
                  <a:lnTo>
                    <a:pt x="22419" y="43996"/>
                  </a:lnTo>
                  <a:lnTo>
                    <a:pt x="22143" y="43996"/>
                  </a:lnTo>
                  <a:lnTo>
                    <a:pt x="22143" y="43720"/>
                  </a:lnTo>
                  <a:lnTo>
                    <a:pt x="21867" y="43720"/>
                  </a:lnTo>
                  <a:lnTo>
                    <a:pt x="21867" y="43443"/>
                  </a:lnTo>
                  <a:lnTo>
                    <a:pt x="21591" y="43443"/>
                  </a:lnTo>
                  <a:lnTo>
                    <a:pt x="21591" y="43167"/>
                  </a:lnTo>
                  <a:lnTo>
                    <a:pt x="21314" y="43167"/>
                  </a:lnTo>
                  <a:lnTo>
                    <a:pt x="21314" y="42890"/>
                  </a:lnTo>
                  <a:lnTo>
                    <a:pt x="21038" y="42890"/>
                  </a:lnTo>
                  <a:lnTo>
                    <a:pt x="21038" y="42614"/>
                  </a:lnTo>
                  <a:lnTo>
                    <a:pt x="21038" y="42337"/>
                  </a:lnTo>
                  <a:lnTo>
                    <a:pt x="20762" y="42337"/>
                  </a:lnTo>
                  <a:lnTo>
                    <a:pt x="20762" y="42061"/>
                  </a:lnTo>
                  <a:lnTo>
                    <a:pt x="20485" y="42061"/>
                  </a:lnTo>
                  <a:lnTo>
                    <a:pt x="20485" y="41785"/>
                  </a:lnTo>
                  <a:lnTo>
                    <a:pt x="20209" y="41508"/>
                  </a:lnTo>
                  <a:lnTo>
                    <a:pt x="20209" y="41232"/>
                  </a:lnTo>
                  <a:lnTo>
                    <a:pt x="19933" y="41232"/>
                  </a:lnTo>
                  <a:lnTo>
                    <a:pt x="19933" y="40955"/>
                  </a:lnTo>
                  <a:lnTo>
                    <a:pt x="19657" y="40955"/>
                  </a:lnTo>
                  <a:lnTo>
                    <a:pt x="19657" y="40679"/>
                  </a:lnTo>
                  <a:lnTo>
                    <a:pt x="19380" y="40679"/>
                  </a:lnTo>
                  <a:lnTo>
                    <a:pt x="19380" y="40402"/>
                  </a:lnTo>
                  <a:lnTo>
                    <a:pt x="19104" y="40402"/>
                  </a:lnTo>
                  <a:lnTo>
                    <a:pt x="18828" y="40126"/>
                  </a:lnTo>
                  <a:lnTo>
                    <a:pt x="18551" y="40126"/>
                  </a:lnTo>
                  <a:lnTo>
                    <a:pt x="18551" y="39849"/>
                  </a:lnTo>
                  <a:lnTo>
                    <a:pt x="18275" y="39849"/>
                  </a:lnTo>
                  <a:lnTo>
                    <a:pt x="18275" y="39573"/>
                  </a:lnTo>
                  <a:lnTo>
                    <a:pt x="17999" y="39573"/>
                  </a:lnTo>
                  <a:lnTo>
                    <a:pt x="17723" y="39296"/>
                  </a:lnTo>
                  <a:lnTo>
                    <a:pt x="17447" y="39296"/>
                  </a:lnTo>
                  <a:lnTo>
                    <a:pt x="17447" y="39020"/>
                  </a:lnTo>
                  <a:lnTo>
                    <a:pt x="17170" y="39020"/>
                  </a:lnTo>
                  <a:lnTo>
                    <a:pt x="17170" y="38744"/>
                  </a:lnTo>
                  <a:lnTo>
                    <a:pt x="16894" y="38467"/>
                  </a:lnTo>
                  <a:lnTo>
                    <a:pt x="16894" y="38190"/>
                  </a:lnTo>
                  <a:lnTo>
                    <a:pt x="16894" y="37914"/>
                  </a:lnTo>
                  <a:lnTo>
                    <a:pt x="16618" y="37914"/>
                  </a:lnTo>
                  <a:lnTo>
                    <a:pt x="16341" y="37638"/>
                  </a:lnTo>
                  <a:lnTo>
                    <a:pt x="16065" y="37638"/>
                  </a:lnTo>
                  <a:lnTo>
                    <a:pt x="16065" y="37361"/>
                  </a:lnTo>
                  <a:lnTo>
                    <a:pt x="15789" y="37361"/>
                  </a:lnTo>
                  <a:lnTo>
                    <a:pt x="15513" y="37361"/>
                  </a:lnTo>
                  <a:lnTo>
                    <a:pt x="15513" y="37085"/>
                  </a:lnTo>
                  <a:lnTo>
                    <a:pt x="15236" y="37085"/>
                  </a:lnTo>
                  <a:lnTo>
                    <a:pt x="14960" y="36808"/>
                  </a:lnTo>
                  <a:lnTo>
                    <a:pt x="14684" y="36808"/>
                  </a:lnTo>
                  <a:lnTo>
                    <a:pt x="14684" y="36532"/>
                  </a:lnTo>
                  <a:lnTo>
                    <a:pt x="14407" y="36532"/>
                  </a:lnTo>
                  <a:lnTo>
                    <a:pt x="14407" y="36808"/>
                  </a:lnTo>
                  <a:lnTo>
                    <a:pt x="14131" y="36808"/>
                  </a:lnTo>
                  <a:lnTo>
                    <a:pt x="14131" y="36532"/>
                  </a:lnTo>
                  <a:lnTo>
                    <a:pt x="13855" y="36532"/>
                  </a:lnTo>
                  <a:lnTo>
                    <a:pt x="13579" y="36255"/>
                  </a:lnTo>
                  <a:lnTo>
                    <a:pt x="13303" y="35979"/>
                  </a:lnTo>
                  <a:lnTo>
                    <a:pt x="13303" y="35702"/>
                  </a:lnTo>
                  <a:lnTo>
                    <a:pt x="13026" y="35702"/>
                  </a:lnTo>
                  <a:lnTo>
                    <a:pt x="13026" y="35426"/>
                  </a:lnTo>
                  <a:lnTo>
                    <a:pt x="13026" y="35149"/>
                  </a:lnTo>
                  <a:lnTo>
                    <a:pt x="12750" y="35149"/>
                  </a:lnTo>
                  <a:lnTo>
                    <a:pt x="12750" y="34873"/>
                  </a:lnTo>
                  <a:lnTo>
                    <a:pt x="12750" y="34597"/>
                  </a:lnTo>
                  <a:lnTo>
                    <a:pt x="12750" y="34320"/>
                  </a:lnTo>
                  <a:lnTo>
                    <a:pt x="12474" y="34320"/>
                  </a:lnTo>
                  <a:lnTo>
                    <a:pt x="12198" y="34320"/>
                  </a:lnTo>
                  <a:lnTo>
                    <a:pt x="12198" y="34043"/>
                  </a:lnTo>
                  <a:lnTo>
                    <a:pt x="11921" y="34043"/>
                  </a:lnTo>
                  <a:lnTo>
                    <a:pt x="11921" y="33767"/>
                  </a:lnTo>
                  <a:lnTo>
                    <a:pt x="11645" y="33767"/>
                  </a:lnTo>
                  <a:lnTo>
                    <a:pt x="11645" y="33491"/>
                  </a:lnTo>
                  <a:lnTo>
                    <a:pt x="11369" y="33491"/>
                  </a:lnTo>
                  <a:lnTo>
                    <a:pt x="11369" y="33214"/>
                  </a:lnTo>
                  <a:lnTo>
                    <a:pt x="11092" y="33214"/>
                  </a:lnTo>
                  <a:lnTo>
                    <a:pt x="10816" y="32938"/>
                  </a:lnTo>
                  <a:lnTo>
                    <a:pt x="10540" y="32938"/>
                  </a:lnTo>
                  <a:lnTo>
                    <a:pt x="10540" y="32661"/>
                  </a:lnTo>
                  <a:lnTo>
                    <a:pt x="10263" y="32661"/>
                  </a:lnTo>
                  <a:lnTo>
                    <a:pt x="10263" y="32385"/>
                  </a:lnTo>
                  <a:lnTo>
                    <a:pt x="9987" y="32385"/>
                  </a:lnTo>
                  <a:lnTo>
                    <a:pt x="9711" y="32385"/>
                  </a:lnTo>
                  <a:lnTo>
                    <a:pt x="9711" y="32108"/>
                  </a:lnTo>
                  <a:lnTo>
                    <a:pt x="9435" y="32108"/>
                  </a:lnTo>
                  <a:lnTo>
                    <a:pt x="9435" y="31832"/>
                  </a:lnTo>
                  <a:lnTo>
                    <a:pt x="9435" y="31556"/>
                  </a:lnTo>
                  <a:lnTo>
                    <a:pt x="9435" y="31279"/>
                  </a:lnTo>
                  <a:lnTo>
                    <a:pt x="9159" y="31279"/>
                  </a:lnTo>
                  <a:lnTo>
                    <a:pt x="9159" y="31002"/>
                  </a:lnTo>
                  <a:lnTo>
                    <a:pt x="8882" y="31002"/>
                  </a:lnTo>
                  <a:lnTo>
                    <a:pt x="8882" y="30726"/>
                  </a:lnTo>
                  <a:lnTo>
                    <a:pt x="8606" y="30726"/>
                  </a:lnTo>
                  <a:lnTo>
                    <a:pt x="8330" y="30726"/>
                  </a:lnTo>
                  <a:lnTo>
                    <a:pt x="8054" y="30726"/>
                  </a:lnTo>
                  <a:lnTo>
                    <a:pt x="7777" y="30726"/>
                  </a:lnTo>
                  <a:lnTo>
                    <a:pt x="7777" y="30450"/>
                  </a:lnTo>
                  <a:lnTo>
                    <a:pt x="7501" y="30450"/>
                  </a:lnTo>
                  <a:lnTo>
                    <a:pt x="7225" y="30450"/>
                  </a:lnTo>
                  <a:lnTo>
                    <a:pt x="6948" y="30450"/>
                  </a:lnTo>
                  <a:lnTo>
                    <a:pt x="6948" y="30173"/>
                  </a:lnTo>
                  <a:lnTo>
                    <a:pt x="6672" y="30173"/>
                  </a:lnTo>
                  <a:lnTo>
                    <a:pt x="6396" y="30173"/>
                  </a:lnTo>
                  <a:lnTo>
                    <a:pt x="6396" y="29896"/>
                  </a:lnTo>
                  <a:lnTo>
                    <a:pt x="6119" y="29896"/>
                  </a:lnTo>
                  <a:lnTo>
                    <a:pt x="5843" y="29896"/>
                  </a:lnTo>
                  <a:lnTo>
                    <a:pt x="5843" y="30173"/>
                  </a:lnTo>
                  <a:lnTo>
                    <a:pt x="5567" y="30173"/>
                  </a:lnTo>
                  <a:lnTo>
                    <a:pt x="5291" y="30173"/>
                  </a:lnTo>
                  <a:lnTo>
                    <a:pt x="5015" y="30173"/>
                  </a:lnTo>
                  <a:lnTo>
                    <a:pt x="4738" y="30173"/>
                  </a:lnTo>
                  <a:lnTo>
                    <a:pt x="4462" y="30173"/>
                  </a:lnTo>
                  <a:lnTo>
                    <a:pt x="4462" y="29896"/>
                  </a:lnTo>
                  <a:lnTo>
                    <a:pt x="4186" y="29896"/>
                  </a:lnTo>
                  <a:lnTo>
                    <a:pt x="3910" y="29620"/>
                  </a:lnTo>
                  <a:lnTo>
                    <a:pt x="3633" y="29620"/>
                  </a:lnTo>
                  <a:lnTo>
                    <a:pt x="3633" y="29344"/>
                  </a:lnTo>
                  <a:lnTo>
                    <a:pt x="3357" y="29344"/>
                  </a:lnTo>
                  <a:lnTo>
                    <a:pt x="3357" y="29067"/>
                  </a:lnTo>
                  <a:lnTo>
                    <a:pt x="3081" y="29067"/>
                  </a:lnTo>
                  <a:lnTo>
                    <a:pt x="3081" y="28791"/>
                  </a:lnTo>
                  <a:lnTo>
                    <a:pt x="2804" y="28791"/>
                  </a:lnTo>
                  <a:lnTo>
                    <a:pt x="2528" y="28791"/>
                  </a:lnTo>
                  <a:lnTo>
                    <a:pt x="2252" y="28791"/>
                  </a:lnTo>
                  <a:lnTo>
                    <a:pt x="1975" y="28791"/>
                  </a:lnTo>
                  <a:lnTo>
                    <a:pt x="1699" y="28791"/>
                  </a:lnTo>
                  <a:lnTo>
                    <a:pt x="1423" y="28791"/>
                  </a:lnTo>
                  <a:lnTo>
                    <a:pt x="1147" y="28791"/>
                  </a:lnTo>
                  <a:lnTo>
                    <a:pt x="871" y="28791"/>
                  </a:lnTo>
                  <a:lnTo>
                    <a:pt x="594" y="28791"/>
                  </a:lnTo>
                  <a:lnTo>
                    <a:pt x="318" y="28791"/>
                  </a:lnTo>
                  <a:lnTo>
                    <a:pt x="318" y="28514"/>
                  </a:lnTo>
                  <a:lnTo>
                    <a:pt x="42" y="28514"/>
                  </a:lnTo>
                  <a:lnTo>
                    <a:pt x="42" y="28238"/>
                  </a:lnTo>
                  <a:lnTo>
                    <a:pt x="42" y="27961"/>
                  </a:lnTo>
                  <a:lnTo>
                    <a:pt x="42" y="27685"/>
                  </a:lnTo>
                  <a:lnTo>
                    <a:pt x="318" y="27685"/>
                  </a:lnTo>
                  <a:lnTo>
                    <a:pt x="318" y="27409"/>
                  </a:lnTo>
                  <a:lnTo>
                    <a:pt x="318" y="27132"/>
                  </a:lnTo>
                  <a:lnTo>
                    <a:pt x="594" y="26855"/>
                  </a:lnTo>
                  <a:lnTo>
                    <a:pt x="594" y="26579"/>
                  </a:lnTo>
                  <a:lnTo>
                    <a:pt x="594" y="26303"/>
                  </a:lnTo>
                  <a:lnTo>
                    <a:pt x="871" y="26303"/>
                  </a:lnTo>
                  <a:lnTo>
                    <a:pt x="871" y="26026"/>
                  </a:lnTo>
                  <a:lnTo>
                    <a:pt x="871" y="25750"/>
                  </a:lnTo>
                  <a:lnTo>
                    <a:pt x="871" y="25473"/>
                  </a:lnTo>
                  <a:lnTo>
                    <a:pt x="1147" y="25473"/>
                  </a:lnTo>
                  <a:lnTo>
                    <a:pt x="1147" y="25197"/>
                  </a:lnTo>
                  <a:lnTo>
                    <a:pt x="1147" y="24920"/>
                  </a:lnTo>
                  <a:lnTo>
                    <a:pt x="1147" y="24644"/>
                  </a:lnTo>
                  <a:lnTo>
                    <a:pt x="1147" y="24367"/>
                  </a:lnTo>
                  <a:lnTo>
                    <a:pt x="1147" y="24091"/>
                  </a:lnTo>
                  <a:lnTo>
                    <a:pt x="1147" y="23814"/>
                  </a:lnTo>
                  <a:lnTo>
                    <a:pt x="1147" y="23538"/>
                  </a:lnTo>
                  <a:lnTo>
                    <a:pt x="1147" y="23262"/>
                  </a:lnTo>
                  <a:lnTo>
                    <a:pt x="1147" y="22985"/>
                  </a:lnTo>
                  <a:lnTo>
                    <a:pt x="1147" y="22709"/>
                  </a:lnTo>
                  <a:lnTo>
                    <a:pt x="1147" y="22432"/>
                  </a:lnTo>
                  <a:lnTo>
                    <a:pt x="1147" y="22156"/>
                  </a:lnTo>
                  <a:lnTo>
                    <a:pt x="1147" y="21879"/>
                  </a:lnTo>
                  <a:lnTo>
                    <a:pt x="1147" y="21603"/>
                  </a:lnTo>
                  <a:lnTo>
                    <a:pt x="1147" y="21326"/>
                  </a:lnTo>
                  <a:lnTo>
                    <a:pt x="1147" y="21050"/>
                  </a:lnTo>
                  <a:lnTo>
                    <a:pt x="1147" y="20773"/>
                  </a:lnTo>
                  <a:lnTo>
                    <a:pt x="1147" y="20497"/>
                  </a:lnTo>
                  <a:lnTo>
                    <a:pt x="1423" y="20497"/>
                  </a:lnTo>
                  <a:lnTo>
                    <a:pt x="1423" y="20220"/>
                  </a:lnTo>
                  <a:lnTo>
                    <a:pt x="1423" y="19944"/>
                  </a:lnTo>
                  <a:lnTo>
                    <a:pt x="1423" y="19667"/>
                  </a:lnTo>
                  <a:lnTo>
                    <a:pt x="1423" y="19391"/>
                  </a:lnTo>
                  <a:lnTo>
                    <a:pt x="1699" y="19391"/>
                  </a:lnTo>
                  <a:lnTo>
                    <a:pt x="1975" y="19391"/>
                  </a:lnTo>
                  <a:lnTo>
                    <a:pt x="2252" y="19391"/>
                  </a:lnTo>
                  <a:lnTo>
                    <a:pt x="2528" y="19115"/>
                  </a:lnTo>
                  <a:lnTo>
                    <a:pt x="2804" y="19115"/>
                  </a:lnTo>
                  <a:lnTo>
                    <a:pt x="2804" y="18838"/>
                  </a:lnTo>
                  <a:lnTo>
                    <a:pt x="3081" y="18838"/>
                  </a:lnTo>
                  <a:lnTo>
                    <a:pt x="3357" y="18838"/>
                  </a:lnTo>
                  <a:lnTo>
                    <a:pt x="3357" y="18562"/>
                  </a:lnTo>
                  <a:lnTo>
                    <a:pt x="3633" y="18562"/>
                  </a:lnTo>
                  <a:lnTo>
                    <a:pt x="3633" y="18285"/>
                  </a:lnTo>
                  <a:lnTo>
                    <a:pt x="3910" y="18285"/>
                  </a:lnTo>
                  <a:lnTo>
                    <a:pt x="3910" y="18009"/>
                  </a:lnTo>
                  <a:lnTo>
                    <a:pt x="3910" y="17732"/>
                  </a:lnTo>
                  <a:lnTo>
                    <a:pt x="4186" y="17732"/>
                  </a:lnTo>
                  <a:lnTo>
                    <a:pt x="4186" y="17456"/>
                  </a:lnTo>
                  <a:lnTo>
                    <a:pt x="4186" y="17179"/>
                  </a:lnTo>
                  <a:lnTo>
                    <a:pt x="4186" y="16903"/>
                  </a:lnTo>
                  <a:lnTo>
                    <a:pt x="4462" y="16903"/>
                  </a:lnTo>
                  <a:lnTo>
                    <a:pt x="4462" y="16626"/>
                  </a:lnTo>
                  <a:lnTo>
                    <a:pt x="4462" y="16350"/>
                  </a:lnTo>
                  <a:lnTo>
                    <a:pt x="4462" y="16073"/>
                  </a:lnTo>
                  <a:lnTo>
                    <a:pt x="4462" y="15797"/>
                  </a:lnTo>
                  <a:lnTo>
                    <a:pt x="4462" y="15521"/>
                  </a:lnTo>
                  <a:lnTo>
                    <a:pt x="4462" y="15244"/>
                  </a:lnTo>
                  <a:lnTo>
                    <a:pt x="4462" y="15244"/>
                  </a:lnTo>
                </a:path>
              </a:pathLst>
            </a:custGeom>
            <a:solidFill>
              <a:schemeClr val="accent5"/>
            </a:solidFill>
            <a:ln w="14182" cap="rnd">
              <a:solidFill>
                <a:schemeClr val="bg1">
                  <a:lumMod val="50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C9DD153-D8C1-D8F2-AD53-E52BD50E256C}"/>
                </a:ext>
              </a:extLst>
            </p:cNvPr>
            <p:cNvSpPr/>
            <p:nvPr/>
          </p:nvSpPr>
          <p:spPr>
            <a:xfrm>
              <a:off x="4021234" y="3143076"/>
              <a:ext cx="481733" cy="251414"/>
            </a:xfrm>
            <a:custGeom>
              <a:avLst/>
              <a:gdLst>
                <a:gd name="connsiteX0" fmla="*/ 13302 w 102770"/>
                <a:gd name="connsiteY0" fmla="*/ 13585 h 53633"/>
                <a:gd name="connsiteX1" fmla="*/ 13579 w 102770"/>
                <a:gd name="connsiteY1" fmla="*/ 13585 h 53633"/>
                <a:gd name="connsiteX2" fmla="*/ 13855 w 102770"/>
                <a:gd name="connsiteY2" fmla="*/ 13585 h 53633"/>
                <a:gd name="connsiteX3" fmla="*/ 13855 w 102770"/>
                <a:gd name="connsiteY3" fmla="*/ 13862 h 53633"/>
                <a:gd name="connsiteX4" fmla="*/ 14131 w 102770"/>
                <a:gd name="connsiteY4" fmla="*/ 13862 h 53633"/>
                <a:gd name="connsiteX5" fmla="*/ 14407 w 102770"/>
                <a:gd name="connsiteY5" fmla="*/ 13862 h 53633"/>
                <a:gd name="connsiteX6" fmla="*/ 14684 w 102770"/>
                <a:gd name="connsiteY6" fmla="*/ 14138 h 53633"/>
                <a:gd name="connsiteX7" fmla="*/ 14960 w 102770"/>
                <a:gd name="connsiteY7" fmla="*/ 14138 h 53633"/>
                <a:gd name="connsiteX8" fmla="*/ 15236 w 102770"/>
                <a:gd name="connsiteY8" fmla="*/ 14138 h 53633"/>
                <a:gd name="connsiteX9" fmla="*/ 15236 w 102770"/>
                <a:gd name="connsiteY9" fmla="*/ 14415 h 53633"/>
                <a:gd name="connsiteX10" fmla="*/ 15513 w 102770"/>
                <a:gd name="connsiteY10" fmla="*/ 14415 h 53633"/>
                <a:gd name="connsiteX11" fmla="*/ 15789 w 102770"/>
                <a:gd name="connsiteY11" fmla="*/ 14415 h 53633"/>
                <a:gd name="connsiteX12" fmla="*/ 15789 w 102770"/>
                <a:gd name="connsiteY12" fmla="*/ 14691 h 53633"/>
                <a:gd name="connsiteX13" fmla="*/ 16065 w 102770"/>
                <a:gd name="connsiteY13" fmla="*/ 14691 h 53633"/>
                <a:gd name="connsiteX14" fmla="*/ 16341 w 102770"/>
                <a:gd name="connsiteY14" fmla="*/ 14691 h 53633"/>
                <a:gd name="connsiteX15" fmla="*/ 16618 w 102770"/>
                <a:gd name="connsiteY15" fmla="*/ 14967 h 53633"/>
                <a:gd name="connsiteX16" fmla="*/ 16894 w 102770"/>
                <a:gd name="connsiteY16" fmla="*/ 14967 h 53633"/>
                <a:gd name="connsiteX17" fmla="*/ 17170 w 102770"/>
                <a:gd name="connsiteY17" fmla="*/ 15244 h 53633"/>
                <a:gd name="connsiteX18" fmla="*/ 17446 w 102770"/>
                <a:gd name="connsiteY18" fmla="*/ 15244 h 53633"/>
                <a:gd name="connsiteX19" fmla="*/ 17446 w 102770"/>
                <a:gd name="connsiteY19" fmla="*/ 15521 h 53633"/>
                <a:gd name="connsiteX20" fmla="*/ 17723 w 102770"/>
                <a:gd name="connsiteY20" fmla="*/ 15521 h 53633"/>
                <a:gd name="connsiteX21" fmla="*/ 17999 w 102770"/>
                <a:gd name="connsiteY21" fmla="*/ 15521 h 53633"/>
                <a:gd name="connsiteX22" fmla="*/ 18275 w 102770"/>
                <a:gd name="connsiteY22" fmla="*/ 15521 h 53633"/>
                <a:gd name="connsiteX23" fmla="*/ 18551 w 102770"/>
                <a:gd name="connsiteY23" fmla="*/ 15521 h 53633"/>
                <a:gd name="connsiteX24" fmla="*/ 18828 w 102770"/>
                <a:gd name="connsiteY24" fmla="*/ 15521 h 53633"/>
                <a:gd name="connsiteX25" fmla="*/ 19104 w 102770"/>
                <a:gd name="connsiteY25" fmla="*/ 15521 h 53633"/>
                <a:gd name="connsiteX26" fmla="*/ 19104 w 102770"/>
                <a:gd name="connsiteY26" fmla="*/ 15244 h 53633"/>
                <a:gd name="connsiteX27" fmla="*/ 19380 w 102770"/>
                <a:gd name="connsiteY27" fmla="*/ 15244 h 53633"/>
                <a:gd name="connsiteX28" fmla="*/ 19657 w 102770"/>
                <a:gd name="connsiteY28" fmla="*/ 15244 h 53633"/>
                <a:gd name="connsiteX29" fmla="*/ 19657 w 102770"/>
                <a:gd name="connsiteY29" fmla="*/ 15521 h 53633"/>
                <a:gd name="connsiteX30" fmla="*/ 19933 w 102770"/>
                <a:gd name="connsiteY30" fmla="*/ 15521 h 53633"/>
                <a:gd name="connsiteX31" fmla="*/ 20209 w 102770"/>
                <a:gd name="connsiteY31" fmla="*/ 15521 h 53633"/>
                <a:gd name="connsiteX32" fmla="*/ 20485 w 102770"/>
                <a:gd name="connsiteY32" fmla="*/ 15521 h 53633"/>
                <a:gd name="connsiteX33" fmla="*/ 20762 w 102770"/>
                <a:gd name="connsiteY33" fmla="*/ 15521 h 53633"/>
                <a:gd name="connsiteX34" fmla="*/ 21038 w 102770"/>
                <a:gd name="connsiteY34" fmla="*/ 15521 h 53633"/>
                <a:gd name="connsiteX35" fmla="*/ 21314 w 102770"/>
                <a:gd name="connsiteY35" fmla="*/ 15521 h 53633"/>
                <a:gd name="connsiteX36" fmla="*/ 21590 w 102770"/>
                <a:gd name="connsiteY36" fmla="*/ 15521 h 53633"/>
                <a:gd name="connsiteX37" fmla="*/ 21867 w 102770"/>
                <a:gd name="connsiteY37" fmla="*/ 15521 h 53633"/>
                <a:gd name="connsiteX38" fmla="*/ 22143 w 102770"/>
                <a:gd name="connsiteY38" fmla="*/ 15521 h 53633"/>
                <a:gd name="connsiteX39" fmla="*/ 22143 w 102770"/>
                <a:gd name="connsiteY39" fmla="*/ 15797 h 53633"/>
                <a:gd name="connsiteX40" fmla="*/ 22419 w 102770"/>
                <a:gd name="connsiteY40" fmla="*/ 15797 h 53633"/>
                <a:gd name="connsiteX41" fmla="*/ 22695 w 102770"/>
                <a:gd name="connsiteY41" fmla="*/ 15797 h 53633"/>
                <a:gd name="connsiteX42" fmla="*/ 22972 w 102770"/>
                <a:gd name="connsiteY42" fmla="*/ 15797 h 53633"/>
                <a:gd name="connsiteX43" fmla="*/ 23248 w 102770"/>
                <a:gd name="connsiteY43" fmla="*/ 15797 h 53633"/>
                <a:gd name="connsiteX44" fmla="*/ 23524 w 102770"/>
                <a:gd name="connsiteY44" fmla="*/ 15797 h 53633"/>
                <a:gd name="connsiteX45" fmla="*/ 23801 w 102770"/>
                <a:gd name="connsiteY45" fmla="*/ 15797 h 53633"/>
                <a:gd name="connsiteX46" fmla="*/ 23801 w 102770"/>
                <a:gd name="connsiteY46" fmla="*/ 15521 h 53633"/>
                <a:gd name="connsiteX47" fmla="*/ 24077 w 102770"/>
                <a:gd name="connsiteY47" fmla="*/ 15521 h 53633"/>
                <a:gd name="connsiteX48" fmla="*/ 24353 w 102770"/>
                <a:gd name="connsiteY48" fmla="*/ 15521 h 53633"/>
                <a:gd name="connsiteX49" fmla="*/ 24629 w 102770"/>
                <a:gd name="connsiteY49" fmla="*/ 15521 h 53633"/>
                <a:gd name="connsiteX50" fmla="*/ 24629 w 102770"/>
                <a:gd name="connsiteY50" fmla="*/ 15797 h 53633"/>
                <a:gd name="connsiteX51" fmla="*/ 24906 w 102770"/>
                <a:gd name="connsiteY51" fmla="*/ 15797 h 53633"/>
                <a:gd name="connsiteX52" fmla="*/ 24906 w 102770"/>
                <a:gd name="connsiteY52" fmla="*/ 16073 h 53633"/>
                <a:gd name="connsiteX53" fmla="*/ 24906 w 102770"/>
                <a:gd name="connsiteY53" fmla="*/ 16350 h 53633"/>
                <a:gd name="connsiteX54" fmla="*/ 25182 w 102770"/>
                <a:gd name="connsiteY54" fmla="*/ 16350 h 53633"/>
                <a:gd name="connsiteX55" fmla="*/ 25182 w 102770"/>
                <a:gd name="connsiteY55" fmla="*/ 16626 h 53633"/>
                <a:gd name="connsiteX56" fmla="*/ 25458 w 102770"/>
                <a:gd name="connsiteY56" fmla="*/ 16903 h 53633"/>
                <a:gd name="connsiteX57" fmla="*/ 25734 w 102770"/>
                <a:gd name="connsiteY57" fmla="*/ 17179 h 53633"/>
                <a:gd name="connsiteX58" fmla="*/ 26011 w 102770"/>
                <a:gd name="connsiteY58" fmla="*/ 17456 h 53633"/>
                <a:gd name="connsiteX59" fmla="*/ 26287 w 102770"/>
                <a:gd name="connsiteY59" fmla="*/ 17732 h 53633"/>
                <a:gd name="connsiteX60" fmla="*/ 26563 w 102770"/>
                <a:gd name="connsiteY60" fmla="*/ 18009 h 53633"/>
                <a:gd name="connsiteX61" fmla="*/ 26839 w 102770"/>
                <a:gd name="connsiteY61" fmla="*/ 18009 h 53633"/>
                <a:gd name="connsiteX62" fmla="*/ 26839 w 102770"/>
                <a:gd name="connsiteY62" fmla="*/ 18285 h 53633"/>
                <a:gd name="connsiteX63" fmla="*/ 27116 w 102770"/>
                <a:gd name="connsiteY63" fmla="*/ 18285 h 53633"/>
                <a:gd name="connsiteX64" fmla="*/ 27392 w 102770"/>
                <a:gd name="connsiteY64" fmla="*/ 18285 h 53633"/>
                <a:gd name="connsiteX65" fmla="*/ 27668 w 102770"/>
                <a:gd name="connsiteY65" fmla="*/ 18285 h 53633"/>
                <a:gd name="connsiteX66" fmla="*/ 27668 w 102770"/>
                <a:gd name="connsiteY66" fmla="*/ 18562 h 53633"/>
                <a:gd name="connsiteX67" fmla="*/ 27944 w 102770"/>
                <a:gd name="connsiteY67" fmla="*/ 18562 h 53633"/>
                <a:gd name="connsiteX68" fmla="*/ 27944 w 102770"/>
                <a:gd name="connsiteY68" fmla="*/ 18285 h 53633"/>
                <a:gd name="connsiteX69" fmla="*/ 28221 w 102770"/>
                <a:gd name="connsiteY69" fmla="*/ 18285 h 53633"/>
                <a:gd name="connsiteX70" fmla="*/ 28497 w 102770"/>
                <a:gd name="connsiteY70" fmla="*/ 18285 h 53633"/>
                <a:gd name="connsiteX71" fmla="*/ 28497 w 102770"/>
                <a:gd name="connsiteY71" fmla="*/ 18009 h 53633"/>
                <a:gd name="connsiteX72" fmla="*/ 28773 w 102770"/>
                <a:gd name="connsiteY72" fmla="*/ 18009 h 53633"/>
                <a:gd name="connsiteX73" fmla="*/ 28773 w 102770"/>
                <a:gd name="connsiteY73" fmla="*/ 17732 h 53633"/>
                <a:gd name="connsiteX74" fmla="*/ 29050 w 102770"/>
                <a:gd name="connsiteY74" fmla="*/ 17732 h 53633"/>
                <a:gd name="connsiteX75" fmla="*/ 29050 w 102770"/>
                <a:gd name="connsiteY75" fmla="*/ 17456 h 53633"/>
                <a:gd name="connsiteX76" fmla="*/ 29050 w 102770"/>
                <a:gd name="connsiteY76" fmla="*/ 17179 h 53633"/>
                <a:gd name="connsiteX77" fmla="*/ 29326 w 102770"/>
                <a:gd name="connsiteY77" fmla="*/ 17179 h 53633"/>
                <a:gd name="connsiteX78" fmla="*/ 29326 w 102770"/>
                <a:gd name="connsiteY78" fmla="*/ 16903 h 53633"/>
                <a:gd name="connsiteX79" fmla="*/ 29326 w 102770"/>
                <a:gd name="connsiteY79" fmla="*/ 16626 h 53633"/>
                <a:gd name="connsiteX80" fmla="*/ 29326 w 102770"/>
                <a:gd name="connsiteY80" fmla="*/ 16350 h 53633"/>
                <a:gd name="connsiteX81" fmla="*/ 29326 w 102770"/>
                <a:gd name="connsiteY81" fmla="*/ 16073 h 53633"/>
                <a:gd name="connsiteX82" fmla="*/ 29326 w 102770"/>
                <a:gd name="connsiteY82" fmla="*/ 15797 h 53633"/>
                <a:gd name="connsiteX83" fmla="*/ 29050 w 102770"/>
                <a:gd name="connsiteY83" fmla="*/ 15797 h 53633"/>
                <a:gd name="connsiteX84" fmla="*/ 29050 w 102770"/>
                <a:gd name="connsiteY84" fmla="*/ 15521 h 53633"/>
                <a:gd name="connsiteX85" fmla="*/ 28773 w 102770"/>
                <a:gd name="connsiteY85" fmla="*/ 15244 h 53633"/>
                <a:gd name="connsiteX86" fmla="*/ 28773 w 102770"/>
                <a:gd name="connsiteY86" fmla="*/ 14967 h 53633"/>
                <a:gd name="connsiteX87" fmla="*/ 28773 w 102770"/>
                <a:gd name="connsiteY87" fmla="*/ 14691 h 53633"/>
                <a:gd name="connsiteX88" fmla="*/ 28773 w 102770"/>
                <a:gd name="connsiteY88" fmla="*/ 14415 h 53633"/>
                <a:gd name="connsiteX89" fmla="*/ 28773 w 102770"/>
                <a:gd name="connsiteY89" fmla="*/ 14138 h 53633"/>
                <a:gd name="connsiteX90" fmla="*/ 29050 w 102770"/>
                <a:gd name="connsiteY90" fmla="*/ 14138 h 53633"/>
                <a:gd name="connsiteX91" fmla="*/ 29326 w 102770"/>
                <a:gd name="connsiteY91" fmla="*/ 14138 h 53633"/>
                <a:gd name="connsiteX92" fmla="*/ 29326 w 102770"/>
                <a:gd name="connsiteY92" fmla="*/ 13862 h 53633"/>
                <a:gd name="connsiteX93" fmla="*/ 29602 w 102770"/>
                <a:gd name="connsiteY93" fmla="*/ 13862 h 53633"/>
                <a:gd name="connsiteX94" fmla="*/ 29878 w 102770"/>
                <a:gd name="connsiteY94" fmla="*/ 13862 h 53633"/>
                <a:gd name="connsiteX95" fmla="*/ 29878 w 102770"/>
                <a:gd name="connsiteY95" fmla="*/ 13585 h 53633"/>
                <a:gd name="connsiteX96" fmla="*/ 30155 w 102770"/>
                <a:gd name="connsiteY96" fmla="*/ 13585 h 53633"/>
                <a:gd name="connsiteX97" fmla="*/ 30431 w 102770"/>
                <a:gd name="connsiteY97" fmla="*/ 13585 h 53633"/>
                <a:gd name="connsiteX98" fmla="*/ 30431 w 102770"/>
                <a:gd name="connsiteY98" fmla="*/ 13309 h 53633"/>
                <a:gd name="connsiteX99" fmla="*/ 30707 w 102770"/>
                <a:gd name="connsiteY99" fmla="*/ 13309 h 53633"/>
                <a:gd name="connsiteX100" fmla="*/ 30983 w 102770"/>
                <a:gd name="connsiteY100" fmla="*/ 13309 h 53633"/>
                <a:gd name="connsiteX101" fmla="*/ 30983 w 102770"/>
                <a:gd name="connsiteY101" fmla="*/ 13032 h 53633"/>
                <a:gd name="connsiteX102" fmla="*/ 31260 w 102770"/>
                <a:gd name="connsiteY102" fmla="*/ 13032 h 53633"/>
                <a:gd name="connsiteX103" fmla="*/ 31260 w 102770"/>
                <a:gd name="connsiteY103" fmla="*/ 12756 h 53633"/>
                <a:gd name="connsiteX104" fmla="*/ 31536 w 102770"/>
                <a:gd name="connsiteY104" fmla="*/ 12756 h 53633"/>
                <a:gd name="connsiteX105" fmla="*/ 31812 w 102770"/>
                <a:gd name="connsiteY105" fmla="*/ 12756 h 53633"/>
                <a:gd name="connsiteX106" fmla="*/ 31812 w 102770"/>
                <a:gd name="connsiteY106" fmla="*/ 12480 h 53633"/>
                <a:gd name="connsiteX107" fmla="*/ 32088 w 102770"/>
                <a:gd name="connsiteY107" fmla="*/ 12480 h 53633"/>
                <a:gd name="connsiteX108" fmla="*/ 32365 w 102770"/>
                <a:gd name="connsiteY108" fmla="*/ 12480 h 53633"/>
                <a:gd name="connsiteX109" fmla="*/ 32365 w 102770"/>
                <a:gd name="connsiteY109" fmla="*/ 12203 h 53633"/>
                <a:gd name="connsiteX110" fmla="*/ 32641 w 102770"/>
                <a:gd name="connsiteY110" fmla="*/ 12203 h 53633"/>
                <a:gd name="connsiteX111" fmla="*/ 32641 w 102770"/>
                <a:gd name="connsiteY111" fmla="*/ 11926 h 53633"/>
                <a:gd name="connsiteX112" fmla="*/ 32917 w 102770"/>
                <a:gd name="connsiteY112" fmla="*/ 11926 h 53633"/>
                <a:gd name="connsiteX113" fmla="*/ 33194 w 102770"/>
                <a:gd name="connsiteY113" fmla="*/ 11926 h 53633"/>
                <a:gd name="connsiteX114" fmla="*/ 33194 w 102770"/>
                <a:gd name="connsiteY114" fmla="*/ 11650 h 53633"/>
                <a:gd name="connsiteX115" fmla="*/ 33470 w 102770"/>
                <a:gd name="connsiteY115" fmla="*/ 11374 h 53633"/>
                <a:gd name="connsiteX116" fmla="*/ 33746 w 102770"/>
                <a:gd name="connsiteY116" fmla="*/ 11374 h 53633"/>
                <a:gd name="connsiteX117" fmla="*/ 33746 w 102770"/>
                <a:gd name="connsiteY117" fmla="*/ 11097 h 53633"/>
                <a:gd name="connsiteX118" fmla="*/ 34022 w 102770"/>
                <a:gd name="connsiteY118" fmla="*/ 11097 h 53633"/>
                <a:gd name="connsiteX119" fmla="*/ 34299 w 102770"/>
                <a:gd name="connsiteY119" fmla="*/ 11097 h 53633"/>
                <a:gd name="connsiteX120" fmla="*/ 34299 w 102770"/>
                <a:gd name="connsiteY120" fmla="*/ 10820 h 53633"/>
                <a:gd name="connsiteX121" fmla="*/ 34575 w 102770"/>
                <a:gd name="connsiteY121" fmla="*/ 10820 h 53633"/>
                <a:gd name="connsiteX122" fmla="*/ 34851 w 102770"/>
                <a:gd name="connsiteY122" fmla="*/ 10820 h 53633"/>
                <a:gd name="connsiteX123" fmla="*/ 34851 w 102770"/>
                <a:gd name="connsiteY123" fmla="*/ 10544 h 53633"/>
                <a:gd name="connsiteX124" fmla="*/ 35127 w 102770"/>
                <a:gd name="connsiteY124" fmla="*/ 10544 h 53633"/>
                <a:gd name="connsiteX125" fmla="*/ 35127 w 102770"/>
                <a:gd name="connsiteY125" fmla="*/ 10268 h 53633"/>
                <a:gd name="connsiteX126" fmla="*/ 35404 w 102770"/>
                <a:gd name="connsiteY126" fmla="*/ 10268 h 53633"/>
                <a:gd name="connsiteX127" fmla="*/ 35680 w 102770"/>
                <a:gd name="connsiteY127" fmla="*/ 9991 h 53633"/>
                <a:gd name="connsiteX128" fmla="*/ 35680 w 102770"/>
                <a:gd name="connsiteY128" fmla="*/ 9715 h 53633"/>
                <a:gd name="connsiteX129" fmla="*/ 35956 w 102770"/>
                <a:gd name="connsiteY129" fmla="*/ 9715 h 53633"/>
                <a:gd name="connsiteX130" fmla="*/ 35956 w 102770"/>
                <a:gd name="connsiteY130" fmla="*/ 9438 h 53633"/>
                <a:gd name="connsiteX131" fmla="*/ 36232 w 102770"/>
                <a:gd name="connsiteY131" fmla="*/ 9438 h 53633"/>
                <a:gd name="connsiteX132" fmla="*/ 36232 w 102770"/>
                <a:gd name="connsiteY132" fmla="*/ 9162 h 53633"/>
                <a:gd name="connsiteX133" fmla="*/ 36509 w 102770"/>
                <a:gd name="connsiteY133" fmla="*/ 9162 h 53633"/>
                <a:gd name="connsiteX134" fmla="*/ 36509 w 102770"/>
                <a:gd name="connsiteY134" fmla="*/ 8885 h 53633"/>
                <a:gd name="connsiteX135" fmla="*/ 36785 w 102770"/>
                <a:gd name="connsiteY135" fmla="*/ 8885 h 53633"/>
                <a:gd name="connsiteX136" fmla="*/ 36785 w 102770"/>
                <a:gd name="connsiteY136" fmla="*/ 8609 h 53633"/>
                <a:gd name="connsiteX137" fmla="*/ 37061 w 102770"/>
                <a:gd name="connsiteY137" fmla="*/ 8609 h 53633"/>
                <a:gd name="connsiteX138" fmla="*/ 37061 w 102770"/>
                <a:gd name="connsiteY138" fmla="*/ 8333 h 53633"/>
                <a:gd name="connsiteX139" fmla="*/ 37338 w 102770"/>
                <a:gd name="connsiteY139" fmla="*/ 8333 h 53633"/>
                <a:gd name="connsiteX140" fmla="*/ 37338 w 102770"/>
                <a:gd name="connsiteY140" fmla="*/ 8056 h 53633"/>
                <a:gd name="connsiteX141" fmla="*/ 37614 w 102770"/>
                <a:gd name="connsiteY141" fmla="*/ 8056 h 53633"/>
                <a:gd name="connsiteX142" fmla="*/ 37614 w 102770"/>
                <a:gd name="connsiteY142" fmla="*/ 7779 h 53633"/>
                <a:gd name="connsiteX143" fmla="*/ 37890 w 102770"/>
                <a:gd name="connsiteY143" fmla="*/ 7503 h 53633"/>
                <a:gd name="connsiteX144" fmla="*/ 38166 w 102770"/>
                <a:gd name="connsiteY144" fmla="*/ 7227 h 53633"/>
                <a:gd name="connsiteX145" fmla="*/ 38166 w 102770"/>
                <a:gd name="connsiteY145" fmla="*/ 6950 h 53633"/>
                <a:gd name="connsiteX146" fmla="*/ 38443 w 102770"/>
                <a:gd name="connsiteY146" fmla="*/ 6950 h 53633"/>
                <a:gd name="connsiteX147" fmla="*/ 38443 w 102770"/>
                <a:gd name="connsiteY147" fmla="*/ 6674 h 53633"/>
                <a:gd name="connsiteX148" fmla="*/ 38719 w 102770"/>
                <a:gd name="connsiteY148" fmla="*/ 6674 h 53633"/>
                <a:gd name="connsiteX149" fmla="*/ 38719 w 102770"/>
                <a:gd name="connsiteY149" fmla="*/ 6397 h 53633"/>
                <a:gd name="connsiteX150" fmla="*/ 38995 w 102770"/>
                <a:gd name="connsiteY150" fmla="*/ 6397 h 53633"/>
                <a:gd name="connsiteX151" fmla="*/ 39271 w 102770"/>
                <a:gd name="connsiteY151" fmla="*/ 6121 h 53633"/>
                <a:gd name="connsiteX152" fmla="*/ 39271 w 102770"/>
                <a:gd name="connsiteY152" fmla="*/ 5844 h 53633"/>
                <a:gd name="connsiteX153" fmla="*/ 39271 w 102770"/>
                <a:gd name="connsiteY153" fmla="*/ 5568 h 53633"/>
                <a:gd name="connsiteX154" fmla="*/ 38995 w 102770"/>
                <a:gd name="connsiteY154" fmla="*/ 5568 h 53633"/>
                <a:gd name="connsiteX155" fmla="*/ 38719 w 102770"/>
                <a:gd name="connsiteY155" fmla="*/ 5568 h 53633"/>
                <a:gd name="connsiteX156" fmla="*/ 38719 w 102770"/>
                <a:gd name="connsiteY156" fmla="*/ 5291 h 53633"/>
                <a:gd name="connsiteX157" fmla="*/ 38443 w 102770"/>
                <a:gd name="connsiteY157" fmla="*/ 5291 h 53633"/>
                <a:gd name="connsiteX158" fmla="*/ 38166 w 102770"/>
                <a:gd name="connsiteY158" fmla="*/ 5291 h 53633"/>
                <a:gd name="connsiteX159" fmla="*/ 37890 w 102770"/>
                <a:gd name="connsiteY159" fmla="*/ 5291 h 53633"/>
                <a:gd name="connsiteX160" fmla="*/ 37890 w 102770"/>
                <a:gd name="connsiteY160" fmla="*/ 5015 h 53633"/>
                <a:gd name="connsiteX161" fmla="*/ 37614 w 102770"/>
                <a:gd name="connsiteY161" fmla="*/ 5015 h 53633"/>
                <a:gd name="connsiteX162" fmla="*/ 37338 w 102770"/>
                <a:gd name="connsiteY162" fmla="*/ 5015 h 53633"/>
                <a:gd name="connsiteX163" fmla="*/ 37338 w 102770"/>
                <a:gd name="connsiteY163" fmla="*/ 4738 h 53633"/>
                <a:gd name="connsiteX164" fmla="*/ 37061 w 102770"/>
                <a:gd name="connsiteY164" fmla="*/ 4738 h 53633"/>
                <a:gd name="connsiteX165" fmla="*/ 36785 w 102770"/>
                <a:gd name="connsiteY165" fmla="*/ 4738 h 53633"/>
                <a:gd name="connsiteX166" fmla="*/ 36785 w 102770"/>
                <a:gd name="connsiteY166" fmla="*/ 4462 h 53633"/>
                <a:gd name="connsiteX167" fmla="*/ 36785 w 102770"/>
                <a:gd name="connsiteY167" fmla="*/ 4186 h 53633"/>
                <a:gd name="connsiteX168" fmla="*/ 36509 w 102770"/>
                <a:gd name="connsiteY168" fmla="*/ 3909 h 53633"/>
                <a:gd name="connsiteX169" fmla="*/ 36509 w 102770"/>
                <a:gd name="connsiteY169" fmla="*/ 3632 h 53633"/>
                <a:gd name="connsiteX170" fmla="*/ 36785 w 102770"/>
                <a:gd name="connsiteY170" fmla="*/ 3632 h 53633"/>
                <a:gd name="connsiteX171" fmla="*/ 37061 w 102770"/>
                <a:gd name="connsiteY171" fmla="*/ 3356 h 53633"/>
                <a:gd name="connsiteX172" fmla="*/ 37061 w 102770"/>
                <a:gd name="connsiteY172" fmla="*/ 3080 h 53633"/>
                <a:gd name="connsiteX173" fmla="*/ 37338 w 102770"/>
                <a:gd name="connsiteY173" fmla="*/ 3080 h 53633"/>
                <a:gd name="connsiteX174" fmla="*/ 37338 w 102770"/>
                <a:gd name="connsiteY174" fmla="*/ 2803 h 53633"/>
                <a:gd name="connsiteX175" fmla="*/ 37614 w 102770"/>
                <a:gd name="connsiteY175" fmla="*/ 2803 h 53633"/>
                <a:gd name="connsiteX176" fmla="*/ 37890 w 102770"/>
                <a:gd name="connsiteY176" fmla="*/ 2803 h 53633"/>
                <a:gd name="connsiteX177" fmla="*/ 38166 w 102770"/>
                <a:gd name="connsiteY177" fmla="*/ 2803 h 53633"/>
                <a:gd name="connsiteX178" fmla="*/ 38443 w 102770"/>
                <a:gd name="connsiteY178" fmla="*/ 2803 h 53633"/>
                <a:gd name="connsiteX179" fmla="*/ 38443 w 102770"/>
                <a:gd name="connsiteY179" fmla="*/ 2527 h 53633"/>
                <a:gd name="connsiteX180" fmla="*/ 38719 w 102770"/>
                <a:gd name="connsiteY180" fmla="*/ 2527 h 53633"/>
                <a:gd name="connsiteX181" fmla="*/ 38995 w 102770"/>
                <a:gd name="connsiteY181" fmla="*/ 2527 h 53633"/>
                <a:gd name="connsiteX182" fmla="*/ 39271 w 102770"/>
                <a:gd name="connsiteY182" fmla="*/ 2527 h 53633"/>
                <a:gd name="connsiteX183" fmla="*/ 39547 w 102770"/>
                <a:gd name="connsiteY183" fmla="*/ 2527 h 53633"/>
                <a:gd name="connsiteX184" fmla="*/ 39824 w 102770"/>
                <a:gd name="connsiteY184" fmla="*/ 2527 h 53633"/>
                <a:gd name="connsiteX185" fmla="*/ 40100 w 102770"/>
                <a:gd name="connsiteY185" fmla="*/ 2527 h 53633"/>
                <a:gd name="connsiteX186" fmla="*/ 40376 w 102770"/>
                <a:gd name="connsiteY186" fmla="*/ 2527 h 53633"/>
                <a:gd name="connsiteX187" fmla="*/ 40653 w 102770"/>
                <a:gd name="connsiteY187" fmla="*/ 2527 h 53633"/>
                <a:gd name="connsiteX188" fmla="*/ 40929 w 102770"/>
                <a:gd name="connsiteY188" fmla="*/ 2527 h 53633"/>
                <a:gd name="connsiteX189" fmla="*/ 41205 w 102770"/>
                <a:gd name="connsiteY189" fmla="*/ 2527 h 53633"/>
                <a:gd name="connsiteX190" fmla="*/ 41482 w 102770"/>
                <a:gd name="connsiteY190" fmla="*/ 2527 h 53633"/>
                <a:gd name="connsiteX191" fmla="*/ 41758 w 102770"/>
                <a:gd name="connsiteY191" fmla="*/ 2527 h 53633"/>
                <a:gd name="connsiteX192" fmla="*/ 42034 w 102770"/>
                <a:gd name="connsiteY192" fmla="*/ 2527 h 53633"/>
                <a:gd name="connsiteX193" fmla="*/ 42310 w 102770"/>
                <a:gd name="connsiteY193" fmla="*/ 2527 h 53633"/>
                <a:gd name="connsiteX194" fmla="*/ 42310 w 102770"/>
                <a:gd name="connsiteY194" fmla="*/ 2250 h 53633"/>
                <a:gd name="connsiteX195" fmla="*/ 42587 w 102770"/>
                <a:gd name="connsiteY195" fmla="*/ 2250 h 53633"/>
                <a:gd name="connsiteX196" fmla="*/ 42863 w 102770"/>
                <a:gd name="connsiteY196" fmla="*/ 1974 h 53633"/>
                <a:gd name="connsiteX197" fmla="*/ 43139 w 102770"/>
                <a:gd name="connsiteY197" fmla="*/ 1974 h 53633"/>
                <a:gd name="connsiteX198" fmla="*/ 43139 w 102770"/>
                <a:gd name="connsiteY198" fmla="*/ 1697 h 53633"/>
                <a:gd name="connsiteX199" fmla="*/ 43415 w 102770"/>
                <a:gd name="connsiteY199" fmla="*/ 1697 h 53633"/>
                <a:gd name="connsiteX200" fmla="*/ 43415 w 102770"/>
                <a:gd name="connsiteY200" fmla="*/ 1421 h 53633"/>
                <a:gd name="connsiteX201" fmla="*/ 43691 w 102770"/>
                <a:gd name="connsiteY201" fmla="*/ 1421 h 53633"/>
                <a:gd name="connsiteX202" fmla="*/ 43968 w 102770"/>
                <a:gd name="connsiteY202" fmla="*/ 1144 h 53633"/>
                <a:gd name="connsiteX203" fmla="*/ 44244 w 102770"/>
                <a:gd name="connsiteY203" fmla="*/ 1144 h 53633"/>
                <a:gd name="connsiteX204" fmla="*/ 44244 w 102770"/>
                <a:gd name="connsiteY204" fmla="*/ 868 h 53633"/>
                <a:gd name="connsiteX205" fmla="*/ 44520 w 102770"/>
                <a:gd name="connsiteY205" fmla="*/ 868 h 53633"/>
                <a:gd name="connsiteX206" fmla="*/ 44797 w 102770"/>
                <a:gd name="connsiteY206" fmla="*/ 868 h 53633"/>
                <a:gd name="connsiteX207" fmla="*/ 44797 w 102770"/>
                <a:gd name="connsiteY207" fmla="*/ 591 h 53633"/>
                <a:gd name="connsiteX208" fmla="*/ 45073 w 102770"/>
                <a:gd name="connsiteY208" fmla="*/ 591 h 53633"/>
                <a:gd name="connsiteX209" fmla="*/ 45073 w 102770"/>
                <a:gd name="connsiteY209" fmla="*/ 315 h 53633"/>
                <a:gd name="connsiteX210" fmla="*/ 45349 w 102770"/>
                <a:gd name="connsiteY210" fmla="*/ 315 h 53633"/>
                <a:gd name="connsiteX211" fmla="*/ 45626 w 102770"/>
                <a:gd name="connsiteY211" fmla="*/ 315 h 53633"/>
                <a:gd name="connsiteX212" fmla="*/ 45902 w 102770"/>
                <a:gd name="connsiteY212" fmla="*/ 315 h 53633"/>
                <a:gd name="connsiteX213" fmla="*/ 45902 w 102770"/>
                <a:gd name="connsiteY213" fmla="*/ 39 h 53633"/>
                <a:gd name="connsiteX214" fmla="*/ 46178 w 102770"/>
                <a:gd name="connsiteY214" fmla="*/ 39 h 53633"/>
                <a:gd name="connsiteX215" fmla="*/ 46454 w 102770"/>
                <a:gd name="connsiteY215" fmla="*/ 39 h 53633"/>
                <a:gd name="connsiteX216" fmla="*/ 46731 w 102770"/>
                <a:gd name="connsiteY216" fmla="*/ 39 h 53633"/>
                <a:gd name="connsiteX217" fmla="*/ 47007 w 102770"/>
                <a:gd name="connsiteY217" fmla="*/ 315 h 53633"/>
                <a:gd name="connsiteX218" fmla="*/ 47283 w 102770"/>
                <a:gd name="connsiteY218" fmla="*/ 315 h 53633"/>
                <a:gd name="connsiteX219" fmla="*/ 47559 w 102770"/>
                <a:gd name="connsiteY219" fmla="*/ 315 h 53633"/>
                <a:gd name="connsiteX220" fmla="*/ 47835 w 102770"/>
                <a:gd name="connsiteY220" fmla="*/ 315 h 53633"/>
                <a:gd name="connsiteX221" fmla="*/ 48112 w 102770"/>
                <a:gd name="connsiteY221" fmla="*/ 591 h 53633"/>
                <a:gd name="connsiteX222" fmla="*/ 48388 w 102770"/>
                <a:gd name="connsiteY222" fmla="*/ 591 h 53633"/>
                <a:gd name="connsiteX223" fmla="*/ 48664 w 102770"/>
                <a:gd name="connsiteY223" fmla="*/ 591 h 53633"/>
                <a:gd name="connsiteX224" fmla="*/ 48941 w 102770"/>
                <a:gd name="connsiteY224" fmla="*/ 591 h 53633"/>
                <a:gd name="connsiteX225" fmla="*/ 48941 w 102770"/>
                <a:gd name="connsiteY225" fmla="*/ 868 h 53633"/>
                <a:gd name="connsiteX226" fmla="*/ 49217 w 102770"/>
                <a:gd name="connsiteY226" fmla="*/ 868 h 53633"/>
                <a:gd name="connsiteX227" fmla="*/ 49493 w 102770"/>
                <a:gd name="connsiteY227" fmla="*/ 868 h 53633"/>
                <a:gd name="connsiteX228" fmla="*/ 49769 w 102770"/>
                <a:gd name="connsiteY228" fmla="*/ 868 h 53633"/>
                <a:gd name="connsiteX229" fmla="*/ 49769 w 102770"/>
                <a:gd name="connsiteY229" fmla="*/ 1144 h 53633"/>
                <a:gd name="connsiteX230" fmla="*/ 50046 w 102770"/>
                <a:gd name="connsiteY230" fmla="*/ 1144 h 53633"/>
                <a:gd name="connsiteX231" fmla="*/ 50322 w 102770"/>
                <a:gd name="connsiteY231" fmla="*/ 1144 h 53633"/>
                <a:gd name="connsiteX232" fmla="*/ 50322 w 102770"/>
                <a:gd name="connsiteY232" fmla="*/ 1421 h 53633"/>
                <a:gd name="connsiteX233" fmla="*/ 50598 w 102770"/>
                <a:gd name="connsiteY233" fmla="*/ 1421 h 53633"/>
                <a:gd name="connsiteX234" fmla="*/ 50875 w 102770"/>
                <a:gd name="connsiteY234" fmla="*/ 1697 h 53633"/>
                <a:gd name="connsiteX235" fmla="*/ 51151 w 102770"/>
                <a:gd name="connsiteY235" fmla="*/ 1697 h 53633"/>
                <a:gd name="connsiteX236" fmla="*/ 51427 w 102770"/>
                <a:gd name="connsiteY236" fmla="*/ 1697 h 53633"/>
                <a:gd name="connsiteX237" fmla="*/ 51427 w 102770"/>
                <a:gd name="connsiteY237" fmla="*/ 1974 h 53633"/>
                <a:gd name="connsiteX238" fmla="*/ 51703 w 102770"/>
                <a:gd name="connsiteY238" fmla="*/ 1974 h 53633"/>
                <a:gd name="connsiteX239" fmla="*/ 51703 w 102770"/>
                <a:gd name="connsiteY239" fmla="*/ 2250 h 53633"/>
                <a:gd name="connsiteX240" fmla="*/ 51703 w 102770"/>
                <a:gd name="connsiteY240" fmla="*/ 2527 h 53633"/>
                <a:gd name="connsiteX241" fmla="*/ 51703 w 102770"/>
                <a:gd name="connsiteY241" fmla="*/ 2803 h 53633"/>
                <a:gd name="connsiteX242" fmla="*/ 51703 w 102770"/>
                <a:gd name="connsiteY242" fmla="*/ 3080 h 53633"/>
                <a:gd name="connsiteX243" fmla="*/ 51703 w 102770"/>
                <a:gd name="connsiteY243" fmla="*/ 3356 h 53633"/>
                <a:gd name="connsiteX244" fmla="*/ 51703 w 102770"/>
                <a:gd name="connsiteY244" fmla="*/ 3632 h 53633"/>
                <a:gd name="connsiteX245" fmla="*/ 51427 w 102770"/>
                <a:gd name="connsiteY245" fmla="*/ 3909 h 53633"/>
                <a:gd name="connsiteX246" fmla="*/ 51151 w 102770"/>
                <a:gd name="connsiteY246" fmla="*/ 3909 h 53633"/>
                <a:gd name="connsiteX247" fmla="*/ 51151 w 102770"/>
                <a:gd name="connsiteY247" fmla="*/ 4186 h 53633"/>
                <a:gd name="connsiteX248" fmla="*/ 50875 w 102770"/>
                <a:gd name="connsiteY248" fmla="*/ 4186 h 53633"/>
                <a:gd name="connsiteX249" fmla="*/ 50598 w 102770"/>
                <a:gd name="connsiteY249" fmla="*/ 4186 h 53633"/>
                <a:gd name="connsiteX250" fmla="*/ 50598 w 102770"/>
                <a:gd name="connsiteY250" fmla="*/ 4462 h 53633"/>
                <a:gd name="connsiteX251" fmla="*/ 50322 w 102770"/>
                <a:gd name="connsiteY251" fmla="*/ 4462 h 53633"/>
                <a:gd name="connsiteX252" fmla="*/ 50322 w 102770"/>
                <a:gd name="connsiteY252" fmla="*/ 4738 h 53633"/>
                <a:gd name="connsiteX253" fmla="*/ 50046 w 102770"/>
                <a:gd name="connsiteY253" fmla="*/ 4738 h 53633"/>
                <a:gd name="connsiteX254" fmla="*/ 50046 w 102770"/>
                <a:gd name="connsiteY254" fmla="*/ 5015 h 53633"/>
                <a:gd name="connsiteX255" fmla="*/ 49769 w 102770"/>
                <a:gd name="connsiteY255" fmla="*/ 5291 h 53633"/>
                <a:gd name="connsiteX256" fmla="*/ 49769 w 102770"/>
                <a:gd name="connsiteY256" fmla="*/ 5568 h 53633"/>
                <a:gd name="connsiteX257" fmla="*/ 49769 w 102770"/>
                <a:gd name="connsiteY257" fmla="*/ 5844 h 53633"/>
                <a:gd name="connsiteX258" fmla="*/ 49769 w 102770"/>
                <a:gd name="connsiteY258" fmla="*/ 6121 h 53633"/>
                <a:gd name="connsiteX259" fmla="*/ 49769 w 102770"/>
                <a:gd name="connsiteY259" fmla="*/ 6397 h 53633"/>
                <a:gd name="connsiteX260" fmla="*/ 49493 w 102770"/>
                <a:gd name="connsiteY260" fmla="*/ 6674 h 53633"/>
                <a:gd name="connsiteX261" fmla="*/ 49493 w 102770"/>
                <a:gd name="connsiteY261" fmla="*/ 6950 h 53633"/>
                <a:gd name="connsiteX262" fmla="*/ 49217 w 102770"/>
                <a:gd name="connsiteY262" fmla="*/ 6950 h 53633"/>
                <a:gd name="connsiteX263" fmla="*/ 49217 w 102770"/>
                <a:gd name="connsiteY263" fmla="*/ 7227 h 53633"/>
                <a:gd name="connsiteX264" fmla="*/ 48941 w 102770"/>
                <a:gd name="connsiteY264" fmla="*/ 7227 h 53633"/>
                <a:gd name="connsiteX265" fmla="*/ 48941 w 102770"/>
                <a:gd name="connsiteY265" fmla="*/ 7503 h 53633"/>
                <a:gd name="connsiteX266" fmla="*/ 48941 w 102770"/>
                <a:gd name="connsiteY266" fmla="*/ 7779 h 53633"/>
                <a:gd name="connsiteX267" fmla="*/ 48941 w 102770"/>
                <a:gd name="connsiteY267" fmla="*/ 8056 h 53633"/>
                <a:gd name="connsiteX268" fmla="*/ 48941 w 102770"/>
                <a:gd name="connsiteY268" fmla="*/ 8333 h 53633"/>
                <a:gd name="connsiteX269" fmla="*/ 48941 w 102770"/>
                <a:gd name="connsiteY269" fmla="*/ 8609 h 53633"/>
                <a:gd name="connsiteX270" fmla="*/ 48941 w 102770"/>
                <a:gd name="connsiteY270" fmla="*/ 8885 h 53633"/>
                <a:gd name="connsiteX271" fmla="*/ 48664 w 102770"/>
                <a:gd name="connsiteY271" fmla="*/ 9162 h 53633"/>
                <a:gd name="connsiteX272" fmla="*/ 48388 w 102770"/>
                <a:gd name="connsiteY272" fmla="*/ 9438 h 53633"/>
                <a:gd name="connsiteX273" fmla="*/ 48664 w 102770"/>
                <a:gd name="connsiteY273" fmla="*/ 9438 h 53633"/>
                <a:gd name="connsiteX274" fmla="*/ 48941 w 102770"/>
                <a:gd name="connsiteY274" fmla="*/ 9715 h 53633"/>
                <a:gd name="connsiteX275" fmla="*/ 49217 w 102770"/>
                <a:gd name="connsiteY275" fmla="*/ 9991 h 53633"/>
                <a:gd name="connsiteX276" fmla="*/ 49493 w 102770"/>
                <a:gd name="connsiteY276" fmla="*/ 9991 h 53633"/>
                <a:gd name="connsiteX277" fmla="*/ 49769 w 102770"/>
                <a:gd name="connsiteY277" fmla="*/ 9991 h 53633"/>
                <a:gd name="connsiteX278" fmla="*/ 50046 w 102770"/>
                <a:gd name="connsiteY278" fmla="*/ 9715 h 53633"/>
                <a:gd name="connsiteX279" fmla="*/ 50322 w 102770"/>
                <a:gd name="connsiteY279" fmla="*/ 9715 h 53633"/>
                <a:gd name="connsiteX280" fmla="*/ 50322 w 102770"/>
                <a:gd name="connsiteY280" fmla="*/ 9438 h 53633"/>
                <a:gd name="connsiteX281" fmla="*/ 50598 w 102770"/>
                <a:gd name="connsiteY281" fmla="*/ 9438 h 53633"/>
                <a:gd name="connsiteX282" fmla="*/ 50875 w 102770"/>
                <a:gd name="connsiteY282" fmla="*/ 9438 h 53633"/>
                <a:gd name="connsiteX283" fmla="*/ 50875 w 102770"/>
                <a:gd name="connsiteY283" fmla="*/ 9162 h 53633"/>
                <a:gd name="connsiteX284" fmla="*/ 51151 w 102770"/>
                <a:gd name="connsiteY284" fmla="*/ 9162 h 53633"/>
                <a:gd name="connsiteX285" fmla="*/ 51427 w 102770"/>
                <a:gd name="connsiteY285" fmla="*/ 9162 h 53633"/>
                <a:gd name="connsiteX286" fmla="*/ 51703 w 102770"/>
                <a:gd name="connsiteY286" fmla="*/ 9162 h 53633"/>
                <a:gd name="connsiteX287" fmla="*/ 51979 w 102770"/>
                <a:gd name="connsiteY287" fmla="*/ 9162 h 53633"/>
                <a:gd name="connsiteX288" fmla="*/ 51979 w 102770"/>
                <a:gd name="connsiteY288" fmla="*/ 9438 h 53633"/>
                <a:gd name="connsiteX289" fmla="*/ 52256 w 102770"/>
                <a:gd name="connsiteY289" fmla="*/ 9438 h 53633"/>
                <a:gd name="connsiteX290" fmla="*/ 52256 w 102770"/>
                <a:gd name="connsiteY290" fmla="*/ 9715 h 53633"/>
                <a:gd name="connsiteX291" fmla="*/ 52532 w 102770"/>
                <a:gd name="connsiteY291" fmla="*/ 9715 h 53633"/>
                <a:gd name="connsiteX292" fmla="*/ 52808 w 102770"/>
                <a:gd name="connsiteY292" fmla="*/ 9715 h 53633"/>
                <a:gd name="connsiteX293" fmla="*/ 52808 w 102770"/>
                <a:gd name="connsiteY293" fmla="*/ 9438 h 53633"/>
                <a:gd name="connsiteX294" fmla="*/ 53085 w 102770"/>
                <a:gd name="connsiteY294" fmla="*/ 9438 h 53633"/>
                <a:gd name="connsiteX295" fmla="*/ 53085 w 102770"/>
                <a:gd name="connsiteY295" fmla="*/ 9162 h 53633"/>
                <a:gd name="connsiteX296" fmla="*/ 53361 w 102770"/>
                <a:gd name="connsiteY296" fmla="*/ 9162 h 53633"/>
                <a:gd name="connsiteX297" fmla="*/ 53361 w 102770"/>
                <a:gd name="connsiteY297" fmla="*/ 8885 h 53633"/>
                <a:gd name="connsiteX298" fmla="*/ 53637 w 102770"/>
                <a:gd name="connsiteY298" fmla="*/ 8885 h 53633"/>
                <a:gd name="connsiteX299" fmla="*/ 53913 w 102770"/>
                <a:gd name="connsiteY299" fmla="*/ 8885 h 53633"/>
                <a:gd name="connsiteX300" fmla="*/ 54190 w 102770"/>
                <a:gd name="connsiteY300" fmla="*/ 9162 h 53633"/>
                <a:gd name="connsiteX301" fmla="*/ 54466 w 102770"/>
                <a:gd name="connsiteY301" fmla="*/ 9162 h 53633"/>
                <a:gd name="connsiteX302" fmla="*/ 54742 w 102770"/>
                <a:gd name="connsiteY302" fmla="*/ 9438 h 53633"/>
                <a:gd name="connsiteX303" fmla="*/ 55019 w 102770"/>
                <a:gd name="connsiteY303" fmla="*/ 9438 h 53633"/>
                <a:gd name="connsiteX304" fmla="*/ 55295 w 102770"/>
                <a:gd name="connsiteY304" fmla="*/ 9438 h 53633"/>
                <a:gd name="connsiteX305" fmla="*/ 55571 w 102770"/>
                <a:gd name="connsiteY305" fmla="*/ 9438 h 53633"/>
                <a:gd name="connsiteX306" fmla="*/ 55847 w 102770"/>
                <a:gd name="connsiteY306" fmla="*/ 9438 h 53633"/>
                <a:gd name="connsiteX307" fmla="*/ 56123 w 102770"/>
                <a:gd name="connsiteY307" fmla="*/ 9438 h 53633"/>
                <a:gd name="connsiteX308" fmla="*/ 56400 w 102770"/>
                <a:gd name="connsiteY308" fmla="*/ 9438 h 53633"/>
                <a:gd name="connsiteX309" fmla="*/ 56676 w 102770"/>
                <a:gd name="connsiteY309" fmla="*/ 9438 h 53633"/>
                <a:gd name="connsiteX310" fmla="*/ 56952 w 102770"/>
                <a:gd name="connsiteY310" fmla="*/ 9715 h 53633"/>
                <a:gd name="connsiteX311" fmla="*/ 57229 w 102770"/>
                <a:gd name="connsiteY311" fmla="*/ 9715 h 53633"/>
                <a:gd name="connsiteX312" fmla="*/ 57505 w 102770"/>
                <a:gd name="connsiteY312" fmla="*/ 9715 h 53633"/>
                <a:gd name="connsiteX313" fmla="*/ 57781 w 102770"/>
                <a:gd name="connsiteY313" fmla="*/ 9715 h 53633"/>
                <a:gd name="connsiteX314" fmla="*/ 58057 w 102770"/>
                <a:gd name="connsiteY314" fmla="*/ 9715 h 53633"/>
                <a:gd name="connsiteX315" fmla="*/ 58334 w 102770"/>
                <a:gd name="connsiteY315" fmla="*/ 9715 h 53633"/>
                <a:gd name="connsiteX316" fmla="*/ 58610 w 102770"/>
                <a:gd name="connsiteY316" fmla="*/ 9715 h 53633"/>
                <a:gd name="connsiteX317" fmla="*/ 58886 w 102770"/>
                <a:gd name="connsiteY317" fmla="*/ 9715 h 53633"/>
                <a:gd name="connsiteX318" fmla="*/ 59163 w 102770"/>
                <a:gd name="connsiteY318" fmla="*/ 9715 h 53633"/>
                <a:gd name="connsiteX319" fmla="*/ 59439 w 102770"/>
                <a:gd name="connsiteY319" fmla="*/ 9715 h 53633"/>
                <a:gd name="connsiteX320" fmla="*/ 59715 w 102770"/>
                <a:gd name="connsiteY320" fmla="*/ 9715 h 53633"/>
                <a:gd name="connsiteX321" fmla="*/ 59991 w 102770"/>
                <a:gd name="connsiteY321" fmla="*/ 9715 h 53633"/>
                <a:gd name="connsiteX322" fmla="*/ 60267 w 102770"/>
                <a:gd name="connsiteY322" fmla="*/ 9715 h 53633"/>
                <a:gd name="connsiteX323" fmla="*/ 60267 w 102770"/>
                <a:gd name="connsiteY323" fmla="*/ 9991 h 53633"/>
                <a:gd name="connsiteX324" fmla="*/ 60544 w 102770"/>
                <a:gd name="connsiteY324" fmla="*/ 9991 h 53633"/>
                <a:gd name="connsiteX325" fmla="*/ 60820 w 102770"/>
                <a:gd name="connsiteY325" fmla="*/ 10268 h 53633"/>
                <a:gd name="connsiteX326" fmla="*/ 60820 w 102770"/>
                <a:gd name="connsiteY326" fmla="*/ 10544 h 53633"/>
                <a:gd name="connsiteX327" fmla="*/ 61096 w 102770"/>
                <a:gd name="connsiteY327" fmla="*/ 10544 h 53633"/>
                <a:gd name="connsiteX328" fmla="*/ 61096 w 102770"/>
                <a:gd name="connsiteY328" fmla="*/ 10820 h 53633"/>
                <a:gd name="connsiteX329" fmla="*/ 61372 w 102770"/>
                <a:gd name="connsiteY329" fmla="*/ 10820 h 53633"/>
                <a:gd name="connsiteX330" fmla="*/ 61372 w 102770"/>
                <a:gd name="connsiteY330" fmla="*/ 11097 h 53633"/>
                <a:gd name="connsiteX331" fmla="*/ 61372 w 102770"/>
                <a:gd name="connsiteY331" fmla="*/ 11374 h 53633"/>
                <a:gd name="connsiteX332" fmla="*/ 61649 w 102770"/>
                <a:gd name="connsiteY332" fmla="*/ 11374 h 53633"/>
                <a:gd name="connsiteX333" fmla="*/ 61649 w 102770"/>
                <a:gd name="connsiteY333" fmla="*/ 11650 h 53633"/>
                <a:gd name="connsiteX334" fmla="*/ 61925 w 102770"/>
                <a:gd name="connsiteY334" fmla="*/ 11650 h 53633"/>
                <a:gd name="connsiteX335" fmla="*/ 62201 w 102770"/>
                <a:gd name="connsiteY335" fmla="*/ 11650 h 53633"/>
                <a:gd name="connsiteX336" fmla="*/ 62478 w 102770"/>
                <a:gd name="connsiteY336" fmla="*/ 11650 h 53633"/>
                <a:gd name="connsiteX337" fmla="*/ 62478 w 102770"/>
                <a:gd name="connsiteY337" fmla="*/ 11926 h 53633"/>
                <a:gd name="connsiteX338" fmla="*/ 62754 w 102770"/>
                <a:gd name="connsiteY338" fmla="*/ 11926 h 53633"/>
                <a:gd name="connsiteX339" fmla="*/ 62754 w 102770"/>
                <a:gd name="connsiteY339" fmla="*/ 11650 h 53633"/>
                <a:gd name="connsiteX340" fmla="*/ 63030 w 102770"/>
                <a:gd name="connsiteY340" fmla="*/ 11650 h 53633"/>
                <a:gd name="connsiteX341" fmla="*/ 63307 w 102770"/>
                <a:gd name="connsiteY341" fmla="*/ 11650 h 53633"/>
                <a:gd name="connsiteX342" fmla="*/ 63583 w 102770"/>
                <a:gd name="connsiteY342" fmla="*/ 11650 h 53633"/>
                <a:gd name="connsiteX343" fmla="*/ 63859 w 102770"/>
                <a:gd name="connsiteY343" fmla="*/ 11650 h 53633"/>
                <a:gd name="connsiteX344" fmla="*/ 63859 w 102770"/>
                <a:gd name="connsiteY344" fmla="*/ 11926 h 53633"/>
                <a:gd name="connsiteX345" fmla="*/ 64135 w 102770"/>
                <a:gd name="connsiteY345" fmla="*/ 11926 h 53633"/>
                <a:gd name="connsiteX346" fmla="*/ 64411 w 102770"/>
                <a:gd name="connsiteY346" fmla="*/ 11926 h 53633"/>
                <a:gd name="connsiteX347" fmla="*/ 64411 w 102770"/>
                <a:gd name="connsiteY347" fmla="*/ 12203 h 53633"/>
                <a:gd name="connsiteX348" fmla="*/ 64688 w 102770"/>
                <a:gd name="connsiteY348" fmla="*/ 12203 h 53633"/>
                <a:gd name="connsiteX349" fmla="*/ 64688 w 102770"/>
                <a:gd name="connsiteY349" fmla="*/ 12480 h 53633"/>
                <a:gd name="connsiteX350" fmla="*/ 64964 w 102770"/>
                <a:gd name="connsiteY350" fmla="*/ 12480 h 53633"/>
                <a:gd name="connsiteX351" fmla="*/ 65240 w 102770"/>
                <a:gd name="connsiteY351" fmla="*/ 12756 h 53633"/>
                <a:gd name="connsiteX352" fmla="*/ 65516 w 102770"/>
                <a:gd name="connsiteY352" fmla="*/ 12756 h 53633"/>
                <a:gd name="connsiteX353" fmla="*/ 65516 w 102770"/>
                <a:gd name="connsiteY353" fmla="*/ 13032 h 53633"/>
                <a:gd name="connsiteX354" fmla="*/ 65793 w 102770"/>
                <a:gd name="connsiteY354" fmla="*/ 13032 h 53633"/>
                <a:gd name="connsiteX355" fmla="*/ 66069 w 102770"/>
                <a:gd name="connsiteY355" fmla="*/ 13309 h 53633"/>
                <a:gd name="connsiteX356" fmla="*/ 66345 w 102770"/>
                <a:gd name="connsiteY356" fmla="*/ 13309 h 53633"/>
                <a:gd name="connsiteX357" fmla="*/ 66622 w 102770"/>
                <a:gd name="connsiteY357" fmla="*/ 13309 h 53633"/>
                <a:gd name="connsiteX358" fmla="*/ 66622 w 102770"/>
                <a:gd name="connsiteY358" fmla="*/ 13585 h 53633"/>
                <a:gd name="connsiteX359" fmla="*/ 66898 w 102770"/>
                <a:gd name="connsiteY359" fmla="*/ 13585 h 53633"/>
                <a:gd name="connsiteX360" fmla="*/ 66898 w 102770"/>
                <a:gd name="connsiteY360" fmla="*/ 13862 h 53633"/>
                <a:gd name="connsiteX361" fmla="*/ 67174 w 102770"/>
                <a:gd name="connsiteY361" fmla="*/ 13862 h 53633"/>
                <a:gd name="connsiteX362" fmla="*/ 67174 w 102770"/>
                <a:gd name="connsiteY362" fmla="*/ 14138 h 53633"/>
                <a:gd name="connsiteX363" fmla="*/ 67451 w 102770"/>
                <a:gd name="connsiteY363" fmla="*/ 14138 h 53633"/>
                <a:gd name="connsiteX364" fmla="*/ 67451 w 102770"/>
                <a:gd name="connsiteY364" fmla="*/ 14415 h 53633"/>
                <a:gd name="connsiteX365" fmla="*/ 67727 w 102770"/>
                <a:gd name="connsiteY365" fmla="*/ 14415 h 53633"/>
                <a:gd name="connsiteX366" fmla="*/ 67727 w 102770"/>
                <a:gd name="connsiteY366" fmla="*/ 14691 h 53633"/>
                <a:gd name="connsiteX367" fmla="*/ 68003 w 102770"/>
                <a:gd name="connsiteY367" fmla="*/ 14967 h 53633"/>
                <a:gd name="connsiteX368" fmla="*/ 68279 w 102770"/>
                <a:gd name="connsiteY368" fmla="*/ 14967 h 53633"/>
                <a:gd name="connsiteX369" fmla="*/ 68279 w 102770"/>
                <a:gd name="connsiteY369" fmla="*/ 15244 h 53633"/>
                <a:gd name="connsiteX370" fmla="*/ 68555 w 102770"/>
                <a:gd name="connsiteY370" fmla="*/ 15244 h 53633"/>
                <a:gd name="connsiteX371" fmla="*/ 68555 w 102770"/>
                <a:gd name="connsiteY371" fmla="*/ 15521 h 53633"/>
                <a:gd name="connsiteX372" fmla="*/ 68832 w 102770"/>
                <a:gd name="connsiteY372" fmla="*/ 15521 h 53633"/>
                <a:gd name="connsiteX373" fmla="*/ 68832 w 102770"/>
                <a:gd name="connsiteY373" fmla="*/ 15797 h 53633"/>
                <a:gd name="connsiteX374" fmla="*/ 69108 w 102770"/>
                <a:gd name="connsiteY374" fmla="*/ 15797 h 53633"/>
                <a:gd name="connsiteX375" fmla="*/ 69108 w 102770"/>
                <a:gd name="connsiteY375" fmla="*/ 15521 h 53633"/>
                <a:gd name="connsiteX376" fmla="*/ 69384 w 102770"/>
                <a:gd name="connsiteY376" fmla="*/ 15521 h 53633"/>
                <a:gd name="connsiteX377" fmla="*/ 69660 w 102770"/>
                <a:gd name="connsiteY377" fmla="*/ 15521 h 53633"/>
                <a:gd name="connsiteX378" fmla="*/ 69660 w 102770"/>
                <a:gd name="connsiteY378" fmla="*/ 15797 h 53633"/>
                <a:gd name="connsiteX379" fmla="*/ 69937 w 102770"/>
                <a:gd name="connsiteY379" fmla="*/ 15797 h 53633"/>
                <a:gd name="connsiteX380" fmla="*/ 69937 w 102770"/>
                <a:gd name="connsiteY380" fmla="*/ 16073 h 53633"/>
                <a:gd name="connsiteX381" fmla="*/ 70213 w 102770"/>
                <a:gd name="connsiteY381" fmla="*/ 16073 h 53633"/>
                <a:gd name="connsiteX382" fmla="*/ 70213 w 102770"/>
                <a:gd name="connsiteY382" fmla="*/ 16350 h 53633"/>
                <a:gd name="connsiteX383" fmla="*/ 70489 w 102770"/>
                <a:gd name="connsiteY383" fmla="*/ 16350 h 53633"/>
                <a:gd name="connsiteX384" fmla="*/ 70766 w 102770"/>
                <a:gd name="connsiteY384" fmla="*/ 16350 h 53633"/>
                <a:gd name="connsiteX385" fmla="*/ 70766 w 102770"/>
                <a:gd name="connsiteY385" fmla="*/ 16626 h 53633"/>
                <a:gd name="connsiteX386" fmla="*/ 71042 w 102770"/>
                <a:gd name="connsiteY386" fmla="*/ 16626 h 53633"/>
                <a:gd name="connsiteX387" fmla="*/ 71318 w 102770"/>
                <a:gd name="connsiteY387" fmla="*/ 16626 h 53633"/>
                <a:gd name="connsiteX388" fmla="*/ 71318 w 102770"/>
                <a:gd name="connsiteY388" fmla="*/ 16903 h 53633"/>
                <a:gd name="connsiteX389" fmla="*/ 71594 w 102770"/>
                <a:gd name="connsiteY389" fmla="*/ 16903 h 53633"/>
                <a:gd name="connsiteX390" fmla="*/ 71871 w 102770"/>
                <a:gd name="connsiteY390" fmla="*/ 16903 h 53633"/>
                <a:gd name="connsiteX391" fmla="*/ 71871 w 102770"/>
                <a:gd name="connsiteY391" fmla="*/ 17179 h 53633"/>
                <a:gd name="connsiteX392" fmla="*/ 72147 w 102770"/>
                <a:gd name="connsiteY392" fmla="*/ 17179 h 53633"/>
                <a:gd name="connsiteX393" fmla="*/ 72147 w 102770"/>
                <a:gd name="connsiteY393" fmla="*/ 17456 h 53633"/>
                <a:gd name="connsiteX394" fmla="*/ 72423 w 102770"/>
                <a:gd name="connsiteY394" fmla="*/ 17732 h 53633"/>
                <a:gd name="connsiteX395" fmla="*/ 72423 w 102770"/>
                <a:gd name="connsiteY395" fmla="*/ 18009 h 53633"/>
                <a:gd name="connsiteX396" fmla="*/ 72423 w 102770"/>
                <a:gd name="connsiteY396" fmla="*/ 18285 h 53633"/>
                <a:gd name="connsiteX397" fmla="*/ 72699 w 102770"/>
                <a:gd name="connsiteY397" fmla="*/ 18285 h 53633"/>
                <a:gd name="connsiteX398" fmla="*/ 72699 w 102770"/>
                <a:gd name="connsiteY398" fmla="*/ 18562 h 53633"/>
                <a:gd name="connsiteX399" fmla="*/ 72976 w 102770"/>
                <a:gd name="connsiteY399" fmla="*/ 18562 h 53633"/>
                <a:gd name="connsiteX400" fmla="*/ 73252 w 102770"/>
                <a:gd name="connsiteY400" fmla="*/ 18562 h 53633"/>
                <a:gd name="connsiteX401" fmla="*/ 73252 w 102770"/>
                <a:gd name="connsiteY401" fmla="*/ 18285 h 53633"/>
                <a:gd name="connsiteX402" fmla="*/ 73528 w 102770"/>
                <a:gd name="connsiteY402" fmla="*/ 18009 h 53633"/>
                <a:gd name="connsiteX403" fmla="*/ 73528 w 102770"/>
                <a:gd name="connsiteY403" fmla="*/ 17732 h 53633"/>
                <a:gd name="connsiteX404" fmla="*/ 73804 w 102770"/>
                <a:gd name="connsiteY404" fmla="*/ 17732 h 53633"/>
                <a:gd name="connsiteX405" fmla="*/ 73804 w 102770"/>
                <a:gd name="connsiteY405" fmla="*/ 17456 h 53633"/>
                <a:gd name="connsiteX406" fmla="*/ 74081 w 102770"/>
                <a:gd name="connsiteY406" fmla="*/ 17456 h 53633"/>
                <a:gd name="connsiteX407" fmla="*/ 74081 w 102770"/>
                <a:gd name="connsiteY407" fmla="*/ 17179 h 53633"/>
                <a:gd name="connsiteX408" fmla="*/ 74357 w 102770"/>
                <a:gd name="connsiteY408" fmla="*/ 17179 h 53633"/>
                <a:gd name="connsiteX409" fmla="*/ 74357 w 102770"/>
                <a:gd name="connsiteY409" fmla="*/ 16903 h 53633"/>
                <a:gd name="connsiteX410" fmla="*/ 74633 w 102770"/>
                <a:gd name="connsiteY410" fmla="*/ 16903 h 53633"/>
                <a:gd name="connsiteX411" fmla="*/ 74633 w 102770"/>
                <a:gd name="connsiteY411" fmla="*/ 16626 h 53633"/>
                <a:gd name="connsiteX412" fmla="*/ 74910 w 102770"/>
                <a:gd name="connsiteY412" fmla="*/ 16626 h 53633"/>
                <a:gd name="connsiteX413" fmla="*/ 74910 w 102770"/>
                <a:gd name="connsiteY413" fmla="*/ 16350 h 53633"/>
                <a:gd name="connsiteX414" fmla="*/ 75186 w 102770"/>
                <a:gd name="connsiteY414" fmla="*/ 16350 h 53633"/>
                <a:gd name="connsiteX415" fmla="*/ 75186 w 102770"/>
                <a:gd name="connsiteY415" fmla="*/ 16073 h 53633"/>
                <a:gd name="connsiteX416" fmla="*/ 75186 w 102770"/>
                <a:gd name="connsiteY416" fmla="*/ 15797 h 53633"/>
                <a:gd name="connsiteX417" fmla="*/ 75186 w 102770"/>
                <a:gd name="connsiteY417" fmla="*/ 15521 h 53633"/>
                <a:gd name="connsiteX418" fmla="*/ 75186 w 102770"/>
                <a:gd name="connsiteY418" fmla="*/ 15244 h 53633"/>
                <a:gd name="connsiteX419" fmla="*/ 75462 w 102770"/>
                <a:gd name="connsiteY419" fmla="*/ 15244 h 53633"/>
                <a:gd name="connsiteX420" fmla="*/ 75462 w 102770"/>
                <a:gd name="connsiteY420" fmla="*/ 14967 h 53633"/>
                <a:gd name="connsiteX421" fmla="*/ 75462 w 102770"/>
                <a:gd name="connsiteY421" fmla="*/ 14691 h 53633"/>
                <a:gd name="connsiteX422" fmla="*/ 75738 w 102770"/>
                <a:gd name="connsiteY422" fmla="*/ 14415 h 53633"/>
                <a:gd name="connsiteX423" fmla="*/ 76015 w 102770"/>
                <a:gd name="connsiteY423" fmla="*/ 14415 h 53633"/>
                <a:gd name="connsiteX424" fmla="*/ 76015 w 102770"/>
                <a:gd name="connsiteY424" fmla="*/ 14138 h 53633"/>
                <a:gd name="connsiteX425" fmla="*/ 76291 w 102770"/>
                <a:gd name="connsiteY425" fmla="*/ 14138 h 53633"/>
                <a:gd name="connsiteX426" fmla="*/ 76567 w 102770"/>
                <a:gd name="connsiteY426" fmla="*/ 14138 h 53633"/>
                <a:gd name="connsiteX427" fmla="*/ 76843 w 102770"/>
                <a:gd name="connsiteY427" fmla="*/ 14138 h 53633"/>
                <a:gd name="connsiteX428" fmla="*/ 77120 w 102770"/>
                <a:gd name="connsiteY428" fmla="*/ 14138 h 53633"/>
                <a:gd name="connsiteX429" fmla="*/ 77396 w 102770"/>
                <a:gd name="connsiteY429" fmla="*/ 14138 h 53633"/>
                <a:gd name="connsiteX430" fmla="*/ 77396 w 102770"/>
                <a:gd name="connsiteY430" fmla="*/ 13862 h 53633"/>
                <a:gd name="connsiteX431" fmla="*/ 77396 w 102770"/>
                <a:gd name="connsiteY431" fmla="*/ 13585 h 53633"/>
                <a:gd name="connsiteX432" fmla="*/ 77120 w 102770"/>
                <a:gd name="connsiteY432" fmla="*/ 13309 h 53633"/>
                <a:gd name="connsiteX433" fmla="*/ 77120 w 102770"/>
                <a:gd name="connsiteY433" fmla="*/ 13032 h 53633"/>
                <a:gd name="connsiteX434" fmla="*/ 77396 w 102770"/>
                <a:gd name="connsiteY434" fmla="*/ 13032 h 53633"/>
                <a:gd name="connsiteX435" fmla="*/ 77672 w 102770"/>
                <a:gd name="connsiteY435" fmla="*/ 13032 h 53633"/>
                <a:gd name="connsiteX436" fmla="*/ 77672 w 102770"/>
                <a:gd name="connsiteY436" fmla="*/ 12756 h 53633"/>
                <a:gd name="connsiteX437" fmla="*/ 77948 w 102770"/>
                <a:gd name="connsiteY437" fmla="*/ 12756 h 53633"/>
                <a:gd name="connsiteX438" fmla="*/ 78225 w 102770"/>
                <a:gd name="connsiteY438" fmla="*/ 12756 h 53633"/>
                <a:gd name="connsiteX439" fmla="*/ 78225 w 102770"/>
                <a:gd name="connsiteY439" fmla="*/ 12480 h 53633"/>
                <a:gd name="connsiteX440" fmla="*/ 78501 w 102770"/>
                <a:gd name="connsiteY440" fmla="*/ 12480 h 53633"/>
                <a:gd name="connsiteX441" fmla="*/ 78501 w 102770"/>
                <a:gd name="connsiteY441" fmla="*/ 12203 h 53633"/>
                <a:gd name="connsiteX442" fmla="*/ 78777 w 102770"/>
                <a:gd name="connsiteY442" fmla="*/ 12203 h 53633"/>
                <a:gd name="connsiteX443" fmla="*/ 79054 w 102770"/>
                <a:gd name="connsiteY443" fmla="*/ 12203 h 53633"/>
                <a:gd name="connsiteX444" fmla="*/ 79054 w 102770"/>
                <a:gd name="connsiteY444" fmla="*/ 11926 h 53633"/>
                <a:gd name="connsiteX445" fmla="*/ 79330 w 102770"/>
                <a:gd name="connsiteY445" fmla="*/ 11926 h 53633"/>
                <a:gd name="connsiteX446" fmla="*/ 79330 w 102770"/>
                <a:gd name="connsiteY446" fmla="*/ 11650 h 53633"/>
                <a:gd name="connsiteX447" fmla="*/ 79606 w 102770"/>
                <a:gd name="connsiteY447" fmla="*/ 11650 h 53633"/>
                <a:gd name="connsiteX448" fmla="*/ 79882 w 102770"/>
                <a:gd name="connsiteY448" fmla="*/ 11650 h 53633"/>
                <a:gd name="connsiteX449" fmla="*/ 80159 w 102770"/>
                <a:gd name="connsiteY449" fmla="*/ 11650 h 53633"/>
                <a:gd name="connsiteX450" fmla="*/ 80159 w 102770"/>
                <a:gd name="connsiteY450" fmla="*/ 11374 h 53633"/>
                <a:gd name="connsiteX451" fmla="*/ 80435 w 102770"/>
                <a:gd name="connsiteY451" fmla="*/ 11374 h 53633"/>
                <a:gd name="connsiteX452" fmla="*/ 80711 w 102770"/>
                <a:gd name="connsiteY452" fmla="*/ 11374 h 53633"/>
                <a:gd name="connsiteX453" fmla="*/ 80987 w 102770"/>
                <a:gd name="connsiteY453" fmla="*/ 11374 h 53633"/>
                <a:gd name="connsiteX454" fmla="*/ 80987 w 102770"/>
                <a:gd name="connsiteY454" fmla="*/ 11650 h 53633"/>
                <a:gd name="connsiteX455" fmla="*/ 81264 w 102770"/>
                <a:gd name="connsiteY455" fmla="*/ 11650 h 53633"/>
                <a:gd name="connsiteX456" fmla="*/ 81264 w 102770"/>
                <a:gd name="connsiteY456" fmla="*/ 11926 h 53633"/>
                <a:gd name="connsiteX457" fmla="*/ 81540 w 102770"/>
                <a:gd name="connsiteY457" fmla="*/ 11926 h 53633"/>
                <a:gd name="connsiteX458" fmla="*/ 81540 w 102770"/>
                <a:gd name="connsiteY458" fmla="*/ 12203 h 53633"/>
                <a:gd name="connsiteX459" fmla="*/ 81816 w 102770"/>
                <a:gd name="connsiteY459" fmla="*/ 12203 h 53633"/>
                <a:gd name="connsiteX460" fmla="*/ 81816 w 102770"/>
                <a:gd name="connsiteY460" fmla="*/ 12480 h 53633"/>
                <a:gd name="connsiteX461" fmla="*/ 82092 w 102770"/>
                <a:gd name="connsiteY461" fmla="*/ 12480 h 53633"/>
                <a:gd name="connsiteX462" fmla="*/ 82092 w 102770"/>
                <a:gd name="connsiteY462" fmla="*/ 12756 h 53633"/>
                <a:gd name="connsiteX463" fmla="*/ 82369 w 102770"/>
                <a:gd name="connsiteY463" fmla="*/ 13032 h 53633"/>
                <a:gd name="connsiteX464" fmla="*/ 82369 w 102770"/>
                <a:gd name="connsiteY464" fmla="*/ 13309 h 53633"/>
                <a:gd name="connsiteX465" fmla="*/ 82645 w 102770"/>
                <a:gd name="connsiteY465" fmla="*/ 13309 h 53633"/>
                <a:gd name="connsiteX466" fmla="*/ 82645 w 102770"/>
                <a:gd name="connsiteY466" fmla="*/ 13585 h 53633"/>
                <a:gd name="connsiteX467" fmla="*/ 82645 w 102770"/>
                <a:gd name="connsiteY467" fmla="*/ 13862 h 53633"/>
                <a:gd name="connsiteX468" fmla="*/ 82921 w 102770"/>
                <a:gd name="connsiteY468" fmla="*/ 13862 h 53633"/>
                <a:gd name="connsiteX469" fmla="*/ 82921 w 102770"/>
                <a:gd name="connsiteY469" fmla="*/ 14138 h 53633"/>
                <a:gd name="connsiteX470" fmla="*/ 82921 w 102770"/>
                <a:gd name="connsiteY470" fmla="*/ 14415 h 53633"/>
                <a:gd name="connsiteX471" fmla="*/ 82921 w 102770"/>
                <a:gd name="connsiteY471" fmla="*/ 14691 h 53633"/>
                <a:gd name="connsiteX472" fmla="*/ 82645 w 102770"/>
                <a:gd name="connsiteY472" fmla="*/ 14691 h 53633"/>
                <a:gd name="connsiteX473" fmla="*/ 82645 w 102770"/>
                <a:gd name="connsiteY473" fmla="*/ 14967 h 53633"/>
                <a:gd name="connsiteX474" fmla="*/ 82645 w 102770"/>
                <a:gd name="connsiteY474" fmla="*/ 15244 h 53633"/>
                <a:gd name="connsiteX475" fmla="*/ 82369 w 102770"/>
                <a:gd name="connsiteY475" fmla="*/ 15244 h 53633"/>
                <a:gd name="connsiteX476" fmla="*/ 82369 w 102770"/>
                <a:gd name="connsiteY476" fmla="*/ 15521 h 53633"/>
                <a:gd name="connsiteX477" fmla="*/ 82092 w 102770"/>
                <a:gd name="connsiteY477" fmla="*/ 15521 h 53633"/>
                <a:gd name="connsiteX478" fmla="*/ 82092 w 102770"/>
                <a:gd name="connsiteY478" fmla="*/ 15797 h 53633"/>
                <a:gd name="connsiteX479" fmla="*/ 81816 w 102770"/>
                <a:gd name="connsiteY479" fmla="*/ 15797 h 53633"/>
                <a:gd name="connsiteX480" fmla="*/ 81540 w 102770"/>
                <a:gd name="connsiteY480" fmla="*/ 15797 h 53633"/>
                <a:gd name="connsiteX481" fmla="*/ 81540 w 102770"/>
                <a:gd name="connsiteY481" fmla="*/ 16073 h 53633"/>
                <a:gd name="connsiteX482" fmla="*/ 81264 w 102770"/>
                <a:gd name="connsiteY482" fmla="*/ 16073 h 53633"/>
                <a:gd name="connsiteX483" fmla="*/ 80987 w 102770"/>
                <a:gd name="connsiteY483" fmla="*/ 16350 h 53633"/>
                <a:gd name="connsiteX484" fmla="*/ 80987 w 102770"/>
                <a:gd name="connsiteY484" fmla="*/ 16626 h 53633"/>
                <a:gd name="connsiteX485" fmla="*/ 80987 w 102770"/>
                <a:gd name="connsiteY485" fmla="*/ 16903 h 53633"/>
                <a:gd name="connsiteX486" fmla="*/ 80987 w 102770"/>
                <a:gd name="connsiteY486" fmla="*/ 17179 h 53633"/>
                <a:gd name="connsiteX487" fmla="*/ 80987 w 102770"/>
                <a:gd name="connsiteY487" fmla="*/ 17456 h 53633"/>
                <a:gd name="connsiteX488" fmla="*/ 81264 w 102770"/>
                <a:gd name="connsiteY488" fmla="*/ 17732 h 53633"/>
                <a:gd name="connsiteX489" fmla="*/ 81264 w 102770"/>
                <a:gd name="connsiteY489" fmla="*/ 18009 h 53633"/>
                <a:gd name="connsiteX490" fmla="*/ 81540 w 102770"/>
                <a:gd name="connsiteY490" fmla="*/ 18009 h 53633"/>
                <a:gd name="connsiteX491" fmla="*/ 81540 w 102770"/>
                <a:gd name="connsiteY491" fmla="*/ 18285 h 53633"/>
                <a:gd name="connsiteX492" fmla="*/ 81816 w 102770"/>
                <a:gd name="connsiteY492" fmla="*/ 18285 h 53633"/>
                <a:gd name="connsiteX493" fmla="*/ 81816 w 102770"/>
                <a:gd name="connsiteY493" fmla="*/ 18562 h 53633"/>
                <a:gd name="connsiteX494" fmla="*/ 81816 w 102770"/>
                <a:gd name="connsiteY494" fmla="*/ 18838 h 53633"/>
                <a:gd name="connsiteX495" fmla="*/ 82092 w 102770"/>
                <a:gd name="connsiteY495" fmla="*/ 18838 h 53633"/>
                <a:gd name="connsiteX496" fmla="*/ 82092 w 102770"/>
                <a:gd name="connsiteY496" fmla="*/ 19114 h 53633"/>
                <a:gd name="connsiteX497" fmla="*/ 82369 w 102770"/>
                <a:gd name="connsiteY497" fmla="*/ 19114 h 53633"/>
                <a:gd name="connsiteX498" fmla="*/ 82369 w 102770"/>
                <a:gd name="connsiteY498" fmla="*/ 19391 h 53633"/>
                <a:gd name="connsiteX499" fmla="*/ 82645 w 102770"/>
                <a:gd name="connsiteY499" fmla="*/ 19391 h 53633"/>
                <a:gd name="connsiteX500" fmla="*/ 82645 w 102770"/>
                <a:gd name="connsiteY500" fmla="*/ 19667 h 53633"/>
                <a:gd name="connsiteX501" fmla="*/ 82921 w 102770"/>
                <a:gd name="connsiteY501" fmla="*/ 19667 h 53633"/>
                <a:gd name="connsiteX502" fmla="*/ 83197 w 102770"/>
                <a:gd name="connsiteY502" fmla="*/ 19944 h 53633"/>
                <a:gd name="connsiteX503" fmla="*/ 83474 w 102770"/>
                <a:gd name="connsiteY503" fmla="*/ 19944 h 53633"/>
                <a:gd name="connsiteX504" fmla="*/ 83750 w 102770"/>
                <a:gd name="connsiteY504" fmla="*/ 19944 h 53633"/>
                <a:gd name="connsiteX505" fmla="*/ 84026 w 102770"/>
                <a:gd name="connsiteY505" fmla="*/ 19944 h 53633"/>
                <a:gd name="connsiteX506" fmla="*/ 84026 w 102770"/>
                <a:gd name="connsiteY506" fmla="*/ 20220 h 53633"/>
                <a:gd name="connsiteX507" fmla="*/ 84303 w 102770"/>
                <a:gd name="connsiteY507" fmla="*/ 20220 h 53633"/>
                <a:gd name="connsiteX508" fmla="*/ 84303 w 102770"/>
                <a:gd name="connsiteY508" fmla="*/ 20497 h 53633"/>
                <a:gd name="connsiteX509" fmla="*/ 84579 w 102770"/>
                <a:gd name="connsiteY509" fmla="*/ 20497 h 53633"/>
                <a:gd name="connsiteX510" fmla="*/ 84579 w 102770"/>
                <a:gd name="connsiteY510" fmla="*/ 20773 h 53633"/>
                <a:gd name="connsiteX511" fmla="*/ 84579 w 102770"/>
                <a:gd name="connsiteY511" fmla="*/ 21050 h 53633"/>
                <a:gd name="connsiteX512" fmla="*/ 84855 w 102770"/>
                <a:gd name="connsiteY512" fmla="*/ 21050 h 53633"/>
                <a:gd name="connsiteX513" fmla="*/ 84855 w 102770"/>
                <a:gd name="connsiteY513" fmla="*/ 21326 h 53633"/>
                <a:gd name="connsiteX514" fmla="*/ 84855 w 102770"/>
                <a:gd name="connsiteY514" fmla="*/ 21603 h 53633"/>
                <a:gd name="connsiteX515" fmla="*/ 84855 w 102770"/>
                <a:gd name="connsiteY515" fmla="*/ 21879 h 53633"/>
                <a:gd name="connsiteX516" fmla="*/ 84855 w 102770"/>
                <a:gd name="connsiteY516" fmla="*/ 22156 h 53633"/>
                <a:gd name="connsiteX517" fmla="*/ 84855 w 102770"/>
                <a:gd name="connsiteY517" fmla="*/ 22432 h 53633"/>
                <a:gd name="connsiteX518" fmla="*/ 84579 w 102770"/>
                <a:gd name="connsiteY518" fmla="*/ 22432 h 53633"/>
                <a:gd name="connsiteX519" fmla="*/ 84579 w 102770"/>
                <a:gd name="connsiteY519" fmla="*/ 22709 h 53633"/>
                <a:gd name="connsiteX520" fmla="*/ 84855 w 102770"/>
                <a:gd name="connsiteY520" fmla="*/ 22985 h 53633"/>
                <a:gd name="connsiteX521" fmla="*/ 84855 w 102770"/>
                <a:gd name="connsiteY521" fmla="*/ 23261 h 53633"/>
                <a:gd name="connsiteX522" fmla="*/ 84855 w 102770"/>
                <a:gd name="connsiteY522" fmla="*/ 23538 h 53633"/>
                <a:gd name="connsiteX523" fmla="*/ 84855 w 102770"/>
                <a:gd name="connsiteY523" fmla="*/ 23814 h 53633"/>
                <a:gd name="connsiteX524" fmla="*/ 85131 w 102770"/>
                <a:gd name="connsiteY524" fmla="*/ 23814 h 53633"/>
                <a:gd name="connsiteX525" fmla="*/ 85131 w 102770"/>
                <a:gd name="connsiteY525" fmla="*/ 24091 h 53633"/>
                <a:gd name="connsiteX526" fmla="*/ 85131 w 102770"/>
                <a:gd name="connsiteY526" fmla="*/ 23814 h 53633"/>
                <a:gd name="connsiteX527" fmla="*/ 85408 w 102770"/>
                <a:gd name="connsiteY527" fmla="*/ 23814 h 53633"/>
                <a:gd name="connsiteX528" fmla="*/ 85408 w 102770"/>
                <a:gd name="connsiteY528" fmla="*/ 23538 h 53633"/>
                <a:gd name="connsiteX529" fmla="*/ 85684 w 102770"/>
                <a:gd name="connsiteY529" fmla="*/ 23538 h 53633"/>
                <a:gd name="connsiteX530" fmla="*/ 85960 w 102770"/>
                <a:gd name="connsiteY530" fmla="*/ 23538 h 53633"/>
                <a:gd name="connsiteX531" fmla="*/ 86236 w 102770"/>
                <a:gd name="connsiteY531" fmla="*/ 23538 h 53633"/>
                <a:gd name="connsiteX532" fmla="*/ 86236 w 102770"/>
                <a:gd name="connsiteY532" fmla="*/ 23814 h 53633"/>
                <a:gd name="connsiteX533" fmla="*/ 86513 w 102770"/>
                <a:gd name="connsiteY533" fmla="*/ 23814 h 53633"/>
                <a:gd name="connsiteX534" fmla="*/ 86789 w 102770"/>
                <a:gd name="connsiteY534" fmla="*/ 23814 h 53633"/>
                <a:gd name="connsiteX535" fmla="*/ 87065 w 102770"/>
                <a:gd name="connsiteY535" fmla="*/ 23814 h 53633"/>
                <a:gd name="connsiteX536" fmla="*/ 87341 w 102770"/>
                <a:gd name="connsiteY536" fmla="*/ 23814 h 53633"/>
                <a:gd name="connsiteX537" fmla="*/ 87618 w 102770"/>
                <a:gd name="connsiteY537" fmla="*/ 23814 h 53633"/>
                <a:gd name="connsiteX538" fmla="*/ 87894 w 102770"/>
                <a:gd name="connsiteY538" fmla="*/ 23814 h 53633"/>
                <a:gd name="connsiteX539" fmla="*/ 88170 w 102770"/>
                <a:gd name="connsiteY539" fmla="*/ 23814 h 53633"/>
                <a:gd name="connsiteX540" fmla="*/ 88447 w 102770"/>
                <a:gd name="connsiteY540" fmla="*/ 23814 h 53633"/>
                <a:gd name="connsiteX541" fmla="*/ 88447 w 102770"/>
                <a:gd name="connsiteY541" fmla="*/ 23538 h 53633"/>
                <a:gd name="connsiteX542" fmla="*/ 88723 w 102770"/>
                <a:gd name="connsiteY542" fmla="*/ 23538 h 53633"/>
                <a:gd name="connsiteX543" fmla="*/ 88723 w 102770"/>
                <a:gd name="connsiteY543" fmla="*/ 23261 h 53633"/>
                <a:gd name="connsiteX544" fmla="*/ 88999 w 102770"/>
                <a:gd name="connsiteY544" fmla="*/ 23261 h 53633"/>
                <a:gd name="connsiteX545" fmla="*/ 88999 w 102770"/>
                <a:gd name="connsiteY545" fmla="*/ 22985 h 53633"/>
                <a:gd name="connsiteX546" fmla="*/ 89275 w 102770"/>
                <a:gd name="connsiteY546" fmla="*/ 22985 h 53633"/>
                <a:gd name="connsiteX547" fmla="*/ 89275 w 102770"/>
                <a:gd name="connsiteY547" fmla="*/ 22709 h 53633"/>
                <a:gd name="connsiteX548" fmla="*/ 89275 w 102770"/>
                <a:gd name="connsiteY548" fmla="*/ 22432 h 53633"/>
                <a:gd name="connsiteX549" fmla="*/ 89275 w 102770"/>
                <a:gd name="connsiteY549" fmla="*/ 22156 h 53633"/>
                <a:gd name="connsiteX550" fmla="*/ 89275 w 102770"/>
                <a:gd name="connsiteY550" fmla="*/ 21879 h 53633"/>
                <a:gd name="connsiteX551" fmla="*/ 89275 w 102770"/>
                <a:gd name="connsiteY551" fmla="*/ 21603 h 53633"/>
                <a:gd name="connsiteX552" fmla="*/ 89552 w 102770"/>
                <a:gd name="connsiteY552" fmla="*/ 21603 h 53633"/>
                <a:gd name="connsiteX553" fmla="*/ 89552 w 102770"/>
                <a:gd name="connsiteY553" fmla="*/ 21326 h 53633"/>
                <a:gd name="connsiteX554" fmla="*/ 89552 w 102770"/>
                <a:gd name="connsiteY554" fmla="*/ 21050 h 53633"/>
                <a:gd name="connsiteX555" fmla="*/ 89828 w 102770"/>
                <a:gd name="connsiteY555" fmla="*/ 21050 h 53633"/>
                <a:gd name="connsiteX556" fmla="*/ 89828 w 102770"/>
                <a:gd name="connsiteY556" fmla="*/ 20773 h 53633"/>
                <a:gd name="connsiteX557" fmla="*/ 89828 w 102770"/>
                <a:gd name="connsiteY557" fmla="*/ 20497 h 53633"/>
                <a:gd name="connsiteX558" fmla="*/ 90104 w 102770"/>
                <a:gd name="connsiteY558" fmla="*/ 20497 h 53633"/>
                <a:gd name="connsiteX559" fmla="*/ 90104 w 102770"/>
                <a:gd name="connsiteY559" fmla="*/ 20220 h 53633"/>
                <a:gd name="connsiteX560" fmla="*/ 90380 w 102770"/>
                <a:gd name="connsiteY560" fmla="*/ 20220 h 53633"/>
                <a:gd name="connsiteX561" fmla="*/ 90657 w 102770"/>
                <a:gd name="connsiteY561" fmla="*/ 20220 h 53633"/>
                <a:gd name="connsiteX562" fmla="*/ 90657 w 102770"/>
                <a:gd name="connsiteY562" fmla="*/ 19944 h 53633"/>
                <a:gd name="connsiteX563" fmla="*/ 90933 w 102770"/>
                <a:gd name="connsiteY563" fmla="*/ 19944 h 53633"/>
                <a:gd name="connsiteX564" fmla="*/ 91209 w 102770"/>
                <a:gd name="connsiteY564" fmla="*/ 19944 h 53633"/>
                <a:gd name="connsiteX565" fmla="*/ 91485 w 102770"/>
                <a:gd name="connsiteY565" fmla="*/ 19944 h 53633"/>
                <a:gd name="connsiteX566" fmla="*/ 91485 w 102770"/>
                <a:gd name="connsiteY566" fmla="*/ 19667 h 53633"/>
                <a:gd name="connsiteX567" fmla="*/ 91762 w 102770"/>
                <a:gd name="connsiteY567" fmla="*/ 19667 h 53633"/>
                <a:gd name="connsiteX568" fmla="*/ 91762 w 102770"/>
                <a:gd name="connsiteY568" fmla="*/ 19391 h 53633"/>
                <a:gd name="connsiteX569" fmla="*/ 92038 w 102770"/>
                <a:gd name="connsiteY569" fmla="*/ 19391 h 53633"/>
                <a:gd name="connsiteX570" fmla="*/ 92314 w 102770"/>
                <a:gd name="connsiteY570" fmla="*/ 19114 h 53633"/>
                <a:gd name="connsiteX571" fmla="*/ 92591 w 102770"/>
                <a:gd name="connsiteY571" fmla="*/ 18838 h 53633"/>
                <a:gd name="connsiteX572" fmla="*/ 92867 w 102770"/>
                <a:gd name="connsiteY572" fmla="*/ 18838 h 53633"/>
                <a:gd name="connsiteX573" fmla="*/ 93143 w 102770"/>
                <a:gd name="connsiteY573" fmla="*/ 18562 h 53633"/>
                <a:gd name="connsiteX574" fmla="*/ 93419 w 102770"/>
                <a:gd name="connsiteY574" fmla="*/ 18562 h 53633"/>
                <a:gd name="connsiteX575" fmla="*/ 93696 w 102770"/>
                <a:gd name="connsiteY575" fmla="*/ 18562 h 53633"/>
                <a:gd name="connsiteX576" fmla="*/ 93972 w 102770"/>
                <a:gd name="connsiteY576" fmla="*/ 18562 h 53633"/>
                <a:gd name="connsiteX577" fmla="*/ 94248 w 102770"/>
                <a:gd name="connsiteY577" fmla="*/ 18562 h 53633"/>
                <a:gd name="connsiteX578" fmla="*/ 94248 w 102770"/>
                <a:gd name="connsiteY578" fmla="*/ 18285 h 53633"/>
                <a:gd name="connsiteX579" fmla="*/ 94524 w 102770"/>
                <a:gd name="connsiteY579" fmla="*/ 18285 h 53633"/>
                <a:gd name="connsiteX580" fmla="*/ 94800 w 102770"/>
                <a:gd name="connsiteY580" fmla="*/ 18285 h 53633"/>
                <a:gd name="connsiteX581" fmla="*/ 95077 w 102770"/>
                <a:gd name="connsiteY581" fmla="*/ 18285 h 53633"/>
                <a:gd name="connsiteX582" fmla="*/ 95353 w 102770"/>
                <a:gd name="connsiteY582" fmla="*/ 18009 h 53633"/>
                <a:gd name="connsiteX583" fmla="*/ 95629 w 102770"/>
                <a:gd name="connsiteY583" fmla="*/ 18009 h 53633"/>
                <a:gd name="connsiteX584" fmla="*/ 95629 w 102770"/>
                <a:gd name="connsiteY584" fmla="*/ 17732 h 53633"/>
                <a:gd name="connsiteX585" fmla="*/ 95906 w 102770"/>
                <a:gd name="connsiteY585" fmla="*/ 18009 h 53633"/>
                <a:gd name="connsiteX586" fmla="*/ 96182 w 102770"/>
                <a:gd name="connsiteY586" fmla="*/ 18009 h 53633"/>
                <a:gd name="connsiteX587" fmla="*/ 96182 w 102770"/>
                <a:gd name="connsiteY587" fmla="*/ 18285 h 53633"/>
                <a:gd name="connsiteX588" fmla="*/ 96182 w 102770"/>
                <a:gd name="connsiteY588" fmla="*/ 18562 h 53633"/>
                <a:gd name="connsiteX589" fmla="*/ 96458 w 102770"/>
                <a:gd name="connsiteY589" fmla="*/ 18562 h 53633"/>
                <a:gd name="connsiteX590" fmla="*/ 96458 w 102770"/>
                <a:gd name="connsiteY590" fmla="*/ 18838 h 53633"/>
                <a:gd name="connsiteX591" fmla="*/ 96458 w 102770"/>
                <a:gd name="connsiteY591" fmla="*/ 19114 h 53633"/>
                <a:gd name="connsiteX592" fmla="*/ 96458 w 102770"/>
                <a:gd name="connsiteY592" fmla="*/ 19391 h 53633"/>
                <a:gd name="connsiteX593" fmla="*/ 96182 w 102770"/>
                <a:gd name="connsiteY593" fmla="*/ 19391 h 53633"/>
                <a:gd name="connsiteX594" fmla="*/ 96182 w 102770"/>
                <a:gd name="connsiteY594" fmla="*/ 19667 h 53633"/>
                <a:gd name="connsiteX595" fmla="*/ 96182 w 102770"/>
                <a:gd name="connsiteY595" fmla="*/ 19944 h 53633"/>
                <a:gd name="connsiteX596" fmla="*/ 96182 w 102770"/>
                <a:gd name="connsiteY596" fmla="*/ 20220 h 53633"/>
                <a:gd name="connsiteX597" fmla="*/ 96182 w 102770"/>
                <a:gd name="connsiteY597" fmla="*/ 20497 h 53633"/>
                <a:gd name="connsiteX598" fmla="*/ 96182 w 102770"/>
                <a:gd name="connsiteY598" fmla="*/ 20773 h 53633"/>
                <a:gd name="connsiteX599" fmla="*/ 96182 w 102770"/>
                <a:gd name="connsiteY599" fmla="*/ 21050 h 53633"/>
                <a:gd name="connsiteX600" fmla="*/ 96458 w 102770"/>
                <a:gd name="connsiteY600" fmla="*/ 21326 h 53633"/>
                <a:gd name="connsiteX601" fmla="*/ 96458 w 102770"/>
                <a:gd name="connsiteY601" fmla="*/ 21603 h 53633"/>
                <a:gd name="connsiteX602" fmla="*/ 96458 w 102770"/>
                <a:gd name="connsiteY602" fmla="*/ 21879 h 53633"/>
                <a:gd name="connsiteX603" fmla="*/ 96735 w 102770"/>
                <a:gd name="connsiteY603" fmla="*/ 22156 h 53633"/>
                <a:gd name="connsiteX604" fmla="*/ 96735 w 102770"/>
                <a:gd name="connsiteY604" fmla="*/ 22432 h 53633"/>
                <a:gd name="connsiteX605" fmla="*/ 97011 w 102770"/>
                <a:gd name="connsiteY605" fmla="*/ 22432 h 53633"/>
                <a:gd name="connsiteX606" fmla="*/ 97011 w 102770"/>
                <a:gd name="connsiteY606" fmla="*/ 22709 h 53633"/>
                <a:gd name="connsiteX607" fmla="*/ 97287 w 102770"/>
                <a:gd name="connsiteY607" fmla="*/ 22709 h 53633"/>
                <a:gd name="connsiteX608" fmla="*/ 97563 w 102770"/>
                <a:gd name="connsiteY608" fmla="*/ 22709 h 53633"/>
                <a:gd name="connsiteX609" fmla="*/ 97563 w 102770"/>
                <a:gd name="connsiteY609" fmla="*/ 22432 h 53633"/>
                <a:gd name="connsiteX610" fmla="*/ 97840 w 102770"/>
                <a:gd name="connsiteY610" fmla="*/ 22432 h 53633"/>
                <a:gd name="connsiteX611" fmla="*/ 97840 w 102770"/>
                <a:gd name="connsiteY611" fmla="*/ 22709 h 53633"/>
                <a:gd name="connsiteX612" fmla="*/ 98116 w 102770"/>
                <a:gd name="connsiteY612" fmla="*/ 22709 h 53633"/>
                <a:gd name="connsiteX613" fmla="*/ 98116 w 102770"/>
                <a:gd name="connsiteY613" fmla="*/ 22985 h 53633"/>
                <a:gd name="connsiteX614" fmla="*/ 98116 w 102770"/>
                <a:gd name="connsiteY614" fmla="*/ 23261 h 53633"/>
                <a:gd name="connsiteX615" fmla="*/ 98392 w 102770"/>
                <a:gd name="connsiteY615" fmla="*/ 23261 h 53633"/>
                <a:gd name="connsiteX616" fmla="*/ 98668 w 102770"/>
                <a:gd name="connsiteY616" fmla="*/ 23538 h 53633"/>
                <a:gd name="connsiteX617" fmla="*/ 98668 w 102770"/>
                <a:gd name="connsiteY617" fmla="*/ 23814 h 53633"/>
                <a:gd name="connsiteX618" fmla="*/ 98944 w 102770"/>
                <a:gd name="connsiteY618" fmla="*/ 23814 h 53633"/>
                <a:gd name="connsiteX619" fmla="*/ 98944 w 102770"/>
                <a:gd name="connsiteY619" fmla="*/ 24091 h 53633"/>
                <a:gd name="connsiteX620" fmla="*/ 98944 w 102770"/>
                <a:gd name="connsiteY620" fmla="*/ 24367 h 53633"/>
                <a:gd name="connsiteX621" fmla="*/ 99221 w 102770"/>
                <a:gd name="connsiteY621" fmla="*/ 24367 h 53633"/>
                <a:gd name="connsiteX622" fmla="*/ 99221 w 102770"/>
                <a:gd name="connsiteY622" fmla="*/ 24644 h 53633"/>
                <a:gd name="connsiteX623" fmla="*/ 99221 w 102770"/>
                <a:gd name="connsiteY623" fmla="*/ 24920 h 53633"/>
                <a:gd name="connsiteX624" fmla="*/ 99497 w 102770"/>
                <a:gd name="connsiteY624" fmla="*/ 24920 h 53633"/>
                <a:gd name="connsiteX625" fmla="*/ 99497 w 102770"/>
                <a:gd name="connsiteY625" fmla="*/ 25197 h 53633"/>
                <a:gd name="connsiteX626" fmla="*/ 99773 w 102770"/>
                <a:gd name="connsiteY626" fmla="*/ 25197 h 53633"/>
                <a:gd name="connsiteX627" fmla="*/ 99773 w 102770"/>
                <a:gd name="connsiteY627" fmla="*/ 25473 h 53633"/>
                <a:gd name="connsiteX628" fmla="*/ 99773 w 102770"/>
                <a:gd name="connsiteY628" fmla="*/ 25750 h 53633"/>
                <a:gd name="connsiteX629" fmla="*/ 100050 w 102770"/>
                <a:gd name="connsiteY629" fmla="*/ 25750 h 53633"/>
                <a:gd name="connsiteX630" fmla="*/ 100050 w 102770"/>
                <a:gd name="connsiteY630" fmla="*/ 26026 h 53633"/>
                <a:gd name="connsiteX631" fmla="*/ 100050 w 102770"/>
                <a:gd name="connsiteY631" fmla="*/ 26303 h 53633"/>
                <a:gd name="connsiteX632" fmla="*/ 100050 w 102770"/>
                <a:gd name="connsiteY632" fmla="*/ 26579 h 53633"/>
                <a:gd name="connsiteX633" fmla="*/ 100326 w 102770"/>
                <a:gd name="connsiteY633" fmla="*/ 26855 h 53633"/>
                <a:gd name="connsiteX634" fmla="*/ 100326 w 102770"/>
                <a:gd name="connsiteY634" fmla="*/ 27132 h 53633"/>
                <a:gd name="connsiteX635" fmla="*/ 100326 w 102770"/>
                <a:gd name="connsiteY635" fmla="*/ 27408 h 53633"/>
                <a:gd name="connsiteX636" fmla="*/ 100602 w 102770"/>
                <a:gd name="connsiteY636" fmla="*/ 27408 h 53633"/>
                <a:gd name="connsiteX637" fmla="*/ 100602 w 102770"/>
                <a:gd name="connsiteY637" fmla="*/ 27685 h 53633"/>
                <a:gd name="connsiteX638" fmla="*/ 100879 w 102770"/>
                <a:gd name="connsiteY638" fmla="*/ 27961 h 53633"/>
                <a:gd name="connsiteX639" fmla="*/ 100879 w 102770"/>
                <a:gd name="connsiteY639" fmla="*/ 28238 h 53633"/>
                <a:gd name="connsiteX640" fmla="*/ 101155 w 102770"/>
                <a:gd name="connsiteY640" fmla="*/ 28238 h 53633"/>
                <a:gd name="connsiteX641" fmla="*/ 101155 w 102770"/>
                <a:gd name="connsiteY641" fmla="*/ 28514 h 53633"/>
                <a:gd name="connsiteX642" fmla="*/ 101431 w 102770"/>
                <a:gd name="connsiteY642" fmla="*/ 28514 h 53633"/>
                <a:gd name="connsiteX643" fmla="*/ 101431 w 102770"/>
                <a:gd name="connsiteY643" fmla="*/ 28791 h 53633"/>
                <a:gd name="connsiteX644" fmla="*/ 101707 w 102770"/>
                <a:gd name="connsiteY644" fmla="*/ 29067 h 53633"/>
                <a:gd name="connsiteX645" fmla="*/ 101707 w 102770"/>
                <a:gd name="connsiteY645" fmla="*/ 29344 h 53633"/>
                <a:gd name="connsiteX646" fmla="*/ 101707 w 102770"/>
                <a:gd name="connsiteY646" fmla="*/ 29620 h 53633"/>
                <a:gd name="connsiteX647" fmla="*/ 101984 w 102770"/>
                <a:gd name="connsiteY647" fmla="*/ 29620 h 53633"/>
                <a:gd name="connsiteX648" fmla="*/ 101984 w 102770"/>
                <a:gd name="connsiteY648" fmla="*/ 29896 h 53633"/>
                <a:gd name="connsiteX649" fmla="*/ 101984 w 102770"/>
                <a:gd name="connsiteY649" fmla="*/ 30173 h 53633"/>
                <a:gd name="connsiteX650" fmla="*/ 101984 w 102770"/>
                <a:gd name="connsiteY650" fmla="*/ 30450 h 53633"/>
                <a:gd name="connsiteX651" fmla="*/ 101984 w 102770"/>
                <a:gd name="connsiteY651" fmla="*/ 30726 h 53633"/>
                <a:gd name="connsiteX652" fmla="*/ 102260 w 102770"/>
                <a:gd name="connsiteY652" fmla="*/ 30726 h 53633"/>
                <a:gd name="connsiteX653" fmla="*/ 102260 w 102770"/>
                <a:gd name="connsiteY653" fmla="*/ 31002 h 53633"/>
                <a:gd name="connsiteX654" fmla="*/ 102260 w 102770"/>
                <a:gd name="connsiteY654" fmla="*/ 31279 h 53633"/>
                <a:gd name="connsiteX655" fmla="*/ 102536 w 102770"/>
                <a:gd name="connsiteY655" fmla="*/ 31279 h 53633"/>
                <a:gd name="connsiteX656" fmla="*/ 102536 w 102770"/>
                <a:gd name="connsiteY656" fmla="*/ 31555 h 53633"/>
                <a:gd name="connsiteX657" fmla="*/ 102812 w 102770"/>
                <a:gd name="connsiteY657" fmla="*/ 31832 h 53633"/>
                <a:gd name="connsiteX658" fmla="*/ 102812 w 102770"/>
                <a:gd name="connsiteY658" fmla="*/ 32108 h 53633"/>
                <a:gd name="connsiteX659" fmla="*/ 102812 w 102770"/>
                <a:gd name="connsiteY659" fmla="*/ 32385 h 53633"/>
                <a:gd name="connsiteX660" fmla="*/ 102536 w 102770"/>
                <a:gd name="connsiteY660" fmla="*/ 32385 h 53633"/>
                <a:gd name="connsiteX661" fmla="*/ 102536 w 102770"/>
                <a:gd name="connsiteY661" fmla="*/ 32661 h 53633"/>
                <a:gd name="connsiteX662" fmla="*/ 102260 w 102770"/>
                <a:gd name="connsiteY662" fmla="*/ 32661 h 53633"/>
                <a:gd name="connsiteX663" fmla="*/ 101984 w 102770"/>
                <a:gd name="connsiteY663" fmla="*/ 32661 h 53633"/>
                <a:gd name="connsiteX664" fmla="*/ 101707 w 102770"/>
                <a:gd name="connsiteY664" fmla="*/ 32661 h 53633"/>
                <a:gd name="connsiteX665" fmla="*/ 101431 w 102770"/>
                <a:gd name="connsiteY665" fmla="*/ 32661 h 53633"/>
                <a:gd name="connsiteX666" fmla="*/ 101155 w 102770"/>
                <a:gd name="connsiteY666" fmla="*/ 32661 h 53633"/>
                <a:gd name="connsiteX667" fmla="*/ 100879 w 102770"/>
                <a:gd name="connsiteY667" fmla="*/ 32661 h 53633"/>
                <a:gd name="connsiteX668" fmla="*/ 100602 w 102770"/>
                <a:gd name="connsiteY668" fmla="*/ 32661 h 53633"/>
                <a:gd name="connsiteX669" fmla="*/ 100602 w 102770"/>
                <a:gd name="connsiteY669" fmla="*/ 32385 h 53633"/>
                <a:gd name="connsiteX670" fmla="*/ 100326 w 102770"/>
                <a:gd name="connsiteY670" fmla="*/ 32385 h 53633"/>
                <a:gd name="connsiteX671" fmla="*/ 100326 w 102770"/>
                <a:gd name="connsiteY671" fmla="*/ 32108 h 53633"/>
                <a:gd name="connsiteX672" fmla="*/ 100050 w 102770"/>
                <a:gd name="connsiteY672" fmla="*/ 32108 h 53633"/>
                <a:gd name="connsiteX673" fmla="*/ 99773 w 102770"/>
                <a:gd name="connsiteY673" fmla="*/ 32108 h 53633"/>
                <a:gd name="connsiteX674" fmla="*/ 99497 w 102770"/>
                <a:gd name="connsiteY674" fmla="*/ 32108 h 53633"/>
                <a:gd name="connsiteX675" fmla="*/ 99497 w 102770"/>
                <a:gd name="connsiteY675" fmla="*/ 32385 h 53633"/>
                <a:gd name="connsiteX676" fmla="*/ 99221 w 102770"/>
                <a:gd name="connsiteY676" fmla="*/ 32385 h 53633"/>
                <a:gd name="connsiteX677" fmla="*/ 98944 w 102770"/>
                <a:gd name="connsiteY677" fmla="*/ 32385 h 53633"/>
                <a:gd name="connsiteX678" fmla="*/ 98668 w 102770"/>
                <a:gd name="connsiteY678" fmla="*/ 32385 h 53633"/>
                <a:gd name="connsiteX679" fmla="*/ 98668 w 102770"/>
                <a:gd name="connsiteY679" fmla="*/ 32108 h 53633"/>
                <a:gd name="connsiteX680" fmla="*/ 98392 w 102770"/>
                <a:gd name="connsiteY680" fmla="*/ 32108 h 53633"/>
                <a:gd name="connsiteX681" fmla="*/ 98392 w 102770"/>
                <a:gd name="connsiteY681" fmla="*/ 32385 h 53633"/>
                <a:gd name="connsiteX682" fmla="*/ 98116 w 102770"/>
                <a:gd name="connsiteY682" fmla="*/ 32385 h 53633"/>
                <a:gd name="connsiteX683" fmla="*/ 97840 w 102770"/>
                <a:gd name="connsiteY683" fmla="*/ 32385 h 53633"/>
                <a:gd name="connsiteX684" fmla="*/ 97840 w 102770"/>
                <a:gd name="connsiteY684" fmla="*/ 32661 h 53633"/>
                <a:gd name="connsiteX685" fmla="*/ 97563 w 102770"/>
                <a:gd name="connsiteY685" fmla="*/ 32661 h 53633"/>
                <a:gd name="connsiteX686" fmla="*/ 97563 w 102770"/>
                <a:gd name="connsiteY686" fmla="*/ 32938 h 53633"/>
                <a:gd name="connsiteX687" fmla="*/ 97563 w 102770"/>
                <a:gd name="connsiteY687" fmla="*/ 33214 h 53633"/>
                <a:gd name="connsiteX688" fmla="*/ 97287 w 102770"/>
                <a:gd name="connsiteY688" fmla="*/ 33214 h 53633"/>
                <a:gd name="connsiteX689" fmla="*/ 97287 w 102770"/>
                <a:gd name="connsiteY689" fmla="*/ 33491 h 53633"/>
                <a:gd name="connsiteX690" fmla="*/ 97011 w 102770"/>
                <a:gd name="connsiteY690" fmla="*/ 33491 h 53633"/>
                <a:gd name="connsiteX691" fmla="*/ 97011 w 102770"/>
                <a:gd name="connsiteY691" fmla="*/ 33767 h 53633"/>
                <a:gd name="connsiteX692" fmla="*/ 96735 w 102770"/>
                <a:gd name="connsiteY692" fmla="*/ 33767 h 53633"/>
                <a:gd name="connsiteX693" fmla="*/ 96458 w 102770"/>
                <a:gd name="connsiteY693" fmla="*/ 34043 h 53633"/>
                <a:gd name="connsiteX694" fmla="*/ 96182 w 102770"/>
                <a:gd name="connsiteY694" fmla="*/ 34043 h 53633"/>
                <a:gd name="connsiteX695" fmla="*/ 95906 w 102770"/>
                <a:gd name="connsiteY695" fmla="*/ 34043 h 53633"/>
                <a:gd name="connsiteX696" fmla="*/ 95629 w 102770"/>
                <a:gd name="connsiteY696" fmla="*/ 34043 h 53633"/>
                <a:gd name="connsiteX697" fmla="*/ 95353 w 102770"/>
                <a:gd name="connsiteY697" fmla="*/ 34043 h 53633"/>
                <a:gd name="connsiteX698" fmla="*/ 95077 w 102770"/>
                <a:gd name="connsiteY698" fmla="*/ 34043 h 53633"/>
                <a:gd name="connsiteX699" fmla="*/ 95077 w 102770"/>
                <a:gd name="connsiteY699" fmla="*/ 33767 h 53633"/>
                <a:gd name="connsiteX700" fmla="*/ 94800 w 102770"/>
                <a:gd name="connsiteY700" fmla="*/ 33767 h 53633"/>
                <a:gd name="connsiteX701" fmla="*/ 94524 w 102770"/>
                <a:gd name="connsiteY701" fmla="*/ 33767 h 53633"/>
                <a:gd name="connsiteX702" fmla="*/ 94248 w 102770"/>
                <a:gd name="connsiteY702" fmla="*/ 33767 h 53633"/>
                <a:gd name="connsiteX703" fmla="*/ 93972 w 102770"/>
                <a:gd name="connsiteY703" fmla="*/ 33767 h 53633"/>
                <a:gd name="connsiteX704" fmla="*/ 93972 w 102770"/>
                <a:gd name="connsiteY704" fmla="*/ 34043 h 53633"/>
                <a:gd name="connsiteX705" fmla="*/ 93696 w 102770"/>
                <a:gd name="connsiteY705" fmla="*/ 34043 h 53633"/>
                <a:gd name="connsiteX706" fmla="*/ 93419 w 102770"/>
                <a:gd name="connsiteY706" fmla="*/ 34043 h 53633"/>
                <a:gd name="connsiteX707" fmla="*/ 93143 w 102770"/>
                <a:gd name="connsiteY707" fmla="*/ 34320 h 53633"/>
                <a:gd name="connsiteX708" fmla="*/ 92867 w 102770"/>
                <a:gd name="connsiteY708" fmla="*/ 34320 h 53633"/>
                <a:gd name="connsiteX709" fmla="*/ 92591 w 102770"/>
                <a:gd name="connsiteY709" fmla="*/ 34320 h 53633"/>
                <a:gd name="connsiteX710" fmla="*/ 92591 w 102770"/>
                <a:gd name="connsiteY710" fmla="*/ 34597 h 53633"/>
                <a:gd name="connsiteX711" fmla="*/ 92314 w 102770"/>
                <a:gd name="connsiteY711" fmla="*/ 34597 h 53633"/>
                <a:gd name="connsiteX712" fmla="*/ 92038 w 102770"/>
                <a:gd name="connsiteY712" fmla="*/ 34597 h 53633"/>
                <a:gd name="connsiteX713" fmla="*/ 91762 w 102770"/>
                <a:gd name="connsiteY713" fmla="*/ 34597 h 53633"/>
                <a:gd name="connsiteX714" fmla="*/ 91485 w 102770"/>
                <a:gd name="connsiteY714" fmla="*/ 34597 h 53633"/>
                <a:gd name="connsiteX715" fmla="*/ 91485 w 102770"/>
                <a:gd name="connsiteY715" fmla="*/ 34873 h 53633"/>
                <a:gd name="connsiteX716" fmla="*/ 91209 w 102770"/>
                <a:gd name="connsiteY716" fmla="*/ 34873 h 53633"/>
                <a:gd name="connsiteX717" fmla="*/ 91209 w 102770"/>
                <a:gd name="connsiteY717" fmla="*/ 35149 h 53633"/>
                <a:gd name="connsiteX718" fmla="*/ 90933 w 102770"/>
                <a:gd name="connsiteY718" fmla="*/ 35149 h 53633"/>
                <a:gd name="connsiteX719" fmla="*/ 90657 w 102770"/>
                <a:gd name="connsiteY719" fmla="*/ 35149 h 53633"/>
                <a:gd name="connsiteX720" fmla="*/ 90657 w 102770"/>
                <a:gd name="connsiteY720" fmla="*/ 35426 h 53633"/>
                <a:gd name="connsiteX721" fmla="*/ 90380 w 102770"/>
                <a:gd name="connsiteY721" fmla="*/ 35426 h 53633"/>
                <a:gd name="connsiteX722" fmla="*/ 90380 w 102770"/>
                <a:gd name="connsiteY722" fmla="*/ 35702 h 53633"/>
                <a:gd name="connsiteX723" fmla="*/ 90380 w 102770"/>
                <a:gd name="connsiteY723" fmla="*/ 35979 h 53633"/>
                <a:gd name="connsiteX724" fmla="*/ 90380 w 102770"/>
                <a:gd name="connsiteY724" fmla="*/ 36255 h 53633"/>
                <a:gd name="connsiteX725" fmla="*/ 90657 w 102770"/>
                <a:gd name="connsiteY725" fmla="*/ 36532 h 53633"/>
                <a:gd name="connsiteX726" fmla="*/ 90380 w 102770"/>
                <a:gd name="connsiteY726" fmla="*/ 36532 h 53633"/>
                <a:gd name="connsiteX727" fmla="*/ 90380 w 102770"/>
                <a:gd name="connsiteY727" fmla="*/ 36808 h 53633"/>
                <a:gd name="connsiteX728" fmla="*/ 90380 w 102770"/>
                <a:gd name="connsiteY728" fmla="*/ 37084 h 53633"/>
                <a:gd name="connsiteX729" fmla="*/ 90104 w 102770"/>
                <a:gd name="connsiteY729" fmla="*/ 37084 h 53633"/>
                <a:gd name="connsiteX730" fmla="*/ 90104 w 102770"/>
                <a:gd name="connsiteY730" fmla="*/ 37361 h 53633"/>
                <a:gd name="connsiteX731" fmla="*/ 89828 w 102770"/>
                <a:gd name="connsiteY731" fmla="*/ 37638 h 53633"/>
                <a:gd name="connsiteX732" fmla="*/ 89828 w 102770"/>
                <a:gd name="connsiteY732" fmla="*/ 37914 h 53633"/>
                <a:gd name="connsiteX733" fmla="*/ 89552 w 102770"/>
                <a:gd name="connsiteY733" fmla="*/ 37914 h 53633"/>
                <a:gd name="connsiteX734" fmla="*/ 89552 w 102770"/>
                <a:gd name="connsiteY734" fmla="*/ 38190 h 53633"/>
                <a:gd name="connsiteX735" fmla="*/ 89552 w 102770"/>
                <a:gd name="connsiteY735" fmla="*/ 38467 h 53633"/>
                <a:gd name="connsiteX736" fmla="*/ 89275 w 102770"/>
                <a:gd name="connsiteY736" fmla="*/ 38467 h 53633"/>
                <a:gd name="connsiteX737" fmla="*/ 88999 w 102770"/>
                <a:gd name="connsiteY737" fmla="*/ 38744 h 53633"/>
                <a:gd name="connsiteX738" fmla="*/ 88723 w 102770"/>
                <a:gd name="connsiteY738" fmla="*/ 38744 h 53633"/>
                <a:gd name="connsiteX739" fmla="*/ 88447 w 102770"/>
                <a:gd name="connsiteY739" fmla="*/ 38744 h 53633"/>
                <a:gd name="connsiteX740" fmla="*/ 88170 w 102770"/>
                <a:gd name="connsiteY740" fmla="*/ 39020 h 53633"/>
                <a:gd name="connsiteX741" fmla="*/ 87894 w 102770"/>
                <a:gd name="connsiteY741" fmla="*/ 39020 h 53633"/>
                <a:gd name="connsiteX742" fmla="*/ 87618 w 102770"/>
                <a:gd name="connsiteY742" fmla="*/ 39296 h 53633"/>
                <a:gd name="connsiteX743" fmla="*/ 87341 w 102770"/>
                <a:gd name="connsiteY743" fmla="*/ 39296 h 53633"/>
                <a:gd name="connsiteX744" fmla="*/ 87341 w 102770"/>
                <a:gd name="connsiteY744" fmla="*/ 39573 h 53633"/>
                <a:gd name="connsiteX745" fmla="*/ 87065 w 102770"/>
                <a:gd name="connsiteY745" fmla="*/ 39573 h 53633"/>
                <a:gd name="connsiteX746" fmla="*/ 87065 w 102770"/>
                <a:gd name="connsiteY746" fmla="*/ 39849 h 53633"/>
                <a:gd name="connsiteX747" fmla="*/ 86789 w 102770"/>
                <a:gd name="connsiteY747" fmla="*/ 39849 h 53633"/>
                <a:gd name="connsiteX748" fmla="*/ 86513 w 102770"/>
                <a:gd name="connsiteY748" fmla="*/ 39849 h 53633"/>
                <a:gd name="connsiteX749" fmla="*/ 86236 w 102770"/>
                <a:gd name="connsiteY749" fmla="*/ 39849 h 53633"/>
                <a:gd name="connsiteX750" fmla="*/ 86236 w 102770"/>
                <a:gd name="connsiteY750" fmla="*/ 40126 h 53633"/>
                <a:gd name="connsiteX751" fmla="*/ 85960 w 102770"/>
                <a:gd name="connsiteY751" fmla="*/ 40126 h 53633"/>
                <a:gd name="connsiteX752" fmla="*/ 85684 w 102770"/>
                <a:gd name="connsiteY752" fmla="*/ 40126 h 53633"/>
                <a:gd name="connsiteX753" fmla="*/ 85684 w 102770"/>
                <a:gd name="connsiteY753" fmla="*/ 40402 h 53633"/>
                <a:gd name="connsiteX754" fmla="*/ 85408 w 102770"/>
                <a:gd name="connsiteY754" fmla="*/ 40402 h 53633"/>
                <a:gd name="connsiteX755" fmla="*/ 85131 w 102770"/>
                <a:gd name="connsiteY755" fmla="*/ 40402 h 53633"/>
                <a:gd name="connsiteX756" fmla="*/ 85131 w 102770"/>
                <a:gd name="connsiteY756" fmla="*/ 40679 h 53633"/>
                <a:gd name="connsiteX757" fmla="*/ 84855 w 102770"/>
                <a:gd name="connsiteY757" fmla="*/ 40679 h 53633"/>
                <a:gd name="connsiteX758" fmla="*/ 83474 w 102770"/>
                <a:gd name="connsiteY758" fmla="*/ 41231 h 53633"/>
                <a:gd name="connsiteX759" fmla="*/ 83197 w 102770"/>
                <a:gd name="connsiteY759" fmla="*/ 41231 h 53633"/>
                <a:gd name="connsiteX760" fmla="*/ 82921 w 102770"/>
                <a:gd name="connsiteY760" fmla="*/ 41508 h 53633"/>
                <a:gd name="connsiteX761" fmla="*/ 82645 w 102770"/>
                <a:gd name="connsiteY761" fmla="*/ 41508 h 53633"/>
                <a:gd name="connsiteX762" fmla="*/ 82369 w 102770"/>
                <a:gd name="connsiteY762" fmla="*/ 41508 h 53633"/>
                <a:gd name="connsiteX763" fmla="*/ 82369 w 102770"/>
                <a:gd name="connsiteY763" fmla="*/ 41785 h 53633"/>
                <a:gd name="connsiteX764" fmla="*/ 82092 w 102770"/>
                <a:gd name="connsiteY764" fmla="*/ 41785 h 53633"/>
                <a:gd name="connsiteX765" fmla="*/ 81816 w 102770"/>
                <a:gd name="connsiteY765" fmla="*/ 42061 h 53633"/>
                <a:gd name="connsiteX766" fmla="*/ 81540 w 102770"/>
                <a:gd name="connsiteY766" fmla="*/ 42337 h 53633"/>
                <a:gd name="connsiteX767" fmla="*/ 81264 w 102770"/>
                <a:gd name="connsiteY767" fmla="*/ 42614 h 53633"/>
                <a:gd name="connsiteX768" fmla="*/ 81264 w 102770"/>
                <a:gd name="connsiteY768" fmla="*/ 42890 h 53633"/>
                <a:gd name="connsiteX769" fmla="*/ 80987 w 102770"/>
                <a:gd name="connsiteY769" fmla="*/ 42890 h 53633"/>
                <a:gd name="connsiteX770" fmla="*/ 80711 w 102770"/>
                <a:gd name="connsiteY770" fmla="*/ 43167 h 53633"/>
                <a:gd name="connsiteX771" fmla="*/ 80435 w 102770"/>
                <a:gd name="connsiteY771" fmla="*/ 43443 h 53633"/>
                <a:gd name="connsiteX772" fmla="*/ 80159 w 102770"/>
                <a:gd name="connsiteY772" fmla="*/ 43443 h 53633"/>
                <a:gd name="connsiteX773" fmla="*/ 80159 w 102770"/>
                <a:gd name="connsiteY773" fmla="*/ 43720 h 53633"/>
                <a:gd name="connsiteX774" fmla="*/ 79882 w 102770"/>
                <a:gd name="connsiteY774" fmla="*/ 43720 h 53633"/>
                <a:gd name="connsiteX775" fmla="*/ 79882 w 102770"/>
                <a:gd name="connsiteY775" fmla="*/ 43996 h 53633"/>
                <a:gd name="connsiteX776" fmla="*/ 79606 w 102770"/>
                <a:gd name="connsiteY776" fmla="*/ 43996 h 53633"/>
                <a:gd name="connsiteX777" fmla="*/ 79330 w 102770"/>
                <a:gd name="connsiteY777" fmla="*/ 44273 h 53633"/>
                <a:gd name="connsiteX778" fmla="*/ 79054 w 102770"/>
                <a:gd name="connsiteY778" fmla="*/ 44273 h 53633"/>
                <a:gd name="connsiteX779" fmla="*/ 79054 w 102770"/>
                <a:gd name="connsiteY779" fmla="*/ 44549 h 53633"/>
                <a:gd name="connsiteX780" fmla="*/ 78777 w 102770"/>
                <a:gd name="connsiteY780" fmla="*/ 44549 h 53633"/>
                <a:gd name="connsiteX781" fmla="*/ 78501 w 102770"/>
                <a:gd name="connsiteY781" fmla="*/ 44549 h 53633"/>
                <a:gd name="connsiteX782" fmla="*/ 78501 w 102770"/>
                <a:gd name="connsiteY782" fmla="*/ 44826 h 53633"/>
                <a:gd name="connsiteX783" fmla="*/ 78225 w 102770"/>
                <a:gd name="connsiteY783" fmla="*/ 44826 h 53633"/>
                <a:gd name="connsiteX784" fmla="*/ 78225 w 102770"/>
                <a:gd name="connsiteY784" fmla="*/ 45102 h 53633"/>
                <a:gd name="connsiteX785" fmla="*/ 77948 w 102770"/>
                <a:gd name="connsiteY785" fmla="*/ 45102 h 53633"/>
                <a:gd name="connsiteX786" fmla="*/ 77672 w 102770"/>
                <a:gd name="connsiteY786" fmla="*/ 45102 h 53633"/>
                <a:gd name="connsiteX787" fmla="*/ 77672 w 102770"/>
                <a:gd name="connsiteY787" fmla="*/ 45378 h 53633"/>
                <a:gd name="connsiteX788" fmla="*/ 77396 w 102770"/>
                <a:gd name="connsiteY788" fmla="*/ 45378 h 53633"/>
                <a:gd name="connsiteX789" fmla="*/ 77396 w 102770"/>
                <a:gd name="connsiteY789" fmla="*/ 45655 h 53633"/>
                <a:gd name="connsiteX790" fmla="*/ 77120 w 102770"/>
                <a:gd name="connsiteY790" fmla="*/ 45655 h 53633"/>
                <a:gd name="connsiteX791" fmla="*/ 76843 w 102770"/>
                <a:gd name="connsiteY791" fmla="*/ 45655 h 53633"/>
                <a:gd name="connsiteX792" fmla="*/ 76843 w 102770"/>
                <a:gd name="connsiteY792" fmla="*/ 45932 h 53633"/>
                <a:gd name="connsiteX793" fmla="*/ 76567 w 102770"/>
                <a:gd name="connsiteY793" fmla="*/ 45932 h 53633"/>
                <a:gd name="connsiteX794" fmla="*/ 76567 w 102770"/>
                <a:gd name="connsiteY794" fmla="*/ 46208 h 53633"/>
                <a:gd name="connsiteX795" fmla="*/ 76291 w 102770"/>
                <a:gd name="connsiteY795" fmla="*/ 46208 h 53633"/>
                <a:gd name="connsiteX796" fmla="*/ 76015 w 102770"/>
                <a:gd name="connsiteY796" fmla="*/ 46208 h 53633"/>
                <a:gd name="connsiteX797" fmla="*/ 76015 w 102770"/>
                <a:gd name="connsiteY797" fmla="*/ 46484 h 53633"/>
                <a:gd name="connsiteX798" fmla="*/ 75738 w 102770"/>
                <a:gd name="connsiteY798" fmla="*/ 46484 h 53633"/>
                <a:gd name="connsiteX799" fmla="*/ 75462 w 102770"/>
                <a:gd name="connsiteY799" fmla="*/ 46761 h 53633"/>
                <a:gd name="connsiteX800" fmla="*/ 75186 w 102770"/>
                <a:gd name="connsiteY800" fmla="*/ 46761 h 53633"/>
                <a:gd name="connsiteX801" fmla="*/ 74910 w 102770"/>
                <a:gd name="connsiteY801" fmla="*/ 46761 h 53633"/>
                <a:gd name="connsiteX802" fmla="*/ 74633 w 102770"/>
                <a:gd name="connsiteY802" fmla="*/ 46761 h 53633"/>
                <a:gd name="connsiteX803" fmla="*/ 74633 w 102770"/>
                <a:gd name="connsiteY803" fmla="*/ 46484 h 53633"/>
                <a:gd name="connsiteX804" fmla="*/ 74357 w 102770"/>
                <a:gd name="connsiteY804" fmla="*/ 46484 h 53633"/>
                <a:gd name="connsiteX805" fmla="*/ 74357 w 102770"/>
                <a:gd name="connsiteY805" fmla="*/ 46208 h 53633"/>
                <a:gd name="connsiteX806" fmla="*/ 74081 w 102770"/>
                <a:gd name="connsiteY806" fmla="*/ 46208 h 53633"/>
                <a:gd name="connsiteX807" fmla="*/ 74081 w 102770"/>
                <a:gd name="connsiteY807" fmla="*/ 45932 h 53633"/>
                <a:gd name="connsiteX808" fmla="*/ 73804 w 102770"/>
                <a:gd name="connsiteY808" fmla="*/ 45932 h 53633"/>
                <a:gd name="connsiteX809" fmla="*/ 73804 w 102770"/>
                <a:gd name="connsiteY809" fmla="*/ 45655 h 53633"/>
                <a:gd name="connsiteX810" fmla="*/ 73528 w 102770"/>
                <a:gd name="connsiteY810" fmla="*/ 45378 h 53633"/>
                <a:gd name="connsiteX811" fmla="*/ 73528 w 102770"/>
                <a:gd name="connsiteY811" fmla="*/ 45102 h 53633"/>
                <a:gd name="connsiteX812" fmla="*/ 73252 w 102770"/>
                <a:gd name="connsiteY812" fmla="*/ 45102 h 53633"/>
                <a:gd name="connsiteX813" fmla="*/ 73252 w 102770"/>
                <a:gd name="connsiteY813" fmla="*/ 44826 h 53633"/>
                <a:gd name="connsiteX814" fmla="*/ 72976 w 102770"/>
                <a:gd name="connsiteY814" fmla="*/ 44549 h 53633"/>
                <a:gd name="connsiteX815" fmla="*/ 72976 w 102770"/>
                <a:gd name="connsiteY815" fmla="*/ 44273 h 53633"/>
                <a:gd name="connsiteX816" fmla="*/ 72699 w 102770"/>
                <a:gd name="connsiteY816" fmla="*/ 44273 h 53633"/>
                <a:gd name="connsiteX817" fmla="*/ 72699 w 102770"/>
                <a:gd name="connsiteY817" fmla="*/ 43996 h 53633"/>
                <a:gd name="connsiteX818" fmla="*/ 72423 w 102770"/>
                <a:gd name="connsiteY818" fmla="*/ 43720 h 53633"/>
                <a:gd name="connsiteX819" fmla="*/ 72423 w 102770"/>
                <a:gd name="connsiteY819" fmla="*/ 43443 h 53633"/>
                <a:gd name="connsiteX820" fmla="*/ 72147 w 102770"/>
                <a:gd name="connsiteY820" fmla="*/ 43443 h 53633"/>
                <a:gd name="connsiteX821" fmla="*/ 72147 w 102770"/>
                <a:gd name="connsiteY821" fmla="*/ 43167 h 53633"/>
                <a:gd name="connsiteX822" fmla="*/ 71871 w 102770"/>
                <a:gd name="connsiteY822" fmla="*/ 42890 h 53633"/>
                <a:gd name="connsiteX823" fmla="*/ 71871 w 102770"/>
                <a:gd name="connsiteY823" fmla="*/ 42614 h 53633"/>
                <a:gd name="connsiteX824" fmla="*/ 71594 w 102770"/>
                <a:gd name="connsiteY824" fmla="*/ 42614 h 53633"/>
                <a:gd name="connsiteX825" fmla="*/ 71594 w 102770"/>
                <a:gd name="connsiteY825" fmla="*/ 42337 h 53633"/>
                <a:gd name="connsiteX826" fmla="*/ 71318 w 102770"/>
                <a:gd name="connsiteY826" fmla="*/ 42337 h 53633"/>
                <a:gd name="connsiteX827" fmla="*/ 71318 w 102770"/>
                <a:gd name="connsiteY827" fmla="*/ 42061 h 53633"/>
                <a:gd name="connsiteX828" fmla="*/ 71042 w 102770"/>
                <a:gd name="connsiteY828" fmla="*/ 42061 h 53633"/>
                <a:gd name="connsiteX829" fmla="*/ 70766 w 102770"/>
                <a:gd name="connsiteY829" fmla="*/ 42061 h 53633"/>
                <a:gd name="connsiteX830" fmla="*/ 70489 w 102770"/>
                <a:gd name="connsiteY830" fmla="*/ 42061 h 53633"/>
                <a:gd name="connsiteX831" fmla="*/ 70213 w 102770"/>
                <a:gd name="connsiteY831" fmla="*/ 42061 h 53633"/>
                <a:gd name="connsiteX832" fmla="*/ 70213 w 102770"/>
                <a:gd name="connsiteY832" fmla="*/ 42337 h 53633"/>
                <a:gd name="connsiteX833" fmla="*/ 69937 w 102770"/>
                <a:gd name="connsiteY833" fmla="*/ 42337 h 53633"/>
                <a:gd name="connsiteX834" fmla="*/ 69660 w 102770"/>
                <a:gd name="connsiteY834" fmla="*/ 42337 h 53633"/>
                <a:gd name="connsiteX835" fmla="*/ 69384 w 102770"/>
                <a:gd name="connsiteY835" fmla="*/ 42337 h 53633"/>
                <a:gd name="connsiteX836" fmla="*/ 69108 w 102770"/>
                <a:gd name="connsiteY836" fmla="*/ 42337 h 53633"/>
                <a:gd name="connsiteX837" fmla="*/ 69108 w 102770"/>
                <a:gd name="connsiteY837" fmla="*/ 42614 h 53633"/>
                <a:gd name="connsiteX838" fmla="*/ 68832 w 102770"/>
                <a:gd name="connsiteY838" fmla="*/ 42614 h 53633"/>
                <a:gd name="connsiteX839" fmla="*/ 68555 w 102770"/>
                <a:gd name="connsiteY839" fmla="*/ 42614 h 53633"/>
                <a:gd name="connsiteX840" fmla="*/ 68555 w 102770"/>
                <a:gd name="connsiteY840" fmla="*/ 42890 h 53633"/>
                <a:gd name="connsiteX841" fmla="*/ 68279 w 102770"/>
                <a:gd name="connsiteY841" fmla="*/ 42890 h 53633"/>
                <a:gd name="connsiteX842" fmla="*/ 68003 w 102770"/>
                <a:gd name="connsiteY842" fmla="*/ 43167 h 53633"/>
                <a:gd name="connsiteX843" fmla="*/ 67727 w 102770"/>
                <a:gd name="connsiteY843" fmla="*/ 43167 h 53633"/>
                <a:gd name="connsiteX844" fmla="*/ 67727 w 102770"/>
                <a:gd name="connsiteY844" fmla="*/ 43443 h 53633"/>
                <a:gd name="connsiteX845" fmla="*/ 67451 w 102770"/>
                <a:gd name="connsiteY845" fmla="*/ 43443 h 53633"/>
                <a:gd name="connsiteX846" fmla="*/ 67174 w 102770"/>
                <a:gd name="connsiteY846" fmla="*/ 43443 h 53633"/>
                <a:gd name="connsiteX847" fmla="*/ 66898 w 102770"/>
                <a:gd name="connsiteY847" fmla="*/ 43443 h 53633"/>
                <a:gd name="connsiteX848" fmla="*/ 66622 w 102770"/>
                <a:gd name="connsiteY848" fmla="*/ 43443 h 53633"/>
                <a:gd name="connsiteX849" fmla="*/ 66345 w 102770"/>
                <a:gd name="connsiteY849" fmla="*/ 43443 h 53633"/>
                <a:gd name="connsiteX850" fmla="*/ 66345 w 102770"/>
                <a:gd name="connsiteY850" fmla="*/ 43167 h 53633"/>
                <a:gd name="connsiteX851" fmla="*/ 66069 w 102770"/>
                <a:gd name="connsiteY851" fmla="*/ 43167 h 53633"/>
                <a:gd name="connsiteX852" fmla="*/ 65793 w 102770"/>
                <a:gd name="connsiteY852" fmla="*/ 43167 h 53633"/>
                <a:gd name="connsiteX853" fmla="*/ 65516 w 102770"/>
                <a:gd name="connsiteY853" fmla="*/ 43167 h 53633"/>
                <a:gd name="connsiteX854" fmla="*/ 65240 w 102770"/>
                <a:gd name="connsiteY854" fmla="*/ 43167 h 53633"/>
                <a:gd name="connsiteX855" fmla="*/ 64964 w 102770"/>
                <a:gd name="connsiteY855" fmla="*/ 43167 h 53633"/>
                <a:gd name="connsiteX856" fmla="*/ 64688 w 102770"/>
                <a:gd name="connsiteY856" fmla="*/ 43167 h 53633"/>
                <a:gd name="connsiteX857" fmla="*/ 64411 w 102770"/>
                <a:gd name="connsiteY857" fmla="*/ 43167 h 53633"/>
                <a:gd name="connsiteX858" fmla="*/ 64411 w 102770"/>
                <a:gd name="connsiteY858" fmla="*/ 42890 h 53633"/>
                <a:gd name="connsiteX859" fmla="*/ 64135 w 102770"/>
                <a:gd name="connsiteY859" fmla="*/ 42890 h 53633"/>
                <a:gd name="connsiteX860" fmla="*/ 63859 w 102770"/>
                <a:gd name="connsiteY860" fmla="*/ 42890 h 53633"/>
                <a:gd name="connsiteX861" fmla="*/ 63583 w 102770"/>
                <a:gd name="connsiteY861" fmla="*/ 42890 h 53633"/>
                <a:gd name="connsiteX862" fmla="*/ 63307 w 102770"/>
                <a:gd name="connsiteY862" fmla="*/ 42890 h 53633"/>
                <a:gd name="connsiteX863" fmla="*/ 63030 w 102770"/>
                <a:gd name="connsiteY863" fmla="*/ 42890 h 53633"/>
                <a:gd name="connsiteX864" fmla="*/ 62754 w 102770"/>
                <a:gd name="connsiteY864" fmla="*/ 42890 h 53633"/>
                <a:gd name="connsiteX865" fmla="*/ 62478 w 102770"/>
                <a:gd name="connsiteY865" fmla="*/ 42614 h 53633"/>
                <a:gd name="connsiteX866" fmla="*/ 62201 w 102770"/>
                <a:gd name="connsiteY866" fmla="*/ 42614 h 53633"/>
                <a:gd name="connsiteX867" fmla="*/ 61925 w 102770"/>
                <a:gd name="connsiteY867" fmla="*/ 42614 h 53633"/>
                <a:gd name="connsiteX868" fmla="*/ 61925 w 102770"/>
                <a:gd name="connsiteY868" fmla="*/ 42337 h 53633"/>
                <a:gd name="connsiteX869" fmla="*/ 61649 w 102770"/>
                <a:gd name="connsiteY869" fmla="*/ 42337 h 53633"/>
                <a:gd name="connsiteX870" fmla="*/ 61372 w 102770"/>
                <a:gd name="connsiteY870" fmla="*/ 42061 h 53633"/>
                <a:gd name="connsiteX871" fmla="*/ 61372 w 102770"/>
                <a:gd name="connsiteY871" fmla="*/ 41785 h 53633"/>
                <a:gd name="connsiteX872" fmla="*/ 61096 w 102770"/>
                <a:gd name="connsiteY872" fmla="*/ 41785 h 53633"/>
                <a:gd name="connsiteX873" fmla="*/ 60820 w 102770"/>
                <a:gd name="connsiteY873" fmla="*/ 41508 h 53633"/>
                <a:gd name="connsiteX874" fmla="*/ 60544 w 102770"/>
                <a:gd name="connsiteY874" fmla="*/ 41508 h 53633"/>
                <a:gd name="connsiteX875" fmla="*/ 60544 w 102770"/>
                <a:gd name="connsiteY875" fmla="*/ 41231 h 53633"/>
                <a:gd name="connsiteX876" fmla="*/ 60267 w 102770"/>
                <a:gd name="connsiteY876" fmla="*/ 41231 h 53633"/>
                <a:gd name="connsiteX877" fmla="*/ 60267 w 102770"/>
                <a:gd name="connsiteY877" fmla="*/ 40955 h 53633"/>
                <a:gd name="connsiteX878" fmla="*/ 59991 w 102770"/>
                <a:gd name="connsiteY878" fmla="*/ 40955 h 53633"/>
                <a:gd name="connsiteX879" fmla="*/ 59991 w 102770"/>
                <a:gd name="connsiteY879" fmla="*/ 40679 h 53633"/>
                <a:gd name="connsiteX880" fmla="*/ 59991 w 102770"/>
                <a:gd name="connsiteY880" fmla="*/ 40402 h 53633"/>
                <a:gd name="connsiteX881" fmla="*/ 59991 w 102770"/>
                <a:gd name="connsiteY881" fmla="*/ 40126 h 53633"/>
                <a:gd name="connsiteX882" fmla="*/ 59715 w 102770"/>
                <a:gd name="connsiteY882" fmla="*/ 40126 h 53633"/>
                <a:gd name="connsiteX883" fmla="*/ 59715 w 102770"/>
                <a:gd name="connsiteY883" fmla="*/ 39849 h 53633"/>
                <a:gd name="connsiteX884" fmla="*/ 59439 w 102770"/>
                <a:gd name="connsiteY884" fmla="*/ 39849 h 53633"/>
                <a:gd name="connsiteX885" fmla="*/ 59439 w 102770"/>
                <a:gd name="connsiteY885" fmla="*/ 39573 h 53633"/>
                <a:gd name="connsiteX886" fmla="*/ 59163 w 102770"/>
                <a:gd name="connsiteY886" fmla="*/ 39573 h 53633"/>
                <a:gd name="connsiteX887" fmla="*/ 59163 w 102770"/>
                <a:gd name="connsiteY887" fmla="*/ 39296 h 53633"/>
                <a:gd name="connsiteX888" fmla="*/ 58886 w 102770"/>
                <a:gd name="connsiteY888" fmla="*/ 39296 h 53633"/>
                <a:gd name="connsiteX889" fmla="*/ 58610 w 102770"/>
                <a:gd name="connsiteY889" fmla="*/ 39020 h 53633"/>
                <a:gd name="connsiteX890" fmla="*/ 58334 w 102770"/>
                <a:gd name="connsiteY890" fmla="*/ 38744 h 53633"/>
                <a:gd name="connsiteX891" fmla="*/ 58057 w 102770"/>
                <a:gd name="connsiteY891" fmla="*/ 38744 h 53633"/>
                <a:gd name="connsiteX892" fmla="*/ 58057 w 102770"/>
                <a:gd name="connsiteY892" fmla="*/ 38467 h 53633"/>
                <a:gd name="connsiteX893" fmla="*/ 57781 w 102770"/>
                <a:gd name="connsiteY893" fmla="*/ 38467 h 53633"/>
                <a:gd name="connsiteX894" fmla="*/ 57505 w 102770"/>
                <a:gd name="connsiteY894" fmla="*/ 38190 h 53633"/>
                <a:gd name="connsiteX895" fmla="*/ 57229 w 102770"/>
                <a:gd name="connsiteY895" fmla="*/ 38190 h 53633"/>
                <a:gd name="connsiteX896" fmla="*/ 56952 w 102770"/>
                <a:gd name="connsiteY896" fmla="*/ 38190 h 53633"/>
                <a:gd name="connsiteX897" fmla="*/ 56676 w 102770"/>
                <a:gd name="connsiteY897" fmla="*/ 38190 h 53633"/>
                <a:gd name="connsiteX898" fmla="*/ 56400 w 102770"/>
                <a:gd name="connsiteY898" fmla="*/ 38190 h 53633"/>
                <a:gd name="connsiteX899" fmla="*/ 56123 w 102770"/>
                <a:gd name="connsiteY899" fmla="*/ 38190 h 53633"/>
                <a:gd name="connsiteX900" fmla="*/ 55847 w 102770"/>
                <a:gd name="connsiteY900" fmla="*/ 38190 h 53633"/>
                <a:gd name="connsiteX901" fmla="*/ 55571 w 102770"/>
                <a:gd name="connsiteY901" fmla="*/ 38467 h 53633"/>
                <a:gd name="connsiteX902" fmla="*/ 55295 w 102770"/>
                <a:gd name="connsiteY902" fmla="*/ 38467 h 53633"/>
                <a:gd name="connsiteX903" fmla="*/ 55019 w 102770"/>
                <a:gd name="connsiteY903" fmla="*/ 38467 h 53633"/>
                <a:gd name="connsiteX904" fmla="*/ 55019 w 102770"/>
                <a:gd name="connsiteY904" fmla="*/ 38744 h 53633"/>
                <a:gd name="connsiteX905" fmla="*/ 54742 w 102770"/>
                <a:gd name="connsiteY905" fmla="*/ 38744 h 53633"/>
                <a:gd name="connsiteX906" fmla="*/ 54466 w 102770"/>
                <a:gd name="connsiteY906" fmla="*/ 39020 h 53633"/>
                <a:gd name="connsiteX907" fmla="*/ 54190 w 102770"/>
                <a:gd name="connsiteY907" fmla="*/ 39020 h 53633"/>
                <a:gd name="connsiteX908" fmla="*/ 54190 w 102770"/>
                <a:gd name="connsiteY908" fmla="*/ 39296 h 53633"/>
                <a:gd name="connsiteX909" fmla="*/ 53913 w 102770"/>
                <a:gd name="connsiteY909" fmla="*/ 39296 h 53633"/>
                <a:gd name="connsiteX910" fmla="*/ 53637 w 102770"/>
                <a:gd name="connsiteY910" fmla="*/ 39296 h 53633"/>
                <a:gd name="connsiteX911" fmla="*/ 53637 w 102770"/>
                <a:gd name="connsiteY911" fmla="*/ 39020 h 53633"/>
                <a:gd name="connsiteX912" fmla="*/ 53361 w 102770"/>
                <a:gd name="connsiteY912" fmla="*/ 39020 h 53633"/>
                <a:gd name="connsiteX913" fmla="*/ 53085 w 102770"/>
                <a:gd name="connsiteY913" fmla="*/ 39020 h 53633"/>
                <a:gd name="connsiteX914" fmla="*/ 52808 w 102770"/>
                <a:gd name="connsiteY914" fmla="*/ 39020 h 53633"/>
                <a:gd name="connsiteX915" fmla="*/ 52808 w 102770"/>
                <a:gd name="connsiteY915" fmla="*/ 39296 h 53633"/>
                <a:gd name="connsiteX916" fmla="*/ 52532 w 102770"/>
                <a:gd name="connsiteY916" fmla="*/ 39296 h 53633"/>
                <a:gd name="connsiteX917" fmla="*/ 52532 w 102770"/>
                <a:gd name="connsiteY917" fmla="*/ 39573 h 53633"/>
                <a:gd name="connsiteX918" fmla="*/ 52256 w 102770"/>
                <a:gd name="connsiteY918" fmla="*/ 39849 h 53633"/>
                <a:gd name="connsiteX919" fmla="*/ 52256 w 102770"/>
                <a:gd name="connsiteY919" fmla="*/ 40126 h 53633"/>
                <a:gd name="connsiteX920" fmla="*/ 52256 w 102770"/>
                <a:gd name="connsiteY920" fmla="*/ 40402 h 53633"/>
                <a:gd name="connsiteX921" fmla="*/ 51979 w 102770"/>
                <a:gd name="connsiteY921" fmla="*/ 40402 h 53633"/>
                <a:gd name="connsiteX922" fmla="*/ 51979 w 102770"/>
                <a:gd name="connsiteY922" fmla="*/ 40679 h 53633"/>
                <a:gd name="connsiteX923" fmla="*/ 51703 w 102770"/>
                <a:gd name="connsiteY923" fmla="*/ 40679 h 53633"/>
                <a:gd name="connsiteX924" fmla="*/ 51703 w 102770"/>
                <a:gd name="connsiteY924" fmla="*/ 40955 h 53633"/>
                <a:gd name="connsiteX925" fmla="*/ 51703 w 102770"/>
                <a:gd name="connsiteY925" fmla="*/ 41231 h 53633"/>
                <a:gd name="connsiteX926" fmla="*/ 51427 w 102770"/>
                <a:gd name="connsiteY926" fmla="*/ 41231 h 53633"/>
                <a:gd name="connsiteX927" fmla="*/ 51427 w 102770"/>
                <a:gd name="connsiteY927" fmla="*/ 41508 h 53633"/>
                <a:gd name="connsiteX928" fmla="*/ 51151 w 102770"/>
                <a:gd name="connsiteY928" fmla="*/ 41508 h 53633"/>
                <a:gd name="connsiteX929" fmla="*/ 51151 w 102770"/>
                <a:gd name="connsiteY929" fmla="*/ 41785 h 53633"/>
                <a:gd name="connsiteX930" fmla="*/ 50875 w 102770"/>
                <a:gd name="connsiteY930" fmla="*/ 41785 h 53633"/>
                <a:gd name="connsiteX931" fmla="*/ 50598 w 102770"/>
                <a:gd name="connsiteY931" fmla="*/ 41785 h 53633"/>
                <a:gd name="connsiteX932" fmla="*/ 50598 w 102770"/>
                <a:gd name="connsiteY932" fmla="*/ 42061 h 53633"/>
                <a:gd name="connsiteX933" fmla="*/ 50322 w 102770"/>
                <a:gd name="connsiteY933" fmla="*/ 42061 h 53633"/>
                <a:gd name="connsiteX934" fmla="*/ 50322 w 102770"/>
                <a:gd name="connsiteY934" fmla="*/ 42337 h 53633"/>
                <a:gd name="connsiteX935" fmla="*/ 50046 w 102770"/>
                <a:gd name="connsiteY935" fmla="*/ 42337 h 53633"/>
                <a:gd name="connsiteX936" fmla="*/ 49769 w 102770"/>
                <a:gd name="connsiteY936" fmla="*/ 42337 h 53633"/>
                <a:gd name="connsiteX937" fmla="*/ 49769 w 102770"/>
                <a:gd name="connsiteY937" fmla="*/ 42614 h 53633"/>
                <a:gd name="connsiteX938" fmla="*/ 49493 w 102770"/>
                <a:gd name="connsiteY938" fmla="*/ 42614 h 53633"/>
                <a:gd name="connsiteX939" fmla="*/ 49217 w 102770"/>
                <a:gd name="connsiteY939" fmla="*/ 42614 h 53633"/>
                <a:gd name="connsiteX940" fmla="*/ 49217 w 102770"/>
                <a:gd name="connsiteY940" fmla="*/ 42890 h 53633"/>
                <a:gd name="connsiteX941" fmla="*/ 48941 w 102770"/>
                <a:gd name="connsiteY941" fmla="*/ 42890 h 53633"/>
                <a:gd name="connsiteX942" fmla="*/ 48941 w 102770"/>
                <a:gd name="connsiteY942" fmla="*/ 43167 h 53633"/>
                <a:gd name="connsiteX943" fmla="*/ 48664 w 102770"/>
                <a:gd name="connsiteY943" fmla="*/ 43167 h 53633"/>
                <a:gd name="connsiteX944" fmla="*/ 48388 w 102770"/>
                <a:gd name="connsiteY944" fmla="*/ 43167 h 53633"/>
                <a:gd name="connsiteX945" fmla="*/ 48388 w 102770"/>
                <a:gd name="connsiteY945" fmla="*/ 43443 h 53633"/>
                <a:gd name="connsiteX946" fmla="*/ 48112 w 102770"/>
                <a:gd name="connsiteY946" fmla="*/ 43443 h 53633"/>
                <a:gd name="connsiteX947" fmla="*/ 47835 w 102770"/>
                <a:gd name="connsiteY947" fmla="*/ 43443 h 53633"/>
                <a:gd name="connsiteX948" fmla="*/ 47835 w 102770"/>
                <a:gd name="connsiteY948" fmla="*/ 43720 h 53633"/>
                <a:gd name="connsiteX949" fmla="*/ 47559 w 102770"/>
                <a:gd name="connsiteY949" fmla="*/ 43720 h 53633"/>
                <a:gd name="connsiteX950" fmla="*/ 47559 w 102770"/>
                <a:gd name="connsiteY950" fmla="*/ 43996 h 53633"/>
                <a:gd name="connsiteX951" fmla="*/ 47283 w 102770"/>
                <a:gd name="connsiteY951" fmla="*/ 43996 h 53633"/>
                <a:gd name="connsiteX952" fmla="*/ 47007 w 102770"/>
                <a:gd name="connsiteY952" fmla="*/ 43996 h 53633"/>
                <a:gd name="connsiteX953" fmla="*/ 47007 w 102770"/>
                <a:gd name="connsiteY953" fmla="*/ 44273 h 53633"/>
                <a:gd name="connsiteX954" fmla="*/ 46731 w 102770"/>
                <a:gd name="connsiteY954" fmla="*/ 44273 h 53633"/>
                <a:gd name="connsiteX955" fmla="*/ 46454 w 102770"/>
                <a:gd name="connsiteY955" fmla="*/ 44273 h 53633"/>
                <a:gd name="connsiteX956" fmla="*/ 46454 w 102770"/>
                <a:gd name="connsiteY956" fmla="*/ 44549 h 53633"/>
                <a:gd name="connsiteX957" fmla="*/ 46178 w 102770"/>
                <a:gd name="connsiteY957" fmla="*/ 44549 h 53633"/>
                <a:gd name="connsiteX958" fmla="*/ 46178 w 102770"/>
                <a:gd name="connsiteY958" fmla="*/ 44826 h 53633"/>
                <a:gd name="connsiteX959" fmla="*/ 45902 w 102770"/>
                <a:gd name="connsiteY959" fmla="*/ 44826 h 53633"/>
                <a:gd name="connsiteX960" fmla="*/ 45902 w 102770"/>
                <a:gd name="connsiteY960" fmla="*/ 45102 h 53633"/>
                <a:gd name="connsiteX961" fmla="*/ 45626 w 102770"/>
                <a:gd name="connsiteY961" fmla="*/ 45102 h 53633"/>
                <a:gd name="connsiteX962" fmla="*/ 45349 w 102770"/>
                <a:gd name="connsiteY962" fmla="*/ 45378 h 53633"/>
                <a:gd name="connsiteX963" fmla="*/ 45073 w 102770"/>
                <a:gd name="connsiteY963" fmla="*/ 45378 h 53633"/>
                <a:gd name="connsiteX964" fmla="*/ 45073 w 102770"/>
                <a:gd name="connsiteY964" fmla="*/ 45655 h 53633"/>
                <a:gd name="connsiteX965" fmla="*/ 44797 w 102770"/>
                <a:gd name="connsiteY965" fmla="*/ 45655 h 53633"/>
                <a:gd name="connsiteX966" fmla="*/ 44797 w 102770"/>
                <a:gd name="connsiteY966" fmla="*/ 45932 h 53633"/>
                <a:gd name="connsiteX967" fmla="*/ 44520 w 102770"/>
                <a:gd name="connsiteY967" fmla="*/ 45932 h 53633"/>
                <a:gd name="connsiteX968" fmla="*/ 44244 w 102770"/>
                <a:gd name="connsiteY968" fmla="*/ 46208 h 53633"/>
                <a:gd name="connsiteX969" fmla="*/ 43968 w 102770"/>
                <a:gd name="connsiteY969" fmla="*/ 46208 h 53633"/>
                <a:gd name="connsiteX970" fmla="*/ 43968 w 102770"/>
                <a:gd name="connsiteY970" fmla="*/ 46484 h 53633"/>
                <a:gd name="connsiteX971" fmla="*/ 43691 w 102770"/>
                <a:gd name="connsiteY971" fmla="*/ 46484 h 53633"/>
                <a:gd name="connsiteX972" fmla="*/ 43415 w 102770"/>
                <a:gd name="connsiteY972" fmla="*/ 46484 h 53633"/>
                <a:gd name="connsiteX973" fmla="*/ 43415 w 102770"/>
                <a:gd name="connsiteY973" fmla="*/ 46761 h 53633"/>
                <a:gd name="connsiteX974" fmla="*/ 43139 w 102770"/>
                <a:gd name="connsiteY974" fmla="*/ 46761 h 53633"/>
                <a:gd name="connsiteX975" fmla="*/ 43139 w 102770"/>
                <a:gd name="connsiteY975" fmla="*/ 47037 h 53633"/>
                <a:gd name="connsiteX976" fmla="*/ 42863 w 102770"/>
                <a:gd name="connsiteY976" fmla="*/ 47037 h 53633"/>
                <a:gd name="connsiteX977" fmla="*/ 42587 w 102770"/>
                <a:gd name="connsiteY977" fmla="*/ 47037 h 53633"/>
                <a:gd name="connsiteX978" fmla="*/ 42587 w 102770"/>
                <a:gd name="connsiteY978" fmla="*/ 47314 h 53633"/>
                <a:gd name="connsiteX979" fmla="*/ 42310 w 102770"/>
                <a:gd name="connsiteY979" fmla="*/ 47314 h 53633"/>
                <a:gd name="connsiteX980" fmla="*/ 42034 w 102770"/>
                <a:gd name="connsiteY980" fmla="*/ 47314 h 53633"/>
                <a:gd name="connsiteX981" fmla="*/ 42034 w 102770"/>
                <a:gd name="connsiteY981" fmla="*/ 47590 h 53633"/>
                <a:gd name="connsiteX982" fmla="*/ 41758 w 102770"/>
                <a:gd name="connsiteY982" fmla="*/ 47590 h 53633"/>
                <a:gd name="connsiteX983" fmla="*/ 41482 w 102770"/>
                <a:gd name="connsiteY983" fmla="*/ 47590 h 53633"/>
                <a:gd name="connsiteX984" fmla="*/ 41205 w 102770"/>
                <a:gd name="connsiteY984" fmla="*/ 47590 h 53633"/>
                <a:gd name="connsiteX985" fmla="*/ 40929 w 102770"/>
                <a:gd name="connsiteY985" fmla="*/ 47590 h 53633"/>
                <a:gd name="connsiteX986" fmla="*/ 40653 w 102770"/>
                <a:gd name="connsiteY986" fmla="*/ 47590 h 53633"/>
                <a:gd name="connsiteX987" fmla="*/ 40376 w 102770"/>
                <a:gd name="connsiteY987" fmla="*/ 47590 h 53633"/>
                <a:gd name="connsiteX988" fmla="*/ 40100 w 102770"/>
                <a:gd name="connsiteY988" fmla="*/ 47590 h 53633"/>
                <a:gd name="connsiteX989" fmla="*/ 39824 w 102770"/>
                <a:gd name="connsiteY989" fmla="*/ 47590 h 53633"/>
                <a:gd name="connsiteX990" fmla="*/ 39547 w 102770"/>
                <a:gd name="connsiteY990" fmla="*/ 47590 h 53633"/>
                <a:gd name="connsiteX991" fmla="*/ 39271 w 102770"/>
                <a:gd name="connsiteY991" fmla="*/ 47590 h 53633"/>
                <a:gd name="connsiteX992" fmla="*/ 38995 w 102770"/>
                <a:gd name="connsiteY992" fmla="*/ 47590 h 53633"/>
                <a:gd name="connsiteX993" fmla="*/ 38719 w 102770"/>
                <a:gd name="connsiteY993" fmla="*/ 47590 h 53633"/>
                <a:gd name="connsiteX994" fmla="*/ 38443 w 102770"/>
                <a:gd name="connsiteY994" fmla="*/ 47590 h 53633"/>
                <a:gd name="connsiteX995" fmla="*/ 38166 w 102770"/>
                <a:gd name="connsiteY995" fmla="*/ 47590 h 53633"/>
                <a:gd name="connsiteX996" fmla="*/ 37890 w 102770"/>
                <a:gd name="connsiteY996" fmla="*/ 47590 h 53633"/>
                <a:gd name="connsiteX997" fmla="*/ 37614 w 102770"/>
                <a:gd name="connsiteY997" fmla="*/ 47590 h 53633"/>
                <a:gd name="connsiteX998" fmla="*/ 37338 w 102770"/>
                <a:gd name="connsiteY998" fmla="*/ 47590 h 53633"/>
                <a:gd name="connsiteX999" fmla="*/ 37061 w 102770"/>
                <a:gd name="connsiteY999" fmla="*/ 47590 h 53633"/>
                <a:gd name="connsiteX1000" fmla="*/ 36785 w 102770"/>
                <a:gd name="connsiteY1000" fmla="*/ 47590 h 53633"/>
                <a:gd name="connsiteX1001" fmla="*/ 36509 w 102770"/>
                <a:gd name="connsiteY1001" fmla="*/ 47867 h 53633"/>
                <a:gd name="connsiteX1002" fmla="*/ 36232 w 102770"/>
                <a:gd name="connsiteY1002" fmla="*/ 47867 h 53633"/>
                <a:gd name="connsiteX1003" fmla="*/ 35956 w 102770"/>
                <a:gd name="connsiteY1003" fmla="*/ 47867 h 53633"/>
                <a:gd name="connsiteX1004" fmla="*/ 35956 w 102770"/>
                <a:gd name="connsiteY1004" fmla="*/ 48143 h 53633"/>
                <a:gd name="connsiteX1005" fmla="*/ 35680 w 102770"/>
                <a:gd name="connsiteY1005" fmla="*/ 48143 h 53633"/>
                <a:gd name="connsiteX1006" fmla="*/ 35404 w 102770"/>
                <a:gd name="connsiteY1006" fmla="*/ 48143 h 53633"/>
                <a:gd name="connsiteX1007" fmla="*/ 35404 w 102770"/>
                <a:gd name="connsiteY1007" fmla="*/ 48420 h 53633"/>
                <a:gd name="connsiteX1008" fmla="*/ 35127 w 102770"/>
                <a:gd name="connsiteY1008" fmla="*/ 48420 h 53633"/>
                <a:gd name="connsiteX1009" fmla="*/ 35127 w 102770"/>
                <a:gd name="connsiteY1009" fmla="*/ 48696 h 53633"/>
                <a:gd name="connsiteX1010" fmla="*/ 34851 w 102770"/>
                <a:gd name="connsiteY1010" fmla="*/ 48696 h 53633"/>
                <a:gd name="connsiteX1011" fmla="*/ 34851 w 102770"/>
                <a:gd name="connsiteY1011" fmla="*/ 48973 h 53633"/>
                <a:gd name="connsiteX1012" fmla="*/ 34575 w 102770"/>
                <a:gd name="connsiteY1012" fmla="*/ 48973 h 53633"/>
                <a:gd name="connsiteX1013" fmla="*/ 34575 w 102770"/>
                <a:gd name="connsiteY1013" fmla="*/ 49249 h 53633"/>
                <a:gd name="connsiteX1014" fmla="*/ 34299 w 102770"/>
                <a:gd name="connsiteY1014" fmla="*/ 49249 h 53633"/>
                <a:gd name="connsiteX1015" fmla="*/ 34299 w 102770"/>
                <a:gd name="connsiteY1015" fmla="*/ 49525 h 53633"/>
                <a:gd name="connsiteX1016" fmla="*/ 34022 w 102770"/>
                <a:gd name="connsiteY1016" fmla="*/ 49525 h 53633"/>
                <a:gd name="connsiteX1017" fmla="*/ 34022 w 102770"/>
                <a:gd name="connsiteY1017" fmla="*/ 49802 h 53633"/>
                <a:gd name="connsiteX1018" fmla="*/ 33746 w 102770"/>
                <a:gd name="connsiteY1018" fmla="*/ 49802 h 53633"/>
                <a:gd name="connsiteX1019" fmla="*/ 33746 w 102770"/>
                <a:gd name="connsiteY1019" fmla="*/ 50078 h 53633"/>
                <a:gd name="connsiteX1020" fmla="*/ 33470 w 102770"/>
                <a:gd name="connsiteY1020" fmla="*/ 50078 h 53633"/>
                <a:gd name="connsiteX1021" fmla="*/ 33194 w 102770"/>
                <a:gd name="connsiteY1021" fmla="*/ 50078 h 53633"/>
                <a:gd name="connsiteX1022" fmla="*/ 33194 w 102770"/>
                <a:gd name="connsiteY1022" fmla="*/ 50355 h 53633"/>
                <a:gd name="connsiteX1023" fmla="*/ 32917 w 102770"/>
                <a:gd name="connsiteY1023" fmla="*/ 50355 h 53633"/>
                <a:gd name="connsiteX1024" fmla="*/ 32641 w 102770"/>
                <a:gd name="connsiteY1024" fmla="*/ 50355 h 53633"/>
                <a:gd name="connsiteX1025" fmla="*/ 32365 w 102770"/>
                <a:gd name="connsiteY1025" fmla="*/ 50355 h 53633"/>
                <a:gd name="connsiteX1026" fmla="*/ 32088 w 102770"/>
                <a:gd name="connsiteY1026" fmla="*/ 50355 h 53633"/>
                <a:gd name="connsiteX1027" fmla="*/ 32088 w 102770"/>
                <a:gd name="connsiteY1027" fmla="*/ 50078 h 53633"/>
                <a:gd name="connsiteX1028" fmla="*/ 31812 w 102770"/>
                <a:gd name="connsiteY1028" fmla="*/ 50078 h 53633"/>
                <a:gd name="connsiteX1029" fmla="*/ 31536 w 102770"/>
                <a:gd name="connsiteY1029" fmla="*/ 50078 h 53633"/>
                <a:gd name="connsiteX1030" fmla="*/ 31536 w 102770"/>
                <a:gd name="connsiteY1030" fmla="*/ 49802 h 53633"/>
                <a:gd name="connsiteX1031" fmla="*/ 31260 w 102770"/>
                <a:gd name="connsiteY1031" fmla="*/ 49802 h 53633"/>
                <a:gd name="connsiteX1032" fmla="*/ 30983 w 102770"/>
                <a:gd name="connsiteY1032" fmla="*/ 49525 h 53633"/>
                <a:gd name="connsiteX1033" fmla="*/ 30707 w 102770"/>
                <a:gd name="connsiteY1033" fmla="*/ 49525 h 53633"/>
                <a:gd name="connsiteX1034" fmla="*/ 30431 w 102770"/>
                <a:gd name="connsiteY1034" fmla="*/ 49525 h 53633"/>
                <a:gd name="connsiteX1035" fmla="*/ 30431 w 102770"/>
                <a:gd name="connsiteY1035" fmla="*/ 49802 h 53633"/>
                <a:gd name="connsiteX1036" fmla="*/ 30155 w 102770"/>
                <a:gd name="connsiteY1036" fmla="*/ 49802 h 53633"/>
                <a:gd name="connsiteX1037" fmla="*/ 30155 w 102770"/>
                <a:gd name="connsiteY1037" fmla="*/ 50078 h 53633"/>
                <a:gd name="connsiteX1038" fmla="*/ 29878 w 102770"/>
                <a:gd name="connsiteY1038" fmla="*/ 50078 h 53633"/>
                <a:gd name="connsiteX1039" fmla="*/ 29602 w 102770"/>
                <a:gd name="connsiteY1039" fmla="*/ 50355 h 53633"/>
                <a:gd name="connsiteX1040" fmla="*/ 29326 w 102770"/>
                <a:gd name="connsiteY1040" fmla="*/ 50355 h 53633"/>
                <a:gd name="connsiteX1041" fmla="*/ 29326 w 102770"/>
                <a:gd name="connsiteY1041" fmla="*/ 50631 h 53633"/>
                <a:gd name="connsiteX1042" fmla="*/ 29050 w 102770"/>
                <a:gd name="connsiteY1042" fmla="*/ 50631 h 53633"/>
                <a:gd name="connsiteX1043" fmla="*/ 29050 w 102770"/>
                <a:gd name="connsiteY1043" fmla="*/ 50355 h 53633"/>
                <a:gd name="connsiteX1044" fmla="*/ 28773 w 102770"/>
                <a:gd name="connsiteY1044" fmla="*/ 50355 h 53633"/>
                <a:gd name="connsiteX1045" fmla="*/ 28497 w 102770"/>
                <a:gd name="connsiteY1045" fmla="*/ 50355 h 53633"/>
                <a:gd name="connsiteX1046" fmla="*/ 28497 w 102770"/>
                <a:gd name="connsiteY1046" fmla="*/ 50631 h 53633"/>
                <a:gd name="connsiteX1047" fmla="*/ 28497 w 102770"/>
                <a:gd name="connsiteY1047" fmla="*/ 50908 h 53633"/>
                <a:gd name="connsiteX1048" fmla="*/ 28221 w 102770"/>
                <a:gd name="connsiteY1048" fmla="*/ 50908 h 53633"/>
                <a:gd name="connsiteX1049" fmla="*/ 28221 w 102770"/>
                <a:gd name="connsiteY1049" fmla="*/ 51184 h 53633"/>
                <a:gd name="connsiteX1050" fmla="*/ 28221 w 102770"/>
                <a:gd name="connsiteY1050" fmla="*/ 51461 h 53633"/>
                <a:gd name="connsiteX1051" fmla="*/ 28221 w 102770"/>
                <a:gd name="connsiteY1051" fmla="*/ 51737 h 53633"/>
                <a:gd name="connsiteX1052" fmla="*/ 28221 w 102770"/>
                <a:gd name="connsiteY1052" fmla="*/ 52014 h 53633"/>
                <a:gd name="connsiteX1053" fmla="*/ 28221 w 102770"/>
                <a:gd name="connsiteY1053" fmla="*/ 52290 h 53633"/>
                <a:gd name="connsiteX1054" fmla="*/ 28221 w 102770"/>
                <a:gd name="connsiteY1054" fmla="*/ 52567 h 53633"/>
                <a:gd name="connsiteX1055" fmla="*/ 28221 w 102770"/>
                <a:gd name="connsiteY1055" fmla="*/ 52843 h 53633"/>
                <a:gd name="connsiteX1056" fmla="*/ 28221 w 102770"/>
                <a:gd name="connsiteY1056" fmla="*/ 53119 h 53633"/>
                <a:gd name="connsiteX1057" fmla="*/ 28221 w 102770"/>
                <a:gd name="connsiteY1057" fmla="*/ 53396 h 53633"/>
                <a:gd name="connsiteX1058" fmla="*/ 28221 w 102770"/>
                <a:gd name="connsiteY1058" fmla="*/ 53672 h 53633"/>
                <a:gd name="connsiteX1059" fmla="*/ 27944 w 102770"/>
                <a:gd name="connsiteY1059" fmla="*/ 53672 h 53633"/>
                <a:gd name="connsiteX1060" fmla="*/ 27944 w 102770"/>
                <a:gd name="connsiteY1060" fmla="*/ 53396 h 53633"/>
                <a:gd name="connsiteX1061" fmla="*/ 27944 w 102770"/>
                <a:gd name="connsiteY1061" fmla="*/ 53119 h 53633"/>
                <a:gd name="connsiteX1062" fmla="*/ 27668 w 102770"/>
                <a:gd name="connsiteY1062" fmla="*/ 53119 h 53633"/>
                <a:gd name="connsiteX1063" fmla="*/ 27668 w 102770"/>
                <a:gd name="connsiteY1063" fmla="*/ 52843 h 53633"/>
                <a:gd name="connsiteX1064" fmla="*/ 27392 w 102770"/>
                <a:gd name="connsiteY1064" fmla="*/ 52843 h 53633"/>
                <a:gd name="connsiteX1065" fmla="*/ 27116 w 102770"/>
                <a:gd name="connsiteY1065" fmla="*/ 52843 h 53633"/>
                <a:gd name="connsiteX1066" fmla="*/ 27116 w 102770"/>
                <a:gd name="connsiteY1066" fmla="*/ 52567 h 53633"/>
                <a:gd name="connsiteX1067" fmla="*/ 26839 w 102770"/>
                <a:gd name="connsiteY1067" fmla="*/ 52567 h 53633"/>
                <a:gd name="connsiteX1068" fmla="*/ 26839 w 102770"/>
                <a:gd name="connsiteY1068" fmla="*/ 52290 h 53633"/>
                <a:gd name="connsiteX1069" fmla="*/ 26563 w 102770"/>
                <a:gd name="connsiteY1069" fmla="*/ 52290 h 53633"/>
                <a:gd name="connsiteX1070" fmla="*/ 26563 w 102770"/>
                <a:gd name="connsiteY1070" fmla="*/ 52014 h 53633"/>
                <a:gd name="connsiteX1071" fmla="*/ 26287 w 102770"/>
                <a:gd name="connsiteY1071" fmla="*/ 52014 h 53633"/>
                <a:gd name="connsiteX1072" fmla="*/ 26011 w 102770"/>
                <a:gd name="connsiteY1072" fmla="*/ 52014 h 53633"/>
                <a:gd name="connsiteX1073" fmla="*/ 26011 w 102770"/>
                <a:gd name="connsiteY1073" fmla="*/ 51737 h 53633"/>
                <a:gd name="connsiteX1074" fmla="*/ 25734 w 102770"/>
                <a:gd name="connsiteY1074" fmla="*/ 51737 h 53633"/>
                <a:gd name="connsiteX1075" fmla="*/ 25458 w 102770"/>
                <a:gd name="connsiteY1075" fmla="*/ 51461 h 53633"/>
                <a:gd name="connsiteX1076" fmla="*/ 25182 w 102770"/>
                <a:gd name="connsiteY1076" fmla="*/ 51461 h 53633"/>
                <a:gd name="connsiteX1077" fmla="*/ 25182 w 102770"/>
                <a:gd name="connsiteY1077" fmla="*/ 51184 h 53633"/>
                <a:gd name="connsiteX1078" fmla="*/ 24906 w 102770"/>
                <a:gd name="connsiteY1078" fmla="*/ 51184 h 53633"/>
                <a:gd name="connsiteX1079" fmla="*/ 24629 w 102770"/>
                <a:gd name="connsiteY1079" fmla="*/ 50908 h 53633"/>
                <a:gd name="connsiteX1080" fmla="*/ 24353 w 102770"/>
                <a:gd name="connsiteY1080" fmla="*/ 50908 h 53633"/>
                <a:gd name="connsiteX1081" fmla="*/ 24353 w 102770"/>
                <a:gd name="connsiteY1081" fmla="*/ 50631 h 53633"/>
                <a:gd name="connsiteX1082" fmla="*/ 24077 w 102770"/>
                <a:gd name="connsiteY1082" fmla="*/ 50631 h 53633"/>
                <a:gd name="connsiteX1083" fmla="*/ 23801 w 102770"/>
                <a:gd name="connsiteY1083" fmla="*/ 50631 h 53633"/>
                <a:gd name="connsiteX1084" fmla="*/ 23801 w 102770"/>
                <a:gd name="connsiteY1084" fmla="*/ 50355 h 53633"/>
                <a:gd name="connsiteX1085" fmla="*/ 23524 w 102770"/>
                <a:gd name="connsiteY1085" fmla="*/ 50355 h 53633"/>
                <a:gd name="connsiteX1086" fmla="*/ 23524 w 102770"/>
                <a:gd name="connsiteY1086" fmla="*/ 50078 h 53633"/>
                <a:gd name="connsiteX1087" fmla="*/ 23248 w 102770"/>
                <a:gd name="connsiteY1087" fmla="*/ 50078 h 53633"/>
                <a:gd name="connsiteX1088" fmla="*/ 23248 w 102770"/>
                <a:gd name="connsiteY1088" fmla="*/ 49802 h 53633"/>
                <a:gd name="connsiteX1089" fmla="*/ 22972 w 102770"/>
                <a:gd name="connsiteY1089" fmla="*/ 49802 h 53633"/>
                <a:gd name="connsiteX1090" fmla="*/ 22972 w 102770"/>
                <a:gd name="connsiteY1090" fmla="*/ 49525 h 53633"/>
                <a:gd name="connsiteX1091" fmla="*/ 22695 w 102770"/>
                <a:gd name="connsiteY1091" fmla="*/ 49525 h 53633"/>
                <a:gd name="connsiteX1092" fmla="*/ 22695 w 102770"/>
                <a:gd name="connsiteY1092" fmla="*/ 49249 h 53633"/>
                <a:gd name="connsiteX1093" fmla="*/ 22419 w 102770"/>
                <a:gd name="connsiteY1093" fmla="*/ 49249 h 53633"/>
                <a:gd name="connsiteX1094" fmla="*/ 22143 w 102770"/>
                <a:gd name="connsiteY1094" fmla="*/ 49249 h 53633"/>
                <a:gd name="connsiteX1095" fmla="*/ 21867 w 102770"/>
                <a:gd name="connsiteY1095" fmla="*/ 49249 h 53633"/>
                <a:gd name="connsiteX1096" fmla="*/ 21590 w 102770"/>
                <a:gd name="connsiteY1096" fmla="*/ 49249 h 53633"/>
                <a:gd name="connsiteX1097" fmla="*/ 21314 w 102770"/>
                <a:gd name="connsiteY1097" fmla="*/ 49249 h 53633"/>
                <a:gd name="connsiteX1098" fmla="*/ 21038 w 102770"/>
                <a:gd name="connsiteY1098" fmla="*/ 49249 h 53633"/>
                <a:gd name="connsiteX1099" fmla="*/ 20762 w 102770"/>
                <a:gd name="connsiteY1099" fmla="*/ 49249 h 53633"/>
                <a:gd name="connsiteX1100" fmla="*/ 20762 w 102770"/>
                <a:gd name="connsiteY1100" fmla="*/ 49525 h 53633"/>
                <a:gd name="connsiteX1101" fmla="*/ 20485 w 102770"/>
                <a:gd name="connsiteY1101" fmla="*/ 49525 h 53633"/>
                <a:gd name="connsiteX1102" fmla="*/ 20209 w 102770"/>
                <a:gd name="connsiteY1102" fmla="*/ 49525 h 53633"/>
                <a:gd name="connsiteX1103" fmla="*/ 19933 w 102770"/>
                <a:gd name="connsiteY1103" fmla="*/ 49525 h 53633"/>
                <a:gd name="connsiteX1104" fmla="*/ 19657 w 102770"/>
                <a:gd name="connsiteY1104" fmla="*/ 49525 h 53633"/>
                <a:gd name="connsiteX1105" fmla="*/ 19380 w 102770"/>
                <a:gd name="connsiteY1105" fmla="*/ 49525 h 53633"/>
                <a:gd name="connsiteX1106" fmla="*/ 19104 w 102770"/>
                <a:gd name="connsiteY1106" fmla="*/ 49525 h 53633"/>
                <a:gd name="connsiteX1107" fmla="*/ 18828 w 102770"/>
                <a:gd name="connsiteY1107" fmla="*/ 49525 h 53633"/>
                <a:gd name="connsiteX1108" fmla="*/ 18551 w 102770"/>
                <a:gd name="connsiteY1108" fmla="*/ 49525 h 53633"/>
                <a:gd name="connsiteX1109" fmla="*/ 18551 w 102770"/>
                <a:gd name="connsiteY1109" fmla="*/ 49249 h 53633"/>
                <a:gd name="connsiteX1110" fmla="*/ 18275 w 102770"/>
                <a:gd name="connsiteY1110" fmla="*/ 49249 h 53633"/>
                <a:gd name="connsiteX1111" fmla="*/ 17999 w 102770"/>
                <a:gd name="connsiteY1111" fmla="*/ 49249 h 53633"/>
                <a:gd name="connsiteX1112" fmla="*/ 17999 w 102770"/>
                <a:gd name="connsiteY1112" fmla="*/ 48973 h 53633"/>
                <a:gd name="connsiteX1113" fmla="*/ 17723 w 102770"/>
                <a:gd name="connsiteY1113" fmla="*/ 48973 h 53633"/>
                <a:gd name="connsiteX1114" fmla="*/ 17446 w 102770"/>
                <a:gd name="connsiteY1114" fmla="*/ 48696 h 53633"/>
                <a:gd name="connsiteX1115" fmla="*/ 17170 w 102770"/>
                <a:gd name="connsiteY1115" fmla="*/ 48696 h 53633"/>
                <a:gd name="connsiteX1116" fmla="*/ 17170 w 102770"/>
                <a:gd name="connsiteY1116" fmla="*/ 48420 h 53633"/>
                <a:gd name="connsiteX1117" fmla="*/ 16894 w 102770"/>
                <a:gd name="connsiteY1117" fmla="*/ 48420 h 53633"/>
                <a:gd name="connsiteX1118" fmla="*/ 16618 w 102770"/>
                <a:gd name="connsiteY1118" fmla="*/ 48420 h 53633"/>
                <a:gd name="connsiteX1119" fmla="*/ 16618 w 102770"/>
                <a:gd name="connsiteY1119" fmla="*/ 48143 h 53633"/>
                <a:gd name="connsiteX1120" fmla="*/ 16341 w 102770"/>
                <a:gd name="connsiteY1120" fmla="*/ 48143 h 53633"/>
                <a:gd name="connsiteX1121" fmla="*/ 16065 w 102770"/>
                <a:gd name="connsiteY1121" fmla="*/ 48143 h 53633"/>
                <a:gd name="connsiteX1122" fmla="*/ 16065 w 102770"/>
                <a:gd name="connsiteY1122" fmla="*/ 47867 h 53633"/>
                <a:gd name="connsiteX1123" fmla="*/ 15789 w 102770"/>
                <a:gd name="connsiteY1123" fmla="*/ 47867 h 53633"/>
                <a:gd name="connsiteX1124" fmla="*/ 15513 w 102770"/>
                <a:gd name="connsiteY1124" fmla="*/ 47867 h 53633"/>
                <a:gd name="connsiteX1125" fmla="*/ 15236 w 102770"/>
                <a:gd name="connsiteY1125" fmla="*/ 47867 h 53633"/>
                <a:gd name="connsiteX1126" fmla="*/ 14960 w 102770"/>
                <a:gd name="connsiteY1126" fmla="*/ 47867 h 53633"/>
                <a:gd name="connsiteX1127" fmla="*/ 14684 w 102770"/>
                <a:gd name="connsiteY1127" fmla="*/ 47867 h 53633"/>
                <a:gd name="connsiteX1128" fmla="*/ 14407 w 102770"/>
                <a:gd name="connsiteY1128" fmla="*/ 47867 h 53633"/>
                <a:gd name="connsiteX1129" fmla="*/ 14131 w 102770"/>
                <a:gd name="connsiteY1129" fmla="*/ 47867 h 53633"/>
                <a:gd name="connsiteX1130" fmla="*/ 14131 w 102770"/>
                <a:gd name="connsiteY1130" fmla="*/ 47590 h 53633"/>
                <a:gd name="connsiteX1131" fmla="*/ 13855 w 102770"/>
                <a:gd name="connsiteY1131" fmla="*/ 47590 h 53633"/>
                <a:gd name="connsiteX1132" fmla="*/ 13579 w 102770"/>
                <a:gd name="connsiteY1132" fmla="*/ 47590 h 53633"/>
                <a:gd name="connsiteX1133" fmla="*/ 13302 w 102770"/>
                <a:gd name="connsiteY1133" fmla="*/ 47590 h 53633"/>
                <a:gd name="connsiteX1134" fmla="*/ 13026 w 102770"/>
                <a:gd name="connsiteY1134" fmla="*/ 47590 h 53633"/>
                <a:gd name="connsiteX1135" fmla="*/ 12750 w 102770"/>
                <a:gd name="connsiteY1135" fmla="*/ 47314 h 53633"/>
                <a:gd name="connsiteX1136" fmla="*/ 12474 w 102770"/>
                <a:gd name="connsiteY1136" fmla="*/ 47314 h 53633"/>
                <a:gd name="connsiteX1137" fmla="*/ 12198 w 102770"/>
                <a:gd name="connsiteY1137" fmla="*/ 47314 h 53633"/>
                <a:gd name="connsiteX1138" fmla="*/ 11921 w 102770"/>
                <a:gd name="connsiteY1138" fmla="*/ 47314 h 53633"/>
                <a:gd name="connsiteX1139" fmla="*/ 11645 w 102770"/>
                <a:gd name="connsiteY1139" fmla="*/ 47314 h 53633"/>
                <a:gd name="connsiteX1140" fmla="*/ 11369 w 102770"/>
                <a:gd name="connsiteY1140" fmla="*/ 47314 h 53633"/>
                <a:gd name="connsiteX1141" fmla="*/ 11092 w 102770"/>
                <a:gd name="connsiteY1141" fmla="*/ 47314 h 53633"/>
                <a:gd name="connsiteX1142" fmla="*/ 11092 w 102770"/>
                <a:gd name="connsiteY1142" fmla="*/ 47037 h 53633"/>
                <a:gd name="connsiteX1143" fmla="*/ 10816 w 102770"/>
                <a:gd name="connsiteY1143" fmla="*/ 47037 h 53633"/>
                <a:gd name="connsiteX1144" fmla="*/ 10816 w 102770"/>
                <a:gd name="connsiteY1144" fmla="*/ 47314 h 53633"/>
                <a:gd name="connsiteX1145" fmla="*/ 10540 w 102770"/>
                <a:gd name="connsiteY1145" fmla="*/ 47314 h 53633"/>
                <a:gd name="connsiteX1146" fmla="*/ 10263 w 102770"/>
                <a:gd name="connsiteY1146" fmla="*/ 47314 h 53633"/>
                <a:gd name="connsiteX1147" fmla="*/ 10263 w 102770"/>
                <a:gd name="connsiteY1147" fmla="*/ 47590 h 53633"/>
                <a:gd name="connsiteX1148" fmla="*/ 9987 w 102770"/>
                <a:gd name="connsiteY1148" fmla="*/ 47590 h 53633"/>
                <a:gd name="connsiteX1149" fmla="*/ 9987 w 102770"/>
                <a:gd name="connsiteY1149" fmla="*/ 47867 h 53633"/>
                <a:gd name="connsiteX1150" fmla="*/ 9711 w 102770"/>
                <a:gd name="connsiteY1150" fmla="*/ 47867 h 53633"/>
                <a:gd name="connsiteX1151" fmla="*/ 9435 w 102770"/>
                <a:gd name="connsiteY1151" fmla="*/ 47867 h 53633"/>
                <a:gd name="connsiteX1152" fmla="*/ 9158 w 102770"/>
                <a:gd name="connsiteY1152" fmla="*/ 47867 h 53633"/>
                <a:gd name="connsiteX1153" fmla="*/ 9158 w 102770"/>
                <a:gd name="connsiteY1153" fmla="*/ 48143 h 53633"/>
                <a:gd name="connsiteX1154" fmla="*/ 8882 w 102770"/>
                <a:gd name="connsiteY1154" fmla="*/ 48143 h 53633"/>
                <a:gd name="connsiteX1155" fmla="*/ 8606 w 102770"/>
                <a:gd name="connsiteY1155" fmla="*/ 48143 h 53633"/>
                <a:gd name="connsiteX1156" fmla="*/ 8330 w 102770"/>
                <a:gd name="connsiteY1156" fmla="*/ 48143 h 53633"/>
                <a:gd name="connsiteX1157" fmla="*/ 8054 w 102770"/>
                <a:gd name="connsiteY1157" fmla="*/ 48143 h 53633"/>
                <a:gd name="connsiteX1158" fmla="*/ 7777 w 102770"/>
                <a:gd name="connsiteY1158" fmla="*/ 48143 h 53633"/>
                <a:gd name="connsiteX1159" fmla="*/ 7501 w 102770"/>
                <a:gd name="connsiteY1159" fmla="*/ 48143 h 53633"/>
                <a:gd name="connsiteX1160" fmla="*/ 7225 w 102770"/>
                <a:gd name="connsiteY1160" fmla="*/ 48143 h 53633"/>
                <a:gd name="connsiteX1161" fmla="*/ 6948 w 102770"/>
                <a:gd name="connsiteY1161" fmla="*/ 48143 h 53633"/>
                <a:gd name="connsiteX1162" fmla="*/ 6672 w 102770"/>
                <a:gd name="connsiteY1162" fmla="*/ 48143 h 53633"/>
                <a:gd name="connsiteX1163" fmla="*/ 6396 w 102770"/>
                <a:gd name="connsiteY1163" fmla="*/ 48143 h 53633"/>
                <a:gd name="connsiteX1164" fmla="*/ 6396 w 102770"/>
                <a:gd name="connsiteY1164" fmla="*/ 47867 h 53633"/>
                <a:gd name="connsiteX1165" fmla="*/ 6119 w 102770"/>
                <a:gd name="connsiteY1165" fmla="*/ 47867 h 53633"/>
                <a:gd name="connsiteX1166" fmla="*/ 5843 w 102770"/>
                <a:gd name="connsiteY1166" fmla="*/ 47867 h 53633"/>
                <a:gd name="connsiteX1167" fmla="*/ 5567 w 102770"/>
                <a:gd name="connsiteY1167" fmla="*/ 47867 h 53633"/>
                <a:gd name="connsiteX1168" fmla="*/ 5567 w 102770"/>
                <a:gd name="connsiteY1168" fmla="*/ 47590 h 53633"/>
                <a:gd name="connsiteX1169" fmla="*/ 5291 w 102770"/>
                <a:gd name="connsiteY1169" fmla="*/ 47590 h 53633"/>
                <a:gd name="connsiteX1170" fmla="*/ 5014 w 102770"/>
                <a:gd name="connsiteY1170" fmla="*/ 47590 h 53633"/>
                <a:gd name="connsiteX1171" fmla="*/ 4738 w 102770"/>
                <a:gd name="connsiteY1171" fmla="*/ 47314 h 53633"/>
                <a:gd name="connsiteX1172" fmla="*/ 4462 w 102770"/>
                <a:gd name="connsiteY1172" fmla="*/ 47314 h 53633"/>
                <a:gd name="connsiteX1173" fmla="*/ 4462 w 102770"/>
                <a:gd name="connsiteY1173" fmla="*/ 47037 h 53633"/>
                <a:gd name="connsiteX1174" fmla="*/ 4186 w 102770"/>
                <a:gd name="connsiteY1174" fmla="*/ 47037 h 53633"/>
                <a:gd name="connsiteX1175" fmla="*/ 3910 w 102770"/>
                <a:gd name="connsiteY1175" fmla="*/ 46761 h 53633"/>
                <a:gd name="connsiteX1176" fmla="*/ 3633 w 102770"/>
                <a:gd name="connsiteY1176" fmla="*/ 46761 h 53633"/>
                <a:gd name="connsiteX1177" fmla="*/ 3357 w 102770"/>
                <a:gd name="connsiteY1177" fmla="*/ 46484 h 53633"/>
                <a:gd name="connsiteX1178" fmla="*/ 3081 w 102770"/>
                <a:gd name="connsiteY1178" fmla="*/ 46484 h 53633"/>
                <a:gd name="connsiteX1179" fmla="*/ 3081 w 102770"/>
                <a:gd name="connsiteY1179" fmla="*/ 46208 h 53633"/>
                <a:gd name="connsiteX1180" fmla="*/ 2804 w 102770"/>
                <a:gd name="connsiteY1180" fmla="*/ 46208 h 53633"/>
                <a:gd name="connsiteX1181" fmla="*/ 2804 w 102770"/>
                <a:gd name="connsiteY1181" fmla="*/ 45932 h 53633"/>
                <a:gd name="connsiteX1182" fmla="*/ 2528 w 102770"/>
                <a:gd name="connsiteY1182" fmla="*/ 45932 h 53633"/>
                <a:gd name="connsiteX1183" fmla="*/ 2528 w 102770"/>
                <a:gd name="connsiteY1183" fmla="*/ 45655 h 53633"/>
                <a:gd name="connsiteX1184" fmla="*/ 2252 w 102770"/>
                <a:gd name="connsiteY1184" fmla="*/ 45655 h 53633"/>
                <a:gd name="connsiteX1185" fmla="*/ 2252 w 102770"/>
                <a:gd name="connsiteY1185" fmla="*/ 45378 h 53633"/>
                <a:gd name="connsiteX1186" fmla="*/ 1975 w 102770"/>
                <a:gd name="connsiteY1186" fmla="*/ 45378 h 53633"/>
                <a:gd name="connsiteX1187" fmla="*/ 1975 w 102770"/>
                <a:gd name="connsiteY1187" fmla="*/ 45102 h 53633"/>
                <a:gd name="connsiteX1188" fmla="*/ 1699 w 102770"/>
                <a:gd name="connsiteY1188" fmla="*/ 45102 h 53633"/>
                <a:gd name="connsiteX1189" fmla="*/ 1423 w 102770"/>
                <a:gd name="connsiteY1189" fmla="*/ 45102 h 53633"/>
                <a:gd name="connsiteX1190" fmla="*/ 1147 w 102770"/>
                <a:gd name="connsiteY1190" fmla="*/ 45102 h 53633"/>
                <a:gd name="connsiteX1191" fmla="*/ 1147 w 102770"/>
                <a:gd name="connsiteY1191" fmla="*/ 45378 h 53633"/>
                <a:gd name="connsiteX1192" fmla="*/ 870 w 102770"/>
                <a:gd name="connsiteY1192" fmla="*/ 45378 h 53633"/>
                <a:gd name="connsiteX1193" fmla="*/ 594 w 102770"/>
                <a:gd name="connsiteY1193" fmla="*/ 45378 h 53633"/>
                <a:gd name="connsiteX1194" fmla="*/ 318 w 102770"/>
                <a:gd name="connsiteY1194" fmla="*/ 45378 h 53633"/>
                <a:gd name="connsiteX1195" fmla="*/ 318 w 102770"/>
                <a:gd name="connsiteY1195" fmla="*/ 45102 h 53633"/>
                <a:gd name="connsiteX1196" fmla="*/ 594 w 102770"/>
                <a:gd name="connsiteY1196" fmla="*/ 45102 h 53633"/>
                <a:gd name="connsiteX1197" fmla="*/ 594 w 102770"/>
                <a:gd name="connsiteY1197" fmla="*/ 44826 h 53633"/>
                <a:gd name="connsiteX1198" fmla="*/ 594 w 102770"/>
                <a:gd name="connsiteY1198" fmla="*/ 44549 h 53633"/>
                <a:gd name="connsiteX1199" fmla="*/ 594 w 102770"/>
                <a:gd name="connsiteY1199" fmla="*/ 44273 h 53633"/>
                <a:gd name="connsiteX1200" fmla="*/ 594 w 102770"/>
                <a:gd name="connsiteY1200" fmla="*/ 43996 h 53633"/>
                <a:gd name="connsiteX1201" fmla="*/ 594 w 102770"/>
                <a:gd name="connsiteY1201" fmla="*/ 43720 h 53633"/>
                <a:gd name="connsiteX1202" fmla="*/ 870 w 102770"/>
                <a:gd name="connsiteY1202" fmla="*/ 43720 h 53633"/>
                <a:gd name="connsiteX1203" fmla="*/ 870 w 102770"/>
                <a:gd name="connsiteY1203" fmla="*/ 43443 h 53633"/>
                <a:gd name="connsiteX1204" fmla="*/ 870 w 102770"/>
                <a:gd name="connsiteY1204" fmla="*/ 43167 h 53633"/>
                <a:gd name="connsiteX1205" fmla="*/ 870 w 102770"/>
                <a:gd name="connsiteY1205" fmla="*/ 42890 h 53633"/>
                <a:gd name="connsiteX1206" fmla="*/ 870 w 102770"/>
                <a:gd name="connsiteY1206" fmla="*/ 42614 h 53633"/>
                <a:gd name="connsiteX1207" fmla="*/ 870 w 102770"/>
                <a:gd name="connsiteY1207" fmla="*/ 42337 h 53633"/>
                <a:gd name="connsiteX1208" fmla="*/ 1147 w 102770"/>
                <a:gd name="connsiteY1208" fmla="*/ 42337 h 53633"/>
                <a:gd name="connsiteX1209" fmla="*/ 1147 w 102770"/>
                <a:gd name="connsiteY1209" fmla="*/ 42061 h 53633"/>
                <a:gd name="connsiteX1210" fmla="*/ 1147 w 102770"/>
                <a:gd name="connsiteY1210" fmla="*/ 41785 h 53633"/>
                <a:gd name="connsiteX1211" fmla="*/ 1147 w 102770"/>
                <a:gd name="connsiteY1211" fmla="*/ 41508 h 53633"/>
                <a:gd name="connsiteX1212" fmla="*/ 1147 w 102770"/>
                <a:gd name="connsiteY1212" fmla="*/ 41231 h 53633"/>
                <a:gd name="connsiteX1213" fmla="*/ 1147 w 102770"/>
                <a:gd name="connsiteY1213" fmla="*/ 40955 h 53633"/>
                <a:gd name="connsiteX1214" fmla="*/ 1423 w 102770"/>
                <a:gd name="connsiteY1214" fmla="*/ 40955 h 53633"/>
                <a:gd name="connsiteX1215" fmla="*/ 1423 w 102770"/>
                <a:gd name="connsiteY1215" fmla="*/ 40679 h 53633"/>
                <a:gd name="connsiteX1216" fmla="*/ 1423 w 102770"/>
                <a:gd name="connsiteY1216" fmla="*/ 40402 h 53633"/>
                <a:gd name="connsiteX1217" fmla="*/ 1423 w 102770"/>
                <a:gd name="connsiteY1217" fmla="*/ 40126 h 53633"/>
                <a:gd name="connsiteX1218" fmla="*/ 1423 w 102770"/>
                <a:gd name="connsiteY1218" fmla="*/ 39849 h 53633"/>
                <a:gd name="connsiteX1219" fmla="*/ 1423 w 102770"/>
                <a:gd name="connsiteY1219" fmla="*/ 39573 h 53633"/>
                <a:gd name="connsiteX1220" fmla="*/ 1147 w 102770"/>
                <a:gd name="connsiteY1220" fmla="*/ 39573 h 53633"/>
                <a:gd name="connsiteX1221" fmla="*/ 1147 w 102770"/>
                <a:gd name="connsiteY1221" fmla="*/ 39296 h 53633"/>
                <a:gd name="connsiteX1222" fmla="*/ 870 w 102770"/>
                <a:gd name="connsiteY1222" fmla="*/ 39296 h 53633"/>
                <a:gd name="connsiteX1223" fmla="*/ 594 w 102770"/>
                <a:gd name="connsiteY1223" fmla="*/ 39296 h 53633"/>
                <a:gd name="connsiteX1224" fmla="*/ 318 w 102770"/>
                <a:gd name="connsiteY1224" fmla="*/ 39296 h 53633"/>
                <a:gd name="connsiteX1225" fmla="*/ 42 w 102770"/>
                <a:gd name="connsiteY1225" fmla="*/ 39296 h 53633"/>
                <a:gd name="connsiteX1226" fmla="*/ 42 w 102770"/>
                <a:gd name="connsiteY1226" fmla="*/ 39020 h 53633"/>
                <a:gd name="connsiteX1227" fmla="*/ 42 w 102770"/>
                <a:gd name="connsiteY1227" fmla="*/ 38744 h 53633"/>
                <a:gd name="connsiteX1228" fmla="*/ 42 w 102770"/>
                <a:gd name="connsiteY1228" fmla="*/ 38467 h 53633"/>
                <a:gd name="connsiteX1229" fmla="*/ 42 w 102770"/>
                <a:gd name="connsiteY1229" fmla="*/ 38190 h 53633"/>
                <a:gd name="connsiteX1230" fmla="*/ 42 w 102770"/>
                <a:gd name="connsiteY1230" fmla="*/ 37914 h 53633"/>
                <a:gd name="connsiteX1231" fmla="*/ 318 w 102770"/>
                <a:gd name="connsiteY1231" fmla="*/ 37914 h 53633"/>
                <a:gd name="connsiteX1232" fmla="*/ 318 w 102770"/>
                <a:gd name="connsiteY1232" fmla="*/ 37638 h 53633"/>
                <a:gd name="connsiteX1233" fmla="*/ 318 w 102770"/>
                <a:gd name="connsiteY1233" fmla="*/ 37361 h 53633"/>
                <a:gd name="connsiteX1234" fmla="*/ 318 w 102770"/>
                <a:gd name="connsiteY1234" fmla="*/ 37084 h 53633"/>
                <a:gd name="connsiteX1235" fmla="*/ 318 w 102770"/>
                <a:gd name="connsiteY1235" fmla="*/ 36808 h 53633"/>
                <a:gd name="connsiteX1236" fmla="*/ 318 w 102770"/>
                <a:gd name="connsiteY1236" fmla="*/ 36532 h 53633"/>
                <a:gd name="connsiteX1237" fmla="*/ 318 w 102770"/>
                <a:gd name="connsiteY1237" fmla="*/ 36255 h 53633"/>
                <a:gd name="connsiteX1238" fmla="*/ 318 w 102770"/>
                <a:gd name="connsiteY1238" fmla="*/ 35979 h 53633"/>
                <a:gd name="connsiteX1239" fmla="*/ 318 w 102770"/>
                <a:gd name="connsiteY1239" fmla="*/ 35702 h 53633"/>
                <a:gd name="connsiteX1240" fmla="*/ 318 w 102770"/>
                <a:gd name="connsiteY1240" fmla="*/ 35426 h 53633"/>
                <a:gd name="connsiteX1241" fmla="*/ 318 w 102770"/>
                <a:gd name="connsiteY1241" fmla="*/ 35149 h 53633"/>
                <a:gd name="connsiteX1242" fmla="*/ 318 w 102770"/>
                <a:gd name="connsiteY1242" fmla="*/ 34873 h 53633"/>
                <a:gd name="connsiteX1243" fmla="*/ 594 w 102770"/>
                <a:gd name="connsiteY1243" fmla="*/ 34873 h 53633"/>
                <a:gd name="connsiteX1244" fmla="*/ 594 w 102770"/>
                <a:gd name="connsiteY1244" fmla="*/ 34597 h 53633"/>
                <a:gd name="connsiteX1245" fmla="*/ 594 w 102770"/>
                <a:gd name="connsiteY1245" fmla="*/ 34320 h 53633"/>
                <a:gd name="connsiteX1246" fmla="*/ 594 w 102770"/>
                <a:gd name="connsiteY1246" fmla="*/ 34043 h 53633"/>
                <a:gd name="connsiteX1247" fmla="*/ 594 w 102770"/>
                <a:gd name="connsiteY1247" fmla="*/ 33767 h 53633"/>
                <a:gd name="connsiteX1248" fmla="*/ 594 w 102770"/>
                <a:gd name="connsiteY1248" fmla="*/ 33491 h 53633"/>
                <a:gd name="connsiteX1249" fmla="*/ 594 w 102770"/>
                <a:gd name="connsiteY1249" fmla="*/ 33214 h 53633"/>
                <a:gd name="connsiteX1250" fmla="*/ 594 w 102770"/>
                <a:gd name="connsiteY1250" fmla="*/ 32938 h 53633"/>
                <a:gd name="connsiteX1251" fmla="*/ 870 w 102770"/>
                <a:gd name="connsiteY1251" fmla="*/ 32661 h 53633"/>
                <a:gd name="connsiteX1252" fmla="*/ 870 w 102770"/>
                <a:gd name="connsiteY1252" fmla="*/ 32385 h 53633"/>
                <a:gd name="connsiteX1253" fmla="*/ 870 w 102770"/>
                <a:gd name="connsiteY1253" fmla="*/ 32108 h 53633"/>
                <a:gd name="connsiteX1254" fmla="*/ 870 w 102770"/>
                <a:gd name="connsiteY1254" fmla="*/ 31832 h 53633"/>
                <a:gd name="connsiteX1255" fmla="*/ 1147 w 102770"/>
                <a:gd name="connsiteY1255" fmla="*/ 31832 h 53633"/>
                <a:gd name="connsiteX1256" fmla="*/ 1147 w 102770"/>
                <a:gd name="connsiteY1256" fmla="*/ 31555 h 53633"/>
                <a:gd name="connsiteX1257" fmla="*/ 870 w 102770"/>
                <a:gd name="connsiteY1257" fmla="*/ 31279 h 53633"/>
                <a:gd name="connsiteX1258" fmla="*/ 870 w 102770"/>
                <a:gd name="connsiteY1258" fmla="*/ 31002 h 53633"/>
                <a:gd name="connsiteX1259" fmla="*/ 870 w 102770"/>
                <a:gd name="connsiteY1259" fmla="*/ 30726 h 53633"/>
                <a:gd name="connsiteX1260" fmla="*/ 870 w 102770"/>
                <a:gd name="connsiteY1260" fmla="*/ 30450 h 53633"/>
                <a:gd name="connsiteX1261" fmla="*/ 870 w 102770"/>
                <a:gd name="connsiteY1261" fmla="*/ 30173 h 53633"/>
                <a:gd name="connsiteX1262" fmla="*/ 870 w 102770"/>
                <a:gd name="connsiteY1262" fmla="*/ 29896 h 53633"/>
                <a:gd name="connsiteX1263" fmla="*/ 870 w 102770"/>
                <a:gd name="connsiteY1263" fmla="*/ 29620 h 53633"/>
                <a:gd name="connsiteX1264" fmla="*/ 870 w 102770"/>
                <a:gd name="connsiteY1264" fmla="*/ 29344 h 53633"/>
                <a:gd name="connsiteX1265" fmla="*/ 870 w 102770"/>
                <a:gd name="connsiteY1265" fmla="*/ 29067 h 53633"/>
                <a:gd name="connsiteX1266" fmla="*/ 870 w 102770"/>
                <a:gd name="connsiteY1266" fmla="*/ 28791 h 53633"/>
                <a:gd name="connsiteX1267" fmla="*/ 1147 w 102770"/>
                <a:gd name="connsiteY1267" fmla="*/ 28514 h 53633"/>
                <a:gd name="connsiteX1268" fmla="*/ 1147 w 102770"/>
                <a:gd name="connsiteY1268" fmla="*/ 28238 h 53633"/>
                <a:gd name="connsiteX1269" fmla="*/ 1147 w 102770"/>
                <a:gd name="connsiteY1269" fmla="*/ 27961 h 53633"/>
                <a:gd name="connsiteX1270" fmla="*/ 1147 w 102770"/>
                <a:gd name="connsiteY1270" fmla="*/ 27685 h 53633"/>
                <a:gd name="connsiteX1271" fmla="*/ 1147 w 102770"/>
                <a:gd name="connsiteY1271" fmla="*/ 27408 h 53633"/>
                <a:gd name="connsiteX1272" fmla="*/ 1147 w 102770"/>
                <a:gd name="connsiteY1272" fmla="*/ 27132 h 53633"/>
                <a:gd name="connsiteX1273" fmla="*/ 1147 w 102770"/>
                <a:gd name="connsiteY1273" fmla="*/ 26855 h 53633"/>
                <a:gd name="connsiteX1274" fmla="*/ 1147 w 102770"/>
                <a:gd name="connsiteY1274" fmla="*/ 26579 h 53633"/>
                <a:gd name="connsiteX1275" fmla="*/ 1147 w 102770"/>
                <a:gd name="connsiteY1275" fmla="*/ 26303 h 53633"/>
                <a:gd name="connsiteX1276" fmla="*/ 1147 w 102770"/>
                <a:gd name="connsiteY1276" fmla="*/ 26026 h 53633"/>
                <a:gd name="connsiteX1277" fmla="*/ 1147 w 102770"/>
                <a:gd name="connsiteY1277" fmla="*/ 25750 h 53633"/>
                <a:gd name="connsiteX1278" fmla="*/ 1147 w 102770"/>
                <a:gd name="connsiteY1278" fmla="*/ 25473 h 53633"/>
                <a:gd name="connsiteX1279" fmla="*/ 1147 w 102770"/>
                <a:gd name="connsiteY1279" fmla="*/ 25197 h 53633"/>
                <a:gd name="connsiteX1280" fmla="*/ 1147 w 102770"/>
                <a:gd name="connsiteY1280" fmla="*/ 24920 h 53633"/>
                <a:gd name="connsiteX1281" fmla="*/ 1147 w 102770"/>
                <a:gd name="connsiteY1281" fmla="*/ 24644 h 53633"/>
                <a:gd name="connsiteX1282" fmla="*/ 1147 w 102770"/>
                <a:gd name="connsiteY1282" fmla="*/ 24367 h 53633"/>
                <a:gd name="connsiteX1283" fmla="*/ 1423 w 102770"/>
                <a:gd name="connsiteY1283" fmla="*/ 24367 h 53633"/>
                <a:gd name="connsiteX1284" fmla="*/ 1423 w 102770"/>
                <a:gd name="connsiteY1284" fmla="*/ 24091 h 53633"/>
                <a:gd name="connsiteX1285" fmla="*/ 1423 w 102770"/>
                <a:gd name="connsiteY1285" fmla="*/ 23814 h 53633"/>
                <a:gd name="connsiteX1286" fmla="*/ 1423 w 102770"/>
                <a:gd name="connsiteY1286" fmla="*/ 23538 h 53633"/>
                <a:gd name="connsiteX1287" fmla="*/ 1423 w 102770"/>
                <a:gd name="connsiteY1287" fmla="*/ 23261 h 53633"/>
                <a:gd name="connsiteX1288" fmla="*/ 1423 w 102770"/>
                <a:gd name="connsiteY1288" fmla="*/ 22985 h 53633"/>
                <a:gd name="connsiteX1289" fmla="*/ 1423 w 102770"/>
                <a:gd name="connsiteY1289" fmla="*/ 22709 h 53633"/>
                <a:gd name="connsiteX1290" fmla="*/ 1423 w 102770"/>
                <a:gd name="connsiteY1290" fmla="*/ 22432 h 53633"/>
                <a:gd name="connsiteX1291" fmla="*/ 1423 w 102770"/>
                <a:gd name="connsiteY1291" fmla="*/ 22156 h 53633"/>
                <a:gd name="connsiteX1292" fmla="*/ 1423 w 102770"/>
                <a:gd name="connsiteY1292" fmla="*/ 21879 h 53633"/>
                <a:gd name="connsiteX1293" fmla="*/ 1147 w 102770"/>
                <a:gd name="connsiteY1293" fmla="*/ 21603 h 53633"/>
                <a:gd name="connsiteX1294" fmla="*/ 1147 w 102770"/>
                <a:gd name="connsiteY1294" fmla="*/ 21326 h 53633"/>
                <a:gd name="connsiteX1295" fmla="*/ 1147 w 102770"/>
                <a:gd name="connsiteY1295" fmla="*/ 21050 h 53633"/>
                <a:gd name="connsiteX1296" fmla="*/ 1147 w 102770"/>
                <a:gd name="connsiteY1296" fmla="*/ 20773 h 53633"/>
                <a:gd name="connsiteX1297" fmla="*/ 1147 w 102770"/>
                <a:gd name="connsiteY1297" fmla="*/ 20497 h 53633"/>
                <a:gd name="connsiteX1298" fmla="*/ 1147 w 102770"/>
                <a:gd name="connsiteY1298" fmla="*/ 20220 h 53633"/>
                <a:gd name="connsiteX1299" fmla="*/ 1423 w 102770"/>
                <a:gd name="connsiteY1299" fmla="*/ 19944 h 53633"/>
                <a:gd name="connsiteX1300" fmla="*/ 1699 w 102770"/>
                <a:gd name="connsiteY1300" fmla="*/ 19944 h 53633"/>
                <a:gd name="connsiteX1301" fmla="*/ 1975 w 102770"/>
                <a:gd name="connsiteY1301" fmla="*/ 19944 h 53633"/>
                <a:gd name="connsiteX1302" fmla="*/ 2252 w 102770"/>
                <a:gd name="connsiteY1302" fmla="*/ 19944 h 53633"/>
                <a:gd name="connsiteX1303" fmla="*/ 2252 w 102770"/>
                <a:gd name="connsiteY1303" fmla="*/ 19667 h 53633"/>
                <a:gd name="connsiteX1304" fmla="*/ 2528 w 102770"/>
                <a:gd name="connsiteY1304" fmla="*/ 19667 h 53633"/>
                <a:gd name="connsiteX1305" fmla="*/ 2804 w 102770"/>
                <a:gd name="connsiteY1305" fmla="*/ 19667 h 53633"/>
                <a:gd name="connsiteX1306" fmla="*/ 3081 w 102770"/>
                <a:gd name="connsiteY1306" fmla="*/ 19667 h 53633"/>
                <a:gd name="connsiteX1307" fmla="*/ 3081 w 102770"/>
                <a:gd name="connsiteY1307" fmla="*/ 19391 h 53633"/>
                <a:gd name="connsiteX1308" fmla="*/ 3357 w 102770"/>
                <a:gd name="connsiteY1308" fmla="*/ 19391 h 53633"/>
                <a:gd name="connsiteX1309" fmla="*/ 3633 w 102770"/>
                <a:gd name="connsiteY1309" fmla="*/ 19391 h 53633"/>
                <a:gd name="connsiteX1310" fmla="*/ 3910 w 102770"/>
                <a:gd name="connsiteY1310" fmla="*/ 19391 h 53633"/>
                <a:gd name="connsiteX1311" fmla="*/ 3910 w 102770"/>
                <a:gd name="connsiteY1311" fmla="*/ 19114 h 53633"/>
                <a:gd name="connsiteX1312" fmla="*/ 4186 w 102770"/>
                <a:gd name="connsiteY1312" fmla="*/ 19114 h 53633"/>
                <a:gd name="connsiteX1313" fmla="*/ 4462 w 102770"/>
                <a:gd name="connsiteY1313" fmla="*/ 19114 h 53633"/>
                <a:gd name="connsiteX1314" fmla="*/ 4462 w 102770"/>
                <a:gd name="connsiteY1314" fmla="*/ 18838 h 53633"/>
                <a:gd name="connsiteX1315" fmla="*/ 4738 w 102770"/>
                <a:gd name="connsiteY1315" fmla="*/ 18838 h 53633"/>
                <a:gd name="connsiteX1316" fmla="*/ 4738 w 102770"/>
                <a:gd name="connsiteY1316" fmla="*/ 18562 h 53633"/>
                <a:gd name="connsiteX1317" fmla="*/ 5014 w 102770"/>
                <a:gd name="connsiteY1317" fmla="*/ 18562 h 53633"/>
                <a:gd name="connsiteX1318" fmla="*/ 5014 w 102770"/>
                <a:gd name="connsiteY1318" fmla="*/ 18285 h 53633"/>
                <a:gd name="connsiteX1319" fmla="*/ 5014 w 102770"/>
                <a:gd name="connsiteY1319" fmla="*/ 18009 h 53633"/>
                <a:gd name="connsiteX1320" fmla="*/ 5291 w 102770"/>
                <a:gd name="connsiteY1320" fmla="*/ 18009 h 53633"/>
                <a:gd name="connsiteX1321" fmla="*/ 5291 w 102770"/>
                <a:gd name="connsiteY1321" fmla="*/ 17732 h 53633"/>
                <a:gd name="connsiteX1322" fmla="*/ 5567 w 102770"/>
                <a:gd name="connsiteY1322" fmla="*/ 17732 h 53633"/>
                <a:gd name="connsiteX1323" fmla="*/ 5567 w 102770"/>
                <a:gd name="connsiteY1323" fmla="*/ 17456 h 53633"/>
                <a:gd name="connsiteX1324" fmla="*/ 5567 w 102770"/>
                <a:gd name="connsiteY1324" fmla="*/ 17179 h 53633"/>
                <a:gd name="connsiteX1325" fmla="*/ 5843 w 102770"/>
                <a:gd name="connsiteY1325" fmla="*/ 17179 h 53633"/>
                <a:gd name="connsiteX1326" fmla="*/ 5843 w 102770"/>
                <a:gd name="connsiteY1326" fmla="*/ 16903 h 53633"/>
                <a:gd name="connsiteX1327" fmla="*/ 6119 w 102770"/>
                <a:gd name="connsiteY1327" fmla="*/ 16903 h 53633"/>
                <a:gd name="connsiteX1328" fmla="*/ 6396 w 102770"/>
                <a:gd name="connsiteY1328" fmla="*/ 16903 h 53633"/>
                <a:gd name="connsiteX1329" fmla="*/ 6672 w 102770"/>
                <a:gd name="connsiteY1329" fmla="*/ 16903 h 53633"/>
                <a:gd name="connsiteX1330" fmla="*/ 6948 w 102770"/>
                <a:gd name="connsiteY1330" fmla="*/ 16903 h 53633"/>
                <a:gd name="connsiteX1331" fmla="*/ 7225 w 102770"/>
                <a:gd name="connsiteY1331" fmla="*/ 16903 h 53633"/>
                <a:gd name="connsiteX1332" fmla="*/ 7501 w 102770"/>
                <a:gd name="connsiteY1332" fmla="*/ 16903 h 53633"/>
                <a:gd name="connsiteX1333" fmla="*/ 7501 w 102770"/>
                <a:gd name="connsiteY1333" fmla="*/ 16626 h 53633"/>
                <a:gd name="connsiteX1334" fmla="*/ 7777 w 102770"/>
                <a:gd name="connsiteY1334" fmla="*/ 16626 h 53633"/>
                <a:gd name="connsiteX1335" fmla="*/ 8054 w 102770"/>
                <a:gd name="connsiteY1335" fmla="*/ 16626 h 53633"/>
                <a:gd name="connsiteX1336" fmla="*/ 8330 w 102770"/>
                <a:gd name="connsiteY1336" fmla="*/ 16626 h 53633"/>
                <a:gd name="connsiteX1337" fmla="*/ 8606 w 102770"/>
                <a:gd name="connsiteY1337" fmla="*/ 16626 h 53633"/>
                <a:gd name="connsiteX1338" fmla="*/ 8882 w 102770"/>
                <a:gd name="connsiteY1338" fmla="*/ 16626 h 53633"/>
                <a:gd name="connsiteX1339" fmla="*/ 9158 w 102770"/>
                <a:gd name="connsiteY1339" fmla="*/ 16626 h 53633"/>
                <a:gd name="connsiteX1340" fmla="*/ 9158 w 102770"/>
                <a:gd name="connsiteY1340" fmla="*/ 16350 h 53633"/>
                <a:gd name="connsiteX1341" fmla="*/ 9435 w 102770"/>
                <a:gd name="connsiteY1341" fmla="*/ 16350 h 53633"/>
                <a:gd name="connsiteX1342" fmla="*/ 9711 w 102770"/>
                <a:gd name="connsiteY1342" fmla="*/ 16350 h 53633"/>
                <a:gd name="connsiteX1343" fmla="*/ 9987 w 102770"/>
                <a:gd name="connsiteY1343" fmla="*/ 16350 h 53633"/>
                <a:gd name="connsiteX1344" fmla="*/ 10263 w 102770"/>
                <a:gd name="connsiteY1344" fmla="*/ 16350 h 53633"/>
                <a:gd name="connsiteX1345" fmla="*/ 10540 w 102770"/>
                <a:gd name="connsiteY1345" fmla="*/ 16350 h 53633"/>
                <a:gd name="connsiteX1346" fmla="*/ 10816 w 102770"/>
                <a:gd name="connsiteY1346" fmla="*/ 16350 h 53633"/>
                <a:gd name="connsiteX1347" fmla="*/ 11092 w 102770"/>
                <a:gd name="connsiteY1347" fmla="*/ 16350 h 53633"/>
                <a:gd name="connsiteX1348" fmla="*/ 11369 w 102770"/>
                <a:gd name="connsiteY1348" fmla="*/ 16073 h 53633"/>
                <a:gd name="connsiteX1349" fmla="*/ 11369 w 102770"/>
                <a:gd name="connsiteY1349" fmla="*/ 15797 h 53633"/>
                <a:gd name="connsiteX1350" fmla="*/ 11645 w 102770"/>
                <a:gd name="connsiteY1350" fmla="*/ 15797 h 53633"/>
                <a:gd name="connsiteX1351" fmla="*/ 11645 w 102770"/>
                <a:gd name="connsiteY1351" fmla="*/ 15521 h 53633"/>
                <a:gd name="connsiteX1352" fmla="*/ 11645 w 102770"/>
                <a:gd name="connsiteY1352" fmla="*/ 15244 h 53633"/>
                <a:gd name="connsiteX1353" fmla="*/ 11921 w 102770"/>
                <a:gd name="connsiteY1353" fmla="*/ 15244 h 53633"/>
                <a:gd name="connsiteX1354" fmla="*/ 11921 w 102770"/>
                <a:gd name="connsiteY1354" fmla="*/ 14967 h 53633"/>
                <a:gd name="connsiteX1355" fmla="*/ 12198 w 102770"/>
                <a:gd name="connsiteY1355" fmla="*/ 14691 h 53633"/>
                <a:gd name="connsiteX1356" fmla="*/ 12474 w 102770"/>
                <a:gd name="connsiteY1356" fmla="*/ 14415 h 53633"/>
                <a:gd name="connsiteX1357" fmla="*/ 12750 w 102770"/>
                <a:gd name="connsiteY1357" fmla="*/ 14138 h 53633"/>
                <a:gd name="connsiteX1358" fmla="*/ 13026 w 102770"/>
                <a:gd name="connsiteY1358" fmla="*/ 14138 h 53633"/>
                <a:gd name="connsiteX1359" fmla="*/ 13026 w 102770"/>
                <a:gd name="connsiteY1359" fmla="*/ 13862 h 53633"/>
                <a:gd name="connsiteX1360" fmla="*/ 13026 w 102770"/>
                <a:gd name="connsiteY1360" fmla="*/ 13585 h 53633"/>
                <a:gd name="connsiteX1361" fmla="*/ 13302 w 102770"/>
                <a:gd name="connsiteY1361" fmla="*/ 13585 h 53633"/>
                <a:gd name="connsiteX1362" fmla="*/ 13302 w 102770"/>
                <a:gd name="connsiteY1362" fmla="*/ 13585 h 53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</a:cxnLst>
              <a:rect l="l" t="t" r="r" b="b"/>
              <a:pathLst>
                <a:path w="102770" h="53633">
                  <a:moveTo>
                    <a:pt x="13302" y="13585"/>
                  </a:moveTo>
                  <a:lnTo>
                    <a:pt x="13579" y="13585"/>
                  </a:lnTo>
                  <a:lnTo>
                    <a:pt x="13855" y="13585"/>
                  </a:lnTo>
                  <a:lnTo>
                    <a:pt x="13855" y="13862"/>
                  </a:lnTo>
                  <a:lnTo>
                    <a:pt x="14131" y="13862"/>
                  </a:lnTo>
                  <a:lnTo>
                    <a:pt x="14407" y="13862"/>
                  </a:lnTo>
                  <a:lnTo>
                    <a:pt x="14684" y="14138"/>
                  </a:lnTo>
                  <a:lnTo>
                    <a:pt x="14960" y="14138"/>
                  </a:lnTo>
                  <a:lnTo>
                    <a:pt x="15236" y="14138"/>
                  </a:lnTo>
                  <a:lnTo>
                    <a:pt x="15236" y="14415"/>
                  </a:lnTo>
                  <a:lnTo>
                    <a:pt x="15513" y="14415"/>
                  </a:lnTo>
                  <a:lnTo>
                    <a:pt x="15789" y="14415"/>
                  </a:lnTo>
                  <a:lnTo>
                    <a:pt x="15789" y="14691"/>
                  </a:lnTo>
                  <a:lnTo>
                    <a:pt x="16065" y="14691"/>
                  </a:lnTo>
                  <a:lnTo>
                    <a:pt x="16341" y="14691"/>
                  </a:lnTo>
                  <a:lnTo>
                    <a:pt x="16618" y="14967"/>
                  </a:lnTo>
                  <a:lnTo>
                    <a:pt x="16894" y="14967"/>
                  </a:lnTo>
                  <a:lnTo>
                    <a:pt x="17170" y="15244"/>
                  </a:lnTo>
                  <a:lnTo>
                    <a:pt x="17446" y="15244"/>
                  </a:lnTo>
                  <a:lnTo>
                    <a:pt x="17446" y="15521"/>
                  </a:lnTo>
                  <a:lnTo>
                    <a:pt x="17723" y="15521"/>
                  </a:lnTo>
                  <a:lnTo>
                    <a:pt x="17999" y="15521"/>
                  </a:lnTo>
                  <a:lnTo>
                    <a:pt x="18275" y="15521"/>
                  </a:lnTo>
                  <a:lnTo>
                    <a:pt x="18551" y="15521"/>
                  </a:lnTo>
                  <a:lnTo>
                    <a:pt x="18828" y="15521"/>
                  </a:lnTo>
                  <a:lnTo>
                    <a:pt x="19104" y="15521"/>
                  </a:lnTo>
                  <a:lnTo>
                    <a:pt x="19104" y="15244"/>
                  </a:lnTo>
                  <a:lnTo>
                    <a:pt x="19380" y="15244"/>
                  </a:lnTo>
                  <a:lnTo>
                    <a:pt x="19657" y="15244"/>
                  </a:lnTo>
                  <a:lnTo>
                    <a:pt x="19657" y="15521"/>
                  </a:lnTo>
                  <a:lnTo>
                    <a:pt x="19933" y="15521"/>
                  </a:lnTo>
                  <a:lnTo>
                    <a:pt x="20209" y="15521"/>
                  </a:lnTo>
                  <a:lnTo>
                    <a:pt x="20485" y="15521"/>
                  </a:lnTo>
                  <a:lnTo>
                    <a:pt x="20762" y="15521"/>
                  </a:lnTo>
                  <a:lnTo>
                    <a:pt x="21038" y="15521"/>
                  </a:lnTo>
                  <a:lnTo>
                    <a:pt x="21314" y="15521"/>
                  </a:lnTo>
                  <a:lnTo>
                    <a:pt x="21590" y="15521"/>
                  </a:lnTo>
                  <a:lnTo>
                    <a:pt x="21867" y="15521"/>
                  </a:lnTo>
                  <a:lnTo>
                    <a:pt x="22143" y="15521"/>
                  </a:lnTo>
                  <a:lnTo>
                    <a:pt x="22143" y="15797"/>
                  </a:lnTo>
                  <a:lnTo>
                    <a:pt x="22419" y="15797"/>
                  </a:lnTo>
                  <a:lnTo>
                    <a:pt x="22695" y="15797"/>
                  </a:lnTo>
                  <a:lnTo>
                    <a:pt x="22972" y="15797"/>
                  </a:lnTo>
                  <a:lnTo>
                    <a:pt x="23248" y="15797"/>
                  </a:lnTo>
                  <a:lnTo>
                    <a:pt x="23524" y="15797"/>
                  </a:lnTo>
                  <a:lnTo>
                    <a:pt x="23801" y="15797"/>
                  </a:lnTo>
                  <a:lnTo>
                    <a:pt x="23801" y="15521"/>
                  </a:lnTo>
                  <a:lnTo>
                    <a:pt x="24077" y="15521"/>
                  </a:lnTo>
                  <a:lnTo>
                    <a:pt x="24353" y="15521"/>
                  </a:lnTo>
                  <a:lnTo>
                    <a:pt x="24629" y="15521"/>
                  </a:lnTo>
                  <a:lnTo>
                    <a:pt x="24629" y="15797"/>
                  </a:lnTo>
                  <a:lnTo>
                    <a:pt x="24906" y="15797"/>
                  </a:lnTo>
                  <a:lnTo>
                    <a:pt x="24906" y="16073"/>
                  </a:lnTo>
                  <a:lnTo>
                    <a:pt x="24906" y="16350"/>
                  </a:lnTo>
                  <a:lnTo>
                    <a:pt x="25182" y="16350"/>
                  </a:lnTo>
                  <a:lnTo>
                    <a:pt x="25182" y="16626"/>
                  </a:lnTo>
                  <a:lnTo>
                    <a:pt x="25458" y="16903"/>
                  </a:lnTo>
                  <a:lnTo>
                    <a:pt x="25734" y="17179"/>
                  </a:lnTo>
                  <a:lnTo>
                    <a:pt x="26011" y="17456"/>
                  </a:lnTo>
                  <a:lnTo>
                    <a:pt x="26287" y="17732"/>
                  </a:lnTo>
                  <a:lnTo>
                    <a:pt x="26563" y="18009"/>
                  </a:lnTo>
                  <a:lnTo>
                    <a:pt x="26839" y="18009"/>
                  </a:lnTo>
                  <a:lnTo>
                    <a:pt x="26839" y="18285"/>
                  </a:lnTo>
                  <a:lnTo>
                    <a:pt x="27116" y="18285"/>
                  </a:lnTo>
                  <a:lnTo>
                    <a:pt x="27392" y="18285"/>
                  </a:lnTo>
                  <a:lnTo>
                    <a:pt x="27668" y="18285"/>
                  </a:lnTo>
                  <a:lnTo>
                    <a:pt x="27668" y="18562"/>
                  </a:lnTo>
                  <a:lnTo>
                    <a:pt x="27944" y="18562"/>
                  </a:lnTo>
                  <a:lnTo>
                    <a:pt x="27944" y="18285"/>
                  </a:lnTo>
                  <a:lnTo>
                    <a:pt x="28221" y="18285"/>
                  </a:lnTo>
                  <a:lnTo>
                    <a:pt x="28497" y="18285"/>
                  </a:lnTo>
                  <a:lnTo>
                    <a:pt x="28497" y="18009"/>
                  </a:lnTo>
                  <a:lnTo>
                    <a:pt x="28773" y="18009"/>
                  </a:lnTo>
                  <a:lnTo>
                    <a:pt x="28773" y="17732"/>
                  </a:lnTo>
                  <a:lnTo>
                    <a:pt x="29050" y="17732"/>
                  </a:lnTo>
                  <a:lnTo>
                    <a:pt x="29050" y="17456"/>
                  </a:lnTo>
                  <a:lnTo>
                    <a:pt x="29050" y="17179"/>
                  </a:lnTo>
                  <a:lnTo>
                    <a:pt x="29326" y="17179"/>
                  </a:lnTo>
                  <a:lnTo>
                    <a:pt x="29326" y="16903"/>
                  </a:lnTo>
                  <a:lnTo>
                    <a:pt x="29326" y="16626"/>
                  </a:lnTo>
                  <a:lnTo>
                    <a:pt x="29326" y="16350"/>
                  </a:lnTo>
                  <a:lnTo>
                    <a:pt x="29326" y="16073"/>
                  </a:lnTo>
                  <a:lnTo>
                    <a:pt x="29326" y="15797"/>
                  </a:lnTo>
                  <a:lnTo>
                    <a:pt x="29050" y="15797"/>
                  </a:lnTo>
                  <a:lnTo>
                    <a:pt x="29050" y="15521"/>
                  </a:lnTo>
                  <a:lnTo>
                    <a:pt x="28773" y="15244"/>
                  </a:lnTo>
                  <a:lnTo>
                    <a:pt x="28773" y="14967"/>
                  </a:lnTo>
                  <a:lnTo>
                    <a:pt x="28773" y="14691"/>
                  </a:lnTo>
                  <a:lnTo>
                    <a:pt x="28773" y="14415"/>
                  </a:lnTo>
                  <a:lnTo>
                    <a:pt x="28773" y="14138"/>
                  </a:lnTo>
                  <a:lnTo>
                    <a:pt x="29050" y="14138"/>
                  </a:lnTo>
                  <a:lnTo>
                    <a:pt x="29326" y="14138"/>
                  </a:lnTo>
                  <a:lnTo>
                    <a:pt x="29326" y="13862"/>
                  </a:lnTo>
                  <a:lnTo>
                    <a:pt x="29602" y="13862"/>
                  </a:lnTo>
                  <a:lnTo>
                    <a:pt x="29878" y="13862"/>
                  </a:lnTo>
                  <a:lnTo>
                    <a:pt x="29878" y="13585"/>
                  </a:lnTo>
                  <a:lnTo>
                    <a:pt x="30155" y="13585"/>
                  </a:lnTo>
                  <a:lnTo>
                    <a:pt x="30431" y="13585"/>
                  </a:lnTo>
                  <a:lnTo>
                    <a:pt x="30431" y="13309"/>
                  </a:lnTo>
                  <a:lnTo>
                    <a:pt x="30707" y="13309"/>
                  </a:lnTo>
                  <a:lnTo>
                    <a:pt x="30983" y="13309"/>
                  </a:lnTo>
                  <a:lnTo>
                    <a:pt x="30983" y="13032"/>
                  </a:lnTo>
                  <a:lnTo>
                    <a:pt x="31260" y="13032"/>
                  </a:lnTo>
                  <a:lnTo>
                    <a:pt x="31260" y="12756"/>
                  </a:lnTo>
                  <a:lnTo>
                    <a:pt x="31536" y="12756"/>
                  </a:lnTo>
                  <a:lnTo>
                    <a:pt x="31812" y="12756"/>
                  </a:lnTo>
                  <a:lnTo>
                    <a:pt x="31812" y="12480"/>
                  </a:lnTo>
                  <a:lnTo>
                    <a:pt x="32088" y="12480"/>
                  </a:lnTo>
                  <a:lnTo>
                    <a:pt x="32365" y="12480"/>
                  </a:lnTo>
                  <a:lnTo>
                    <a:pt x="32365" y="12203"/>
                  </a:lnTo>
                  <a:lnTo>
                    <a:pt x="32641" y="12203"/>
                  </a:lnTo>
                  <a:lnTo>
                    <a:pt x="32641" y="11926"/>
                  </a:lnTo>
                  <a:lnTo>
                    <a:pt x="32917" y="11926"/>
                  </a:lnTo>
                  <a:lnTo>
                    <a:pt x="33194" y="11926"/>
                  </a:lnTo>
                  <a:lnTo>
                    <a:pt x="33194" y="11650"/>
                  </a:lnTo>
                  <a:lnTo>
                    <a:pt x="33470" y="11374"/>
                  </a:lnTo>
                  <a:lnTo>
                    <a:pt x="33746" y="11374"/>
                  </a:lnTo>
                  <a:lnTo>
                    <a:pt x="33746" y="11097"/>
                  </a:lnTo>
                  <a:lnTo>
                    <a:pt x="34022" y="11097"/>
                  </a:lnTo>
                  <a:lnTo>
                    <a:pt x="34299" y="11097"/>
                  </a:lnTo>
                  <a:lnTo>
                    <a:pt x="34299" y="10820"/>
                  </a:lnTo>
                  <a:lnTo>
                    <a:pt x="34575" y="10820"/>
                  </a:lnTo>
                  <a:lnTo>
                    <a:pt x="34851" y="10820"/>
                  </a:lnTo>
                  <a:lnTo>
                    <a:pt x="34851" y="10544"/>
                  </a:lnTo>
                  <a:lnTo>
                    <a:pt x="35127" y="10544"/>
                  </a:lnTo>
                  <a:lnTo>
                    <a:pt x="35127" y="10268"/>
                  </a:lnTo>
                  <a:lnTo>
                    <a:pt x="35404" y="10268"/>
                  </a:lnTo>
                  <a:lnTo>
                    <a:pt x="35680" y="9991"/>
                  </a:lnTo>
                  <a:lnTo>
                    <a:pt x="35680" y="9715"/>
                  </a:lnTo>
                  <a:lnTo>
                    <a:pt x="35956" y="9715"/>
                  </a:lnTo>
                  <a:lnTo>
                    <a:pt x="35956" y="9438"/>
                  </a:lnTo>
                  <a:lnTo>
                    <a:pt x="36232" y="9438"/>
                  </a:lnTo>
                  <a:lnTo>
                    <a:pt x="36232" y="9162"/>
                  </a:lnTo>
                  <a:lnTo>
                    <a:pt x="36509" y="9162"/>
                  </a:lnTo>
                  <a:lnTo>
                    <a:pt x="36509" y="8885"/>
                  </a:lnTo>
                  <a:lnTo>
                    <a:pt x="36785" y="8885"/>
                  </a:lnTo>
                  <a:lnTo>
                    <a:pt x="36785" y="8609"/>
                  </a:lnTo>
                  <a:lnTo>
                    <a:pt x="37061" y="8609"/>
                  </a:lnTo>
                  <a:lnTo>
                    <a:pt x="37061" y="8333"/>
                  </a:lnTo>
                  <a:lnTo>
                    <a:pt x="37338" y="8333"/>
                  </a:lnTo>
                  <a:lnTo>
                    <a:pt x="37338" y="8056"/>
                  </a:lnTo>
                  <a:lnTo>
                    <a:pt x="37614" y="8056"/>
                  </a:lnTo>
                  <a:lnTo>
                    <a:pt x="37614" y="7779"/>
                  </a:lnTo>
                  <a:lnTo>
                    <a:pt x="37890" y="7503"/>
                  </a:lnTo>
                  <a:lnTo>
                    <a:pt x="38166" y="7227"/>
                  </a:lnTo>
                  <a:lnTo>
                    <a:pt x="38166" y="6950"/>
                  </a:lnTo>
                  <a:lnTo>
                    <a:pt x="38443" y="6950"/>
                  </a:lnTo>
                  <a:lnTo>
                    <a:pt x="38443" y="6674"/>
                  </a:lnTo>
                  <a:lnTo>
                    <a:pt x="38719" y="6674"/>
                  </a:lnTo>
                  <a:lnTo>
                    <a:pt x="38719" y="6397"/>
                  </a:lnTo>
                  <a:lnTo>
                    <a:pt x="38995" y="6397"/>
                  </a:lnTo>
                  <a:lnTo>
                    <a:pt x="39271" y="6121"/>
                  </a:lnTo>
                  <a:lnTo>
                    <a:pt x="39271" y="5844"/>
                  </a:lnTo>
                  <a:lnTo>
                    <a:pt x="39271" y="5568"/>
                  </a:lnTo>
                  <a:lnTo>
                    <a:pt x="38995" y="5568"/>
                  </a:lnTo>
                  <a:lnTo>
                    <a:pt x="38719" y="5568"/>
                  </a:lnTo>
                  <a:lnTo>
                    <a:pt x="38719" y="5291"/>
                  </a:lnTo>
                  <a:lnTo>
                    <a:pt x="38443" y="5291"/>
                  </a:lnTo>
                  <a:lnTo>
                    <a:pt x="38166" y="5291"/>
                  </a:lnTo>
                  <a:lnTo>
                    <a:pt x="37890" y="5291"/>
                  </a:lnTo>
                  <a:lnTo>
                    <a:pt x="37890" y="5015"/>
                  </a:lnTo>
                  <a:lnTo>
                    <a:pt x="37614" y="5015"/>
                  </a:lnTo>
                  <a:lnTo>
                    <a:pt x="37338" y="5015"/>
                  </a:lnTo>
                  <a:lnTo>
                    <a:pt x="37338" y="4738"/>
                  </a:lnTo>
                  <a:lnTo>
                    <a:pt x="37061" y="4738"/>
                  </a:lnTo>
                  <a:lnTo>
                    <a:pt x="36785" y="4738"/>
                  </a:lnTo>
                  <a:lnTo>
                    <a:pt x="36785" y="4462"/>
                  </a:lnTo>
                  <a:lnTo>
                    <a:pt x="36785" y="4186"/>
                  </a:lnTo>
                  <a:lnTo>
                    <a:pt x="36509" y="3909"/>
                  </a:lnTo>
                  <a:lnTo>
                    <a:pt x="36509" y="3632"/>
                  </a:lnTo>
                  <a:lnTo>
                    <a:pt x="36785" y="3632"/>
                  </a:lnTo>
                  <a:lnTo>
                    <a:pt x="37061" y="3356"/>
                  </a:lnTo>
                  <a:lnTo>
                    <a:pt x="37061" y="3080"/>
                  </a:lnTo>
                  <a:lnTo>
                    <a:pt x="37338" y="3080"/>
                  </a:lnTo>
                  <a:lnTo>
                    <a:pt x="37338" y="2803"/>
                  </a:lnTo>
                  <a:lnTo>
                    <a:pt x="37614" y="2803"/>
                  </a:lnTo>
                  <a:lnTo>
                    <a:pt x="37890" y="2803"/>
                  </a:lnTo>
                  <a:lnTo>
                    <a:pt x="38166" y="2803"/>
                  </a:lnTo>
                  <a:lnTo>
                    <a:pt x="38443" y="2803"/>
                  </a:lnTo>
                  <a:lnTo>
                    <a:pt x="38443" y="2527"/>
                  </a:lnTo>
                  <a:lnTo>
                    <a:pt x="38719" y="2527"/>
                  </a:lnTo>
                  <a:lnTo>
                    <a:pt x="38995" y="2527"/>
                  </a:lnTo>
                  <a:lnTo>
                    <a:pt x="39271" y="2527"/>
                  </a:lnTo>
                  <a:lnTo>
                    <a:pt x="39547" y="2527"/>
                  </a:lnTo>
                  <a:lnTo>
                    <a:pt x="39824" y="2527"/>
                  </a:lnTo>
                  <a:lnTo>
                    <a:pt x="40100" y="2527"/>
                  </a:lnTo>
                  <a:lnTo>
                    <a:pt x="40376" y="2527"/>
                  </a:lnTo>
                  <a:lnTo>
                    <a:pt x="40653" y="2527"/>
                  </a:lnTo>
                  <a:lnTo>
                    <a:pt x="40929" y="2527"/>
                  </a:lnTo>
                  <a:lnTo>
                    <a:pt x="41205" y="2527"/>
                  </a:lnTo>
                  <a:lnTo>
                    <a:pt x="41482" y="2527"/>
                  </a:lnTo>
                  <a:lnTo>
                    <a:pt x="41758" y="2527"/>
                  </a:lnTo>
                  <a:lnTo>
                    <a:pt x="42034" y="2527"/>
                  </a:lnTo>
                  <a:lnTo>
                    <a:pt x="42310" y="2527"/>
                  </a:lnTo>
                  <a:lnTo>
                    <a:pt x="42310" y="2250"/>
                  </a:lnTo>
                  <a:lnTo>
                    <a:pt x="42587" y="2250"/>
                  </a:lnTo>
                  <a:lnTo>
                    <a:pt x="42863" y="1974"/>
                  </a:lnTo>
                  <a:lnTo>
                    <a:pt x="43139" y="1974"/>
                  </a:lnTo>
                  <a:lnTo>
                    <a:pt x="43139" y="1697"/>
                  </a:lnTo>
                  <a:lnTo>
                    <a:pt x="43415" y="1697"/>
                  </a:lnTo>
                  <a:lnTo>
                    <a:pt x="43415" y="1421"/>
                  </a:lnTo>
                  <a:lnTo>
                    <a:pt x="43691" y="1421"/>
                  </a:lnTo>
                  <a:lnTo>
                    <a:pt x="43968" y="1144"/>
                  </a:lnTo>
                  <a:lnTo>
                    <a:pt x="44244" y="1144"/>
                  </a:lnTo>
                  <a:lnTo>
                    <a:pt x="44244" y="868"/>
                  </a:lnTo>
                  <a:lnTo>
                    <a:pt x="44520" y="868"/>
                  </a:lnTo>
                  <a:lnTo>
                    <a:pt x="44797" y="868"/>
                  </a:lnTo>
                  <a:lnTo>
                    <a:pt x="44797" y="591"/>
                  </a:lnTo>
                  <a:lnTo>
                    <a:pt x="45073" y="591"/>
                  </a:lnTo>
                  <a:lnTo>
                    <a:pt x="45073" y="315"/>
                  </a:lnTo>
                  <a:lnTo>
                    <a:pt x="45349" y="315"/>
                  </a:lnTo>
                  <a:lnTo>
                    <a:pt x="45626" y="315"/>
                  </a:lnTo>
                  <a:lnTo>
                    <a:pt x="45902" y="315"/>
                  </a:lnTo>
                  <a:lnTo>
                    <a:pt x="45902" y="39"/>
                  </a:lnTo>
                  <a:lnTo>
                    <a:pt x="46178" y="39"/>
                  </a:lnTo>
                  <a:lnTo>
                    <a:pt x="46454" y="39"/>
                  </a:lnTo>
                  <a:lnTo>
                    <a:pt x="46731" y="39"/>
                  </a:lnTo>
                  <a:lnTo>
                    <a:pt x="47007" y="315"/>
                  </a:lnTo>
                  <a:lnTo>
                    <a:pt x="47283" y="315"/>
                  </a:lnTo>
                  <a:lnTo>
                    <a:pt x="47559" y="315"/>
                  </a:lnTo>
                  <a:lnTo>
                    <a:pt x="47835" y="315"/>
                  </a:lnTo>
                  <a:lnTo>
                    <a:pt x="48112" y="591"/>
                  </a:lnTo>
                  <a:lnTo>
                    <a:pt x="48388" y="591"/>
                  </a:lnTo>
                  <a:lnTo>
                    <a:pt x="48664" y="591"/>
                  </a:lnTo>
                  <a:lnTo>
                    <a:pt x="48941" y="591"/>
                  </a:lnTo>
                  <a:lnTo>
                    <a:pt x="48941" y="868"/>
                  </a:lnTo>
                  <a:lnTo>
                    <a:pt x="49217" y="868"/>
                  </a:lnTo>
                  <a:lnTo>
                    <a:pt x="49493" y="868"/>
                  </a:lnTo>
                  <a:lnTo>
                    <a:pt x="49769" y="868"/>
                  </a:lnTo>
                  <a:lnTo>
                    <a:pt x="49769" y="1144"/>
                  </a:lnTo>
                  <a:lnTo>
                    <a:pt x="50046" y="1144"/>
                  </a:lnTo>
                  <a:lnTo>
                    <a:pt x="50322" y="1144"/>
                  </a:lnTo>
                  <a:lnTo>
                    <a:pt x="50322" y="1421"/>
                  </a:lnTo>
                  <a:lnTo>
                    <a:pt x="50598" y="1421"/>
                  </a:lnTo>
                  <a:lnTo>
                    <a:pt x="50875" y="1697"/>
                  </a:lnTo>
                  <a:lnTo>
                    <a:pt x="51151" y="1697"/>
                  </a:lnTo>
                  <a:lnTo>
                    <a:pt x="51427" y="1697"/>
                  </a:lnTo>
                  <a:lnTo>
                    <a:pt x="51427" y="1974"/>
                  </a:lnTo>
                  <a:lnTo>
                    <a:pt x="51703" y="1974"/>
                  </a:lnTo>
                  <a:lnTo>
                    <a:pt x="51703" y="2250"/>
                  </a:lnTo>
                  <a:lnTo>
                    <a:pt x="51703" y="2527"/>
                  </a:lnTo>
                  <a:lnTo>
                    <a:pt x="51703" y="2803"/>
                  </a:lnTo>
                  <a:lnTo>
                    <a:pt x="51703" y="3080"/>
                  </a:lnTo>
                  <a:lnTo>
                    <a:pt x="51703" y="3356"/>
                  </a:lnTo>
                  <a:lnTo>
                    <a:pt x="51703" y="3632"/>
                  </a:lnTo>
                  <a:lnTo>
                    <a:pt x="51427" y="3909"/>
                  </a:lnTo>
                  <a:lnTo>
                    <a:pt x="51151" y="3909"/>
                  </a:lnTo>
                  <a:lnTo>
                    <a:pt x="51151" y="4186"/>
                  </a:lnTo>
                  <a:lnTo>
                    <a:pt x="50875" y="4186"/>
                  </a:lnTo>
                  <a:lnTo>
                    <a:pt x="50598" y="4186"/>
                  </a:lnTo>
                  <a:lnTo>
                    <a:pt x="50598" y="4462"/>
                  </a:lnTo>
                  <a:lnTo>
                    <a:pt x="50322" y="4462"/>
                  </a:lnTo>
                  <a:lnTo>
                    <a:pt x="50322" y="4738"/>
                  </a:lnTo>
                  <a:lnTo>
                    <a:pt x="50046" y="4738"/>
                  </a:lnTo>
                  <a:lnTo>
                    <a:pt x="50046" y="5015"/>
                  </a:lnTo>
                  <a:lnTo>
                    <a:pt x="49769" y="5291"/>
                  </a:lnTo>
                  <a:lnTo>
                    <a:pt x="49769" y="5568"/>
                  </a:lnTo>
                  <a:lnTo>
                    <a:pt x="49769" y="5844"/>
                  </a:lnTo>
                  <a:lnTo>
                    <a:pt x="49769" y="6121"/>
                  </a:lnTo>
                  <a:lnTo>
                    <a:pt x="49769" y="6397"/>
                  </a:lnTo>
                  <a:lnTo>
                    <a:pt x="49493" y="6674"/>
                  </a:lnTo>
                  <a:lnTo>
                    <a:pt x="49493" y="6950"/>
                  </a:lnTo>
                  <a:lnTo>
                    <a:pt x="49217" y="6950"/>
                  </a:lnTo>
                  <a:lnTo>
                    <a:pt x="49217" y="7227"/>
                  </a:lnTo>
                  <a:lnTo>
                    <a:pt x="48941" y="7227"/>
                  </a:lnTo>
                  <a:lnTo>
                    <a:pt x="48941" y="7503"/>
                  </a:lnTo>
                  <a:lnTo>
                    <a:pt x="48941" y="7779"/>
                  </a:lnTo>
                  <a:lnTo>
                    <a:pt x="48941" y="8056"/>
                  </a:lnTo>
                  <a:lnTo>
                    <a:pt x="48941" y="8333"/>
                  </a:lnTo>
                  <a:lnTo>
                    <a:pt x="48941" y="8609"/>
                  </a:lnTo>
                  <a:lnTo>
                    <a:pt x="48941" y="8885"/>
                  </a:lnTo>
                  <a:lnTo>
                    <a:pt x="48664" y="9162"/>
                  </a:lnTo>
                  <a:lnTo>
                    <a:pt x="48388" y="9438"/>
                  </a:lnTo>
                  <a:lnTo>
                    <a:pt x="48664" y="9438"/>
                  </a:lnTo>
                  <a:lnTo>
                    <a:pt x="48941" y="9715"/>
                  </a:lnTo>
                  <a:lnTo>
                    <a:pt x="49217" y="9991"/>
                  </a:lnTo>
                  <a:lnTo>
                    <a:pt x="49493" y="9991"/>
                  </a:lnTo>
                  <a:lnTo>
                    <a:pt x="49769" y="9991"/>
                  </a:lnTo>
                  <a:lnTo>
                    <a:pt x="50046" y="9715"/>
                  </a:lnTo>
                  <a:lnTo>
                    <a:pt x="50322" y="9715"/>
                  </a:lnTo>
                  <a:lnTo>
                    <a:pt x="50322" y="9438"/>
                  </a:lnTo>
                  <a:lnTo>
                    <a:pt x="50598" y="9438"/>
                  </a:lnTo>
                  <a:lnTo>
                    <a:pt x="50875" y="9438"/>
                  </a:lnTo>
                  <a:lnTo>
                    <a:pt x="50875" y="9162"/>
                  </a:lnTo>
                  <a:lnTo>
                    <a:pt x="51151" y="9162"/>
                  </a:lnTo>
                  <a:lnTo>
                    <a:pt x="51427" y="9162"/>
                  </a:lnTo>
                  <a:lnTo>
                    <a:pt x="51703" y="9162"/>
                  </a:lnTo>
                  <a:lnTo>
                    <a:pt x="51979" y="9162"/>
                  </a:lnTo>
                  <a:lnTo>
                    <a:pt x="51979" y="9438"/>
                  </a:lnTo>
                  <a:lnTo>
                    <a:pt x="52256" y="9438"/>
                  </a:lnTo>
                  <a:lnTo>
                    <a:pt x="52256" y="9715"/>
                  </a:lnTo>
                  <a:lnTo>
                    <a:pt x="52532" y="9715"/>
                  </a:lnTo>
                  <a:lnTo>
                    <a:pt x="52808" y="9715"/>
                  </a:lnTo>
                  <a:lnTo>
                    <a:pt x="52808" y="9438"/>
                  </a:lnTo>
                  <a:lnTo>
                    <a:pt x="53085" y="9438"/>
                  </a:lnTo>
                  <a:lnTo>
                    <a:pt x="53085" y="9162"/>
                  </a:lnTo>
                  <a:lnTo>
                    <a:pt x="53361" y="9162"/>
                  </a:lnTo>
                  <a:lnTo>
                    <a:pt x="53361" y="8885"/>
                  </a:lnTo>
                  <a:lnTo>
                    <a:pt x="53637" y="8885"/>
                  </a:lnTo>
                  <a:lnTo>
                    <a:pt x="53913" y="8885"/>
                  </a:lnTo>
                  <a:lnTo>
                    <a:pt x="54190" y="9162"/>
                  </a:lnTo>
                  <a:lnTo>
                    <a:pt x="54466" y="9162"/>
                  </a:lnTo>
                  <a:lnTo>
                    <a:pt x="54742" y="9438"/>
                  </a:lnTo>
                  <a:lnTo>
                    <a:pt x="55019" y="9438"/>
                  </a:lnTo>
                  <a:lnTo>
                    <a:pt x="55295" y="9438"/>
                  </a:lnTo>
                  <a:lnTo>
                    <a:pt x="55571" y="9438"/>
                  </a:lnTo>
                  <a:lnTo>
                    <a:pt x="55847" y="9438"/>
                  </a:lnTo>
                  <a:lnTo>
                    <a:pt x="56123" y="9438"/>
                  </a:lnTo>
                  <a:lnTo>
                    <a:pt x="56400" y="9438"/>
                  </a:lnTo>
                  <a:lnTo>
                    <a:pt x="56676" y="9438"/>
                  </a:lnTo>
                  <a:lnTo>
                    <a:pt x="56952" y="9715"/>
                  </a:lnTo>
                  <a:lnTo>
                    <a:pt x="57229" y="9715"/>
                  </a:lnTo>
                  <a:lnTo>
                    <a:pt x="57505" y="9715"/>
                  </a:lnTo>
                  <a:lnTo>
                    <a:pt x="57781" y="9715"/>
                  </a:lnTo>
                  <a:lnTo>
                    <a:pt x="58057" y="9715"/>
                  </a:lnTo>
                  <a:lnTo>
                    <a:pt x="58334" y="9715"/>
                  </a:lnTo>
                  <a:lnTo>
                    <a:pt x="58610" y="9715"/>
                  </a:lnTo>
                  <a:lnTo>
                    <a:pt x="58886" y="9715"/>
                  </a:lnTo>
                  <a:lnTo>
                    <a:pt x="59163" y="9715"/>
                  </a:lnTo>
                  <a:lnTo>
                    <a:pt x="59439" y="9715"/>
                  </a:lnTo>
                  <a:lnTo>
                    <a:pt x="59715" y="9715"/>
                  </a:lnTo>
                  <a:lnTo>
                    <a:pt x="59991" y="9715"/>
                  </a:lnTo>
                  <a:lnTo>
                    <a:pt x="60267" y="9715"/>
                  </a:lnTo>
                  <a:lnTo>
                    <a:pt x="60267" y="9991"/>
                  </a:lnTo>
                  <a:lnTo>
                    <a:pt x="60544" y="9991"/>
                  </a:lnTo>
                  <a:lnTo>
                    <a:pt x="60820" y="10268"/>
                  </a:lnTo>
                  <a:lnTo>
                    <a:pt x="60820" y="10544"/>
                  </a:lnTo>
                  <a:lnTo>
                    <a:pt x="61096" y="10544"/>
                  </a:lnTo>
                  <a:lnTo>
                    <a:pt x="61096" y="10820"/>
                  </a:lnTo>
                  <a:lnTo>
                    <a:pt x="61372" y="10820"/>
                  </a:lnTo>
                  <a:lnTo>
                    <a:pt x="61372" y="11097"/>
                  </a:lnTo>
                  <a:lnTo>
                    <a:pt x="61372" y="11374"/>
                  </a:lnTo>
                  <a:lnTo>
                    <a:pt x="61649" y="11374"/>
                  </a:lnTo>
                  <a:lnTo>
                    <a:pt x="61649" y="11650"/>
                  </a:lnTo>
                  <a:lnTo>
                    <a:pt x="61925" y="11650"/>
                  </a:lnTo>
                  <a:lnTo>
                    <a:pt x="62201" y="11650"/>
                  </a:lnTo>
                  <a:lnTo>
                    <a:pt x="62478" y="11650"/>
                  </a:lnTo>
                  <a:lnTo>
                    <a:pt x="62478" y="11926"/>
                  </a:lnTo>
                  <a:lnTo>
                    <a:pt x="62754" y="11926"/>
                  </a:lnTo>
                  <a:lnTo>
                    <a:pt x="62754" y="11650"/>
                  </a:lnTo>
                  <a:lnTo>
                    <a:pt x="63030" y="11650"/>
                  </a:lnTo>
                  <a:lnTo>
                    <a:pt x="63307" y="11650"/>
                  </a:lnTo>
                  <a:lnTo>
                    <a:pt x="63583" y="11650"/>
                  </a:lnTo>
                  <a:lnTo>
                    <a:pt x="63859" y="11650"/>
                  </a:lnTo>
                  <a:lnTo>
                    <a:pt x="63859" y="11926"/>
                  </a:lnTo>
                  <a:lnTo>
                    <a:pt x="64135" y="11926"/>
                  </a:lnTo>
                  <a:lnTo>
                    <a:pt x="64411" y="11926"/>
                  </a:lnTo>
                  <a:lnTo>
                    <a:pt x="64411" y="12203"/>
                  </a:lnTo>
                  <a:lnTo>
                    <a:pt x="64688" y="12203"/>
                  </a:lnTo>
                  <a:lnTo>
                    <a:pt x="64688" y="12480"/>
                  </a:lnTo>
                  <a:lnTo>
                    <a:pt x="64964" y="12480"/>
                  </a:lnTo>
                  <a:lnTo>
                    <a:pt x="65240" y="12756"/>
                  </a:lnTo>
                  <a:lnTo>
                    <a:pt x="65516" y="12756"/>
                  </a:lnTo>
                  <a:lnTo>
                    <a:pt x="65516" y="13032"/>
                  </a:lnTo>
                  <a:lnTo>
                    <a:pt x="65793" y="13032"/>
                  </a:lnTo>
                  <a:lnTo>
                    <a:pt x="66069" y="13309"/>
                  </a:lnTo>
                  <a:lnTo>
                    <a:pt x="66345" y="13309"/>
                  </a:lnTo>
                  <a:lnTo>
                    <a:pt x="66622" y="13309"/>
                  </a:lnTo>
                  <a:lnTo>
                    <a:pt x="66622" y="13585"/>
                  </a:lnTo>
                  <a:lnTo>
                    <a:pt x="66898" y="13585"/>
                  </a:lnTo>
                  <a:lnTo>
                    <a:pt x="66898" y="13862"/>
                  </a:lnTo>
                  <a:lnTo>
                    <a:pt x="67174" y="13862"/>
                  </a:lnTo>
                  <a:lnTo>
                    <a:pt x="67174" y="14138"/>
                  </a:lnTo>
                  <a:lnTo>
                    <a:pt x="67451" y="14138"/>
                  </a:lnTo>
                  <a:lnTo>
                    <a:pt x="67451" y="14415"/>
                  </a:lnTo>
                  <a:lnTo>
                    <a:pt x="67727" y="14415"/>
                  </a:lnTo>
                  <a:lnTo>
                    <a:pt x="67727" y="14691"/>
                  </a:lnTo>
                  <a:lnTo>
                    <a:pt x="68003" y="14967"/>
                  </a:lnTo>
                  <a:lnTo>
                    <a:pt x="68279" y="14967"/>
                  </a:lnTo>
                  <a:lnTo>
                    <a:pt x="68279" y="15244"/>
                  </a:lnTo>
                  <a:lnTo>
                    <a:pt x="68555" y="15244"/>
                  </a:lnTo>
                  <a:lnTo>
                    <a:pt x="68555" y="15521"/>
                  </a:lnTo>
                  <a:lnTo>
                    <a:pt x="68832" y="15521"/>
                  </a:lnTo>
                  <a:lnTo>
                    <a:pt x="68832" y="15797"/>
                  </a:lnTo>
                  <a:lnTo>
                    <a:pt x="69108" y="15797"/>
                  </a:lnTo>
                  <a:lnTo>
                    <a:pt x="69108" y="15521"/>
                  </a:lnTo>
                  <a:lnTo>
                    <a:pt x="69384" y="15521"/>
                  </a:lnTo>
                  <a:lnTo>
                    <a:pt x="69660" y="15521"/>
                  </a:lnTo>
                  <a:lnTo>
                    <a:pt x="69660" y="15797"/>
                  </a:lnTo>
                  <a:lnTo>
                    <a:pt x="69937" y="15797"/>
                  </a:lnTo>
                  <a:lnTo>
                    <a:pt x="69937" y="16073"/>
                  </a:lnTo>
                  <a:lnTo>
                    <a:pt x="70213" y="16073"/>
                  </a:lnTo>
                  <a:lnTo>
                    <a:pt x="70213" y="16350"/>
                  </a:lnTo>
                  <a:lnTo>
                    <a:pt x="70489" y="16350"/>
                  </a:lnTo>
                  <a:lnTo>
                    <a:pt x="70766" y="16350"/>
                  </a:lnTo>
                  <a:lnTo>
                    <a:pt x="70766" y="16626"/>
                  </a:lnTo>
                  <a:lnTo>
                    <a:pt x="71042" y="16626"/>
                  </a:lnTo>
                  <a:lnTo>
                    <a:pt x="71318" y="16626"/>
                  </a:lnTo>
                  <a:lnTo>
                    <a:pt x="71318" y="16903"/>
                  </a:lnTo>
                  <a:lnTo>
                    <a:pt x="71594" y="16903"/>
                  </a:lnTo>
                  <a:lnTo>
                    <a:pt x="71871" y="16903"/>
                  </a:lnTo>
                  <a:lnTo>
                    <a:pt x="71871" y="17179"/>
                  </a:lnTo>
                  <a:lnTo>
                    <a:pt x="72147" y="17179"/>
                  </a:lnTo>
                  <a:lnTo>
                    <a:pt x="72147" y="17456"/>
                  </a:lnTo>
                  <a:lnTo>
                    <a:pt x="72423" y="17732"/>
                  </a:lnTo>
                  <a:lnTo>
                    <a:pt x="72423" y="18009"/>
                  </a:lnTo>
                  <a:lnTo>
                    <a:pt x="72423" y="18285"/>
                  </a:lnTo>
                  <a:lnTo>
                    <a:pt x="72699" y="18285"/>
                  </a:lnTo>
                  <a:lnTo>
                    <a:pt x="72699" y="18562"/>
                  </a:lnTo>
                  <a:lnTo>
                    <a:pt x="72976" y="18562"/>
                  </a:lnTo>
                  <a:lnTo>
                    <a:pt x="73252" y="18562"/>
                  </a:lnTo>
                  <a:lnTo>
                    <a:pt x="73252" y="18285"/>
                  </a:lnTo>
                  <a:lnTo>
                    <a:pt x="73528" y="18009"/>
                  </a:lnTo>
                  <a:lnTo>
                    <a:pt x="73528" y="17732"/>
                  </a:lnTo>
                  <a:lnTo>
                    <a:pt x="73804" y="17732"/>
                  </a:lnTo>
                  <a:lnTo>
                    <a:pt x="73804" y="17456"/>
                  </a:lnTo>
                  <a:lnTo>
                    <a:pt x="74081" y="17456"/>
                  </a:lnTo>
                  <a:lnTo>
                    <a:pt x="74081" y="17179"/>
                  </a:lnTo>
                  <a:lnTo>
                    <a:pt x="74357" y="17179"/>
                  </a:lnTo>
                  <a:lnTo>
                    <a:pt x="74357" y="16903"/>
                  </a:lnTo>
                  <a:lnTo>
                    <a:pt x="74633" y="16903"/>
                  </a:lnTo>
                  <a:lnTo>
                    <a:pt x="74633" y="16626"/>
                  </a:lnTo>
                  <a:lnTo>
                    <a:pt x="74910" y="16626"/>
                  </a:lnTo>
                  <a:lnTo>
                    <a:pt x="74910" y="16350"/>
                  </a:lnTo>
                  <a:lnTo>
                    <a:pt x="75186" y="16350"/>
                  </a:lnTo>
                  <a:lnTo>
                    <a:pt x="75186" y="16073"/>
                  </a:lnTo>
                  <a:lnTo>
                    <a:pt x="75186" y="15797"/>
                  </a:lnTo>
                  <a:lnTo>
                    <a:pt x="75186" y="15521"/>
                  </a:lnTo>
                  <a:lnTo>
                    <a:pt x="75186" y="15244"/>
                  </a:lnTo>
                  <a:lnTo>
                    <a:pt x="75462" y="15244"/>
                  </a:lnTo>
                  <a:lnTo>
                    <a:pt x="75462" y="14967"/>
                  </a:lnTo>
                  <a:lnTo>
                    <a:pt x="75462" y="14691"/>
                  </a:lnTo>
                  <a:lnTo>
                    <a:pt x="75738" y="14415"/>
                  </a:lnTo>
                  <a:lnTo>
                    <a:pt x="76015" y="14415"/>
                  </a:lnTo>
                  <a:lnTo>
                    <a:pt x="76015" y="14138"/>
                  </a:lnTo>
                  <a:lnTo>
                    <a:pt x="76291" y="14138"/>
                  </a:lnTo>
                  <a:lnTo>
                    <a:pt x="76567" y="14138"/>
                  </a:lnTo>
                  <a:lnTo>
                    <a:pt x="76843" y="14138"/>
                  </a:lnTo>
                  <a:lnTo>
                    <a:pt x="77120" y="14138"/>
                  </a:lnTo>
                  <a:lnTo>
                    <a:pt x="77396" y="14138"/>
                  </a:lnTo>
                  <a:lnTo>
                    <a:pt x="77396" y="13862"/>
                  </a:lnTo>
                  <a:lnTo>
                    <a:pt x="77396" y="13585"/>
                  </a:lnTo>
                  <a:lnTo>
                    <a:pt x="77120" y="13309"/>
                  </a:lnTo>
                  <a:lnTo>
                    <a:pt x="77120" y="13032"/>
                  </a:lnTo>
                  <a:lnTo>
                    <a:pt x="77396" y="13032"/>
                  </a:lnTo>
                  <a:lnTo>
                    <a:pt x="77672" y="13032"/>
                  </a:lnTo>
                  <a:lnTo>
                    <a:pt x="77672" y="12756"/>
                  </a:lnTo>
                  <a:lnTo>
                    <a:pt x="77948" y="12756"/>
                  </a:lnTo>
                  <a:lnTo>
                    <a:pt x="78225" y="12756"/>
                  </a:lnTo>
                  <a:lnTo>
                    <a:pt x="78225" y="12480"/>
                  </a:lnTo>
                  <a:lnTo>
                    <a:pt x="78501" y="12480"/>
                  </a:lnTo>
                  <a:lnTo>
                    <a:pt x="78501" y="12203"/>
                  </a:lnTo>
                  <a:lnTo>
                    <a:pt x="78777" y="12203"/>
                  </a:lnTo>
                  <a:lnTo>
                    <a:pt x="79054" y="12203"/>
                  </a:lnTo>
                  <a:lnTo>
                    <a:pt x="79054" y="11926"/>
                  </a:lnTo>
                  <a:lnTo>
                    <a:pt x="79330" y="11926"/>
                  </a:lnTo>
                  <a:lnTo>
                    <a:pt x="79330" y="11650"/>
                  </a:lnTo>
                  <a:lnTo>
                    <a:pt x="79606" y="11650"/>
                  </a:lnTo>
                  <a:lnTo>
                    <a:pt x="79882" y="11650"/>
                  </a:lnTo>
                  <a:lnTo>
                    <a:pt x="80159" y="11650"/>
                  </a:lnTo>
                  <a:lnTo>
                    <a:pt x="80159" y="11374"/>
                  </a:lnTo>
                  <a:lnTo>
                    <a:pt x="80435" y="11374"/>
                  </a:lnTo>
                  <a:lnTo>
                    <a:pt x="80711" y="11374"/>
                  </a:lnTo>
                  <a:lnTo>
                    <a:pt x="80987" y="11374"/>
                  </a:lnTo>
                  <a:lnTo>
                    <a:pt x="80987" y="11650"/>
                  </a:lnTo>
                  <a:lnTo>
                    <a:pt x="81264" y="11650"/>
                  </a:lnTo>
                  <a:lnTo>
                    <a:pt x="81264" y="11926"/>
                  </a:lnTo>
                  <a:lnTo>
                    <a:pt x="81540" y="11926"/>
                  </a:lnTo>
                  <a:lnTo>
                    <a:pt x="81540" y="12203"/>
                  </a:lnTo>
                  <a:lnTo>
                    <a:pt x="81816" y="12203"/>
                  </a:lnTo>
                  <a:lnTo>
                    <a:pt x="81816" y="12480"/>
                  </a:lnTo>
                  <a:lnTo>
                    <a:pt x="82092" y="12480"/>
                  </a:lnTo>
                  <a:lnTo>
                    <a:pt x="82092" y="12756"/>
                  </a:lnTo>
                  <a:lnTo>
                    <a:pt x="82369" y="13032"/>
                  </a:lnTo>
                  <a:lnTo>
                    <a:pt x="82369" y="13309"/>
                  </a:lnTo>
                  <a:lnTo>
                    <a:pt x="82645" y="13309"/>
                  </a:lnTo>
                  <a:lnTo>
                    <a:pt x="82645" y="13585"/>
                  </a:lnTo>
                  <a:lnTo>
                    <a:pt x="82645" y="13862"/>
                  </a:lnTo>
                  <a:lnTo>
                    <a:pt x="82921" y="13862"/>
                  </a:lnTo>
                  <a:lnTo>
                    <a:pt x="82921" y="14138"/>
                  </a:lnTo>
                  <a:lnTo>
                    <a:pt x="82921" y="14415"/>
                  </a:lnTo>
                  <a:lnTo>
                    <a:pt x="82921" y="14691"/>
                  </a:lnTo>
                  <a:lnTo>
                    <a:pt x="82645" y="14691"/>
                  </a:lnTo>
                  <a:lnTo>
                    <a:pt x="82645" y="14967"/>
                  </a:lnTo>
                  <a:lnTo>
                    <a:pt x="82645" y="15244"/>
                  </a:lnTo>
                  <a:lnTo>
                    <a:pt x="82369" y="15244"/>
                  </a:lnTo>
                  <a:lnTo>
                    <a:pt x="82369" y="15521"/>
                  </a:lnTo>
                  <a:lnTo>
                    <a:pt x="82092" y="15521"/>
                  </a:lnTo>
                  <a:lnTo>
                    <a:pt x="82092" y="15797"/>
                  </a:lnTo>
                  <a:lnTo>
                    <a:pt x="81816" y="15797"/>
                  </a:lnTo>
                  <a:lnTo>
                    <a:pt x="81540" y="15797"/>
                  </a:lnTo>
                  <a:lnTo>
                    <a:pt x="81540" y="16073"/>
                  </a:lnTo>
                  <a:lnTo>
                    <a:pt x="81264" y="16073"/>
                  </a:lnTo>
                  <a:lnTo>
                    <a:pt x="80987" y="16350"/>
                  </a:lnTo>
                  <a:lnTo>
                    <a:pt x="80987" y="16626"/>
                  </a:lnTo>
                  <a:lnTo>
                    <a:pt x="80987" y="16903"/>
                  </a:lnTo>
                  <a:lnTo>
                    <a:pt x="80987" y="17179"/>
                  </a:lnTo>
                  <a:lnTo>
                    <a:pt x="80987" y="17456"/>
                  </a:lnTo>
                  <a:lnTo>
                    <a:pt x="81264" y="17732"/>
                  </a:lnTo>
                  <a:lnTo>
                    <a:pt x="81264" y="18009"/>
                  </a:lnTo>
                  <a:lnTo>
                    <a:pt x="81540" y="18009"/>
                  </a:lnTo>
                  <a:lnTo>
                    <a:pt x="81540" y="18285"/>
                  </a:lnTo>
                  <a:lnTo>
                    <a:pt x="81816" y="18285"/>
                  </a:lnTo>
                  <a:lnTo>
                    <a:pt x="81816" y="18562"/>
                  </a:lnTo>
                  <a:lnTo>
                    <a:pt x="81816" y="18838"/>
                  </a:lnTo>
                  <a:lnTo>
                    <a:pt x="82092" y="18838"/>
                  </a:lnTo>
                  <a:lnTo>
                    <a:pt x="82092" y="19114"/>
                  </a:lnTo>
                  <a:lnTo>
                    <a:pt x="82369" y="19114"/>
                  </a:lnTo>
                  <a:lnTo>
                    <a:pt x="82369" y="19391"/>
                  </a:lnTo>
                  <a:lnTo>
                    <a:pt x="82645" y="19391"/>
                  </a:lnTo>
                  <a:lnTo>
                    <a:pt x="82645" y="19667"/>
                  </a:lnTo>
                  <a:lnTo>
                    <a:pt x="82921" y="19667"/>
                  </a:lnTo>
                  <a:lnTo>
                    <a:pt x="83197" y="19944"/>
                  </a:lnTo>
                  <a:lnTo>
                    <a:pt x="83474" y="19944"/>
                  </a:lnTo>
                  <a:lnTo>
                    <a:pt x="83750" y="19944"/>
                  </a:lnTo>
                  <a:lnTo>
                    <a:pt x="84026" y="19944"/>
                  </a:lnTo>
                  <a:lnTo>
                    <a:pt x="84026" y="20220"/>
                  </a:lnTo>
                  <a:lnTo>
                    <a:pt x="84303" y="20220"/>
                  </a:lnTo>
                  <a:lnTo>
                    <a:pt x="84303" y="20497"/>
                  </a:lnTo>
                  <a:lnTo>
                    <a:pt x="84579" y="20497"/>
                  </a:lnTo>
                  <a:lnTo>
                    <a:pt x="84579" y="20773"/>
                  </a:lnTo>
                  <a:lnTo>
                    <a:pt x="84579" y="21050"/>
                  </a:lnTo>
                  <a:lnTo>
                    <a:pt x="84855" y="21050"/>
                  </a:lnTo>
                  <a:lnTo>
                    <a:pt x="84855" y="21326"/>
                  </a:lnTo>
                  <a:lnTo>
                    <a:pt x="84855" y="21603"/>
                  </a:lnTo>
                  <a:lnTo>
                    <a:pt x="84855" y="21879"/>
                  </a:lnTo>
                  <a:lnTo>
                    <a:pt x="84855" y="22156"/>
                  </a:lnTo>
                  <a:lnTo>
                    <a:pt x="84855" y="22432"/>
                  </a:lnTo>
                  <a:lnTo>
                    <a:pt x="84579" y="22432"/>
                  </a:lnTo>
                  <a:lnTo>
                    <a:pt x="84579" y="22709"/>
                  </a:lnTo>
                  <a:lnTo>
                    <a:pt x="84855" y="22985"/>
                  </a:lnTo>
                  <a:lnTo>
                    <a:pt x="84855" y="23261"/>
                  </a:lnTo>
                  <a:lnTo>
                    <a:pt x="84855" y="23538"/>
                  </a:lnTo>
                  <a:lnTo>
                    <a:pt x="84855" y="23814"/>
                  </a:lnTo>
                  <a:lnTo>
                    <a:pt x="85131" y="23814"/>
                  </a:lnTo>
                  <a:lnTo>
                    <a:pt x="85131" y="24091"/>
                  </a:lnTo>
                  <a:lnTo>
                    <a:pt x="85131" y="23814"/>
                  </a:lnTo>
                  <a:lnTo>
                    <a:pt x="85408" y="23814"/>
                  </a:lnTo>
                  <a:lnTo>
                    <a:pt x="85408" y="23538"/>
                  </a:lnTo>
                  <a:lnTo>
                    <a:pt x="85684" y="23538"/>
                  </a:lnTo>
                  <a:lnTo>
                    <a:pt x="85960" y="23538"/>
                  </a:lnTo>
                  <a:lnTo>
                    <a:pt x="86236" y="23538"/>
                  </a:lnTo>
                  <a:lnTo>
                    <a:pt x="86236" y="23814"/>
                  </a:lnTo>
                  <a:lnTo>
                    <a:pt x="86513" y="23814"/>
                  </a:lnTo>
                  <a:lnTo>
                    <a:pt x="86789" y="23814"/>
                  </a:lnTo>
                  <a:lnTo>
                    <a:pt x="87065" y="23814"/>
                  </a:lnTo>
                  <a:lnTo>
                    <a:pt x="87341" y="23814"/>
                  </a:lnTo>
                  <a:lnTo>
                    <a:pt x="87618" y="23814"/>
                  </a:lnTo>
                  <a:lnTo>
                    <a:pt x="87894" y="23814"/>
                  </a:lnTo>
                  <a:lnTo>
                    <a:pt x="88170" y="23814"/>
                  </a:lnTo>
                  <a:lnTo>
                    <a:pt x="88447" y="23814"/>
                  </a:lnTo>
                  <a:lnTo>
                    <a:pt x="88447" y="23538"/>
                  </a:lnTo>
                  <a:lnTo>
                    <a:pt x="88723" y="23538"/>
                  </a:lnTo>
                  <a:lnTo>
                    <a:pt x="88723" y="23261"/>
                  </a:lnTo>
                  <a:lnTo>
                    <a:pt x="88999" y="23261"/>
                  </a:lnTo>
                  <a:lnTo>
                    <a:pt x="88999" y="22985"/>
                  </a:lnTo>
                  <a:lnTo>
                    <a:pt x="89275" y="22985"/>
                  </a:lnTo>
                  <a:lnTo>
                    <a:pt x="89275" y="22709"/>
                  </a:lnTo>
                  <a:lnTo>
                    <a:pt x="89275" y="22432"/>
                  </a:lnTo>
                  <a:lnTo>
                    <a:pt x="89275" y="22156"/>
                  </a:lnTo>
                  <a:lnTo>
                    <a:pt x="89275" y="21879"/>
                  </a:lnTo>
                  <a:lnTo>
                    <a:pt x="89275" y="21603"/>
                  </a:lnTo>
                  <a:lnTo>
                    <a:pt x="89552" y="21603"/>
                  </a:lnTo>
                  <a:lnTo>
                    <a:pt x="89552" y="21326"/>
                  </a:lnTo>
                  <a:lnTo>
                    <a:pt x="89552" y="21050"/>
                  </a:lnTo>
                  <a:lnTo>
                    <a:pt x="89828" y="21050"/>
                  </a:lnTo>
                  <a:lnTo>
                    <a:pt x="89828" y="20773"/>
                  </a:lnTo>
                  <a:lnTo>
                    <a:pt x="89828" y="20497"/>
                  </a:lnTo>
                  <a:lnTo>
                    <a:pt x="90104" y="20497"/>
                  </a:lnTo>
                  <a:lnTo>
                    <a:pt x="90104" y="20220"/>
                  </a:lnTo>
                  <a:lnTo>
                    <a:pt x="90380" y="20220"/>
                  </a:lnTo>
                  <a:lnTo>
                    <a:pt x="90657" y="20220"/>
                  </a:lnTo>
                  <a:lnTo>
                    <a:pt x="90657" y="19944"/>
                  </a:lnTo>
                  <a:lnTo>
                    <a:pt x="90933" y="19944"/>
                  </a:lnTo>
                  <a:lnTo>
                    <a:pt x="91209" y="19944"/>
                  </a:lnTo>
                  <a:lnTo>
                    <a:pt x="91485" y="19944"/>
                  </a:lnTo>
                  <a:lnTo>
                    <a:pt x="91485" y="19667"/>
                  </a:lnTo>
                  <a:lnTo>
                    <a:pt x="91762" y="19667"/>
                  </a:lnTo>
                  <a:lnTo>
                    <a:pt x="91762" y="19391"/>
                  </a:lnTo>
                  <a:lnTo>
                    <a:pt x="92038" y="19391"/>
                  </a:lnTo>
                  <a:lnTo>
                    <a:pt x="92314" y="19114"/>
                  </a:lnTo>
                  <a:lnTo>
                    <a:pt x="92591" y="18838"/>
                  </a:lnTo>
                  <a:lnTo>
                    <a:pt x="92867" y="18838"/>
                  </a:lnTo>
                  <a:lnTo>
                    <a:pt x="93143" y="18562"/>
                  </a:lnTo>
                  <a:lnTo>
                    <a:pt x="93419" y="18562"/>
                  </a:lnTo>
                  <a:lnTo>
                    <a:pt x="93696" y="18562"/>
                  </a:lnTo>
                  <a:lnTo>
                    <a:pt x="93972" y="18562"/>
                  </a:lnTo>
                  <a:lnTo>
                    <a:pt x="94248" y="18562"/>
                  </a:lnTo>
                  <a:lnTo>
                    <a:pt x="94248" y="18285"/>
                  </a:lnTo>
                  <a:lnTo>
                    <a:pt x="94524" y="18285"/>
                  </a:lnTo>
                  <a:lnTo>
                    <a:pt x="94800" y="18285"/>
                  </a:lnTo>
                  <a:lnTo>
                    <a:pt x="95077" y="18285"/>
                  </a:lnTo>
                  <a:lnTo>
                    <a:pt x="95353" y="18009"/>
                  </a:lnTo>
                  <a:lnTo>
                    <a:pt x="95629" y="18009"/>
                  </a:lnTo>
                  <a:lnTo>
                    <a:pt x="95629" y="17732"/>
                  </a:lnTo>
                  <a:lnTo>
                    <a:pt x="95906" y="18009"/>
                  </a:lnTo>
                  <a:lnTo>
                    <a:pt x="96182" y="18009"/>
                  </a:lnTo>
                  <a:lnTo>
                    <a:pt x="96182" y="18285"/>
                  </a:lnTo>
                  <a:lnTo>
                    <a:pt x="96182" y="18562"/>
                  </a:lnTo>
                  <a:lnTo>
                    <a:pt x="96458" y="18562"/>
                  </a:lnTo>
                  <a:lnTo>
                    <a:pt x="96458" y="18838"/>
                  </a:lnTo>
                  <a:lnTo>
                    <a:pt x="96458" y="19114"/>
                  </a:lnTo>
                  <a:lnTo>
                    <a:pt x="96458" y="19391"/>
                  </a:lnTo>
                  <a:lnTo>
                    <a:pt x="96182" y="19391"/>
                  </a:lnTo>
                  <a:lnTo>
                    <a:pt x="96182" y="19667"/>
                  </a:lnTo>
                  <a:lnTo>
                    <a:pt x="96182" y="19944"/>
                  </a:lnTo>
                  <a:lnTo>
                    <a:pt x="96182" y="20220"/>
                  </a:lnTo>
                  <a:lnTo>
                    <a:pt x="96182" y="20497"/>
                  </a:lnTo>
                  <a:lnTo>
                    <a:pt x="96182" y="20773"/>
                  </a:lnTo>
                  <a:lnTo>
                    <a:pt x="96182" y="21050"/>
                  </a:lnTo>
                  <a:lnTo>
                    <a:pt x="96458" y="21326"/>
                  </a:lnTo>
                  <a:lnTo>
                    <a:pt x="96458" y="21603"/>
                  </a:lnTo>
                  <a:lnTo>
                    <a:pt x="96458" y="21879"/>
                  </a:lnTo>
                  <a:lnTo>
                    <a:pt x="96735" y="22156"/>
                  </a:lnTo>
                  <a:lnTo>
                    <a:pt x="96735" y="22432"/>
                  </a:lnTo>
                  <a:lnTo>
                    <a:pt x="97011" y="22432"/>
                  </a:lnTo>
                  <a:lnTo>
                    <a:pt x="97011" y="22709"/>
                  </a:lnTo>
                  <a:lnTo>
                    <a:pt x="97287" y="22709"/>
                  </a:lnTo>
                  <a:lnTo>
                    <a:pt x="97563" y="22709"/>
                  </a:lnTo>
                  <a:lnTo>
                    <a:pt x="97563" y="22432"/>
                  </a:lnTo>
                  <a:lnTo>
                    <a:pt x="97840" y="22432"/>
                  </a:lnTo>
                  <a:lnTo>
                    <a:pt x="97840" y="22709"/>
                  </a:lnTo>
                  <a:lnTo>
                    <a:pt x="98116" y="22709"/>
                  </a:lnTo>
                  <a:lnTo>
                    <a:pt x="98116" y="22985"/>
                  </a:lnTo>
                  <a:lnTo>
                    <a:pt x="98116" y="23261"/>
                  </a:lnTo>
                  <a:lnTo>
                    <a:pt x="98392" y="23261"/>
                  </a:lnTo>
                  <a:lnTo>
                    <a:pt x="98668" y="23538"/>
                  </a:lnTo>
                  <a:lnTo>
                    <a:pt x="98668" y="23814"/>
                  </a:lnTo>
                  <a:lnTo>
                    <a:pt x="98944" y="23814"/>
                  </a:lnTo>
                  <a:lnTo>
                    <a:pt x="98944" y="24091"/>
                  </a:lnTo>
                  <a:lnTo>
                    <a:pt x="98944" y="24367"/>
                  </a:lnTo>
                  <a:lnTo>
                    <a:pt x="99221" y="24367"/>
                  </a:lnTo>
                  <a:lnTo>
                    <a:pt x="99221" y="24644"/>
                  </a:lnTo>
                  <a:lnTo>
                    <a:pt x="99221" y="24920"/>
                  </a:lnTo>
                  <a:lnTo>
                    <a:pt x="99497" y="24920"/>
                  </a:lnTo>
                  <a:lnTo>
                    <a:pt x="99497" y="25197"/>
                  </a:lnTo>
                  <a:lnTo>
                    <a:pt x="99773" y="25197"/>
                  </a:lnTo>
                  <a:lnTo>
                    <a:pt x="99773" y="25473"/>
                  </a:lnTo>
                  <a:lnTo>
                    <a:pt x="99773" y="25750"/>
                  </a:lnTo>
                  <a:lnTo>
                    <a:pt x="100050" y="25750"/>
                  </a:lnTo>
                  <a:lnTo>
                    <a:pt x="100050" y="26026"/>
                  </a:lnTo>
                  <a:lnTo>
                    <a:pt x="100050" y="26303"/>
                  </a:lnTo>
                  <a:lnTo>
                    <a:pt x="100050" y="26579"/>
                  </a:lnTo>
                  <a:lnTo>
                    <a:pt x="100326" y="26855"/>
                  </a:lnTo>
                  <a:lnTo>
                    <a:pt x="100326" y="27132"/>
                  </a:lnTo>
                  <a:lnTo>
                    <a:pt x="100326" y="27408"/>
                  </a:lnTo>
                  <a:lnTo>
                    <a:pt x="100602" y="27408"/>
                  </a:lnTo>
                  <a:lnTo>
                    <a:pt x="100602" y="27685"/>
                  </a:lnTo>
                  <a:lnTo>
                    <a:pt x="100879" y="27961"/>
                  </a:lnTo>
                  <a:lnTo>
                    <a:pt x="100879" y="28238"/>
                  </a:lnTo>
                  <a:lnTo>
                    <a:pt x="101155" y="28238"/>
                  </a:lnTo>
                  <a:lnTo>
                    <a:pt x="101155" y="28514"/>
                  </a:lnTo>
                  <a:lnTo>
                    <a:pt x="101431" y="28514"/>
                  </a:lnTo>
                  <a:lnTo>
                    <a:pt x="101431" y="28791"/>
                  </a:lnTo>
                  <a:lnTo>
                    <a:pt x="101707" y="29067"/>
                  </a:lnTo>
                  <a:lnTo>
                    <a:pt x="101707" y="29344"/>
                  </a:lnTo>
                  <a:lnTo>
                    <a:pt x="101707" y="29620"/>
                  </a:lnTo>
                  <a:lnTo>
                    <a:pt x="101984" y="29620"/>
                  </a:lnTo>
                  <a:lnTo>
                    <a:pt x="101984" y="29896"/>
                  </a:lnTo>
                  <a:lnTo>
                    <a:pt x="101984" y="30173"/>
                  </a:lnTo>
                  <a:lnTo>
                    <a:pt x="101984" y="30450"/>
                  </a:lnTo>
                  <a:lnTo>
                    <a:pt x="101984" y="30726"/>
                  </a:lnTo>
                  <a:lnTo>
                    <a:pt x="102260" y="30726"/>
                  </a:lnTo>
                  <a:lnTo>
                    <a:pt x="102260" y="31002"/>
                  </a:lnTo>
                  <a:lnTo>
                    <a:pt x="102260" y="31279"/>
                  </a:lnTo>
                  <a:lnTo>
                    <a:pt x="102536" y="31279"/>
                  </a:lnTo>
                  <a:lnTo>
                    <a:pt x="102536" y="31555"/>
                  </a:lnTo>
                  <a:lnTo>
                    <a:pt x="102812" y="31832"/>
                  </a:lnTo>
                  <a:lnTo>
                    <a:pt x="102812" y="32108"/>
                  </a:lnTo>
                  <a:lnTo>
                    <a:pt x="102812" y="32385"/>
                  </a:lnTo>
                  <a:lnTo>
                    <a:pt x="102536" y="32385"/>
                  </a:lnTo>
                  <a:lnTo>
                    <a:pt x="102536" y="32661"/>
                  </a:lnTo>
                  <a:lnTo>
                    <a:pt x="102260" y="32661"/>
                  </a:lnTo>
                  <a:lnTo>
                    <a:pt x="101984" y="32661"/>
                  </a:lnTo>
                  <a:lnTo>
                    <a:pt x="101707" y="32661"/>
                  </a:lnTo>
                  <a:lnTo>
                    <a:pt x="101431" y="32661"/>
                  </a:lnTo>
                  <a:lnTo>
                    <a:pt x="101155" y="32661"/>
                  </a:lnTo>
                  <a:lnTo>
                    <a:pt x="100879" y="32661"/>
                  </a:lnTo>
                  <a:lnTo>
                    <a:pt x="100602" y="32661"/>
                  </a:lnTo>
                  <a:lnTo>
                    <a:pt x="100602" y="32385"/>
                  </a:lnTo>
                  <a:lnTo>
                    <a:pt x="100326" y="32385"/>
                  </a:lnTo>
                  <a:lnTo>
                    <a:pt x="100326" y="32108"/>
                  </a:lnTo>
                  <a:lnTo>
                    <a:pt x="100050" y="32108"/>
                  </a:lnTo>
                  <a:lnTo>
                    <a:pt x="99773" y="32108"/>
                  </a:lnTo>
                  <a:lnTo>
                    <a:pt x="99497" y="32108"/>
                  </a:lnTo>
                  <a:lnTo>
                    <a:pt x="99497" y="32385"/>
                  </a:lnTo>
                  <a:lnTo>
                    <a:pt x="99221" y="32385"/>
                  </a:lnTo>
                  <a:lnTo>
                    <a:pt x="98944" y="32385"/>
                  </a:lnTo>
                  <a:lnTo>
                    <a:pt x="98668" y="32385"/>
                  </a:lnTo>
                  <a:lnTo>
                    <a:pt x="98668" y="32108"/>
                  </a:lnTo>
                  <a:lnTo>
                    <a:pt x="98392" y="32108"/>
                  </a:lnTo>
                  <a:lnTo>
                    <a:pt x="98392" y="32385"/>
                  </a:lnTo>
                  <a:lnTo>
                    <a:pt x="98116" y="32385"/>
                  </a:lnTo>
                  <a:lnTo>
                    <a:pt x="97840" y="32385"/>
                  </a:lnTo>
                  <a:lnTo>
                    <a:pt x="97840" y="32661"/>
                  </a:lnTo>
                  <a:lnTo>
                    <a:pt x="97563" y="32661"/>
                  </a:lnTo>
                  <a:lnTo>
                    <a:pt x="97563" y="32938"/>
                  </a:lnTo>
                  <a:lnTo>
                    <a:pt x="97563" y="33214"/>
                  </a:lnTo>
                  <a:lnTo>
                    <a:pt x="97287" y="33214"/>
                  </a:lnTo>
                  <a:lnTo>
                    <a:pt x="97287" y="33491"/>
                  </a:lnTo>
                  <a:lnTo>
                    <a:pt x="97011" y="33491"/>
                  </a:lnTo>
                  <a:lnTo>
                    <a:pt x="97011" y="33767"/>
                  </a:lnTo>
                  <a:lnTo>
                    <a:pt x="96735" y="33767"/>
                  </a:lnTo>
                  <a:lnTo>
                    <a:pt x="96458" y="34043"/>
                  </a:lnTo>
                  <a:lnTo>
                    <a:pt x="96182" y="34043"/>
                  </a:lnTo>
                  <a:lnTo>
                    <a:pt x="95906" y="34043"/>
                  </a:lnTo>
                  <a:lnTo>
                    <a:pt x="95629" y="34043"/>
                  </a:lnTo>
                  <a:lnTo>
                    <a:pt x="95353" y="34043"/>
                  </a:lnTo>
                  <a:lnTo>
                    <a:pt x="95077" y="34043"/>
                  </a:lnTo>
                  <a:lnTo>
                    <a:pt x="95077" y="33767"/>
                  </a:lnTo>
                  <a:lnTo>
                    <a:pt x="94800" y="33767"/>
                  </a:lnTo>
                  <a:lnTo>
                    <a:pt x="94524" y="33767"/>
                  </a:lnTo>
                  <a:lnTo>
                    <a:pt x="94248" y="33767"/>
                  </a:lnTo>
                  <a:lnTo>
                    <a:pt x="93972" y="33767"/>
                  </a:lnTo>
                  <a:lnTo>
                    <a:pt x="93972" y="34043"/>
                  </a:lnTo>
                  <a:lnTo>
                    <a:pt x="93696" y="34043"/>
                  </a:lnTo>
                  <a:lnTo>
                    <a:pt x="93419" y="34043"/>
                  </a:lnTo>
                  <a:lnTo>
                    <a:pt x="93143" y="34320"/>
                  </a:lnTo>
                  <a:lnTo>
                    <a:pt x="92867" y="34320"/>
                  </a:lnTo>
                  <a:lnTo>
                    <a:pt x="92591" y="34320"/>
                  </a:lnTo>
                  <a:lnTo>
                    <a:pt x="92591" y="34597"/>
                  </a:lnTo>
                  <a:lnTo>
                    <a:pt x="92314" y="34597"/>
                  </a:lnTo>
                  <a:lnTo>
                    <a:pt x="92038" y="34597"/>
                  </a:lnTo>
                  <a:lnTo>
                    <a:pt x="91762" y="34597"/>
                  </a:lnTo>
                  <a:lnTo>
                    <a:pt x="91485" y="34597"/>
                  </a:lnTo>
                  <a:lnTo>
                    <a:pt x="91485" y="34873"/>
                  </a:lnTo>
                  <a:lnTo>
                    <a:pt x="91209" y="34873"/>
                  </a:lnTo>
                  <a:lnTo>
                    <a:pt x="91209" y="35149"/>
                  </a:lnTo>
                  <a:lnTo>
                    <a:pt x="90933" y="35149"/>
                  </a:lnTo>
                  <a:lnTo>
                    <a:pt x="90657" y="35149"/>
                  </a:lnTo>
                  <a:lnTo>
                    <a:pt x="90657" y="35426"/>
                  </a:lnTo>
                  <a:lnTo>
                    <a:pt x="90380" y="35426"/>
                  </a:lnTo>
                  <a:lnTo>
                    <a:pt x="90380" y="35702"/>
                  </a:lnTo>
                  <a:lnTo>
                    <a:pt x="90380" y="35979"/>
                  </a:lnTo>
                  <a:lnTo>
                    <a:pt x="90380" y="36255"/>
                  </a:lnTo>
                  <a:lnTo>
                    <a:pt x="90657" y="36532"/>
                  </a:lnTo>
                  <a:lnTo>
                    <a:pt x="90380" y="36532"/>
                  </a:lnTo>
                  <a:lnTo>
                    <a:pt x="90380" y="36808"/>
                  </a:lnTo>
                  <a:lnTo>
                    <a:pt x="90380" y="37084"/>
                  </a:lnTo>
                  <a:lnTo>
                    <a:pt x="90104" y="37084"/>
                  </a:lnTo>
                  <a:lnTo>
                    <a:pt x="90104" y="37361"/>
                  </a:lnTo>
                  <a:lnTo>
                    <a:pt x="89828" y="37638"/>
                  </a:lnTo>
                  <a:lnTo>
                    <a:pt x="89828" y="37914"/>
                  </a:lnTo>
                  <a:lnTo>
                    <a:pt x="89552" y="37914"/>
                  </a:lnTo>
                  <a:lnTo>
                    <a:pt x="89552" y="38190"/>
                  </a:lnTo>
                  <a:lnTo>
                    <a:pt x="89552" y="38467"/>
                  </a:lnTo>
                  <a:lnTo>
                    <a:pt x="89275" y="38467"/>
                  </a:lnTo>
                  <a:lnTo>
                    <a:pt x="88999" y="38744"/>
                  </a:lnTo>
                  <a:lnTo>
                    <a:pt x="88723" y="38744"/>
                  </a:lnTo>
                  <a:lnTo>
                    <a:pt x="88447" y="38744"/>
                  </a:lnTo>
                  <a:lnTo>
                    <a:pt x="88170" y="39020"/>
                  </a:lnTo>
                  <a:lnTo>
                    <a:pt x="87894" y="39020"/>
                  </a:lnTo>
                  <a:lnTo>
                    <a:pt x="87618" y="39296"/>
                  </a:lnTo>
                  <a:lnTo>
                    <a:pt x="87341" y="39296"/>
                  </a:lnTo>
                  <a:lnTo>
                    <a:pt x="87341" y="39573"/>
                  </a:lnTo>
                  <a:lnTo>
                    <a:pt x="87065" y="39573"/>
                  </a:lnTo>
                  <a:lnTo>
                    <a:pt x="87065" y="39849"/>
                  </a:lnTo>
                  <a:lnTo>
                    <a:pt x="86789" y="39849"/>
                  </a:lnTo>
                  <a:lnTo>
                    <a:pt x="86513" y="39849"/>
                  </a:lnTo>
                  <a:lnTo>
                    <a:pt x="86236" y="39849"/>
                  </a:lnTo>
                  <a:lnTo>
                    <a:pt x="86236" y="40126"/>
                  </a:lnTo>
                  <a:lnTo>
                    <a:pt x="85960" y="40126"/>
                  </a:lnTo>
                  <a:lnTo>
                    <a:pt x="85684" y="40126"/>
                  </a:lnTo>
                  <a:lnTo>
                    <a:pt x="85684" y="40402"/>
                  </a:lnTo>
                  <a:lnTo>
                    <a:pt x="85408" y="40402"/>
                  </a:lnTo>
                  <a:lnTo>
                    <a:pt x="85131" y="40402"/>
                  </a:lnTo>
                  <a:lnTo>
                    <a:pt x="85131" y="40679"/>
                  </a:lnTo>
                  <a:lnTo>
                    <a:pt x="84855" y="40679"/>
                  </a:lnTo>
                  <a:lnTo>
                    <a:pt x="83474" y="41231"/>
                  </a:lnTo>
                  <a:lnTo>
                    <a:pt x="83197" y="41231"/>
                  </a:lnTo>
                  <a:lnTo>
                    <a:pt x="82921" y="41508"/>
                  </a:lnTo>
                  <a:lnTo>
                    <a:pt x="82645" y="41508"/>
                  </a:lnTo>
                  <a:lnTo>
                    <a:pt x="82369" y="41508"/>
                  </a:lnTo>
                  <a:lnTo>
                    <a:pt x="82369" y="41785"/>
                  </a:lnTo>
                  <a:lnTo>
                    <a:pt x="82092" y="41785"/>
                  </a:lnTo>
                  <a:lnTo>
                    <a:pt x="81816" y="42061"/>
                  </a:lnTo>
                  <a:lnTo>
                    <a:pt x="81540" y="42337"/>
                  </a:lnTo>
                  <a:lnTo>
                    <a:pt x="81264" y="42614"/>
                  </a:lnTo>
                  <a:lnTo>
                    <a:pt x="81264" y="42890"/>
                  </a:lnTo>
                  <a:lnTo>
                    <a:pt x="80987" y="42890"/>
                  </a:lnTo>
                  <a:lnTo>
                    <a:pt x="80711" y="43167"/>
                  </a:lnTo>
                  <a:lnTo>
                    <a:pt x="80435" y="43443"/>
                  </a:lnTo>
                  <a:lnTo>
                    <a:pt x="80159" y="43443"/>
                  </a:lnTo>
                  <a:lnTo>
                    <a:pt x="80159" y="43720"/>
                  </a:lnTo>
                  <a:lnTo>
                    <a:pt x="79882" y="43720"/>
                  </a:lnTo>
                  <a:lnTo>
                    <a:pt x="79882" y="43996"/>
                  </a:lnTo>
                  <a:lnTo>
                    <a:pt x="79606" y="43996"/>
                  </a:lnTo>
                  <a:lnTo>
                    <a:pt x="79330" y="44273"/>
                  </a:lnTo>
                  <a:lnTo>
                    <a:pt x="79054" y="44273"/>
                  </a:lnTo>
                  <a:lnTo>
                    <a:pt x="79054" y="44549"/>
                  </a:lnTo>
                  <a:lnTo>
                    <a:pt x="78777" y="44549"/>
                  </a:lnTo>
                  <a:lnTo>
                    <a:pt x="78501" y="44549"/>
                  </a:lnTo>
                  <a:lnTo>
                    <a:pt x="78501" y="44826"/>
                  </a:lnTo>
                  <a:lnTo>
                    <a:pt x="78225" y="44826"/>
                  </a:lnTo>
                  <a:lnTo>
                    <a:pt x="78225" y="45102"/>
                  </a:lnTo>
                  <a:lnTo>
                    <a:pt x="77948" y="45102"/>
                  </a:lnTo>
                  <a:lnTo>
                    <a:pt x="77672" y="45102"/>
                  </a:lnTo>
                  <a:lnTo>
                    <a:pt x="77672" y="45378"/>
                  </a:lnTo>
                  <a:lnTo>
                    <a:pt x="77396" y="45378"/>
                  </a:lnTo>
                  <a:lnTo>
                    <a:pt x="77396" y="45655"/>
                  </a:lnTo>
                  <a:lnTo>
                    <a:pt x="77120" y="45655"/>
                  </a:lnTo>
                  <a:lnTo>
                    <a:pt x="76843" y="45655"/>
                  </a:lnTo>
                  <a:lnTo>
                    <a:pt x="76843" y="45932"/>
                  </a:lnTo>
                  <a:lnTo>
                    <a:pt x="76567" y="45932"/>
                  </a:lnTo>
                  <a:lnTo>
                    <a:pt x="76567" y="46208"/>
                  </a:lnTo>
                  <a:lnTo>
                    <a:pt x="76291" y="46208"/>
                  </a:lnTo>
                  <a:lnTo>
                    <a:pt x="76015" y="46208"/>
                  </a:lnTo>
                  <a:lnTo>
                    <a:pt x="76015" y="46484"/>
                  </a:lnTo>
                  <a:lnTo>
                    <a:pt x="75738" y="46484"/>
                  </a:lnTo>
                  <a:lnTo>
                    <a:pt x="75462" y="46761"/>
                  </a:lnTo>
                  <a:lnTo>
                    <a:pt x="75186" y="46761"/>
                  </a:lnTo>
                  <a:lnTo>
                    <a:pt x="74910" y="46761"/>
                  </a:lnTo>
                  <a:lnTo>
                    <a:pt x="74633" y="46761"/>
                  </a:lnTo>
                  <a:lnTo>
                    <a:pt x="74633" y="46484"/>
                  </a:lnTo>
                  <a:lnTo>
                    <a:pt x="74357" y="46484"/>
                  </a:lnTo>
                  <a:lnTo>
                    <a:pt x="74357" y="46208"/>
                  </a:lnTo>
                  <a:lnTo>
                    <a:pt x="74081" y="46208"/>
                  </a:lnTo>
                  <a:lnTo>
                    <a:pt x="74081" y="45932"/>
                  </a:lnTo>
                  <a:lnTo>
                    <a:pt x="73804" y="45932"/>
                  </a:lnTo>
                  <a:lnTo>
                    <a:pt x="73804" y="45655"/>
                  </a:lnTo>
                  <a:lnTo>
                    <a:pt x="73528" y="45378"/>
                  </a:lnTo>
                  <a:lnTo>
                    <a:pt x="73528" y="45102"/>
                  </a:lnTo>
                  <a:lnTo>
                    <a:pt x="73252" y="45102"/>
                  </a:lnTo>
                  <a:lnTo>
                    <a:pt x="73252" y="44826"/>
                  </a:lnTo>
                  <a:lnTo>
                    <a:pt x="72976" y="44549"/>
                  </a:lnTo>
                  <a:lnTo>
                    <a:pt x="72976" y="44273"/>
                  </a:lnTo>
                  <a:lnTo>
                    <a:pt x="72699" y="44273"/>
                  </a:lnTo>
                  <a:lnTo>
                    <a:pt x="72699" y="43996"/>
                  </a:lnTo>
                  <a:lnTo>
                    <a:pt x="72423" y="43720"/>
                  </a:lnTo>
                  <a:lnTo>
                    <a:pt x="72423" y="43443"/>
                  </a:lnTo>
                  <a:lnTo>
                    <a:pt x="72147" y="43443"/>
                  </a:lnTo>
                  <a:lnTo>
                    <a:pt x="72147" y="43167"/>
                  </a:lnTo>
                  <a:lnTo>
                    <a:pt x="71871" y="42890"/>
                  </a:lnTo>
                  <a:lnTo>
                    <a:pt x="71871" y="42614"/>
                  </a:lnTo>
                  <a:lnTo>
                    <a:pt x="71594" y="42614"/>
                  </a:lnTo>
                  <a:lnTo>
                    <a:pt x="71594" y="42337"/>
                  </a:lnTo>
                  <a:lnTo>
                    <a:pt x="71318" y="42337"/>
                  </a:lnTo>
                  <a:lnTo>
                    <a:pt x="71318" y="42061"/>
                  </a:lnTo>
                  <a:lnTo>
                    <a:pt x="71042" y="42061"/>
                  </a:lnTo>
                  <a:lnTo>
                    <a:pt x="70766" y="42061"/>
                  </a:lnTo>
                  <a:lnTo>
                    <a:pt x="70489" y="42061"/>
                  </a:lnTo>
                  <a:lnTo>
                    <a:pt x="70213" y="42061"/>
                  </a:lnTo>
                  <a:lnTo>
                    <a:pt x="70213" y="42337"/>
                  </a:lnTo>
                  <a:lnTo>
                    <a:pt x="69937" y="42337"/>
                  </a:lnTo>
                  <a:lnTo>
                    <a:pt x="69660" y="42337"/>
                  </a:lnTo>
                  <a:lnTo>
                    <a:pt x="69384" y="42337"/>
                  </a:lnTo>
                  <a:lnTo>
                    <a:pt x="69108" y="42337"/>
                  </a:lnTo>
                  <a:lnTo>
                    <a:pt x="69108" y="42614"/>
                  </a:lnTo>
                  <a:lnTo>
                    <a:pt x="68832" y="42614"/>
                  </a:lnTo>
                  <a:lnTo>
                    <a:pt x="68555" y="42614"/>
                  </a:lnTo>
                  <a:lnTo>
                    <a:pt x="68555" y="42890"/>
                  </a:lnTo>
                  <a:lnTo>
                    <a:pt x="68279" y="42890"/>
                  </a:lnTo>
                  <a:lnTo>
                    <a:pt x="68003" y="43167"/>
                  </a:lnTo>
                  <a:lnTo>
                    <a:pt x="67727" y="43167"/>
                  </a:lnTo>
                  <a:lnTo>
                    <a:pt x="67727" y="43443"/>
                  </a:lnTo>
                  <a:lnTo>
                    <a:pt x="67451" y="43443"/>
                  </a:lnTo>
                  <a:lnTo>
                    <a:pt x="67174" y="43443"/>
                  </a:lnTo>
                  <a:lnTo>
                    <a:pt x="66898" y="43443"/>
                  </a:lnTo>
                  <a:lnTo>
                    <a:pt x="66622" y="43443"/>
                  </a:lnTo>
                  <a:lnTo>
                    <a:pt x="66345" y="43443"/>
                  </a:lnTo>
                  <a:lnTo>
                    <a:pt x="66345" y="43167"/>
                  </a:lnTo>
                  <a:lnTo>
                    <a:pt x="66069" y="43167"/>
                  </a:lnTo>
                  <a:lnTo>
                    <a:pt x="65793" y="43167"/>
                  </a:lnTo>
                  <a:lnTo>
                    <a:pt x="65516" y="43167"/>
                  </a:lnTo>
                  <a:lnTo>
                    <a:pt x="65240" y="43167"/>
                  </a:lnTo>
                  <a:lnTo>
                    <a:pt x="64964" y="43167"/>
                  </a:lnTo>
                  <a:lnTo>
                    <a:pt x="64688" y="43167"/>
                  </a:lnTo>
                  <a:lnTo>
                    <a:pt x="64411" y="43167"/>
                  </a:lnTo>
                  <a:lnTo>
                    <a:pt x="64411" y="42890"/>
                  </a:lnTo>
                  <a:lnTo>
                    <a:pt x="64135" y="42890"/>
                  </a:lnTo>
                  <a:lnTo>
                    <a:pt x="63859" y="42890"/>
                  </a:lnTo>
                  <a:lnTo>
                    <a:pt x="63583" y="42890"/>
                  </a:lnTo>
                  <a:lnTo>
                    <a:pt x="63307" y="42890"/>
                  </a:lnTo>
                  <a:lnTo>
                    <a:pt x="63030" y="42890"/>
                  </a:lnTo>
                  <a:lnTo>
                    <a:pt x="62754" y="42890"/>
                  </a:lnTo>
                  <a:lnTo>
                    <a:pt x="62478" y="42614"/>
                  </a:lnTo>
                  <a:lnTo>
                    <a:pt x="62201" y="42614"/>
                  </a:lnTo>
                  <a:lnTo>
                    <a:pt x="61925" y="42614"/>
                  </a:lnTo>
                  <a:lnTo>
                    <a:pt x="61925" y="42337"/>
                  </a:lnTo>
                  <a:lnTo>
                    <a:pt x="61649" y="42337"/>
                  </a:lnTo>
                  <a:lnTo>
                    <a:pt x="61372" y="42061"/>
                  </a:lnTo>
                  <a:lnTo>
                    <a:pt x="61372" y="41785"/>
                  </a:lnTo>
                  <a:lnTo>
                    <a:pt x="61096" y="41785"/>
                  </a:lnTo>
                  <a:lnTo>
                    <a:pt x="60820" y="41508"/>
                  </a:lnTo>
                  <a:lnTo>
                    <a:pt x="60544" y="41508"/>
                  </a:lnTo>
                  <a:lnTo>
                    <a:pt x="60544" y="41231"/>
                  </a:lnTo>
                  <a:lnTo>
                    <a:pt x="60267" y="41231"/>
                  </a:lnTo>
                  <a:lnTo>
                    <a:pt x="60267" y="40955"/>
                  </a:lnTo>
                  <a:lnTo>
                    <a:pt x="59991" y="40955"/>
                  </a:lnTo>
                  <a:lnTo>
                    <a:pt x="59991" y="40679"/>
                  </a:lnTo>
                  <a:lnTo>
                    <a:pt x="59991" y="40402"/>
                  </a:lnTo>
                  <a:lnTo>
                    <a:pt x="59991" y="40126"/>
                  </a:lnTo>
                  <a:lnTo>
                    <a:pt x="59715" y="40126"/>
                  </a:lnTo>
                  <a:lnTo>
                    <a:pt x="59715" y="39849"/>
                  </a:lnTo>
                  <a:lnTo>
                    <a:pt x="59439" y="39849"/>
                  </a:lnTo>
                  <a:lnTo>
                    <a:pt x="59439" y="39573"/>
                  </a:lnTo>
                  <a:lnTo>
                    <a:pt x="59163" y="39573"/>
                  </a:lnTo>
                  <a:lnTo>
                    <a:pt x="59163" y="39296"/>
                  </a:lnTo>
                  <a:lnTo>
                    <a:pt x="58886" y="39296"/>
                  </a:lnTo>
                  <a:lnTo>
                    <a:pt x="58610" y="39020"/>
                  </a:lnTo>
                  <a:lnTo>
                    <a:pt x="58334" y="38744"/>
                  </a:lnTo>
                  <a:lnTo>
                    <a:pt x="58057" y="38744"/>
                  </a:lnTo>
                  <a:lnTo>
                    <a:pt x="58057" y="38467"/>
                  </a:lnTo>
                  <a:lnTo>
                    <a:pt x="57781" y="38467"/>
                  </a:lnTo>
                  <a:lnTo>
                    <a:pt x="57505" y="38190"/>
                  </a:lnTo>
                  <a:lnTo>
                    <a:pt x="57229" y="38190"/>
                  </a:lnTo>
                  <a:lnTo>
                    <a:pt x="56952" y="38190"/>
                  </a:lnTo>
                  <a:lnTo>
                    <a:pt x="56676" y="38190"/>
                  </a:lnTo>
                  <a:lnTo>
                    <a:pt x="56400" y="38190"/>
                  </a:lnTo>
                  <a:lnTo>
                    <a:pt x="56123" y="38190"/>
                  </a:lnTo>
                  <a:lnTo>
                    <a:pt x="55847" y="38190"/>
                  </a:lnTo>
                  <a:lnTo>
                    <a:pt x="55571" y="38467"/>
                  </a:lnTo>
                  <a:lnTo>
                    <a:pt x="55295" y="38467"/>
                  </a:lnTo>
                  <a:lnTo>
                    <a:pt x="55019" y="38467"/>
                  </a:lnTo>
                  <a:lnTo>
                    <a:pt x="55019" y="38744"/>
                  </a:lnTo>
                  <a:lnTo>
                    <a:pt x="54742" y="38744"/>
                  </a:lnTo>
                  <a:lnTo>
                    <a:pt x="54466" y="39020"/>
                  </a:lnTo>
                  <a:lnTo>
                    <a:pt x="54190" y="39020"/>
                  </a:lnTo>
                  <a:lnTo>
                    <a:pt x="54190" y="39296"/>
                  </a:lnTo>
                  <a:lnTo>
                    <a:pt x="53913" y="39296"/>
                  </a:lnTo>
                  <a:lnTo>
                    <a:pt x="53637" y="39296"/>
                  </a:lnTo>
                  <a:lnTo>
                    <a:pt x="53637" y="39020"/>
                  </a:lnTo>
                  <a:lnTo>
                    <a:pt x="53361" y="39020"/>
                  </a:lnTo>
                  <a:lnTo>
                    <a:pt x="53085" y="39020"/>
                  </a:lnTo>
                  <a:lnTo>
                    <a:pt x="52808" y="39020"/>
                  </a:lnTo>
                  <a:lnTo>
                    <a:pt x="52808" y="39296"/>
                  </a:lnTo>
                  <a:lnTo>
                    <a:pt x="52532" y="39296"/>
                  </a:lnTo>
                  <a:lnTo>
                    <a:pt x="52532" y="39573"/>
                  </a:lnTo>
                  <a:lnTo>
                    <a:pt x="52256" y="39849"/>
                  </a:lnTo>
                  <a:lnTo>
                    <a:pt x="52256" y="40126"/>
                  </a:lnTo>
                  <a:lnTo>
                    <a:pt x="52256" y="40402"/>
                  </a:lnTo>
                  <a:lnTo>
                    <a:pt x="51979" y="40402"/>
                  </a:lnTo>
                  <a:lnTo>
                    <a:pt x="51979" y="40679"/>
                  </a:lnTo>
                  <a:lnTo>
                    <a:pt x="51703" y="40679"/>
                  </a:lnTo>
                  <a:lnTo>
                    <a:pt x="51703" y="40955"/>
                  </a:lnTo>
                  <a:lnTo>
                    <a:pt x="51703" y="41231"/>
                  </a:lnTo>
                  <a:lnTo>
                    <a:pt x="51427" y="41231"/>
                  </a:lnTo>
                  <a:lnTo>
                    <a:pt x="51427" y="41508"/>
                  </a:lnTo>
                  <a:lnTo>
                    <a:pt x="51151" y="41508"/>
                  </a:lnTo>
                  <a:lnTo>
                    <a:pt x="51151" y="41785"/>
                  </a:lnTo>
                  <a:lnTo>
                    <a:pt x="50875" y="41785"/>
                  </a:lnTo>
                  <a:lnTo>
                    <a:pt x="50598" y="41785"/>
                  </a:lnTo>
                  <a:lnTo>
                    <a:pt x="50598" y="42061"/>
                  </a:lnTo>
                  <a:lnTo>
                    <a:pt x="50322" y="42061"/>
                  </a:lnTo>
                  <a:lnTo>
                    <a:pt x="50322" y="42337"/>
                  </a:lnTo>
                  <a:lnTo>
                    <a:pt x="50046" y="42337"/>
                  </a:lnTo>
                  <a:lnTo>
                    <a:pt x="49769" y="42337"/>
                  </a:lnTo>
                  <a:lnTo>
                    <a:pt x="49769" y="42614"/>
                  </a:lnTo>
                  <a:lnTo>
                    <a:pt x="49493" y="42614"/>
                  </a:lnTo>
                  <a:lnTo>
                    <a:pt x="49217" y="42614"/>
                  </a:lnTo>
                  <a:lnTo>
                    <a:pt x="49217" y="42890"/>
                  </a:lnTo>
                  <a:lnTo>
                    <a:pt x="48941" y="42890"/>
                  </a:lnTo>
                  <a:lnTo>
                    <a:pt x="48941" y="43167"/>
                  </a:lnTo>
                  <a:lnTo>
                    <a:pt x="48664" y="43167"/>
                  </a:lnTo>
                  <a:lnTo>
                    <a:pt x="48388" y="43167"/>
                  </a:lnTo>
                  <a:lnTo>
                    <a:pt x="48388" y="43443"/>
                  </a:lnTo>
                  <a:lnTo>
                    <a:pt x="48112" y="43443"/>
                  </a:lnTo>
                  <a:lnTo>
                    <a:pt x="47835" y="43443"/>
                  </a:lnTo>
                  <a:lnTo>
                    <a:pt x="47835" y="43720"/>
                  </a:lnTo>
                  <a:lnTo>
                    <a:pt x="47559" y="43720"/>
                  </a:lnTo>
                  <a:lnTo>
                    <a:pt x="47559" y="43996"/>
                  </a:lnTo>
                  <a:lnTo>
                    <a:pt x="47283" y="43996"/>
                  </a:lnTo>
                  <a:lnTo>
                    <a:pt x="47007" y="43996"/>
                  </a:lnTo>
                  <a:lnTo>
                    <a:pt x="47007" y="44273"/>
                  </a:lnTo>
                  <a:lnTo>
                    <a:pt x="46731" y="44273"/>
                  </a:lnTo>
                  <a:lnTo>
                    <a:pt x="46454" y="44273"/>
                  </a:lnTo>
                  <a:lnTo>
                    <a:pt x="46454" y="44549"/>
                  </a:lnTo>
                  <a:lnTo>
                    <a:pt x="46178" y="44549"/>
                  </a:lnTo>
                  <a:lnTo>
                    <a:pt x="46178" y="44826"/>
                  </a:lnTo>
                  <a:lnTo>
                    <a:pt x="45902" y="44826"/>
                  </a:lnTo>
                  <a:lnTo>
                    <a:pt x="45902" y="45102"/>
                  </a:lnTo>
                  <a:lnTo>
                    <a:pt x="45626" y="45102"/>
                  </a:lnTo>
                  <a:lnTo>
                    <a:pt x="45349" y="45378"/>
                  </a:lnTo>
                  <a:lnTo>
                    <a:pt x="45073" y="45378"/>
                  </a:lnTo>
                  <a:lnTo>
                    <a:pt x="45073" y="45655"/>
                  </a:lnTo>
                  <a:lnTo>
                    <a:pt x="44797" y="45655"/>
                  </a:lnTo>
                  <a:lnTo>
                    <a:pt x="44797" y="45932"/>
                  </a:lnTo>
                  <a:lnTo>
                    <a:pt x="44520" y="45932"/>
                  </a:lnTo>
                  <a:lnTo>
                    <a:pt x="44244" y="46208"/>
                  </a:lnTo>
                  <a:lnTo>
                    <a:pt x="43968" y="46208"/>
                  </a:lnTo>
                  <a:lnTo>
                    <a:pt x="43968" y="46484"/>
                  </a:lnTo>
                  <a:lnTo>
                    <a:pt x="43691" y="46484"/>
                  </a:lnTo>
                  <a:lnTo>
                    <a:pt x="43415" y="46484"/>
                  </a:lnTo>
                  <a:lnTo>
                    <a:pt x="43415" y="46761"/>
                  </a:lnTo>
                  <a:lnTo>
                    <a:pt x="43139" y="46761"/>
                  </a:lnTo>
                  <a:lnTo>
                    <a:pt x="43139" y="47037"/>
                  </a:lnTo>
                  <a:lnTo>
                    <a:pt x="42863" y="47037"/>
                  </a:lnTo>
                  <a:lnTo>
                    <a:pt x="42587" y="47037"/>
                  </a:lnTo>
                  <a:lnTo>
                    <a:pt x="42587" y="47314"/>
                  </a:lnTo>
                  <a:lnTo>
                    <a:pt x="42310" y="47314"/>
                  </a:lnTo>
                  <a:lnTo>
                    <a:pt x="42034" y="47314"/>
                  </a:lnTo>
                  <a:lnTo>
                    <a:pt x="42034" y="47590"/>
                  </a:lnTo>
                  <a:lnTo>
                    <a:pt x="41758" y="47590"/>
                  </a:lnTo>
                  <a:lnTo>
                    <a:pt x="41482" y="47590"/>
                  </a:lnTo>
                  <a:lnTo>
                    <a:pt x="41205" y="47590"/>
                  </a:lnTo>
                  <a:lnTo>
                    <a:pt x="40929" y="47590"/>
                  </a:lnTo>
                  <a:lnTo>
                    <a:pt x="40653" y="47590"/>
                  </a:lnTo>
                  <a:lnTo>
                    <a:pt x="40376" y="47590"/>
                  </a:lnTo>
                  <a:lnTo>
                    <a:pt x="40100" y="47590"/>
                  </a:lnTo>
                  <a:lnTo>
                    <a:pt x="39824" y="47590"/>
                  </a:lnTo>
                  <a:lnTo>
                    <a:pt x="39547" y="47590"/>
                  </a:lnTo>
                  <a:lnTo>
                    <a:pt x="39271" y="47590"/>
                  </a:lnTo>
                  <a:lnTo>
                    <a:pt x="38995" y="47590"/>
                  </a:lnTo>
                  <a:lnTo>
                    <a:pt x="38719" y="47590"/>
                  </a:lnTo>
                  <a:lnTo>
                    <a:pt x="38443" y="47590"/>
                  </a:lnTo>
                  <a:lnTo>
                    <a:pt x="38166" y="47590"/>
                  </a:lnTo>
                  <a:lnTo>
                    <a:pt x="37890" y="47590"/>
                  </a:lnTo>
                  <a:lnTo>
                    <a:pt x="37614" y="47590"/>
                  </a:lnTo>
                  <a:lnTo>
                    <a:pt x="37338" y="47590"/>
                  </a:lnTo>
                  <a:lnTo>
                    <a:pt x="37061" y="47590"/>
                  </a:lnTo>
                  <a:lnTo>
                    <a:pt x="36785" y="47590"/>
                  </a:lnTo>
                  <a:lnTo>
                    <a:pt x="36509" y="47867"/>
                  </a:lnTo>
                  <a:lnTo>
                    <a:pt x="36232" y="47867"/>
                  </a:lnTo>
                  <a:lnTo>
                    <a:pt x="35956" y="47867"/>
                  </a:lnTo>
                  <a:lnTo>
                    <a:pt x="35956" y="48143"/>
                  </a:lnTo>
                  <a:lnTo>
                    <a:pt x="35680" y="48143"/>
                  </a:lnTo>
                  <a:lnTo>
                    <a:pt x="35404" y="48143"/>
                  </a:lnTo>
                  <a:lnTo>
                    <a:pt x="35404" y="48420"/>
                  </a:lnTo>
                  <a:lnTo>
                    <a:pt x="35127" y="48420"/>
                  </a:lnTo>
                  <a:lnTo>
                    <a:pt x="35127" y="48696"/>
                  </a:lnTo>
                  <a:lnTo>
                    <a:pt x="34851" y="48696"/>
                  </a:lnTo>
                  <a:lnTo>
                    <a:pt x="34851" y="48973"/>
                  </a:lnTo>
                  <a:lnTo>
                    <a:pt x="34575" y="48973"/>
                  </a:lnTo>
                  <a:lnTo>
                    <a:pt x="34575" y="49249"/>
                  </a:lnTo>
                  <a:lnTo>
                    <a:pt x="34299" y="49249"/>
                  </a:lnTo>
                  <a:lnTo>
                    <a:pt x="34299" y="49525"/>
                  </a:lnTo>
                  <a:lnTo>
                    <a:pt x="34022" y="49525"/>
                  </a:lnTo>
                  <a:lnTo>
                    <a:pt x="34022" y="49802"/>
                  </a:lnTo>
                  <a:lnTo>
                    <a:pt x="33746" y="49802"/>
                  </a:lnTo>
                  <a:lnTo>
                    <a:pt x="33746" y="50078"/>
                  </a:lnTo>
                  <a:lnTo>
                    <a:pt x="33470" y="50078"/>
                  </a:lnTo>
                  <a:lnTo>
                    <a:pt x="33194" y="50078"/>
                  </a:lnTo>
                  <a:lnTo>
                    <a:pt x="33194" y="50355"/>
                  </a:lnTo>
                  <a:lnTo>
                    <a:pt x="32917" y="50355"/>
                  </a:lnTo>
                  <a:lnTo>
                    <a:pt x="32641" y="50355"/>
                  </a:lnTo>
                  <a:lnTo>
                    <a:pt x="32365" y="50355"/>
                  </a:lnTo>
                  <a:lnTo>
                    <a:pt x="32088" y="50355"/>
                  </a:lnTo>
                  <a:lnTo>
                    <a:pt x="32088" y="50078"/>
                  </a:lnTo>
                  <a:lnTo>
                    <a:pt x="31812" y="50078"/>
                  </a:lnTo>
                  <a:lnTo>
                    <a:pt x="31536" y="50078"/>
                  </a:lnTo>
                  <a:lnTo>
                    <a:pt x="31536" y="49802"/>
                  </a:lnTo>
                  <a:lnTo>
                    <a:pt x="31260" y="49802"/>
                  </a:lnTo>
                  <a:lnTo>
                    <a:pt x="30983" y="49525"/>
                  </a:lnTo>
                  <a:lnTo>
                    <a:pt x="30707" y="49525"/>
                  </a:lnTo>
                  <a:lnTo>
                    <a:pt x="30431" y="49525"/>
                  </a:lnTo>
                  <a:lnTo>
                    <a:pt x="30431" y="49802"/>
                  </a:lnTo>
                  <a:lnTo>
                    <a:pt x="30155" y="49802"/>
                  </a:lnTo>
                  <a:lnTo>
                    <a:pt x="30155" y="50078"/>
                  </a:lnTo>
                  <a:lnTo>
                    <a:pt x="29878" y="50078"/>
                  </a:lnTo>
                  <a:lnTo>
                    <a:pt x="29602" y="50355"/>
                  </a:lnTo>
                  <a:lnTo>
                    <a:pt x="29326" y="50355"/>
                  </a:lnTo>
                  <a:lnTo>
                    <a:pt x="29326" y="50631"/>
                  </a:lnTo>
                  <a:lnTo>
                    <a:pt x="29050" y="50631"/>
                  </a:lnTo>
                  <a:lnTo>
                    <a:pt x="29050" y="50355"/>
                  </a:lnTo>
                  <a:lnTo>
                    <a:pt x="28773" y="50355"/>
                  </a:lnTo>
                  <a:lnTo>
                    <a:pt x="28497" y="50355"/>
                  </a:lnTo>
                  <a:lnTo>
                    <a:pt x="28497" y="50631"/>
                  </a:lnTo>
                  <a:lnTo>
                    <a:pt x="28497" y="50908"/>
                  </a:lnTo>
                  <a:lnTo>
                    <a:pt x="28221" y="50908"/>
                  </a:lnTo>
                  <a:lnTo>
                    <a:pt x="28221" y="51184"/>
                  </a:lnTo>
                  <a:lnTo>
                    <a:pt x="28221" y="51461"/>
                  </a:lnTo>
                  <a:lnTo>
                    <a:pt x="28221" y="51737"/>
                  </a:lnTo>
                  <a:lnTo>
                    <a:pt x="28221" y="52014"/>
                  </a:lnTo>
                  <a:lnTo>
                    <a:pt x="28221" y="52290"/>
                  </a:lnTo>
                  <a:lnTo>
                    <a:pt x="28221" y="52567"/>
                  </a:lnTo>
                  <a:lnTo>
                    <a:pt x="28221" y="52843"/>
                  </a:lnTo>
                  <a:lnTo>
                    <a:pt x="28221" y="53119"/>
                  </a:lnTo>
                  <a:lnTo>
                    <a:pt x="28221" y="53396"/>
                  </a:lnTo>
                  <a:lnTo>
                    <a:pt x="28221" y="53672"/>
                  </a:lnTo>
                  <a:lnTo>
                    <a:pt x="27944" y="53672"/>
                  </a:lnTo>
                  <a:lnTo>
                    <a:pt x="27944" y="53396"/>
                  </a:lnTo>
                  <a:lnTo>
                    <a:pt x="27944" y="53119"/>
                  </a:lnTo>
                  <a:lnTo>
                    <a:pt x="27668" y="53119"/>
                  </a:lnTo>
                  <a:lnTo>
                    <a:pt x="27668" y="52843"/>
                  </a:lnTo>
                  <a:lnTo>
                    <a:pt x="27392" y="52843"/>
                  </a:lnTo>
                  <a:lnTo>
                    <a:pt x="27116" y="52843"/>
                  </a:lnTo>
                  <a:lnTo>
                    <a:pt x="27116" y="52567"/>
                  </a:lnTo>
                  <a:lnTo>
                    <a:pt x="26839" y="52567"/>
                  </a:lnTo>
                  <a:lnTo>
                    <a:pt x="26839" y="52290"/>
                  </a:lnTo>
                  <a:lnTo>
                    <a:pt x="26563" y="52290"/>
                  </a:lnTo>
                  <a:lnTo>
                    <a:pt x="26563" y="52014"/>
                  </a:lnTo>
                  <a:lnTo>
                    <a:pt x="26287" y="52014"/>
                  </a:lnTo>
                  <a:lnTo>
                    <a:pt x="26011" y="52014"/>
                  </a:lnTo>
                  <a:lnTo>
                    <a:pt x="26011" y="51737"/>
                  </a:lnTo>
                  <a:lnTo>
                    <a:pt x="25734" y="51737"/>
                  </a:lnTo>
                  <a:lnTo>
                    <a:pt x="25458" y="51461"/>
                  </a:lnTo>
                  <a:lnTo>
                    <a:pt x="25182" y="51461"/>
                  </a:lnTo>
                  <a:lnTo>
                    <a:pt x="25182" y="51184"/>
                  </a:lnTo>
                  <a:lnTo>
                    <a:pt x="24906" y="51184"/>
                  </a:lnTo>
                  <a:lnTo>
                    <a:pt x="24629" y="50908"/>
                  </a:lnTo>
                  <a:lnTo>
                    <a:pt x="24353" y="50908"/>
                  </a:lnTo>
                  <a:lnTo>
                    <a:pt x="24353" y="50631"/>
                  </a:lnTo>
                  <a:lnTo>
                    <a:pt x="24077" y="50631"/>
                  </a:lnTo>
                  <a:lnTo>
                    <a:pt x="23801" y="50631"/>
                  </a:lnTo>
                  <a:lnTo>
                    <a:pt x="23801" y="50355"/>
                  </a:lnTo>
                  <a:lnTo>
                    <a:pt x="23524" y="50355"/>
                  </a:lnTo>
                  <a:lnTo>
                    <a:pt x="23524" y="50078"/>
                  </a:lnTo>
                  <a:lnTo>
                    <a:pt x="23248" y="50078"/>
                  </a:lnTo>
                  <a:lnTo>
                    <a:pt x="23248" y="49802"/>
                  </a:lnTo>
                  <a:lnTo>
                    <a:pt x="22972" y="49802"/>
                  </a:lnTo>
                  <a:lnTo>
                    <a:pt x="22972" y="49525"/>
                  </a:lnTo>
                  <a:lnTo>
                    <a:pt x="22695" y="49525"/>
                  </a:lnTo>
                  <a:lnTo>
                    <a:pt x="22695" y="49249"/>
                  </a:lnTo>
                  <a:lnTo>
                    <a:pt x="22419" y="49249"/>
                  </a:lnTo>
                  <a:lnTo>
                    <a:pt x="22143" y="49249"/>
                  </a:lnTo>
                  <a:lnTo>
                    <a:pt x="21867" y="49249"/>
                  </a:lnTo>
                  <a:lnTo>
                    <a:pt x="21590" y="49249"/>
                  </a:lnTo>
                  <a:lnTo>
                    <a:pt x="21314" y="49249"/>
                  </a:lnTo>
                  <a:lnTo>
                    <a:pt x="21038" y="49249"/>
                  </a:lnTo>
                  <a:lnTo>
                    <a:pt x="20762" y="49249"/>
                  </a:lnTo>
                  <a:lnTo>
                    <a:pt x="20762" y="49525"/>
                  </a:lnTo>
                  <a:lnTo>
                    <a:pt x="20485" y="49525"/>
                  </a:lnTo>
                  <a:lnTo>
                    <a:pt x="20209" y="49525"/>
                  </a:lnTo>
                  <a:lnTo>
                    <a:pt x="19933" y="49525"/>
                  </a:lnTo>
                  <a:lnTo>
                    <a:pt x="19657" y="49525"/>
                  </a:lnTo>
                  <a:lnTo>
                    <a:pt x="19380" y="49525"/>
                  </a:lnTo>
                  <a:lnTo>
                    <a:pt x="19104" y="49525"/>
                  </a:lnTo>
                  <a:lnTo>
                    <a:pt x="18828" y="49525"/>
                  </a:lnTo>
                  <a:lnTo>
                    <a:pt x="18551" y="49525"/>
                  </a:lnTo>
                  <a:lnTo>
                    <a:pt x="18551" y="49249"/>
                  </a:lnTo>
                  <a:lnTo>
                    <a:pt x="18275" y="49249"/>
                  </a:lnTo>
                  <a:lnTo>
                    <a:pt x="17999" y="49249"/>
                  </a:lnTo>
                  <a:lnTo>
                    <a:pt x="17999" y="48973"/>
                  </a:lnTo>
                  <a:lnTo>
                    <a:pt x="17723" y="48973"/>
                  </a:lnTo>
                  <a:lnTo>
                    <a:pt x="17446" y="48696"/>
                  </a:lnTo>
                  <a:lnTo>
                    <a:pt x="17170" y="48696"/>
                  </a:lnTo>
                  <a:lnTo>
                    <a:pt x="17170" y="48420"/>
                  </a:lnTo>
                  <a:lnTo>
                    <a:pt x="16894" y="48420"/>
                  </a:lnTo>
                  <a:lnTo>
                    <a:pt x="16618" y="48420"/>
                  </a:lnTo>
                  <a:lnTo>
                    <a:pt x="16618" y="48143"/>
                  </a:lnTo>
                  <a:lnTo>
                    <a:pt x="16341" y="48143"/>
                  </a:lnTo>
                  <a:lnTo>
                    <a:pt x="16065" y="48143"/>
                  </a:lnTo>
                  <a:lnTo>
                    <a:pt x="16065" y="47867"/>
                  </a:lnTo>
                  <a:lnTo>
                    <a:pt x="15789" y="47867"/>
                  </a:lnTo>
                  <a:lnTo>
                    <a:pt x="15513" y="47867"/>
                  </a:lnTo>
                  <a:lnTo>
                    <a:pt x="15236" y="47867"/>
                  </a:lnTo>
                  <a:lnTo>
                    <a:pt x="14960" y="47867"/>
                  </a:lnTo>
                  <a:lnTo>
                    <a:pt x="14684" y="47867"/>
                  </a:lnTo>
                  <a:lnTo>
                    <a:pt x="14407" y="47867"/>
                  </a:lnTo>
                  <a:lnTo>
                    <a:pt x="14131" y="47867"/>
                  </a:lnTo>
                  <a:lnTo>
                    <a:pt x="14131" y="47590"/>
                  </a:lnTo>
                  <a:lnTo>
                    <a:pt x="13855" y="47590"/>
                  </a:lnTo>
                  <a:lnTo>
                    <a:pt x="13579" y="47590"/>
                  </a:lnTo>
                  <a:lnTo>
                    <a:pt x="13302" y="47590"/>
                  </a:lnTo>
                  <a:lnTo>
                    <a:pt x="13026" y="47590"/>
                  </a:lnTo>
                  <a:lnTo>
                    <a:pt x="12750" y="47314"/>
                  </a:lnTo>
                  <a:lnTo>
                    <a:pt x="12474" y="47314"/>
                  </a:lnTo>
                  <a:lnTo>
                    <a:pt x="12198" y="47314"/>
                  </a:lnTo>
                  <a:lnTo>
                    <a:pt x="11921" y="47314"/>
                  </a:lnTo>
                  <a:lnTo>
                    <a:pt x="11645" y="47314"/>
                  </a:lnTo>
                  <a:lnTo>
                    <a:pt x="11369" y="47314"/>
                  </a:lnTo>
                  <a:lnTo>
                    <a:pt x="11092" y="47314"/>
                  </a:lnTo>
                  <a:lnTo>
                    <a:pt x="11092" y="47037"/>
                  </a:lnTo>
                  <a:lnTo>
                    <a:pt x="10816" y="47037"/>
                  </a:lnTo>
                  <a:lnTo>
                    <a:pt x="10816" y="47314"/>
                  </a:lnTo>
                  <a:lnTo>
                    <a:pt x="10540" y="47314"/>
                  </a:lnTo>
                  <a:lnTo>
                    <a:pt x="10263" y="47314"/>
                  </a:lnTo>
                  <a:lnTo>
                    <a:pt x="10263" y="47590"/>
                  </a:lnTo>
                  <a:lnTo>
                    <a:pt x="9987" y="47590"/>
                  </a:lnTo>
                  <a:lnTo>
                    <a:pt x="9987" y="47867"/>
                  </a:lnTo>
                  <a:lnTo>
                    <a:pt x="9711" y="47867"/>
                  </a:lnTo>
                  <a:lnTo>
                    <a:pt x="9435" y="47867"/>
                  </a:lnTo>
                  <a:lnTo>
                    <a:pt x="9158" y="47867"/>
                  </a:lnTo>
                  <a:lnTo>
                    <a:pt x="9158" y="48143"/>
                  </a:lnTo>
                  <a:lnTo>
                    <a:pt x="8882" y="48143"/>
                  </a:lnTo>
                  <a:lnTo>
                    <a:pt x="8606" y="48143"/>
                  </a:lnTo>
                  <a:lnTo>
                    <a:pt x="8330" y="48143"/>
                  </a:lnTo>
                  <a:lnTo>
                    <a:pt x="8054" y="48143"/>
                  </a:lnTo>
                  <a:lnTo>
                    <a:pt x="7777" y="48143"/>
                  </a:lnTo>
                  <a:lnTo>
                    <a:pt x="7501" y="48143"/>
                  </a:lnTo>
                  <a:lnTo>
                    <a:pt x="7225" y="48143"/>
                  </a:lnTo>
                  <a:lnTo>
                    <a:pt x="6948" y="48143"/>
                  </a:lnTo>
                  <a:lnTo>
                    <a:pt x="6672" y="48143"/>
                  </a:lnTo>
                  <a:lnTo>
                    <a:pt x="6396" y="48143"/>
                  </a:lnTo>
                  <a:lnTo>
                    <a:pt x="6396" y="47867"/>
                  </a:lnTo>
                  <a:lnTo>
                    <a:pt x="6119" y="47867"/>
                  </a:lnTo>
                  <a:lnTo>
                    <a:pt x="5843" y="47867"/>
                  </a:lnTo>
                  <a:lnTo>
                    <a:pt x="5567" y="47867"/>
                  </a:lnTo>
                  <a:lnTo>
                    <a:pt x="5567" y="47590"/>
                  </a:lnTo>
                  <a:lnTo>
                    <a:pt x="5291" y="47590"/>
                  </a:lnTo>
                  <a:lnTo>
                    <a:pt x="5014" y="47590"/>
                  </a:lnTo>
                  <a:lnTo>
                    <a:pt x="4738" y="47314"/>
                  </a:lnTo>
                  <a:lnTo>
                    <a:pt x="4462" y="47314"/>
                  </a:lnTo>
                  <a:lnTo>
                    <a:pt x="4462" y="47037"/>
                  </a:lnTo>
                  <a:lnTo>
                    <a:pt x="4186" y="47037"/>
                  </a:lnTo>
                  <a:lnTo>
                    <a:pt x="3910" y="46761"/>
                  </a:lnTo>
                  <a:lnTo>
                    <a:pt x="3633" y="46761"/>
                  </a:lnTo>
                  <a:lnTo>
                    <a:pt x="3357" y="46484"/>
                  </a:lnTo>
                  <a:lnTo>
                    <a:pt x="3081" y="46484"/>
                  </a:lnTo>
                  <a:lnTo>
                    <a:pt x="3081" y="46208"/>
                  </a:lnTo>
                  <a:lnTo>
                    <a:pt x="2804" y="46208"/>
                  </a:lnTo>
                  <a:lnTo>
                    <a:pt x="2804" y="45932"/>
                  </a:lnTo>
                  <a:lnTo>
                    <a:pt x="2528" y="45932"/>
                  </a:lnTo>
                  <a:lnTo>
                    <a:pt x="2528" y="45655"/>
                  </a:lnTo>
                  <a:lnTo>
                    <a:pt x="2252" y="45655"/>
                  </a:lnTo>
                  <a:lnTo>
                    <a:pt x="2252" y="45378"/>
                  </a:lnTo>
                  <a:lnTo>
                    <a:pt x="1975" y="45378"/>
                  </a:lnTo>
                  <a:lnTo>
                    <a:pt x="1975" y="45102"/>
                  </a:lnTo>
                  <a:lnTo>
                    <a:pt x="1699" y="45102"/>
                  </a:lnTo>
                  <a:lnTo>
                    <a:pt x="1423" y="45102"/>
                  </a:lnTo>
                  <a:lnTo>
                    <a:pt x="1147" y="45102"/>
                  </a:lnTo>
                  <a:lnTo>
                    <a:pt x="1147" y="45378"/>
                  </a:lnTo>
                  <a:lnTo>
                    <a:pt x="870" y="45378"/>
                  </a:lnTo>
                  <a:lnTo>
                    <a:pt x="594" y="45378"/>
                  </a:lnTo>
                  <a:lnTo>
                    <a:pt x="318" y="45378"/>
                  </a:lnTo>
                  <a:lnTo>
                    <a:pt x="318" y="45102"/>
                  </a:lnTo>
                  <a:lnTo>
                    <a:pt x="594" y="45102"/>
                  </a:lnTo>
                  <a:lnTo>
                    <a:pt x="594" y="44826"/>
                  </a:lnTo>
                  <a:lnTo>
                    <a:pt x="594" y="44549"/>
                  </a:lnTo>
                  <a:lnTo>
                    <a:pt x="594" y="44273"/>
                  </a:lnTo>
                  <a:lnTo>
                    <a:pt x="594" y="43996"/>
                  </a:lnTo>
                  <a:lnTo>
                    <a:pt x="594" y="43720"/>
                  </a:lnTo>
                  <a:lnTo>
                    <a:pt x="870" y="43720"/>
                  </a:lnTo>
                  <a:lnTo>
                    <a:pt x="870" y="43443"/>
                  </a:lnTo>
                  <a:lnTo>
                    <a:pt x="870" y="43167"/>
                  </a:lnTo>
                  <a:lnTo>
                    <a:pt x="870" y="42890"/>
                  </a:lnTo>
                  <a:lnTo>
                    <a:pt x="870" y="42614"/>
                  </a:lnTo>
                  <a:lnTo>
                    <a:pt x="870" y="42337"/>
                  </a:lnTo>
                  <a:lnTo>
                    <a:pt x="1147" y="42337"/>
                  </a:lnTo>
                  <a:lnTo>
                    <a:pt x="1147" y="42061"/>
                  </a:lnTo>
                  <a:lnTo>
                    <a:pt x="1147" y="41785"/>
                  </a:lnTo>
                  <a:lnTo>
                    <a:pt x="1147" y="41508"/>
                  </a:lnTo>
                  <a:lnTo>
                    <a:pt x="1147" y="41231"/>
                  </a:lnTo>
                  <a:lnTo>
                    <a:pt x="1147" y="40955"/>
                  </a:lnTo>
                  <a:lnTo>
                    <a:pt x="1423" y="40955"/>
                  </a:lnTo>
                  <a:lnTo>
                    <a:pt x="1423" y="40679"/>
                  </a:lnTo>
                  <a:lnTo>
                    <a:pt x="1423" y="40402"/>
                  </a:lnTo>
                  <a:lnTo>
                    <a:pt x="1423" y="40126"/>
                  </a:lnTo>
                  <a:lnTo>
                    <a:pt x="1423" y="39849"/>
                  </a:lnTo>
                  <a:lnTo>
                    <a:pt x="1423" y="39573"/>
                  </a:lnTo>
                  <a:lnTo>
                    <a:pt x="1147" y="39573"/>
                  </a:lnTo>
                  <a:lnTo>
                    <a:pt x="1147" y="39296"/>
                  </a:lnTo>
                  <a:lnTo>
                    <a:pt x="870" y="39296"/>
                  </a:lnTo>
                  <a:lnTo>
                    <a:pt x="594" y="39296"/>
                  </a:lnTo>
                  <a:lnTo>
                    <a:pt x="318" y="39296"/>
                  </a:lnTo>
                  <a:lnTo>
                    <a:pt x="42" y="39296"/>
                  </a:lnTo>
                  <a:lnTo>
                    <a:pt x="42" y="39020"/>
                  </a:lnTo>
                  <a:lnTo>
                    <a:pt x="42" y="38744"/>
                  </a:lnTo>
                  <a:lnTo>
                    <a:pt x="42" y="38467"/>
                  </a:lnTo>
                  <a:lnTo>
                    <a:pt x="42" y="38190"/>
                  </a:lnTo>
                  <a:lnTo>
                    <a:pt x="42" y="37914"/>
                  </a:lnTo>
                  <a:lnTo>
                    <a:pt x="318" y="37914"/>
                  </a:lnTo>
                  <a:lnTo>
                    <a:pt x="318" y="37638"/>
                  </a:lnTo>
                  <a:lnTo>
                    <a:pt x="318" y="37361"/>
                  </a:lnTo>
                  <a:lnTo>
                    <a:pt x="318" y="37084"/>
                  </a:lnTo>
                  <a:lnTo>
                    <a:pt x="318" y="36808"/>
                  </a:lnTo>
                  <a:lnTo>
                    <a:pt x="318" y="36532"/>
                  </a:lnTo>
                  <a:lnTo>
                    <a:pt x="318" y="36255"/>
                  </a:lnTo>
                  <a:lnTo>
                    <a:pt x="318" y="35979"/>
                  </a:lnTo>
                  <a:lnTo>
                    <a:pt x="318" y="35702"/>
                  </a:lnTo>
                  <a:lnTo>
                    <a:pt x="318" y="35426"/>
                  </a:lnTo>
                  <a:lnTo>
                    <a:pt x="318" y="35149"/>
                  </a:lnTo>
                  <a:lnTo>
                    <a:pt x="318" y="34873"/>
                  </a:lnTo>
                  <a:lnTo>
                    <a:pt x="594" y="34873"/>
                  </a:lnTo>
                  <a:lnTo>
                    <a:pt x="594" y="34597"/>
                  </a:lnTo>
                  <a:lnTo>
                    <a:pt x="594" y="34320"/>
                  </a:lnTo>
                  <a:lnTo>
                    <a:pt x="594" y="34043"/>
                  </a:lnTo>
                  <a:lnTo>
                    <a:pt x="594" y="33767"/>
                  </a:lnTo>
                  <a:lnTo>
                    <a:pt x="594" y="33491"/>
                  </a:lnTo>
                  <a:lnTo>
                    <a:pt x="594" y="33214"/>
                  </a:lnTo>
                  <a:lnTo>
                    <a:pt x="594" y="32938"/>
                  </a:lnTo>
                  <a:lnTo>
                    <a:pt x="870" y="32661"/>
                  </a:lnTo>
                  <a:lnTo>
                    <a:pt x="870" y="32385"/>
                  </a:lnTo>
                  <a:lnTo>
                    <a:pt x="870" y="32108"/>
                  </a:lnTo>
                  <a:lnTo>
                    <a:pt x="870" y="31832"/>
                  </a:lnTo>
                  <a:lnTo>
                    <a:pt x="1147" y="31832"/>
                  </a:lnTo>
                  <a:lnTo>
                    <a:pt x="1147" y="31555"/>
                  </a:lnTo>
                  <a:lnTo>
                    <a:pt x="870" y="31279"/>
                  </a:lnTo>
                  <a:lnTo>
                    <a:pt x="870" y="31002"/>
                  </a:lnTo>
                  <a:lnTo>
                    <a:pt x="870" y="30726"/>
                  </a:lnTo>
                  <a:lnTo>
                    <a:pt x="870" y="30450"/>
                  </a:lnTo>
                  <a:lnTo>
                    <a:pt x="870" y="30173"/>
                  </a:lnTo>
                  <a:lnTo>
                    <a:pt x="870" y="29896"/>
                  </a:lnTo>
                  <a:lnTo>
                    <a:pt x="870" y="29620"/>
                  </a:lnTo>
                  <a:lnTo>
                    <a:pt x="870" y="29344"/>
                  </a:lnTo>
                  <a:lnTo>
                    <a:pt x="870" y="29067"/>
                  </a:lnTo>
                  <a:lnTo>
                    <a:pt x="870" y="28791"/>
                  </a:lnTo>
                  <a:lnTo>
                    <a:pt x="1147" y="28514"/>
                  </a:lnTo>
                  <a:lnTo>
                    <a:pt x="1147" y="28238"/>
                  </a:lnTo>
                  <a:lnTo>
                    <a:pt x="1147" y="27961"/>
                  </a:lnTo>
                  <a:lnTo>
                    <a:pt x="1147" y="27685"/>
                  </a:lnTo>
                  <a:lnTo>
                    <a:pt x="1147" y="27408"/>
                  </a:lnTo>
                  <a:lnTo>
                    <a:pt x="1147" y="27132"/>
                  </a:lnTo>
                  <a:lnTo>
                    <a:pt x="1147" y="26855"/>
                  </a:lnTo>
                  <a:lnTo>
                    <a:pt x="1147" y="26579"/>
                  </a:lnTo>
                  <a:lnTo>
                    <a:pt x="1147" y="26303"/>
                  </a:lnTo>
                  <a:lnTo>
                    <a:pt x="1147" y="26026"/>
                  </a:lnTo>
                  <a:lnTo>
                    <a:pt x="1147" y="25750"/>
                  </a:lnTo>
                  <a:lnTo>
                    <a:pt x="1147" y="25473"/>
                  </a:lnTo>
                  <a:lnTo>
                    <a:pt x="1147" y="25197"/>
                  </a:lnTo>
                  <a:lnTo>
                    <a:pt x="1147" y="24920"/>
                  </a:lnTo>
                  <a:lnTo>
                    <a:pt x="1147" y="24644"/>
                  </a:lnTo>
                  <a:lnTo>
                    <a:pt x="1147" y="24367"/>
                  </a:lnTo>
                  <a:lnTo>
                    <a:pt x="1423" y="24367"/>
                  </a:lnTo>
                  <a:lnTo>
                    <a:pt x="1423" y="24091"/>
                  </a:lnTo>
                  <a:lnTo>
                    <a:pt x="1423" y="23814"/>
                  </a:lnTo>
                  <a:lnTo>
                    <a:pt x="1423" y="23538"/>
                  </a:lnTo>
                  <a:lnTo>
                    <a:pt x="1423" y="23261"/>
                  </a:lnTo>
                  <a:lnTo>
                    <a:pt x="1423" y="22985"/>
                  </a:lnTo>
                  <a:lnTo>
                    <a:pt x="1423" y="22709"/>
                  </a:lnTo>
                  <a:lnTo>
                    <a:pt x="1423" y="22432"/>
                  </a:lnTo>
                  <a:lnTo>
                    <a:pt x="1423" y="22156"/>
                  </a:lnTo>
                  <a:lnTo>
                    <a:pt x="1423" y="21879"/>
                  </a:lnTo>
                  <a:lnTo>
                    <a:pt x="1147" y="21603"/>
                  </a:lnTo>
                  <a:lnTo>
                    <a:pt x="1147" y="21326"/>
                  </a:lnTo>
                  <a:lnTo>
                    <a:pt x="1147" y="21050"/>
                  </a:lnTo>
                  <a:lnTo>
                    <a:pt x="1147" y="20773"/>
                  </a:lnTo>
                  <a:lnTo>
                    <a:pt x="1147" y="20497"/>
                  </a:lnTo>
                  <a:lnTo>
                    <a:pt x="1147" y="20220"/>
                  </a:lnTo>
                  <a:lnTo>
                    <a:pt x="1423" y="19944"/>
                  </a:lnTo>
                  <a:lnTo>
                    <a:pt x="1699" y="19944"/>
                  </a:lnTo>
                  <a:lnTo>
                    <a:pt x="1975" y="19944"/>
                  </a:lnTo>
                  <a:lnTo>
                    <a:pt x="2252" y="19944"/>
                  </a:lnTo>
                  <a:lnTo>
                    <a:pt x="2252" y="19667"/>
                  </a:lnTo>
                  <a:lnTo>
                    <a:pt x="2528" y="19667"/>
                  </a:lnTo>
                  <a:lnTo>
                    <a:pt x="2804" y="19667"/>
                  </a:lnTo>
                  <a:lnTo>
                    <a:pt x="3081" y="19667"/>
                  </a:lnTo>
                  <a:lnTo>
                    <a:pt x="3081" y="19391"/>
                  </a:lnTo>
                  <a:lnTo>
                    <a:pt x="3357" y="19391"/>
                  </a:lnTo>
                  <a:lnTo>
                    <a:pt x="3633" y="19391"/>
                  </a:lnTo>
                  <a:lnTo>
                    <a:pt x="3910" y="19391"/>
                  </a:lnTo>
                  <a:lnTo>
                    <a:pt x="3910" y="19114"/>
                  </a:lnTo>
                  <a:lnTo>
                    <a:pt x="4186" y="19114"/>
                  </a:lnTo>
                  <a:lnTo>
                    <a:pt x="4462" y="19114"/>
                  </a:lnTo>
                  <a:lnTo>
                    <a:pt x="4462" y="18838"/>
                  </a:lnTo>
                  <a:lnTo>
                    <a:pt x="4738" y="18838"/>
                  </a:lnTo>
                  <a:lnTo>
                    <a:pt x="4738" y="18562"/>
                  </a:lnTo>
                  <a:lnTo>
                    <a:pt x="5014" y="18562"/>
                  </a:lnTo>
                  <a:lnTo>
                    <a:pt x="5014" y="18285"/>
                  </a:lnTo>
                  <a:lnTo>
                    <a:pt x="5014" y="18009"/>
                  </a:lnTo>
                  <a:lnTo>
                    <a:pt x="5291" y="18009"/>
                  </a:lnTo>
                  <a:lnTo>
                    <a:pt x="5291" y="17732"/>
                  </a:lnTo>
                  <a:lnTo>
                    <a:pt x="5567" y="17732"/>
                  </a:lnTo>
                  <a:lnTo>
                    <a:pt x="5567" y="17456"/>
                  </a:lnTo>
                  <a:lnTo>
                    <a:pt x="5567" y="17179"/>
                  </a:lnTo>
                  <a:lnTo>
                    <a:pt x="5843" y="17179"/>
                  </a:lnTo>
                  <a:lnTo>
                    <a:pt x="5843" y="16903"/>
                  </a:lnTo>
                  <a:lnTo>
                    <a:pt x="6119" y="16903"/>
                  </a:lnTo>
                  <a:lnTo>
                    <a:pt x="6396" y="16903"/>
                  </a:lnTo>
                  <a:lnTo>
                    <a:pt x="6672" y="16903"/>
                  </a:lnTo>
                  <a:lnTo>
                    <a:pt x="6948" y="16903"/>
                  </a:lnTo>
                  <a:lnTo>
                    <a:pt x="7225" y="16903"/>
                  </a:lnTo>
                  <a:lnTo>
                    <a:pt x="7501" y="16903"/>
                  </a:lnTo>
                  <a:lnTo>
                    <a:pt x="7501" y="16626"/>
                  </a:lnTo>
                  <a:lnTo>
                    <a:pt x="7777" y="16626"/>
                  </a:lnTo>
                  <a:lnTo>
                    <a:pt x="8054" y="16626"/>
                  </a:lnTo>
                  <a:lnTo>
                    <a:pt x="8330" y="16626"/>
                  </a:lnTo>
                  <a:lnTo>
                    <a:pt x="8606" y="16626"/>
                  </a:lnTo>
                  <a:lnTo>
                    <a:pt x="8882" y="16626"/>
                  </a:lnTo>
                  <a:lnTo>
                    <a:pt x="9158" y="16626"/>
                  </a:lnTo>
                  <a:lnTo>
                    <a:pt x="9158" y="16350"/>
                  </a:lnTo>
                  <a:lnTo>
                    <a:pt x="9435" y="16350"/>
                  </a:lnTo>
                  <a:lnTo>
                    <a:pt x="9711" y="16350"/>
                  </a:lnTo>
                  <a:lnTo>
                    <a:pt x="9987" y="16350"/>
                  </a:lnTo>
                  <a:lnTo>
                    <a:pt x="10263" y="16350"/>
                  </a:lnTo>
                  <a:lnTo>
                    <a:pt x="10540" y="16350"/>
                  </a:lnTo>
                  <a:lnTo>
                    <a:pt x="10816" y="16350"/>
                  </a:lnTo>
                  <a:lnTo>
                    <a:pt x="11092" y="16350"/>
                  </a:lnTo>
                  <a:lnTo>
                    <a:pt x="11369" y="16073"/>
                  </a:lnTo>
                  <a:lnTo>
                    <a:pt x="11369" y="15797"/>
                  </a:lnTo>
                  <a:lnTo>
                    <a:pt x="11645" y="15797"/>
                  </a:lnTo>
                  <a:lnTo>
                    <a:pt x="11645" y="15521"/>
                  </a:lnTo>
                  <a:lnTo>
                    <a:pt x="11645" y="15244"/>
                  </a:lnTo>
                  <a:lnTo>
                    <a:pt x="11921" y="15244"/>
                  </a:lnTo>
                  <a:lnTo>
                    <a:pt x="11921" y="14967"/>
                  </a:lnTo>
                  <a:lnTo>
                    <a:pt x="12198" y="14691"/>
                  </a:lnTo>
                  <a:lnTo>
                    <a:pt x="12474" y="14415"/>
                  </a:lnTo>
                  <a:lnTo>
                    <a:pt x="12750" y="14138"/>
                  </a:lnTo>
                  <a:lnTo>
                    <a:pt x="13026" y="14138"/>
                  </a:lnTo>
                  <a:lnTo>
                    <a:pt x="13026" y="13862"/>
                  </a:lnTo>
                  <a:lnTo>
                    <a:pt x="13026" y="13585"/>
                  </a:lnTo>
                  <a:lnTo>
                    <a:pt x="13302" y="13585"/>
                  </a:lnTo>
                  <a:lnTo>
                    <a:pt x="13302" y="13585"/>
                  </a:lnTo>
                </a:path>
              </a:pathLst>
            </a:custGeom>
            <a:solidFill>
              <a:srgbClr val="F2F2F2"/>
            </a:solidFill>
            <a:ln w="14182" cap="rnd">
              <a:solidFill>
                <a:schemeClr val="bg1">
                  <a:lumMod val="50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9C4F421-7A0C-CC11-76EF-7CB11AA768FA}"/>
                </a:ext>
              </a:extLst>
            </p:cNvPr>
            <p:cNvSpPr/>
            <p:nvPr/>
          </p:nvSpPr>
          <p:spPr>
            <a:xfrm>
              <a:off x="3329708" y="4061911"/>
              <a:ext cx="226621" cy="370642"/>
            </a:xfrm>
            <a:custGeom>
              <a:avLst/>
              <a:gdLst>
                <a:gd name="connsiteX0" fmla="*/ 9435 w 48346"/>
                <a:gd name="connsiteY0" fmla="*/ 39 h 79068"/>
                <a:gd name="connsiteX1" fmla="*/ 15513 w 48346"/>
                <a:gd name="connsiteY1" fmla="*/ 592 h 79068"/>
                <a:gd name="connsiteX2" fmla="*/ 15513 w 48346"/>
                <a:gd name="connsiteY2" fmla="*/ 868 h 79068"/>
                <a:gd name="connsiteX3" fmla="*/ 15513 w 48346"/>
                <a:gd name="connsiteY3" fmla="*/ 1145 h 79068"/>
                <a:gd name="connsiteX4" fmla="*/ 15236 w 48346"/>
                <a:gd name="connsiteY4" fmla="*/ 1421 h 79068"/>
                <a:gd name="connsiteX5" fmla="*/ 15236 w 48346"/>
                <a:gd name="connsiteY5" fmla="*/ 1698 h 79068"/>
                <a:gd name="connsiteX6" fmla="*/ 15236 w 48346"/>
                <a:gd name="connsiteY6" fmla="*/ 1974 h 79068"/>
                <a:gd name="connsiteX7" fmla="*/ 15236 w 48346"/>
                <a:gd name="connsiteY7" fmla="*/ 2250 h 79068"/>
                <a:gd name="connsiteX8" fmla="*/ 15236 w 48346"/>
                <a:gd name="connsiteY8" fmla="*/ 2527 h 79068"/>
                <a:gd name="connsiteX9" fmla="*/ 15236 w 48346"/>
                <a:gd name="connsiteY9" fmla="*/ 2803 h 79068"/>
                <a:gd name="connsiteX10" fmla="*/ 15236 w 48346"/>
                <a:gd name="connsiteY10" fmla="*/ 3080 h 79068"/>
                <a:gd name="connsiteX11" fmla="*/ 17170 w 48346"/>
                <a:gd name="connsiteY11" fmla="*/ 3356 h 79068"/>
                <a:gd name="connsiteX12" fmla="*/ 16065 w 48346"/>
                <a:gd name="connsiteY12" fmla="*/ 6950 h 79068"/>
                <a:gd name="connsiteX13" fmla="*/ 18828 w 48346"/>
                <a:gd name="connsiteY13" fmla="*/ 7227 h 79068"/>
                <a:gd name="connsiteX14" fmla="*/ 18828 w 48346"/>
                <a:gd name="connsiteY14" fmla="*/ 7503 h 79068"/>
                <a:gd name="connsiteX15" fmla="*/ 18551 w 48346"/>
                <a:gd name="connsiteY15" fmla="*/ 8056 h 79068"/>
                <a:gd name="connsiteX16" fmla="*/ 18275 w 48346"/>
                <a:gd name="connsiteY16" fmla="*/ 8609 h 79068"/>
                <a:gd name="connsiteX17" fmla="*/ 18275 w 48346"/>
                <a:gd name="connsiteY17" fmla="*/ 8886 h 79068"/>
                <a:gd name="connsiteX18" fmla="*/ 17999 w 48346"/>
                <a:gd name="connsiteY18" fmla="*/ 9438 h 79068"/>
                <a:gd name="connsiteX19" fmla="*/ 17999 w 48346"/>
                <a:gd name="connsiteY19" fmla="*/ 9715 h 79068"/>
                <a:gd name="connsiteX20" fmla="*/ 17723 w 48346"/>
                <a:gd name="connsiteY20" fmla="*/ 10268 h 79068"/>
                <a:gd name="connsiteX21" fmla="*/ 17723 w 48346"/>
                <a:gd name="connsiteY21" fmla="*/ 10544 h 79068"/>
                <a:gd name="connsiteX22" fmla="*/ 17447 w 48346"/>
                <a:gd name="connsiteY22" fmla="*/ 11097 h 79068"/>
                <a:gd name="connsiteX23" fmla="*/ 17447 w 48346"/>
                <a:gd name="connsiteY23" fmla="*/ 11650 h 79068"/>
                <a:gd name="connsiteX24" fmla="*/ 17447 w 48346"/>
                <a:gd name="connsiteY24" fmla="*/ 11927 h 79068"/>
                <a:gd name="connsiteX25" fmla="*/ 17170 w 48346"/>
                <a:gd name="connsiteY25" fmla="*/ 12479 h 79068"/>
                <a:gd name="connsiteX26" fmla="*/ 17170 w 48346"/>
                <a:gd name="connsiteY26" fmla="*/ 12756 h 79068"/>
                <a:gd name="connsiteX27" fmla="*/ 17170 w 48346"/>
                <a:gd name="connsiteY27" fmla="*/ 13033 h 79068"/>
                <a:gd name="connsiteX28" fmla="*/ 17170 w 48346"/>
                <a:gd name="connsiteY28" fmla="*/ 13585 h 79068"/>
                <a:gd name="connsiteX29" fmla="*/ 17170 w 48346"/>
                <a:gd name="connsiteY29" fmla="*/ 13862 h 79068"/>
                <a:gd name="connsiteX30" fmla="*/ 16894 w 48346"/>
                <a:gd name="connsiteY30" fmla="*/ 14415 h 79068"/>
                <a:gd name="connsiteX31" fmla="*/ 16894 w 48346"/>
                <a:gd name="connsiteY31" fmla="*/ 14691 h 79068"/>
                <a:gd name="connsiteX32" fmla="*/ 16894 w 48346"/>
                <a:gd name="connsiteY32" fmla="*/ 15521 h 79068"/>
                <a:gd name="connsiteX33" fmla="*/ 16894 w 48346"/>
                <a:gd name="connsiteY33" fmla="*/ 16074 h 79068"/>
                <a:gd name="connsiteX34" fmla="*/ 16894 w 48346"/>
                <a:gd name="connsiteY34" fmla="*/ 16350 h 79068"/>
                <a:gd name="connsiteX35" fmla="*/ 16894 w 48346"/>
                <a:gd name="connsiteY35" fmla="*/ 16626 h 79068"/>
                <a:gd name="connsiteX36" fmla="*/ 16894 w 48346"/>
                <a:gd name="connsiteY36" fmla="*/ 17180 h 79068"/>
                <a:gd name="connsiteX37" fmla="*/ 16894 w 48346"/>
                <a:gd name="connsiteY37" fmla="*/ 17732 h 79068"/>
                <a:gd name="connsiteX38" fmla="*/ 16894 w 48346"/>
                <a:gd name="connsiteY38" fmla="*/ 18009 h 79068"/>
                <a:gd name="connsiteX39" fmla="*/ 16894 w 48346"/>
                <a:gd name="connsiteY39" fmla="*/ 18562 h 79068"/>
                <a:gd name="connsiteX40" fmla="*/ 16894 w 48346"/>
                <a:gd name="connsiteY40" fmla="*/ 19115 h 79068"/>
                <a:gd name="connsiteX41" fmla="*/ 16894 w 48346"/>
                <a:gd name="connsiteY41" fmla="*/ 19668 h 79068"/>
                <a:gd name="connsiteX42" fmla="*/ 17170 w 48346"/>
                <a:gd name="connsiteY42" fmla="*/ 20221 h 79068"/>
                <a:gd name="connsiteX43" fmla="*/ 17170 w 48346"/>
                <a:gd name="connsiteY43" fmla="*/ 20497 h 79068"/>
                <a:gd name="connsiteX44" fmla="*/ 17170 w 48346"/>
                <a:gd name="connsiteY44" fmla="*/ 21050 h 79068"/>
                <a:gd name="connsiteX45" fmla="*/ 17447 w 48346"/>
                <a:gd name="connsiteY45" fmla="*/ 21603 h 79068"/>
                <a:gd name="connsiteX46" fmla="*/ 17447 w 48346"/>
                <a:gd name="connsiteY46" fmla="*/ 22156 h 79068"/>
                <a:gd name="connsiteX47" fmla="*/ 17723 w 48346"/>
                <a:gd name="connsiteY47" fmla="*/ 22709 h 79068"/>
                <a:gd name="connsiteX48" fmla="*/ 17723 w 48346"/>
                <a:gd name="connsiteY48" fmla="*/ 23262 h 79068"/>
                <a:gd name="connsiteX49" fmla="*/ 17723 w 48346"/>
                <a:gd name="connsiteY49" fmla="*/ 23538 h 79068"/>
                <a:gd name="connsiteX50" fmla="*/ 17999 w 48346"/>
                <a:gd name="connsiteY50" fmla="*/ 24091 h 79068"/>
                <a:gd name="connsiteX51" fmla="*/ 17999 w 48346"/>
                <a:gd name="connsiteY51" fmla="*/ 24644 h 79068"/>
                <a:gd name="connsiteX52" fmla="*/ 17999 w 48346"/>
                <a:gd name="connsiteY52" fmla="*/ 24920 h 79068"/>
                <a:gd name="connsiteX53" fmla="*/ 18275 w 48346"/>
                <a:gd name="connsiteY53" fmla="*/ 25473 h 79068"/>
                <a:gd name="connsiteX54" fmla="*/ 18275 w 48346"/>
                <a:gd name="connsiteY54" fmla="*/ 26026 h 79068"/>
                <a:gd name="connsiteX55" fmla="*/ 18551 w 48346"/>
                <a:gd name="connsiteY55" fmla="*/ 26303 h 79068"/>
                <a:gd name="connsiteX56" fmla="*/ 18828 w 48346"/>
                <a:gd name="connsiteY56" fmla="*/ 26856 h 79068"/>
                <a:gd name="connsiteX57" fmla="*/ 18828 w 48346"/>
                <a:gd name="connsiteY57" fmla="*/ 27409 h 79068"/>
                <a:gd name="connsiteX58" fmla="*/ 19104 w 48346"/>
                <a:gd name="connsiteY58" fmla="*/ 27962 h 79068"/>
                <a:gd name="connsiteX59" fmla="*/ 19104 w 48346"/>
                <a:gd name="connsiteY59" fmla="*/ 28514 h 79068"/>
                <a:gd name="connsiteX60" fmla="*/ 19380 w 48346"/>
                <a:gd name="connsiteY60" fmla="*/ 28791 h 79068"/>
                <a:gd name="connsiteX61" fmla="*/ 19380 w 48346"/>
                <a:gd name="connsiteY61" fmla="*/ 29344 h 79068"/>
                <a:gd name="connsiteX62" fmla="*/ 19657 w 48346"/>
                <a:gd name="connsiteY62" fmla="*/ 29897 h 79068"/>
                <a:gd name="connsiteX63" fmla="*/ 19657 w 48346"/>
                <a:gd name="connsiteY63" fmla="*/ 30173 h 79068"/>
                <a:gd name="connsiteX64" fmla="*/ 19933 w 48346"/>
                <a:gd name="connsiteY64" fmla="*/ 31003 h 79068"/>
                <a:gd name="connsiteX65" fmla="*/ 19933 w 48346"/>
                <a:gd name="connsiteY65" fmla="*/ 31556 h 79068"/>
                <a:gd name="connsiteX66" fmla="*/ 20209 w 48346"/>
                <a:gd name="connsiteY66" fmla="*/ 32109 h 79068"/>
                <a:gd name="connsiteX67" fmla="*/ 20209 w 48346"/>
                <a:gd name="connsiteY67" fmla="*/ 32385 h 79068"/>
                <a:gd name="connsiteX68" fmla="*/ 20485 w 48346"/>
                <a:gd name="connsiteY68" fmla="*/ 32385 h 79068"/>
                <a:gd name="connsiteX69" fmla="*/ 20485 w 48346"/>
                <a:gd name="connsiteY69" fmla="*/ 32661 h 79068"/>
                <a:gd name="connsiteX70" fmla="*/ 20485 w 48346"/>
                <a:gd name="connsiteY70" fmla="*/ 32938 h 79068"/>
                <a:gd name="connsiteX71" fmla="*/ 20762 w 48346"/>
                <a:gd name="connsiteY71" fmla="*/ 32938 h 79068"/>
                <a:gd name="connsiteX72" fmla="*/ 20762 w 48346"/>
                <a:gd name="connsiteY72" fmla="*/ 33214 h 79068"/>
                <a:gd name="connsiteX73" fmla="*/ 21038 w 48346"/>
                <a:gd name="connsiteY73" fmla="*/ 33214 h 79068"/>
                <a:gd name="connsiteX74" fmla="*/ 21038 w 48346"/>
                <a:gd name="connsiteY74" fmla="*/ 33491 h 79068"/>
                <a:gd name="connsiteX75" fmla="*/ 21314 w 48346"/>
                <a:gd name="connsiteY75" fmla="*/ 33767 h 79068"/>
                <a:gd name="connsiteX76" fmla="*/ 21314 w 48346"/>
                <a:gd name="connsiteY76" fmla="*/ 34044 h 79068"/>
                <a:gd name="connsiteX77" fmla="*/ 21591 w 48346"/>
                <a:gd name="connsiteY77" fmla="*/ 34044 h 79068"/>
                <a:gd name="connsiteX78" fmla="*/ 21591 w 48346"/>
                <a:gd name="connsiteY78" fmla="*/ 34320 h 79068"/>
                <a:gd name="connsiteX79" fmla="*/ 21867 w 48346"/>
                <a:gd name="connsiteY79" fmla="*/ 34320 h 79068"/>
                <a:gd name="connsiteX80" fmla="*/ 21867 w 48346"/>
                <a:gd name="connsiteY80" fmla="*/ 34597 h 79068"/>
                <a:gd name="connsiteX81" fmla="*/ 22143 w 48346"/>
                <a:gd name="connsiteY81" fmla="*/ 34597 h 79068"/>
                <a:gd name="connsiteX82" fmla="*/ 22143 w 48346"/>
                <a:gd name="connsiteY82" fmla="*/ 34873 h 79068"/>
                <a:gd name="connsiteX83" fmla="*/ 22143 w 48346"/>
                <a:gd name="connsiteY83" fmla="*/ 35150 h 79068"/>
                <a:gd name="connsiteX84" fmla="*/ 22419 w 48346"/>
                <a:gd name="connsiteY84" fmla="*/ 35150 h 79068"/>
                <a:gd name="connsiteX85" fmla="*/ 22419 w 48346"/>
                <a:gd name="connsiteY85" fmla="*/ 35426 h 79068"/>
                <a:gd name="connsiteX86" fmla="*/ 22419 w 48346"/>
                <a:gd name="connsiteY86" fmla="*/ 35702 h 79068"/>
                <a:gd name="connsiteX87" fmla="*/ 22695 w 48346"/>
                <a:gd name="connsiteY87" fmla="*/ 35702 h 79068"/>
                <a:gd name="connsiteX88" fmla="*/ 22695 w 48346"/>
                <a:gd name="connsiteY88" fmla="*/ 35979 h 79068"/>
                <a:gd name="connsiteX89" fmla="*/ 22695 w 48346"/>
                <a:gd name="connsiteY89" fmla="*/ 36256 h 79068"/>
                <a:gd name="connsiteX90" fmla="*/ 22695 w 48346"/>
                <a:gd name="connsiteY90" fmla="*/ 36532 h 79068"/>
                <a:gd name="connsiteX91" fmla="*/ 22695 w 48346"/>
                <a:gd name="connsiteY91" fmla="*/ 36808 h 79068"/>
                <a:gd name="connsiteX92" fmla="*/ 22695 w 48346"/>
                <a:gd name="connsiteY92" fmla="*/ 37085 h 79068"/>
                <a:gd name="connsiteX93" fmla="*/ 22972 w 48346"/>
                <a:gd name="connsiteY93" fmla="*/ 37085 h 79068"/>
                <a:gd name="connsiteX94" fmla="*/ 22972 w 48346"/>
                <a:gd name="connsiteY94" fmla="*/ 37361 h 79068"/>
                <a:gd name="connsiteX95" fmla="*/ 22972 w 48346"/>
                <a:gd name="connsiteY95" fmla="*/ 37638 h 79068"/>
                <a:gd name="connsiteX96" fmla="*/ 22972 w 48346"/>
                <a:gd name="connsiteY96" fmla="*/ 37914 h 79068"/>
                <a:gd name="connsiteX97" fmla="*/ 22972 w 48346"/>
                <a:gd name="connsiteY97" fmla="*/ 38191 h 79068"/>
                <a:gd name="connsiteX98" fmla="*/ 22972 w 48346"/>
                <a:gd name="connsiteY98" fmla="*/ 38467 h 79068"/>
                <a:gd name="connsiteX99" fmla="*/ 22972 w 48346"/>
                <a:gd name="connsiteY99" fmla="*/ 38744 h 79068"/>
                <a:gd name="connsiteX100" fmla="*/ 23248 w 48346"/>
                <a:gd name="connsiteY100" fmla="*/ 38744 h 79068"/>
                <a:gd name="connsiteX101" fmla="*/ 23248 w 48346"/>
                <a:gd name="connsiteY101" fmla="*/ 39020 h 79068"/>
                <a:gd name="connsiteX102" fmla="*/ 23248 w 48346"/>
                <a:gd name="connsiteY102" fmla="*/ 39297 h 79068"/>
                <a:gd name="connsiteX103" fmla="*/ 23248 w 48346"/>
                <a:gd name="connsiteY103" fmla="*/ 39573 h 79068"/>
                <a:gd name="connsiteX104" fmla="*/ 23248 w 48346"/>
                <a:gd name="connsiteY104" fmla="*/ 39849 h 79068"/>
                <a:gd name="connsiteX105" fmla="*/ 23248 w 48346"/>
                <a:gd name="connsiteY105" fmla="*/ 40126 h 79068"/>
                <a:gd name="connsiteX106" fmla="*/ 23248 w 48346"/>
                <a:gd name="connsiteY106" fmla="*/ 40403 h 79068"/>
                <a:gd name="connsiteX107" fmla="*/ 23524 w 48346"/>
                <a:gd name="connsiteY107" fmla="*/ 40403 h 79068"/>
                <a:gd name="connsiteX108" fmla="*/ 23524 w 48346"/>
                <a:gd name="connsiteY108" fmla="*/ 40679 h 79068"/>
                <a:gd name="connsiteX109" fmla="*/ 23524 w 48346"/>
                <a:gd name="connsiteY109" fmla="*/ 40955 h 79068"/>
                <a:gd name="connsiteX110" fmla="*/ 23524 w 48346"/>
                <a:gd name="connsiteY110" fmla="*/ 41232 h 79068"/>
                <a:gd name="connsiteX111" fmla="*/ 23524 w 48346"/>
                <a:gd name="connsiteY111" fmla="*/ 41508 h 79068"/>
                <a:gd name="connsiteX112" fmla="*/ 23801 w 48346"/>
                <a:gd name="connsiteY112" fmla="*/ 41785 h 79068"/>
                <a:gd name="connsiteX113" fmla="*/ 23801 w 48346"/>
                <a:gd name="connsiteY113" fmla="*/ 42061 h 79068"/>
                <a:gd name="connsiteX114" fmla="*/ 23801 w 48346"/>
                <a:gd name="connsiteY114" fmla="*/ 42338 h 79068"/>
                <a:gd name="connsiteX115" fmla="*/ 23801 w 48346"/>
                <a:gd name="connsiteY115" fmla="*/ 42614 h 79068"/>
                <a:gd name="connsiteX116" fmla="*/ 23801 w 48346"/>
                <a:gd name="connsiteY116" fmla="*/ 42890 h 79068"/>
                <a:gd name="connsiteX117" fmla="*/ 23801 w 48346"/>
                <a:gd name="connsiteY117" fmla="*/ 43167 h 79068"/>
                <a:gd name="connsiteX118" fmla="*/ 23801 w 48346"/>
                <a:gd name="connsiteY118" fmla="*/ 43444 h 79068"/>
                <a:gd name="connsiteX119" fmla="*/ 23801 w 48346"/>
                <a:gd name="connsiteY119" fmla="*/ 43720 h 79068"/>
                <a:gd name="connsiteX120" fmla="*/ 23801 w 48346"/>
                <a:gd name="connsiteY120" fmla="*/ 43996 h 79068"/>
                <a:gd name="connsiteX121" fmla="*/ 23801 w 48346"/>
                <a:gd name="connsiteY121" fmla="*/ 44273 h 79068"/>
                <a:gd name="connsiteX122" fmla="*/ 23801 w 48346"/>
                <a:gd name="connsiteY122" fmla="*/ 44550 h 79068"/>
                <a:gd name="connsiteX123" fmla="*/ 23801 w 48346"/>
                <a:gd name="connsiteY123" fmla="*/ 44826 h 79068"/>
                <a:gd name="connsiteX124" fmla="*/ 23524 w 48346"/>
                <a:gd name="connsiteY124" fmla="*/ 44826 h 79068"/>
                <a:gd name="connsiteX125" fmla="*/ 23524 w 48346"/>
                <a:gd name="connsiteY125" fmla="*/ 45102 h 79068"/>
                <a:gd name="connsiteX126" fmla="*/ 23524 w 48346"/>
                <a:gd name="connsiteY126" fmla="*/ 45379 h 79068"/>
                <a:gd name="connsiteX127" fmla="*/ 23524 w 48346"/>
                <a:gd name="connsiteY127" fmla="*/ 45655 h 79068"/>
                <a:gd name="connsiteX128" fmla="*/ 23248 w 48346"/>
                <a:gd name="connsiteY128" fmla="*/ 45655 h 79068"/>
                <a:gd name="connsiteX129" fmla="*/ 23248 w 48346"/>
                <a:gd name="connsiteY129" fmla="*/ 45932 h 79068"/>
                <a:gd name="connsiteX130" fmla="*/ 23248 w 48346"/>
                <a:gd name="connsiteY130" fmla="*/ 46208 h 79068"/>
                <a:gd name="connsiteX131" fmla="*/ 23248 w 48346"/>
                <a:gd name="connsiteY131" fmla="*/ 46485 h 79068"/>
                <a:gd name="connsiteX132" fmla="*/ 23248 w 48346"/>
                <a:gd name="connsiteY132" fmla="*/ 46761 h 79068"/>
                <a:gd name="connsiteX133" fmla="*/ 23524 w 48346"/>
                <a:gd name="connsiteY133" fmla="*/ 46761 h 79068"/>
                <a:gd name="connsiteX134" fmla="*/ 23524 w 48346"/>
                <a:gd name="connsiteY134" fmla="*/ 47037 h 79068"/>
                <a:gd name="connsiteX135" fmla="*/ 23524 w 48346"/>
                <a:gd name="connsiteY135" fmla="*/ 47314 h 79068"/>
                <a:gd name="connsiteX136" fmla="*/ 23801 w 48346"/>
                <a:gd name="connsiteY136" fmla="*/ 47314 h 79068"/>
                <a:gd name="connsiteX137" fmla="*/ 23801 w 48346"/>
                <a:gd name="connsiteY137" fmla="*/ 47591 h 79068"/>
                <a:gd name="connsiteX138" fmla="*/ 23801 w 48346"/>
                <a:gd name="connsiteY138" fmla="*/ 47867 h 79068"/>
                <a:gd name="connsiteX139" fmla="*/ 24077 w 48346"/>
                <a:gd name="connsiteY139" fmla="*/ 47867 h 79068"/>
                <a:gd name="connsiteX140" fmla="*/ 24077 w 48346"/>
                <a:gd name="connsiteY140" fmla="*/ 48143 h 79068"/>
                <a:gd name="connsiteX141" fmla="*/ 24353 w 48346"/>
                <a:gd name="connsiteY141" fmla="*/ 48420 h 79068"/>
                <a:gd name="connsiteX142" fmla="*/ 24353 w 48346"/>
                <a:gd name="connsiteY142" fmla="*/ 48696 h 79068"/>
                <a:gd name="connsiteX143" fmla="*/ 24629 w 48346"/>
                <a:gd name="connsiteY143" fmla="*/ 48696 h 79068"/>
                <a:gd name="connsiteX144" fmla="*/ 24629 w 48346"/>
                <a:gd name="connsiteY144" fmla="*/ 48973 h 79068"/>
                <a:gd name="connsiteX145" fmla="*/ 24906 w 48346"/>
                <a:gd name="connsiteY145" fmla="*/ 48973 h 79068"/>
                <a:gd name="connsiteX146" fmla="*/ 24906 w 48346"/>
                <a:gd name="connsiteY146" fmla="*/ 49249 h 79068"/>
                <a:gd name="connsiteX147" fmla="*/ 25182 w 48346"/>
                <a:gd name="connsiteY147" fmla="*/ 49249 h 79068"/>
                <a:gd name="connsiteX148" fmla="*/ 25182 w 48346"/>
                <a:gd name="connsiteY148" fmla="*/ 49526 h 79068"/>
                <a:gd name="connsiteX149" fmla="*/ 25458 w 48346"/>
                <a:gd name="connsiteY149" fmla="*/ 49526 h 79068"/>
                <a:gd name="connsiteX150" fmla="*/ 25458 w 48346"/>
                <a:gd name="connsiteY150" fmla="*/ 49802 h 79068"/>
                <a:gd name="connsiteX151" fmla="*/ 25735 w 48346"/>
                <a:gd name="connsiteY151" fmla="*/ 49802 h 79068"/>
                <a:gd name="connsiteX152" fmla="*/ 25735 w 48346"/>
                <a:gd name="connsiteY152" fmla="*/ 50079 h 79068"/>
                <a:gd name="connsiteX153" fmla="*/ 26011 w 48346"/>
                <a:gd name="connsiteY153" fmla="*/ 50079 h 79068"/>
                <a:gd name="connsiteX154" fmla="*/ 26011 w 48346"/>
                <a:gd name="connsiteY154" fmla="*/ 50355 h 79068"/>
                <a:gd name="connsiteX155" fmla="*/ 26287 w 48346"/>
                <a:gd name="connsiteY155" fmla="*/ 50355 h 79068"/>
                <a:gd name="connsiteX156" fmla="*/ 26287 w 48346"/>
                <a:gd name="connsiteY156" fmla="*/ 50632 h 79068"/>
                <a:gd name="connsiteX157" fmla="*/ 26563 w 48346"/>
                <a:gd name="connsiteY157" fmla="*/ 50632 h 79068"/>
                <a:gd name="connsiteX158" fmla="*/ 26563 w 48346"/>
                <a:gd name="connsiteY158" fmla="*/ 50908 h 79068"/>
                <a:gd name="connsiteX159" fmla="*/ 26839 w 48346"/>
                <a:gd name="connsiteY159" fmla="*/ 50908 h 79068"/>
                <a:gd name="connsiteX160" fmla="*/ 26839 w 48346"/>
                <a:gd name="connsiteY160" fmla="*/ 51184 h 79068"/>
                <a:gd name="connsiteX161" fmla="*/ 27116 w 48346"/>
                <a:gd name="connsiteY161" fmla="*/ 51184 h 79068"/>
                <a:gd name="connsiteX162" fmla="*/ 27392 w 48346"/>
                <a:gd name="connsiteY162" fmla="*/ 51461 h 79068"/>
                <a:gd name="connsiteX163" fmla="*/ 27668 w 48346"/>
                <a:gd name="connsiteY163" fmla="*/ 51461 h 79068"/>
                <a:gd name="connsiteX164" fmla="*/ 27668 w 48346"/>
                <a:gd name="connsiteY164" fmla="*/ 51737 h 79068"/>
                <a:gd name="connsiteX165" fmla="*/ 27944 w 48346"/>
                <a:gd name="connsiteY165" fmla="*/ 51737 h 79068"/>
                <a:gd name="connsiteX166" fmla="*/ 27944 w 48346"/>
                <a:gd name="connsiteY166" fmla="*/ 52014 h 79068"/>
                <a:gd name="connsiteX167" fmla="*/ 28221 w 48346"/>
                <a:gd name="connsiteY167" fmla="*/ 52014 h 79068"/>
                <a:gd name="connsiteX168" fmla="*/ 28221 w 48346"/>
                <a:gd name="connsiteY168" fmla="*/ 52290 h 79068"/>
                <a:gd name="connsiteX169" fmla="*/ 28497 w 48346"/>
                <a:gd name="connsiteY169" fmla="*/ 52290 h 79068"/>
                <a:gd name="connsiteX170" fmla="*/ 28773 w 48346"/>
                <a:gd name="connsiteY170" fmla="*/ 52290 h 79068"/>
                <a:gd name="connsiteX171" fmla="*/ 28773 w 48346"/>
                <a:gd name="connsiteY171" fmla="*/ 52567 h 79068"/>
                <a:gd name="connsiteX172" fmla="*/ 29050 w 48346"/>
                <a:gd name="connsiteY172" fmla="*/ 52567 h 79068"/>
                <a:gd name="connsiteX173" fmla="*/ 29326 w 48346"/>
                <a:gd name="connsiteY173" fmla="*/ 52567 h 79068"/>
                <a:gd name="connsiteX174" fmla="*/ 29326 w 48346"/>
                <a:gd name="connsiteY174" fmla="*/ 52843 h 79068"/>
                <a:gd name="connsiteX175" fmla="*/ 29602 w 48346"/>
                <a:gd name="connsiteY175" fmla="*/ 52843 h 79068"/>
                <a:gd name="connsiteX176" fmla="*/ 29602 w 48346"/>
                <a:gd name="connsiteY176" fmla="*/ 53120 h 79068"/>
                <a:gd name="connsiteX177" fmla="*/ 29602 w 48346"/>
                <a:gd name="connsiteY177" fmla="*/ 53396 h 79068"/>
                <a:gd name="connsiteX178" fmla="*/ 29602 w 48346"/>
                <a:gd name="connsiteY178" fmla="*/ 53673 h 79068"/>
                <a:gd name="connsiteX179" fmla="*/ 29602 w 48346"/>
                <a:gd name="connsiteY179" fmla="*/ 53949 h 79068"/>
                <a:gd name="connsiteX180" fmla="*/ 29602 w 48346"/>
                <a:gd name="connsiteY180" fmla="*/ 54226 h 79068"/>
                <a:gd name="connsiteX181" fmla="*/ 29602 w 48346"/>
                <a:gd name="connsiteY181" fmla="*/ 54502 h 79068"/>
                <a:gd name="connsiteX182" fmla="*/ 29602 w 48346"/>
                <a:gd name="connsiteY182" fmla="*/ 54779 h 79068"/>
                <a:gd name="connsiteX183" fmla="*/ 29879 w 48346"/>
                <a:gd name="connsiteY183" fmla="*/ 55055 h 79068"/>
                <a:gd name="connsiteX184" fmla="*/ 29879 w 48346"/>
                <a:gd name="connsiteY184" fmla="*/ 55331 h 79068"/>
                <a:gd name="connsiteX185" fmla="*/ 29879 w 48346"/>
                <a:gd name="connsiteY185" fmla="*/ 55608 h 79068"/>
                <a:gd name="connsiteX186" fmla="*/ 29879 w 48346"/>
                <a:gd name="connsiteY186" fmla="*/ 55884 h 79068"/>
                <a:gd name="connsiteX187" fmla="*/ 29879 w 48346"/>
                <a:gd name="connsiteY187" fmla="*/ 56161 h 79068"/>
                <a:gd name="connsiteX188" fmla="*/ 30155 w 48346"/>
                <a:gd name="connsiteY188" fmla="*/ 56161 h 79068"/>
                <a:gd name="connsiteX189" fmla="*/ 30155 w 48346"/>
                <a:gd name="connsiteY189" fmla="*/ 56437 h 79068"/>
                <a:gd name="connsiteX190" fmla="*/ 30431 w 48346"/>
                <a:gd name="connsiteY190" fmla="*/ 56714 h 79068"/>
                <a:gd name="connsiteX191" fmla="*/ 30431 w 48346"/>
                <a:gd name="connsiteY191" fmla="*/ 56990 h 79068"/>
                <a:gd name="connsiteX192" fmla="*/ 30707 w 48346"/>
                <a:gd name="connsiteY192" fmla="*/ 56990 h 79068"/>
                <a:gd name="connsiteX193" fmla="*/ 30707 w 48346"/>
                <a:gd name="connsiteY193" fmla="*/ 57267 h 79068"/>
                <a:gd name="connsiteX194" fmla="*/ 30983 w 48346"/>
                <a:gd name="connsiteY194" fmla="*/ 57267 h 79068"/>
                <a:gd name="connsiteX195" fmla="*/ 30983 w 48346"/>
                <a:gd name="connsiteY195" fmla="*/ 57543 h 79068"/>
                <a:gd name="connsiteX196" fmla="*/ 31260 w 48346"/>
                <a:gd name="connsiteY196" fmla="*/ 57543 h 79068"/>
                <a:gd name="connsiteX197" fmla="*/ 31536 w 48346"/>
                <a:gd name="connsiteY197" fmla="*/ 57543 h 79068"/>
                <a:gd name="connsiteX198" fmla="*/ 31812 w 48346"/>
                <a:gd name="connsiteY198" fmla="*/ 57267 h 79068"/>
                <a:gd name="connsiteX199" fmla="*/ 32088 w 48346"/>
                <a:gd name="connsiteY199" fmla="*/ 57267 h 79068"/>
                <a:gd name="connsiteX200" fmla="*/ 32365 w 48346"/>
                <a:gd name="connsiteY200" fmla="*/ 57267 h 79068"/>
                <a:gd name="connsiteX201" fmla="*/ 32641 w 48346"/>
                <a:gd name="connsiteY201" fmla="*/ 57267 h 79068"/>
                <a:gd name="connsiteX202" fmla="*/ 32917 w 48346"/>
                <a:gd name="connsiteY202" fmla="*/ 57267 h 79068"/>
                <a:gd name="connsiteX203" fmla="*/ 32917 w 48346"/>
                <a:gd name="connsiteY203" fmla="*/ 57543 h 79068"/>
                <a:gd name="connsiteX204" fmla="*/ 33194 w 48346"/>
                <a:gd name="connsiteY204" fmla="*/ 57543 h 79068"/>
                <a:gd name="connsiteX205" fmla="*/ 33194 w 48346"/>
                <a:gd name="connsiteY205" fmla="*/ 57820 h 79068"/>
                <a:gd name="connsiteX206" fmla="*/ 33470 w 48346"/>
                <a:gd name="connsiteY206" fmla="*/ 57820 h 79068"/>
                <a:gd name="connsiteX207" fmla="*/ 33470 w 48346"/>
                <a:gd name="connsiteY207" fmla="*/ 58096 h 79068"/>
                <a:gd name="connsiteX208" fmla="*/ 33746 w 48346"/>
                <a:gd name="connsiteY208" fmla="*/ 58373 h 79068"/>
                <a:gd name="connsiteX209" fmla="*/ 33746 w 48346"/>
                <a:gd name="connsiteY209" fmla="*/ 58649 h 79068"/>
                <a:gd name="connsiteX210" fmla="*/ 33746 w 48346"/>
                <a:gd name="connsiteY210" fmla="*/ 58925 h 79068"/>
                <a:gd name="connsiteX211" fmla="*/ 34023 w 48346"/>
                <a:gd name="connsiteY211" fmla="*/ 58925 h 79068"/>
                <a:gd name="connsiteX212" fmla="*/ 34023 w 48346"/>
                <a:gd name="connsiteY212" fmla="*/ 59202 h 79068"/>
                <a:gd name="connsiteX213" fmla="*/ 34023 w 48346"/>
                <a:gd name="connsiteY213" fmla="*/ 59478 h 79068"/>
                <a:gd name="connsiteX214" fmla="*/ 34023 w 48346"/>
                <a:gd name="connsiteY214" fmla="*/ 59755 h 79068"/>
                <a:gd name="connsiteX215" fmla="*/ 34299 w 48346"/>
                <a:gd name="connsiteY215" fmla="*/ 60031 h 79068"/>
                <a:gd name="connsiteX216" fmla="*/ 34299 w 48346"/>
                <a:gd name="connsiteY216" fmla="*/ 60308 h 79068"/>
                <a:gd name="connsiteX217" fmla="*/ 34575 w 48346"/>
                <a:gd name="connsiteY217" fmla="*/ 60308 h 79068"/>
                <a:gd name="connsiteX218" fmla="*/ 34575 w 48346"/>
                <a:gd name="connsiteY218" fmla="*/ 60584 h 79068"/>
                <a:gd name="connsiteX219" fmla="*/ 34575 w 48346"/>
                <a:gd name="connsiteY219" fmla="*/ 60861 h 79068"/>
                <a:gd name="connsiteX220" fmla="*/ 34851 w 48346"/>
                <a:gd name="connsiteY220" fmla="*/ 60861 h 79068"/>
                <a:gd name="connsiteX221" fmla="*/ 34851 w 48346"/>
                <a:gd name="connsiteY221" fmla="*/ 61137 h 79068"/>
                <a:gd name="connsiteX222" fmla="*/ 35127 w 48346"/>
                <a:gd name="connsiteY222" fmla="*/ 61137 h 79068"/>
                <a:gd name="connsiteX223" fmla="*/ 35127 w 48346"/>
                <a:gd name="connsiteY223" fmla="*/ 61414 h 79068"/>
                <a:gd name="connsiteX224" fmla="*/ 35127 w 48346"/>
                <a:gd name="connsiteY224" fmla="*/ 61690 h 79068"/>
                <a:gd name="connsiteX225" fmla="*/ 35127 w 48346"/>
                <a:gd name="connsiteY225" fmla="*/ 61967 h 79068"/>
                <a:gd name="connsiteX226" fmla="*/ 35404 w 48346"/>
                <a:gd name="connsiteY226" fmla="*/ 61967 h 79068"/>
                <a:gd name="connsiteX227" fmla="*/ 35404 w 48346"/>
                <a:gd name="connsiteY227" fmla="*/ 62243 h 79068"/>
                <a:gd name="connsiteX228" fmla="*/ 35404 w 48346"/>
                <a:gd name="connsiteY228" fmla="*/ 62520 h 79068"/>
                <a:gd name="connsiteX229" fmla="*/ 35680 w 48346"/>
                <a:gd name="connsiteY229" fmla="*/ 62520 h 79068"/>
                <a:gd name="connsiteX230" fmla="*/ 35680 w 48346"/>
                <a:gd name="connsiteY230" fmla="*/ 62796 h 79068"/>
                <a:gd name="connsiteX231" fmla="*/ 35680 w 48346"/>
                <a:gd name="connsiteY231" fmla="*/ 63072 h 79068"/>
                <a:gd name="connsiteX232" fmla="*/ 35680 w 48346"/>
                <a:gd name="connsiteY232" fmla="*/ 63349 h 79068"/>
                <a:gd name="connsiteX233" fmla="*/ 35680 w 48346"/>
                <a:gd name="connsiteY233" fmla="*/ 63625 h 79068"/>
                <a:gd name="connsiteX234" fmla="*/ 35680 w 48346"/>
                <a:gd name="connsiteY234" fmla="*/ 63902 h 79068"/>
                <a:gd name="connsiteX235" fmla="*/ 35680 w 48346"/>
                <a:gd name="connsiteY235" fmla="*/ 64178 h 79068"/>
                <a:gd name="connsiteX236" fmla="*/ 35680 w 48346"/>
                <a:gd name="connsiteY236" fmla="*/ 64455 h 79068"/>
                <a:gd name="connsiteX237" fmla="*/ 35956 w 48346"/>
                <a:gd name="connsiteY237" fmla="*/ 64455 h 79068"/>
                <a:gd name="connsiteX238" fmla="*/ 35956 w 48346"/>
                <a:gd name="connsiteY238" fmla="*/ 64731 h 79068"/>
                <a:gd name="connsiteX239" fmla="*/ 36232 w 48346"/>
                <a:gd name="connsiteY239" fmla="*/ 64731 h 79068"/>
                <a:gd name="connsiteX240" fmla="*/ 36232 w 48346"/>
                <a:gd name="connsiteY240" fmla="*/ 65008 h 79068"/>
                <a:gd name="connsiteX241" fmla="*/ 36509 w 48346"/>
                <a:gd name="connsiteY241" fmla="*/ 65008 h 79068"/>
                <a:gd name="connsiteX242" fmla="*/ 36509 w 48346"/>
                <a:gd name="connsiteY242" fmla="*/ 65284 h 79068"/>
                <a:gd name="connsiteX243" fmla="*/ 36785 w 48346"/>
                <a:gd name="connsiteY243" fmla="*/ 65284 h 79068"/>
                <a:gd name="connsiteX244" fmla="*/ 37061 w 48346"/>
                <a:gd name="connsiteY244" fmla="*/ 65284 h 79068"/>
                <a:gd name="connsiteX245" fmla="*/ 37061 w 48346"/>
                <a:gd name="connsiteY245" fmla="*/ 65561 h 79068"/>
                <a:gd name="connsiteX246" fmla="*/ 37061 w 48346"/>
                <a:gd name="connsiteY246" fmla="*/ 65837 h 79068"/>
                <a:gd name="connsiteX247" fmla="*/ 37338 w 48346"/>
                <a:gd name="connsiteY247" fmla="*/ 65837 h 79068"/>
                <a:gd name="connsiteX248" fmla="*/ 37338 w 48346"/>
                <a:gd name="connsiteY248" fmla="*/ 66113 h 79068"/>
                <a:gd name="connsiteX249" fmla="*/ 37614 w 48346"/>
                <a:gd name="connsiteY249" fmla="*/ 66113 h 79068"/>
                <a:gd name="connsiteX250" fmla="*/ 37890 w 48346"/>
                <a:gd name="connsiteY250" fmla="*/ 66390 h 79068"/>
                <a:gd name="connsiteX251" fmla="*/ 38167 w 48346"/>
                <a:gd name="connsiteY251" fmla="*/ 66390 h 79068"/>
                <a:gd name="connsiteX252" fmla="*/ 38443 w 48346"/>
                <a:gd name="connsiteY252" fmla="*/ 66390 h 79068"/>
                <a:gd name="connsiteX253" fmla="*/ 38443 w 48346"/>
                <a:gd name="connsiteY253" fmla="*/ 66113 h 79068"/>
                <a:gd name="connsiteX254" fmla="*/ 38719 w 48346"/>
                <a:gd name="connsiteY254" fmla="*/ 66113 h 79068"/>
                <a:gd name="connsiteX255" fmla="*/ 38719 w 48346"/>
                <a:gd name="connsiteY255" fmla="*/ 65837 h 79068"/>
                <a:gd name="connsiteX256" fmla="*/ 38995 w 48346"/>
                <a:gd name="connsiteY256" fmla="*/ 65837 h 79068"/>
                <a:gd name="connsiteX257" fmla="*/ 38995 w 48346"/>
                <a:gd name="connsiteY257" fmla="*/ 65561 h 79068"/>
                <a:gd name="connsiteX258" fmla="*/ 39271 w 48346"/>
                <a:gd name="connsiteY258" fmla="*/ 65561 h 79068"/>
                <a:gd name="connsiteX259" fmla="*/ 39548 w 48346"/>
                <a:gd name="connsiteY259" fmla="*/ 65284 h 79068"/>
                <a:gd name="connsiteX260" fmla="*/ 39824 w 48346"/>
                <a:gd name="connsiteY260" fmla="*/ 65284 h 79068"/>
                <a:gd name="connsiteX261" fmla="*/ 39824 w 48346"/>
                <a:gd name="connsiteY261" fmla="*/ 65008 h 79068"/>
                <a:gd name="connsiteX262" fmla="*/ 40100 w 48346"/>
                <a:gd name="connsiteY262" fmla="*/ 65008 h 79068"/>
                <a:gd name="connsiteX263" fmla="*/ 40376 w 48346"/>
                <a:gd name="connsiteY263" fmla="*/ 64731 h 79068"/>
                <a:gd name="connsiteX264" fmla="*/ 40653 w 48346"/>
                <a:gd name="connsiteY264" fmla="*/ 64731 h 79068"/>
                <a:gd name="connsiteX265" fmla="*/ 40653 w 48346"/>
                <a:gd name="connsiteY265" fmla="*/ 65008 h 79068"/>
                <a:gd name="connsiteX266" fmla="*/ 40929 w 48346"/>
                <a:gd name="connsiteY266" fmla="*/ 65008 h 79068"/>
                <a:gd name="connsiteX267" fmla="*/ 41205 w 48346"/>
                <a:gd name="connsiteY267" fmla="*/ 65008 h 79068"/>
                <a:gd name="connsiteX268" fmla="*/ 41205 w 48346"/>
                <a:gd name="connsiteY268" fmla="*/ 65284 h 79068"/>
                <a:gd name="connsiteX269" fmla="*/ 41482 w 48346"/>
                <a:gd name="connsiteY269" fmla="*/ 65284 h 79068"/>
                <a:gd name="connsiteX270" fmla="*/ 41482 w 48346"/>
                <a:gd name="connsiteY270" fmla="*/ 65561 h 79068"/>
                <a:gd name="connsiteX271" fmla="*/ 41758 w 48346"/>
                <a:gd name="connsiteY271" fmla="*/ 65561 h 79068"/>
                <a:gd name="connsiteX272" fmla="*/ 42034 w 48346"/>
                <a:gd name="connsiteY272" fmla="*/ 65561 h 79068"/>
                <a:gd name="connsiteX273" fmla="*/ 42034 w 48346"/>
                <a:gd name="connsiteY273" fmla="*/ 65837 h 79068"/>
                <a:gd name="connsiteX274" fmla="*/ 42310 w 48346"/>
                <a:gd name="connsiteY274" fmla="*/ 65837 h 79068"/>
                <a:gd name="connsiteX275" fmla="*/ 42587 w 48346"/>
                <a:gd name="connsiteY275" fmla="*/ 66113 h 79068"/>
                <a:gd name="connsiteX276" fmla="*/ 42863 w 48346"/>
                <a:gd name="connsiteY276" fmla="*/ 66113 h 79068"/>
                <a:gd name="connsiteX277" fmla="*/ 43139 w 48346"/>
                <a:gd name="connsiteY277" fmla="*/ 66113 h 79068"/>
                <a:gd name="connsiteX278" fmla="*/ 43139 w 48346"/>
                <a:gd name="connsiteY278" fmla="*/ 65837 h 79068"/>
                <a:gd name="connsiteX279" fmla="*/ 43415 w 48346"/>
                <a:gd name="connsiteY279" fmla="*/ 65837 h 79068"/>
                <a:gd name="connsiteX280" fmla="*/ 43692 w 48346"/>
                <a:gd name="connsiteY280" fmla="*/ 65837 h 79068"/>
                <a:gd name="connsiteX281" fmla="*/ 43692 w 48346"/>
                <a:gd name="connsiteY281" fmla="*/ 66113 h 79068"/>
                <a:gd name="connsiteX282" fmla="*/ 43968 w 48346"/>
                <a:gd name="connsiteY282" fmla="*/ 66390 h 79068"/>
                <a:gd name="connsiteX283" fmla="*/ 43968 w 48346"/>
                <a:gd name="connsiteY283" fmla="*/ 66667 h 79068"/>
                <a:gd name="connsiteX284" fmla="*/ 43968 w 48346"/>
                <a:gd name="connsiteY284" fmla="*/ 66943 h 79068"/>
                <a:gd name="connsiteX285" fmla="*/ 43968 w 48346"/>
                <a:gd name="connsiteY285" fmla="*/ 67219 h 79068"/>
                <a:gd name="connsiteX286" fmla="*/ 43692 w 48346"/>
                <a:gd name="connsiteY286" fmla="*/ 67219 h 79068"/>
                <a:gd name="connsiteX287" fmla="*/ 43692 w 48346"/>
                <a:gd name="connsiteY287" fmla="*/ 67496 h 79068"/>
                <a:gd name="connsiteX288" fmla="*/ 43692 w 48346"/>
                <a:gd name="connsiteY288" fmla="*/ 67772 h 79068"/>
                <a:gd name="connsiteX289" fmla="*/ 43968 w 48346"/>
                <a:gd name="connsiteY289" fmla="*/ 68049 h 79068"/>
                <a:gd name="connsiteX290" fmla="*/ 44244 w 48346"/>
                <a:gd name="connsiteY290" fmla="*/ 68049 h 79068"/>
                <a:gd name="connsiteX291" fmla="*/ 44244 w 48346"/>
                <a:gd name="connsiteY291" fmla="*/ 67772 h 79068"/>
                <a:gd name="connsiteX292" fmla="*/ 44520 w 48346"/>
                <a:gd name="connsiteY292" fmla="*/ 67772 h 79068"/>
                <a:gd name="connsiteX293" fmla="*/ 44520 w 48346"/>
                <a:gd name="connsiteY293" fmla="*/ 67496 h 79068"/>
                <a:gd name="connsiteX294" fmla="*/ 44520 w 48346"/>
                <a:gd name="connsiteY294" fmla="*/ 67219 h 79068"/>
                <a:gd name="connsiteX295" fmla="*/ 44797 w 48346"/>
                <a:gd name="connsiteY295" fmla="*/ 67219 h 79068"/>
                <a:gd name="connsiteX296" fmla="*/ 44797 w 48346"/>
                <a:gd name="connsiteY296" fmla="*/ 66943 h 79068"/>
                <a:gd name="connsiteX297" fmla="*/ 45073 w 48346"/>
                <a:gd name="connsiteY297" fmla="*/ 66667 h 79068"/>
                <a:gd name="connsiteX298" fmla="*/ 45073 w 48346"/>
                <a:gd name="connsiteY298" fmla="*/ 66390 h 79068"/>
                <a:gd name="connsiteX299" fmla="*/ 45073 w 48346"/>
                <a:gd name="connsiteY299" fmla="*/ 66113 h 79068"/>
                <a:gd name="connsiteX300" fmla="*/ 45073 w 48346"/>
                <a:gd name="connsiteY300" fmla="*/ 65837 h 79068"/>
                <a:gd name="connsiteX301" fmla="*/ 45073 w 48346"/>
                <a:gd name="connsiteY301" fmla="*/ 65561 h 79068"/>
                <a:gd name="connsiteX302" fmla="*/ 45073 w 48346"/>
                <a:gd name="connsiteY302" fmla="*/ 65284 h 79068"/>
                <a:gd name="connsiteX303" fmla="*/ 45349 w 48346"/>
                <a:gd name="connsiteY303" fmla="*/ 65284 h 79068"/>
                <a:gd name="connsiteX304" fmla="*/ 45349 w 48346"/>
                <a:gd name="connsiteY304" fmla="*/ 65008 h 79068"/>
                <a:gd name="connsiteX305" fmla="*/ 45626 w 48346"/>
                <a:gd name="connsiteY305" fmla="*/ 65008 h 79068"/>
                <a:gd name="connsiteX306" fmla="*/ 45626 w 48346"/>
                <a:gd name="connsiteY306" fmla="*/ 64731 h 79068"/>
                <a:gd name="connsiteX307" fmla="*/ 45902 w 48346"/>
                <a:gd name="connsiteY307" fmla="*/ 64731 h 79068"/>
                <a:gd name="connsiteX308" fmla="*/ 45902 w 48346"/>
                <a:gd name="connsiteY308" fmla="*/ 64455 h 79068"/>
                <a:gd name="connsiteX309" fmla="*/ 46178 w 48346"/>
                <a:gd name="connsiteY309" fmla="*/ 64455 h 79068"/>
                <a:gd name="connsiteX310" fmla="*/ 46454 w 48346"/>
                <a:gd name="connsiteY310" fmla="*/ 64455 h 79068"/>
                <a:gd name="connsiteX311" fmla="*/ 46454 w 48346"/>
                <a:gd name="connsiteY311" fmla="*/ 64178 h 79068"/>
                <a:gd name="connsiteX312" fmla="*/ 46731 w 48346"/>
                <a:gd name="connsiteY312" fmla="*/ 64178 h 79068"/>
                <a:gd name="connsiteX313" fmla="*/ 47007 w 48346"/>
                <a:gd name="connsiteY313" fmla="*/ 64178 h 79068"/>
                <a:gd name="connsiteX314" fmla="*/ 47283 w 48346"/>
                <a:gd name="connsiteY314" fmla="*/ 64178 h 79068"/>
                <a:gd name="connsiteX315" fmla="*/ 47283 w 48346"/>
                <a:gd name="connsiteY315" fmla="*/ 64455 h 79068"/>
                <a:gd name="connsiteX316" fmla="*/ 47559 w 48346"/>
                <a:gd name="connsiteY316" fmla="*/ 64455 h 79068"/>
                <a:gd name="connsiteX317" fmla="*/ 47559 w 48346"/>
                <a:gd name="connsiteY317" fmla="*/ 64731 h 79068"/>
                <a:gd name="connsiteX318" fmla="*/ 47836 w 48346"/>
                <a:gd name="connsiteY318" fmla="*/ 64731 h 79068"/>
                <a:gd name="connsiteX319" fmla="*/ 47836 w 48346"/>
                <a:gd name="connsiteY319" fmla="*/ 65008 h 79068"/>
                <a:gd name="connsiteX320" fmla="*/ 47836 w 48346"/>
                <a:gd name="connsiteY320" fmla="*/ 65284 h 79068"/>
                <a:gd name="connsiteX321" fmla="*/ 48112 w 48346"/>
                <a:gd name="connsiteY321" fmla="*/ 65284 h 79068"/>
                <a:gd name="connsiteX322" fmla="*/ 48112 w 48346"/>
                <a:gd name="connsiteY322" fmla="*/ 65561 h 79068"/>
                <a:gd name="connsiteX323" fmla="*/ 48112 w 48346"/>
                <a:gd name="connsiteY323" fmla="*/ 65837 h 79068"/>
                <a:gd name="connsiteX324" fmla="*/ 48388 w 48346"/>
                <a:gd name="connsiteY324" fmla="*/ 66113 h 79068"/>
                <a:gd name="connsiteX325" fmla="*/ 48388 w 48346"/>
                <a:gd name="connsiteY325" fmla="*/ 66390 h 79068"/>
                <a:gd name="connsiteX326" fmla="*/ 48388 w 48346"/>
                <a:gd name="connsiteY326" fmla="*/ 66667 h 79068"/>
                <a:gd name="connsiteX327" fmla="*/ 48112 w 48346"/>
                <a:gd name="connsiteY327" fmla="*/ 66667 h 79068"/>
                <a:gd name="connsiteX328" fmla="*/ 48112 w 48346"/>
                <a:gd name="connsiteY328" fmla="*/ 66943 h 79068"/>
                <a:gd name="connsiteX329" fmla="*/ 47836 w 48346"/>
                <a:gd name="connsiteY329" fmla="*/ 67219 h 79068"/>
                <a:gd name="connsiteX330" fmla="*/ 47836 w 48346"/>
                <a:gd name="connsiteY330" fmla="*/ 67496 h 79068"/>
                <a:gd name="connsiteX331" fmla="*/ 47836 w 48346"/>
                <a:gd name="connsiteY331" fmla="*/ 67772 h 79068"/>
                <a:gd name="connsiteX332" fmla="*/ 47836 w 48346"/>
                <a:gd name="connsiteY332" fmla="*/ 68049 h 79068"/>
                <a:gd name="connsiteX333" fmla="*/ 47836 w 48346"/>
                <a:gd name="connsiteY333" fmla="*/ 68325 h 79068"/>
                <a:gd name="connsiteX334" fmla="*/ 47836 w 48346"/>
                <a:gd name="connsiteY334" fmla="*/ 68602 h 79068"/>
                <a:gd name="connsiteX335" fmla="*/ 47836 w 48346"/>
                <a:gd name="connsiteY335" fmla="*/ 68878 h 79068"/>
                <a:gd name="connsiteX336" fmla="*/ 47559 w 48346"/>
                <a:gd name="connsiteY336" fmla="*/ 68878 h 79068"/>
                <a:gd name="connsiteX337" fmla="*/ 47559 w 48346"/>
                <a:gd name="connsiteY337" fmla="*/ 69154 h 79068"/>
                <a:gd name="connsiteX338" fmla="*/ 47559 w 48346"/>
                <a:gd name="connsiteY338" fmla="*/ 69431 h 79068"/>
                <a:gd name="connsiteX339" fmla="*/ 47559 w 48346"/>
                <a:gd name="connsiteY339" fmla="*/ 69708 h 79068"/>
                <a:gd name="connsiteX340" fmla="*/ 47559 w 48346"/>
                <a:gd name="connsiteY340" fmla="*/ 69984 h 79068"/>
                <a:gd name="connsiteX341" fmla="*/ 47283 w 48346"/>
                <a:gd name="connsiteY341" fmla="*/ 69984 h 79068"/>
                <a:gd name="connsiteX342" fmla="*/ 47007 w 48346"/>
                <a:gd name="connsiteY342" fmla="*/ 70260 h 79068"/>
                <a:gd name="connsiteX343" fmla="*/ 46731 w 48346"/>
                <a:gd name="connsiteY343" fmla="*/ 70537 h 79068"/>
                <a:gd name="connsiteX344" fmla="*/ 46178 w 48346"/>
                <a:gd name="connsiteY344" fmla="*/ 70814 h 79068"/>
                <a:gd name="connsiteX345" fmla="*/ 45626 w 48346"/>
                <a:gd name="connsiteY345" fmla="*/ 70814 h 79068"/>
                <a:gd name="connsiteX346" fmla="*/ 45073 w 48346"/>
                <a:gd name="connsiteY346" fmla="*/ 71090 h 79068"/>
                <a:gd name="connsiteX347" fmla="*/ 44797 w 48346"/>
                <a:gd name="connsiteY347" fmla="*/ 71366 h 79068"/>
                <a:gd name="connsiteX348" fmla="*/ 44244 w 48346"/>
                <a:gd name="connsiteY348" fmla="*/ 71919 h 79068"/>
                <a:gd name="connsiteX349" fmla="*/ 43968 w 48346"/>
                <a:gd name="connsiteY349" fmla="*/ 72196 h 79068"/>
                <a:gd name="connsiteX350" fmla="*/ 43692 w 48346"/>
                <a:gd name="connsiteY350" fmla="*/ 73578 h 79068"/>
                <a:gd name="connsiteX351" fmla="*/ 43692 w 48346"/>
                <a:gd name="connsiteY351" fmla="*/ 73855 h 79068"/>
                <a:gd name="connsiteX352" fmla="*/ 43415 w 48346"/>
                <a:gd name="connsiteY352" fmla="*/ 73855 h 79068"/>
                <a:gd name="connsiteX353" fmla="*/ 43415 w 48346"/>
                <a:gd name="connsiteY353" fmla="*/ 74131 h 79068"/>
                <a:gd name="connsiteX354" fmla="*/ 43139 w 48346"/>
                <a:gd name="connsiteY354" fmla="*/ 74407 h 79068"/>
                <a:gd name="connsiteX355" fmla="*/ 43139 w 48346"/>
                <a:gd name="connsiteY355" fmla="*/ 74684 h 79068"/>
                <a:gd name="connsiteX356" fmla="*/ 42863 w 48346"/>
                <a:gd name="connsiteY356" fmla="*/ 74684 h 79068"/>
                <a:gd name="connsiteX357" fmla="*/ 42863 w 48346"/>
                <a:gd name="connsiteY357" fmla="*/ 74960 h 79068"/>
                <a:gd name="connsiteX358" fmla="*/ 42587 w 48346"/>
                <a:gd name="connsiteY358" fmla="*/ 75237 h 79068"/>
                <a:gd name="connsiteX359" fmla="*/ 42310 w 48346"/>
                <a:gd name="connsiteY359" fmla="*/ 75513 h 79068"/>
                <a:gd name="connsiteX360" fmla="*/ 42034 w 48346"/>
                <a:gd name="connsiteY360" fmla="*/ 75513 h 79068"/>
                <a:gd name="connsiteX361" fmla="*/ 42034 w 48346"/>
                <a:gd name="connsiteY361" fmla="*/ 75790 h 79068"/>
                <a:gd name="connsiteX362" fmla="*/ 41758 w 48346"/>
                <a:gd name="connsiteY362" fmla="*/ 75790 h 79068"/>
                <a:gd name="connsiteX363" fmla="*/ 41758 w 48346"/>
                <a:gd name="connsiteY363" fmla="*/ 76066 h 79068"/>
                <a:gd name="connsiteX364" fmla="*/ 41482 w 48346"/>
                <a:gd name="connsiteY364" fmla="*/ 76066 h 79068"/>
                <a:gd name="connsiteX365" fmla="*/ 41482 w 48346"/>
                <a:gd name="connsiteY365" fmla="*/ 76343 h 79068"/>
                <a:gd name="connsiteX366" fmla="*/ 41205 w 48346"/>
                <a:gd name="connsiteY366" fmla="*/ 76343 h 79068"/>
                <a:gd name="connsiteX367" fmla="*/ 40929 w 48346"/>
                <a:gd name="connsiteY367" fmla="*/ 76343 h 79068"/>
                <a:gd name="connsiteX368" fmla="*/ 40929 w 48346"/>
                <a:gd name="connsiteY368" fmla="*/ 76619 h 79068"/>
                <a:gd name="connsiteX369" fmla="*/ 40653 w 48346"/>
                <a:gd name="connsiteY369" fmla="*/ 76619 h 79068"/>
                <a:gd name="connsiteX370" fmla="*/ 40376 w 48346"/>
                <a:gd name="connsiteY370" fmla="*/ 76619 h 79068"/>
                <a:gd name="connsiteX371" fmla="*/ 40100 w 48346"/>
                <a:gd name="connsiteY371" fmla="*/ 76896 h 79068"/>
                <a:gd name="connsiteX372" fmla="*/ 39824 w 48346"/>
                <a:gd name="connsiteY372" fmla="*/ 76896 h 79068"/>
                <a:gd name="connsiteX373" fmla="*/ 39824 w 48346"/>
                <a:gd name="connsiteY373" fmla="*/ 77172 h 79068"/>
                <a:gd name="connsiteX374" fmla="*/ 39548 w 48346"/>
                <a:gd name="connsiteY374" fmla="*/ 77172 h 79068"/>
                <a:gd name="connsiteX375" fmla="*/ 39548 w 48346"/>
                <a:gd name="connsiteY375" fmla="*/ 77448 h 79068"/>
                <a:gd name="connsiteX376" fmla="*/ 39271 w 48346"/>
                <a:gd name="connsiteY376" fmla="*/ 77448 h 79068"/>
                <a:gd name="connsiteX377" fmla="*/ 39271 w 48346"/>
                <a:gd name="connsiteY377" fmla="*/ 77725 h 79068"/>
                <a:gd name="connsiteX378" fmla="*/ 39271 w 48346"/>
                <a:gd name="connsiteY378" fmla="*/ 78002 h 79068"/>
                <a:gd name="connsiteX379" fmla="*/ 39271 w 48346"/>
                <a:gd name="connsiteY379" fmla="*/ 78278 h 79068"/>
                <a:gd name="connsiteX380" fmla="*/ 39271 w 48346"/>
                <a:gd name="connsiteY380" fmla="*/ 78554 h 79068"/>
                <a:gd name="connsiteX381" fmla="*/ 39271 w 48346"/>
                <a:gd name="connsiteY381" fmla="*/ 78831 h 79068"/>
                <a:gd name="connsiteX382" fmla="*/ 39271 w 48346"/>
                <a:gd name="connsiteY382" fmla="*/ 79107 h 79068"/>
                <a:gd name="connsiteX383" fmla="*/ 38995 w 48346"/>
                <a:gd name="connsiteY383" fmla="*/ 79107 h 79068"/>
                <a:gd name="connsiteX384" fmla="*/ 38719 w 48346"/>
                <a:gd name="connsiteY384" fmla="*/ 78831 h 79068"/>
                <a:gd name="connsiteX385" fmla="*/ 38443 w 48346"/>
                <a:gd name="connsiteY385" fmla="*/ 78831 h 79068"/>
                <a:gd name="connsiteX386" fmla="*/ 38443 w 48346"/>
                <a:gd name="connsiteY386" fmla="*/ 78554 h 79068"/>
                <a:gd name="connsiteX387" fmla="*/ 38167 w 48346"/>
                <a:gd name="connsiteY387" fmla="*/ 78554 h 79068"/>
                <a:gd name="connsiteX388" fmla="*/ 37890 w 48346"/>
                <a:gd name="connsiteY388" fmla="*/ 78554 h 79068"/>
                <a:gd name="connsiteX389" fmla="*/ 37890 w 48346"/>
                <a:gd name="connsiteY389" fmla="*/ 78278 h 79068"/>
                <a:gd name="connsiteX390" fmla="*/ 37890 w 48346"/>
                <a:gd name="connsiteY390" fmla="*/ 78002 h 79068"/>
                <a:gd name="connsiteX391" fmla="*/ 37890 w 48346"/>
                <a:gd name="connsiteY391" fmla="*/ 77725 h 79068"/>
                <a:gd name="connsiteX392" fmla="*/ 38167 w 48346"/>
                <a:gd name="connsiteY392" fmla="*/ 77725 h 79068"/>
                <a:gd name="connsiteX393" fmla="*/ 38167 w 48346"/>
                <a:gd name="connsiteY393" fmla="*/ 77448 h 79068"/>
                <a:gd name="connsiteX394" fmla="*/ 38443 w 48346"/>
                <a:gd name="connsiteY394" fmla="*/ 77172 h 79068"/>
                <a:gd name="connsiteX395" fmla="*/ 38443 w 48346"/>
                <a:gd name="connsiteY395" fmla="*/ 76896 h 79068"/>
                <a:gd name="connsiteX396" fmla="*/ 38719 w 48346"/>
                <a:gd name="connsiteY396" fmla="*/ 76896 h 79068"/>
                <a:gd name="connsiteX397" fmla="*/ 38719 w 48346"/>
                <a:gd name="connsiteY397" fmla="*/ 76619 h 79068"/>
                <a:gd name="connsiteX398" fmla="*/ 38719 w 48346"/>
                <a:gd name="connsiteY398" fmla="*/ 76343 h 79068"/>
                <a:gd name="connsiteX399" fmla="*/ 38719 w 48346"/>
                <a:gd name="connsiteY399" fmla="*/ 76066 h 79068"/>
                <a:gd name="connsiteX400" fmla="*/ 38719 w 48346"/>
                <a:gd name="connsiteY400" fmla="*/ 75790 h 79068"/>
                <a:gd name="connsiteX401" fmla="*/ 38719 w 48346"/>
                <a:gd name="connsiteY401" fmla="*/ 75513 h 79068"/>
                <a:gd name="connsiteX402" fmla="*/ 38719 w 48346"/>
                <a:gd name="connsiteY402" fmla="*/ 75237 h 79068"/>
                <a:gd name="connsiteX403" fmla="*/ 38719 w 48346"/>
                <a:gd name="connsiteY403" fmla="*/ 74960 h 79068"/>
                <a:gd name="connsiteX404" fmla="*/ 38443 w 48346"/>
                <a:gd name="connsiteY404" fmla="*/ 74960 h 79068"/>
                <a:gd name="connsiteX405" fmla="*/ 38443 w 48346"/>
                <a:gd name="connsiteY405" fmla="*/ 74684 h 79068"/>
                <a:gd name="connsiteX406" fmla="*/ 38167 w 48346"/>
                <a:gd name="connsiteY406" fmla="*/ 74684 h 79068"/>
                <a:gd name="connsiteX407" fmla="*/ 38167 w 48346"/>
                <a:gd name="connsiteY407" fmla="*/ 74407 h 79068"/>
                <a:gd name="connsiteX408" fmla="*/ 37890 w 48346"/>
                <a:gd name="connsiteY408" fmla="*/ 74407 h 79068"/>
                <a:gd name="connsiteX409" fmla="*/ 37890 w 48346"/>
                <a:gd name="connsiteY409" fmla="*/ 74131 h 79068"/>
                <a:gd name="connsiteX410" fmla="*/ 37890 w 48346"/>
                <a:gd name="connsiteY410" fmla="*/ 73855 h 79068"/>
                <a:gd name="connsiteX411" fmla="*/ 37890 w 48346"/>
                <a:gd name="connsiteY411" fmla="*/ 73578 h 79068"/>
                <a:gd name="connsiteX412" fmla="*/ 37614 w 48346"/>
                <a:gd name="connsiteY412" fmla="*/ 73578 h 79068"/>
                <a:gd name="connsiteX413" fmla="*/ 37614 w 48346"/>
                <a:gd name="connsiteY413" fmla="*/ 73301 h 79068"/>
                <a:gd name="connsiteX414" fmla="*/ 37614 w 48346"/>
                <a:gd name="connsiteY414" fmla="*/ 73025 h 79068"/>
                <a:gd name="connsiteX415" fmla="*/ 37338 w 48346"/>
                <a:gd name="connsiteY415" fmla="*/ 73025 h 79068"/>
                <a:gd name="connsiteX416" fmla="*/ 37338 w 48346"/>
                <a:gd name="connsiteY416" fmla="*/ 72749 h 79068"/>
                <a:gd name="connsiteX417" fmla="*/ 37061 w 48346"/>
                <a:gd name="connsiteY417" fmla="*/ 72472 h 79068"/>
                <a:gd name="connsiteX418" fmla="*/ 37061 w 48346"/>
                <a:gd name="connsiteY418" fmla="*/ 72196 h 79068"/>
                <a:gd name="connsiteX419" fmla="*/ 37061 w 48346"/>
                <a:gd name="connsiteY419" fmla="*/ 71919 h 79068"/>
                <a:gd name="connsiteX420" fmla="*/ 37061 w 48346"/>
                <a:gd name="connsiteY420" fmla="*/ 71643 h 79068"/>
                <a:gd name="connsiteX421" fmla="*/ 37338 w 48346"/>
                <a:gd name="connsiteY421" fmla="*/ 71643 h 79068"/>
                <a:gd name="connsiteX422" fmla="*/ 37338 w 48346"/>
                <a:gd name="connsiteY422" fmla="*/ 71366 h 79068"/>
                <a:gd name="connsiteX423" fmla="*/ 37614 w 48346"/>
                <a:gd name="connsiteY423" fmla="*/ 71366 h 79068"/>
                <a:gd name="connsiteX424" fmla="*/ 37614 w 48346"/>
                <a:gd name="connsiteY424" fmla="*/ 71090 h 79068"/>
                <a:gd name="connsiteX425" fmla="*/ 37890 w 48346"/>
                <a:gd name="connsiteY425" fmla="*/ 71090 h 79068"/>
                <a:gd name="connsiteX426" fmla="*/ 37890 w 48346"/>
                <a:gd name="connsiteY426" fmla="*/ 70814 h 79068"/>
                <a:gd name="connsiteX427" fmla="*/ 37614 w 48346"/>
                <a:gd name="connsiteY427" fmla="*/ 70814 h 79068"/>
                <a:gd name="connsiteX428" fmla="*/ 37338 w 48346"/>
                <a:gd name="connsiteY428" fmla="*/ 70814 h 79068"/>
                <a:gd name="connsiteX429" fmla="*/ 37338 w 48346"/>
                <a:gd name="connsiteY429" fmla="*/ 71090 h 79068"/>
                <a:gd name="connsiteX430" fmla="*/ 37061 w 48346"/>
                <a:gd name="connsiteY430" fmla="*/ 71090 h 79068"/>
                <a:gd name="connsiteX431" fmla="*/ 36785 w 48346"/>
                <a:gd name="connsiteY431" fmla="*/ 71090 h 79068"/>
                <a:gd name="connsiteX432" fmla="*/ 36509 w 48346"/>
                <a:gd name="connsiteY432" fmla="*/ 71090 h 79068"/>
                <a:gd name="connsiteX433" fmla="*/ 36509 w 48346"/>
                <a:gd name="connsiteY433" fmla="*/ 71366 h 79068"/>
                <a:gd name="connsiteX434" fmla="*/ 36232 w 48346"/>
                <a:gd name="connsiteY434" fmla="*/ 71366 h 79068"/>
                <a:gd name="connsiteX435" fmla="*/ 35956 w 48346"/>
                <a:gd name="connsiteY435" fmla="*/ 71366 h 79068"/>
                <a:gd name="connsiteX436" fmla="*/ 35680 w 48346"/>
                <a:gd name="connsiteY436" fmla="*/ 71366 h 79068"/>
                <a:gd name="connsiteX437" fmla="*/ 35680 w 48346"/>
                <a:gd name="connsiteY437" fmla="*/ 71090 h 79068"/>
                <a:gd name="connsiteX438" fmla="*/ 35404 w 48346"/>
                <a:gd name="connsiteY438" fmla="*/ 71090 h 79068"/>
                <a:gd name="connsiteX439" fmla="*/ 35404 w 48346"/>
                <a:gd name="connsiteY439" fmla="*/ 70814 h 79068"/>
                <a:gd name="connsiteX440" fmla="*/ 35404 w 48346"/>
                <a:gd name="connsiteY440" fmla="*/ 70537 h 79068"/>
                <a:gd name="connsiteX441" fmla="*/ 35127 w 48346"/>
                <a:gd name="connsiteY441" fmla="*/ 70537 h 79068"/>
                <a:gd name="connsiteX442" fmla="*/ 34851 w 48346"/>
                <a:gd name="connsiteY442" fmla="*/ 70537 h 79068"/>
                <a:gd name="connsiteX443" fmla="*/ 34575 w 48346"/>
                <a:gd name="connsiteY443" fmla="*/ 70537 h 79068"/>
                <a:gd name="connsiteX444" fmla="*/ 34575 w 48346"/>
                <a:gd name="connsiteY444" fmla="*/ 70814 h 79068"/>
                <a:gd name="connsiteX445" fmla="*/ 34299 w 48346"/>
                <a:gd name="connsiteY445" fmla="*/ 70814 h 79068"/>
                <a:gd name="connsiteX446" fmla="*/ 34023 w 48346"/>
                <a:gd name="connsiteY446" fmla="*/ 70814 h 79068"/>
                <a:gd name="connsiteX447" fmla="*/ 34023 w 48346"/>
                <a:gd name="connsiteY447" fmla="*/ 71090 h 79068"/>
                <a:gd name="connsiteX448" fmla="*/ 33746 w 48346"/>
                <a:gd name="connsiteY448" fmla="*/ 71090 h 79068"/>
                <a:gd name="connsiteX449" fmla="*/ 33470 w 48346"/>
                <a:gd name="connsiteY449" fmla="*/ 71090 h 79068"/>
                <a:gd name="connsiteX450" fmla="*/ 33470 w 48346"/>
                <a:gd name="connsiteY450" fmla="*/ 71366 h 79068"/>
                <a:gd name="connsiteX451" fmla="*/ 33194 w 48346"/>
                <a:gd name="connsiteY451" fmla="*/ 71366 h 79068"/>
                <a:gd name="connsiteX452" fmla="*/ 33194 w 48346"/>
                <a:gd name="connsiteY452" fmla="*/ 71643 h 79068"/>
                <a:gd name="connsiteX453" fmla="*/ 33194 w 48346"/>
                <a:gd name="connsiteY453" fmla="*/ 71919 h 79068"/>
                <a:gd name="connsiteX454" fmla="*/ 32917 w 48346"/>
                <a:gd name="connsiteY454" fmla="*/ 71919 h 79068"/>
                <a:gd name="connsiteX455" fmla="*/ 32917 w 48346"/>
                <a:gd name="connsiteY455" fmla="*/ 72196 h 79068"/>
                <a:gd name="connsiteX456" fmla="*/ 33194 w 48346"/>
                <a:gd name="connsiteY456" fmla="*/ 72472 h 79068"/>
                <a:gd name="connsiteX457" fmla="*/ 33194 w 48346"/>
                <a:gd name="connsiteY457" fmla="*/ 72749 h 79068"/>
                <a:gd name="connsiteX458" fmla="*/ 33470 w 48346"/>
                <a:gd name="connsiteY458" fmla="*/ 72749 h 79068"/>
                <a:gd name="connsiteX459" fmla="*/ 33470 w 48346"/>
                <a:gd name="connsiteY459" fmla="*/ 73025 h 79068"/>
                <a:gd name="connsiteX460" fmla="*/ 33194 w 48346"/>
                <a:gd name="connsiteY460" fmla="*/ 73025 h 79068"/>
                <a:gd name="connsiteX461" fmla="*/ 32917 w 48346"/>
                <a:gd name="connsiteY461" fmla="*/ 73025 h 79068"/>
                <a:gd name="connsiteX462" fmla="*/ 32917 w 48346"/>
                <a:gd name="connsiteY462" fmla="*/ 73301 h 79068"/>
                <a:gd name="connsiteX463" fmla="*/ 32641 w 48346"/>
                <a:gd name="connsiteY463" fmla="*/ 73301 h 79068"/>
                <a:gd name="connsiteX464" fmla="*/ 32365 w 48346"/>
                <a:gd name="connsiteY464" fmla="*/ 73301 h 79068"/>
                <a:gd name="connsiteX465" fmla="*/ 32088 w 48346"/>
                <a:gd name="connsiteY465" fmla="*/ 73301 h 79068"/>
                <a:gd name="connsiteX466" fmla="*/ 31812 w 48346"/>
                <a:gd name="connsiteY466" fmla="*/ 73301 h 79068"/>
                <a:gd name="connsiteX467" fmla="*/ 31536 w 48346"/>
                <a:gd name="connsiteY467" fmla="*/ 73301 h 79068"/>
                <a:gd name="connsiteX468" fmla="*/ 31260 w 48346"/>
                <a:gd name="connsiteY468" fmla="*/ 73301 h 79068"/>
                <a:gd name="connsiteX469" fmla="*/ 30983 w 48346"/>
                <a:gd name="connsiteY469" fmla="*/ 73301 h 79068"/>
                <a:gd name="connsiteX470" fmla="*/ 30983 w 48346"/>
                <a:gd name="connsiteY470" fmla="*/ 73025 h 79068"/>
                <a:gd name="connsiteX471" fmla="*/ 30707 w 48346"/>
                <a:gd name="connsiteY471" fmla="*/ 73025 h 79068"/>
                <a:gd name="connsiteX472" fmla="*/ 30431 w 48346"/>
                <a:gd name="connsiteY472" fmla="*/ 73025 h 79068"/>
                <a:gd name="connsiteX473" fmla="*/ 30155 w 48346"/>
                <a:gd name="connsiteY473" fmla="*/ 73025 h 79068"/>
                <a:gd name="connsiteX474" fmla="*/ 30155 w 48346"/>
                <a:gd name="connsiteY474" fmla="*/ 72749 h 79068"/>
                <a:gd name="connsiteX475" fmla="*/ 29879 w 48346"/>
                <a:gd name="connsiteY475" fmla="*/ 72749 h 79068"/>
                <a:gd name="connsiteX476" fmla="*/ 29879 w 48346"/>
                <a:gd name="connsiteY476" fmla="*/ 72472 h 79068"/>
                <a:gd name="connsiteX477" fmla="*/ 29602 w 48346"/>
                <a:gd name="connsiteY477" fmla="*/ 72472 h 79068"/>
                <a:gd name="connsiteX478" fmla="*/ 29326 w 48346"/>
                <a:gd name="connsiteY478" fmla="*/ 72472 h 79068"/>
                <a:gd name="connsiteX479" fmla="*/ 29050 w 48346"/>
                <a:gd name="connsiteY479" fmla="*/ 72196 h 79068"/>
                <a:gd name="connsiteX480" fmla="*/ 28773 w 48346"/>
                <a:gd name="connsiteY480" fmla="*/ 72196 h 79068"/>
                <a:gd name="connsiteX481" fmla="*/ 28773 w 48346"/>
                <a:gd name="connsiteY481" fmla="*/ 71919 h 79068"/>
                <a:gd name="connsiteX482" fmla="*/ 28497 w 48346"/>
                <a:gd name="connsiteY482" fmla="*/ 71919 h 79068"/>
                <a:gd name="connsiteX483" fmla="*/ 28497 w 48346"/>
                <a:gd name="connsiteY483" fmla="*/ 71643 h 79068"/>
                <a:gd name="connsiteX484" fmla="*/ 28221 w 48346"/>
                <a:gd name="connsiteY484" fmla="*/ 71643 h 79068"/>
                <a:gd name="connsiteX485" fmla="*/ 27944 w 48346"/>
                <a:gd name="connsiteY485" fmla="*/ 71643 h 79068"/>
                <a:gd name="connsiteX486" fmla="*/ 27944 w 48346"/>
                <a:gd name="connsiteY486" fmla="*/ 71366 h 79068"/>
                <a:gd name="connsiteX487" fmla="*/ 27668 w 48346"/>
                <a:gd name="connsiteY487" fmla="*/ 71366 h 79068"/>
                <a:gd name="connsiteX488" fmla="*/ 27392 w 48346"/>
                <a:gd name="connsiteY488" fmla="*/ 71366 h 79068"/>
                <a:gd name="connsiteX489" fmla="*/ 27392 w 48346"/>
                <a:gd name="connsiteY489" fmla="*/ 71643 h 79068"/>
                <a:gd name="connsiteX490" fmla="*/ 27116 w 48346"/>
                <a:gd name="connsiteY490" fmla="*/ 71643 h 79068"/>
                <a:gd name="connsiteX491" fmla="*/ 27116 w 48346"/>
                <a:gd name="connsiteY491" fmla="*/ 71366 h 79068"/>
                <a:gd name="connsiteX492" fmla="*/ 26839 w 48346"/>
                <a:gd name="connsiteY492" fmla="*/ 71366 h 79068"/>
                <a:gd name="connsiteX493" fmla="*/ 26839 w 48346"/>
                <a:gd name="connsiteY493" fmla="*/ 71090 h 79068"/>
                <a:gd name="connsiteX494" fmla="*/ 26839 w 48346"/>
                <a:gd name="connsiteY494" fmla="*/ 70814 h 79068"/>
                <a:gd name="connsiteX495" fmla="*/ 26839 w 48346"/>
                <a:gd name="connsiteY495" fmla="*/ 70537 h 79068"/>
                <a:gd name="connsiteX496" fmla="*/ 26839 w 48346"/>
                <a:gd name="connsiteY496" fmla="*/ 70260 h 79068"/>
                <a:gd name="connsiteX497" fmla="*/ 26839 w 48346"/>
                <a:gd name="connsiteY497" fmla="*/ 69984 h 79068"/>
                <a:gd name="connsiteX498" fmla="*/ 27116 w 48346"/>
                <a:gd name="connsiteY498" fmla="*/ 69984 h 79068"/>
                <a:gd name="connsiteX499" fmla="*/ 27116 w 48346"/>
                <a:gd name="connsiteY499" fmla="*/ 69708 h 79068"/>
                <a:gd name="connsiteX500" fmla="*/ 27116 w 48346"/>
                <a:gd name="connsiteY500" fmla="*/ 69431 h 79068"/>
                <a:gd name="connsiteX501" fmla="*/ 27116 w 48346"/>
                <a:gd name="connsiteY501" fmla="*/ 69154 h 79068"/>
                <a:gd name="connsiteX502" fmla="*/ 27116 w 48346"/>
                <a:gd name="connsiteY502" fmla="*/ 68878 h 79068"/>
                <a:gd name="connsiteX503" fmla="*/ 27116 w 48346"/>
                <a:gd name="connsiteY503" fmla="*/ 68602 h 79068"/>
                <a:gd name="connsiteX504" fmla="*/ 27116 w 48346"/>
                <a:gd name="connsiteY504" fmla="*/ 68325 h 79068"/>
                <a:gd name="connsiteX505" fmla="*/ 27392 w 48346"/>
                <a:gd name="connsiteY505" fmla="*/ 68325 h 79068"/>
                <a:gd name="connsiteX506" fmla="*/ 27392 w 48346"/>
                <a:gd name="connsiteY506" fmla="*/ 68049 h 79068"/>
                <a:gd name="connsiteX507" fmla="*/ 27392 w 48346"/>
                <a:gd name="connsiteY507" fmla="*/ 67772 h 79068"/>
                <a:gd name="connsiteX508" fmla="*/ 27392 w 48346"/>
                <a:gd name="connsiteY508" fmla="*/ 67496 h 79068"/>
                <a:gd name="connsiteX509" fmla="*/ 27392 w 48346"/>
                <a:gd name="connsiteY509" fmla="*/ 67219 h 79068"/>
                <a:gd name="connsiteX510" fmla="*/ 27392 w 48346"/>
                <a:gd name="connsiteY510" fmla="*/ 66943 h 79068"/>
                <a:gd name="connsiteX511" fmla="*/ 27392 w 48346"/>
                <a:gd name="connsiteY511" fmla="*/ 66667 h 79068"/>
                <a:gd name="connsiteX512" fmla="*/ 27392 w 48346"/>
                <a:gd name="connsiteY512" fmla="*/ 66390 h 79068"/>
                <a:gd name="connsiteX513" fmla="*/ 27392 w 48346"/>
                <a:gd name="connsiteY513" fmla="*/ 66113 h 79068"/>
                <a:gd name="connsiteX514" fmla="*/ 27392 w 48346"/>
                <a:gd name="connsiteY514" fmla="*/ 65837 h 79068"/>
                <a:gd name="connsiteX515" fmla="*/ 27392 w 48346"/>
                <a:gd name="connsiteY515" fmla="*/ 65561 h 79068"/>
                <a:gd name="connsiteX516" fmla="*/ 27392 w 48346"/>
                <a:gd name="connsiteY516" fmla="*/ 65284 h 79068"/>
                <a:gd name="connsiteX517" fmla="*/ 27392 w 48346"/>
                <a:gd name="connsiteY517" fmla="*/ 65008 h 79068"/>
                <a:gd name="connsiteX518" fmla="*/ 27392 w 48346"/>
                <a:gd name="connsiteY518" fmla="*/ 64731 h 79068"/>
                <a:gd name="connsiteX519" fmla="*/ 27392 w 48346"/>
                <a:gd name="connsiteY519" fmla="*/ 64455 h 79068"/>
                <a:gd name="connsiteX520" fmla="*/ 27392 w 48346"/>
                <a:gd name="connsiteY520" fmla="*/ 64178 h 79068"/>
                <a:gd name="connsiteX521" fmla="*/ 27668 w 48346"/>
                <a:gd name="connsiteY521" fmla="*/ 64178 h 79068"/>
                <a:gd name="connsiteX522" fmla="*/ 27668 w 48346"/>
                <a:gd name="connsiteY522" fmla="*/ 63902 h 79068"/>
                <a:gd name="connsiteX523" fmla="*/ 27944 w 48346"/>
                <a:gd name="connsiteY523" fmla="*/ 63625 h 79068"/>
                <a:gd name="connsiteX524" fmla="*/ 28221 w 48346"/>
                <a:gd name="connsiteY524" fmla="*/ 63625 h 79068"/>
                <a:gd name="connsiteX525" fmla="*/ 28221 w 48346"/>
                <a:gd name="connsiteY525" fmla="*/ 63349 h 79068"/>
                <a:gd name="connsiteX526" fmla="*/ 27944 w 48346"/>
                <a:gd name="connsiteY526" fmla="*/ 63349 h 79068"/>
                <a:gd name="connsiteX527" fmla="*/ 27668 w 48346"/>
                <a:gd name="connsiteY527" fmla="*/ 63349 h 79068"/>
                <a:gd name="connsiteX528" fmla="*/ 27392 w 48346"/>
                <a:gd name="connsiteY528" fmla="*/ 63349 h 79068"/>
                <a:gd name="connsiteX529" fmla="*/ 27116 w 48346"/>
                <a:gd name="connsiteY529" fmla="*/ 63349 h 79068"/>
                <a:gd name="connsiteX530" fmla="*/ 26839 w 48346"/>
                <a:gd name="connsiteY530" fmla="*/ 63349 h 79068"/>
                <a:gd name="connsiteX531" fmla="*/ 26563 w 48346"/>
                <a:gd name="connsiteY531" fmla="*/ 63349 h 79068"/>
                <a:gd name="connsiteX532" fmla="*/ 26563 w 48346"/>
                <a:gd name="connsiteY532" fmla="*/ 63625 h 79068"/>
                <a:gd name="connsiteX533" fmla="*/ 26287 w 48346"/>
                <a:gd name="connsiteY533" fmla="*/ 63625 h 79068"/>
                <a:gd name="connsiteX534" fmla="*/ 26011 w 48346"/>
                <a:gd name="connsiteY534" fmla="*/ 63625 h 79068"/>
                <a:gd name="connsiteX535" fmla="*/ 25735 w 48346"/>
                <a:gd name="connsiteY535" fmla="*/ 63625 h 79068"/>
                <a:gd name="connsiteX536" fmla="*/ 25458 w 48346"/>
                <a:gd name="connsiteY536" fmla="*/ 63625 h 79068"/>
                <a:gd name="connsiteX537" fmla="*/ 25735 w 48346"/>
                <a:gd name="connsiteY537" fmla="*/ 63902 h 79068"/>
                <a:gd name="connsiteX538" fmla="*/ 25735 w 48346"/>
                <a:gd name="connsiteY538" fmla="*/ 64178 h 79068"/>
                <a:gd name="connsiteX539" fmla="*/ 26011 w 48346"/>
                <a:gd name="connsiteY539" fmla="*/ 64178 h 79068"/>
                <a:gd name="connsiteX540" fmla="*/ 26011 w 48346"/>
                <a:gd name="connsiteY540" fmla="*/ 64455 h 79068"/>
                <a:gd name="connsiteX541" fmla="*/ 26011 w 48346"/>
                <a:gd name="connsiteY541" fmla="*/ 64731 h 79068"/>
                <a:gd name="connsiteX542" fmla="*/ 26011 w 48346"/>
                <a:gd name="connsiteY542" fmla="*/ 65008 h 79068"/>
                <a:gd name="connsiteX543" fmla="*/ 25735 w 48346"/>
                <a:gd name="connsiteY543" fmla="*/ 65284 h 79068"/>
                <a:gd name="connsiteX544" fmla="*/ 25458 w 48346"/>
                <a:gd name="connsiteY544" fmla="*/ 65561 h 79068"/>
                <a:gd name="connsiteX545" fmla="*/ 25458 w 48346"/>
                <a:gd name="connsiteY545" fmla="*/ 65284 h 79068"/>
                <a:gd name="connsiteX546" fmla="*/ 25182 w 48346"/>
                <a:gd name="connsiteY546" fmla="*/ 65284 h 79068"/>
                <a:gd name="connsiteX547" fmla="*/ 24906 w 48346"/>
                <a:gd name="connsiteY547" fmla="*/ 65284 h 79068"/>
                <a:gd name="connsiteX548" fmla="*/ 24629 w 48346"/>
                <a:gd name="connsiteY548" fmla="*/ 65284 h 79068"/>
                <a:gd name="connsiteX549" fmla="*/ 24353 w 48346"/>
                <a:gd name="connsiteY549" fmla="*/ 65284 h 79068"/>
                <a:gd name="connsiteX550" fmla="*/ 24077 w 48346"/>
                <a:gd name="connsiteY550" fmla="*/ 65008 h 79068"/>
                <a:gd name="connsiteX551" fmla="*/ 23801 w 48346"/>
                <a:gd name="connsiteY551" fmla="*/ 65008 h 79068"/>
                <a:gd name="connsiteX552" fmla="*/ 23524 w 48346"/>
                <a:gd name="connsiteY552" fmla="*/ 65008 h 79068"/>
                <a:gd name="connsiteX553" fmla="*/ 23248 w 48346"/>
                <a:gd name="connsiteY553" fmla="*/ 65008 h 79068"/>
                <a:gd name="connsiteX554" fmla="*/ 22972 w 48346"/>
                <a:gd name="connsiteY554" fmla="*/ 65008 h 79068"/>
                <a:gd name="connsiteX555" fmla="*/ 22695 w 48346"/>
                <a:gd name="connsiteY555" fmla="*/ 65008 h 79068"/>
                <a:gd name="connsiteX556" fmla="*/ 22419 w 48346"/>
                <a:gd name="connsiteY556" fmla="*/ 65008 h 79068"/>
                <a:gd name="connsiteX557" fmla="*/ 22419 w 48346"/>
                <a:gd name="connsiteY557" fmla="*/ 65284 h 79068"/>
                <a:gd name="connsiteX558" fmla="*/ 22143 w 48346"/>
                <a:gd name="connsiteY558" fmla="*/ 65284 h 79068"/>
                <a:gd name="connsiteX559" fmla="*/ 21867 w 48346"/>
                <a:gd name="connsiteY559" fmla="*/ 65284 h 79068"/>
                <a:gd name="connsiteX560" fmla="*/ 21591 w 48346"/>
                <a:gd name="connsiteY560" fmla="*/ 65284 h 79068"/>
                <a:gd name="connsiteX561" fmla="*/ 21314 w 48346"/>
                <a:gd name="connsiteY561" fmla="*/ 65284 h 79068"/>
                <a:gd name="connsiteX562" fmla="*/ 21038 w 48346"/>
                <a:gd name="connsiteY562" fmla="*/ 65284 h 79068"/>
                <a:gd name="connsiteX563" fmla="*/ 20762 w 48346"/>
                <a:gd name="connsiteY563" fmla="*/ 65284 h 79068"/>
                <a:gd name="connsiteX564" fmla="*/ 20762 w 48346"/>
                <a:gd name="connsiteY564" fmla="*/ 65008 h 79068"/>
                <a:gd name="connsiteX565" fmla="*/ 20485 w 48346"/>
                <a:gd name="connsiteY565" fmla="*/ 65008 h 79068"/>
                <a:gd name="connsiteX566" fmla="*/ 20209 w 48346"/>
                <a:gd name="connsiteY566" fmla="*/ 64731 h 79068"/>
                <a:gd name="connsiteX567" fmla="*/ 20209 w 48346"/>
                <a:gd name="connsiteY567" fmla="*/ 64455 h 79068"/>
                <a:gd name="connsiteX568" fmla="*/ 19933 w 48346"/>
                <a:gd name="connsiteY568" fmla="*/ 64455 h 79068"/>
                <a:gd name="connsiteX569" fmla="*/ 19657 w 48346"/>
                <a:gd name="connsiteY569" fmla="*/ 64455 h 79068"/>
                <a:gd name="connsiteX570" fmla="*/ 19657 w 48346"/>
                <a:gd name="connsiteY570" fmla="*/ 64178 h 79068"/>
                <a:gd name="connsiteX571" fmla="*/ 19380 w 48346"/>
                <a:gd name="connsiteY571" fmla="*/ 64178 h 79068"/>
                <a:gd name="connsiteX572" fmla="*/ 19104 w 48346"/>
                <a:gd name="connsiteY572" fmla="*/ 64178 h 79068"/>
                <a:gd name="connsiteX573" fmla="*/ 18828 w 48346"/>
                <a:gd name="connsiteY573" fmla="*/ 63902 h 79068"/>
                <a:gd name="connsiteX574" fmla="*/ 18551 w 48346"/>
                <a:gd name="connsiteY574" fmla="*/ 63902 h 79068"/>
                <a:gd name="connsiteX575" fmla="*/ 18275 w 48346"/>
                <a:gd name="connsiteY575" fmla="*/ 63902 h 79068"/>
                <a:gd name="connsiteX576" fmla="*/ 18275 w 48346"/>
                <a:gd name="connsiteY576" fmla="*/ 63625 h 79068"/>
                <a:gd name="connsiteX577" fmla="*/ 17999 w 48346"/>
                <a:gd name="connsiteY577" fmla="*/ 63625 h 79068"/>
                <a:gd name="connsiteX578" fmla="*/ 17723 w 48346"/>
                <a:gd name="connsiteY578" fmla="*/ 63625 h 79068"/>
                <a:gd name="connsiteX579" fmla="*/ 17723 w 48346"/>
                <a:gd name="connsiteY579" fmla="*/ 63349 h 79068"/>
                <a:gd name="connsiteX580" fmla="*/ 17447 w 48346"/>
                <a:gd name="connsiteY580" fmla="*/ 63349 h 79068"/>
                <a:gd name="connsiteX581" fmla="*/ 17723 w 48346"/>
                <a:gd name="connsiteY581" fmla="*/ 63349 h 79068"/>
                <a:gd name="connsiteX582" fmla="*/ 17723 w 48346"/>
                <a:gd name="connsiteY582" fmla="*/ 63072 h 79068"/>
                <a:gd name="connsiteX583" fmla="*/ 17723 w 48346"/>
                <a:gd name="connsiteY583" fmla="*/ 62796 h 79068"/>
                <a:gd name="connsiteX584" fmla="*/ 17723 w 48346"/>
                <a:gd name="connsiteY584" fmla="*/ 62520 h 79068"/>
                <a:gd name="connsiteX585" fmla="*/ 17723 w 48346"/>
                <a:gd name="connsiteY585" fmla="*/ 62243 h 79068"/>
                <a:gd name="connsiteX586" fmla="*/ 17999 w 48346"/>
                <a:gd name="connsiteY586" fmla="*/ 62243 h 79068"/>
                <a:gd name="connsiteX587" fmla="*/ 17999 w 48346"/>
                <a:gd name="connsiteY587" fmla="*/ 61967 h 79068"/>
                <a:gd name="connsiteX588" fmla="*/ 17999 w 48346"/>
                <a:gd name="connsiteY588" fmla="*/ 61690 h 79068"/>
                <a:gd name="connsiteX589" fmla="*/ 17999 w 48346"/>
                <a:gd name="connsiteY589" fmla="*/ 61414 h 79068"/>
                <a:gd name="connsiteX590" fmla="*/ 17999 w 48346"/>
                <a:gd name="connsiteY590" fmla="*/ 61137 h 79068"/>
                <a:gd name="connsiteX591" fmla="*/ 18275 w 48346"/>
                <a:gd name="connsiteY591" fmla="*/ 61137 h 79068"/>
                <a:gd name="connsiteX592" fmla="*/ 18275 w 48346"/>
                <a:gd name="connsiteY592" fmla="*/ 60861 h 79068"/>
                <a:gd name="connsiteX593" fmla="*/ 18275 w 48346"/>
                <a:gd name="connsiteY593" fmla="*/ 60584 h 79068"/>
                <a:gd name="connsiteX594" fmla="*/ 18551 w 48346"/>
                <a:gd name="connsiteY594" fmla="*/ 60584 h 79068"/>
                <a:gd name="connsiteX595" fmla="*/ 18551 w 48346"/>
                <a:gd name="connsiteY595" fmla="*/ 60308 h 79068"/>
                <a:gd name="connsiteX596" fmla="*/ 18828 w 48346"/>
                <a:gd name="connsiteY596" fmla="*/ 60308 h 79068"/>
                <a:gd name="connsiteX597" fmla="*/ 18828 w 48346"/>
                <a:gd name="connsiteY597" fmla="*/ 60031 h 79068"/>
                <a:gd name="connsiteX598" fmla="*/ 18828 w 48346"/>
                <a:gd name="connsiteY598" fmla="*/ 59755 h 79068"/>
                <a:gd name="connsiteX599" fmla="*/ 19104 w 48346"/>
                <a:gd name="connsiteY599" fmla="*/ 59478 h 79068"/>
                <a:gd name="connsiteX600" fmla="*/ 19104 w 48346"/>
                <a:gd name="connsiteY600" fmla="*/ 59202 h 79068"/>
                <a:gd name="connsiteX601" fmla="*/ 19104 w 48346"/>
                <a:gd name="connsiteY601" fmla="*/ 58925 h 79068"/>
                <a:gd name="connsiteX602" fmla="*/ 19104 w 48346"/>
                <a:gd name="connsiteY602" fmla="*/ 58649 h 79068"/>
                <a:gd name="connsiteX603" fmla="*/ 19104 w 48346"/>
                <a:gd name="connsiteY603" fmla="*/ 58373 h 79068"/>
                <a:gd name="connsiteX604" fmla="*/ 19104 w 48346"/>
                <a:gd name="connsiteY604" fmla="*/ 58096 h 79068"/>
                <a:gd name="connsiteX605" fmla="*/ 19104 w 48346"/>
                <a:gd name="connsiteY605" fmla="*/ 57820 h 79068"/>
                <a:gd name="connsiteX606" fmla="*/ 19380 w 48346"/>
                <a:gd name="connsiteY606" fmla="*/ 57820 h 79068"/>
                <a:gd name="connsiteX607" fmla="*/ 19380 w 48346"/>
                <a:gd name="connsiteY607" fmla="*/ 57543 h 79068"/>
                <a:gd name="connsiteX608" fmla="*/ 19380 w 48346"/>
                <a:gd name="connsiteY608" fmla="*/ 57267 h 79068"/>
                <a:gd name="connsiteX609" fmla="*/ 19657 w 48346"/>
                <a:gd name="connsiteY609" fmla="*/ 57267 h 79068"/>
                <a:gd name="connsiteX610" fmla="*/ 19657 w 48346"/>
                <a:gd name="connsiteY610" fmla="*/ 56990 h 79068"/>
                <a:gd name="connsiteX611" fmla="*/ 19657 w 48346"/>
                <a:gd name="connsiteY611" fmla="*/ 56714 h 79068"/>
                <a:gd name="connsiteX612" fmla="*/ 19657 w 48346"/>
                <a:gd name="connsiteY612" fmla="*/ 56437 h 79068"/>
                <a:gd name="connsiteX613" fmla="*/ 19657 w 48346"/>
                <a:gd name="connsiteY613" fmla="*/ 56161 h 79068"/>
                <a:gd name="connsiteX614" fmla="*/ 19657 w 48346"/>
                <a:gd name="connsiteY614" fmla="*/ 55884 h 79068"/>
                <a:gd name="connsiteX615" fmla="*/ 19933 w 48346"/>
                <a:gd name="connsiteY615" fmla="*/ 55884 h 79068"/>
                <a:gd name="connsiteX616" fmla="*/ 19933 w 48346"/>
                <a:gd name="connsiteY616" fmla="*/ 55608 h 79068"/>
                <a:gd name="connsiteX617" fmla="*/ 19933 w 48346"/>
                <a:gd name="connsiteY617" fmla="*/ 55331 h 79068"/>
                <a:gd name="connsiteX618" fmla="*/ 19933 w 48346"/>
                <a:gd name="connsiteY618" fmla="*/ 55055 h 79068"/>
                <a:gd name="connsiteX619" fmla="*/ 19933 w 48346"/>
                <a:gd name="connsiteY619" fmla="*/ 54779 h 79068"/>
                <a:gd name="connsiteX620" fmla="*/ 20209 w 48346"/>
                <a:gd name="connsiteY620" fmla="*/ 54779 h 79068"/>
                <a:gd name="connsiteX621" fmla="*/ 20209 w 48346"/>
                <a:gd name="connsiteY621" fmla="*/ 54502 h 79068"/>
                <a:gd name="connsiteX622" fmla="*/ 20209 w 48346"/>
                <a:gd name="connsiteY622" fmla="*/ 54226 h 79068"/>
                <a:gd name="connsiteX623" fmla="*/ 20209 w 48346"/>
                <a:gd name="connsiteY623" fmla="*/ 53949 h 79068"/>
                <a:gd name="connsiteX624" fmla="*/ 20485 w 48346"/>
                <a:gd name="connsiteY624" fmla="*/ 53949 h 79068"/>
                <a:gd name="connsiteX625" fmla="*/ 20485 w 48346"/>
                <a:gd name="connsiteY625" fmla="*/ 53673 h 79068"/>
                <a:gd name="connsiteX626" fmla="*/ 20485 w 48346"/>
                <a:gd name="connsiteY626" fmla="*/ 53949 h 79068"/>
                <a:gd name="connsiteX627" fmla="*/ 20762 w 48346"/>
                <a:gd name="connsiteY627" fmla="*/ 53949 h 79068"/>
                <a:gd name="connsiteX628" fmla="*/ 20762 w 48346"/>
                <a:gd name="connsiteY628" fmla="*/ 53673 h 79068"/>
                <a:gd name="connsiteX629" fmla="*/ 20762 w 48346"/>
                <a:gd name="connsiteY629" fmla="*/ 53396 h 79068"/>
                <a:gd name="connsiteX630" fmla="*/ 20762 w 48346"/>
                <a:gd name="connsiteY630" fmla="*/ 53120 h 79068"/>
                <a:gd name="connsiteX631" fmla="*/ 20762 w 48346"/>
                <a:gd name="connsiteY631" fmla="*/ 52843 h 79068"/>
                <a:gd name="connsiteX632" fmla="*/ 20762 w 48346"/>
                <a:gd name="connsiteY632" fmla="*/ 52567 h 79068"/>
                <a:gd name="connsiteX633" fmla="*/ 20762 w 48346"/>
                <a:gd name="connsiteY633" fmla="*/ 52290 h 79068"/>
                <a:gd name="connsiteX634" fmla="*/ 20762 w 48346"/>
                <a:gd name="connsiteY634" fmla="*/ 52014 h 79068"/>
                <a:gd name="connsiteX635" fmla="*/ 20485 w 48346"/>
                <a:gd name="connsiteY635" fmla="*/ 52014 h 79068"/>
                <a:gd name="connsiteX636" fmla="*/ 20485 w 48346"/>
                <a:gd name="connsiteY636" fmla="*/ 51737 h 79068"/>
                <a:gd name="connsiteX637" fmla="*/ 20485 w 48346"/>
                <a:gd name="connsiteY637" fmla="*/ 51461 h 79068"/>
                <a:gd name="connsiteX638" fmla="*/ 20485 w 48346"/>
                <a:gd name="connsiteY638" fmla="*/ 51184 h 79068"/>
                <a:gd name="connsiteX639" fmla="*/ 20485 w 48346"/>
                <a:gd name="connsiteY639" fmla="*/ 50908 h 79068"/>
                <a:gd name="connsiteX640" fmla="*/ 20762 w 48346"/>
                <a:gd name="connsiteY640" fmla="*/ 50908 h 79068"/>
                <a:gd name="connsiteX641" fmla="*/ 20762 w 48346"/>
                <a:gd name="connsiteY641" fmla="*/ 50632 h 79068"/>
                <a:gd name="connsiteX642" fmla="*/ 20762 w 48346"/>
                <a:gd name="connsiteY642" fmla="*/ 50355 h 79068"/>
                <a:gd name="connsiteX643" fmla="*/ 20485 w 48346"/>
                <a:gd name="connsiteY643" fmla="*/ 50355 h 79068"/>
                <a:gd name="connsiteX644" fmla="*/ 20485 w 48346"/>
                <a:gd name="connsiteY644" fmla="*/ 50079 h 79068"/>
                <a:gd name="connsiteX645" fmla="*/ 20485 w 48346"/>
                <a:gd name="connsiteY645" fmla="*/ 49802 h 79068"/>
                <a:gd name="connsiteX646" fmla="*/ 20485 w 48346"/>
                <a:gd name="connsiteY646" fmla="*/ 49526 h 79068"/>
                <a:gd name="connsiteX647" fmla="*/ 20209 w 48346"/>
                <a:gd name="connsiteY647" fmla="*/ 49526 h 79068"/>
                <a:gd name="connsiteX648" fmla="*/ 20209 w 48346"/>
                <a:gd name="connsiteY648" fmla="*/ 49249 h 79068"/>
                <a:gd name="connsiteX649" fmla="*/ 20209 w 48346"/>
                <a:gd name="connsiteY649" fmla="*/ 48973 h 79068"/>
                <a:gd name="connsiteX650" fmla="*/ 20209 w 48346"/>
                <a:gd name="connsiteY650" fmla="*/ 48696 h 79068"/>
                <a:gd name="connsiteX651" fmla="*/ 20209 w 48346"/>
                <a:gd name="connsiteY651" fmla="*/ 48420 h 79068"/>
                <a:gd name="connsiteX652" fmla="*/ 20209 w 48346"/>
                <a:gd name="connsiteY652" fmla="*/ 48143 h 79068"/>
                <a:gd name="connsiteX653" fmla="*/ 19933 w 48346"/>
                <a:gd name="connsiteY653" fmla="*/ 48143 h 79068"/>
                <a:gd name="connsiteX654" fmla="*/ 19933 w 48346"/>
                <a:gd name="connsiteY654" fmla="*/ 47867 h 79068"/>
                <a:gd name="connsiteX655" fmla="*/ 19933 w 48346"/>
                <a:gd name="connsiteY655" fmla="*/ 47591 h 79068"/>
                <a:gd name="connsiteX656" fmla="*/ 19933 w 48346"/>
                <a:gd name="connsiteY656" fmla="*/ 47314 h 79068"/>
                <a:gd name="connsiteX657" fmla="*/ 19657 w 48346"/>
                <a:gd name="connsiteY657" fmla="*/ 47314 h 79068"/>
                <a:gd name="connsiteX658" fmla="*/ 19657 w 48346"/>
                <a:gd name="connsiteY658" fmla="*/ 47037 h 79068"/>
                <a:gd name="connsiteX659" fmla="*/ 19657 w 48346"/>
                <a:gd name="connsiteY659" fmla="*/ 46761 h 79068"/>
                <a:gd name="connsiteX660" fmla="*/ 19657 w 48346"/>
                <a:gd name="connsiteY660" fmla="*/ 46485 h 79068"/>
                <a:gd name="connsiteX661" fmla="*/ 19657 w 48346"/>
                <a:gd name="connsiteY661" fmla="*/ 46208 h 79068"/>
                <a:gd name="connsiteX662" fmla="*/ 19380 w 48346"/>
                <a:gd name="connsiteY662" fmla="*/ 46208 h 79068"/>
                <a:gd name="connsiteX663" fmla="*/ 19380 w 48346"/>
                <a:gd name="connsiteY663" fmla="*/ 45932 h 79068"/>
                <a:gd name="connsiteX664" fmla="*/ 19380 w 48346"/>
                <a:gd name="connsiteY664" fmla="*/ 45655 h 79068"/>
                <a:gd name="connsiteX665" fmla="*/ 19380 w 48346"/>
                <a:gd name="connsiteY665" fmla="*/ 45379 h 79068"/>
                <a:gd name="connsiteX666" fmla="*/ 19104 w 48346"/>
                <a:gd name="connsiteY666" fmla="*/ 45379 h 79068"/>
                <a:gd name="connsiteX667" fmla="*/ 19104 w 48346"/>
                <a:gd name="connsiteY667" fmla="*/ 45102 h 79068"/>
                <a:gd name="connsiteX668" fmla="*/ 19104 w 48346"/>
                <a:gd name="connsiteY668" fmla="*/ 44826 h 79068"/>
                <a:gd name="connsiteX669" fmla="*/ 19104 w 48346"/>
                <a:gd name="connsiteY669" fmla="*/ 44550 h 79068"/>
                <a:gd name="connsiteX670" fmla="*/ 18828 w 48346"/>
                <a:gd name="connsiteY670" fmla="*/ 44550 h 79068"/>
                <a:gd name="connsiteX671" fmla="*/ 18828 w 48346"/>
                <a:gd name="connsiteY671" fmla="*/ 44273 h 79068"/>
                <a:gd name="connsiteX672" fmla="*/ 18828 w 48346"/>
                <a:gd name="connsiteY672" fmla="*/ 43996 h 79068"/>
                <a:gd name="connsiteX673" fmla="*/ 18828 w 48346"/>
                <a:gd name="connsiteY673" fmla="*/ 43720 h 79068"/>
                <a:gd name="connsiteX674" fmla="*/ 18551 w 48346"/>
                <a:gd name="connsiteY674" fmla="*/ 43444 h 79068"/>
                <a:gd name="connsiteX675" fmla="*/ 18551 w 48346"/>
                <a:gd name="connsiteY675" fmla="*/ 43167 h 79068"/>
                <a:gd name="connsiteX676" fmla="*/ 18551 w 48346"/>
                <a:gd name="connsiteY676" fmla="*/ 42890 h 79068"/>
                <a:gd name="connsiteX677" fmla="*/ 18275 w 48346"/>
                <a:gd name="connsiteY677" fmla="*/ 42614 h 79068"/>
                <a:gd name="connsiteX678" fmla="*/ 18275 w 48346"/>
                <a:gd name="connsiteY678" fmla="*/ 42338 h 79068"/>
                <a:gd name="connsiteX679" fmla="*/ 18275 w 48346"/>
                <a:gd name="connsiteY679" fmla="*/ 42061 h 79068"/>
                <a:gd name="connsiteX680" fmla="*/ 17999 w 48346"/>
                <a:gd name="connsiteY680" fmla="*/ 41785 h 79068"/>
                <a:gd name="connsiteX681" fmla="*/ 17999 w 48346"/>
                <a:gd name="connsiteY681" fmla="*/ 41508 h 79068"/>
                <a:gd name="connsiteX682" fmla="*/ 17999 w 48346"/>
                <a:gd name="connsiteY682" fmla="*/ 41232 h 79068"/>
                <a:gd name="connsiteX683" fmla="*/ 17723 w 48346"/>
                <a:gd name="connsiteY683" fmla="*/ 41232 h 79068"/>
                <a:gd name="connsiteX684" fmla="*/ 17723 w 48346"/>
                <a:gd name="connsiteY684" fmla="*/ 40955 h 79068"/>
                <a:gd name="connsiteX685" fmla="*/ 17723 w 48346"/>
                <a:gd name="connsiteY685" fmla="*/ 40679 h 79068"/>
                <a:gd name="connsiteX686" fmla="*/ 17447 w 48346"/>
                <a:gd name="connsiteY686" fmla="*/ 40679 h 79068"/>
                <a:gd name="connsiteX687" fmla="*/ 17447 w 48346"/>
                <a:gd name="connsiteY687" fmla="*/ 40403 h 79068"/>
                <a:gd name="connsiteX688" fmla="*/ 17447 w 48346"/>
                <a:gd name="connsiteY688" fmla="*/ 40126 h 79068"/>
                <a:gd name="connsiteX689" fmla="*/ 17447 w 48346"/>
                <a:gd name="connsiteY689" fmla="*/ 39849 h 79068"/>
                <a:gd name="connsiteX690" fmla="*/ 17170 w 48346"/>
                <a:gd name="connsiteY690" fmla="*/ 39849 h 79068"/>
                <a:gd name="connsiteX691" fmla="*/ 17170 w 48346"/>
                <a:gd name="connsiteY691" fmla="*/ 39573 h 79068"/>
                <a:gd name="connsiteX692" fmla="*/ 17170 w 48346"/>
                <a:gd name="connsiteY692" fmla="*/ 39297 h 79068"/>
                <a:gd name="connsiteX693" fmla="*/ 16894 w 48346"/>
                <a:gd name="connsiteY693" fmla="*/ 39297 h 79068"/>
                <a:gd name="connsiteX694" fmla="*/ 16894 w 48346"/>
                <a:gd name="connsiteY694" fmla="*/ 39020 h 79068"/>
                <a:gd name="connsiteX695" fmla="*/ 16894 w 48346"/>
                <a:gd name="connsiteY695" fmla="*/ 38744 h 79068"/>
                <a:gd name="connsiteX696" fmla="*/ 16618 w 48346"/>
                <a:gd name="connsiteY696" fmla="*/ 38744 h 79068"/>
                <a:gd name="connsiteX697" fmla="*/ 16618 w 48346"/>
                <a:gd name="connsiteY697" fmla="*/ 38467 h 79068"/>
                <a:gd name="connsiteX698" fmla="*/ 16618 w 48346"/>
                <a:gd name="connsiteY698" fmla="*/ 38191 h 79068"/>
                <a:gd name="connsiteX699" fmla="*/ 16341 w 48346"/>
                <a:gd name="connsiteY699" fmla="*/ 37914 h 79068"/>
                <a:gd name="connsiteX700" fmla="*/ 16341 w 48346"/>
                <a:gd name="connsiteY700" fmla="*/ 37638 h 79068"/>
                <a:gd name="connsiteX701" fmla="*/ 16341 w 48346"/>
                <a:gd name="connsiteY701" fmla="*/ 37361 h 79068"/>
                <a:gd name="connsiteX702" fmla="*/ 16065 w 48346"/>
                <a:gd name="connsiteY702" fmla="*/ 37361 h 79068"/>
                <a:gd name="connsiteX703" fmla="*/ 16065 w 48346"/>
                <a:gd name="connsiteY703" fmla="*/ 37085 h 79068"/>
                <a:gd name="connsiteX704" fmla="*/ 16065 w 48346"/>
                <a:gd name="connsiteY704" fmla="*/ 36808 h 79068"/>
                <a:gd name="connsiteX705" fmla="*/ 15789 w 48346"/>
                <a:gd name="connsiteY705" fmla="*/ 36808 h 79068"/>
                <a:gd name="connsiteX706" fmla="*/ 15789 w 48346"/>
                <a:gd name="connsiteY706" fmla="*/ 36532 h 79068"/>
                <a:gd name="connsiteX707" fmla="*/ 15789 w 48346"/>
                <a:gd name="connsiteY707" fmla="*/ 36256 h 79068"/>
                <a:gd name="connsiteX708" fmla="*/ 15513 w 48346"/>
                <a:gd name="connsiteY708" fmla="*/ 36256 h 79068"/>
                <a:gd name="connsiteX709" fmla="*/ 15513 w 48346"/>
                <a:gd name="connsiteY709" fmla="*/ 35979 h 79068"/>
                <a:gd name="connsiteX710" fmla="*/ 15513 w 48346"/>
                <a:gd name="connsiteY710" fmla="*/ 35702 h 79068"/>
                <a:gd name="connsiteX711" fmla="*/ 15236 w 48346"/>
                <a:gd name="connsiteY711" fmla="*/ 35702 h 79068"/>
                <a:gd name="connsiteX712" fmla="*/ 15236 w 48346"/>
                <a:gd name="connsiteY712" fmla="*/ 35426 h 79068"/>
                <a:gd name="connsiteX713" fmla="*/ 15236 w 48346"/>
                <a:gd name="connsiteY713" fmla="*/ 35150 h 79068"/>
                <a:gd name="connsiteX714" fmla="*/ 14960 w 48346"/>
                <a:gd name="connsiteY714" fmla="*/ 35150 h 79068"/>
                <a:gd name="connsiteX715" fmla="*/ 14960 w 48346"/>
                <a:gd name="connsiteY715" fmla="*/ 34873 h 79068"/>
                <a:gd name="connsiteX716" fmla="*/ 14684 w 48346"/>
                <a:gd name="connsiteY716" fmla="*/ 34597 h 79068"/>
                <a:gd name="connsiteX717" fmla="*/ 14684 w 48346"/>
                <a:gd name="connsiteY717" fmla="*/ 34320 h 79068"/>
                <a:gd name="connsiteX718" fmla="*/ 14407 w 48346"/>
                <a:gd name="connsiteY718" fmla="*/ 34320 h 79068"/>
                <a:gd name="connsiteX719" fmla="*/ 14407 w 48346"/>
                <a:gd name="connsiteY719" fmla="*/ 34044 h 79068"/>
                <a:gd name="connsiteX720" fmla="*/ 14407 w 48346"/>
                <a:gd name="connsiteY720" fmla="*/ 33767 h 79068"/>
                <a:gd name="connsiteX721" fmla="*/ 14131 w 48346"/>
                <a:gd name="connsiteY721" fmla="*/ 33767 h 79068"/>
                <a:gd name="connsiteX722" fmla="*/ 14131 w 48346"/>
                <a:gd name="connsiteY722" fmla="*/ 33491 h 79068"/>
                <a:gd name="connsiteX723" fmla="*/ 14131 w 48346"/>
                <a:gd name="connsiteY723" fmla="*/ 33214 h 79068"/>
                <a:gd name="connsiteX724" fmla="*/ 13855 w 48346"/>
                <a:gd name="connsiteY724" fmla="*/ 33214 h 79068"/>
                <a:gd name="connsiteX725" fmla="*/ 13855 w 48346"/>
                <a:gd name="connsiteY725" fmla="*/ 32938 h 79068"/>
                <a:gd name="connsiteX726" fmla="*/ 13579 w 48346"/>
                <a:gd name="connsiteY726" fmla="*/ 32938 h 79068"/>
                <a:gd name="connsiteX727" fmla="*/ 13579 w 48346"/>
                <a:gd name="connsiteY727" fmla="*/ 32661 h 79068"/>
                <a:gd name="connsiteX728" fmla="*/ 13579 w 48346"/>
                <a:gd name="connsiteY728" fmla="*/ 32385 h 79068"/>
                <a:gd name="connsiteX729" fmla="*/ 13303 w 48346"/>
                <a:gd name="connsiteY729" fmla="*/ 32385 h 79068"/>
                <a:gd name="connsiteX730" fmla="*/ 13303 w 48346"/>
                <a:gd name="connsiteY730" fmla="*/ 32109 h 79068"/>
                <a:gd name="connsiteX731" fmla="*/ 13303 w 48346"/>
                <a:gd name="connsiteY731" fmla="*/ 31832 h 79068"/>
                <a:gd name="connsiteX732" fmla="*/ 13026 w 48346"/>
                <a:gd name="connsiteY732" fmla="*/ 31832 h 79068"/>
                <a:gd name="connsiteX733" fmla="*/ 12750 w 48346"/>
                <a:gd name="connsiteY733" fmla="*/ 31279 h 79068"/>
                <a:gd name="connsiteX734" fmla="*/ 10816 w 48346"/>
                <a:gd name="connsiteY734" fmla="*/ 28238 h 79068"/>
                <a:gd name="connsiteX735" fmla="*/ 8606 w 48346"/>
                <a:gd name="connsiteY735" fmla="*/ 24920 h 79068"/>
                <a:gd name="connsiteX736" fmla="*/ 5291 w 48346"/>
                <a:gd name="connsiteY736" fmla="*/ 21050 h 79068"/>
                <a:gd name="connsiteX737" fmla="*/ 5015 w 48346"/>
                <a:gd name="connsiteY737" fmla="*/ 20773 h 79068"/>
                <a:gd name="connsiteX738" fmla="*/ 4738 w 48346"/>
                <a:gd name="connsiteY738" fmla="*/ 20497 h 79068"/>
                <a:gd name="connsiteX739" fmla="*/ 4186 w 48346"/>
                <a:gd name="connsiteY739" fmla="*/ 20221 h 79068"/>
                <a:gd name="connsiteX740" fmla="*/ 3910 w 48346"/>
                <a:gd name="connsiteY740" fmla="*/ 19944 h 79068"/>
                <a:gd name="connsiteX741" fmla="*/ 3633 w 48346"/>
                <a:gd name="connsiteY741" fmla="*/ 19391 h 79068"/>
                <a:gd name="connsiteX742" fmla="*/ 3357 w 48346"/>
                <a:gd name="connsiteY742" fmla="*/ 19115 h 79068"/>
                <a:gd name="connsiteX743" fmla="*/ 2804 w 48346"/>
                <a:gd name="connsiteY743" fmla="*/ 18838 h 79068"/>
                <a:gd name="connsiteX744" fmla="*/ 2528 w 48346"/>
                <a:gd name="connsiteY744" fmla="*/ 18285 h 79068"/>
                <a:gd name="connsiteX745" fmla="*/ 2252 w 48346"/>
                <a:gd name="connsiteY745" fmla="*/ 18009 h 79068"/>
                <a:gd name="connsiteX746" fmla="*/ 2252 w 48346"/>
                <a:gd name="connsiteY746" fmla="*/ 17732 h 79068"/>
                <a:gd name="connsiteX747" fmla="*/ 1699 w 48346"/>
                <a:gd name="connsiteY747" fmla="*/ 17456 h 79068"/>
                <a:gd name="connsiteX748" fmla="*/ 1699 w 48346"/>
                <a:gd name="connsiteY748" fmla="*/ 17180 h 79068"/>
                <a:gd name="connsiteX749" fmla="*/ 1423 w 48346"/>
                <a:gd name="connsiteY749" fmla="*/ 17180 h 79068"/>
                <a:gd name="connsiteX750" fmla="*/ 1147 w 48346"/>
                <a:gd name="connsiteY750" fmla="*/ 16903 h 79068"/>
                <a:gd name="connsiteX751" fmla="*/ 871 w 48346"/>
                <a:gd name="connsiteY751" fmla="*/ 16626 h 79068"/>
                <a:gd name="connsiteX752" fmla="*/ 871 w 48346"/>
                <a:gd name="connsiteY752" fmla="*/ 16350 h 79068"/>
                <a:gd name="connsiteX753" fmla="*/ 594 w 48346"/>
                <a:gd name="connsiteY753" fmla="*/ 16074 h 79068"/>
                <a:gd name="connsiteX754" fmla="*/ 318 w 48346"/>
                <a:gd name="connsiteY754" fmla="*/ 15797 h 79068"/>
                <a:gd name="connsiteX755" fmla="*/ 42 w 48346"/>
                <a:gd name="connsiteY755" fmla="*/ 15521 h 79068"/>
                <a:gd name="connsiteX756" fmla="*/ 42 w 48346"/>
                <a:gd name="connsiteY756" fmla="*/ 15244 h 79068"/>
                <a:gd name="connsiteX757" fmla="*/ 42 w 48346"/>
                <a:gd name="connsiteY757" fmla="*/ 14968 h 79068"/>
                <a:gd name="connsiteX758" fmla="*/ 42 w 48346"/>
                <a:gd name="connsiteY758" fmla="*/ 14691 h 79068"/>
                <a:gd name="connsiteX759" fmla="*/ 42 w 48346"/>
                <a:gd name="connsiteY759" fmla="*/ 14139 h 79068"/>
                <a:gd name="connsiteX760" fmla="*/ 42 w 48346"/>
                <a:gd name="connsiteY760" fmla="*/ 13862 h 79068"/>
                <a:gd name="connsiteX761" fmla="*/ 42 w 48346"/>
                <a:gd name="connsiteY761" fmla="*/ 13585 h 79068"/>
                <a:gd name="connsiteX762" fmla="*/ 42 w 48346"/>
                <a:gd name="connsiteY762" fmla="*/ 13309 h 79068"/>
                <a:gd name="connsiteX763" fmla="*/ 42 w 48346"/>
                <a:gd name="connsiteY763" fmla="*/ 13033 h 79068"/>
                <a:gd name="connsiteX764" fmla="*/ 42 w 48346"/>
                <a:gd name="connsiteY764" fmla="*/ 12756 h 79068"/>
                <a:gd name="connsiteX765" fmla="*/ 42 w 48346"/>
                <a:gd name="connsiteY765" fmla="*/ 12479 h 79068"/>
                <a:gd name="connsiteX766" fmla="*/ 42 w 48346"/>
                <a:gd name="connsiteY766" fmla="*/ 12203 h 79068"/>
                <a:gd name="connsiteX767" fmla="*/ 42 w 48346"/>
                <a:gd name="connsiteY767" fmla="*/ 11927 h 79068"/>
                <a:gd name="connsiteX768" fmla="*/ 318 w 48346"/>
                <a:gd name="connsiteY768" fmla="*/ 11650 h 79068"/>
                <a:gd name="connsiteX769" fmla="*/ 594 w 48346"/>
                <a:gd name="connsiteY769" fmla="*/ 11650 h 79068"/>
                <a:gd name="connsiteX770" fmla="*/ 871 w 48346"/>
                <a:gd name="connsiteY770" fmla="*/ 11374 h 79068"/>
                <a:gd name="connsiteX771" fmla="*/ 871 w 48346"/>
                <a:gd name="connsiteY771" fmla="*/ 11097 h 79068"/>
                <a:gd name="connsiteX772" fmla="*/ 871 w 48346"/>
                <a:gd name="connsiteY772" fmla="*/ 10821 h 79068"/>
                <a:gd name="connsiteX773" fmla="*/ 594 w 48346"/>
                <a:gd name="connsiteY773" fmla="*/ 10544 h 79068"/>
                <a:gd name="connsiteX774" fmla="*/ 594 w 48346"/>
                <a:gd name="connsiteY774" fmla="*/ 10268 h 79068"/>
                <a:gd name="connsiteX775" fmla="*/ 594 w 48346"/>
                <a:gd name="connsiteY775" fmla="*/ 9992 h 79068"/>
                <a:gd name="connsiteX776" fmla="*/ 871 w 48346"/>
                <a:gd name="connsiteY776" fmla="*/ 9992 h 79068"/>
                <a:gd name="connsiteX777" fmla="*/ 1147 w 48346"/>
                <a:gd name="connsiteY777" fmla="*/ 9715 h 79068"/>
                <a:gd name="connsiteX778" fmla="*/ 1423 w 48346"/>
                <a:gd name="connsiteY778" fmla="*/ 9715 h 79068"/>
                <a:gd name="connsiteX779" fmla="*/ 1423 w 48346"/>
                <a:gd name="connsiteY779" fmla="*/ 9438 h 79068"/>
                <a:gd name="connsiteX780" fmla="*/ 1699 w 48346"/>
                <a:gd name="connsiteY780" fmla="*/ 9162 h 79068"/>
                <a:gd name="connsiteX781" fmla="*/ 1699 w 48346"/>
                <a:gd name="connsiteY781" fmla="*/ 8886 h 79068"/>
                <a:gd name="connsiteX782" fmla="*/ 1699 w 48346"/>
                <a:gd name="connsiteY782" fmla="*/ 8609 h 79068"/>
                <a:gd name="connsiteX783" fmla="*/ 1699 w 48346"/>
                <a:gd name="connsiteY783" fmla="*/ 8333 h 79068"/>
                <a:gd name="connsiteX784" fmla="*/ 1976 w 48346"/>
                <a:gd name="connsiteY784" fmla="*/ 7780 h 79068"/>
                <a:gd name="connsiteX785" fmla="*/ 2252 w 48346"/>
                <a:gd name="connsiteY785" fmla="*/ 8056 h 79068"/>
                <a:gd name="connsiteX786" fmla="*/ 2528 w 48346"/>
                <a:gd name="connsiteY786" fmla="*/ 8333 h 79068"/>
                <a:gd name="connsiteX787" fmla="*/ 2528 w 48346"/>
                <a:gd name="connsiteY787" fmla="*/ 8609 h 79068"/>
                <a:gd name="connsiteX788" fmla="*/ 2804 w 48346"/>
                <a:gd name="connsiteY788" fmla="*/ 8886 h 79068"/>
                <a:gd name="connsiteX789" fmla="*/ 2804 w 48346"/>
                <a:gd name="connsiteY789" fmla="*/ 9162 h 79068"/>
                <a:gd name="connsiteX790" fmla="*/ 3081 w 48346"/>
                <a:gd name="connsiteY790" fmla="*/ 9438 h 79068"/>
                <a:gd name="connsiteX791" fmla="*/ 3081 w 48346"/>
                <a:gd name="connsiteY791" fmla="*/ 9715 h 79068"/>
                <a:gd name="connsiteX792" fmla="*/ 3357 w 48346"/>
                <a:gd name="connsiteY792" fmla="*/ 9715 h 79068"/>
                <a:gd name="connsiteX793" fmla="*/ 3633 w 48346"/>
                <a:gd name="connsiteY793" fmla="*/ 9715 h 79068"/>
                <a:gd name="connsiteX794" fmla="*/ 3910 w 48346"/>
                <a:gd name="connsiteY794" fmla="*/ 9715 h 79068"/>
                <a:gd name="connsiteX795" fmla="*/ 4186 w 48346"/>
                <a:gd name="connsiteY795" fmla="*/ 9715 h 79068"/>
                <a:gd name="connsiteX796" fmla="*/ 4462 w 48346"/>
                <a:gd name="connsiteY796" fmla="*/ 9715 h 79068"/>
                <a:gd name="connsiteX797" fmla="*/ 5015 w 48346"/>
                <a:gd name="connsiteY797" fmla="*/ 9715 h 79068"/>
                <a:gd name="connsiteX798" fmla="*/ 5291 w 48346"/>
                <a:gd name="connsiteY798" fmla="*/ 9438 h 79068"/>
                <a:gd name="connsiteX799" fmla="*/ 5567 w 48346"/>
                <a:gd name="connsiteY799" fmla="*/ 9438 h 79068"/>
                <a:gd name="connsiteX800" fmla="*/ 5843 w 48346"/>
                <a:gd name="connsiteY800" fmla="*/ 9162 h 79068"/>
                <a:gd name="connsiteX801" fmla="*/ 6396 w 48346"/>
                <a:gd name="connsiteY801" fmla="*/ 9162 h 79068"/>
                <a:gd name="connsiteX802" fmla="*/ 6672 w 48346"/>
                <a:gd name="connsiteY802" fmla="*/ 8886 h 79068"/>
                <a:gd name="connsiteX803" fmla="*/ 6948 w 48346"/>
                <a:gd name="connsiteY803" fmla="*/ 8609 h 79068"/>
                <a:gd name="connsiteX804" fmla="*/ 7225 w 48346"/>
                <a:gd name="connsiteY804" fmla="*/ 8333 h 79068"/>
                <a:gd name="connsiteX805" fmla="*/ 7501 w 48346"/>
                <a:gd name="connsiteY805" fmla="*/ 8056 h 79068"/>
                <a:gd name="connsiteX806" fmla="*/ 7777 w 48346"/>
                <a:gd name="connsiteY806" fmla="*/ 7780 h 79068"/>
                <a:gd name="connsiteX807" fmla="*/ 8054 w 48346"/>
                <a:gd name="connsiteY807" fmla="*/ 7503 h 79068"/>
                <a:gd name="connsiteX808" fmla="*/ 8330 w 48346"/>
                <a:gd name="connsiteY808" fmla="*/ 7227 h 79068"/>
                <a:gd name="connsiteX809" fmla="*/ 8606 w 48346"/>
                <a:gd name="connsiteY809" fmla="*/ 6950 h 79068"/>
                <a:gd name="connsiteX810" fmla="*/ 8882 w 48346"/>
                <a:gd name="connsiteY810" fmla="*/ 6397 h 79068"/>
                <a:gd name="connsiteX811" fmla="*/ 9159 w 48346"/>
                <a:gd name="connsiteY811" fmla="*/ 6121 h 79068"/>
                <a:gd name="connsiteX812" fmla="*/ 9435 w 48346"/>
                <a:gd name="connsiteY812" fmla="*/ 5845 h 79068"/>
                <a:gd name="connsiteX813" fmla="*/ 9711 w 48346"/>
                <a:gd name="connsiteY813" fmla="*/ 5292 h 79068"/>
                <a:gd name="connsiteX814" fmla="*/ 9987 w 48346"/>
                <a:gd name="connsiteY814" fmla="*/ 4739 h 79068"/>
                <a:gd name="connsiteX815" fmla="*/ 9987 w 48346"/>
                <a:gd name="connsiteY815" fmla="*/ 4462 h 79068"/>
                <a:gd name="connsiteX816" fmla="*/ 9987 w 48346"/>
                <a:gd name="connsiteY816" fmla="*/ 3909 h 79068"/>
                <a:gd name="connsiteX817" fmla="*/ 10263 w 48346"/>
                <a:gd name="connsiteY817" fmla="*/ 3356 h 79068"/>
                <a:gd name="connsiteX818" fmla="*/ 9987 w 48346"/>
                <a:gd name="connsiteY818" fmla="*/ 2803 h 79068"/>
                <a:gd name="connsiteX819" fmla="*/ 10263 w 48346"/>
                <a:gd name="connsiteY819" fmla="*/ 1145 h 79068"/>
                <a:gd name="connsiteX820" fmla="*/ 9987 w 48346"/>
                <a:gd name="connsiteY820" fmla="*/ 868 h 79068"/>
                <a:gd name="connsiteX821" fmla="*/ 9711 w 48346"/>
                <a:gd name="connsiteY821" fmla="*/ 868 h 79068"/>
                <a:gd name="connsiteX822" fmla="*/ 9711 w 48346"/>
                <a:gd name="connsiteY822" fmla="*/ 592 h 79068"/>
                <a:gd name="connsiteX823" fmla="*/ 9435 w 48346"/>
                <a:gd name="connsiteY823" fmla="*/ 315 h 79068"/>
                <a:gd name="connsiteX824" fmla="*/ 9435 w 48346"/>
                <a:gd name="connsiteY824" fmla="*/ 39 h 79068"/>
                <a:gd name="connsiteX825" fmla="*/ 9435 w 48346"/>
                <a:gd name="connsiteY825" fmla="*/ 39 h 79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</a:cxnLst>
              <a:rect l="l" t="t" r="r" b="b"/>
              <a:pathLst>
                <a:path w="48346" h="79068">
                  <a:moveTo>
                    <a:pt x="9435" y="39"/>
                  </a:moveTo>
                  <a:lnTo>
                    <a:pt x="15513" y="592"/>
                  </a:lnTo>
                  <a:lnTo>
                    <a:pt x="15513" y="868"/>
                  </a:lnTo>
                  <a:lnTo>
                    <a:pt x="15513" y="1145"/>
                  </a:lnTo>
                  <a:lnTo>
                    <a:pt x="15236" y="1421"/>
                  </a:lnTo>
                  <a:lnTo>
                    <a:pt x="15236" y="1698"/>
                  </a:lnTo>
                  <a:lnTo>
                    <a:pt x="15236" y="1974"/>
                  </a:lnTo>
                  <a:lnTo>
                    <a:pt x="15236" y="2250"/>
                  </a:lnTo>
                  <a:lnTo>
                    <a:pt x="15236" y="2527"/>
                  </a:lnTo>
                  <a:lnTo>
                    <a:pt x="15236" y="2803"/>
                  </a:lnTo>
                  <a:lnTo>
                    <a:pt x="15236" y="3080"/>
                  </a:lnTo>
                  <a:lnTo>
                    <a:pt x="17170" y="3356"/>
                  </a:lnTo>
                  <a:lnTo>
                    <a:pt x="16065" y="6950"/>
                  </a:lnTo>
                  <a:lnTo>
                    <a:pt x="18828" y="7227"/>
                  </a:lnTo>
                  <a:lnTo>
                    <a:pt x="18828" y="7503"/>
                  </a:lnTo>
                  <a:lnTo>
                    <a:pt x="18551" y="8056"/>
                  </a:lnTo>
                  <a:lnTo>
                    <a:pt x="18275" y="8609"/>
                  </a:lnTo>
                  <a:lnTo>
                    <a:pt x="18275" y="8886"/>
                  </a:lnTo>
                  <a:lnTo>
                    <a:pt x="17999" y="9438"/>
                  </a:lnTo>
                  <a:lnTo>
                    <a:pt x="17999" y="9715"/>
                  </a:lnTo>
                  <a:lnTo>
                    <a:pt x="17723" y="10268"/>
                  </a:lnTo>
                  <a:lnTo>
                    <a:pt x="17723" y="10544"/>
                  </a:lnTo>
                  <a:lnTo>
                    <a:pt x="17447" y="11097"/>
                  </a:lnTo>
                  <a:lnTo>
                    <a:pt x="17447" y="11650"/>
                  </a:lnTo>
                  <a:lnTo>
                    <a:pt x="17447" y="11927"/>
                  </a:lnTo>
                  <a:lnTo>
                    <a:pt x="17170" y="12479"/>
                  </a:lnTo>
                  <a:lnTo>
                    <a:pt x="17170" y="12756"/>
                  </a:lnTo>
                  <a:lnTo>
                    <a:pt x="17170" y="13033"/>
                  </a:lnTo>
                  <a:lnTo>
                    <a:pt x="17170" y="13585"/>
                  </a:lnTo>
                  <a:lnTo>
                    <a:pt x="17170" y="13862"/>
                  </a:lnTo>
                  <a:lnTo>
                    <a:pt x="16894" y="14415"/>
                  </a:lnTo>
                  <a:lnTo>
                    <a:pt x="16894" y="14691"/>
                  </a:lnTo>
                  <a:lnTo>
                    <a:pt x="16894" y="15521"/>
                  </a:lnTo>
                  <a:lnTo>
                    <a:pt x="16894" y="16074"/>
                  </a:lnTo>
                  <a:lnTo>
                    <a:pt x="16894" y="16350"/>
                  </a:lnTo>
                  <a:lnTo>
                    <a:pt x="16894" y="16626"/>
                  </a:lnTo>
                  <a:lnTo>
                    <a:pt x="16894" y="17180"/>
                  </a:lnTo>
                  <a:lnTo>
                    <a:pt x="16894" y="17732"/>
                  </a:lnTo>
                  <a:lnTo>
                    <a:pt x="16894" y="18009"/>
                  </a:lnTo>
                  <a:lnTo>
                    <a:pt x="16894" y="18562"/>
                  </a:lnTo>
                  <a:lnTo>
                    <a:pt x="16894" y="19115"/>
                  </a:lnTo>
                  <a:lnTo>
                    <a:pt x="16894" y="19668"/>
                  </a:lnTo>
                  <a:lnTo>
                    <a:pt x="17170" y="20221"/>
                  </a:lnTo>
                  <a:lnTo>
                    <a:pt x="17170" y="20497"/>
                  </a:lnTo>
                  <a:lnTo>
                    <a:pt x="17170" y="21050"/>
                  </a:lnTo>
                  <a:lnTo>
                    <a:pt x="17447" y="21603"/>
                  </a:lnTo>
                  <a:lnTo>
                    <a:pt x="17447" y="22156"/>
                  </a:lnTo>
                  <a:lnTo>
                    <a:pt x="17723" y="22709"/>
                  </a:lnTo>
                  <a:lnTo>
                    <a:pt x="17723" y="23262"/>
                  </a:lnTo>
                  <a:lnTo>
                    <a:pt x="17723" y="23538"/>
                  </a:lnTo>
                  <a:lnTo>
                    <a:pt x="17999" y="24091"/>
                  </a:lnTo>
                  <a:lnTo>
                    <a:pt x="17999" y="24644"/>
                  </a:lnTo>
                  <a:lnTo>
                    <a:pt x="17999" y="24920"/>
                  </a:lnTo>
                  <a:lnTo>
                    <a:pt x="18275" y="25473"/>
                  </a:lnTo>
                  <a:lnTo>
                    <a:pt x="18275" y="26026"/>
                  </a:lnTo>
                  <a:lnTo>
                    <a:pt x="18551" y="26303"/>
                  </a:lnTo>
                  <a:lnTo>
                    <a:pt x="18828" y="26856"/>
                  </a:lnTo>
                  <a:lnTo>
                    <a:pt x="18828" y="27409"/>
                  </a:lnTo>
                  <a:lnTo>
                    <a:pt x="19104" y="27962"/>
                  </a:lnTo>
                  <a:lnTo>
                    <a:pt x="19104" y="28514"/>
                  </a:lnTo>
                  <a:lnTo>
                    <a:pt x="19380" y="28791"/>
                  </a:lnTo>
                  <a:lnTo>
                    <a:pt x="19380" y="29344"/>
                  </a:lnTo>
                  <a:lnTo>
                    <a:pt x="19657" y="29897"/>
                  </a:lnTo>
                  <a:lnTo>
                    <a:pt x="19657" y="30173"/>
                  </a:lnTo>
                  <a:lnTo>
                    <a:pt x="19933" y="31003"/>
                  </a:lnTo>
                  <a:lnTo>
                    <a:pt x="19933" y="31556"/>
                  </a:lnTo>
                  <a:lnTo>
                    <a:pt x="20209" y="32109"/>
                  </a:lnTo>
                  <a:lnTo>
                    <a:pt x="20209" y="32385"/>
                  </a:lnTo>
                  <a:lnTo>
                    <a:pt x="20485" y="32385"/>
                  </a:lnTo>
                  <a:lnTo>
                    <a:pt x="20485" y="32661"/>
                  </a:lnTo>
                  <a:lnTo>
                    <a:pt x="20485" y="32938"/>
                  </a:lnTo>
                  <a:lnTo>
                    <a:pt x="20762" y="32938"/>
                  </a:lnTo>
                  <a:lnTo>
                    <a:pt x="20762" y="33214"/>
                  </a:lnTo>
                  <a:lnTo>
                    <a:pt x="21038" y="33214"/>
                  </a:lnTo>
                  <a:lnTo>
                    <a:pt x="21038" y="33491"/>
                  </a:lnTo>
                  <a:lnTo>
                    <a:pt x="21314" y="33767"/>
                  </a:lnTo>
                  <a:lnTo>
                    <a:pt x="21314" y="34044"/>
                  </a:lnTo>
                  <a:lnTo>
                    <a:pt x="21591" y="34044"/>
                  </a:lnTo>
                  <a:lnTo>
                    <a:pt x="21591" y="34320"/>
                  </a:lnTo>
                  <a:lnTo>
                    <a:pt x="21867" y="34320"/>
                  </a:lnTo>
                  <a:lnTo>
                    <a:pt x="21867" y="34597"/>
                  </a:lnTo>
                  <a:lnTo>
                    <a:pt x="22143" y="34597"/>
                  </a:lnTo>
                  <a:lnTo>
                    <a:pt x="22143" y="34873"/>
                  </a:lnTo>
                  <a:lnTo>
                    <a:pt x="22143" y="35150"/>
                  </a:lnTo>
                  <a:lnTo>
                    <a:pt x="22419" y="35150"/>
                  </a:lnTo>
                  <a:lnTo>
                    <a:pt x="22419" y="35426"/>
                  </a:lnTo>
                  <a:lnTo>
                    <a:pt x="22419" y="35702"/>
                  </a:lnTo>
                  <a:lnTo>
                    <a:pt x="22695" y="35702"/>
                  </a:lnTo>
                  <a:lnTo>
                    <a:pt x="22695" y="35979"/>
                  </a:lnTo>
                  <a:lnTo>
                    <a:pt x="22695" y="36256"/>
                  </a:lnTo>
                  <a:lnTo>
                    <a:pt x="22695" y="36532"/>
                  </a:lnTo>
                  <a:lnTo>
                    <a:pt x="22695" y="36808"/>
                  </a:lnTo>
                  <a:lnTo>
                    <a:pt x="22695" y="37085"/>
                  </a:lnTo>
                  <a:lnTo>
                    <a:pt x="22972" y="37085"/>
                  </a:lnTo>
                  <a:lnTo>
                    <a:pt x="22972" y="37361"/>
                  </a:lnTo>
                  <a:lnTo>
                    <a:pt x="22972" y="37638"/>
                  </a:lnTo>
                  <a:lnTo>
                    <a:pt x="22972" y="37914"/>
                  </a:lnTo>
                  <a:lnTo>
                    <a:pt x="22972" y="38191"/>
                  </a:lnTo>
                  <a:lnTo>
                    <a:pt x="22972" y="38467"/>
                  </a:lnTo>
                  <a:lnTo>
                    <a:pt x="22972" y="38744"/>
                  </a:lnTo>
                  <a:lnTo>
                    <a:pt x="23248" y="38744"/>
                  </a:lnTo>
                  <a:lnTo>
                    <a:pt x="23248" y="39020"/>
                  </a:lnTo>
                  <a:lnTo>
                    <a:pt x="23248" y="39297"/>
                  </a:lnTo>
                  <a:lnTo>
                    <a:pt x="23248" y="39573"/>
                  </a:lnTo>
                  <a:lnTo>
                    <a:pt x="23248" y="39849"/>
                  </a:lnTo>
                  <a:lnTo>
                    <a:pt x="23248" y="40126"/>
                  </a:lnTo>
                  <a:lnTo>
                    <a:pt x="23248" y="40403"/>
                  </a:lnTo>
                  <a:lnTo>
                    <a:pt x="23524" y="40403"/>
                  </a:lnTo>
                  <a:lnTo>
                    <a:pt x="23524" y="40679"/>
                  </a:lnTo>
                  <a:lnTo>
                    <a:pt x="23524" y="40955"/>
                  </a:lnTo>
                  <a:lnTo>
                    <a:pt x="23524" y="41232"/>
                  </a:lnTo>
                  <a:lnTo>
                    <a:pt x="23524" y="41508"/>
                  </a:lnTo>
                  <a:lnTo>
                    <a:pt x="23801" y="41785"/>
                  </a:lnTo>
                  <a:lnTo>
                    <a:pt x="23801" y="42061"/>
                  </a:lnTo>
                  <a:lnTo>
                    <a:pt x="23801" y="42338"/>
                  </a:lnTo>
                  <a:lnTo>
                    <a:pt x="23801" y="42614"/>
                  </a:lnTo>
                  <a:lnTo>
                    <a:pt x="23801" y="42890"/>
                  </a:lnTo>
                  <a:lnTo>
                    <a:pt x="23801" y="43167"/>
                  </a:lnTo>
                  <a:lnTo>
                    <a:pt x="23801" y="43444"/>
                  </a:lnTo>
                  <a:lnTo>
                    <a:pt x="23801" y="43720"/>
                  </a:lnTo>
                  <a:lnTo>
                    <a:pt x="23801" y="43996"/>
                  </a:lnTo>
                  <a:lnTo>
                    <a:pt x="23801" y="44273"/>
                  </a:lnTo>
                  <a:lnTo>
                    <a:pt x="23801" y="44550"/>
                  </a:lnTo>
                  <a:lnTo>
                    <a:pt x="23801" y="44826"/>
                  </a:lnTo>
                  <a:lnTo>
                    <a:pt x="23524" y="44826"/>
                  </a:lnTo>
                  <a:lnTo>
                    <a:pt x="23524" y="45102"/>
                  </a:lnTo>
                  <a:lnTo>
                    <a:pt x="23524" y="45379"/>
                  </a:lnTo>
                  <a:lnTo>
                    <a:pt x="23524" y="45655"/>
                  </a:lnTo>
                  <a:lnTo>
                    <a:pt x="23248" y="45655"/>
                  </a:lnTo>
                  <a:lnTo>
                    <a:pt x="23248" y="45932"/>
                  </a:lnTo>
                  <a:lnTo>
                    <a:pt x="23248" y="46208"/>
                  </a:lnTo>
                  <a:lnTo>
                    <a:pt x="23248" y="46485"/>
                  </a:lnTo>
                  <a:lnTo>
                    <a:pt x="23248" y="46761"/>
                  </a:lnTo>
                  <a:lnTo>
                    <a:pt x="23524" y="46761"/>
                  </a:lnTo>
                  <a:lnTo>
                    <a:pt x="23524" y="47037"/>
                  </a:lnTo>
                  <a:lnTo>
                    <a:pt x="23524" y="47314"/>
                  </a:lnTo>
                  <a:lnTo>
                    <a:pt x="23801" y="47314"/>
                  </a:lnTo>
                  <a:lnTo>
                    <a:pt x="23801" y="47591"/>
                  </a:lnTo>
                  <a:lnTo>
                    <a:pt x="23801" y="47867"/>
                  </a:lnTo>
                  <a:lnTo>
                    <a:pt x="24077" y="47867"/>
                  </a:lnTo>
                  <a:lnTo>
                    <a:pt x="24077" y="48143"/>
                  </a:lnTo>
                  <a:lnTo>
                    <a:pt x="24353" y="48420"/>
                  </a:lnTo>
                  <a:lnTo>
                    <a:pt x="24353" y="48696"/>
                  </a:lnTo>
                  <a:lnTo>
                    <a:pt x="24629" y="48696"/>
                  </a:lnTo>
                  <a:lnTo>
                    <a:pt x="24629" y="48973"/>
                  </a:lnTo>
                  <a:lnTo>
                    <a:pt x="24906" y="48973"/>
                  </a:lnTo>
                  <a:lnTo>
                    <a:pt x="24906" y="49249"/>
                  </a:lnTo>
                  <a:lnTo>
                    <a:pt x="25182" y="49249"/>
                  </a:lnTo>
                  <a:lnTo>
                    <a:pt x="25182" y="49526"/>
                  </a:lnTo>
                  <a:lnTo>
                    <a:pt x="25458" y="49526"/>
                  </a:lnTo>
                  <a:lnTo>
                    <a:pt x="25458" y="49802"/>
                  </a:lnTo>
                  <a:lnTo>
                    <a:pt x="25735" y="49802"/>
                  </a:lnTo>
                  <a:lnTo>
                    <a:pt x="25735" y="50079"/>
                  </a:lnTo>
                  <a:lnTo>
                    <a:pt x="26011" y="50079"/>
                  </a:lnTo>
                  <a:lnTo>
                    <a:pt x="26011" y="50355"/>
                  </a:lnTo>
                  <a:lnTo>
                    <a:pt x="26287" y="50355"/>
                  </a:lnTo>
                  <a:lnTo>
                    <a:pt x="26287" y="50632"/>
                  </a:lnTo>
                  <a:lnTo>
                    <a:pt x="26563" y="50632"/>
                  </a:lnTo>
                  <a:lnTo>
                    <a:pt x="26563" y="50908"/>
                  </a:lnTo>
                  <a:lnTo>
                    <a:pt x="26839" y="50908"/>
                  </a:lnTo>
                  <a:lnTo>
                    <a:pt x="26839" y="51184"/>
                  </a:lnTo>
                  <a:lnTo>
                    <a:pt x="27116" y="51184"/>
                  </a:lnTo>
                  <a:lnTo>
                    <a:pt x="27392" y="51461"/>
                  </a:lnTo>
                  <a:lnTo>
                    <a:pt x="27668" y="51461"/>
                  </a:lnTo>
                  <a:lnTo>
                    <a:pt x="27668" y="51737"/>
                  </a:lnTo>
                  <a:lnTo>
                    <a:pt x="27944" y="51737"/>
                  </a:lnTo>
                  <a:lnTo>
                    <a:pt x="27944" y="52014"/>
                  </a:lnTo>
                  <a:lnTo>
                    <a:pt x="28221" y="52014"/>
                  </a:lnTo>
                  <a:lnTo>
                    <a:pt x="28221" y="52290"/>
                  </a:lnTo>
                  <a:lnTo>
                    <a:pt x="28497" y="52290"/>
                  </a:lnTo>
                  <a:lnTo>
                    <a:pt x="28773" y="52290"/>
                  </a:lnTo>
                  <a:lnTo>
                    <a:pt x="28773" y="52567"/>
                  </a:lnTo>
                  <a:lnTo>
                    <a:pt x="29050" y="52567"/>
                  </a:lnTo>
                  <a:lnTo>
                    <a:pt x="29326" y="52567"/>
                  </a:lnTo>
                  <a:lnTo>
                    <a:pt x="29326" y="52843"/>
                  </a:lnTo>
                  <a:lnTo>
                    <a:pt x="29602" y="52843"/>
                  </a:lnTo>
                  <a:lnTo>
                    <a:pt x="29602" y="53120"/>
                  </a:lnTo>
                  <a:lnTo>
                    <a:pt x="29602" y="53396"/>
                  </a:lnTo>
                  <a:lnTo>
                    <a:pt x="29602" y="53673"/>
                  </a:lnTo>
                  <a:lnTo>
                    <a:pt x="29602" y="53949"/>
                  </a:lnTo>
                  <a:lnTo>
                    <a:pt x="29602" y="54226"/>
                  </a:lnTo>
                  <a:lnTo>
                    <a:pt x="29602" y="54502"/>
                  </a:lnTo>
                  <a:lnTo>
                    <a:pt x="29602" y="54779"/>
                  </a:lnTo>
                  <a:lnTo>
                    <a:pt x="29879" y="55055"/>
                  </a:lnTo>
                  <a:lnTo>
                    <a:pt x="29879" y="55331"/>
                  </a:lnTo>
                  <a:lnTo>
                    <a:pt x="29879" y="55608"/>
                  </a:lnTo>
                  <a:lnTo>
                    <a:pt x="29879" y="55884"/>
                  </a:lnTo>
                  <a:lnTo>
                    <a:pt x="29879" y="56161"/>
                  </a:lnTo>
                  <a:lnTo>
                    <a:pt x="30155" y="56161"/>
                  </a:lnTo>
                  <a:lnTo>
                    <a:pt x="30155" y="56437"/>
                  </a:lnTo>
                  <a:lnTo>
                    <a:pt x="30431" y="56714"/>
                  </a:lnTo>
                  <a:lnTo>
                    <a:pt x="30431" y="56990"/>
                  </a:lnTo>
                  <a:lnTo>
                    <a:pt x="30707" y="56990"/>
                  </a:lnTo>
                  <a:lnTo>
                    <a:pt x="30707" y="57267"/>
                  </a:lnTo>
                  <a:lnTo>
                    <a:pt x="30983" y="57267"/>
                  </a:lnTo>
                  <a:lnTo>
                    <a:pt x="30983" y="57543"/>
                  </a:lnTo>
                  <a:lnTo>
                    <a:pt x="31260" y="57543"/>
                  </a:lnTo>
                  <a:lnTo>
                    <a:pt x="31536" y="57543"/>
                  </a:lnTo>
                  <a:lnTo>
                    <a:pt x="31812" y="57267"/>
                  </a:lnTo>
                  <a:lnTo>
                    <a:pt x="32088" y="57267"/>
                  </a:lnTo>
                  <a:lnTo>
                    <a:pt x="32365" y="57267"/>
                  </a:lnTo>
                  <a:lnTo>
                    <a:pt x="32641" y="57267"/>
                  </a:lnTo>
                  <a:lnTo>
                    <a:pt x="32917" y="57267"/>
                  </a:lnTo>
                  <a:lnTo>
                    <a:pt x="32917" y="57543"/>
                  </a:lnTo>
                  <a:lnTo>
                    <a:pt x="33194" y="57543"/>
                  </a:lnTo>
                  <a:lnTo>
                    <a:pt x="33194" y="57820"/>
                  </a:lnTo>
                  <a:lnTo>
                    <a:pt x="33470" y="57820"/>
                  </a:lnTo>
                  <a:lnTo>
                    <a:pt x="33470" y="58096"/>
                  </a:lnTo>
                  <a:lnTo>
                    <a:pt x="33746" y="58373"/>
                  </a:lnTo>
                  <a:lnTo>
                    <a:pt x="33746" y="58649"/>
                  </a:lnTo>
                  <a:lnTo>
                    <a:pt x="33746" y="58925"/>
                  </a:lnTo>
                  <a:lnTo>
                    <a:pt x="34023" y="58925"/>
                  </a:lnTo>
                  <a:lnTo>
                    <a:pt x="34023" y="59202"/>
                  </a:lnTo>
                  <a:lnTo>
                    <a:pt x="34023" y="59478"/>
                  </a:lnTo>
                  <a:lnTo>
                    <a:pt x="34023" y="59755"/>
                  </a:lnTo>
                  <a:lnTo>
                    <a:pt x="34299" y="60031"/>
                  </a:lnTo>
                  <a:lnTo>
                    <a:pt x="34299" y="60308"/>
                  </a:lnTo>
                  <a:lnTo>
                    <a:pt x="34575" y="60308"/>
                  </a:lnTo>
                  <a:lnTo>
                    <a:pt x="34575" y="60584"/>
                  </a:lnTo>
                  <a:lnTo>
                    <a:pt x="34575" y="60861"/>
                  </a:lnTo>
                  <a:lnTo>
                    <a:pt x="34851" y="60861"/>
                  </a:lnTo>
                  <a:lnTo>
                    <a:pt x="34851" y="61137"/>
                  </a:lnTo>
                  <a:lnTo>
                    <a:pt x="35127" y="61137"/>
                  </a:lnTo>
                  <a:lnTo>
                    <a:pt x="35127" y="61414"/>
                  </a:lnTo>
                  <a:lnTo>
                    <a:pt x="35127" y="61690"/>
                  </a:lnTo>
                  <a:lnTo>
                    <a:pt x="35127" y="61967"/>
                  </a:lnTo>
                  <a:lnTo>
                    <a:pt x="35404" y="61967"/>
                  </a:lnTo>
                  <a:lnTo>
                    <a:pt x="35404" y="62243"/>
                  </a:lnTo>
                  <a:lnTo>
                    <a:pt x="35404" y="62520"/>
                  </a:lnTo>
                  <a:lnTo>
                    <a:pt x="35680" y="62520"/>
                  </a:lnTo>
                  <a:lnTo>
                    <a:pt x="35680" y="62796"/>
                  </a:lnTo>
                  <a:lnTo>
                    <a:pt x="35680" y="63072"/>
                  </a:lnTo>
                  <a:lnTo>
                    <a:pt x="35680" y="63349"/>
                  </a:lnTo>
                  <a:lnTo>
                    <a:pt x="35680" y="63625"/>
                  </a:lnTo>
                  <a:lnTo>
                    <a:pt x="35680" y="63902"/>
                  </a:lnTo>
                  <a:lnTo>
                    <a:pt x="35680" y="64178"/>
                  </a:lnTo>
                  <a:lnTo>
                    <a:pt x="35680" y="64455"/>
                  </a:lnTo>
                  <a:lnTo>
                    <a:pt x="35956" y="64455"/>
                  </a:lnTo>
                  <a:lnTo>
                    <a:pt x="35956" y="64731"/>
                  </a:lnTo>
                  <a:lnTo>
                    <a:pt x="36232" y="64731"/>
                  </a:lnTo>
                  <a:lnTo>
                    <a:pt x="36232" y="65008"/>
                  </a:lnTo>
                  <a:lnTo>
                    <a:pt x="36509" y="65008"/>
                  </a:lnTo>
                  <a:lnTo>
                    <a:pt x="36509" y="65284"/>
                  </a:lnTo>
                  <a:lnTo>
                    <a:pt x="36785" y="65284"/>
                  </a:lnTo>
                  <a:lnTo>
                    <a:pt x="37061" y="65284"/>
                  </a:lnTo>
                  <a:lnTo>
                    <a:pt x="37061" y="65561"/>
                  </a:lnTo>
                  <a:lnTo>
                    <a:pt x="37061" y="65837"/>
                  </a:lnTo>
                  <a:lnTo>
                    <a:pt x="37338" y="65837"/>
                  </a:lnTo>
                  <a:lnTo>
                    <a:pt x="37338" y="66113"/>
                  </a:lnTo>
                  <a:lnTo>
                    <a:pt x="37614" y="66113"/>
                  </a:lnTo>
                  <a:lnTo>
                    <a:pt x="37890" y="66390"/>
                  </a:lnTo>
                  <a:lnTo>
                    <a:pt x="38167" y="66390"/>
                  </a:lnTo>
                  <a:lnTo>
                    <a:pt x="38443" y="66390"/>
                  </a:lnTo>
                  <a:lnTo>
                    <a:pt x="38443" y="66113"/>
                  </a:lnTo>
                  <a:lnTo>
                    <a:pt x="38719" y="66113"/>
                  </a:lnTo>
                  <a:lnTo>
                    <a:pt x="38719" y="65837"/>
                  </a:lnTo>
                  <a:lnTo>
                    <a:pt x="38995" y="65837"/>
                  </a:lnTo>
                  <a:lnTo>
                    <a:pt x="38995" y="65561"/>
                  </a:lnTo>
                  <a:lnTo>
                    <a:pt x="39271" y="65561"/>
                  </a:lnTo>
                  <a:lnTo>
                    <a:pt x="39548" y="65284"/>
                  </a:lnTo>
                  <a:lnTo>
                    <a:pt x="39824" y="65284"/>
                  </a:lnTo>
                  <a:lnTo>
                    <a:pt x="39824" y="65008"/>
                  </a:lnTo>
                  <a:lnTo>
                    <a:pt x="40100" y="65008"/>
                  </a:lnTo>
                  <a:lnTo>
                    <a:pt x="40376" y="64731"/>
                  </a:lnTo>
                  <a:lnTo>
                    <a:pt x="40653" y="64731"/>
                  </a:lnTo>
                  <a:lnTo>
                    <a:pt x="40653" y="65008"/>
                  </a:lnTo>
                  <a:lnTo>
                    <a:pt x="40929" y="65008"/>
                  </a:lnTo>
                  <a:lnTo>
                    <a:pt x="41205" y="65008"/>
                  </a:lnTo>
                  <a:lnTo>
                    <a:pt x="41205" y="65284"/>
                  </a:lnTo>
                  <a:lnTo>
                    <a:pt x="41482" y="65284"/>
                  </a:lnTo>
                  <a:lnTo>
                    <a:pt x="41482" y="65561"/>
                  </a:lnTo>
                  <a:lnTo>
                    <a:pt x="41758" y="65561"/>
                  </a:lnTo>
                  <a:lnTo>
                    <a:pt x="42034" y="65561"/>
                  </a:lnTo>
                  <a:lnTo>
                    <a:pt x="42034" y="65837"/>
                  </a:lnTo>
                  <a:lnTo>
                    <a:pt x="42310" y="65837"/>
                  </a:lnTo>
                  <a:lnTo>
                    <a:pt x="42587" y="66113"/>
                  </a:lnTo>
                  <a:lnTo>
                    <a:pt x="42863" y="66113"/>
                  </a:lnTo>
                  <a:lnTo>
                    <a:pt x="43139" y="66113"/>
                  </a:lnTo>
                  <a:lnTo>
                    <a:pt x="43139" y="65837"/>
                  </a:lnTo>
                  <a:lnTo>
                    <a:pt x="43415" y="65837"/>
                  </a:lnTo>
                  <a:lnTo>
                    <a:pt x="43692" y="65837"/>
                  </a:lnTo>
                  <a:lnTo>
                    <a:pt x="43692" y="66113"/>
                  </a:lnTo>
                  <a:lnTo>
                    <a:pt x="43968" y="66390"/>
                  </a:lnTo>
                  <a:lnTo>
                    <a:pt x="43968" y="66667"/>
                  </a:lnTo>
                  <a:lnTo>
                    <a:pt x="43968" y="66943"/>
                  </a:lnTo>
                  <a:lnTo>
                    <a:pt x="43968" y="67219"/>
                  </a:lnTo>
                  <a:lnTo>
                    <a:pt x="43692" y="67219"/>
                  </a:lnTo>
                  <a:lnTo>
                    <a:pt x="43692" y="67496"/>
                  </a:lnTo>
                  <a:lnTo>
                    <a:pt x="43692" y="67772"/>
                  </a:lnTo>
                  <a:lnTo>
                    <a:pt x="43968" y="68049"/>
                  </a:lnTo>
                  <a:lnTo>
                    <a:pt x="44244" y="68049"/>
                  </a:lnTo>
                  <a:lnTo>
                    <a:pt x="44244" y="67772"/>
                  </a:lnTo>
                  <a:lnTo>
                    <a:pt x="44520" y="67772"/>
                  </a:lnTo>
                  <a:lnTo>
                    <a:pt x="44520" y="67496"/>
                  </a:lnTo>
                  <a:lnTo>
                    <a:pt x="44520" y="67219"/>
                  </a:lnTo>
                  <a:lnTo>
                    <a:pt x="44797" y="67219"/>
                  </a:lnTo>
                  <a:lnTo>
                    <a:pt x="44797" y="66943"/>
                  </a:lnTo>
                  <a:lnTo>
                    <a:pt x="45073" y="66667"/>
                  </a:lnTo>
                  <a:lnTo>
                    <a:pt x="45073" y="66390"/>
                  </a:lnTo>
                  <a:lnTo>
                    <a:pt x="45073" y="66113"/>
                  </a:lnTo>
                  <a:lnTo>
                    <a:pt x="45073" y="65837"/>
                  </a:lnTo>
                  <a:lnTo>
                    <a:pt x="45073" y="65561"/>
                  </a:lnTo>
                  <a:lnTo>
                    <a:pt x="45073" y="65284"/>
                  </a:lnTo>
                  <a:lnTo>
                    <a:pt x="45349" y="65284"/>
                  </a:lnTo>
                  <a:lnTo>
                    <a:pt x="45349" y="65008"/>
                  </a:lnTo>
                  <a:lnTo>
                    <a:pt x="45626" y="65008"/>
                  </a:lnTo>
                  <a:lnTo>
                    <a:pt x="45626" y="64731"/>
                  </a:lnTo>
                  <a:lnTo>
                    <a:pt x="45902" y="64731"/>
                  </a:lnTo>
                  <a:lnTo>
                    <a:pt x="45902" y="64455"/>
                  </a:lnTo>
                  <a:lnTo>
                    <a:pt x="46178" y="64455"/>
                  </a:lnTo>
                  <a:lnTo>
                    <a:pt x="46454" y="64455"/>
                  </a:lnTo>
                  <a:lnTo>
                    <a:pt x="46454" y="64178"/>
                  </a:lnTo>
                  <a:lnTo>
                    <a:pt x="46731" y="64178"/>
                  </a:lnTo>
                  <a:lnTo>
                    <a:pt x="47007" y="64178"/>
                  </a:lnTo>
                  <a:lnTo>
                    <a:pt x="47283" y="64178"/>
                  </a:lnTo>
                  <a:lnTo>
                    <a:pt x="47283" y="64455"/>
                  </a:lnTo>
                  <a:lnTo>
                    <a:pt x="47559" y="64455"/>
                  </a:lnTo>
                  <a:lnTo>
                    <a:pt x="47559" y="64731"/>
                  </a:lnTo>
                  <a:lnTo>
                    <a:pt x="47836" y="64731"/>
                  </a:lnTo>
                  <a:lnTo>
                    <a:pt x="47836" y="65008"/>
                  </a:lnTo>
                  <a:lnTo>
                    <a:pt x="47836" y="65284"/>
                  </a:lnTo>
                  <a:lnTo>
                    <a:pt x="48112" y="65284"/>
                  </a:lnTo>
                  <a:lnTo>
                    <a:pt x="48112" y="65561"/>
                  </a:lnTo>
                  <a:lnTo>
                    <a:pt x="48112" y="65837"/>
                  </a:lnTo>
                  <a:lnTo>
                    <a:pt x="48388" y="66113"/>
                  </a:lnTo>
                  <a:lnTo>
                    <a:pt x="48388" y="66390"/>
                  </a:lnTo>
                  <a:lnTo>
                    <a:pt x="48388" y="66667"/>
                  </a:lnTo>
                  <a:lnTo>
                    <a:pt x="48112" y="66667"/>
                  </a:lnTo>
                  <a:lnTo>
                    <a:pt x="48112" y="66943"/>
                  </a:lnTo>
                  <a:lnTo>
                    <a:pt x="47836" y="67219"/>
                  </a:lnTo>
                  <a:lnTo>
                    <a:pt x="47836" y="67496"/>
                  </a:lnTo>
                  <a:lnTo>
                    <a:pt x="47836" y="67772"/>
                  </a:lnTo>
                  <a:lnTo>
                    <a:pt x="47836" y="68049"/>
                  </a:lnTo>
                  <a:lnTo>
                    <a:pt x="47836" y="68325"/>
                  </a:lnTo>
                  <a:lnTo>
                    <a:pt x="47836" y="68602"/>
                  </a:lnTo>
                  <a:lnTo>
                    <a:pt x="47836" y="68878"/>
                  </a:lnTo>
                  <a:lnTo>
                    <a:pt x="47559" y="68878"/>
                  </a:lnTo>
                  <a:lnTo>
                    <a:pt x="47559" y="69154"/>
                  </a:lnTo>
                  <a:lnTo>
                    <a:pt x="47559" y="69431"/>
                  </a:lnTo>
                  <a:lnTo>
                    <a:pt x="47559" y="69708"/>
                  </a:lnTo>
                  <a:lnTo>
                    <a:pt x="47559" y="69984"/>
                  </a:lnTo>
                  <a:lnTo>
                    <a:pt x="47283" y="69984"/>
                  </a:lnTo>
                  <a:lnTo>
                    <a:pt x="47007" y="70260"/>
                  </a:lnTo>
                  <a:lnTo>
                    <a:pt x="46731" y="70537"/>
                  </a:lnTo>
                  <a:lnTo>
                    <a:pt x="46178" y="70814"/>
                  </a:lnTo>
                  <a:lnTo>
                    <a:pt x="45626" y="70814"/>
                  </a:lnTo>
                  <a:lnTo>
                    <a:pt x="45073" y="71090"/>
                  </a:lnTo>
                  <a:lnTo>
                    <a:pt x="44797" y="71366"/>
                  </a:lnTo>
                  <a:lnTo>
                    <a:pt x="44244" y="71919"/>
                  </a:lnTo>
                  <a:lnTo>
                    <a:pt x="43968" y="72196"/>
                  </a:lnTo>
                  <a:lnTo>
                    <a:pt x="43692" y="73578"/>
                  </a:lnTo>
                  <a:lnTo>
                    <a:pt x="43692" y="73855"/>
                  </a:lnTo>
                  <a:lnTo>
                    <a:pt x="43415" y="73855"/>
                  </a:lnTo>
                  <a:lnTo>
                    <a:pt x="43415" y="74131"/>
                  </a:lnTo>
                  <a:lnTo>
                    <a:pt x="43139" y="74407"/>
                  </a:lnTo>
                  <a:lnTo>
                    <a:pt x="43139" y="74684"/>
                  </a:lnTo>
                  <a:lnTo>
                    <a:pt x="42863" y="74684"/>
                  </a:lnTo>
                  <a:lnTo>
                    <a:pt x="42863" y="74960"/>
                  </a:lnTo>
                  <a:lnTo>
                    <a:pt x="42587" y="75237"/>
                  </a:lnTo>
                  <a:lnTo>
                    <a:pt x="42310" y="75513"/>
                  </a:lnTo>
                  <a:lnTo>
                    <a:pt x="42034" y="75513"/>
                  </a:lnTo>
                  <a:lnTo>
                    <a:pt x="42034" y="75790"/>
                  </a:lnTo>
                  <a:lnTo>
                    <a:pt x="41758" y="75790"/>
                  </a:lnTo>
                  <a:lnTo>
                    <a:pt x="41758" y="76066"/>
                  </a:lnTo>
                  <a:lnTo>
                    <a:pt x="41482" y="76066"/>
                  </a:lnTo>
                  <a:lnTo>
                    <a:pt x="41482" y="76343"/>
                  </a:lnTo>
                  <a:lnTo>
                    <a:pt x="41205" y="76343"/>
                  </a:lnTo>
                  <a:lnTo>
                    <a:pt x="40929" y="76343"/>
                  </a:lnTo>
                  <a:lnTo>
                    <a:pt x="40929" y="76619"/>
                  </a:lnTo>
                  <a:lnTo>
                    <a:pt x="40653" y="76619"/>
                  </a:lnTo>
                  <a:lnTo>
                    <a:pt x="40376" y="76619"/>
                  </a:lnTo>
                  <a:lnTo>
                    <a:pt x="40100" y="76896"/>
                  </a:lnTo>
                  <a:lnTo>
                    <a:pt x="39824" y="76896"/>
                  </a:lnTo>
                  <a:lnTo>
                    <a:pt x="39824" y="77172"/>
                  </a:lnTo>
                  <a:lnTo>
                    <a:pt x="39548" y="77172"/>
                  </a:lnTo>
                  <a:lnTo>
                    <a:pt x="39548" y="77448"/>
                  </a:lnTo>
                  <a:lnTo>
                    <a:pt x="39271" y="77448"/>
                  </a:lnTo>
                  <a:lnTo>
                    <a:pt x="39271" y="77725"/>
                  </a:lnTo>
                  <a:lnTo>
                    <a:pt x="39271" y="78002"/>
                  </a:lnTo>
                  <a:lnTo>
                    <a:pt x="39271" y="78278"/>
                  </a:lnTo>
                  <a:lnTo>
                    <a:pt x="39271" y="78554"/>
                  </a:lnTo>
                  <a:lnTo>
                    <a:pt x="39271" y="78831"/>
                  </a:lnTo>
                  <a:lnTo>
                    <a:pt x="39271" y="79107"/>
                  </a:lnTo>
                  <a:lnTo>
                    <a:pt x="38995" y="79107"/>
                  </a:lnTo>
                  <a:lnTo>
                    <a:pt x="38719" y="78831"/>
                  </a:lnTo>
                  <a:lnTo>
                    <a:pt x="38443" y="78831"/>
                  </a:lnTo>
                  <a:lnTo>
                    <a:pt x="38443" y="78554"/>
                  </a:lnTo>
                  <a:lnTo>
                    <a:pt x="38167" y="78554"/>
                  </a:lnTo>
                  <a:lnTo>
                    <a:pt x="37890" y="78554"/>
                  </a:lnTo>
                  <a:lnTo>
                    <a:pt x="37890" y="78278"/>
                  </a:lnTo>
                  <a:lnTo>
                    <a:pt x="37890" y="78002"/>
                  </a:lnTo>
                  <a:lnTo>
                    <a:pt x="37890" y="77725"/>
                  </a:lnTo>
                  <a:lnTo>
                    <a:pt x="38167" y="77725"/>
                  </a:lnTo>
                  <a:lnTo>
                    <a:pt x="38167" y="77448"/>
                  </a:lnTo>
                  <a:lnTo>
                    <a:pt x="38443" y="77172"/>
                  </a:lnTo>
                  <a:lnTo>
                    <a:pt x="38443" y="76896"/>
                  </a:lnTo>
                  <a:lnTo>
                    <a:pt x="38719" y="76896"/>
                  </a:lnTo>
                  <a:lnTo>
                    <a:pt x="38719" y="76619"/>
                  </a:lnTo>
                  <a:lnTo>
                    <a:pt x="38719" y="76343"/>
                  </a:lnTo>
                  <a:lnTo>
                    <a:pt x="38719" y="76066"/>
                  </a:lnTo>
                  <a:lnTo>
                    <a:pt x="38719" y="75790"/>
                  </a:lnTo>
                  <a:lnTo>
                    <a:pt x="38719" y="75513"/>
                  </a:lnTo>
                  <a:lnTo>
                    <a:pt x="38719" y="75237"/>
                  </a:lnTo>
                  <a:lnTo>
                    <a:pt x="38719" y="74960"/>
                  </a:lnTo>
                  <a:lnTo>
                    <a:pt x="38443" y="74960"/>
                  </a:lnTo>
                  <a:lnTo>
                    <a:pt x="38443" y="74684"/>
                  </a:lnTo>
                  <a:lnTo>
                    <a:pt x="38167" y="74684"/>
                  </a:lnTo>
                  <a:lnTo>
                    <a:pt x="38167" y="74407"/>
                  </a:lnTo>
                  <a:lnTo>
                    <a:pt x="37890" y="74407"/>
                  </a:lnTo>
                  <a:lnTo>
                    <a:pt x="37890" y="74131"/>
                  </a:lnTo>
                  <a:lnTo>
                    <a:pt x="37890" y="73855"/>
                  </a:lnTo>
                  <a:lnTo>
                    <a:pt x="37890" y="73578"/>
                  </a:lnTo>
                  <a:lnTo>
                    <a:pt x="37614" y="73578"/>
                  </a:lnTo>
                  <a:lnTo>
                    <a:pt x="37614" y="73301"/>
                  </a:lnTo>
                  <a:lnTo>
                    <a:pt x="37614" y="73025"/>
                  </a:lnTo>
                  <a:lnTo>
                    <a:pt x="37338" y="73025"/>
                  </a:lnTo>
                  <a:lnTo>
                    <a:pt x="37338" y="72749"/>
                  </a:lnTo>
                  <a:lnTo>
                    <a:pt x="37061" y="72472"/>
                  </a:lnTo>
                  <a:lnTo>
                    <a:pt x="37061" y="72196"/>
                  </a:lnTo>
                  <a:lnTo>
                    <a:pt x="37061" y="71919"/>
                  </a:lnTo>
                  <a:lnTo>
                    <a:pt x="37061" y="71643"/>
                  </a:lnTo>
                  <a:lnTo>
                    <a:pt x="37338" y="71643"/>
                  </a:lnTo>
                  <a:lnTo>
                    <a:pt x="37338" y="71366"/>
                  </a:lnTo>
                  <a:lnTo>
                    <a:pt x="37614" y="71366"/>
                  </a:lnTo>
                  <a:lnTo>
                    <a:pt x="37614" y="71090"/>
                  </a:lnTo>
                  <a:lnTo>
                    <a:pt x="37890" y="71090"/>
                  </a:lnTo>
                  <a:lnTo>
                    <a:pt x="37890" y="70814"/>
                  </a:lnTo>
                  <a:lnTo>
                    <a:pt x="37614" y="70814"/>
                  </a:lnTo>
                  <a:lnTo>
                    <a:pt x="37338" y="70814"/>
                  </a:lnTo>
                  <a:lnTo>
                    <a:pt x="37338" y="71090"/>
                  </a:lnTo>
                  <a:lnTo>
                    <a:pt x="37061" y="71090"/>
                  </a:lnTo>
                  <a:lnTo>
                    <a:pt x="36785" y="71090"/>
                  </a:lnTo>
                  <a:lnTo>
                    <a:pt x="36509" y="71090"/>
                  </a:lnTo>
                  <a:lnTo>
                    <a:pt x="36509" y="71366"/>
                  </a:lnTo>
                  <a:lnTo>
                    <a:pt x="36232" y="71366"/>
                  </a:lnTo>
                  <a:lnTo>
                    <a:pt x="35956" y="71366"/>
                  </a:lnTo>
                  <a:lnTo>
                    <a:pt x="35680" y="71366"/>
                  </a:lnTo>
                  <a:lnTo>
                    <a:pt x="35680" y="71090"/>
                  </a:lnTo>
                  <a:lnTo>
                    <a:pt x="35404" y="71090"/>
                  </a:lnTo>
                  <a:lnTo>
                    <a:pt x="35404" y="70814"/>
                  </a:lnTo>
                  <a:lnTo>
                    <a:pt x="35404" y="70537"/>
                  </a:lnTo>
                  <a:lnTo>
                    <a:pt x="35127" y="70537"/>
                  </a:lnTo>
                  <a:lnTo>
                    <a:pt x="34851" y="70537"/>
                  </a:lnTo>
                  <a:lnTo>
                    <a:pt x="34575" y="70537"/>
                  </a:lnTo>
                  <a:lnTo>
                    <a:pt x="34575" y="70814"/>
                  </a:lnTo>
                  <a:lnTo>
                    <a:pt x="34299" y="70814"/>
                  </a:lnTo>
                  <a:lnTo>
                    <a:pt x="34023" y="70814"/>
                  </a:lnTo>
                  <a:lnTo>
                    <a:pt x="34023" y="71090"/>
                  </a:lnTo>
                  <a:lnTo>
                    <a:pt x="33746" y="71090"/>
                  </a:lnTo>
                  <a:lnTo>
                    <a:pt x="33470" y="71090"/>
                  </a:lnTo>
                  <a:lnTo>
                    <a:pt x="33470" y="71366"/>
                  </a:lnTo>
                  <a:lnTo>
                    <a:pt x="33194" y="71366"/>
                  </a:lnTo>
                  <a:lnTo>
                    <a:pt x="33194" y="71643"/>
                  </a:lnTo>
                  <a:lnTo>
                    <a:pt x="33194" y="71919"/>
                  </a:lnTo>
                  <a:lnTo>
                    <a:pt x="32917" y="71919"/>
                  </a:lnTo>
                  <a:lnTo>
                    <a:pt x="32917" y="72196"/>
                  </a:lnTo>
                  <a:lnTo>
                    <a:pt x="33194" y="72472"/>
                  </a:lnTo>
                  <a:lnTo>
                    <a:pt x="33194" y="72749"/>
                  </a:lnTo>
                  <a:lnTo>
                    <a:pt x="33470" y="72749"/>
                  </a:lnTo>
                  <a:lnTo>
                    <a:pt x="33470" y="73025"/>
                  </a:lnTo>
                  <a:lnTo>
                    <a:pt x="33194" y="73025"/>
                  </a:lnTo>
                  <a:lnTo>
                    <a:pt x="32917" y="73025"/>
                  </a:lnTo>
                  <a:lnTo>
                    <a:pt x="32917" y="73301"/>
                  </a:lnTo>
                  <a:lnTo>
                    <a:pt x="32641" y="73301"/>
                  </a:lnTo>
                  <a:lnTo>
                    <a:pt x="32365" y="73301"/>
                  </a:lnTo>
                  <a:lnTo>
                    <a:pt x="32088" y="73301"/>
                  </a:lnTo>
                  <a:lnTo>
                    <a:pt x="31812" y="73301"/>
                  </a:lnTo>
                  <a:lnTo>
                    <a:pt x="31536" y="73301"/>
                  </a:lnTo>
                  <a:lnTo>
                    <a:pt x="31260" y="73301"/>
                  </a:lnTo>
                  <a:lnTo>
                    <a:pt x="30983" y="73301"/>
                  </a:lnTo>
                  <a:lnTo>
                    <a:pt x="30983" y="73025"/>
                  </a:lnTo>
                  <a:lnTo>
                    <a:pt x="30707" y="73025"/>
                  </a:lnTo>
                  <a:lnTo>
                    <a:pt x="30431" y="73025"/>
                  </a:lnTo>
                  <a:lnTo>
                    <a:pt x="30155" y="73025"/>
                  </a:lnTo>
                  <a:lnTo>
                    <a:pt x="30155" y="72749"/>
                  </a:lnTo>
                  <a:lnTo>
                    <a:pt x="29879" y="72749"/>
                  </a:lnTo>
                  <a:lnTo>
                    <a:pt x="29879" y="72472"/>
                  </a:lnTo>
                  <a:lnTo>
                    <a:pt x="29602" y="72472"/>
                  </a:lnTo>
                  <a:lnTo>
                    <a:pt x="29326" y="72472"/>
                  </a:lnTo>
                  <a:lnTo>
                    <a:pt x="29050" y="72196"/>
                  </a:lnTo>
                  <a:lnTo>
                    <a:pt x="28773" y="72196"/>
                  </a:lnTo>
                  <a:lnTo>
                    <a:pt x="28773" y="71919"/>
                  </a:lnTo>
                  <a:lnTo>
                    <a:pt x="28497" y="71919"/>
                  </a:lnTo>
                  <a:lnTo>
                    <a:pt x="28497" y="71643"/>
                  </a:lnTo>
                  <a:lnTo>
                    <a:pt x="28221" y="71643"/>
                  </a:lnTo>
                  <a:lnTo>
                    <a:pt x="27944" y="71643"/>
                  </a:lnTo>
                  <a:lnTo>
                    <a:pt x="27944" y="71366"/>
                  </a:lnTo>
                  <a:lnTo>
                    <a:pt x="27668" y="71366"/>
                  </a:lnTo>
                  <a:lnTo>
                    <a:pt x="27392" y="71366"/>
                  </a:lnTo>
                  <a:lnTo>
                    <a:pt x="27392" y="71643"/>
                  </a:lnTo>
                  <a:lnTo>
                    <a:pt x="27116" y="71643"/>
                  </a:lnTo>
                  <a:lnTo>
                    <a:pt x="27116" y="71366"/>
                  </a:lnTo>
                  <a:lnTo>
                    <a:pt x="26839" y="71366"/>
                  </a:lnTo>
                  <a:lnTo>
                    <a:pt x="26839" y="71090"/>
                  </a:lnTo>
                  <a:lnTo>
                    <a:pt x="26839" y="70814"/>
                  </a:lnTo>
                  <a:lnTo>
                    <a:pt x="26839" y="70537"/>
                  </a:lnTo>
                  <a:lnTo>
                    <a:pt x="26839" y="70260"/>
                  </a:lnTo>
                  <a:lnTo>
                    <a:pt x="26839" y="69984"/>
                  </a:lnTo>
                  <a:lnTo>
                    <a:pt x="27116" y="69984"/>
                  </a:lnTo>
                  <a:lnTo>
                    <a:pt x="27116" y="69708"/>
                  </a:lnTo>
                  <a:lnTo>
                    <a:pt x="27116" y="69431"/>
                  </a:lnTo>
                  <a:lnTo>
                    <a:pt x="27116" y="69154"/>
                  </a:lnTo>
                  <a:lnTo>
                    <a:pt x="27116" y="68878"/>
                  </a:lnTo>
                  <a:lnTo>
                    <a:pt x="27116" y="68602"/>
                  </a:lnTo>
                  <a:lnTo>
                    <a:pt x="27116" y="68325"/>
                  </a:lnTo>
                  <a:lnTo>
                    <a:pt x="27392" y="68325"/>
                  </a:lnTo>
                  <a:lnTo>
                    <a:pt x="27392" y="68049"/>
                  </a:lnTo>
                  <a:lnTo>
                    <a:pt x="27392" y="67772"/>
                  </a:lnTo>
                  <a:lnTo>
                    <a:pt x="27392" y="67496"/>
                  </a:lnTo>
                  <a:lnTo>
                    <a:pt x="27392" y="67219"/>
                  </a:lnTo>
                  <a:lnTo>
                    <a:pt x="27392" y="66943"/>
                  </a:lnTo>
                  <a:lnTo>
                    <a:pt x="27392" y="66667"/>
                  </a:lnTo>
                  <a:lnTo>
                    <a:pt x="27392" y="66390"/>
                  </a:lnTo>
                  <a:lnTo>
                    <a:pt x="27392" y="66113"/>
                  </a:lnTo>
                  <a:lnTo>
                    <a:pt x="27392" y="65837"/>
                  </a:lnTo>
                  <a:lnTo>
                    <a:pt x="27392" y="65561"/>
                  </a:lnTo>
                  <a:lnTo>
                    <a:pt x="27392" y="65284"/>
                  </a:lnTo>
                  <a:lnTo>
                    <a:pt x="27392" y="65008"/>
                  </a:lnTo>
                  <a:lnTo>
                    <a:pt x="27392" y="64731"/>
                  </a:lnTo>
                  <a:lnTo>
                    <a:pt x="27392" y="64455"/>
                  </a:lnTo>
                  <a:lnTo>
                    <a:pt x="27392" y="64178"/>
                  </a:lnTo>
                  <a:lnTo>
                    <a:pt x="27668" y="64178"/>
                  </a:lnTo>
                  <a:lnTo>
                    <a:pt x="27668" y="63902"/>
                  </a:lnTo>
                  <a:lnTo>
                    <a:pt x="27944" y="63625"/>
                  </a:lnTo>
                  <a:lnTo>
                    <a:pt x="28221" y="63625"/>
                  </a:lnTo>
                  <a:lnTo>
                    <a:pt x="28221" y="63349"/>
                  </a:lnTo>
                  <a:lnTo>
                    <a:pt x="27944" y="63349"/>
                  </a:lnTo>
                  <a:lnTo>
                    <a:pt x="27668" y="63349"/>
                  </a:lnTo>
                  <a:lnTo>
                    <a:pt x="27392" y="63349"/>
                  </a:lnTo>
                  <a:lnTo>
                    <a:pt x="27116" y="63349"/>
                  </a:lnTo>
                  <a:lnTo>
                    <a:pt x="26839" y="63349"/>
                  </a:lnTo>
                  <a:lnTo>
                    <a:pt x="26563" y="63349"/>
                  </a:lnTo>
                  <a:lnTo>
                    <a:pt x="26563" y="63625"/>
                  </a:lnTo>
                  <a:lnTo>
                    <a:pt x="26287" y="63625"/>
                  </a:lnTo>
                  <a:lnTo>
                    <a:pt x="26011" y="63625"/>
                  </a:lnTo>
                  <a:lnTo>
                    <a:pt x="25735" y="63625"/>
                  </a:lnTo>
                  <a:lnTo>
                    <a:pt x="25458" y="63625"/>
                  </a:lnTo>
                  <a:lnTo>
                    <a:pt x="25735" y="63902"/>
                  </a:lnTo>
                  <a:lnTo>
                    <a:pt x="25735" y="64178"/>
                  </a:lnTo>
                  <a:lnTo>
                    <a:pt x="26011" y="64178"/>
                  </a:lnTo>
                  <a:lnTo>
                    <a:pt x="26011" y="64455"/>
                  </a:lnTo>
                  <a:lnTo>
                    <a:pt x="26011" y="64731"/>
                  </a:lnTo>
                  <a:lnTo>
                    <a:pt x="26011" y="65008"/>
                  </a:lnTo>
                  <a:lnTo>
                    <a:pt x="25735" y="65284"/>
                  </a:lnTo>
                  <a:lnTo>
                    <a:pt x="25458" y="65561"/>
                  </a:lnTo>
                  <a:lnTo>
                    <a:pt x="25458" y="65284"/>
                  </a:lnTo>
                  <a:lnTo>
                    <a:pt x="25182" y="65284"/>
                  </a:lnTo>
                  <a:lnTo>
                    <a:pt x="24906" y="65284"/>
                  </a:lnTo>
                  <a:lnTo>
                    <a:pt x="24629" y="65284"/>
                  </a:lnTo>
                  <a:lnTo>
                    <a:pt x="24353" y="65284"/>
                  </a:lnTo>
                  <a:lnTo>
                    <a:pt x="24077" y="65008"/>
                  </a:lnTo>
                  <a:lnTo>
                    <a:pt x="23801" y="65008"/>
                  </a:lnTo>
                  <a:lnTo>
                    <a:pt x="23524" y="65008"/>
                  </a:lnTo>
                  <a:lnTo>
                    <a:pt x="23248" y="65008"/>
                  </a:lnTo>
                  <a:lnTo>
                    <a:pt x="22972" y="65008"/>
                  </a:lnTo>
                  <a:lnTo>
                    <a:pt x="22695" y="65008"/>
                  </a:lnTo>
                  <a:lnTo>
                    <a:pt x="22419" y="65008"/>
                  </a:lnTo>
                  <a:lnTo>
                    <a:pt x="22419" y="65284"/>
                  </a:lnTo>
                  <a:lnTo>
                    <a:pt x="22143" y="65284"/>
                  </a:lnTo>
                  <a:lnTo>
                    <a:pt x="21867" y="65284"/>
                  </a:lnTo>
                  <a:lnTo>
                    <a:pt x="21591" y="65284"/>
                  </a:lnTo>
                  <a:lnTo>
                    <a:pt x="21314" y="65284"/>
                  </a:lnTo>
                  <a:lnTo>
                    <a:pt x="21038" y="65284"/>
                  </a:lnTo>
                  <a:lnTo>
                    <a:pt x="20762" y="65284"/>
                  </a:lnTo>
                  <a:lnTo>
                    <a:pt x="20762" y="65008"/>
                  </a:lnTo>
                  <a:lnTo>
                    <a:pt x="20485" y="65008"/>
                  </a:lnTo>
                  <a:lnTo>
                    <a:pt x="20209" y="64731"/>
                  </a:lnTo>
                  <a:lnTo>
                    <a:pt x="20209" y="64455"/>
                  </a:lnTo>
                  <a:lnTo>
                    <a:pt x="19933" y="64455"/>
                  </a:lnTo>
                  <a:lnTo>
                    <a:pt x="19657" y="64455"/>
                  </a:lnTo>
                  <a:lnTo>
                    <a:pt x="19657" y="64178"/>
                  </a:lnTo>
                  <a:lnTo>
                    <a:pt x="19380" y="64178"/>
                  </a:lnTo>
                  <a:lnTo>
                    <a:pt x="19104" y="64178"/>
                  </a:lnTo>
                  <a:lnTo>
                    <a:pt x="18828" y="63902"/>
                  </a:lnTo>
                  <a:lnTo>
                    <a:pt x="18551" y="63902"/>
                  </a:lnTo>
                  <a:lnTo>
                    <a:pt x="18275" y="63902"/>
                  </a:lnTo>
                  <a:lnTo>
                    <a:pt x="18275" y="63625"/>
                  </a:lnTo>
                  <a:lnTo>
                    <a:pt x="17999" y="63625"/>
                  </a:lnTo>
                  <a:lnTo>
                    <a:pt x="17723" y="63625"/>
                  </a:lnTo>
                  <a:lnTo>
                    <a:pt x="17723" y="63349"/>
                  </a:lnTo>
                  <a:lnTo>
                    <a:pt x="17447" y="63349"/>
                  </a:lnTo>
                  <a:lnTo>
                    <a:pt x="17723" y="63349"/>
                  </a:lnTo>
                  <a:lnTo>
                    <a:pt x="17723" y="63072"/>
                  </a:lnTo>
                  <a:lnTo>
                    <a:pt x="17723" y="62796"/>
                  </a:lnTo>
                  <a:lnTo>
                    <a:pt x="17723" y="62520"/>
                  </a:lnTo>
                  <a:lnTo>
                    <a:pt x="17723" y="62243"/>
                  </a:lnTo>
                  <a:lnTo>
                    <a:pt x="17999" y="62243"/>
                  </a:lnTo>
                  <a:lnTo>
                    <a:pt x="17999" y="61967"/>
                  </a:lnTo>
                  <a:lnTo>
                    <a:pt x="17999" y="61690"/>
                  </a:lnTo>
                  <a:lnTo>
                    <a:pt x="17999" y="61414"/>
                  </a:lnTo>
                  <a:lnTo>
                    <a:pt x="17999" y="61137"/>
                  </a:lnTo>
                  <a:lnTo>
                    <a:pt x="18275" y="61137"/>
                  </a:lnTo>
                  <a:lnTo>
                    <a:pt x="18275" y="60861"/>
                  </a:lnTo>
                  <a:lnTo>
                    <a:pt x="18275" y="60584"/>
                  </a:lnTo>
                  <a:lnTo>
                    <a:pt x="18551" y="60584"/>
                  </a:lnTo>
                  <a:lnTo>
                    <a:pt x="18551" y="60308"/>
                  </a:lnTo>
                  <a:lnTo>
                    <a:pt x="18828" y="60308"/>
                  </a:lnTo>
                  <a:lnTo>
                    <a:pt x="18828" y="60031"/>
                  </a:lnTo>
                  <a:lnTo>
                    <a:pt x="18828" y="59755"/>
                  </a:lnTo>
                  <a:lnTo>
                    <a:pt x="19104" y="59478"/>
                  </a:lnTo>
                  <a:lnTo>
                    <a:pt x="19104" y="59202"/>
                  </a:lnTo>
                  <a:lnTo>
                    <a:pt x="19104" y="58925"/>
                  </a:lnTo>
                  <a:lnTo>
                    <a:pt x="19104" y="58649"/>
                  </a:lnTo>
                  <a:lnTo>
                    <a:pt x="19104" y="58373"/>
                  </a:lnTo>
                  <a:lnTo>
                    <a:pt x="19104" y="58096"/>
                  </a:lnTo>
                  <a:lnTo>
                    <a:pt x="19104" y="57820"/>
                  </a:lnTo>
                  <a:lnTo>
                    <a:pt x="19380" y="57820"/>
                  </a:lnTo>
                  <a:lnTo>
                    <a:pt x="19380" y="57543"/>
                  </a:lnTo>
                  <a:lnTo>
                    <a:pt x="19380" y="57267"/>
                  </a:lnTo>
                  <a:lnTo>
                    <a:pt x="19657" y="57267"/>
                  </a:lnTo>
                  <a:lnTo>
                    <a:pt x="19657" y="56990"/>
                  </a:lnTo>
                  <a:lnTo>
                    <a:pt x="19657" y="56714"/>
                  </a:lnTo>
                  <a:lnTo>
                    <a:pt x="19657" y="56437"/>
                  </a:lnTo>
                  <a:lnTo>
                    <a:pt x="19657" y="56161"/>
                  </a:lnTo>
                  <a:lnTo>
                    <a:pt x="19657" y="55884"/>
                  </a:lnTo>
                  <a:lnTo>
                    <a:pt x="19933" y="55884"/>
                  </a:lnTo>
                  <a:lnTo>
                    <a:pt x="19933" y="55608"/>
                  </a:lnTo>
                  <a:lnTo>
                    <a:pt x="19933" y="55331"/>
                  </a:lnTo>
                  <a:lnTo>
                    <a:pt x="19933" y="55055"/>
                  </a:lnTo>
                  <a:lnTo>
                    <a:pt x="19933" y="54779"/>
                  </a:lnTo>
                  <a:lnTo>
                    <a:pt x="20209" y="54779"/>
                  </a:lnTo>
                  <a:lnTo>
                    <a:pt x="20209" y="54502"/>
                  </a:lnTo>
                  <a:lnTo>
                    <a:pt x="20209" y="54226"/>
                  </a:lnTo>
                  <a:lnTo>
                    <a:pt x="20209" y="53949"/>
                  </a:lnTo>
                  <a:lnTo>
                    <a:pt x="20485" y="53949"/>
                  </a:lnTo>
                  <a:lnTo>
                    <a:pt x="20485" y="53673"/>
                  </a:lnTo>
                  <a:lnTo>
                    <a:pt x="20485" y="53949"/>
                  </a:lnTo>
                  <a:lnTo>
                    <a:pt x="20762" y="53949"/>
                  </a:lnTo>
                  <a:lnTo>
                    <a:pt x="20762" y="53673"/>
                  </a:lnTo>
                  <a:lnTo>
                    <a:pt x="20762" y="53396"/>
                  </a:lnTo>
                  <a:lnTo>
                    <a:pt x="20762" y="53120"/>
                  </a:lnTo>
                  <a:lnTo>
                    <a:pt x="20762" y="52843"/>
                  </a:lnTo>
                  <a:lnTo>
                    <a:pt x="20762" y="52567"/>
                  </a:lnTo>
                  <a:lnTo>
                    <a:pt x="20762" y="52290"/>
                  </a:lnTo>
                  <a:lnTo>
                    <a:pt x="20762" y="52014"/>
                  </a:lnTo>
                  <a:lnTo>
                    <a:pt x="20485" y="52014"/>
                  </a:lnTo>
                  <a:lnTo>
                    <a:pt x="20485" y="51737"/>
                  </a:lnTo>
                  <a:lnTo>
                    <a:pt x="20485" y="51461"/>
                  </a:lnTo>
                  <a:lnTo>
                    <a:pt x="20485" y="51184"/>
                  </a:lnTo>
                  <a:lnTo>
                    <a:pt x="20485" y="50908"/>
                  </a:lnTo>
                  <a:lnTo>
                    <a:pt x="20762" y="50908"/>
                  </a:lnTo>
                  <a:lnTo>
                    <a:pt x="20762" y="50632"/>
                  </a:lnTo>
                  <a:lnTo>
                    <a:pt x="20762" y="50355"/>
                  </a:lnTo>
                  <a:lnTo>
                    <a:pt x="20485" y="50355"/>
                  </a:lnTo>
                  <a:lnTo>
                    <a:pt x="20485" y="50079"/>
                  </a:lnTo>
                  <a:lnTo>
                    <a:pt x="20485" y="49802"/>
                  </a:lnTo>
                  <a:lnTo>
                    <a:pt x="20485" y="49526"/>
                  </a:lnTo>
                  <a:lnTo>
                    <a:pt x="20209" y="49526"/>
                  </a:lnTo>
                  <a:lnTo>
                    <a:pt x="20209" y="49249"/>
                  </a:lnTo>
                  <a:lnTo>
                    <a:pt x="20209" y="48973"/>
                  </a:lnTo>
                  <a:lnTo>
                    <a:pt x="20209" y="48696"/>
                  </a:lnTo>
                  <a:lnTo>
                    <a:pt x="20209" y="48420"/>
                  </a:lnTo>
                  <a:lnTo>
                    <a:pt x="20209" y="48143"/>
                  </a:lnTo>
                  <a:lnTo>
                    <a:pt x="19933" y="48143"/>
                  </a:lnTo>
                  <a:lnTo>
                    <a:pt x="19933" y="47867"/>
                  </a:lnTo>
                  <a:lnTo>
                    <a:pt x="19933" y="47591"/>
                  </a:lnTo>
                  <a:lnTo>
                    <a:pt x="19933" y="47314"/>
                  </a:lnTo>
                  <a:lnTo>
                    <a:pt x="19657" y="47314"/>
                  </a:lnTo>
                  <a:lnTo>
                    <a:pt x="19657" y="47037"/>
                  </a:lnTo>
                  <a:lnTo>
                    <a:pt x="19657" y="46761"/>
                  </a:lnTo>
                  <a:lnTo>
                    <a:pt x="19657" y="46485"/>
                  </a:lnTo>
                  <a:lnTo>
                    <a:pt x="19657" y="46208"/>
                  </a:lnTo>
                  <a:lnTo>
                    <a:pt x="19380" y="46208"/>
                  </a:lnTo>
                  <a:lnTo>
                    <a:pt x="19380" y="45932"/>
                  </a:lnTo>
                  <a:lnTo>
                    <a:pt x="19380" y="45655"/>
                  </a:lnTo>
                  <a:lnTo>
                    <a:pt x="19380" y="45379"/>
                  </a:lnTo>
                  <a:lnTo>
                    <a:pt x="19104" y="45379"/>
                  </a:lnTo>
                  <a:lnTo>
                    <a:pt x="19104" y="45102"/>
                  </a:lnTo>
                  <a:lnTo>
                    <a:pt x="19104" y="44826"/>
                  </a:lnTo>
                  <a:lnTo>
                    <a:pt x="19104" y="44550"/>
                  </a:lnTo>
                  <a:lnTo>
                    <a:pt x="18828" y="44550"/>
                  </a:lnTo>
                  <a:lnTo>
                    <a:pt x="18828" y="44273"/>
                  </a:lnTo>
                  <a:lnTo>
                    <a:pt x="18828" y="43996"/>
                  </a:lnTo>
                  <a:lnTo>
                    <a:pt x="18828" y="43720"/>
                  </a:lnTo>
                  <a:lnTo>
                    <a:pt x="18551" y="43444"/>
                  </a:lnTo>
                  <a:lnTo>
                    <a:pt x="18551" y="43167"/>
                  </a:lnTo>
                  <a:lnTo>
                    <a:pt x="18551" y="42890"/>
                  </a:lnTo>
                  <a:lnTo>
                    <a:pt x="18275" y="42614"/>
                  </a:lnTo>
                  <a:lnTo>
                    <a:pt x="18275" y="42338"/>
                  </a:lnTo>
                  <a:lnTo>
                    <a:pt x="18275" y="42061"/>
                  </a:lnTo>
                  <a:lnTo>
                    <a:pt x="17999" y="41785"/>
                  </a:lnTo>
                  <a:lnTo>
                    <a:pt x="17999" y="41508"/>
                  </a:lnTo>
                  <a:lnTo>
                    <a:pt x="17999" y="41232"/>
                  </a:lnTo>
                  <a:lnTo>
                    <a:pt x="17723" y="41232"/>
                  </a:lnTo>
                  <a:lnTo>
                    <a:pt x="17723" y="40955"/>
                  </a:lnTo>
                  <a:lnTo>
                    <a:pt x="17723" y="40679"/>
                  </a:lnTo>
                  <a:lnTo>
                    <a:pt x="17447" y="40679"/>
                  </a:lnTo>
                  <a:lnTo>
                    <a:pt x="17447" y="40403"/>
                  </a:lnTo>
                  <a:lnTo>
                    <a:pt x="17447" y="40126"/>
                  </a:lnTo>
                  <a:lnTo>
                    <a:pt x="17447" y="39849"/>
                  </a:lnTo>
                  <a:lnTo>
                    <a:pt x="17170" y="39849"/>
                  </a:lnTo>
                  <a:lnTo>
                    <a:pt x="17170" y="39573"/>
                  </a:lnTo>
                  <a:lnTo>
                    <a:pt x="17170" y="39297"/>
                  </a:lnTo>
                  <a:lnTo>
                    <a:pt x="16894" y="39297"/>
                  </a:lnTo>
                  <a:lnTo>
                    <a:pt x="16894" y="39020"/>
                  </a:lnTo>
                  <a:lnTo>
                    <a:pt x="16894" y="38744"/>
                  </a:lnTo>
                  <a:lnTo>
                    <a:pt x="16618" y="38744"/>
                  </a:lnTo>
                  <a:lnTo>
                    <a:pt x="16618" y="38467"/>
                  </a:lnTo>
                  <a:lnTo>
                    <a:pt x="16618" y="38191"/>
                  </a:lnTo>
                  <a:lnTo>
                    <a:pt x="16341" y="37914"/>
                  </a:lnTo>
                  <a:lnTo>
                    <a:pt x="16341" y="37638"/>
                  </a:lnTo>
                  <a:lnTo>
                    <a:pt x="16341" y="37361"/>
                  </a:lnTo>
                  <a:lnTo>
                    <a:pt x="16065" y="37361"/>
                  </a:lnTo>
                  <a:lnTo>
                    <a:pt x="16065" y="37085"/>
                  </a:lnTo>
                  <a:lnTo>
                    <a:pt x="16065" y="36808"/>
                  </a:lnTo>
                  <a:lnTo>
                    <a:pt x="15789" y="36808"/>
                  </a:lnTo>
                  <a:lnTo>
                    <a:pt x="15789" y="36532"/>
                  </a:lnTo>
                  <a:lnTo>
                    <a:pt x="15789" y="36256"/>
                  </a:lnTo>
                  <a:lnTo>
                    <a:pt x="15513" y="36256"/>
                  </a:lnTo>
                  <a:lnTo>
                    <a:pt x="15513" y="35979"/>
                  </a:lnTo>
                  <a:lnTo>
                    <a:pt x="15513" y="35702"/>
                  </a:lnTo>
                  <a:lnTo>
                    <a:pt x="15236" y="35702"/>
                  </a:lnTo>
                  <a:lnTo>
                    <a:pt x="15236" y="35426"/>
                  </a:lnTo>
                  <a:lnTo>
                    <a:pt x="15236" y="35150"/>
                  </a:lnTo>
                  <a:lnTo>
                    <a:pt x="14960" y="35150"/>
                  </a:lnTo>
                  <a:lnTo>
                    <a:pt x="14960" y="34873"/>
                  </a:lnTo>
                  <a:lnTo>
                    <a:pt x="14684" y="34597"/>
                  </a:lnTo>
                  <a:lnTo>
                    <a:pt x="14684" y="34320"/>
                  </a:lnTo>
                  <a:lnTo>
                    <a:pt x="14407" y="34320"/>
                  </a:lnTo>
                  <a:lnTo>
                    <a:pt x="14407" y="34044"/>
                  </a:lnTo>
                  <a:lnTo>
                    <a:pt x="14407" y="33767"/>
                  </a:lnTo>
                  <a:lnTo>
                    <a:pt x="14131" y="33767"/>
                  </a:lnTo>
                  <a:lnTo>
                    <a:pt x="14131" y="33491"/>
                  </a:lnTo>
                  <a:lnTo>
                    <a:pt x="14131" y="33214"/>
                  </a:lnTo>
                  <a:lnTo>
                    <a:pt x="13855" y="33214"/>
                  </a:lnTo>
                  <a:lnTo>
                    <a:pt x="13855" y="32938"/>
                  </a:lnTo>
                  <a:lnTo>
                    <a:pt x="13579" y="32938"/>
                  </a:lnTo>
                  <a:lnTo>
                    <a:pt x="13579" y="32661"/>
                  </a:lnTo>
                  <a:lnTo>
                    <a:pt x="13579" y="32385"/>
                  </a:lnTo>
                  <a:lnTo>
                    <a:pt x="13303" y="32385"/>
                  </a:lnTo>
                  <a:lnTo>
                    <a:pt x="13303" y="32109"/>
                  </a:lnTo>
                  <a:lnTo>
                    <a:pt x="13303" y="31832"/>
                  </a:lnTo>
                  <a:lnTo>
                    <a:pt x="13026" y="31832"/>
                  </a:lnTo>
                  <a:lnTo>
                    <a:pt x="12750" y="31279"/>
                  </a:lnTo>
                  <a:lnTo>
                    <a:pt x="10816" y="28238"/>
                  </a:lnTo>
                  <a:lnTo>
                    <a:pt x="8606" y="24920"/>
                  </a:lnTo>
                  <a:lnTo>
                    <a:pt x="5291" y="21050"/>
                  </a:lnTo>
                  <a:lnTo>
                    <a:pt x="5015" y="20773"/>
                  </a:lnTo>
                  <a:lnTo>
                    <a:pt x="4738" y="20497"/>
                  </a:lnTo>
                  <a:lnTo>
                    <a:pt x="4186" y="20221"/>
                  </a:lnTo>
                  <a:lnTo>
                    <a:pt x="3910" y="19944"/>
                  </a:lnTo>
                  <a:lnTo>
                    <a:pt x="3633" y="19391"/>
                  </a:lnTo>
                  <a:lnTo>
                    <a:pt x="3357" y="19115"/>
                  </a:lnTo>
                  <a:lnTo>
                    <a:pt x="2804" y="18838"/>
                  </a:lnTo>
                  <a:lnTo>
                    <a:pt x="2528" y="18285"/>
                  </a:lnTo>
                  <a:lnTo>
                    <a:pt x="2252" y="18009"/>
                  </a:lnTo>
                  <a:lnTo>
                    <a:pt x="2252" y="17732"/>
                  </a:lnTo>
                  <a:lnTo>
                    <a:pt x="1699" y="17456"/>
                  </a:lnTo>
                  <a:lnTo>
                    <a:pt x="1699" y="17180"/>
                  </a:lnTo>
                  <a:lnTo>
                    <a:pt x="1423" y="17180"/>
                  </a:lnTo>
                  <a:lnTo>
                    <a:pt x="1147" y="16903"/>
                  </a:lnTo>
                  <a:lnTo>
                    <a:pt x="871" y="16626"/>
                  </a:lnTo>
                  <a:lnTo>
                    <a:pt x="871" y="16350"/>
                  </a:lnTo>
                  <a:lnTo>
                    <a:pt x="594" y="16074"/>
                  </a:lnTo>
                  <a:lnTo>
                    <a:pt x="318" y="15797"/>
                  </a:lnTo>
                  <a:lnTo>
                    <a:pt x="42" y="15521"/>
                  </a:lnTo>
                  <a:lnTo>
                    <a:pt x="42" y="15244"/>
                  </a:lnTo>
                  <a:lnTo>
                    <a:pt x="42" y="14968"/>
                  </a:lnTo>
                  <a:lnTo>
                    <a:pt x="42" y="14691"/>
                  </a:lnTo>
                  <a:lnTo>
                    <a:pt x="42" y="14139"/>
                  </a:lnTo>
                  <a:lnTo>
                    <a:pt x="42" y="13862"/>
                  </a:lnTo>
                  <a:lnTo>
                    <a:pt x="42" y="13585"/>
                  </a:lnTo>
                  <a:lnTo>
                    <a:pt x="42" y="13309"/>
                  </a:lnTo>
                  <a:lnTo>
                    <a:pt x="42" y="13033"/>
                  </a:lnTo>
                  <a:lnTo>
                    <a:pt x="42" y="12756"/>
                  </a:lnTo>
                  <a:lnTo>
                    <a:pt x="42" y="12479"/>
                  </a:lnTo>
                  <a:lnTo>
                    <a:pt x="42" y="12203"/>
                  </a:lnTo>
                  <a:lnTo>
                    <a:pt x="42" y="11927"/>
                  </a:lnTo>
                  <a:lnTo>
                    <a:pt x="318" y="11650"/>
                  </a:lnTo>
                  <a:lnTo>
                    <a:pt x="594" y="11650"/>
                  </a:lnTo>
                  <a:lnTo>
                    <a:pt x="871" y="11374"/>
                  </a:lnTo>
                  <a:lnTo>
                    <a:pt x="871" y="11097"/>
                  </a:lnTo>
                  <a:lnTo>
                    <a:pt x="871" y="10821"/>
                  </a:lnTo>
                  <a:lnTo>
                    <a:pt x="594" y="10544"/>
                  </a:lnTo>
                  <a:lnTo>
                    <a:pt x="594" y="10268"/>
                  </a:lnTo>
                  <a:lnTo>
                    <a:pt x="594" y="9992"/>
                  </a:lnTo>
                  <a:lnTo>
                    <a:pt x="871" y="9992"/>
                  </a:lnTo>
                  <a:lnTo>
                    <a:pt x="1147" y="9715"/>
                  </a:lnTo>
                  <a:lnTo>
                    <a:pt x="1423" y="9715"/>
                  </a:lnTo>
                  <a:lnTo>
                    <a:pt x="1423" y="9438"/>
                  </a:lnTo>
                  <a:lnTo>
                    <a:pt x="1699" y="9162"/>
                  </a:lnTo>
                  <a:lnTo>
                    <a:pt x="1699" y="8886"/>
                  </a:lnTo>
                  <a:lnTo>
                    <a:pt x="1699" y="8609"/>
                  </a:lnTo>
                  <a:lnTo>
                    <a:pt x="1699" y="8333"/>
                  </a:lnTo>
                  <a:lnTo>
                    <a:pt x="1976" y="7780"/>
                  </a:lnTo>
                  <a:lnTo>
                    <a:pt x="2252" y="8056"/>
                  </a:lnTo>
                  <a:lnTo>
                    <a:pt x="2528" y="8333"/>
                  </a:lnTo>
                  <a:lnTo>
                    <a:pt x="2528" y="8609"/>
                  </a:lnTo>
                  <a:lnTo>
                    <a:pt x="2804" y="8886"/>
                  </a:lnTo>
                  <a:lnTo>
                    <a:pt x="2804" y="9162"/>
                  </a:lnTo>
                  <a:lnTo>
                    <a:pt x="3081" y="9438"/>
                  </a:lnTo>
                  <a:lnTo>
                    <a:pt x="3081" y="9715"/>
                  </a:lnTo>
                  <a:lnTo>
                    <a:pt x="3357" y="9715"/>
                  </a:lnTo>
                  <a:lnTo>
                    <a:pt x="3633" y="9715"/>
                  </a:lnTo>
                  <a:lnTo>
                    <a:pt x="3910" y="9715"/>
                  </a:lnTo>
                  <a:lnTo>
                    <a:pt x="4186" y="9715"/>
                  </a:lnTo>
                  <a:lnTo>
                    <a:pt x="4462" y="9715"/>
                  </a:lnTo>
                  <a:lnTo>
                    <a:pt x="5015" y="9715"/>
                  </a:lnTo>
                  <a:lnTo>
                    <a:pt x="5291" y="9438"/>
                  </a:lnTo>
                  <a:lnTo>
                    <a:pt x="5567" y="9438"/>
                  </a:lnTo>
                  <a:lnTo>
                    <a:pt x="5843" y="9162"/>
                  </a:lnTo>
                  <a:lnTo>
                    <a:pt x="6396" y="9162"/>
                  </a:lnTo>
                  <a:lnTo>
                    <a:pt x="6672" y="8886"/>
                  </a:lnTo>
                  <a:lnTo>
                    <a:pt x="6948" y="8609"/>
                  </a:lnTo>
                  <a:lnTo>
                    <a:pt x="7225" y="8333"/>
                  </a:lnTo>
                  <a:lnTo>
                    <a:pt x="7501" y="8056"/>
                  </a:lnTo>
                  <a:lnTo>
                    <a:pt x="7777" y="7780"/>
                  </a:lnTo>
                  <a:lnTo>
                    <a:pt x="8054" y="7503"/>
                  </a:lnTo>
                  <a:lnTo>
                    <a:pt x="8330" y="7227"/>
                  </a:lnTo>
                  <a:lnTo>
                    <a:pt x="8606" y="6950"/>
                  </a:lnTo>
                  <a:lnTo>
                    <a:pt x="8882" y="6397"/>
                  </a:lnTo>
                  <a:lnTo>
                    <a:pt x="9159" y="6121"/>
                  </a:lnTo>
                  <a:lnTo>
                    <a:pt x="9435" y="5845"/>
                  </a:lnTo>
                  <a:lnTo>
                    <a:pt x="9711" y="5292"/>
                  </a:lnTo>
                  <a:lnTo>
                    <a:pt x="9987" y="4739"/>
                  </a:lnTo>
                  <a:lnTo>
                    <a:pt x="9987" y="4462"/>
                  </a:lnTo>
                  <a:lnTo>
                    <a:pt x="9987" y="3909"/>
                  </a:lnTo>
                  <a:lnTo>
                    <a:pt x="10263" y="3356"/>
                  </a:lnTo>
                  <a:lnTo>
                    <a:pt x="9987" y="2803"/>
                  </a:lnTo>
                  <a:lnTo>
                    <a:pt x="10263" y="1145"/>
                  </a:lnTo>
                  <a:lnTo>
                    <a:pt x="9987" y="868"/>
                  </a:lnTo>
                  <a:lnTo>
                    <a:pt x="9711" y="868"/>
                  </a:lnTo>
                  <a:lnTo>
                    <a:pt x="9711" y="592"/>
                  </a:lnTo>
                  <a:lnTo>
                    <a:pt x="9435" y="315"/>
                  </a:lnTo>
                  <a:lnTo>
                    <a:pt x="9435" y="39"/>
                  </a:lnTo>
                  <a:lnTo>
                    <a:pt x="9435" y="39"/>
                  </a:lnTo>
                </a:path>
              </a:pathLst>
            </a:custGeom>
            <a:solidFill>
              <a:srgbClr val="F2F2F2"/>
            </a:solidFill>
            <a:ln w="14182" cap="rnd">
              <a:solidFill>
                <a:schemeClr val="bg1">
                  <a:lumMod val="50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B17F3CA6-78AE-9F89-C849-337B7C62FD54}"/>
                </a:ext>
              </a:extLst>
            </p:cNvPr>
            <p:cNvSpPr/>
            <p:nvPr/>
          </p:nvSpPr>
          <p:spPr>
            <a:xfrm>
              <a:off x="3176901" y="4087829"/>
              <a:ext cx="38845" cy="68683"/>
            </a:xfrm>
            <a:custGeom>
              <a:avLst/>
              <a:gdLst>
                <a:gd name="connsiteX0" fmla="*/ 4186 w 8287"/>
                <a:gd name="connsiteY0" fmla="*/ 4739 h 14652"/>
                <a:gd name="connsiteX1" fmla="*/ 4462 w 8287"/>
                <a:gd name="connsiteY1" fmla="*/ 4739 h 14652"/>
                <a:gd name="connsiteX2" fmla="*/ 4739 w 8287"/>
                <a:gd name="connsiteY2" fmla="*/ 4462 h 14652"/>
                <a:gd name="connsiteX3" fmla="*/ 5015 w 8287"/>
                <a:gd name="connsiteY3" fmla="*/ 4186 h 14652"/>
                <a:gd name="connsiteX4" fmla="*/ 5015 w 8287"/>
                <a:gd name="connsiteY4" fmla="*/ 3909 h 14652"/>
                <a:gd name="connsiteX5" fmla="*/ 5291 w 8287"/>
                <a:gd name="connsiteY5" fmla="*/ 3633 h 14652"/>
                <a:gd name="connsiteX6" fmla="*/ 5291 w 8287"/>
                <a:gd name="connsiteY6" fmla="*/ 3356 h 14652"/>
                <a:gd name="connsiteX7" fmla="*/ 5291 w 8287"/>
                <a:gd name="connsiteY7" fmla="*/ 3080 h 14652"/>
                <a:gd name="connsiteX8" fmla="*/ 5567 w 8287"/>
                <a:gd name="connsiteY8" fmla="*/ 3080 h 14652"/>
                <a:gd name="connsiteX9" fmla="*/ 5844 w 8287"/>
                <a:gd name="connsiteY9" fmla="*/ 3080 h 14652"/>
                <a:gd name="connsiteX10" fmla="*/ 6120 w 8287"/>
                <a:gd name="connsiteY10" fmla="*/ 2803 h 14652"/>
                <a:gd name="connsiteX11" fmla="*/ 6120 w 8287"/>
                <a:gd name="connsiteY11" fmla="*/ 2527 h 14652"/>
                <a:gd name="connsiteX12" fmla="*/ 6396 w 8287"/>
                <a:gd name="connsiteY12" fmla="*/ 2527 h 14652"/>
                <a:gd name="connsiteX13" fmla="*/ 6396 w 8287"/>
                <a:gd name="connsiteY13" fmla="*/ 2250 h 14652"/>
                <a:gd name="connsiteX14" fmla="*/ 6396 w 8287"/>
                <a:gd name="connsiteY14" fmla="*/ 1974 h 14652"/>
                <a:gd name="connsiteX15" fmla="*/ 6672 w 8287"/>
                <a:gd name="connsiteY15" fmla="*/ 1421 h 14652"/>
                <a:gd name="connsiteX16" fmla="*/ 6672 w 8287"/>
                <a:gd name="connsiteY16" fmla="*/ 1145 h 14652"/>
                <a:gd name="connsiteX17" fmla="*/ 6948 w 8287"/>
                <a:gd name="connsiteY17" fmla="*/ 868 h 14652"/>
                <a:gd name="connsiteX18" fmla="*/ 7225 w 8287"/>
                <a:gd name="connsiteY18" fmla="*/ 868 h 14652"/>
                <a:gd name="connsiteX19" fmla="*/ 7501 w 8287"/>
                <a:gd name="connsiteY19" fmla="*/ 592 h 14652"/>
                <a:gd name="connsiteX20" fmla="*/ 7777 w 8287"/>
                <a:gd name="connsiteY20" fmla="*/ 315 h 14652"/>
                <a:gd name="connsiteX21" fmla="*/ 8054 w 8287"/>
                <a:gd name="connsiteY21" fmla="*/ 315 h 14652"/>
                <a:gd name="connsiteX22" fmla="*/ 8330 w 8287"/>
                <a:gd name="connsiteY22" fmla="*/ 39 h 14652"/>
                <a:gd name="connsiteX23" fmla="*/ 8330 w 8287"/>
                <a:gd name="connsiteY23" fmla="*/ 315 h 14652"/>
                <a:gd name="connsiteX24" fmla="*/ 8330 w 8287"/>
                <a:gd name="connsiteY24" fmla="*/ 592 h 14652"/>
                <a:gd name="connsiteX25" fmla="*/ 8330 w 8287"/>
                <a:gd name="connsiteY25" fmla="*/ 868 h 14652"/>
                <a:gd name="connsiteX26" fmla="*/ 8054 w 8287"/>
                <a:gd name="connsiteY26" fmla="*/ 868 h 14652"/>
                <a:gd name="connsiteX27" fmla="*/ 8054 w 8287"/>
                <a:gd name="connsiteY27" fmla="*/ 1145 h 14652"/>
                <a:gd name="connsiteX28" fmla="*/ 8054 w 8287"/>
                <a:gd name="connsiteY28" fmla="*/ 1421 h 14652"/>
                <a:gd name="connsiteX29" fmla="*/ 7777 w 8287"/>
                <a:gd name="connsiteY29" fmla="*/ 1421 h 14652"/>
                <a:gd name="connsiteX30" fmla="*/ 7777 w 8287"/>
                <a:gd name="connsiteY30" fmla="*/ 1698 h 14652"/>
                <a:gd name="connsiteX31" fmla="*/ 7777 w 8287"/>
                <a:gd name="connsiteY31" fmla="*/ 1974 h 14652"/>
                <a:gd name="connsiteX32" fmla="*/ 7777 w 8287"/>
                <a:gd name="connsiteY32" fmla="*/ 2250 h 14652"/>
                <a:gd name="connsiteX33" fmla="*/ 7777 w 8287"/>
                <a:gd name="connsiteY33" fmla="*/ 2527 h 14652"/>
                <a:gd name="connsiteX34" fmla="*/ 8054 w 8287"/>
                <a:gd name="connsiteY34" fmla="*/ 2527 h 14652"/>
                <a:gd name="connsiteX35" fmla="*/ 8054 w 8287"/>
                <a:gd name="connsiteY35" fmla="*/ 2803 h 14652"/>
                <a:gd name="connsiteX36" fmla="*/ 8330 w 8287"/>
                <a:gd name="connsiteY36" fmla="*/ 3080 h 14652"/>
                <a:gd name="connsiteX37" fmla="*/ 8330 w 8287"/>
                <a:gd name="connsiteY37" fmla="*/ 3356 h 14652"/>
                <a:gd name="connsiteX38" fmla="*/ 8054 w 8287"/>
                <a:gd name="connsiteY38" fmla="*/ 3633 h 14652"/>
                <a:gd name="connsiteX39" fmla="*/ 8054 w 8287"/>
                <a:gd name="connsiteY39" fmla="*/ 3909 h 14652"/>
                <a:gd name="connsiteX40" fmla="*/ 8054 w 8287"/>
                <a:gd name="connsiteY40" fmla="*/ 4186 h 14652"/>
                <a:gd name="connsiteX41" fmla="*/ 8054 w 8287"/>
                <a:gd name="connsiteY41" fmla="*/ 4462 h 14652"/>
                <a:gd name="connsiteX42" fmla="*/ 8054 w 8287"/>
                <a:gd name="connsiteY42" fmla="*/ 4739 h 14652"/>
                <a:gd name="connsiteX43" fmla="*/ 8054 w 8287"/>
                <a:gd name="connsiteY43" fmla="*/ 5015 h 14652"/>
                <a:gd name="connsiteX44" fmla="*/ 8054 w 8287"/>
                <a:gd name="connsiteY44" fmla="*/ 5292 h 14652"/>
                <a:gd name="connsiteX45" fmla="*/ 7777 w 8287"/>
                <a:gd name="connsiteY45" fmla="*/ 5568 h 14652"/>
                <a:gd name="connsiteX46" fmla="*/ 7777 w 8287"/>
                <a:gd name="connsiteY46" fmla="*/ 5845 h 14652"/>
                <a:gd name="connsiteX47" fmla="*/ 7501 w 8287"/>
                <a:gd name="connsiteY47" fmla="*/ 6121 h 14652"/>
                <a:gd name="connsiteX48" fmla="*/ 7225 w 8287"/>
                <a:gd name="connsiteY48" fmla="*/ 6397 h 14652"/>
                <a:gd name="connsiteX49" fmla="*/ 7225 w 8287"/>
                <a:gd name="connsiteY49" fmla="*/ 6674 h 14652"/>
                <a:gd name="connsiteX50" fmla="*/ 7225 w 8287"/>
                <a:gd name="connsiteY50" fmla="*/ 6950 h 14652"/>
                <a:gd name="connsiteX51" fmla="*/ 7225 w 8287"/>
                <a:gd name="connsiteY51" fmla="*/ 7227 h 14652"/>
                <a:gd name="connsiteX52" fmla="*/ 6948 w 8287"/>
                <a:gd name="connsiteY52" fmla="*/ 7227 h 14652"/>
                <a:gd name="connsiteX53" fmla="*/ 6948 w 8287"/>
                <a:gd name="connsiteY53" fmla="*/ 7503 h 14652"/>
                <a:gd name="connsiteX54" fmla="*/ 6948 w 8287"/>
                <a:gd name="connsiteY54" fmla="*/ 7780 h 14652"/>
                <a:gd name="connsiteX55" fmla="*/ 6948 w 8287"/>
                <a:gd name="connsiteY55" fmla="*/ 8056 h 14652"/>
                <a:gd name="connsiteX56" fmla="*/ 6948 w 8287"/>
                <a:gd name="connsiteY56" fmla="*/ 8333 h 14652"/>
                <a:gd name="connsiteX57" fmla="*/ 6672 w 8287"/>
                <a:gd name="connsiteY57" fmla="*/ 8609 h 14652"/>
                <a:gd name="connsiteX58" fmla="*/ 6672 w 8287"/>
                <a:gd name="connsiteY58" fmla="*/ 8886 h 14652"/>
                <a:gd name="connsiteX59" fmla="*/ 6396 w 8287"/>
                <a:gd name="connsiteY59" fmla="*/ 8886 h 14652"/>
                <a:gd name="connsiteX60" fmla="*/ 6396 w 8287"/>
                <a:gd name="connsiteY60" fmla="*/ 9162 h 14652"/>
                <a:gd name="connsiteX61" fmla="*/ 6120 w 8287"/>
                <a:gd name="connsiteY61" fmla="*/ 9162 h 14652"/>
                <a:gd name="connsiteX62" fmla="*/ 6120 w 8287"/>
                <a:gd name="connsiteY62" fmla="*/ 9438 h 14652"/>
                <a:gd name="connsiteX63" fmla="*/ 5844 w 8287"/>
                <a:gd name="connsiteY63" fmla="*/ 9715 h 14652"/>
                <a:gd name="connsiteX64" fmla="*/ 5844 w 8287"/>
                <a:gd name="connsiteY64" fmla="*/ 9992 h 14652"/>
                <a:gd name="connsiteX65" fmla="*/ 5844 w 8287"/>
                <a:gd name="connsiteY65" fmla="*/ 10268 h 14652"/>
                <a:gd name="connsiteX66" fmla="*/ 5567 w 8287"/>
                <a:gd name="connsiteY66" fmla="*/ 10544 h 14652"/>
                <a:gd name="connsiteX67" fmla="*/ 5567 w 8287"/>
                <a:gd name="connsiteY67" fmla="*/ 10821 h 14652"/>
                <a:gd name="connsiteX68" fmla="*/ 5567 w 8287"/>
                <a:gd name="connsiteY68" fmla="*/ 11097 h 14652"/>
                <a:gd name="connsiteX69" fmla="*/ 5567 w 8287"/>
                <a:gd name="connsiteY69" fmla="*/ 11374 h 14652"/>
                <a:gd name="connsiteX70" fmla="*/ 5844 w 8287"/>
                <a:gd name="connsiteY70" fmla="*/ 11650 h 14652"/>
                <a:gd name="connsiteX71" fmla="*/ 5844 w 8287"/>
                <a:gd name="connsiteY71" fmla="*/ 11927 h 14652"/>
                <a:gd name="connsiteX72" fmla="*/ 5844 w 8287"/>
                <a:gd name="connsiteY72" fmla="*/ 12203 h 14652"/>
                <a:gd name="connsiteX73" fmla="*/ 5567 w 8287"/>
                <a:gd name="connsiteY73" fmla="*/ 12479 h 14652"/>
                <a:gd name="connsiteX74" fmla="*/ 5567 w 8287"/>
                <a:gd name="connsiteY74" fmla="*/ 12756 h 14652"/>
                <a:gd name="connsiteX75" fmla="*/ 5291 w 8287"/>
                <a:gd name="connsiteY75" fmla="*/ 13033 h 14652"/>
                <a:gd name="connsiteX76" fmla="*/ 5015 w 8287"/>
                <a:gd name="connsiteY76" fmla="*/ 13309 h 14652"/>
                <a:gd name="connsiteX77" fmla="*/ 4739 w 8287"/>
                <a:gd name="connsiteY77" fmla="*/ 13585 h 14652"/>
                <a:gd name="connsiteX78" fmla="*/ 4462 w 8287"/>
                <a:gd name="connsiteY78" fmla="*/ 13585 h 14652"/>
                <a:gd name="connsiteX79" fmla="*/ 4186 w 8287"/>
                <a:gd name="connsiteY79" fmla="*/ 13585 h 14652"/>
                <a:gd name="connsiteX80" fmla="*/ 3910 w 8287"/>
                <a:gd name="connsiteY80" fmla="*/ 13309 h 14652"/>
                <a:gd name="connsiteX81" fmla="*/ 3633 w 8287"/>
                <a:gd name="connsiteY81" fmla="*/ 13309 h 14652"/>
                <a:gd name="connsiteX82" fmla="*/ 3357 w 8287"/>
                <a:gd name="connsiteY82" fmla="*/ 13585 h 14652"/>
                <a:gd name="connsiteX83" fmla="*/ 3081 w 8287"/>
                <a:gd name="connsiteY83" fmla="*/ 13862 h 14652"/>
                <a:gd name="connsiteX84" fmla="*/ 3081 w 8287"/>
                <a:gd name="connsiteY84" fmla="*/ 14139 h 14652"/>
                <a:gd name="connsiteX85" fmla="*/ 3081 w 8287"/>
                <a:gd name="connsiteY85" fmla="*/ 14415 h 14652"/>
                <a:gd name="connsiteX86" fmla="*/ 2804 w 8287"/>
                <a:gd name="connsiteY86" fmla="*/ 14691 h 14652"/>
                <a:gd name="connsiteX87" fmla="*/ 2804 w 8287"/>
                <a:gd name="connsiteY87" fmla="*/ 14415 h 14652"/>
                <a:gd name="connsiteX88" fmla="*/ 2528 w 8287"/>
                <a:gd name="connsiteY88" fmla="*/ 14415 h 14652"/>
                <a:gd name="connsiteX89" fmla="*/ 2528 w 8287"/>
                <a:gd name="connsiteY89" fmla="*/ 14139 h 14652"/>
                <a:gd name="connsiteX90" fmla="*/ 2528 w 8287"/>
                <a:gd name="connsiteY90" fmla="*/ 13862 h 14652"/>
                <a:gd name="connsiteX91" fmla="*/ 2252 w 8287"/>
                <a:gd name="connsiteY91" fmla="*/ 13862 h 14652"/>
                <a:gd name="connsiteX92" fmla="*/ 2252 w 8287"/>
                <a:gd name="connsiteY92" fmla="*/ 13585 h 14652"/>
                <a:gd name="connsiteX93" fmla="*/ 1976 w 8287"/>
                <a:gd name="connsiteY93" fmla="*/ 13309 h 14652"/>
                <a:gd name="connsiteX94" fmla="*/ 1976 w 8287"/>
                <a:gd name="connsiteY94" fmla="*/ 13033 h 14652"/>
                <a:gd name="connsiteX95" fmla="*/ 1700 w 8287"/>
                <a:gd name="connsiteY95" fmla="*/ 13033 h 14652"/>
                <a:gd name="connsiteX96" fmla="*/ 1976 w 8287"/>
                <a:gd name="connsiteY96" fmla="*/ 12756 h 14652"/>
                <a:gd name="connsiteX97" fmla="*/ 1976 w 8287"/>
                <a:gd name="connsiteY97" fmla="*/ 12479 h 14652"/>
                <a:gd name="connsiteX98" fmla="*/ 1976 w 8287"/>
                <a:gd name="connsiteY98" fmla="*/ 12203 h 14652"/>
                <a:gd name="connsiteX99" fmla="*/ 1976 w 8287"/>
                <a:gd name="connsiteY99" fmla="*/ 11927 h 14652"/>
                <a:gd name="connsiteX100" fmla="*/ 1976 w 8287"/>
                <a:gd name="connsiteY100" fmla="*/ 11650 h 14652"/>
                <a:gd name="connsiteX101" fmla="*/ 1976 w 8287"/>
                <a:gd name="connsiteY101" fmla="*/ 11374 h 14652"/>
                <a:gd name="connsiteX102" fmla="*/ 1976 w 8287"/>
                <a:gd name="connsiteY102" fmla="*/ 11097 h 14652"/>
                <a:gd name="connsiteX103" fmla="*/ 1976 w 8287"/>
                <a:gd name="connsiteY103" fmla="*/ 10821 h 14652"/>
                <a:gd name="connsiteX104" fmla="*/ 1976 w 8287"/>
                <a:gd name="connsiteY104" fmla="*/ 10544 h 14652"/>
                <a:gd name="connsiteX105" fmla="*/ 1976 w 8287"/>
                <a:gd name="connsiteY105" fmla="*/ 10268 h 14652"/>
                <a:gd name="connsiteX106" fmla="*/ 1976 w 8287"/>
                <a:gd name="connsiteY106" fmla="*/ 9992 h 14652"/>
                <a:gd name="connsiteX107" fmla="*/ 1700 w 8287"/>
                <a:gd name="connsiteY107" fmla="*/ 9992 h 14652"/>
                <a:gd name="connsiteX108" fmla="*/ 1700 w 8287"/>
                <a:gd name="connsiteY108" fmla="*/ 9715 h 14652"/>
                <a:gd name="connsiteX109" fmla="*/ 1423 w 8287"/>
                <a:gd name="connsiteY109" fmla="*/ 9438 h 14652"/>
                <a:gd name="connsiteX110" fmla="*/ 1147 w 8287"/>
                <a:gd name="connsiteY110" fmla="*/ 9438 h 14652"/>
                <a:gd name="connsiteX111" fmla="*/ 871 w 8287"/>
                <a:gd name="connsiteY111" fmla="*/ 9162 h 14652"/>
                <a:gd name="connsiteX112" fmla="*/ 318 w 8287"/>
                <a:gd name="connsiteY112" fmla="*/ 8886 h 14652"/>
                <a:gd name="connsiteX113" fmla="*/ 42 w 8287"/>
                <a:gd name="connsiteY113" fmla="*/ 8609 h 14652"/>
                <a:gd name="connsiteX114" fmla="*/ 42 w 8287"/>
                <a:gd name="connsiteY114" fmla="*/ 8333 h 14652"/>
                <a:gd name="connsiteX115" fmla="*/ 42 w 8287"/>
                <a:gd name="connsiteY115" fmla="*/ 8056 h 14652"/>
                <a:gd name="connsiteX116" fmla="*/ 318 w 8287"/>
                <a:gd name="connsiteY116" fmla="*/ 8056 h 14652"/>
                <a:gd name="connsiteX117" fmla="*/ 318 w 8287"/>
                <a:gd name="connsiteY117" fmla="*/ 7780 h 14652"/>
                <a:gd name="connsiteX118" fmla="*/ 595 w 8287"/>
                <a:gd name="connsiteY118" fmla="*/ 7780 h 14652"/>
                <a:gd name="connsiteX119" fmla="*/ 871 w 8287"/>
                <a:gd name="connsiteY119" fmla="*/ 7503 h 14652"/>
                <a:gd name="connsiteX120" fmla="*/ 1147 w 8287"/>
                <a:gd name="connsiteY120" fmla="*/ 7227 h 14652"/>
                <a:gd name="connsiteX121" fmla="*/ 1147 w 8287"/>
                <a:gd name="connsiteY121" fmla="*/ 6950 h 14652"/>
                <a:gd name="connsiteX122" fmla="*/ 1147 w 8287"/>
                <a:gd name="connsiteY122" fmla="*/ 6674 h 14652"/>
                <a:gd name="connsiteX123" fmla="*/ 871 w 8287"/>
                <a:gd name="connsiteY123" fmla="*/ 6397 h 14652"/>
                <a:gd name="connsiteX124" fmla="*/ 871 w 8287"/>
                <a:gd name="connsiteY124" fmla="*/ 6121 h 14652"/>
                <a:gd name="connsiteX125" fmla="*/ 871 w 8287"/>
                <a:gd name="connsiteY125" fmla="*/ 5845 h 14652"/>
                <a:gd name="connsiteX126" fmla="*/ 871 w 8287"/>
                <a:gd name="connsiteY126" fmla="*/ 5568 h 14652"/>
                <a:gd name="connsiteX127" fmla="*/ 871 w 8287"/>
                <a:gd name="connsiteY127" fmla="*/ 5292 h 14652"/>
                <a:gd name="connsiteX128" fmla="*/ 1147 w 8287"/>
                <a:gd name="connsiteY128" fmla="*/ 5292 h 14652"/>
                <a:gd name="connsiteX129" fmla="*/ 1147 w 8287"/>
                <a:gd name="connsiteY129" fmla="*/ 5015 h 14652"/>
                <a:gd name="connsiteX130" fmla="*/ 1147 w 8287"/>
                <a:gd name="connsiteY130" fmla="*/ 4739 h 14652"/>
                <a:gd name="connsiteX131" fmla="*/ 1147 w 8287"/>
                <a:gd name="connsiteY131" fmla="*/ 4462 h 14652"/>
                <a:gd name="connsiteX132" fmla="*/ 1147 w 8287"/>
                <a:gd name="connsiteY132" fmla="*/ 4186 h 14652"/>
                <a:gd name="connsiteX133" fmla="*/ 1147 w 8287"/>
                <a:gd name="connsiteY133" fmla="*/ 3909 h 14652"/>
                <a:gd name="connsiteX134" fmla="*/ 1147 w 8287"/>
                <a:gd name="connsiteY134" fmla="*/ 3633 h 14652"/>
                <a:gd name="connsiteX135" fmla="*/ 1423 w 8287"/>
                <a:gd name="connsiteY135" fmla="*/ 3356 h 14652"/>
                <a:gd name="connsiteX136" fmla="*/ 1700 w 8287"/>
                <a:gd name="connsiteY136" fmla="*/ 3356 h 14652"/>
                <a:gd name="connsiteX137" fmla="*/ 1976 w 8287"/>
                <a:gd name="connsiteY137" fmla="*/ 3633 h 14652"/>
                <a:gd name="connsiteX138" fmla="*/ 1976 w 8287"/>
                <a:gd name="connsiteY138" fmla="*/ 3909 h 14652"/>
                <a:gd name="connsiteX139" fmla="*/ 2252 w 8287"/>
                <a:gd name="connsiteY139" fmla="*/ 3909 h 14652"/>
                <a:gd name="connsiteX140" fmla="*/ 2528 w 8287"/>
                <a:gd name="connsiteY140" fmla="*/ 4186 h 14652"/>
                <a:gd name="connsiteX141" fmla="*/ 2804 w 8287"/>
                <a:gd name="connsiteY141" fmla="*/ 4186 h 14652"/>
                <a:gd name="connsiteX142" fmla="*/ 2804 w 8287"/>
                <a:gd name="connsiteY142" fmla="*/ 4462 h 14652"/>
                <a:gd name="connsiteX143" fmla="*/ 3081 w 8287"/>
                <a:gd name="connsiteY143" fmla="*/ 4462 h 14652"/>
                <a:gd name="connsiteX144" fmla="*/ 3081 w 8287"/>
                <a:gd name="connsiteY144" fmla="*/ 4739 h 14652"/>
                <a:gd name="connsiteX145" fmla="*/ 3357 w 8287"/>
                <a:gd name="connsiteY145" fmla="*/ 4739 h 14652"/>
                <a:gd name="connsiteX146" fmla="*/ 3633 w 8287"/>
                <a:gd name="connsiteY146" fmla="*/ 4739 h 14652"/>
                <a:gd name="connsiteX147" fmla="*/ 3910 w 8287"/>
                <a:gd name="connsiteY147" fmla="*/ 4739 h 14652"/>
                <a:gd name="connsiteX148" fmla="*/ 4186 w 8287"/>
                <a:gd name="connsiteY148" fmla="*/ 4739 h 14652"/>
                <a:gd name="connsiteX149" fmla="*/ 4186 w 8287"/>
                <a:gd name="connsiteY149" fmla="*/ 4739 h 14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</a:cxnLst>
              <a:rect l="l" t="t" r="r" b="b"/>
              <a:pathLst>
                <a:path w="8287" h="14652">
                  <a:moveTo>
                    <a:pt x="4186" y="4739"/>
                  </a:moveTo>
                  <a:lnTo>
                    <a:pt x="4462" y="4739"/>
                  </a:lnTo>
                  <a:lnTo>
                    <a:pt x="4739" y="4462"/>
                  </a:lnTo>
                  <a:lnTo>
                    <a:pt x="5015" y="4186"/>
                  </a:lnTo>
                  <a:lnTo>
                    <a:pt x="5015" y="3909"/>
                  </a:lnTo>
                  <a:lnTo>
                    <a:pt x="5291" y="3633"/>
                  </a:lnTo>
                  <a:lnTo>
                    <a:pt x="5291" y="3356"/>
                  </a:lnTo>
                  <a:lnTo>
                    <a:pt x="5291" y="3080"/>
                  </a:lnTo>
                  <a:lnTo>
                    <a:pt x="5567" y="3080"/>
                  </a:lnTo>
                  <a:lnTo>
                    <a:pt x="5844" y="3080"/>
                  </a:lnTo>
                  <a:lnTo>
                    <a:pt x="6120" y="2803"/>
                  </a:lnTo>
                  <a:lnTo>
                    <a:pt x="6120" y="2527"/>
                  </a:lnTo>
                  <a:lnTo>
                    <a:pt x="6396" y="2527"/>
                  </a:lnTo>
                  <a:lnTo>
                    <a:pt x="6396" y="2250"/>
                  </a:lnTo>
                  <a:lnTo>
                    <a:pt x="6396" y="1974"/>
                  </a:lnTo>
                  <a:lnTo>
                    <a:pt x="6672" y="1421"/>
                  </a:lnTo>
                  <a:lnTo>
                    <a:pt x="6672" y="1145"/>
                  </a:lnTo>
                  <a:lnTo>
                    <a:pt x="6948" y="868"/>
                  </a:lnTo>
                  <a:lnTo>
                    <a:pt x="7225" y="868"/>
                  </a:lnTo>
                  <a:lnTo>
                    <a:pt x="7501" y="592"/>
                  </a:lnTo>
                  <a:lnTo>
                    <a:pt x="7777" y="315"/>
                  </a:lnTo>
                  <a:lnTo>
                    <a:pt x="8054" y="315"/>
                  </a:lnTo>
                  <a:lnTo>
                    <a:pt x="8330" y="39"/>
                  </a:lnTo>
                  <a:lnTo>
                    <a:pt x="8330" y="315"/>
                  </a:lnTo>
                  <a:lnTo>
                    <a:pt x="8330" y="592"/>
                  </a:lnTo>
                  <a:lnTo>
                    <a:pt x="8330" y="868"/>
                  </a:lnTo>
                  <a:lnTo>
                    <a:pt x="8054" y="868"/>
                  </a:lnTo>
                  <a:lnTo>
                    <a:pt x="8054" y="1145"/>
                  </a:lnTo>
                  <a:lnTo>
                    <a:pt x="8054" y="1421"/>
                  </a:lnTo>
                  <a:lnTo>
                    <a:pt x="7777" y="1421"/>
                  </a:lnTo>
                  <a:lnTo>
                    <a:pt x="7777" y="1698"/>
                  </a:lnTo>
                  <a:lnTo>
                    <a:pt x="7777" y="1974"/>
                  </a:lnTo>
                  <a:lnTo>
                    <a:pt x="7777" y="2250"/>
                  </a:lnTo>
                  <a:lnTo>
                    <a:pt x="7777" y="2527"/>
                  </a:lnTo>
                  <a:lnTo>
                    <a:pt x="8054" y="2527"/>
                  </a:lnTo>
                  <a:lnTo>
                    <a:pt x="8054" y="2803"/>
                  </a:lnTo>
                  <a:lnTo>
                    <a:pt x="8330" y="3080"/>
                  </a:lnTo>
                  <a:lnTo>
                    <a:pt x="8330" y="3356"/>
                  </a:lnTo>
                  <a:lnTo>
                    <a:pt x="8054" y="3633"/>
                  </a:lnTo>
                  <a:lnTo>
                    <a:pt x="8054" y="3909"/>
                  </a:lnTo>
                  <a:lnTo>
                    <a:pt x="8054" y="4186"/>
                  </a:lnTo>
                  <a:lnTo>
                    <a:pt x="8054" y="4462"/>
                  </a:lnTo>
                  <a:lnTo>
                    <a:pt x="8054" y="4739"/>
                  </a:lnTo>
                  <a:lnTo>
                    <a:pt x="8054" y="5015"/>
                  </a:lnTo>
                  <a:lnTo>
                    <a:pt x="8054" y="5292"/>
                  </a:lnTo>
                  <a:lnTo>
                    <a:pt x="7777" y="5568"/>
                  </a:lnTo>
                  <a:lnTo>
                    <a:pt x="7777" y="5845"/>
                  </a:lnTo>
                  <a:lnTo>
                    <a:pt x="7501" y="6121"/>
                  </a:lnTo>
                  <a:lnTo>
                    <a:pt x="7225" y="6397"/>
                  </a:lnTo>
                  <a:lnTo>
                    <a:pt x="7225" y="6674"/>
                  </a:lnTo>
                  <a:lnTo>
                    <a:pt x="7225" y="6950"/>
                  </a:lnTo>
                  <a:lnTo>
                    <a:pt x="7225" y="7227"/>
                  </a:lnTo>
                  <a:lnTo>
                    <a:pt x="6948" y="7227"/>
                  </a:lnTo>
                  <a:lnTo>
                    <a:pt x="6948" y="7503"/>
                  </a:lnTo>
                  <a:lnTo>
                    <a:pt x="6948" y="7780"/>
                  </a:lnTo>
                  <a:lnTo>
                    <a:pt x="6948" y="8056"/>
                  </a:lnTo>
                  <a:lnTo>
                    <a:pt x="6948" y="8333"/>
                  </a:lnTo>
                  <a:lnTo>
                    <a:pt x="6672" y="8609"/>
                  </a:lnTo>
                  <a:lnTo>
                    <a:pt x="6672" y="8886"/>
                  </a:lnTo>
                  <a:lnTo>
                    <a:pt x="6396" y="8886"/>
                  </a:lnTo>
                  <a:lnTo>
                    <a:pt x="6396" y="9162"/>
                  </a:lnTo>
                  <a:lnTo>
                    <a:pt x="6120" y="9162"/>
                  </a:lnTo>
                  <a:lnTo>
                    <a:pt x="6120" y="9438"/>
                  </a:lnTo>
                  <a:lnTo>
                    <a:pt x="5844" y="9715"/>
                  </a:lnTo>
                  <a:lnTo>
                    <a:pt x="5844" y="9992"/>
                  </a:lnTo>
                  <a:lnTo>
                    <a:pt x="5844" y="10268"/>
                  </a:lnTo>
                  <a:lnTo>
                    <a:pt x="5567" y="10544"/>
                  </a:lnTo>
                  <a:lnTo>
                    <a:pt x="5567" y="10821"/>
                  </a:lnTo>
                  <a:lnTo>
                    <a:pt x="5567" y="11097"/>
                  </a:lnTo>
                  <a:lnTo>
                    <a:pt x="5567" y="11374"/>
                  </a:lnTo>
                  <a:lnTo>
                    <a:pt x="5844" y="11650"/>
                  </a:lnTo>
                  <a:lnTo>
                    <a:pt x="5844" y="11927"/>
                  </a:lnTo>
                  <a:lnTo>
                    <a:pt x="5844" y="12203"/>
                  </a:lnTo>
                  <a:lnTo>
                    <a:pt x="5567" y="12479"/>
                  </a:lnTo>
                  <a:lnTo>
                    <a:pt x="5567" y="12756"/>
                  </a:lnTo>
                  <a:lnTo>
                    <a:pt x="5291" y="13033"/>
                  </a:lnTo>
                  <a:lnTo>
                    <a:pt x="5015" y="13309"/>
                  </a:lnTo>
                  <a:lnTo>
                    <a:pt x="4739" y="13585"/>
                  </a:lnTo>
                  <a:lnTo>
                    <a:pt x="4462" y="13585"/>
                  </a:lnTo>
                  <a:lnTo>
                    <a:pt x="4186" y="13585"/>
                  </a:lnTo>
                  <a:lnTo>
                    <a:pt x="3910" y="13309"/>
                  </a:lnTo>
                  <a:lnTo>
                    <a:pt x="3633" y="13309"/>
                  </a:lnTo>
                  <a:lnTo>
                    <a:pt x="3357" y="13585"/>
                  </a:lnTo>
                  <a:lnTo>
                    <a:pt x="3081" y="13862"/>
                  </a:lnTo>
                  <a:lnTo>
                    <a:pt x="3081" y="14139"/>
                  </a:lnTo>
                  <a:lnTo>
                    <a:pt x="3081" y="14415"/>
                  </a:lnTo>
                  <a:lnTo>
                    <a:pt x="2804" y="14691"/>
                  </a:lnTo>
                  <a:lnTo>
                    <a:pt x="2804" y="14415"/>
                  </a:lnTo>
                  <a:lnTo>
                    <a:pt x="2528" y="14415"/>
                  </a:lnTo>
                  <a:lnTo>
                    <a:pt x="2528" y="14139"/>
                  </a:lnTo>
                  <a:lnTo>
                    <a:pt x="2528" y="13862"/>
                  </a:lnTo>
                  <a:lnTo>
                    <a:pt x="2252" y="13862"/>
                  </a:lnTo>
                  <a:lnTo>
                    <a:pt x="2252" y="13585"/>
                  </a:lnTo>
                  <a:lnTo>
                    <a:pt x="1976" y="13309"/>
                  </a:lnTo>
                  <a:lnTo>
                    <a:pt x="1976" y="13033"/>
                  </a:lnTo>
                  <a:lnTo>
                    <a:pt x="1700" y="13033"/>
                  </a:lnTo>
                  <a:lnTo>
                    <a:pt x="1976" y="12756"/>
                  </a:lnTo>
                  <a:lnTo>
                    <a:pt x="1976" y="12479"/>
                  </a:lnTo>
                  <a:lnTo>
                    <a:pt x="1976" y="12203"/>
                  </a:lnTo>
                  <a:lnTo>
                    <a:pt x="1976" y="11927"/>
                  </a:lnTo>
                  <a:lnTo>
                    <a:pt x="1976" y="11650"/>
                  </a:lnTo>
                  <a:lnTo>
                    <a:pt x="1976" y="11374"/>
                  </a:lnTo>
                  <a:lnTo>
                    <a:pt x="1976" y="11097"/>
                  </a:lnTo>
                  <a:lnTo>
                    <a:pt x="1976" y="10821"/>
                  </a:lnTo>
                  <a:lnTo>
                    <a:pt x="1976" y="10544"/>
                  </a:lnTo>
                  <a:lnTo>
                    <a:pt x="1976" y="10268"/>
                  </a:lnTo>
                  <a:lnTo>
                    <a:pt x="1976" y="9992"/>
                  </a:lnTo>
                  <a:lnTo>
                    <a:pt x="1700" y="9992"/>
                  </a:lnTo>
                  <a:lnTo>
                    <a:pt x="1700" y="9715"/>
                  </a:lnTo>
                  <a:lnTo>
                    <a:pt x="1423" y="9438"/>
                  </a:lnTo>
                  <a:lnTo>
                    <a:pt x="1147" y="9438"/>
                  </a:lnTo>
                  <a:lnTo>
                    <a:pt x="871" y="9162"/>
                  </a:lnTo>
                  <a:lnTo>
                    <a:pt x="318" y="8886"/>
                  </a:lnTo>
                  <a:lnTo>
                    <a:pt x="42" y="8609"/>
                  </a:lnTo>
                  <a:lnTo>
                    <a:pt x="42" y="8333"/>
                  </a:lnTo>
                  <a:lnTo>
                    <a:pt x="42" y="8056"/>
                  </a:lnTo>
                  <a:lnTo>
                    <a:pt x="318" y="8056"/>
                  </a:lnTo>
                  <a:lnTo>
                    <a:pt x="318" y="7780"/>
                  </a:lnTo>
                  <a:lnTo>
                    <a:pt x="595" y="7780"/>
                  </a:lnTo>
                  <a:lnTo>
                    <a:pt x="871" y="7503"/>
                  </a:lnTo>
                  <a:lnTo>
                    <a:pt x="1147" y="7227"/>
                  </a:lnTo>
                  <a:lnTo>
                    <a:pt x="1147" y="6950"/>
                  </a:lnTo>
                  <a:lnTo>
                    <a:pt x="1147" y="6674"/>
                  </a:lnTo>
                  <a:lnTo>
                    <a:pt x="871" y="6397"/>
                  </a:lnTo>
                  <a:lnTo>
                    <a:pt x="871" y="6121"/>
                  </a:lnTo>
                  <a:lnTo>
                    <a:pt x="871" y="5845"/>
                  </a:lnTo>
                  <a:lnTo>
                    <a:pt x="871" y="5568"/>
                  </a:lnTo>
                  <a:lnTo>
                    <a:pt x="871" y="5292"/>
                  </a:lnTo>
                  <a:lnTo>
                    <a:pt x="1147" y="5292"/>
                  </a:lnTo>
                  <a:lnTo>
                    <a:pt x="1147" y="5015"/>
                  </a:lnTo>
                  <a:lnTo>
                    <a:pt x="1147" y="4739"/>
                  </a:lnTo>
                  <a:lnTo>
                    <a:pt x="1147" y="4462"/>
                  </a:lnTo>
                  <a:lnTo>
                    <a:pt x="1147" y="4186"/>
                  </a:lnTo>
                  <a:lnTo>
                    <a:pt x="1147" y="3909"/>
                  </a:lnTo>
                  <a:lnTo>
                    <a:pt x="1147" y="3633"/>
                  </a:lnTo>
                  <a:lnTo>
                    <a:pt x="1423" y="3356"/>
                  </a:lnTo>
                  <a:lnTo>
                    <a:pt x="1700" y="3356"/>
                  </a:lnTo>
                  <a:lnTo>
                    <a:pt x="1976" y="3633"/>
                  </a:lnTo>
                  <a:lnTo>
                    <a:pt x="1976" y="3909"/>
                  </a:lnTo>
                  <a:lnTo>
                    <a:pt x="2252" y="3909"/>
                  </a:lnTo>
                  <a:lnTo>
                    <a:pt x="2528" y="4186"/>
                  </a:lnTo>
                  <a:lnTo>
                    <a:pt x="2804" y="4186"/>
                  </a:lnTo>
                  <a:lnTo>
                    <a:pt x="2804" y="4462"/>
                  </a:lnTo>
                  <a:lnTo>
                    <a:pt x="3081" y="4462"/>
                  </a:lnTo>
                  <a:lnTo>
                    <a:pt x="3081" y="4739"/>
                  </a:lnTo>
                  <a:lnTo>
                    <a:pt x="3357" y="4739"/>
                  </a:lnTo>
                  <a:lnTo>
                    <a:pt x="3633" y="4739"/>
                  </a:lnTo>
                  <a:lnTo>
                    <a:pt x="3910" y="4739"/>
                  </a:lnTo>
                  <a:lnTo>
                    <a:pt x="4186" y="4739"/>
                  </a:lnTo>
                  <a:lnTo>
                    <a:pt x="4186" y="4739"/>
                  </a:lnTo>
                </a:path>
              </a:pathLst>
            </a:custGeom>
            <a:solidFill>
              <a:srgbClr val="F2F2F2"/>
            </a:solidFill>
            <a:ln w="14182" cap="rnd">
              <a:solidFill>
                <a:schemeClr val="bg1">
                  <a:lumMod val="50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3CAA394-3703-818E-8A23-04D1E5006B98}"/>
                </a:ext>
              </a:extLst>
            </p:cNvPr>
            <p:cNvSpPr/>
            <p:nvPr/>
          </p:nvSpPr>
          <p:spPr>
            <a:xfrm>
              <a:off x="3299924" y="4388495"/>
              <a:ext cx="19420" cy="7773"/>
            </a:xfrm>
            <a:custGeom>
              <a:avLst/>
              <a:gdLst>
                <a:gd name="connsiteX0" fmla="*/ 595 w 4143"/>
                <a:gd name="connsiteY0" fmla="*/ 1421 h 1658"/>
                <a:gd name="connsiteX1" fmla="*/ 318 w 4143"/>
                <a:gd name="connsiteY1" fmla="*/ 1421 h 1658"/>
                <a:gd name="connsiteX2" fmla="*/ 318 w 4143"/>
                <a:gd name="connsiteY2" fmla="*/ 1145 h 1658"/>
                <a:gd name="connsiteX3" fmla="*/ 42 w 4143"/>
                <a:gd name="connsiteY3" fmla="*/ 1145 h 1658"/>
                <a:gd name="connsiteX4" fmla="*/ 42 w 4143"/>
                <a:gd name="connsiteY4" fmla="*/ 868 h 1658"/>
                <a:gd name="connsiteX5" fmla="*/ 318 w 4143"/>
                <a:gd name="connsiteY5" fmla="*/ 868 h 1658"/>
                <a:gd name="connsiteX6" fmla="*/ 595 w 4143"/>
                <a:gd name="connsiteY6" fmla="*/ 868 h 1658"/>
                <a:gd name="connsiteX7" fmla="*/ 871 w 4143"/>
                <a:gd name="connsiteY7" fmla="*/ 868 h 1658"/>
                <a:gd name="connsiteX8" fmla="*/ 1423 w 4143"/>
                <a:gd name="connsiteY8" fmla="*/ 868 h 1658"/>
                <a:gd name="connsiteX9" fmla="*/ 1976 w 4143"/>
                <a:gd name="connsiteY9" fmla="*/ 591 h 1658"/>
                <a:gd name="connsiteX10" fmla="*/ 2252 w 4143"/>
                <a:gd name="connsiteY10" fmla="*/ 315 h 1658"/>
                <a:gd name="connsiteX11" fmla="*/ 2528 w 4143"/>
                <a:gd name="connsiteY11" fmla="*/ 315 h 1658"/>
                <a:gd name="connsiteX12" fmla="*/ 2804 w 4143"/>
                <a:gd name="connsiteY12" fmla="*/ 315 h 1658"/>
                <a:gd name="connsiteX13" fmla="*/ 2804 w 4143"/>
                <a:gd name="connsiteY13" fmla="*/ 39 h 1658"/>
                <a:gd name="connsiteX14" fmla="*/ 3081 w 4143"/>
                <a:gd name="connsiteY14" fmla="*/ 39 h 1658"/>
                <a:gd name="connsiteX15" fmla="*/ 3357 w 4143"/>
                <a:gd name="connsiteY15" fmla="*/ 315 h 1658"/>
                <a:gd name="connsiteX16" fmla="*/ 3633 w 4143"/>
                <a:gd name="connsiteY16" fmla="*/ 591 h 1658"/>
                <a:gd name="connsiteX17" fmla="*/ 3910 w 4143"/>
                <a:gd name="connsiteY17" fmla="*/ 591 h 1658"/>
                <a:gd name="connsiteX18" fmla="*/ 4186 w 4143"/>
                <a:gd name="connsiteY18" fmla="*/ 868 h 1658"/>
                <a:gd name="connsiteX19" fmla="*/ 4186 w 4143"/>
                <a:gd name="connsiteY19" fmla="*/ 1145 h 1658"/>
                <a:gd name="connsiteX20" fmla="*/ 3910 w 4143"/>
                <a:gd name="connsiteY20" fmla="*/ 1145 h 1658"/>
                <a:gd name="connsiteX21" fmla="*/ 3633 w 4143"/>
                <a:gd name="connsiteY21" fmla="*/ 1145 h 1658"/>
                <a:gd name="connsiteX22" fmla="*/ 3357 w 4143"/>
                <a:gd name="connsiteY22" fmla="*/ 1145 h 1658"/>
                <a:gd name="connsiteX23" fmla="*/ 3081 w 4143"/>
                <a:gd name="connsiteY23" fmla="*/ 1145 h 1658"/>
                <a:gd name="connsiteX24" fmla="*/ 2804 w 4143"/>
                <a:gd name="connsiteY24" fmla="*/ 1421 h 1658"/>
                <a:gd name="connsiteX25" fmla="*/ 2528 w 4143"/>
                <a:gd name="connsiteY25" fmla="*/ 1421 h 1658"/>
                <a:gd name="connsiteX26" fmla="*/ 2252 w 4143"/>
                <a:gd name="connsiteY26" fmla="*/ 1421 h 1658"/>
                <a:gd name="connsiteX27" fmla="*/ 1976 w 4143"/>
                <a:gd name="connsiteY27" fmla="*/ 1697 h 1658"/>
                <a:gd name="connsiteX28" fmla="*/ 1700 w 4143"/>
                <a:gd name="connsiteY28" fmla="*/ 1421 h 1658"/>
                <a:gd name="connsiteX29" fmla="*/ 1423 w 4143"/>
                <a:gd name="connsiteY29" fmla="*/ 1421 h 1658"/>
                <a:gd name="connsiteX30" fmla="*/ 1147 w 4143"/>
                <a:gd name="connsiteY30" fmla="*/ 1421 h 1658"/>
                <a:gd name="connsiteX31" fmla="*/ 871 w 4143"/>
                <a:gd name="connsiteY31" fmla="*/ 1421 h 1658"/>
                <a:gd name="connsiteX32" fmla="*/ 595 w 4143"/>
                <a:gd name="connsiteY32" fmla="*/ 1421 h 1658"/>
                <a:gd name="connsiteX33" fmla="*/ 595 w 4143"/>
                <a:gd name="connsiteY33" fmla="*/ 1421 h 1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143" h="1658">
                  <a:moveTo>
                    <a:pt x="595" y="1421"/>
                  </a:moveTo>
                  <a:lnTo>
                    <a:pt x="318" y="1421"/>
                  </a:lnTo>
                  <a:lnTo>
                    <a:pt x="318" y="1145"/>
                  </a:lnTo>
                  <a:lnTo>
                    <a:pt x="42" y="1145"/>
                  </a:lnTo>
                  <a:lnTo>
                    <a:pt x="42" y="868"/>
                  </a:lnTo>
                  <a:lnTo>
                    <a:pt x="318" y="868"/>
                  </a:lnTo>
                  <a:lnTo>
                    <a:pt x="595" y="868"/>
                  </a:lnTo>
                  <a:lnTo>
                    <a:pt x="871" y="868"/>
                  </a:lnTo>
                  <a:lnTo>
                    <a:pt x="1423" y="868"/>
                  </a:lnTo>
                  <a:lnTo>
                    <a:pt x="1976" y="591"/>
                  </a:lnTo>
                  <a:lnTo>
                    <a:pt x="2252" y="315"/>
                  </a:lnTo>
                  <a:lnTo>
                    <a:pt x="2528" y="315"/>
                  </a:lnTo>
                  <a:lnTo>
                    <a:pt x="2804" y="315"/>
                  </a:lnTo>
                  <a:lnTo>
                    <a:pt x="2804" y="39"/>
                  </a:lnTo>
                  <a:lnTo>
                    <a:pt x="3081" y="39"/>
                  </a:lnTo>
                  <a:lnTo>
                    <a:pt x="3357" y="315"/>
                  </a:lnTo>
                  <a:lnTo>
                    <a:pt x="3633" y="591"/>
                  </a:lnTo>
                  <a:lnTo>
                    <a:pt x="3910" y="591"/>
                  </a:lnTo>
                  <a:lnTo>
                    <a:pt x="4186" y="868"/>
                  </a:lnTo>
                  <a:lnTo>
                    <a:pt x="4186" y="1145"/>
                  </a:lnTo>
                  <a:lnTo>
                    <a:pt x="3910" y="1145"/>
                  </a:lnTo>
                  <a:lnTo>
                    <a:pt x="3633" y="1145"/>
                  </a:lnTo>
                  <a:lnTo>
                    <a:pt x="3357" y="1145"/>
                  </a:lnTo>
                  <a:lnTo>
                    <a:pt x="3081" y="1145"/>
                  </a:lnTo>
                  <a:lnTo>
                    <a:pt x="2804" y="1421"/>
                  </a:lnTo>
                  <a:lnTo>
                    <a:pt x="2528" y="1421"/>
                  </a:lnTo>
                  <a:lnTo>
                    <a:pt x="2252" y="1421"/>
                  </a:lnTo>
                  <a:lnTo>
                    <a:pt x="1976" y="1697"/>
                  </a:lnTo>
                  <a:lnTo>
                    <a:pt x="1700" y="1421"/>
                  </a:lnTo>
                  <a:lnTo>
                    <a:pt x="1423" y="1421"/>
                  </a:lnTo>
                  <a:lnTo>
                    <a:pt x="1147" y="1421"/>
                  </a:lnTo>
                  <a:lnTo>
                    <a:pt x="871" y="1421"/>
                  </a:lnTo>
                  <a:lnTo>
                    <a:pt x="595" y="1421"/>
                  </a:lnTo>
                  <a:lnTo>
                    <a:pt x="595" y="1421"/>
                  </a:lnTo>
                </a:path>
              </a:pathLst>
            </a:custGeom>
            <a:solidFill>
              <a:srgbClr val="F2F2F2"/>
            </a:solidFill>
            <a:ln w="14182" cap="rnd">
              <a:solidFill>
                <a:schemeClr val="bg1">
                  <a:lumMod val="50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DD82D89-9774-9F3C-93F1-E8232937FF20}"/>
                </a:ext>
              </a:extLst>
            </p:cNvPr>
            <p:cNvSpPr/>
            <p:nvPr/>
          </p:nvSpPr>
          <p:spPr>
            <a:xfrm>
              <a:off x="3214453" y="4074868"/>
              <a:ext cx="9067" cy="5181"/>
            </a:xfrm>
            <a:custGeom>
              <a:avLst/>
              <a:gdLst>
                <a:gd name="connsiteX0" fmla="*/ 318 w 1934"/>
                <a:gd name="connsiteY0" fmla="*/ 39 h 1105"/>
                <a:gd name="connsiteX1" fmla="*/ 318 w 1934"/>
                <a:gd name="connsiteY1" fmla="*/ 315 h 1105"/>
                <a:gd name="connsiteX2" fmla="*/ 595 w 1934"/>
                <a:gd name="connsiteY2" fmla="*/ 592 h 1105"/>
                <a:gd name="connsiteX3" fmla="*/ 871 w 1934"/>
                <a:gd name="connsiteY3" fmla="*/ 592 h 1105"/>
                <a:gd name="connsiteX4" fmla="*/ 1147 w 1934"/>
                <a:gd name="connsiteY4" fmla="*/ 592 h 1105"/>
                <a:gd name="connsiteX5" fmla="*/ 1423 w 1934"/>
                <a:gd name="connsiteY5" fmla="*/ 592 h 1105"/>
                <a:gd name="connsiteX6" fmla="*/ 1423 w 1934"/>
                <a:gd name="connsiteY6" fmla="*/ 315 h 1105"/>
                <a:gd name="connsiteX7" fmla="*/ 1699 w 1934"/>
                <a:gd name="connsiteY7" fmla="*/ 315 h 1105"/>
                <a:gd name="connsiteX8" fmla="*/ 1699 w 1934"/>
                <a:gd name="connsiteY8" fmla="*/ 39 h 1105"/>
                <a:gd name="connsiteX9" fmla="*/ 1976 w 1934"/>
                <a:gd name="connsiteY9" fmla="*/ 39 h 1105"/>
                <a:gd name="connsiteX10" fmla="*/ 1976 w 1934"/>
                <a:gd name="connsiteY10" fmla="*/ 315 h 1105"/>
                <a:gd name="connsiteX11" fmla="*/ 1699 w 1934"/>
                <a:gd name="connsiteY11" fmla="*/ 592 h 1105"/>
                <a:gd name="connsiteX12" fmla="*/ 1699 w 1934"/>
                <a:gd name="connsiteY12" fmla="*/ 868 h 1105"/>
                <a:gd name="connsiteX13" fmla="*/ 1423 w 1934"/>
                <a:gd name="connsiteY13" fmla="*/ 1145 h 1105"/>
                <a:gd name="connsiteX14" fmla="*/ 1147 w 1934"/>
                <a:gd name="connsiteY14" fmla="*/ 1145 h 1105"/>
                <a:gd name="connsiteX15" fmla="*/ 871 w 1934"/>
                <a:gd name="connsiteY15" fmla="*/ 1145 h 1105"/>
                <a:gd name="connsiteX16" fmla="*/ 595 w 1934"/>
                <a:gd name="connsiteY16" fmla="*/ 1145 h 1105"/>
                <a:gd name="connsiteX17" fmla="*/ 318 w 1934"/>
                <a:gd name="connsiteY17" fmla="*/ 1145 h 1105"/>
                <a:gd name="connsiteX18" fmla="*/ 318 w 1934"/>
                <a:gd name="connsiteY18" fmla="*/ 868 h 1105"/>
                <a:gd name="connsiteX19" fmla="*/ 318 w 1934"/>
                <a:gd name="connsiteY19" fmla="*/ 592 h 1105"/>
                <a:gd name="connsiteX20" fmla="*/ 42 w 1934"/>
                <a:gd name="connsiteY20" fmla="*/ 315 h 1105"/>
                <a:gd name="connsiteX21" fmla="*/ 42 w 1934"/>
                <a:gd name="connsiteY21" fmla="*/ 39 h 1105"/>
                <a:gd name="connsiteX22" fmla="*/ 318 w 1934"/>
                <a:gd name="connsiteY22" fmla="*/ 39 h 1105"/>
                <a:gd name="connsiteX23" fmla="*/ 318 w 1934"/>
                <a:gd name="connsiteY23" fmla="*/ 39 h 1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934" h="1105">
                  <a:moveTo>
                    <a:pt x="318" y="39"/>
                  </a:moveTo>
                  <a:lnTo>
                    <a:pt x="318" y="315"/>
                  </a:lnTo>
                  <a:lnTo>
                    <a:pt x="595" y="592"/>
                  </a:lnTo>
                  <a:lnTo>
                    <a:pt x="871" y="592"/>
                  </a:lnTo>
                  <a:lnTo>
                    <a:pt x="1147" y="592"/>
                  </a:lnTo>
                  <a:lnTo>
                    <a:pt x="1423" y="592"/>
                  </a:lnTo>
                  <a:lnTo>
                    <a:pt x="1423" y="315"/>
                  </a:lnTo>
                  <a:lnTo>
                    <a:pt x="1699" y="315"/>
                  </a:lnTo>
                  <a:lnTo>
                    <a:pt x="1699" y="39"/>
                  </a:lnTo>
                  <a:lnTo>
                    <a:pt x="1976" y="39"/>
                  </a:lnTo>
                  <a:lnTo>
                    <a:pt x="1976" y="315"/>
                  </a:lnTo>
                  <a:lnTo>
                    <a:pt x="1699" y="592"/>
                  </a:lnTo>
                  <a:lnTo>
                    <a:pt x="1699" y="868"/>
                  </a:lnTo>
                  <a:lnTo>
                    <a:pt x="1423" y="1145"/>
                  </a:lnTo>
                  <a:lnTo>
                    <a:pt x="1147" y="1145"/>
                  </a:lnTo>
                  <a:lnTo>
                    <a:pt x="871" y="1145"/>
                  </a:lnTo>
                  <a:lnTo>
                    <a:pt x="595" y="1145"/>
                  </a:lnTo>
                  <a:lnTo>
                    <a:pt x="318" y="1145"/>
                  </a:lnTo>
                  <a:lnTo>
                    <a:pt x="318" y="868"/>
                  </a:lnTo>
                  <a:lnTo>
                    <a:pt x="318" y="592"/>
                  </a:lnTo>
                  <a:lnTo>
                    <a:pt x="42" y="315"/>
                  </a:lnTo>
                  <a:lnTo>
                    <a:pt x="42" y="39"/>
                  </a:lnTo>
                  <a:lnTo>
                    <a:pt x="318" y="39"/>
                  </a:lnTo>
                  <a:lnTo>
                    <a:pt x="318" y="39"/>
                  </a:lnTo>
                </a:path>
              </a:pathLst>
            </a:custGeom>
            <a:solidFill>
              <a:srgbClr val="F2F2F2"/>
            </a:solidFill>
            <a:ln w="14182" cap="rnd">
              <a:solidFill>
                <a:schemeClr val="bg1">
                  <a:lumMod val="50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C9CFE69-B5EC-512F-71A1-D52434CA2516}"/>
                </a:ext>
              </a:extLst>
            </p:cNvPr>
            <p:cNvSpPr/>
            <p:nvPr/>
          </p:nvSpPr>
          <p:spPr>
            <a:xfrm>
              <a:off x="3240356" y="4099491"/>
              <a:ext cx="3882" cy="7773"/>
            </a:xfrm>
            <a:custGeom>
              <a:avLst/>
              <a:gdLst>
                <a:gd name="connsiteX0" fmla="*/ 42 w 828"/>
                <a:gd name="connsiteY0" fmla="*/ 39 h 1658"/>
                <a:gd name="connsiteX1" fmla="*/ 318 w 828"/>
                <a:gd name="connsiteY1" fmla="*/ 39 h 1658"/>
                <a:gd name="connsiteX2" fmla="*/ 318 w 828"/>
                <a:gd name="connsiteY2" fmla="*/ 315 h 1658"/>
                <a:gd name="connsiteX3" fmla="*/ 595 w 828"/>
                <a:gd name="connsiteY3" fmla="*/ 592 h 1658"/>
                <a:gd name="connsiteX4" fmla="*/ 871 w 828"/>
                <a:gd name="connsiteY4" fmla="*/ 592 h 1658"/>
                <a:gd name="connsiteX5" fmla="*/ 871 w 828"/>
                <a:gd name="connsiteY5" fmla="*/ 868 h 1658"/>
                <a:gd name="connsiteX6" fmla="*/ 871 w 828"/>
                <a:gd name="connsiteY6" fmla="*/ 1145 h 1658"/>
                <a:gd name="connsiteX7" fmla="*/ 871 w 828"/>
                <a:gd name="connsiteY7" fmla="*/ 1421 h 1658"/>
                <a:gd name="connsiteX8" fmla="*/ 871 w 828"/>
                <a:gd name="connsiteY8" fmla="*/ 1697 h 1658"/>
                <a:gd name="connsiteX9" fmla="*/ 595 w 828"/>
                <a:gd name="connsiteY9" fmla="*/ 1697 h 1658"/>
                <a:gd name="connsiteX10" fmla="*/ 595 w 828"/>
                <a:gd name="connsiteY10" fmla="*/ 1421 h 1658"/>
                <a:gd name="connsiteX11" fmla="*/ 318 w 828"/>
                <a:gd name="connsiteY11" fmla="*/ 1145 h 1658"/>
                <a:gd name="connsiteX12" fmla="*/ 318 w 828"/>
                <a:gd name="connsiteY12" fmla="*/ 868 h 1658"/>
                <a:gd name="connsiteX13" fmla="*/ 42 w 828"/>
                <a:gd name="connsiteY13" fmla="*/ 868 h 1658"/>
                <a:gd name="connsiteX14" fmla="*/ 42 w 828"/>
                <a:gd name="connsiteY14" fmla="*/ 592 h 1658"/>
                <a:gd name="connsiteX15" fmla="*/ 42 w 828"/>
                <a:gd name="connsiteY15" fmla="*/ 315 h 1658"/>
                <a:gd name="connsiteX16" fmla="*/ 42 w 828"/>
                <a:gd name="connsiteY16" fmla="*/ 39 h 1658"/>
                <a:gd name="connsiteX17" fmla="*/ 42 w 828"/>
                <a:gd name="connsiteY17" fmla="*/ 39 h 1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28" h="1658">
                  <a:moveTo>
                    <a:pt x="42" y="39"/>
                  </a:moveTo>
                  <a:lnTo>
                    <a:pt x="318" y="39"/>
                  </a:lnTo>
                  <a:lnTo>
                    <a:pt x="318" y="315"/>
                  </a:lnTo>
                  <a:lnTo>
                    <a:pt x="595" y="592"/>
                  </a:lnTo>
                  <a:lnTo>
                    <a:pt x="871" y="592"/>
                  </a:lnTo>
                  <a:lnTo>
                    <a:pt x="871" y="868"/>
                  </a:lnTo>
                  <a:lnTo>
                    <a:pt x="871" y="1145"/>
                  </a:lnTo>
                  <a:lnTo>
                    <a:pt x="871" y="1421"/>
                  </a:lnTo>
                  <a:lnTo>
                    <a:pt x="871" y="1697"/>
                  </a:lnTo>
                  <a:lnTo>
                    <a:pt x="595" y="1697"/>
                  </a:lnTo>
                  <a:lnTo>
                    <a:pt x="595" y="1421"/>
                  </a:lnTo>
                  <a:lnTo>
                    <a:pt x="318" y="1145"/>
                  </a:lnTo>
                  <a:lnTo>
                    <a:pt x="318" y="868"/>
                  </a:lnTo>
                  <a:lnTo>
                    <a:pt x="42" y="868"/>
                  </a:lnTo>
                  <a:lnTo>
                    <a:pt x="42" y="592"/>
                  </a:lnTo>
                  <a:lnTo>
                    <a:pt x="42" y="315"/>
                  </a:lnTo>
                  <a:lnTo>
                    <a:pt x="42" y="39"/>
                  </a:lnTo>
                  <a:lnTo>
                    <a:pt x="42" y="39"/>
                  </a:lnTo>
                </a:path>
              </a:pathLst>
            </a:custGeom>
            <a:solidFill>
              <a:srgbClr val="F2F2F2"/>
            </a:solidFill>
            <a:ln w="14182" cap="rnd">
              <a:solidFill>
                <a:schemeClr val="bg1">
                  <a:lumMod val="50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425D366-AD92-2FBA-FBC2-EF6202B2ED84}"/>
                </a:ext>
              </a:extLst>
            </p:cNvPr>
            <p:cNvSpPr/>
            <p:nvPr/>
          </p:nvSpPr>
          <p:spPr>
            <a:xfrm>
              <a:off x="3865834" y="4582895"/>
              <a:ext cx="3882" cy="3887"/>
            </a:xfrm>
            <a:custGeom>
              <a:avLst/>
              <a:gdLst>
                <a:gd name="connsiteX0" fmla="*/ 42 w 828"/>
                <a:gd name="connsiteY0" fmla="*/ 868 h 829"/>
                <a:gd name="connsiteX1" fmla="*/ 42 w 828"/>
                <a:gd name="connsiteY1" fmla="*/ 591 h 829"/>
                <a:gd name="connsiteX2" fmla="*/ 42 w 828"/>
                <a:gd name="connsiteY2" fmla="*/ 315 h 829"/>
                <a:gd name="connsiteX3" fmla="*/ 318 w 828"/>
                <a:gd name="connsiteY3" fmla="*/ 315 h 829"/>
                <a:gd name="connsiteX4" fmla="*/ 594 w 828"/>
                <a:gd name="connsiteY4" fmla="*/ 315 h 829"/>
                <a:gd name="connsiteX5" fmla="*/ 594 w 828"/>
                <a:gd name="connsiteY5" fmla="*/ 39 h 829"/>
                <a:gd name="connsiteX6" fmla="*/ 594 w 828"/>
                <a:gd name="connsiteY6" fmla="*/ 315 h 829"/>
                <a:gd name="connsiteX7" fmla="*/ 870 w 828"/>
                <a:gd name="connsiteY7" fmla="*/ 591 h 829"/>
                <a:gd name="connsiteX8" fmla="*/ 870 w 828"/>
                <a:gd name="connsiteY8" fmla="*/ 868 h 829"/>
                <a:gd name="connsiteX9" fmla="*/ 594 w 828"/>
                <a:gd name="connsiteY9" fmla="*/ 868 h 829"/>
                <a:gd name="connsiteX10" fmla="*/ 318 w 828"/>
                <a:gd name="connsiteY10" fmla="*/ 868 h 829"/>
                <a:gd name="connsiteX11" fmla="*/ 42 w 828"/>
                <a:gd name="connsiteY11" fmla="*/ 868 h 829"/>
                <a:gd name="connsiteX12" fmla="*/ 42 w 828"/>
                <a:gd name="connsiteY12" fmla="*/ 868 h 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28" h="829">
                  <a:moveTo>
                    <a:pt x="42" y="868"/>
                  </a:moveTo>
                  <a:lnTo>
                    <a:pt x="42" y="591"/>
                  </a:lnTo>
                  <a:lnTo>
                    <a:pt x="42" y="315"/>
                  </a:lnTo>
                  <a:lnTo>
                    <a:pt x="318" y="315"/>
                  </a:lnTo>
                  <a:lnTo>
                    <a:pt x="594" y="315"/>
                  </a:lnTo>
                  <a:lnTo>
                    <a:pt x="594" y="39"/>
                  </a:lnTo>
                  <a:lnTo>
                    <a:pt x="594" y="315"/>
                  </a:lnTo>
                  <a:lnTo>
                    <a:pt x="870" y="591"/>
                  </a:lnTo>
                  <a:lnTo>
                    <a:pt x="870" y="868"/>
                  </a:lnTo>
                  <a:lnTo>
                    <a:pt x="594" y="868"/>
                  </a:lnTo>
                  <a:lnTo>
                    <a:pt x="318" y="868"/>
                  </a:lnTo>
                  <a:lnTo>
                    <a:pt x="42" y="868"/>
                  </a:lnTo>
                  <a:lnTo>
                    <a:pt x="42" y="868"/>
                  </a:lnTo>
                </a:path>
              </a:pathLst>
            </a:custGeom>
            <a:solidFill>
              <a:srgbClr val="F2F2F2"/>
            </a:solidFill>
            <a:ln w="14182" cap="rnd">
              <a:solidFill>
                <a:schemeClr val="bg1">
                  <a:lumMod val="50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FD41A36-420C-3D63-73CC-50DF5B3E7A86}"/>
                </a:ext>
              </a:extLst>
            </p:cNvPr>
            <p:cNvSpPr/>
            <p:nvPr/>
          </p:nvSpPr>
          <p:spPr>
            <a:xfrm>
              <a:off x="3864526" y="4592018"/>
              <a:ext cx="1294" cy="1294"/>
            </a:xfrm>
            <a:custGeom>
              <a:avLst/>
              <a:gdLst>
                <a:gd name="connsiteX0" fmla="*/ 42 w 276"/>
                <a:gd name="connsiteY0" fmla="*/ 315 h 276"/>
                <a:gd name="connsiteX1" fmla="*/ 42 w 276"/>
                <a:gd name="connsiteY1" fmla="*/ 39 h 276"/>
                <a:gd name="connsiteX2" fmla="*/ 318 w 276"/>
                <a:gd name="connsiteY2" fmla="*/ 39 h 276"/>
                <a:gd name="connsiteX3" fmla="*/ 318 w 276"/>
                <a:gd name="connsiteY3" fmla="*/ 315 h 276"/>
                <a:gd name="connsiteX4" fmla="*/ 42 w 276"/>
                <a:gd name="connsiteY4" fmla="*/ 315 h 276"/>
                <a:gd name="connsiteX5" fmla="*/ 42 w 276"/>
                <a:gd name="connsiteY5" fmla="*/ 315 h 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6" h="276">
                  <a:moveTo>
                    <a:pt x="42" y="315"/>
                  </a:moveTo>
                  <a:lnTo>
                    <a:pt x="42" y="39"/>
                  </a:lnTo>
                  <a:lnTo>
                    <a:pt x="318" y="39"/>
                  </a:lnTo>
                  <a:lnTo>
                    <a:pt x="318" y="315"/>
                  </a:lnTo>
                  <a:lnTo>
                    <a:pt x="42" y="315"/>
                  </a:lnTo>
                  <a:lnTo>
                    <a:pt x="42" y="315"/>
                  </a:lnTo>
                </a:path>
              </a:pathLst>
            </a:custGeom>
            <a:solidFill>
              <a:srgbClr val="F2F2F2"/>
            </a:solidFill>
            <a:ln w="14182" cap="rnd">
              <a:solidFill>
                <a:schemeClr val="bg1">
                  <a:lumMod val="50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11DE54C4-70B5-0C22-F7BD-7B2CAB616AE7}"/>
                </a:ext>
              </a:extLst>
            </p:cNvPr>
            <p:cNvSpPr/>
            <p:nvPr/>
          </p:nvSpPr>
          <p:spPr>
            <a:xfrm>
              <a:off x="3873558" y="4583053"/>
              <a:ext cx="1294" cy="1294"/>
            </a:xfrm>
            <a:custGeom>
              <a:avLst/>
              <a:gdLst>
                <a:gd name="connsiteX0" fmla="*/ 318 w 276"/>
                <a:gd name="connsiteY0" fmla="*/ 315 h 276"/>
                <a:gd name="connsiteX1" fmla="*/ 42 w 276"/>
                <a:gd name="connsiteY1" fmla="*/ 315 h 276"/>
                <a:gd name="connsiteX2" fmla="*/ 42 w 276"/>
                <a:gd name="connsiteY2" fmla="*/ 39 h 276"/>
                <a:gd name="connsiteX3" fmla="*/ 318 w 276"/>
                <a:gd name="connsiteY3" fmla="*/ 39 h 276"/>
                <a:gd name="connsiteX4" fmla="*/ 318 w 276"/>
                <a:gd name="connsiteY4" fmla="*/ 315 h 276"/>
                <a:gd name="connsiteX5" fmla="*/ 318 w 276"/>
                <a:gd name="connsiteY5" fmla="*/ 315 h 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6" h="276">
                  <a:moveTo>
                    <a:pt x="318" y="315"/>
                  </a:moveTo>
                  <a:lnTo>
                    <a:pt x="42" y="315"/>
                  </a:lnTo>
                  <a:lnTo>
                    <a:pt x="42" y="39"/>
                  </a:lnTo>
                  <a:lnTo>
                    <a:pt x="318" y="39"/>
                  </a:lnTo>
                  <a:lnTo>
                    <a:pt x="318" y="315"/>
                  </a:lnTo>
                  <a:lnTo>
                    <a:pt x="318" y="315"/>
                  </a:lnTo>
                </a:path>
              </a:pathLst>
            </a:custGeom>
            <a:solidFill>
              <a:srgbClr val="F2F2F2"/>
            </a:solidFill>
            <a:ln w="14182" cap="rnd">
              <a:solidFill>
                <a:schemeClr val="bg1">
                  <a:lumMod val="50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6E7748C8-6EEE-6CFD-6071-5CBD46D90277}"/>
                </a:ext>
              </a:extLst>
            </p:cNvPr>
            <p:cNvSpPr/>
            <p:nvPr/>
          </p:nvSpPr>
          <p:spPr>
            <a:xfrm>
              <a:off x="3867190" y="4590221"/>
              <a:ext cx="904" cy="904"/>
            </a:xfrm>
            <a:custGeom>
              <a:avLst/>
              <a:gdLst>
                <a:gd name="connsiteX0" fmla="*/ 42 w 193"/>
                <a:gd name="connsiteY0" fmla="*/ 232 h 193"/>
                <a:gd name="connsiteX1" fmla="*/ 235 w 193"/>
                <a:gd name="connsiteY1" fmla="*/ 232 h 193"/>
                <a:gd name="connsiteX2" fmla="*/ 235 w 193"/>
                <a:gd name="connsiteY2" fmla="*/ 39 h 193"/>
                <a:gd name="connsiteX3" fmla="*/ 42 w 193"/>
                <a:gd name="connsiteY3" fmla="*/ 39 h 193"/>
                <a:gd name="connsiteX4" fmla="*/ 42 w 193"/>
                <a:gd name="connsiteY4" fmla="*/ 232 h 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" h="193">
                  <a:moveTo>
                    <a:pt x="42" y="232"/>
                  </a:moveTo>
                  <a:lnTo>
                    <a:pt x="235" y="232"/>
                  </a:lnTo>
                  <a:lnTo>
                    <a:pt x="235" y="39"/>
                  </a:lnTo>
                  <a:lnTo>
                    <a:pt x="42" y="39"/>
                  </a:lnTo>
                  <a:lnTo>
                    <a:pt x="42" y="232"/>
                  </a:lnTo>
                </a:path>
              </a:pathLst>
            </a:custGeom>
            <a:solidFill>
              <a:srgbClr val="F2F2F2"/>
            </a:solidFill>
            <a:ln w="14182" cap="rnd">
              <a:solidFill>
                <a:schemeClr val="bg1">
                  <a:lumMod val="50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13F83CC-1037-4DBB-154A-DAD00D0758F8}"/>
                </a:ext>
              </a:extLst>
            </p:cNvPr>
            <p:cNvSpPr/>
            <p:nvPr/>
          </p:nvSpPr>
          <p:spPr>
            <a:xfrm>
              <a:off x="3868616" y="4588151"/>
              <a:ext cx="1294" cy="1294"/>
            </a:xfrm>
            <a:custGeom>
              <a:avLst/>
              <a:gdLst>
                <a:gd name="connsiteX0" fmla="*/ 42 w 276"/>
                <a:gd name="connsiteY0" fmla="*/ 315 h 276"/>
                <a:gd name="connsiteX1" fmla="*/ 42 w 276"/>
                <a:gd name="connsiteY1" fmla="*/ 39 h 276"/>
                <a:gd name="connsiteX2" fmla="*/ 318 w 276"/>
                <a:gd name="connsiteY2" fmla="*/ 315 h 276"/>
                <a:gd name="connsiteX3" fmla="*/ 42 w 276"/>
                <a:gd name="connsiteY3" fmla="*/ 315 h 276"/>
                <a:gd name="connsiteX4" fmla="*/ 42 w 276"/>
                <a:gd name="connsiteY4" fmla="*/ 315 h 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" h="276">
                  <a:moveTo>
                    <a:pt x="42" y="315"/>
                  </a:moveTo>
                  <a:lnTo>
                    <a:pt x="42" y="39"/>
                  </a:lnTo>
                  <a:lnTo>
                    <a:pt x="318" y="315"/>
                  </a:lnTo>
                  <a:lnTo>
                    <a:pt x="42" y="315"/>
                  </a:lnTo>
                  <a:lnTo>
                    <a:pt x="42" y="315"/>
                  </a:lnTo>
                </a:path>
              </a:pathLst>
            </a:custGeom>
            <a:solidFill>
              <a:srgbClr val="F2F2F2"/>
            </a:solidFill>
            <a:ln w="14182" cap="rnd">
              <a:solidFill>
                <a:schemeClr val="bg1">
                  <a:lumMod val="50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91FBB2F0-9EEB-AB08-230C-62B26BDC1614}"/>
              </a:ext>
            </a:extLst>
          </p:cNvPr>
          <p:cNvGrpSpPr/>
          <p:nvPr/>
        </p:nvGrpSpPr>
        <p:grpSpPr>
          <a:xfrm>
            <a:off x="3747898" y="1757201"/>
            <a:ext cx="5445933" cy="4222165"/>
            <a:chOff x="3747898" y="1757201"/>
            <a:chExt cx="5445933" cy="4222165"/>
          </a:xfrm>
        </p:grpSpPr>
        <p:sp>
          <p:nvSpPr>
            <p:cNvPr id="94" name="Graphic 2">
              <a:extLst>
                <a:ext uri="{FF2B5EF4-FFF2-40B4-BE49-F238E27FC236}">
                  <a16:creationId xmlns:a16="http://schemas.microsoft.com/office/drawing/2014/main" id="{496C3283-86C9-8E27-8BFD-B60422C49580}"/>
                </a:ext>
              </a:extLst>
            </p:cNvPr>
            <p:cNvSpPr txBox="1"/>
            <p:nvPr/>
          </p:nvSpPr>
          <p:spPr>
            <a:xfrm>
              <a:off x="3747898" y="3671552"/>
              <a:ext cx="8194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2"/>
                  </a:solidFill>
                  <a:cs typeface="Kanit Light" panose="00000400000000000000" pitchFamily="2" charset="-34"/>
                  <a:sym typeface="Arial"/>
                </a:rPr>
                <a:t>อ.</a:t>
              </a:r>
              <a:r>
                <a:rPr lang="th-TH" sz="1200" dirty="0">
                  <a:solidFill>
                    <a:schemeClr val="tx2"/>
                  </a:solidFill>
                  <a:cs typeface="Kanit Light" panose="00000400000000000000" pitchFamily="2" charset="-34"/>
                </a:rPr>
                <a:t>เกาะสีชัง</a:t>
              </a:r>
              <a:endParaRPr lang="en-US" sz="1200" dirty="0">
                <a:solidFill>
                  <a:schemeClr val="tx2"/>
                </a:solidFill>
                <a:cs typeface="Kanit Light" panose="00000400000000000000" pitchFamily="2" charset="-34"/>
                <a:sym typeface="Arial"/>
              </a:endParaRP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95DA4A66-B6E2-E4EE-1468-C89F9B218541}"/>
                </a:ext>
              </a:extLst>
            </p:cNvPr>
            <p:cNvGrpSpPr/>
            <p:nvPr/>
          </p:nvGrpSpPr>
          <p:grpSpPr>
            <a:xfrm>
              <a:off x="4809139" y="1757201"/>
              <a:ext cx="4384692" cy="4222165"/>
              <a:chOff x="4642091" y="1633317"/>
              <a:chExt cx="4384692" cy="4222165"/>
            </a:xfrm>
          </p:grpSpPr>
          <p:sp>
            <p:nvSpPr>
              <p:cNvPr id="45" name="Graphic 2">
                <a:extLst>
                  <a:ext uri="{FF2B5EF4-FFF2-40B4-BE49-F238E27FC236}">
                    <a16:creationId xmlns:a16="http://schemas.microsoft.com/office/drawing/2014/main" id="{F184AD95-7FF2-5555-6A1C-EA9C1346ABE2}"/>
                  </a:ext>
                </a:extLst>
              </p:cNvPr>
              <p:cNvSpPr txBox="1"/>
              <p:nvPr/>
            </p:nvSpPr>
            <p:spPr>
              <a:xfrm>
                <a:off x="4642091" y="2430536"/>
                <a:ext cx="60785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2"/>
                    </a:solidFill>
                    <a:cs typeface="Kanit Light" panose="00000400000000000000" pitchFamily="2" charset="-34"/>
                    <a:sym typeface="Arial"/>
                  </a:rPr>
                  <a:t>อ.</a:t>
                </a:r>
                <a:r>
                  <a:rPr lang="th-TH" sz="1200" dirty="0">
                    <a:solidFill>
                      <a:schemeClr val="tx2"/>
                    </a:solidFill>
                    <a:cs typeface="Kanit Light" panose="00000400000000000000" pitchFamily="2" charset="-34"/>
                  </a:rPr>
                  <a:t>เมือง</a:t>
                </a:r>
                <a:endParaRPr lang="en-US" sz="1200" dirty="0">
                  <a:solidFill>
                    <a:schemeClr val="tx2"/>
                  </a:solidFill>
                  <a:cs typeface="Kanit Light" panose="00000400000000000000" pitchFamily="2" charset="-34"/>
                  <a:sym typeface="Arial"/>
                </a:endParaRPr>
              </a:p>
            </p:txBody>
          </p:sp>
          <p:sp>
            <p:nvSpPr>
              <p:cNvPr id="46" name="Graphic 2">
                <a:extLst>
                  <a:ext uri="{FF2B5EF4-FFF2-40B4-BE49-F238E27FC236}">
                    <a16:creationId xmlns:a16="http://schemas.microsoft.com/office/drawing/2014/main" id="{45D49139-7EC8-10EA-D3EA-A1086F5006EE}"/>
                  </a:ext>
                </a:extLst>
              </p:cNvPr>
              <p:cNvSpPr txBox="1"/>
              <p:nvPr/>
            </p:nvSpPr>
            <p:spPr>
              <a:xfrm>
                <a:off x="5846304" y="1704038"/>
                <a:ext cx="86754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2"/>
                    </a:solidFill>
                    <a:cs typeface="Kanit Light" panose="00000400000000000000" pitchFamily="2" charset="-34"/>
                    <a:sym typeface="Arial"/>
                  </a:rPr>
                  <a:t>อ.</a:t>
                </a:r>
                <a:r>
                  <a:rPr lang="th-TH" sz="1200" dirty="0">
                    <a:solidFill>
                      <a:schemeClr val="tx2"/>
                    </a:solidFill>
                    <a:cs typeface="Kanit Light" panose="00000400000000000000" pitchFamily="2" charset="-34"/>
                  </a:rPr>
                  <a:t>พนัสนิคม</a:t>
                </a:r>
                <a:endParaRPr lang="en-US" sz="1200" dirty="0">
                  <a:solidFill>
                    <a:schemeClr val="tx2"/>
                  </a:solidFill>
                  <a:cs typeface="Kanit Light" panose="00000400000000000000" pitchFamily="2" charset="-34"/>
                  <a:sym typeface="Arial"/>
                </a:endParaRPr>
              </a:p>
            </p:txBody>
          </p:sp>
          <p:sp>
            <p:nvSpPr>
              <p:cNvPr id="47" name="Graphic 2">
                <a:extLst>
                  <a:ext uri="{FF2B5EF4-FFF2-40B4-BE49-F238E27FC236}">
                    <a16:creationId xmlns:a16="http://schemas.microsoft.com/office/drawing/2014/main" id="{84521EF9-2359-729F-CFD4-0C7FB8B13424}"/>
                  </a:ext>
                </a:extLst>
              </p:cNvPr>
              <p:cNvSpPr txBox="1"/>
              <p:nvPr/>
            </p:nvSpPr>
            <p:spPr>
              <a:xfrm>
                <a:off x="4832669" y="3351709"/>
                <a:ext cx="77136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2"/>
                    </a:solidFill>
                    <a:cs typeface="Kanit Light" panose="00000400000000000000" pitchFamily="2" charset="-34"/>
                    <a:sym typeface="Arial"/>
                  </a:rPr>
                  <a:t>อ.</a:t>
                </a:r>
                <a:r>
                  <a:rPr lang="th-TH" sz="1200" dirty="0">
                    <a:solidFill>
                      <a:schemeClr val="tx2"/>
                    </a:solidFill>
                    <a:cs typeface="Kanit Light" panose="00000400000000000000" pitchFamily="2" charset="-34"/>
                  </a:rPr>
                  <a:t>ศรีราชา</a:t>
                </a:r>
                <a:endParaRPr lang="en-US" sz="1200" dirty="0">
                  <a:solidFill>
                    <a:schemeClr val="tx2"/>
                  </a:solidFill>
                  <a:cs typeface="Kanit Light" panose="00000400000000000000" pitchFamily="2" charset="-34"/>
                  <a:sym typeface="Arial"/>
                </a:endParaRPr>
              </a:p>
            </p:txBody>
          </p:sp>
          <p:sp>
            <p:nvSpPr>
              <p:cNvPr id="48" name="Graphic 2">
                <a:extLst>
                  <a:ext uri="{FF2B5EF4-FFF2-40B4-BE49-F238E27FC236}">
                    <a16:creationId xmlns:a16="http://schemas.microsoft.com/office/drawing/2014/main" id="{40A591F1-E811-4722-4789-02F2B48DECC3}"/>
                  </a:ext>
                </a:extLst>
              </p:cNvPr>
              <p:cNvSpPr txBox="1"/>
              <p:nvPr/>
            </p:nvSpPr>
            <p:spPr>
              <a:xfrm>
                <a:off x="4871608" y="1633317"/>
                <a:ext cx="83067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2"/>
                    </a:solidFill>
                    <a:cs typeface="Kanit Light" panose="00000400000000000000" pitchFamily="2" charset="-34"/>
                    <a:sym typeface="Arial"/>
                  </a:rPr>
                  <a:t>อ.</a:t>
                </a:r>
                <a:r>
                  <a:rPr lang="th-TH" sz="1200" dirty="0">
                    <a:solidFill>
                      <a:schemeClr val="tx2"/>
                    </a:solidFill>
                    <a:cs typeface="Kanit Light" panose="00000400000000000000" pitchFamily="2" charset="-34"/>
                  </a:rPr>
                  <a:t>พานทอง</a:t>
                </a:r>
                <a:endParaRPr lang="en-US" sz="1200" dirty="0">
                  <a:solidFill>
                    <a:schemeClr val="tx2"/>
                  </a:solidFill>
                  <a:cs typeface="Kanit Light" panose="00000400000000000000" pitchFamily="2" charset="-34"/>
                  <a:sym typeface="Arial"/>
                </a:endParaRPr>
              </a:p>
            </p:txBody>
          </p:sp>
          <p:sp>
            <p:nvSpPr>
              <p:cNvPr id="95" name="Graphic 2">
                <a:extLst>
                  <a:ext uri="{FF2B5EF4-FFF2-40B4-BE49-F238E27FC236}">
                    <a16:creationId xmlns:a16="http://schemas.microsoft.com/office/drawing/2014/main" id="{B30E0069-96CE-4A7F-BACE-E1063E59C190}"/>
                  </a:ext>
                </a:extLst>
              </p:cNvPr>
              <p:cNvSpPr txBox="1"/>
              <p:nvPr/>
            </p:nvSpPr>
            <p:spPr>
              <a:xfrm>
                <a:off x="4873317" y="4476290"/>
                <a:ext cx="86113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2"/>
                    </a:solidFill>
                    <a:cs typeface="Kanit Light" panose="00000400000000000000" pitchFamily="2" charset="-34"/>
                    <a:sym typeface="Arial"/>
                  </a:rPr>
                  <a:t>อ.</a:t>
                </a:r>
                <a:r>
                  <a:rPr lang="th-TH" sz="1200" dirty="0">
                    <a:solidFill>
                      <a:schemeClr val="tx2"/>
                    </a:solidFill>
                    <a:cs typeface="Kanit Light" panose="00000400000000000000" pitchFamily="2" charset="-34"/>
                  </a:rPr>
                  <a:t>บางละมุง</a:t>
                </a:r>
                <a:endParaRPr lang="en-US" sz="1200" dirty="0">
                  <a:solidFill>
                    <a:schemeClr val="tx2"/>
                  </a:solidFill>
                  <a:cs typeface="Kanit Light" panose="00000400000000000000" pitchFamily="2" charset="-34"/>
                  <a:sym typeface="Arial"/>
                </a:endParaRPr>
              </a:p>
            </p:txBody>
          </p:sp>
          <p:sp>
            <p:nvSpPr>
              <p:cNvPr id="96" name="Graphic 2">
                <a:extLst>
                  <a:ext uri="{FF2B5EF4-FFF2-40B4-BE49-F238E27FC236}">
                    <a16:creationId xmlns:a16="http://schemas.microsoft.com/office/drawing/2014/main" id="{314E9487-7F83-B617-6219-3B1DC62002C1}"/>
                  </a:ext>
                </a:extLst>
              </p:cNvPr>
              <p:cNvSpPr txBox="1"/>
              <p:nvPr/>
            </p:nvSpPr>
            <p:spPr>
              <a:xfrm>
                <a:off x="5613473" y="2821211"/>
                <a:ext cx="838691" cy="3508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200" dirty="0">
                    <a:solidFill>
                      <a:schemeClr val="tx2"/>
                    </a:solidFill>
                    <a:latin typeface="+mj-lt"/>
                    <a:cs typeface="Kanit Light" panose="00000400000000000000" pitchFamily="2" charset="-34"/>
                    <a:sym typeface="Arial"/>
                  </a:rPr>
                  <a:t>อ.บ้านบึง</a:t>
                </a:r>
                <a:endParaRPr lang="en-US" sz="1200" dirty="0">
                  <a:solidFill>
                    <a:schemeClr val="tx2"/>
                  </a:solidFill>
                  <a:latin typeface="+mj-lt"/>
                  <a:cs typeface="Kanit Light" panose="00000400000000000000" pitchFamily="2" charset="-34"/>
                  <a:sym typeface="Arial"/>
                </a:endParaRPr>
              </a:p>
            </p:txBody>
          </p:sp>
          <p:sp>
            <p:nvSpPr>
              <p:cNvPr id="97" name="Graphic 2">
                <a:extLst>
                  <a:ext uri="{FF2B5EF4-FFF2-40B4-BE49-F238E27FC236}">
                    <a16:creationId xmlns:a16="http://schemas.microsoft.com/office/drawing/2014/main" id="{4676CC7E-0CFB-4D64-329C-DE00FEE4E78E}"/>
                  </a:ext>
                </a:extLst>
              </p:cNvPr>
              <p:cNvSpPr txBox="1"/>
              <p:nvPr/>
            </p:nvSpPr>
            <p:spPr>
              <a:xfrm>
                <a:off x="6509402" y="3461592"/>
                <a:ext cx="93807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2"/>
                    </a:solidFill>
                    <a:cs typeface="Kanit Light" panose="00000400000000000000" pitchFamily="2" charset="-34"/>
                    <a:sym typeface="Arial"/>
                  </a:rPr>
                  <a:t>อ.</a:t>
                </a:r>
                <a:r>
                  <a:rPr lang="th-TH" sz="1200" dirty="0">
                    <a:solidFill>
                      <a:schemeClr val="tx2"/>
                    </a:solidFill>
                    <a:cs typeface="Kanit Light" panose="00000400000000000000" pitchFamily="2" charset="-34"/>
                    <a:sym typeface="Arial"/>
                  </a:rPr>
                  <a:t>หนองใหญ่</a:t>
                </a:r>
                <a:endParaRPr lang="en-US" sz="1200" dirty="0">
                  <a:solidFill>
                    <a:schemeClr val="tx2"/>
                  </a:solidFill>
                  <a:cs typeface="Kanit Light" panose="00000400000000000000" pitchFamily="2" charset="-34"/>
                  <a:sym typeface="Arial"/>
                </a:endParaRPr>
              </a:p>
            </p:txBody>
          </p:sp>
          <p:sp>
            <p:nvSpPr>
              <p:cNvPr id="99" name="Graphic 2">
                <a:extLst>
                  <a:ext uri="{FF2B5EF4-FFF2-40B4-BE49-F238E27FC236}">
                    <a16:creationId xmlns:a16="http://schemas.microsoft.com/office/drawing/2014/main" id="{4CBAA0E5-941F-BE14-9327-6E957D8FACB1}"/>
                  </a:ext>
                </a:extLst>
              </p:cNvPr>
              <p:cNvSpPr txBox="1"/>
              <p:nvPr/>
            </p:nvSpPr>
            <p:spPr>
              <a:xfrm>
                <a:off x="4651296" y="5578483"/>
                <a:ext cx="67358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2"/>
                    </a:solidFill>
                    <a:cs typeface="Kanit Light" panose="00000400000000000000" pitchFamily="2" charset="-34"/>
                    <a:sym typeface="Arial"/>
                  </a:rPr>
                  <a:t>อ.</a:t>
                </a:r>
                <a:r>
                  <a:rPr lang="th-TH" sz="1200" dirty="0">
                    <a:solidFill>
                      <a:schemeClr val="tx2"/>
                    </a:solidFill>
                    <a:cs typeface="Kanit Light" panose="00000400000000000000" pitchFamily="2" charset="-34"/>
                  </a:rPr>
                  <a:t>สัตหีบ</a:t>
                </a:r>
                <a:endParaRPr lang="en-US" sz="1200" dirty="0">
                  <a:solidFill>
                    <a:schemeClr val="tx2"/>
                  </a:solidFill>
                  <a:cs typeface="Kanit Light" panose="00000400000000000000" pitchFamily="2" charset="-34"/>
                  <a:sym typeface="Arial"/>
                </a:endParaRPr>
              </a:p>
            </p:txBody>
          </p:sp>
          <p:sp>
            <p:nvSpPr>
              <p:cNvPr id="2" name="Graphic 2">
                <a:extLst>
                  <a:ext uri="{FF2B5EF4-FFF2-40B4-BE49-F238E27FC236}">
                    <a16:creationId xmlns:a16="http://schemas.microsoft.com/office/drawing/2014/main" id="{96D2DC44-2233-7A0A-6195-F1D3D07224EF}"/>
                  </a:ext>
                </a:extLst>
              </p:cNvPr>
              <p:cNvSpPr txBox="1"/>
              <p:nvPr/>
            </p:nvSpPr>
            <p:spPr>
              <a:xfrm>
                <a:off x="7340236" y="2840516"/>
                <a:ext cx="168654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chemeClr val="tx2"/>
                    </a:solidFill>
                    <a:cs typeface="Kanit Light" panose="00000400000000000000" pitchFamily="2" charset="-34"/>
                    <a:sym typeface="Arial"/>
                  </a:rPr>
                  <a:t>อ.</a:t>
                </a:r>
                <a:r>
                  <a:rPr lang="th-TH" sz="1200" dirty="0">
                    <a:solidFill>
                      <a:schemeClr val="tx2"/>
                    </a:solidFill>
                    <a:cs typeface="Kanit Light" panose="00000400000000000000" pitchFamily="2" charset="-34"/>
                    <a:sym typeface="Arial"/>
                  </a:rPr>
                  <a:t>บ่อทอง</a:t>
                </a:r>
                <a:endParaRPr lang="en-US" sz="1200" dirty="0">
                  <a:solidFill>
                    <a:schemeClr val="tx2"/>
                  </a:solidFill>
                  <a:cs typeface="Kanit Light" panose="00000400000000000000" pitchFamily="2" charset="-34"/>
                  <a:sym typeface="Arial"/>
                </a:endParaRPr>
              </a:p>
            </p:txBody>
          </p:sp>
          <p:sp>
            <p:nvSpPr>
              <p:cNvPr id="105" name="Graphic 2">
                <a:extLst>
                  <a:ext uri="{FF2B5EF4-FFF2-40B4-BE49-F238E27FC236}">
                    <a16:creationId xmlns:a16="http://schemas.microsoft.com/office/drawing/2014/main" id="{33E74689-E2E4-04DF-7EB5-FAB02622C4CA}"/>
                  </a:ext>
                </a:extLst>
              </p:cNvPr>
              <p:cNvSpPr txBox="1"/>
              <p:nvPr/>
            </p:nvSpPr>
            <p:spPr>
              <a:xfrm>
                <a:off x="6664413" y="2144743"/>
                <a:ext cx="168654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chemeClr val="tx2"/>
                    </a:solidFill>
                    <a:cs typeface="Kanit Light" panose="00000400000000000000" pitchFamily="2" charset="-34"/>
                    <a:sym typeface="Arial"/>
                  </a:rPr>
                  <a:t>อ.</a:t>
                </a:r>
                <a:r>
                  <a:rPr lang="th-TH" sz="1200" dirty="0">
                    <a:solidFill>
                      <a:schemeClr val="tx2"/>
                    </a:solidFill>
                    <a:cs typeface="Kanit Light" panose="00000400000000000000" pitchFamily="2" charset="-34"/>
                    <a:sym typeface="Arial"/>
                  </a:rPr>
                  <a:t>เกาะจันทร์</a:t>
                </a:r>
                <a:endParaRPr lang="en-US" sz="1200" dirty="0">
                  <a:solidFill>
                    <a:schemeClr val="tx2"/>
                  </a:solidFill>
                  <a:cs typeface="Kanit Light" panose="00000400000000000000" pitchFamily="2" charset="-34"/>
                  <a:sym typeface="Arial"/>
                </a:endParaRPr>
              </a:p>
            </p:txBody>
          </p:sp>
        </p:grpSp>
      </p:grpSp>
      <p:cxnSp>
        <p:nvCxnSpPr>
          <p:cNvPr id="54" name="Elbow Connector 2">
            <a:extLst>
              <a:ext uri="{FF2B5EF4-FFF2-40B4-BE49-F238E27FC236}">
                <a16:creationId xmlns:a16="http://schemas.microsoft.com/office/drawing/2014/main" id="{7E820DD3-2B93-AE19-5161-212AB9D6D3D7}"/>
              </a:ext>
            </a:extLst>
          </p:cNvPr>
          <p:cNvCxnSpPr>
            <a:cxnSpLocks/>
            <a:stCxn id="7" idx="655"/>
          </p:cNvCxnSpPr>
          <p:nvPr/>
        </p:nvCxnSpPr>
        <p:spPr>
          <a:xfrm>
            <a:off x="5613664" y="4562624"/>
            <a:ext cx="1603817" cy="286814"/>
          </a:xfrm>
          <a:prstGeom prst="bentConnector3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8504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54BE2F65-4496-433D-8E6D-68BDA5CE1CEC}"/>
              </a:ext>
            </a:extLst>
          </p:cNvPr>
          <p:cNvGrpSpPr/>
          <p:nvPr/>
        </p:nvGrpSpPr>
        <p:grpSpPr>
          <a:xfrm>
            <a:off x="6638483" y="1438722"/>
            <a:ext cx="5028861" cy="1675310"/>
            <a:chOff x="839624" y="3324218"/>
            <a:chExt cx="4114461" cy="1675310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8D5ACC3B-01E6-482A-9608-DA796878C5BB}"/>
                </a:ext>
              </a:extLst>
            </p:cNvPr>
            <p:cNvSpPr/>
            <p:nvPr/>
          </p:nvSpPr>
          <p:spPr>
            <a:xfrm>
              <a:off x="839624" y="3641464"/>
              <a:ext cx="4114461" cy="13580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1400" dirty="0">
                  <a:solidFill>
                    <a:schemeClr val="tx2"/>
                  </a:solidFill>
                  <a:cs typeface="Kanit Light" panose="00000400000000000000" pitchFamily="2" charset="-34"/>
                </a:rPr>
                <a:t>ชลบุรีเศรษฐกิยสนธิกำลังยุคใหม่จัดการ ประวัติศาสตร์เอสเอ็มอีจริยธรรมพลเมืองประชารัฐการท่องเที่ยวอาเซียน มุ่งมั่นบริหารพันธกิจประชากรชลบุรีเศรษฐกิย กระแสนวัตกรรมประชารัฐสตาร์ทอัพพลเมืองอาเซียนพัฒนา</a:t>
              </a:r>
              <a:endParaRPr lang="en-US" sz="1400" dirty="0">
                <a:cs typeface="Kanit Light" panose="00000400000000000000" pitchFamily="2" charset="-34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EBD264B-147B-415C-9F4D-DA5A7E331B5F}"/>
                </a:ext>
              </a:extLst>
            </p:cNvPr>
            <p:cNvSpPr txBox="1"/>
            <p:nvPr/>
          </p:nvSpPr>
          <p:spPr>
            <a:xfrm>
              <a:off x="841654" y="3324218"/>
              <a:ext cx="4112431" cy="369332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r>
                <a:rPr lang="th-TH" dirty="0">
                  <a:solidFill>
                    <a:schemeClr val="tx2"/>
                  </a:solidFill>
                  <a:latin typeface="Kanit Bold" panose="00000800000000000000" pitchFamily="2" charset="-34"/>
                  <a:cs typeface="Kanit Bold" panose="00000800000000000000" pitchFamily="2" charset="-34"/>
                </a:rPr>
                <a:t>พันธกิจผสมผสานเศรษฐกิยชลบุรียุคใหม่</a:t>
              </a:r>
              <a:endParaRPr lang="en-US" dirty="0">
                <a:solidFill>
                  <a:schemeClr val="tx2"/>
                </a:solidFill>
                <a:latin typeface="Kanit Bold" panose="00000800000000000000" pitchFamily="2" charset="-34"/>
                <a:cs typeface="Kanit Bold" panose="00000800000000000000" pitchFamily="2" charset="-34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799E7B8-8719-4EB3-8B7A-15487DA4CA36}"/>
              </a:ext>
            </a:extLst>
          </p:cNvPr>
          <p:cNvGrpSpPr/>
          <p:nvPr/>
        </p:nvGrpSpPr>
        <p:grpSpPr>
          <a:xfrm>
            <a:off x="7593487" y="3331598"/>
            <a:ext cx="4114800" cy="1352145"/>
            <a:chOff x="839624" y="3324218"/>
            <a:chExt cx="4114461" cy="1352145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6765D9A-A6A1-4E6E-B98A-65CDA324BF3F}"/>
                </a:ext>
              </a:extLst>
            </p:cNvPr>
            <p:cNvSpPr/>
            <p:nvPr/>
          </p:nvSpPr>
          <p:spPr>
            <a:xfrm>
              <a:off x="839624" y="3641464"/>
              <a:ext cx="4114461" cy="10348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1400" dirty="0">
                  <a:solidFill>
                    <a:schemeClr val="tx2"/>
                  </a:solidFill>
                  <a:cs typeface="Kanit Light" panose="00000400000000000000" pitchFamily="2" charset="-34"/>
                </a:rPr>
                <a:t>ชลบุรีประชารัฐโลกาภิวัฒน์พันธกิจวิสาหกิจเศรษฐกิย ยุคใหม่พัฒนานวัตกรรมก้าวหน้าความเป็นอยู่กระแสพันธกิจ เศรษฐกิยยุคใหม่</a:t>
              </a:r>
              <a:endParaRPr lang="en-US" sz="1400" dirty="0">
                <a:solidFill>
                  <a:schemeClr val="tx2"/>
                </a:solidFill>
                <a:cs typeface="Kanit Light" panose="00000400000000000000" pitchFamily="2" charset="-34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6C246C9-162E-4378-A11B-443789E75EA7}"/>
                </a:ext>
              </a:extLst>
            </p:cNvPr>
            <p:cNvSpPr txBox="1"/>
            <p:nvPr/>
          </p:nvSpPr>
          <p:spPr>
            <a:xfrm>
              <a:off x="841654" y="3324218"/>
              <a:ext cx="4112431" cy="369332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r>
                <a:rPr lang="th-TH" dirty="0">
                  <a:solidFill>
                    <a:schemeClr val="tx2"/>
                  </a:solidFill>
                  <a:latin typeface="Kanit Bold" panose="00000800000000000000" pitchFamily="2" charset="-34"/>
                  <a:cs typeface="Kanit Bold" panose="00000800000000000000" pitchFamily="2" charset="-34"/>
                </a:rPr>
                <a:t>ประวัติศาสตร์ชลบุรีสร้างสรรค์</a:t>
              </a:r>
              <a:endParaRPr lang="en-US" dirty="0">
                <a:solidFill>
                  <a:schemeClr val="tx2"/>
                </a:solidFill>
                <a:latin typeface="Kanit Bold" panose="00000800000000000000" pitchFamily="2" charset="-34"/>
                <a:cs typeface="Kanit Bold" panose="00000800000000000000" pitchFamily="2" charset="-34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DE497A6-87DE-4F1D-B960-659C52628EC6}"/>
              </a:ext>
            </a:extLst>
          </p:cNvPr>
          <p:cNvGrpSpPr/>
          <p:nvPr/>
        </p:nvGrpSpPr>
        <p:grpSpPr>
          <a:xfrm>
            <a:off x="7593487" y="4974761"/>
            <a:ext cx="4114800" cy="1352145"/>
            <a:chOff x="839624" y="3324218"/>
            <a:chExt cx="4114461" cy="1352145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F726814-A15A-414D-804D-12D78CF2CE3E}"/>
                </a:ext>
              </a:extLst>
            </p:cNvPr>
            <p:cNvSpPr/>
            <p:nvPr/>
          </p:nvSpPr>
          <p:spPr>
            <a:xfrm>
              <a:off x="839624" y="3641464"/>
              <a:ext cx="4114461" cy="10348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1400" dirty="0">
                  <a:solidFill>
                    <a:schemeClr val="tx2"/>
                  </a:solidFill>
                  <a:cs typeface="Kanit Light" panose="00000400000000000000" pitchFamily="2" charset="-34"/>
                </a:rPr>
                <a:t>เทคโนโลยีประชารัฐประวัติศาสตร์เป้าหมายชลบุรีผสมผสานบูรณาการ เศรษฐกิยกระแสเอสเอ็มอีนวัตกรรมจริยธรรมความเป็นอยู่อาเซียน </a:t>
              </a:r>
              <a:endParaRPr lang="en-US" sz="1400" dirty="0">
                <a:solidFill>
                  <a:schemeClr val="tx2"/>
                </a:solidFill>
                <a:cs typeface="Kanit Light" panose="00000400000000000000" pitchFamily="2" charset="-34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70B2CC8-E34E-4005-912F-C72B02FEA424}"/>
                </a:ext>
              </a:extLst>
            </p:cNvPr>
            <p:cNvSpPr txBox="1"/>
            <p:nvPr/>
          </p:nvSpPr>
          <p:spPr>
            <a:xfrm>
              <a:off x="841654" y="3324218"/>
              <a:ext cx="4112431" cy="369332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r>
                <a:rPr lang="th-TH">
                  <a:solidFill>
                    <a:schemeClr val="tx2"/>
                  </a:solidFill>
                  <a:latin typeface="Kanit Bold" panose="00000800000000000000" pitchFamily="2" charset="-34"/>
                  <a:cs typeface="Kanit Bold" panose="00000800000000000000" pitchFamily="2" charset="-34"/>
                </a:rPr>
                <a:t>บริหารวิสัยทัศน์มุ่งมั่นพลเมืองจัดการ</a:t>
              </a:r>
              <a:endParaRPr lang="en-US" dirty="0">
                <a:solidFill>
                  <a:schemeClr val="tx2"/>
                </a:solidFill>
                <a:latin typeface="Kanit Bold" panose="00000800000000000000" pitchFamily="2" charset="-34"/>
                <a:cs typeface="Kanit Bold" panose="00000800000000000000" pitchFamily="2" charset="-34"/>
              </a:endParaRPr>
            </a:p>
          </p:txBody>
        </p:sp>
      </p:grpSp>
      <p:sp>
        <p:nvSpPr>
          <p:cNvPr id="47" name="Oval 46">
            <a:extLst>
              <a:ext uri="{FF2B5EF4-FFF2-40B4-BE49-F238E27FC236}">
                <a16:creationId xmlns:a16="http://schemas.microsoft.com/office/drawing/2014/main" id="{3D37EC11-3708-43FA-B995-30DF32A59C44}"/>
              </a:ext>
            </a:extLst>
          </p:cNvPr>
          <p:cNvSpPr/>
          <p:nvPr/>
        </p:nvSpPr>
        <p:spPr>
          <a:xfrm>
            <a:off x="6679087" y="5003271"/>
            <a:ext cx="671259" cy="67125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DC52F4C1-6F7A-4CDE-907E-7CC531E099DD}"/>
              </a:ext>
            </a:extLst>
          </p:cNvPr>
          <p:cNvSpPr/>
          <p:nvPr/>
        </p:nvSpPr>
        <p:spPr>
          <a:xfrm>
            <a:off x="6679087" y="3360108"/>
            <a:ext cx="671259" cy="67125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" name="Graphic 54" descr="Marker with solid fill">
            <a:extLst>
              <a:ext uri="{FF2B5EF4-FFF2-40B4-BE49-F238E27FC236}">
                <a16:creationId xmlns:a16="http://schemas.microsoft.com/office/drawing/2014/main" id="{B49A529A-7104-458F-A5AF-88CEE82B1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06698" y="3466879"/>
            <a:ext cx="441005" cy="441005"/>
          </a:xfrm>
          <a:prstGeom prst="rect">
            <a:avLst/>
          </a:prstGeom>
        </p:spPr>
      </p:pic>
      <p:pic>
        <p:nvPicPr>
          <p:cNvPr id="56" name="Graphic 55" descr="Marker with solid fill">
            <a:extLst>
              <a:ext uri="{FF2B5EF4-FFF2-40B4-BE49-F238E27FC236}">
                <a16:creationId xmlns:a16="http://schemas.microsoft.com/office/drawing/2014/main" id="{DF68DB1D-EA03-4F0C-9D5D-AAE6F29738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73170" y="5101206"/>
            <a:ext cx="441005" cy="441005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30702188-1421-4DC3-9DFA-A7FD44A231CF}"/>
              </a:ext>
            </a:extLst>
          </p:cNvPr>
          <p:cNvSpPr txBox="1"/>
          <p:nvPr/>
        </p:nvSpPr>
        <p:spPr>
          <a:xfrm>
            <a:off x="2679394" y="460501"/>
            <a:ext cx="683321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400" dirty="0">
                <a:solidFill>
                  <a:srgbClr val="000000"/>
                </a:solidFill>
                <a:latin typeface="Kanit Bold" panose="00000800000000000000" charset="-34"/>
                <a:cs typeface="Kanit Bold" panose="00000800000000000000" charset="-34"/>
              </a:rPr>
              <a:t>แผนที่จังหวัดชลบุรี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E98FA6C-BCA6-8182-D531-35EA58A0153A}"/>
              </a:ext>
            </a:extLst>
          </p:cNvPr>
          <p:cNvGrpSpPr/>
          <p:nvPr/>
        </p:nvGrpSpPr>
        <p:grpSpPr>
          <a:xfrm>
            <a:off x="1017825" y="1205624"/>
            <a:ext cx="4533212" cy="5273772"/>
            <a:chOff x="3175603" y="2948678"/>
            <a:chExt cx="1617443" cy="1881737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B8686940-59CC-5A1B-82C0-337C92B9D93A}"/>
                </a:ext>
              </a:extLst>
            </p:cNvPr>
            <p:cNvSpPr/>
            <p:nvPr/>
          </p:nvSpPr>
          <p:spPr>
            <a:xfrm>
              <a:off x="3394458" y="3153440"/>
              <a:ext cx="300436" cy="409522"/>
            </a:xfrm>
            <a:custGeom>
              <a:avLst/>
              <a:gdLst>
                <a:gd name="connsiteX0" fmla="*/ 7501 w 64093"/>
                <a:gd name="connsiteY0" fmla="*/ 59202 h 87362"/>
                <a:gd name="connsiteX1" fmla="*/ 7501 w 64093"/>
                <a:gd name="connsiteY1" fmla="*/ 58925 h 87362"/>
                <a:gd name="connsiteX2" fmla="*/ 7225 w 64093"/>
                <a:gd name="connsiteY2" fmla="*/ 58925 h 87362"/>
                <a:gd name="connsiteX3" fmla="*/ 7225 w 64093"/>
                <a:gd name="connsiteY3" fmla="*/ 58649 h 87362"/>
                <a:gd name="connsiteX4" fmla="*/ 7225 w 64093"/>
                <a:gd name="connsiteY4" fmla="*/ 58372 h 87362"/>
                <a:gd name="connsiteX5" fmla="*/ 7501 w 64093"/>
                <a:gd name="connsiteY5" fmla="*/ 58372 h 87362"/>
                <a:gd name="connsiteX6" fmla="*/ 7501 w 64093"/>
                <a:gd name="connsiteY6" fmla="*/ 58096 h 87362"/>
                <a:gd name="connsiteX7" fmla="*/ 7501 w 64093"/>
                <a:gd name="connsiteY7" fmla="*/ 57820 h 87362"/>
                <a:gd name="connsiteX8" fmla="*/ 7777 w 64093"/>
                <a:gd name="connsiteY8" fmla="*/ 57543 h 87362"/>
                <a:gd name="connsiteX9" fmla="*/ 7777 w 64093"/>
                <a:gd name="connsiteY9" fmla="*/ 57267 h 87362"/>
                <a:gd name="connsiteX10" fmla="*/ 8054 w 64093"/>
                <a:gd name="connsiteY10" fmla="*/ 57267 h 87362"/>
                <a:gd name="connsiteX11" fmla="*/ 8054 w 64093"/>
                <a:gd name="connsiteY11" fmla="*/ 56990 h 87362"/>
                <a:gd name="connsiteX12" fmla="*/ 8054 w 64093"/>
                <a:gd name="connsiteY12" fmla="*/ 56714 h 87362"/>
                <a:gd name="connsiteX13" fmla="*/ 8330 w 64093"/>
                <a:gd name="connsiteY13" fmla="*/ 56714 h 87362"/>
                <a:gd name="connsiteX14" fmla="*/ 8330 w 64093"/>
                <a:gd name="connsiteY14" fmla="*/ 56437 h 87362"/>
                <a:gd name="connsiteX15" fmla="*/ 8330 w 64093"/>
                <a:gd name="connsiteY15" fmla="*/ 56161 h 87362"/>
                <a:gd name="connsiteX16" fmla="*/ 8330 w 64093"/>
                <a:gd name="connsiteY16" fmla="*/ 55884 h 87362"/>
                <a:gd name="connsiteX17" fmla="*/ 8330 w 64093"/>
                <a:gd name="connsiteY17" fmla="*/ 55608 h 87362"/>
                <a:gd name="connsiteX18" fmla="*/ 8330 w 64093"/>
                <a:gd name="connsiteY18" fmla="*/ 55331 h 87362"/>
                <a:gd name="connsiteX19" fmla="*/ 8330 w 64093"/>
                <a:gd name="connsiteY19" fmla="*/ 55055 h 87362"/>
                <a:gd name="connsiteX20" fmla="*/ 8054 w 64093"/>
                <a:gd name="connsiteY20" fmla="*/ 55055 h 87362"/>
                <a:gd name="connsiteX21" fmla="*/ 8054 w 64093"/>
                <a:gd name="connsiteY21" fmla="*/ 54779 h 87362"/>
                <a:gd name="connsiteX22" fmla="*/ 7777 w 64093"/>
                <a:gd name="connsiteY22" fmla="*/ 54779 h 87362"/>
                <a:gd name="connsiteX23" fmla="*/ 7777 w 64093"/>
                <a:gd name="connsiteY23" fmla="*/ 54502 h 87362"/>
                <a:gd name="connsiteX24" fmla="*/ 7777 w 64093"/>
                <a:gd name="connsiteY24" fmla="*/ 54225 h 87362"/>
                <a:gd name="connsiteX25" fmla="*/ 7777 w 64093"/>
                <a:gd name="connsiteY25" fmla="*/ 53949 h 87362"/>
                <a:gd name="connsiteX26" fmla="*/ 7777 w 64093"/>
                <a:gd name="connsiteY26" fmla="*/ 53673 h 87362"/>
                <a:gd name="connsiteX27" fmla="*/ 7777 w 64093"/>
                <a:gd name="connsiteY27" fmla="*/ 53396 h 87362"/>
                <a:gd name="connsiteX28" fmla="*/ 8054 w 64093"/>
                <a:gd name="connsiteY28" fmla="*/ 53396 h 87362"/>
                <a:gd name="connsiteX29" fmla="*/ 8054 w 64093"/>
                <a:gd name="connsiteY29" fmla="*/ 53120 h 87362"/>
                <a:gd name="connsiteX30" fmla="*/ 8054 w 64093"/>
                <a:gd name="connsiteY30" fmla="*/ 52843 h 87362"/>
                <a:gd name="connsiteX31" fmla="*/ 8054 w 64093"/>
                <a:gd name="connsiteY31" fmla="*/ 52567 h 87362"/>
                <a:gd name="connsiteX32" fmla="*/ 8054 w 64093"/>
                <a:gd name="connsiteY32" fmla="*/ 52290 h 87362"/>
                <a:gd name="connsiteX33" fmla="*/ 8330 w 64093"/>
                <a:gd name="connsiteY33" fmla="*/ 52290 h 87362"/>
                <a:gd name="connsiteX34" fmla="*/ 8330 w 64093"/>
                <a:gd name="connsiteY34" fmla="*/ 52014 h 87362"/>
                <a:gd name="connsiteX35" fmla="*/ 8606 w 64093"/>
                <a:gd name="connsiteY35" fmla="*/ 52014 h 87362"/>
                <a:gd name="connsiteX36" fmla="*/ 8882 w 64093"/>
                <a:gd name="connsiteY36" fmla="*/ 52014 h 87362"/>
                <a:gd name="connsiteX37" fmla="*/ 8882 w 64093"/>
                <a:gd name="connsiteY37" fmla="*/ 51738 h 87362"/>
                <a:gd name="connsiteX38" fmla="*/ 9159 w 64093"/>
                <a:gd name="connsiteY38" fmla="*/ 51738 h 87362"/>
                <a:gd name="connsiteX39" fmla="*/ 9435 w 64093"/>
                <a:gd name="connsiteY39" fmla="*/ 51461 h 87362"/>
                <a:gd name="connsiteX40" fmla="*/ 9435 w 64093"/>
                <a:gd name="connsiteY40" fmla="*/ 51184 h 87362"/>
                <a:gd name="connsiteX41" fmla="*/ 9435 w 64093"/>
                <a:gd name="connsiteY41" fmla="*/ 50908 h 87362"/>
                <a:gd name="connsiteX42" fmla="*/ 9435 w 64093"/>
                <a:gd name="connsiteY42" fmla="*/ 50632 h 87362"/>
                <a:gd name="connsiteX43" fmla="*/ 9435 w 64093"/>
                <a:gd name="connsiteY43" fmla="*/ 50355 h 87362"/>
                <a:gd name="connsiteX44" fmla="*/ 9711 w 64093"/>
                <a:gd name="connsiteY44" fmla="*/ 50355 h 87362"/>
                <a:gd name="connsiteX45" fmla="*/ 9711 w 64093"/>
                <a:gd name="connsiteY45" fmla="*/ 50078 h 87362"/>
                <a:gd name="connsiteX46" fmla="*/ 9711 w 64093"/>
                <a:gd name="connsiteY46" fmla="*/ 49802 h 87362"/>
                <a:gd name="connsiteX47" fmla="*/ 9987 w 64093"/>
                <a:gd name="connsiteY47" fmla="*/ 49526 h 87362"/>
                <a:gd name="connsiteX48" fmla="*/ 9987 w 64093"/>
                <a:gd name="connsiteY48" fmla="*/ 49249 h 87362"/>
                <a:gd name="connsiteX49" fmla="*/ 10263 w 64093"/>
                <a:gd name="connsiteY49" fmla="*/ 49249 h 87362"/>
                <a:gd name="connsiteX50" fmla="*/ 10540 w 64093"/>
                <a:gd name="connsiteY50" fmla="*/ 49249 h 87362"/>
                <a:gd name="connsiteX51" fmla="*/ 10816 w 64093"/>
                <a:gd name="connsiteY51" fmla="*/ 49249 h 87362"/>
                <a:gd name="connsiteX52" fmla="*/ 10816 w 64093"/>
                <a:gd name="connsiteY52" fmla="*/ 49526 h 87362"/>
                <a:gd name="connsiteX53" fmla="*/ 11092 w 64093"/>
                <a:gd name="connsiteY53" fmla="*/ 49526 h 87362"/>
                <a:gd name="connsiteX54" fmla="*/ 11369 w 64093"/>
                <a:gd name="connsiteY54" fmla="*/ 49526 h 87362"/>
                <a:gd name="connsiteX55" fmla="*/ 11369 w 64093"/>
                <a:gd name="connsiteY55" fmla="*/ 49802 h 87362"/>
                <a:gd name="connsiteX56" fmla="*/ 11369 w 64093"/>
                <a:gd name="connsiteY56" fmla="*/ 50078 h 87362"/>
                <a:gd name="connsiteX57" fmla="*/ 11645 w 64093"/>
                <a:gd name="connsiteY57" fmla="*/ 50078 h 87362"/>
                <a:gd name="connsiteX58" fmla="*/ 11645 w 64093"/>
                <a:gd name="connsiteY58" fmla="*/ 50355 h 87362"/>
                <a:gd name="connsiteX59" fmla="*/ 11921 w 64093"/>
                <a:gd name="connsiteY59" fmla="*/ 50355 h 87362"/>
                <a:gd name="connsiteX60" fmla="*/ 12198 w 64093"/>
                <a:gd name="connsiteY60" fmla="*/ 50355 h 87362"/>
                <a:gd name="connsiteX61" fmla="*/ 12474 w 64093"/>
                <a:gd name="connsiteY61" fmla="*/ 50078 h 87362"/>
                <a:gd name="connsiteX62" fmla="*/ 12750 w 64093"/>
                <a:gd name="connsiteY62" fmla="*/ 50078 h 87362"/>
                <a:gd name="connsiteX63" fmla="*/ 13026 w 64093"/>
                <a:gd name="connsiteY63" fmla="*/ 50078 h 87362"/>
                <a:gd name="connsiteX64" fmla="*/ 13303 w 64093"/>
                <a:gd name="connsiteY64" fmla="*/ 50078 h 87362"/>
                <a:gd name="connsiteX65" fmla="*/ 13579 w 64093"/>
                <a:gd name="connsiteY65" fmla="*/ 50078 h 87362"/>
                <a:gd name="connsiteX66" fmla="*/ 13855 w 64093"/>
                <a:gd name="connsiteY66" fmla="*/ 50078 h 87362"/>
                <a:gd name="connsiteX67" fmla="*/ 14131 w 64093"/>
                <a:gd name="connsiteY67" fmla="*/ 50078 h 87362"/>
                <a:gd name="connsiteX68" fmla="*/ 14407 w 64093"/>
                <a:gd name="connsiteY68" fmla="*/ 50078 h 87362"/>
                <a:gd name="connsiteX69" fmla="*/ 14684 w 64093"/>
                <a:gd name="connsiteY69" fmla="*/ 50078 h 87362"/>
                <a:gd name="connsiteX70" fmla="*/ 14960 w 64093"/>
                <a:gd name="connsiteY70" fmla="*/ 50078 h 87362"/>
                <a:gd name="connsiteX71" fmla="*/ 14960 w 64093"/>
                <a:gd name="connsiteY71" fmla="*/ 50355 h 87362"/>
                <a:gd name="connsiteX72" fmla="*/ 15236 w 64093"/>
                <a:gd name="connsiteY72" fmla="*/ 50632 h 87362"/>
                <a:gd name="connsiteX73" fmla="*/ 15513 w 64093"/>
                <a:gd name="connsiteY73" fmla="*/ 50632 h 87362"/>
                <a:gd name="connsiteX74" fmla="*/ 15236 w 64093"/>
                <a:gd name="connsiteY74" fmla="*/ 50632 h 87362"/>
                <a:gd name="connsiteX75" fmla="*/ 15236 w 64093"/>
                <a:gd name="connsiteY75" fmla="*/ 50355 h 87362"/>
                <a:gd name="connsiteX76" fmla="*/ 15236 w 64093"/>
                <a:gd name="connsiteY76" fmla="*/ 50078 h 87362"/>
                <a:gd name="connsiteX77" fmla="*/ 14960 w 64093"/>
                <a:gd name="connsiteY77" fmla="*/ 49802 h 87362"/>
                <a:gd name="connsiteX78" fmla="*/ 14960 w 64093"/>
                <a:gd name="connsiteY78" fmla="*/ 49526 h 87362"/>
                <a:gd name="connsiteX79" fmla="*/ 14960 w 64093"/>
                <a:gd name="connsiteY79" fmla="*/ 49249 h 87362"/>
                <a:gd name="connsiteX80" fmla="*/ 15236 w 64093"/>
                <a:gd name="connsiteY80" fmla="*/ 49249 h 87362"/>
                <a:gd name="connsiteX81" fmla="*/ 15513 w 64093"/>
                <a:gd name="connsiteY81" fmla="*/ 49249 h 87362"/>
                <a:gd name="connsiteX82" fmla="*/ 15513 w 64093"/>
                <a:gd name="connsiteY82" fmla="*/ 48973 h 87362"/>
                <a:gd name="connsiteX83" fmla="*/ 15789 w 64093"/>
                <a:gd name="connsiteY83" fmla="*/ 48973 h 87362"/>
                <a:gd name="connsiteX84" fmla="*/ 15789 w 64093"/>
                <a:gd name="connsiteY84" fmla="*/ 48696 h 87362"/>
                <a:gd name="connsiteX85" fmla="*/ 16065 w 64093"/>
                <a:gd name="connsiteY85" fmla="*/ 48696 h 87362"/>
                <a:gd name="connsiteX86" fmla="*/ 16341 w 64093"/>
                <a:gd name="connsiteY86" fmla="*/ 48420 h 87362"/>
                <a:gd name="connsiteX87" fmla="*/ 16618 w 64093"/>
                <a:gd name="connsiteY87" fmla="*/ 48420 h 87362"/>
                <a:gd name="connsiteX88" fmla="*/ 16618 w 64093"/>
                <a:gd name="connsiteY88" fmla="*/ 48143 h 87362"/>
                <a:gd name="connsiteX89" fmla="*/ 16894 w 64093"/>
                <a:gd name="connsiteY89" fmla="*/ 48143 h 87362"/>
                <a:gd name="connsiteX90" fmla="*/ 16894 w 64093"/>
                <a:gd name="connsiteY90" fmla="*/ 47867 h 87362"/>
                <a:gd name="connsiteX91" fmla="*/ 17170 w 64093"/>
                <a:gd name="connsiteY91" fmla="*/ 47867 h 87362"/>
                <a:gd name="connsiteX92" fmla="*/ 17170 w 64093"/>
                <a:gd name="connsiteY92" fmla="*/ 47591 h 87362"/>
                <a:gd name="connsiteX93" fmla="*/ 17447 w 64093"/>
                <a:gd name="connsiteY93" fmla="*/ 47591 h 87362"/>
                <a:gd name="connsiteX94" fmla="*/ 17447 w 64093"/>
                <a:gd name="connsiteY94" fmla="*/ 47314 h 87362"/>
                <a:gd name="connsiteX95" fmla="*/ 17723 w 64093"/>
                <a:gd name="connsiteY95" fmla="*/ 47314 h 87362"/>
                <a:gd name="connsiteX96" fmla="*/ 17723 w 64093"/>
                <a:gd name="connsiteY96" fmla="*/ 47037 h 87362"/>
                <a:gd name="connsiteX97" fmla="*/ 17999 w 64093"/>
                <a:gd name="connsiteY97" fmla="*/ 47037 h 87362"/>
                <a:gd name="connsiteX98" fmla="*/ 18275 w 64093"/>
                <a:gd name="connsiteY98" fmla="*/ 46761 h 87362"/>
                <a:gd name="connsiteX99" fmla="*/ 18551 w 64093"/>
                <a:gd name="connsiteY99" fmla="*/ 46761 h 87362"/>
                <a:gd name="connsiteX100" fmla="*/ 18828 w 64093"/>
                <a:gd name="connsiteY100" fmla="*/ 46761 h 87362"/>
                <a:gd name="connsiteX101" fmla="*/ 19104 w 64093"/>
                <a:gd name="connsiteY101" fmla="*/ 46761 h 87362"/>
                <a:gd name="connsiteX102" fmla="*/ 19380 w 64093"/>
                <a:gd name="connsiteY102" fmla="*/ 46761 h 87362"/>
                <a:gd name="connsiteX103" fmla="*/ 19380 w 64093"/>
                <a:gd name="connsiteY103" fmla="*/ 47037 h 87362"/>
                <a:gd name="connsiteX104" fmla="*/ 19657 w 64093"/>
                <a:gd name="connsiteY104" fmla="*/ 47037 h 87362"/>
                <a:gd name="connsiteX105" fmla="*/ 19657 w 64093"/>
                <a:gd name="connsiteY105" fmla="*/ 46761 h 87362"/>
                <a:gd name="connsiteX106" fmla="*/ 19933 w 64093"/>
                <a:gd name="connsiteY106" fmla="*/ 46761 h 87362"/>
                <a:gd name="connsiteX107" fmla="*/ 20209 w 64093"/>
                <a:gd name="connsiteY107" fmla="*/ 46761 h 87362"/>
                <a:gd name="connsiteX108" fmla="*/ 20485 w 64093"/>
                <a:gd name="connsiteY108" fmla="*/ 46761 h 87362"/>
                <a:gd name="connsiteX109" fmla="*/ 20762 w 64093"/>
                <a:gd name="connsiteY109" fmla="*/ 46761 h 87362"/>
                <a:gd name="connsiteX110" fmla="*/ 21038 w 64093"/>
                <a:gd name="connsiteY110" fmla="*/ 46761 h 87362"/>
                <a:gd name="connsiteX111" fmla="*/ 21314 w 64093"/>
                <a:gd name="connsiteY111" fmla="*/ 46761 h 87362"/>
                <a:gd name="connsiteX112" fmla="*/ 21591 w 64093"/>
                <a:gd name="connsiteY112" fmla="*/ 46761 h 87362"/>
                <a:gd name="connsiteX113" fmla="*/ 21867 w 64093"/>
                <a:gd name="connsiteY113" fmla="*/ 46761 h 87362"/>
                <a:gd name="connsiteX114" fmla="*/ 22143 w 64093"/>
                <a:gd name="connsiteY114" fmla="*/ 46761 h 87362"/>
                <a:gd name="connsiteX115" fmla="*/ 22143 w 64093"/>
                <a:gd name="connsiteY115" fmla="*/ 46485 h 87362"/>
                <a:gd name="connsiteX116" fmla="*/ 22419 w 64093"/>
                <a:gd name="connsiteY116" fmla="*/ 46485 h 87362"/>
                <a:gd name="connsiteX117" fmla="*/ 22695 w 64093"/>
                <a:gd name="connsiteY117" fmla="*/ 46485 h 87362"/>
                <a:gd name="connsiteX118" fmla="*/ 22972 w 64093"/>
                <a:gd name="connsiteY118" fmla="*/ 46208 h 87362"/>
                <a:gd name="connsiteX119" fmla="*/ 23248 w 64093"/>
                <a:gd name="connsiteY119" fmla="*/ 46208 h 87362"/>
                <a:gd name="connsiteX120" fmla="*/ 23524 w 64093"/>
                <a:gd name="connsiteY120" fmla="*/ 46208 h 87362"/>
                <a:gd name="connsiteX121" fmla="*/ 23524 w 64093"/>
                <a:gd name="connsiteY121" fmla="*/ 46485 h 87362"/>
                <a:gd name="connsiteX122" fmla="*/ 23801 w 64093"/>
                <a:gd name="connsiteY122" fmla="*/ 46485 h 87362"/>
                <a:gd name="connsiteX123" fmla="*/ 23801 w 64093"/>
                <a:gd name="connsiteY123" fmla="*/ 46761 h 87362"/>
                <a:gd name="connsiteX124" fmla="*/ 23801 w 64093"/>
                <a:gd name="connsiteY124" fmla="*/ 46485 h 87362"/>
                <a:gd name="connsiteX125" fmla="*/ 24077 w 64093"/>
                <a:gd name="connsiteY125" fmla="*/ 46208 h 87362"/>
                <a:gd name="connsiteX126" fmla="*/ 24077 w 64093"/>
                <a:gd name="connsiteY126" fmla="*/ 45932 h 87362"/>
                <a:gd name="connsiteX127" fmla="*/ 24353 w 64093"/>
                <a:gd name="connsiteY127" fmla="*/ 45932 h 87362"/>
                <a:gd name="connsiteX128" fmla="*/ 24629 w 64093"/>
                <a:gd name="connsiteY128" fmla="*/ 45932 h 87362"/>
                <a:gd name="connsiteX129" fmla="*/ 24629 w 64093"/>
                <a:gd name="connsiteY129" fmla="*/ 45655 h 87362"/>
                <a:gd name="connsiteX130" fmla="*/ 24906 w 64093"/>
                <a:gd name="connsiteY130" fmla="*/ 45655 h 87362"/>
                <a:gd name="connsiteX131" fmla="*/ 25182 w 64093"/>
                <a:gd name="connsiteY131" fmla="*/ 45655 h 87362"/>
                <a:gd name="connsiteX132" fmla="*/ 25182 w 64093"/>
                <a:gd name="connsiteY132" fmla="*/ 45379 h 87362"/>
                <a:gd name="connsiteX133" fmla="*/ 25458 w 64093"/>
                <a:gd name="connsiteY133" fmla="*/ 45379 h 87362"/>
                <a:gd name="connsiteX134" fmla="*/ 25458 w 64093"/>
                <a:gd name="connsiteY134" fmla="*/ 45102 h 87362"/>
                <a:gd name="connsiteX135" fmla="*/ 25735 w 64093"/>
                <a:gd name="connsiteY135" fmla="*/ 45102 h 87362"/>
                <a:gd name="connsiteX136" fmla="*/ 25735 w 64093"/>
                <a:gd name="connsiteY136" fmla="*/ 44826 h 87362"/>
                <a:gd name="connsiteX137" fmla="*/ 26011 w 64093"/>
                <a:gd name="connsiteY137" fmla="*/ 44826 h 87362"/>
                <a:gd name="connsiteX138" fmla="*/ 26011 w 64093"/>
                <a:gd name="connsiteY138" fmla="*/ 45102 h 87362"/>
                <a:gd name="connsiteX139" fmla="*/ 26011 w 64093"/>
                <a:gd name="connsiteY139" fmla="*/ 45379 h 87362"/>
                <a:gd name="connsiteX140" fmla="*/ 26287 w 64093"/>
                <a:gd name="connsiteY140" fmla="*/ 45379 h 87362"/>
                <a:gd name="connsiteX141" fmla="*/ 26287 w 64093"/>
                <a:gd name="connsiteY141" fmla="*/ 45655 h 87362"/>
                <a:gd name="connsiteX142" fmla="*/ 26287 w 64093"/>
                <a:gd name="connsiteY142" fmla="*/ 45932 h 87362"/>
                <a:gd name="connsiteX143" fmla="*/ 26563 w 64093"/>
                <a:gd name="connsiteY143" fmla="*/ 45932 h 87362"/>
                <a:gd name="connsiteX144" fmla="*/ 26839 w 64093"/>
                <a:gd name="connsiteY144" fmla="*/ 45932 h 87362"/>
                <a:gd name="connsiteX145" fmla="*/ 26563 w 64093"/>
                <a:gd name="connsiteY145" fmla="*/ 45655 h 87362"/>
                <a:gd name="connsiteX146" fmla="*/ 26563 w 64093"/>
                <a:gd name="connsiteY146" fmla="*/ 45379 h 87362"/>
                <a:gd name="connsiteX147" fmla="*/ 26563 w 64093"/>
                <a:gd name="connsiteY147" fmla="*/ 45102 h 87362"/>
                <a:gd name="connsiteX148" fmla="*/ 26287 w 64093"/>
                <a:gd name="connsiteY148" fmla="*/ 45102 h 87362"/>
                <a:gd name="connsiteX149" fmla="*/ 26287 w 64093"/>
                <a:gd name="connsiteY149" fmla="*/ 44826 h 87362"/>
                <a:gd name="connsiteX150" fmla="*/ 26287 w 64093"/>
                <a:gd name="connsiteY150" fmla="*/ 44549 h 87362"/>
                <a:gd name="connsiteX151" fmla="*/ 26287 w 64093"/>
                <a:gd name="connsiteY151" fmla="*/ 44273 h 87362"/>
                <a:gd name="connsiteX152" fmla="*/ 26563 w 64093"/>
                <a:gd name="connsiteY152" fmla="*/ 44273 h 87362"/>
                <a:gd name="connsiteX153" fmla="*/ 26563 w 64093"/>
                <a:gd name="connsiteY153" fmla="*/ 43996 h 87362"/>
                <a:gd name="connsiteX154" fmla="*/ 26839 w 64093"/>
                <a:gd name="connsiteY154" fmla="*/ 43996 h 87362"/>
                <a:gd name="connsiteX155" fmla="*/ 27116 w 64093"/>
                <a:gd name="connsiteY155" fmla="*/ 43720 h 87362"/>
                <a:gd name="connsiteX156" fmla="*/ 27392 w 64093"/>
                <a:gd name="connsiteY156" fmla="*/ 43444 h 87362"/>
                <a:gd name="connsiteX157" fmla="*/ 27392 w 64093"/>
                <a:gd name="connsiteY157" fmla="*/ 43167 h 87362"/>
                <a:gd name="connsiteX158" fmla="*/ 27668 w 64093"/>
                <a:gd name="connsiteY158" fmla="*/ 43167 h 87362"/>
                <a:gd name="connsiteX159" fmla="*/ 27668 w 64093"/>
                <a:gd name="connsiteY159" fmla="*/ 42890 h 87362"/>
                <a:gd name="connsiteX160" fmla="*/ 27944 w 64093"/>
                <a:gd name="connsiteY160" fmla="*/ 42890 h 87362"/>
                <a:gd name="connsiteX161" fmla="*/ 27944 w 64093"/>
                <a:gd name="connsiteY161" fmla="*/ 42614 h 87362"/>
                <a:gd name="connsiteX162" fmla="*/ 28221 w 64093"/>
                <a:gd name="connsiteY162" fmla="*/ 42614 h 87362"/>
                <a:gd name="connsiteX163" fmla="*/ 28221 w 64093"/>
                <a:gd name="connsiteY163" fmla="*/ 42338 h 87362"/>
                <a:gd name="connsiteX164" fmla="*/ 28497 w 64093"/>
                <a:gd name="connsiteY164" fmla="*/ 42338 h 87362"/>
                <a:gd name="connsiteX165" fmla="*/ 28773 w 64093"/>
                <a:gd name="connsiteY165" fmla="*/ 42338 h 87362"/>
                <a:gd name="connsiteX166" fmla="*/ 28773 w 64093"/>
                <a:gd name="connsiteY166" fmla="*/ 42061 h 87362"/>
                <a:gd name="connsiteX167" fmla="*/ 28497 w 64093"/>
                <a:gd name="connsiteY167" fmla="*/ 42061 h 87362"/>
                <a:gd name="connsiteX168" fmla="*/ 28497 w 64093"/>
                <a:gd name="connsiteY168" fmla="*/ 41785 h 87362"/>
                <a:gd name="connsiteX169" fmla="*/ 28497 w 64093"/>
                <a:gd name="connsiteY169" fmla="*/ 41508 h 87362"/>
                <a:gd name="connsiteX170" fmla="*/ 28221 w 64093"/>
                <a:gd name="connsiteY170" fmla="*/ 41508 h 87362"/>
                <a:gd name="connsiteX171" fmla="*/ 28221 w 64093"/>
                <a:gd name="connsiteY171" fmla="*/ 41232 h 87362"/>
                <a:gd name="connsiteX172" fmla="*/ 28221 w 64093"/>
                <a:gd name="connsiteY172" fmla="*/ 40955 h 87362"/>
                <a:gd name="connsiteX173" fmla="*/ 28497 w 64093"/>
                <a:gd name="connsiteY173" fmla="*/ 40955 h 87362"/>
                <a:gd name="connsiteX174" fmla="*/ 28497 w 64093"/>
                <a:gd name="connsiteY174" fmla="*/ 40679 h 87362"/>
                <a:gd name="connsiteX175" fmla="*/ 28773 w 64093"/>
                <a:gd name="connsiteY175" fmla="*/ 40679 h 87362"/>
                <a:gd name="connsiteX176" fmla="*/ 28773 w 64093"/>
                <a:gd name="connsiteY176" fmla="*/ 40402 h 87362"/>
                <a:gd name="connsiteX177" fmla="*/ 28497 w 64093"/>
                <a:gd name="connsiteY177" fmla="*/ 40402 h 87362"/>
                <a:gd name="connsiteX178" fmla="*/ 28221 w 64093"/>
                <a:gd name="connsiteY178" fmla="*/ 40402 h 87362"/>
                <a:gd name="connsiteX179" fmla="*/ 28221 w 64093"/>
                <a:gd name="connsiteY179" fmla="*/ 40126 h 87362"/>
                <a:gd name="connsiteX180" fmla="*/ 28497 w 64093"/>
                <a:gd name="connsiteY180" fmla="*/ 40126 h 87362"/>
                <a:gd name="connsiteX181" fmla="*/ 28497 w 64093"/>
                <a:gd name="connsiteY181" fmla="*/ 39849 h 87362"/>
                <a:gd name="connsiteX182" fmla="*/ 28773 w 64093"/>
                <a:gd name="connsiteY182" fmla="*/ 39849 h 87362"/>
                <a:gd name="connsiteX183" fmla="*/ 29050 w 64093"/>
                <a:gd name="connsiteY183" fmla="*/ 39849 h 87362"/>
                <a:gd name="connsiteX184" fmla="*/ 29326 w 64093"/>
                <a:gd name="connsiteY184" fmla="*/ 39849 h 87362"/>
                <a:gd name="connsiteX185" fmla="*/ 29602 w 64093"/>
                <a:gd name="connsiteY185" fmla="*/ 39849 h 87362"/>
                <a:gd name="connsiteX186" fmla="*/ 29602 w 64093"/>
                <a:gd name="connsiteY186" fmla="*/ 40126 h 87362"/>
                <a:gd name="connsiteX187" fmla="*/ 29879 w 64093"/>
                <a:gd name="connsiteY187" fmla="*/ 40126 h 87362"/>
                <a:gd name="connsiteX188" fmla="*/ 29879 w 64093"/>
                <a:gd name="connsiteY188" fmla="*/ 39849 h 87362"/>
                <a:gd name="connsiteX189" fmla="*/ 30155 w 64093"/>
                <a:gd name="connsiteY189" fmla="*/ 39849 h 87362"/>
                <a:gd name="connsiteX190" fmla="*/ 30431 w 64093"/>
                <a:gd name="connsiteY190" fmla="*/ 39849 h 87362"/>
                <a:gd name="connsiteX191" fmla="*/ 30707 w 64093"/>
                <a:gd name="connsiteY191" fmla="*/ 39849 h 87362"/>
                <a:gd name="connsiteX192" fmla="*/ 30707 w 64093"/>
                <a:gd name="connsiteY192" fmla="*/ 39573 h 87362"/>
                <a:gd name="connsiteX193" fmla="*/ 30707 w 64093"/>
                <a:gd name="connsiteY193" fmla="*/ 39297 h 87362"/>
                <a:gd name="connsiteX194" fmla="*/ 30431 w 64093"/>
                <a:gd name="connsiteY194" fmla="*/ 39020 h 87362"/>
                <a:gd name="connsiteX195" fmla="*/ 30155 w 64093"/>
                <a:gd name="connsiteY195" fmla="*/ 39020 h 87362"/>
                <a:gd name="connsiteX196" fmla="*/ 29879 w 64093"/>
                <a:gd name="connsiteY196" fmla="*/ 39020 h 87362"/>
                <a:gd name="connsiteX197" fmla="*/ 29602 w 64093"/>
                <a:gd name="connsiteY197" fmla="*/ 39020 h 87362"/>
                <a:gd name="connsiteX198" fmla="*/ 29326 w 64093"/>
                <a:gd name="connsiteY198" fmla="*/ 39020 h 87362"/>
                <a:gd name="connsiteX199" fmla="*/ 29050 w 64093"/>
                <a:gd name="connsiteY199" fmla="*/ 38744 h 87362"/>
                <a:gd name="connsiteX200" fmla="*/ 28773 w 64093"/>
                <a:gd name="connsiteY200" fmla="*/ 38744 h 87362"/>
                <a:gd name="connsiteX201" fmla="*/ 28773 w 64093"/>
                <a:gd name="connsiteY201" fmla="*/ 38467 h 87362"/>
                <a:gd name="connsiteX202" fmla="*/ 28773 w 64093"/>
                <a:gd name="connsiteY202" fmla="*/ 38191 h 87362"/>
                <a:gd name="connsiteX203" fmla="*/ 29050 w 64093"/>
                <a:gd name="connsiteY203" fmla="*/ 38191 h 87362"/>
                <a:gd name="connsiteX204" fmla="*/ 29326 w 64093"/>
                <a:gd name="connsiteY204" fmla="*/ 38191 h 87362"/>
                <a:gd name="connsiteX205" fmla="*/ 29602 w 64093"/>
                <a:gd name="connsiteY205" fmla="*/ 38191 h 87362"/>
                <a:gd name="connsiteX206" fmla="*/ 29326 w 64093"/>
                <a:gd name="connsiteY206" fmla="*/ 38191 h 87362"/>
                <a:gd name="connsiteX207" fmla="*/ 29050 w 64093"/>
                <a:gd name="connsiteY207" fmla="*/ 38191 h 87362"/>
                <a:gd name="connsiteX208" fmla="*/ 29050 w 64093"/>
                <a:gd name="connsiteY208" fmla="*/ 37914 h 87362"/>
                <a:gd name="connsiteX209" fmla="*/ 29326 w 64093"/>
                <a:gd name="connsiteY209" fmla="*/ 37914 h 87362"/>
                <a:gd name="connsiteX210" fmla="*/ 29602 w 64093"/>
                <a:gd name="connsiteY210" fmla="*/ 37914 h 87362"/>
                <a:gd name="connsiteX211" fmla="*/ 29879 w 64093"/>
                <a:gd name="connsiteY211" fmla="*/ 37914 h 87362"/>
                <a:gd name="connsiteX212" fmla="*/ 30155 w 64093"/>
                <a:gd name="connsiteY212" fmla="*/ 37914 h 87362"/>
                <a:gd name="connsiteX213" fmla="*/ 29879 w 64093"/>
                <a:gd name="connsiteY213" fmla="*/ 37914 h 87362"/>
                <a:gd name="connsiteX214" fmla="*/ 29602 w 64093"/>
                <a:gd name="connsiteY214" fmla="*/ 37914 h 87362"/>
                <a:gd name="connsiteX215" fmla="*/ 29326 w 64093"/>
                <a:gd name="connsiteY215" fmla="*/ 37914 h 87362"/>
                <a:gd name="connsiteX216" fmla="*/ 29326 w 64093"/>
                <a:gd name="connsiteY216" fmla="*/ 37638 h 87362"/>
                <a:gd name="connsiteX217" fmla="*/ 29602 w 64093"/>
                <a:gd name="connsiteY217" fmla="*/ 37638 h 87362"/>
                <a:gd name="connsiteX218" fmla="*/ 29879 w 64093"/>
                <a:gd name="connsiteY218" fmla="*/ 37638 h 87362"/>
                <a:gd name="connsiteX219" fmla="*/ 29879 w 64093"/>
                <a:gd name="connsiteY219" fmla="*/ 37361 h 87362"/>
                <a:gd name="connsiteX220" fmla="*/ 29602 w 64093"/>
                <a:gd name="connsiteY220" fmla="*/ 37361 h 87362"/>
                <a:gd name="connsiteX221" fmla="*/ 29326 w 64093"/>
                <a:gd name="connsiteY221" fmla="*/ 37361 h 87362"/>
                <a:gd name="connsiteX222" fmla="*/ 29326 w 64093"/>
                <a:gd name="connsiteY222" fmla="*/ 37085 h 87362"/>
                <a:gd name="connsiteX223" fmla="*/ 29602 w 64093"/>
                <a:gd name="connsiteY223" fmla="*/ 37085 h 87362"/>
                <a:gd name="connsiteX224" fmla="*/ 29879 w 64093"/>
                <a:gd name="connsiteY224" fmla="*/ 37085 h 87362"/>
                <a:gd name="connsiteX225" fmla="*/ 30155 w 64093"/>
                <a:gd name="connsiteY225" fmla="*/ 37085 h 87362"/>
                <a:gd name="connsiteX226" fmla="*/ 30155 w 64093"/>
                <a:gd name="connsiteY226" fmla="*/ 36808 h 87362"/>
                <a:gd name="connsiteX227" fmla="*/ 29879 w 64093"/>
                <a:gd name="connsiteY227" fmla="*/ 36808 h 87362"/>
                <a:gd name="connsiteX228" fmla="*/ 29602 w 64093"/>
                <a:gd name="connsiteY228" fmla="*/ 36808 h 87362"/>
                <a:gd name="connsiteX229" fmla="*/ 29326 w 64093"/>
                <a:gd name="connsiteY229" fmla="*/ 36808 h 87362"/>
                <a:gd name="connsiteX230" fmla="*/ 29326 w 64093"/>
                <a:gd name="connsiteY230" fmla="*/ 36532 h 87362"/>
                <a:gd name="connsiteX231" fmla="*/ 29602 w 64093"/>
                <a:gd name="connsiteY231" fmla="*/ 36255 h 87362"/>
                <a:gd name="connsiteX232" fmla="*/ 29879 w 64093"/>
                <a:gd name="connsiteY232" fmla="*/ 36255 h 87362"/>
                <a:gd name="connsiteX233" fmla="*/ 30155 w 64093"/>
                <a:gd name="connsiteY233" fmla="*/ 36532 h 87362"/>
                <a:gd name="connsiteX234" fmla="*/ 30431 w 64093"/>
                <a:gd name="connsiteY234" fmla="*/ 36532 h 87362"/>
                <a:gd name="connsiteX235" fmla="*/ 30707 w 64093"/>
                <a:gd name="connsiteY235" fmla="*/ 36255 h 87362"/>
                <a:gd name="connsiteX236" fmla="*/ 30707 w 64093"/>
                <a:gd name="connsiteY236" fmla="*/ 35979 h 87362"/>
                <a:gd name="connsiteX237" fmla="*/ 30983 w 64093"/>
                <a:gd name="connsiteY237" fmla="*/ 35979 h 87362"/>
                <a:gd name="connsiteX238" fmla="*/ 30983 w 64093"/>
                <a:gd name="connsiteY238" fmla="*/ 35702 h 87362"/>
                <a:gd name="connsiteX239" fmla="*/ 30983 w 64093"/>
                <a:gd name="connsiteY239" fmla="*/ 35426 h 87362"/>
                <a:gd name="connsiteX240" fmla="*/ 31260 w 64093"/>
                <a:gd name="connsiteY240" fmla="*/ 35426 h 87362"/>
                <a:gd name="connsiteX241" fmla="*/ 31260 w 64093"/>
                <a:gd name="connsiteY241" fmla="*/ 35150 h 87362"/>
                <a:gd name="connsiteX242" fmla="*/ 31536 w 64093"/>
                <a:gd name="connsiteY242" fmla="*/ 35150 h 87362"/>
                <a:gd name="connsiteX243" fmla="*/ 31536 w 64093"/>
                <a:gd name="connsiteY243" fmla="*/ 34873 h 87362"/>
                <a:gd name="connsiteX244" fmla="*/ 31812 w 64093"/>
                <a:gd name="connsiteY244" fmla="*/ 34873 h 87362"/>
                <a:gd name="connsiteX245" fmla="*/ 31812 w 64093"/>
                <a:gd name="connsiteY245" fmla="*/ 34597 h 87362"/>
                <a:gd name="connsiteX246" fmla="*/ 31812 w 64093"/>
                <a:gd name="connsiteY246" fmla="*/ 34320 h 87362"/>
                <a:gd name="connsiteX247" fmla="*/ 32088 w 64093"/>
                <a:gd name="connsiteY247" fmla="*/ 34320 h 87362"/>
                <a:gd name="connsiteX248" fmla="*/ 32088 w 64093"/>
                <a:gd name="connsiteY248" fmla="*/ 34044 h 87362"/>
                <a:gd name="connsiteX249" fmla="*/ 32088 w 64093"/>
                <a:gd name="connsiteY249" fmla="*/ 33767 h 87362"/>
                <a:gd name="connsiteX250" fmla="*/ 32088 w 64093"/>
                <a:gd name="connsiteY250" fmla="*/ 33491 h 87362"/>
                <a:gd name="connsiteX251" fmla="*/ 32088 w 64093"/>
                <a:gd name="connsiteY251" fmla="*/ 33214 h 87362"/>
                <a:gd name="connsiteX252" fmla="*/ 32088 w 64093"/>
                <a:gd name="connsiteY252" fmla="*/ 32938 h 87362"/>
                <a:gd name="connsiteX253" fmla="*/ 32088 w 64093"/>
                <a:gd name="connsiteY253" fmla="*/ 32661 h 87362"/>
                <a:gd name="connsiteX254" fmla="*/ 31812 w 64093"/>
                <a:gd name="connsiteY254" fmla="*/ 32661 h 87362"/>
                <a:gd name="connsiteX255" fmla="*/ 31812 w 64093"/>
                <a:gd name="connsiteY255" fmla="*/ 32385 h 87362"/>
                <a:gd name="connsiteX256" fmla="*/ 31536 w 64093"/>
                <a:gd name="connsiteY256" fmla="*/ 32385 h 87362"/>
                <a:gd name="connsiteX257" fmla="*/ 31536 w 64093"/>
                <a:gd name="connsiteY257" fmla="*/ 32108 h 87362"/>
                <a:gd name="connsiteX258" fmla="*/ 31812 w 64093"/>
                <a:gd name="connsiteY258" fmla="*/ 32108 h 87362"/>
                <a:gd name="connsiteX259" fmla="*/ 31812 w 64093"/>
                <a:gd name="connsiteY259" fmla="*/ 31832 h 87362"/>
                <a:gd name="connsiteX260" fmla="*/ 32088 w 64093"/>
                <a:gd name="connsiteY260" fmla="*/ 31832 h 87362"/>
                <a:gd name="connsiteX261" fmla="*/ 32088 w 64093"/>
                <a:gd name="connsiteY261" fmla="*/ 31556 h 87362"/>
                <a:gd name="connsiteX262" fmla="*/ 32088 w 64093"/>
                <a:gd name="connsiteY262" fmla="*/ 31279 h 87362"/>
                <a:gd name="connsiteX263" fmla="*/ 31812 w 64093"/>
                <a:gd name="connsiteY263" fmla="*/ 31279 h 87362"/>
                <a:gd name="connsiteX264" fmla="*/ 31536 w 64093"/>
                <a:gd name="connsiteY264" fmla="*/ 31279 h 87362"/>
                <a:gd name="connsiteX265" fmla="*/ 31536 w 64093"/>
                <a:gd name="connsiteY265" fmla="*/ 31003 h 87362"/>
                <a:gd name="connsiteX266" fmla="*/ 31260 w 64093"/>
                <a:gd name="connsiteY266" fmla="*/ 31003 h 87362"/>
                <a:gd name="connsiteX267" fmla="*/ 31536 w 64093"/>
                <a:gd name="connsiteY267" fmla="*/ 31003 h 87362"/>
                <a:gd name="connsiteX268" fmla="*/ 31536 w 64093"/>
                <a:gd name="connsiteY268" fmla="*/ 30726 h 87362"/>
                <a:gd name="connsiteX269" fmla="*/ 31812 w 64093"/>
                <a:gd name="connsiteY269" fmla="*/ 30726 h 87362"/>
                <a:gd name="connsiteX270" fmla="*/ 31812 w 64093"/>
                <a:gd name="connsiteY270" fmla="*/ 30450 h 87362"/>
                <a:gd name="connsiteX271" fmla="*/ 31812 w 64093"/>
                <a:gd name="connsiteY271" fmla="*/ 30173 h 87362"/>
                <a:gd name="connsiteX272" fmla="*/ 31812 w 64093"/>
                <a:gd name="connsiteY272" fmla="*/ 29897 h 87362"/>
                <a:gd name="connsiteX273" fmla="*/ 31812 w 64093"/>
                <a:gd name="connsiteY273" fmla="*/ 29620 h 87362"/>
                <a:gd name="connsiteX274" fmla="*/ 31812 w 64093"/>
                <a:gd name="connsiteY274" fmla="*/ 29344 h 87362"/>
                <a:gd name="connsiteX275" fmla="*/ 31812 w 64093"/>
                <a:gd name="connsiteY275" fmla="*/ 29067 h 87362"/>
                <a:gd name="connsiteX276" fmla="*/ 31536 w 64093"/>
                <a:gd name="connsiteY276" fmla="*/ 29067 h 87362"/>
                <a:gd name="connsiteX277" fmla="*/ 31536 w 64093"/>
                <a:gd name="connsiteY277" fmla="*/ 28791 h 87362"/>
                <a:gd name="connsiteX278" fmla="*/ 31536 w 64093"/>
                <a:gd name="connsiteY278" fmla="*/ 28515 h 87362"/>
                <a:gd name="connsiteX279" fmla="*/ 31260 w 64093"/>
                <a:gd name="connsiteY279" fmla="*/ 28515 h 87362"/>
                <a:gd name="connsiteX280" fmla="*/ 31260 w 64093"/>
                <a:gd name="connsiteY280" fmla="*/ 28238 h 87362"/>
                <a:gd name="connsiteX281" fmla="*/ 31260 w 64093"/>
                <a:gd name="connsiteY281" fmla="*/ 27961 h 87362"/>
                <a:gd name="connsiteX282" fmla="*/ 30983 w 64093"/>
                <a:gd name="connsiteY282" fmla="*/ 27961 h 87362"/>
                <a:gd name="connsiteX283" fmla="*/ 30983 w 64093"/>
                <a:gd name="connsiteY283" fmla="*/ 27685 h 87362"/>
                <a:gd name="connsiteX284" fmla="*/ 30983 w 64093"/>
                <a:gd name="connsiteY284" fmla="*/ 27409 h 87362"/>
                <a:gd name="connsiteX285" fmla="*/ 30983 w 64093"/>
                <a:gd name="connsiteY285" fmla="*/ 27132 h 87362"/>
                <a:gd name="connsiteX286" fmla="*/ 30707 w 64093"/>
                <a:gd name="connsiteY286" fmla="*/ 27132 h 87362"/>
                <a:gd name="connsiteX287" fmla="*/ 30707 w 64093"/>
                <a:gd name="connsiteY287" fmla="*/ 26856 h 87362"/>
                <a:gd name="connsiteX288" fmla="*/ 30707 w 64093"/>
                <a:gd name="connsiteY288" fmla="*/ 26579 h 87362"/>
                <a:gd name="connsiteX289" fmla="*/ 30431 w 64093"/>
                <a:gd name="connsiteY289" fmla="*/ 26579 h 87362"/>
                <a:gd name="connsiteX290" fmla="*/ 30431 w 64093"/>
                <a:gd name="connsiteY290" fmla="*/ 26303 h 87362"/>
                <a:gd name="connsiteX291" fmla="*/ 30431 w 64093"/>
                <a:gd name="connsiteY291" fmla="*/ 26026 h 87362"/>
                <a:gd name="connsiteX292" fmla="*/ 30155 w 64093"/>
                <a:gd name="connsiteY292" fmla="*/ 26026 h 87362"/>
                <a:gd name="connsiteX293" fmla="*/ 30155 w 64093"/>
                <a:gd name="connsiteY293" fmla="*/ 25750 h 87362"/>
                <a:gd name="connsiteX294" fmla="*/ 30155 w 64093"/>
                <a:gd name="connsiteY294" fmla="*/ 25473 h 87362"/>
                <a:gd name="connsiteX295" fmla="*/ 29879 w 64093"/>
                <a:gd name="connsiteY295" fmla="*/ 25197 h 87362"/>
                <a:gd name="connsiteX296" fmla="*/ 29879 w 64093"/>
                <a:gd name="connsiteY296" fmla="*/ 24920 h 87362"/>
                <a:gd name="connsiteX297" fmla="*/ 29879 w 64093"/>
                <a:gd name="connsiteY297" fmla="*/ 24644 h 87362"/>
                <a:gd name="connsiteX298" fmla="*/ 29602 w 64093"/>
                <a:gd name="connsiteY298" fmla="*/ 24644 h 87362"/>
                <a:gd name="connsiteX299" fmla="*/ 29602 w 64093"/>
                <a:gd name="connsiteY299" fmla="*/ 24368 h 87362"/>
                <a:gd name="connsiteX300" fmla="*/ 29602 w 64093"/>
                <a:gd name="connsiteY300" fmla="*/ 24091 h 87362"/>
                <a:gd name="connsiteX301" fmla="*/ 29326 w 64093"/>
                <a:gd name="connsiteY301" fmla="*/ 24091 h 87362"/>
                <a:gd name="connsiteX302" fmla="*/ 29326 w 64093"/>
                <a:gd name="connsiteY302" fmla="*/ 23814 h 87362"/>
                <a:gd name="connsiteX303" fmla="*/ 29326 w 64093"/>
                <a:gd name="connsiteY303" fmla="*/ 23538 h 87362"/>
                <a:gd name="connsiteX304" fmla="*/ 29050 w 64093"/>
                <a:gd name="connsiteY304" fmla="*/ 23538 h 87362"/>
                <a:gd name="connsiteX305" fmla="*/ 29050 w 64093"/>
                <a:gd name="connsiteY305" fmla="*/ 23262 h 87362"/>
                <a:gd name="connsiteX306" fmla="*/ 29050 w 64093"/>
                <a:gd name="connsiteY306" fmla="*/ 22985 h 87362"/>
                <a:gd name="connsiteX307" fmla="*/ 28773 w 64093"/>
                <a:gd name="connsiteY307" fmla="*/ 22985 h 87362"/>
                <a:gd name="connsiteX308" fmla="*/ 28773 w 64093"/>
                <a:gd name="connsiteY308" fmla="*/ 22709 h 87362"/>
                <a:gd name="connsiteX309" fmla="*/ 28773 w 64093"/>
                <a:gd name="connsiteY309" fmla="*/ 22432 h 87362"/>
                <a:gd name="connsiteX310" fmla="*/ 28497 w 64093"/>
                <a:gd name="connsiteY310" fmla="*/ 22432 h 87362"/>
                <a:gd name="connsiteX311" fmla="*/ 28497 w 64093"/>
                <a:gd name="connsiteY311" fmla="*/ 22156 h 87362"/>
                <a:gd name="connsiteX312" fmla="*/ 28497 w 64093"/>
                <a:gd name="connsiteY312" fmla="*/ 21879 h 87362"/>
                <a:gd name="connsiteX313" fmla="*/ 28497 w 64093"/>
                <a:gd name="connsiteY313" fmla="*/ 21603 h 87362"/>
                <a:gd name="connsiteX314" fmla="*/ 28221 w 64093"/>
                <a:gd name="connsiteY314" fmla="*/ 21603 h 87362"/>
                <a:gd name="connsiteX315" fmla="*/ 27944 w 64093"/>
                <a:gd name="connsiteY315" fmla="*/ 21327 h 87362"/>
                <a:gd name="connsiteX316" fmla="*/ 27944 w 64093"/>
                <a:gd name="connsiteY316" fmla="*/ 21050 h 87362"/>
                <a:gd name="connsiteX317" fmla="*/ 27668 w 64093"/>
                <a:gd name="connsiteY317" fmla="*/ 21050 h 87362"/>
                <a:gd name="connsiteX318" fmla="*/ 27668 w 64093"/>
                <a:gd name="connsiteY318" fmla="*/ 20773 h 87362"/>
                <a:gd name="connsiteX319" fmla="*/ 27668 w 64093"/>
                <a:gd name="connsiteY319" fmla="*/ 20497 h 87362"/>
                <a:gd name="connsiteX320" fmla="*/ 27392 w 64093"/>
                <a:gd name="connsiteY320" fmla="*/ 20497 h 87362"/>
                <a:gd name="connsiteX321" fmla="*/ 27392 w 64093"/>
                <a:gd name="connsiteY321" fmla="*/ 20221 h 87362"/>
                <a:gd name="connsiteX322" fmla="*/ 27392 w 64093"/>
                <a:gd name="connsiteY322" fmla="*/ 19944 h 87362"/>
                <a:gd name="connsiteX323" fmla="*/ 27116 w 64093"/>
                <a:gd name="connsiteY323" fmla="*/ 19944 h 87362"/>
                <a:gd name="connsiteX324" fmla="*/ 27116 w 64093"/>
                <a:gd name="connsiteY324" fmla="*/ 19667 h 87362"/>
                <a:gd name="connsiteX325" fmla="*/ 27116 w 64093"/>
                <a:gd name="connsiteY325" fmla="*/ 19391 h 87362"/>
                <a:gd name="connsiteX326" fmla="*/ 26839 w 64093"/>
                <a:gd name="connsiteY326" fmla="*/ 19115 h 87362"/>
                <a:gd name="connsiteX327" fmla="*/ 26839 w 64093"/>
                <a:gd name="connsiteY327" fmla="*/ 18838 h 87362"/>
                <a:gd name="connsiteX328" fmla="*/ 26839 w 64093"/>
                <a:gd name="connsiteY328" fmla="*/ 18562 h 87362"/>
                <a:gd name="connsiteX329" fmla="*/ 26563 w 64093"/>
                <a:gd name="connsiteY329" fmla="*/ 18562 h 87362"/>
                <a:gd name="connsiteX330" fmla="*/ 26563 w 64093"/>
                <a:gd name="connsiteY330" fmla="*/ 18285 h 87362"/>
                <a:gd name="connsiteX331" fmla="*/ 26563 w 64093"/>
                <a:gd name="connsiteY331" fmla="*/ 18009 h 87362"/>
                <a:gd name="connsiteX332" fmla="*/ 26287 w 64093"/>
                <a:gd name="connsiteY332" fmla="*/ 17732 h 87362"/>
                <a:gd name="connsiteX333" fmla="*/ 26287 w 64093"/>
                <a:gd name="connsiteY333" fmla="*/ 17456 h 87362"/>
                <a:gd name="connsiteX334" fmla="*/ 26011 w 64093"/>
                <a:gd name="connsiteY334" fmla="*/ 17180 h 87362"/>
                <a:gd name="connsiteX335" fmla="*/ 26011 w 64093"/>
                <a:gd name="connsiteY335" fmla="*/ 16903 h 87362"/>
                <a:gd name="connsiteX336" fmla="*/ 25735 w 64093"/>
                <a:gd name="connsiteY336" fmla="*/ 16903 h 87362"/>
                <a:gd name="connsiteX337" fmla="*/ 25735 w 64093"/>
                <a:gd name="connsiteY337" fmla="*/ 16626 h 87362"/>
                <a:gd name="connsiteX338" fmla="*/ 25735 w 64093"/>
                <a:gd name="connsiteY338" fmla="*/ 16350 h 87362"/>
                <a:gd name="connsiteX339" fmla="*/ 25458 w 64093"/>
                <a:gd name="connsiteY339" fmla="*/ 16074 h 87362"/>
                <a:gd name="connsiteX340" fmla="*/ 25458 w 64093"/>
                <a:gd name="connsiteY340" fmla="*/ 15797 h 87362"/>
                <a:gd name="connsiteX341" fmla="*/ 25458 w 64093"/>
                <a:gd name="connsiteY341" fmla="*/ 15521 h 87362"/>
                <a:gd name="connsiteX342" fmla="*/ 25182 w 64093"/>
                <a:gd name="connsiteY342" fmla="*/ 15521 h 87362"/>
                <a:gd name="connsiteX343" fmla="*/ 25182 w 64093"/>
                <a:gd name="connsiteY343" fmla="*/ 15244 h 87362"/>
                <a:gd name="connsiteX344" fmla="*/ 25182 w 64093"/>
                <a:gd name="connsiteY344" fmla="*/ 14968 h 87362"/>
                <a:gd name="connsiteX345" fmla="*/ 25182 w 64093"/>
                <a:gd name="connsiteY345" fmla="*/ 14691 h 87362"/>
                <a:gd name="connsiteX346" fmla="*/ 25182 w 64093"/>
                <a:gd name="connsiteY346" fmla="*/ 14415 h 87362"/>
                <a:gd name="connsiteX347" fmla="*/ 25182 w 64093"/>
                <a:gd name="connsiteY347" fmla="*/ 14138 h 87362"/>
                <a:gd name="connsiteX348" fmla="*/ 25182 w 64093"/>
                <a:gd name="connsiteY348" fmla="*/ 13862 h 87362"/>
                <a:gd name="connsiteX349" fmla="*/ 25182 w 64093"/>
                <a:gd name="connsiteY349" fmla="*/ 13585 h 87362"/>
                <a:gd name="connsiteX350" fmla="*/ 25182 w 64093"/>
                <a:gd name="connsiteY350" fmla="*/ 13309 h 87362"/>
                <a:gd name="connsiteX351" fmla="*/ 25182 w 64093"/>
                <a:gd name="connsiteY351" fmla="*/ 13033 h 87362"/>
                <a:gd name="connsiteX352" fmla="*/ 25182 w 64093"/>
                <a:gd name="connsiteY352" fmla="*/ 12756 h 87362"/>
                <a:gd name="connsiteX353" fmla="*/ 25182 w 64093"/>
                <a:gd name="connsiteY353" fmla="*/ 12480 h 87362"/>
                <a:gd name="connsiteX354" fmla="*/ 25182 w 64093"/>
                <a:gd name="connsiteY354" fmla="*/ 12203 h 87362"/>
                <a:gd name="connsiteX355" fmla="*/ 25182 w 64093"/>
                <a:gd name="connsiteY355" fmla="*/ 11927 h 87362"/>
                <a:gd name="connsiteX356" fmla="*/ 25182 w 64093"/>
                <a:gd name="connsiteY356" fmla="*/ 11650 h 87362"/>
                <a:gd name="connsiteX357" fmla="*/ 25182 w 64093"/>
                <a:gd name="connsiteY357" fmla="*/ 11374 h 87362"/>
                <a:gd name="connsiteX358" fmla="*/ 25182 w 64093"/>
                <a:gd name="connsiteY358" fmla="*/ 11097 h 87362"/>
                <a:gd name="connsiteX359" fmla="*/ 25182 w 64093"/>
                <a:gd name="connsiteY359" fmla="*/ 10821 h 87362"/>
                <a:gd name="connsiteX360" fmla="*/ 25182 w 64093"/>
                <a:gd name="connsiteY360" fmla="*/ 10544 h 87362"/>
                <a:gd name="connsiteX361" fmla="*/ 25458 w 64093"/>
                <a:gd name="connsiteY361" fmla="*/ 10544 h 87362"/>
                <a:gd name="connsiteX362" fmla="*/ 25458 w 64093"/>
                <a:gd name="connsiteY362" fmla="*/ 10268 h 87362"/>
                <a:gd name="connsiteX363" fmla="*/ 25458 w 64093"/>
                <a:gd name="connsiteY363" fmla="*/ 9991 h 87362"/>
                <a:gd name="connsiteX364" fmla="*/ 25458 w 64093"/>
                <a:gd name="connsiteY364" fmla="*/ 9715 h 87362"/>
                <a:gd name="connsiteX365" fmla="*/ 25458 w 64093"/>
                <a:gd name="connsiteY365" fmla="*/ 9438 h 87362"/>
                <a:gd name="connsiteX366" fmla="*/ 25458 w 64093"/>
                <a:gd name="connsiteY366" fmla="*/ 9162 h 87362"/>
                <a:gd name="connsiteX367" fmla="*/ 25458 w 64093"/>
                <a:gd name="connsiteY367" fmla="*/ 8886 h 87362"/>
                <a:gd name="connsiteX368" fmla="*/ 25458 w 64093"/>
                <a:gd name="connsiteY368" fmla="*/ 8609 h 87362"/>
                <a:gd name="connsiteX369" fmla="*/ 25458 w 64093"/>
                <a:gd name="connsiteY369" fmla="*/ 8333 h 87362"/>
                <a:gd name="connsiteX370" fmla="*/ 25458 w 64093"/>
                <a:gd name="connsiteY370" fmla="*/ 8056 h 87362"/>
                <a:gd name="connsiteX371" fmla="*/ 25458 w 64093"/>
                <a:gd name="connsiteY371" fmla="*/ 7780 h 87362"/>
                <a:gd name="connsiteX372" fmla="*/ 25458 w 64093"/>
                <a:gd name="connsiteY372" fmla="*/ 7503 h 87362"/>
                <a:gd name="connsiteX373" fmla="*/ 25735 w 64093"/>
                <a:gd name="connsiteY373" fmla="*/ 7503 h 87362"/>
                <a:gd name="connsiteX374" fmla="*/ 25735 w 64093"/>
                <a:gd name="connsiteY374" fmla="*/ 7227 h 87362"/>
                <a:gd name="connsiteX375" fmla="*/ 25735 w 64093"/>
                <a:gd name="connsiteY375" fmla="*/ 6950 h 87362"/>
                <a:gd name="connsiteX376" fmla="*/ 25735 w 64093"/>
                <a:gd name="connsiteY376" fmla="*/ 6674 h 87362"/>
                <a:gd name="connsiteX377" fmla="*/ 25735 w 64093"/>
                <a:gd name="connsiteY377" fmla="*/ 6397 h 87362"/>
                <a:gd name="connsiteX378" fmla="*/ 25735 w 64093"/>
                <a:gd name="connsiteY378" fmla="*/ 6121 h 87362"/>
                <a:gd name="connsiteX379" fmla="*/ 26011 w 64093"/>
                <a:gd name="connsiteY379" fmla="*/ 6121 h 87362"/>
                <a:gd name="connsiteX380" fmla="*/ 26011 w 64093"/>
                <a:gd name="connsiteY380" fmla="*/ 5844 h 87362"/>
                <a:gd name="connsiteX381" fmla="*/ 26011 w 64093"/>
                <a:gd name="connsiteY381" fmla="*/ 5568 h 87362"/>
                <a:gd name="connsiteX382" fmla="*/ 26011 w 64093"/>
                <a:gd name="connsiteY382" fmla="*/ 5292 h 87362"/>
                <a:gd name="connsiteX383" fmla="*/ 26011 w 64093"/>
                <a:gd name="connsiteY383" fmla="*/ 5015 h 87362"/>
                <a:gd name="connsiteX384" fmla="*/ 26287 w 64093"/>
                <a:gd name="connsiteY384" fmla="*/ 5015 h 87362"/>
                <a:gd name="connsiteX385" fmla="*/ 26287 w 64093"/>
                <a:gd name="connsiteY385" fmla="*/ 4739 h 87362"/>
                <a:gd name="connsiteX386" fmla="*/ 26287 w 64093"/>
                <a:gd name="connsiteY386" fmla="*/ 4462 h 87362"/>
                <a:gd name="connsiteX387" fmla="*/ 26287 w 64093"/>
                <a:gd name="connsiteY387" fmla="*/ 4186 h 87362"/>
                <a:gd name="connsiteX388" fmla="*/ 26563 w 64093"/>
                <a:gd name="connsiteY388" fmla="*/ 3909 h 87362"/>
                <a:gd name="connsiteX389" fmla="*/ 26563 w 64093"/>
                <a:gd name="connsiteY389" fmla="*/ 3633 h 87362"/>
                <a:gd name="connsiteX390" fmla="*/ 26563 w 64093"/>
                <a:gd name="connsiteY390" fmla="*/ 3356 h 87362"/>
                <a:gd name="connsiteX391" fmla="*/ 26563 w 64093"/>
                <a:gd name="connsiteY391" fmla="*/ 3080 h 87362"/>
                <a:gd name="connsiteX392" fmla="*/ 26839 w 64093"/>
                <a:gd name="connsiteY392" fmla="*/ 3080 h 87362"/>
                <a:gd name="connsiteX393" fmla="*/ 26839 w 64093"/>
                <a:gd name="connsiteY393" fmla="*/ 2803 h 87362"/>
                <a:gd name="connsiteX394" fmla="*/ 26839 w 64093"/>
                <a:gd name="connsiteY394" fmla="*/ 2527 h 87362"/>
                <a:gd name="connsiteX395" fmla="*/ 27116 w 64093"/>
                <a:gd name="connsiteY395" fmla="*/ 2527 h 87362"/>
                <a:gd name="connsiteX396" fmla="*/ 27116 w 64093"/>
                <a:gd name="connsiteY396" fmla="*/ 2250 h 87362"/>
                <a:gd name="connsiteX397" fmla="*/ 27116 w 64093"/>
                <a:gd name="connsiteY397" fmla="*/ 1974 h 87362"/>
                <a:gd name="connsiteX398" fmla="*/ 27116 w 64093"/>
                <a:gd name="connsiteY398" fmla="*/ 1697 h 87362"/>
                <a:gd name="connsiteX399" fmla="*/ 27116 w 64093"/>
                <a:gd name="connsiteY399" fmla="*/ 1421 h 87362"/>
                <a:gd name="connsiteX400" fmla="*/ 27116 w 64093"/>
                <a:gd name="connsiteY400" fmla="*/ 1145 h 87362"/>
                <a:gd name="connsiteX401" fmla="*/ 27116 w 64093"/>
                <a:gd name="connsiteY401" fmla="*/ 868 h 87362"/>
                <a:gd name="connsiteX402" fmla="*/ 27116 w 64093"/>
                <a:gd name="connsiteY402" fmla="*/ 592 h 87362"/>
                <a:gd name="connsiteX403" fmla="*/ 27116 w 64093"/>
                <a:gd name="connsiteY403" fmla="*/ 315 h 87362"/>
                <a:gd name="connsiteX404" fmla="*/ 27116 w 64093"/>
                <a:gd name="connsiteY404" fmla="*/ 39 h 87362"/>
                <a:gd name="connsiteX405" fmla="*/ 27392 w 64093"/>
                <a:gd name="connsiteY405" fmla="*/ 39 h 87362"/>
                <a:gd name="connsiteX406" fmla="*/ 27668 w 64093"/>
                <a:gd name="connsiteY406" fmla="*/ 315 h 87362"/>
                <a:gd name="connsiteX407" fmla="*/ 27944 w 64093"/>
                <a:gd name="connsiteY407" fmla="*/ 315 h 87362"/>
                <a:gd name="connsiteX408" fmla="*/ 27944 w 64093"/>
                <a:gd name="connsiteY408" fmla="*/ 592 h 87362"/>
                <a:gd name="connsiteX409" fmla="*/ 28221 w 64093"/>
                <a:gd name="connsiteY409" fmla="*/ 592 h 87362"/>
                <a:gd name="connsiteX410" fmla="*/ 28221 w 64093"/>
                <a:gd name="connsiteY410" fmla="*/ 868 h 87362"/>
                <a:gd name="connsiteX411" fmla="*/ 28497 w 64093"/>
                <a:gd name="connsiteY411" fmla="*/ 868 h 87362"/>
                <a:gd name="connsiteX412" fmla="*/ 28773 w 64093"/>
                <a:gd name="connsiteY412" fmla="*/ 1145 h 87362"/>
                <a:gd name="connsiteX413" fmla="*/ 28773 w 64093"/>
                <a:gd name="connsiteY413" fmla="*/ 1421 h 87362"/>
                <a:gd name="connsiteX414" fmla="*/ 29050 w 64093"/>
                <a:gd name="connsiteY414" fmla="*/ 1421 h 87362"/>
                <a:gd name="connsiteX415" fmla="*/ 29050 w 64093"/>
                <a:gd name="connsiteY415" fmla="*/ 1697 h 87362"/>
                <a:gd name="connsiteX416" fmla="*/ 29050 w 64093"/>
                <a:gd name="connsiteY416" fmla="*/ 1974 h 87362"/>
                <a:gd name="connsiteX417" fmla="*/ 29050 w 64093"/>
                <a:gd name="connsiteY417" fmla="*/ 2250 h 87362"/>
                <a:gd name="connsiteX418" fmla="*/ 29050 w 64093"/>
                <a:gd name="connsiteY418" fmla="*/ 2527 h 87362"/>
                <a:gd name="connsiteX419" fmla="*/ 29326 w 64093"/>
                <a:gd name="connsiteY419" fmla="*/ 2527 h 87362"/>
                <a:gd name="connsiteX420" fmla="*/ 29326 w 64093"/>
                <a:gd name="connsiteY420" fmla="*/ 2803 h 87362"/>
                <a:gd name="connsiteX421" fmla="*/ 29602 w 64093"/>
                <a:gd name="connsiteY421" fmla="*/ 2803 h 87362"/>
                <a:gd name="connsiteX422" fmla="*/ 29879 w 64093"/>
                <a:gd name="connsiteY422" fmla="*/ 2803 h 87362"/>
                <a:gd name="connsiteX423" fmla="*/ 30155 w 64093"/>
                <a:gd name="connsiteY423" fmla="*/ 2803 h 87362"/>
                <a:gd name="connsiteX424" fmla="*/ 30155 w 64093"/>
                <a:gd name="connsiteY424" fmla="*/ 3080 h 87362"/>
                <a:gd name="connsiteX425" fmla="*/ 30431 w 64093"/>
                <a:gd name="connsiteY425" fmla="*/ 3080 h 87362"/>
                <a:gd name="connsiteX426" fmla="*/ 30431 w 64093"/>
                <a:gd name="connsiteY426" fmla="*/ 3356 h 87362"/>
                <a:gd name="connsiteX427" fmla="*/ 30707 w 64093"/>
                <a:gd name="connsiteY427" fmla="*/ 3356 h 87362"/>
                <a:gd name="connsiteX428" fmla="*/ 30707 w 64093"/>
                <a:gd name="connsiteY428" fmla="*/ 3633 h 87362"/>
                <a:gd name="connsiteX429" fmla="*/ 30983 w 64093"/>
                <a:gd name="connsiteY429" fmla="*/ 3633 h 87362"/>
                <a:gd name="connsiteX430" fmla="*/ 31260 w 64093"/>
                <a:gd name="connsiteY430" fmla="*/ 3633 h 87362"/>
                <a:gd name="connsiteX431" fmla="*/ 31536 w 64093"/>
                <a:gd name="connsiteY431" fmla="*/ 3633 h 87362"/>
                <a:gd name="connsiteX432" fmla="*/ 31536 w 64093"/>
                <a:gd name="connsiteY432" fmla="*/ 3909 h 87362"/>
                <a:gd name="connsiteX433" fmla="*/ 31812 w 64093"/>
                <a:gd name="connsiteY433" fmla="*/ 3909 h 87362"/>
                <a:gd name="connsiteX434" fmla="*/ 32088 w 64093"/>
                <a:gd name="connsiteY434" fmla="*/ 3909 h 87362"/>
                <a:gd name="connsiteX435" fmla="*/ 32365 w 64093"/>
                <a:gd name="connsiteY435" fmla="*/ 3633 h 87362"/>
                <a:gd name="connsiteX436" fmla="*/ 32641 w 64093"/>
                <a:gd name="connsiteY436" fmla="*/ 3633 h 87362"/>
                <a:gd name="connsiteX437" fmla="*/ 32917 w 64093"/>
                <a:gd name="connsiteY437" fmla="*/ 3633 h 87362"/>
                <a:gd name="connsiteX438" fmla="*/ 32917 w 64093"/>
                <a:gd name="connsiteY438" fmla="*/ 3909 h 87362"/>
                <a:gd name="connsiteX439" fmla="*/ 33194 w 64093"/>
                <a:gd name="connsiteY439" fmla="*/ 3909 h 87362"/>
                <a:gd name="connsiteX440" fmla="*/ 33194 w 64093"/>
                <a:gd name="connsiteY440" fmla="*/ 3633 h 87362"/>
                <a:gd name="connsiteX441" fmla="*/ 33470 w 64093"/>
                <a:gd name="connsiteY441" fmla="*/ 3633 h 87362"/>
                <a:gd name="connsiteX442" fmla="*/ 33746 w 64093"/>
                <a:gd name="connsiteY442" fmla="*/ 3356 h 87362"/>
                <a:gd name="connsiteX443" fmla="*/ 34023 w 64093"/>
                <a:gd name="connsiteY443" fmla="*/ 3356 h 87362"/>
                <a:gd name="connsiteX444" fmla="*/ 34023 w 64093"/>
                <a:gd name="connsiteY444" fmla="*/ 3080 h 87362"/>
                <a:gd name="connsiteX445" fmla="*/ 34299 w 64093"/>
                <a:gd name="connsiteY445" fmla="*/ 3080 h 87362"/>
                <a:gd name="connsiteX446" fmla="*/ 34575 w 64093"/>
                <a:gd name="connsiteY446" fmla="*/ 3080 h 87362"/>
                <a:gd name="connsiteX447" fmla="*/ 34575 w 64093"/>
                <a:gd name="connsiteY447" fmla="*/ 2803 h 87362"/>
                <a:gd name="connsiteX448" fmla="*/ 34851 w 64093"/>
                <a:gd name="connsiteY448" fmla="*/ 2803 h 87362"/>
                <a:gd name="connsiteX449" fmla="*/ 34851 w 64093"/>
                <a:gd name="connsiteY449" fmla="*/ 2527 h 87362"/>
                <a:gd name="connsiteX450" fmla="*/ 35127 w 64093"/>
                <a:gd name="connsiteY450" fmla="*/ 2527 h 87362"/>
                <a:gd name="connsiteX451" fmla="*/ 35404 w 64093"/>
                <a:gd name="connsiteY451" fmla="*/ 2527 h 87362"/>
                <a:gd name="connsiteX452" fmla="*/ 35404 w 64093"/>
                <a:gd name="connsiteY452" fmla="*/ 2803 h 87362"/>
                <a:gd name="connsiteX453" fmla="*/ 35680 w 64093"/>
                <a:gd name="connsiteY453" fmla="*/ 2803 h 87362"/>
                <a:gd name="connsiteX454" fmla="*/ 36232 w 64093"/>
                <a:gd name="connsiteY454" fmla="*/ 3080 h 87362"/>
                <a:gd name="connsiteX455" fmla="*/ 36509 w 64093"/>
                <a:gd name="connsiteY455" fmla="*/ 3080 h 87362"/>
                <a:gd name="connsiteX456" fmla="*/ 36509 w 64093"/>
                <a:gd name="connsiteY456" fmla="*/ 3356 h 87362"/>
                <a:gd name="connsiteX457" fmla="*/ 36785 w 64093"/>
                <a:gd name="connsiteY457" fmla="*/ 3356 h 87362"/>
                <a:gd name="connsiteX458" fmla="*/ 37061 w 64093"/>
                <a:gd name="connsiteY458" fmla="*/ 3356 h 87362"/>
                <a:gd name="connsiteX459" fmla="*/ 37061 w 64093"/>
                <a:gd name="connsiteY459" fmla="*/ 3633 h 87362"/>
                <a:gd name="connsiteX460" fmla="*/ 37061 w 64093"/>
                <a:gd name="connsiteY460" fmla="*/ 3909 h 87362"/>
                <a:gd name="connsiteX461" fmla="*/ 37338 w 64093"/>
                <a:gd name="connsiteY461" fmla="*/ 3909 h 87362"/>
                <a:gd name="connsiteX462" fmla="*/ 37614 w 64093"/>
                <a:gd name="connsiteY462" fmla="*/ 3633 h 87362"/>
                <a:gd name="connsiteX463" fmla="*/ 37890 w 64093"/>
                <a:gd name="connsiteY463" fmla="*/ 3633 h 87362"/>
                <a:gd name="connsiteX464" fmla="*/ 37890 w 64093"/>
                <a:gd name="connsiteY464" fmla="*/ 3909 h 87362"/>
                <a:gd name="connsiteX465" fmla="*/ 38167 w 64093"/>
                <a:gd name="connsiteY465" fmla="*/ 3909 h 87362"/>
                <a:gd name="connsiteX466" fmla="*/ 38443 w 64093"/>
                <a:gd name="connsiteY466" fmla="*/ 3909 h 87362"/>
                <a:gd name="connsiteX467" fmla="*/ 38443 w 64093"/>
                <a:gd name="connsiteY467" fmla="*/ 4186 h 87362"/>
                <a:gd name="connsiteX468" fmla="*/ 38719 w 64093"/>
                <a:gd name="connsiteY468" fmla="*/ 4462 h 87362"/>
                <a:gd name="connsiteX469" fmla="*/ 38719 w 64093"/>
                <a:gd name="connsiteY469" fmla="*/ 4739 h 87362"/>
                <a:gd name="connsiteX470" fmla="*/ 38719 w 64093"/>
                <a:gd name="connsiteY470" fmla="*/ 5015 h 87362"/>
                <a:gd name="connsiteX471" fmla="*/ 38995 w 64093"/>
                <a:gd name="connsiteY471" fmla="*/ 5015 h 87362"/>
                <a:gd name="connsiteX472" fmla="*/ 38995 w 64093"/>
                <a:gd name="connsiteY472" fmla="*/ 5292 h 87362"/>
                <a:gd name="connsiteX473" fmla="*/ 38719 w 64093"/>
                <a:gd name="connsiteY473" fmla="*/ 5292 h 87362"/>
                <a:gd name="connsiteX474" fmla="*/ 38719 w 64093"/>
                <a:gd name="connsiteY474" fmla="*/ 5568 h 87362"/>
                <a:gd name="connsiteX475" fmla="*/ 38719 w 64093"/>
                <a:gd name="connsiteY475" fmla="*/ 5844 h 87362"/>
                <a:gd name="connsiteX476" fmla="*/ 38719 w 64093"/>
                <a:gd name="connsiteY476" fmla="*/ 6121 h 87362"/>
                <a:gd name="connsiteX477" fmla="*/ 38719 w 64093"/>
                <a:gd name="connsiteY477" fmla="*/ 6397 h 87362"/>
                <a:gd name="connsiteX478" fmla="*/ 38719 w 64093"/>
                <a:gd name="connsiteY478" fmla="*/ 6674 h 87362"/>
                <a:gd name="connsiteX479" fmla="*/ 38719 w 64093"/>
                <a:gd name="connsiteY479" fmla="*/ 6950 h 87362"/>
                <a:gd name="connsiteX480" fmla="*/ 38719 w 64093"/>
                <a:gd name="connsiteY480" fmla="*/ 7227 h 87362"/>
                <a:gd name="connsiteX481" fmla="*/ 38995 w 64093"/>
                <a:gd name="connsiteY481" fmla="*/ 7503 h 87362"/>
                <a:gd name="connsiteX482" fmla="*/ 38995 w 64093"/>
                <a:gd name="connsiteY482" fmla="*/ 7780 h 87362"/>
                <a:gd name="connsiteX483" fmla="*/ 38995 w 64093"/>
                <a:gd name="connsiteY483" fmla="*/ 8056 h 87362"/>
                <a:gd name="connsiteX484" fmla="*/ 38995 w 64093"/>
                <a:gd name="connsiteY484" fmla="*/ 8333 h 87362"/>
                <a:gd name="connsiteX485" fmla="*/ 38995 w 64093"/>
                <a:gd name="connsiteY485" fmla="*/ 8609 h 87362"/>
                <a:gd name="connsiteX486" fmla="*/ 38995 w 64093"/>
                <a:gd name="connsiteY486" fmla="*/ 8886 h 87362"/>
                <a:gd name="connsiteX487" fmla="*/ 39271 w 64093"/>
                <a:gd name="connsiteY487" fmla="*/ 8886 h 87362"/>
                <a:gd name="connsiteX488" fmla="*/ 39271 w 64093"/>
                <a:gd name="connsiteY488" fmla="*/ 9162 h 87362"/>
                <a:gd name="connsiteX489" fmla="*/ 39271 w 64093"/>
                <a:gd name="connsiteY489" fmla="*/ 9438 h 87362"/>
                <a:gd name="connsiteX490" fmla="*/ 39271 w 64093"/>
                <a:gd name="connsiteY490" fmla="*/ 9715 h 87362"/>
                <a:gd name="connsiteX491" fmla="*/ 39271 w 64093"/>
                <a:gd name="connsiteY491" fmla="*/ 9991 h 87362"/>
                <a:gd name="connsiteX492" fmla="*/ 39271 w 64093"/>
                <a:gd name="connsiteY492" fmla="*/ 10268 h 87362"/>
                <a:gd name="connsiteX493" fmla="*/ 39548 w 64093"/>
                <a:gd name="connsiteY493" fmla="*/ 10544 h 87362"/>
                <a:gd name="connsiteX494" fmla="*/ 39548 w 64093"/>
                <a:gd name="connsiteY494" fmla="*/ 10821 h 87362"/>
                <a:gd name="connsiteX495" fmla="*/ 39548 w 64093"/>
                <a:gd name="connsiteY495" fmla="*/ 11097 h 87362"/>
                <a:gd name="connsiteX496" fmla="*/ 39824 w 64093"/>
                <a:gd name="connsiteY496" fmla="*/ 11097 h 87362"/>
                <a:gd name="connsiteX497" fmla="*/ 39824 w 64093"/>
                <a:gd name="connsiteY497" fmla="*/ 11374 h 87362"/>
                <a:gd name="connsiteX498" fmla="*/ 40100 w 64093"/>
                <a:gd name="connsiteY498" fmla="*/ 11374 h 87362"/>
                <a:gd name="connsiteX499" fmla="*/ 40376 w 64093"/>
                <a:gd name="connsiteY499" fmla="*/ 11374 h 87362"/>
                <a:gd name="connsiteX500" fmla="*/ 40376 w 64093"/>
                <a:gd name="connsiteY500" fmla="*/ 11650 h 87362"/>
                <a:gd name="connsiteX501" fmla="*/ 40653 w 64093"/>
                <a:gd name="connsiteY501" fmla="*/ 11650 h 87362"/>
                <a:gd name="connsiteX502" fmla="*/ 40929 w 64093"/>
                <a:gd name="connsiteY502" fmla="*/ 11650 h 87362"/>
                <a:gd name="connsiteX503" fmla="*/ 41205 w 64093"/>
                <a:gd name="connsiteY503" fmla="*/ 11650 h 87362"/>
                <a:gd name="connsiteX504" fmla="*/ 41482 w 64093"/>
                <a:gd name="connsiteY504" fmla="*/ 11650 h 87362"/>
                <a:gd name="connsiteX505" fmla="*/ 41758 w 64093"/>
                <a:gd name="connsiteY505" fmla="*/ 11650 h 87362"/>
                <a:gd name="connsiteX506" fmla="*/ 42034 w 64093"/>
                <a:gd name="connsiteY506" fmla="*/ 11650 h 87362"/>
                <a:gd name="connsiteX507" fmla="*/ 42310 w 64093"/>
                <a:gd name="connsiteY507" fmla="*/ 11650 h 87362"/>
                <a:gd name="connsiteX508" fmla="*/ 42587 w 64093"/>
                <a:gd name="connsiteY508" fmla="*/ 11650 h 87362"/>
                <a:gd name="connsiteX509" fmla="*/ 42863 w 64093"/>
                <a:gd name="connsiteY509" fmla="*/ 11927 h 87362"/>
                <a:gd name="connsiteX510" fmla="*/ 43139 w 64093"/>
                <a:gd name="connsiteY510" fmla="*/ 11927 h 87362"/>
                <a:gd name="connsiteX511" fmla="*/ 43139 w 64093"/>
                <a:gd name="connsiteY511" fmla="*/ 12203 h 87362"/>
                <a:gd name="connsiteX512" fmla="*/ 43415 w 64093"/>
                <a:gd name="connsiteY512" fmla="*/ 12203 h 87362"/>
                <a:gd name="connsiteX513" fmla="*/ 43415 w 64093"/>
                <a:gd name="connsiteY513" fmla="*/ 12480 h 87362"/>
                <a:gd name="connsiteX514" fmla="*/ 43692 w 64093"/>
                <a:gd name="connsiteY514" fmla="*/ 12480 h 87362"/>
                <a:gd name="connsiteX515" fmla="*/ 43968 w 64093"/>
                <a:gd name="connsiteY515" fmla="*/ 12480 h 87362"/>
                <a:gd name="connsiteX516" fmla="*/ 43968 w 64093"/>
                <a:gd name="connsiteY516" fmla="*/ 12756 h 87362"/>
                <a:gd name="connsiteX517" fmla="*/ 44244 w 64093"/>
                <a:gd name="connsiteY517" fmla="*/ 12756 h 87362"/>
                <a:gd name="connsiteX518" fmla="*/ 44520 w 64093"/>
                <a:gd name="connsiteY518" fmla="*/ 12756 h 87362"/>
                <a:gd name="connsiteX519" fmla="*/ 44520 w 64093"/>
                <a:gd name="connsiteY519" fmla="*/ 13033 h 87362"/>
                <a:gd name="connsiteX520" fmla="*/ 44797 w 64093"/>
                <a:gd name="connsiteY520" fmla="*/ 13033 h 87362"/>
                <a:gd name="connsiteX521" fmla="*/ 45073 w 64093"/>
                <a:gd name="connsiteY521" fmla="*/ 13033 h 87362"/>
                <a:gd name="connsiteX522" fmla="*/ 45349 w 64093"/>
                <a:gd name="connsiteY522" fmla="*/ 13033 h 87362"/>
                <a:gd name="connsiteX523" fmla="*/ 45626 w 64093"/>
                <a:gd name="connsiteY523" fmla="*/ 13033 h 87362"/>
                <a:gd name="connsiteX524" fmla="*/ 45902 w 64093"/>
                <a:gd name="connsiteY524" fmla="*/ 13033 h 87362"/>
                <a:gd name="connsiteX525" fmla="*/ 46178 w 64093"/>
                <a:gd name="connsiteY525" fmla="*/ 13033 h 87362"/>
                <a:gd name="connsiteX526" fmla="*/ 46454 w 64093"/>
                <a:gd name="connsiteY526" fmla="*/ 13033 h 87362"/>
                <a:gd name="connsiteX527" fmla="*/ 46731 w 64093"/>
                <a:gd name="connsiteY527" fmla="*/ 13033 h 87362"/>
                <a:gd name="connsiteX528" fmla="*/ 47007 w 64093"/>
                <a:gd name="connsiteY528" fmla="*/ 13033 h 87362"/>
                <a:gd name="connsiteX529" fmla="*/ 47283 w 64093"/>
                <a:gd name="connsiteY529" fmla="*/ 13033 h 87362"/>
                <a:gd name="connsiteX530" fmla="*/ 47283 w 64093"/>
                <a:gd name="connsiteY530" fmla="*/ 12756 h 87362"/>
                <a:gd name="connsiteX531" fmla="*/ 47559 w 64093"/>
                <a:gd name="connsiteY531" fmla="*/ 12756 h 87362"/>
                <a:gd name="connsiteX532" fmla="*/ 47836 w 64093"/>
                <a:gd name="connsiteY532" fmla="*/ 12756 h 87362"/>
                <a:gd name="connsiteX533" fmla="*/ 48112 w 64093"/>
                <a:gd name="connsiteY533" fmla="*/ 12756 h 87362"/>
                <a:gd name="connsiteX534" fmla="*/ 48388 w 64093"/>
                <a:gd name="connsiteY534" fmla="*/ 12756 h 87362"/>
                <a:gd name="connsiteX535" fmla="*/ 48664 w 64093"/>
                <a:gd name="connsiteY535" fmla="*/ 12756 h 87362"/>
                <a:gd name="connsiteX536" fmla="*/ 48941 w 64093"/>
                <a:gd name="connsiteY536" fmla="*/ 12756 h 87362"/>
                <a:gd name="connsiteX537" fmla="*/ 49217 w 64093"/>
                <a:gd name="connsiteY537" fmla="*/ 12756 h 87362"/>
                <a:gd name="connsiteX538" fmla="*/ 49493 w 64093"/>
                <a:gd name="connsiteY538" fmla="*/ 12756 h 87362"/>
                <a:gd name="connsiteX539" fmla="*/ 49493 w 64093"/>
                <a:gd name="connsiteY539" fmla="*/ 12480 h 87362"/>
                <a:gd name="connsiteX540" fmla="*/ 49769 w 64093"/>
                <a:gd name="connsiteY540" fmla="*/ 12480 h 87362"/>
                <a:gd name="connsiteX541" fmla="*/ 50046 w 64093"/>
                <a:gd name="connsiteY541" fmla="*/ 12480 h 87362"/>
                <a:gd name="connsiteX542" fmla="*/ 50322 w 64093"/>
                <a:gd name="connsiteY542" fmla="*/ 12480 h 87362"/>
                <a:gd name="connsiteX543" fmla="*/ 50598 w 64093"/>
                <a:gd name="connsiteY543" fmla="*/ 12480 h 87362"/>
                <a:gd name="connsiteX544" fmla="*/ 50875 w 64093"/>
                <a:gd name="connsiteY544" fmla="*/ 12480 h 87362"/>
                <a:gd name="connsiteX545" fmla="*/ 51151 w 64093"/>
                <a:gd name="connsiteY545" fmla="*/ 12203 h 87362"/>
                <a:gd name="connsiteX546" fmla="*/ 51427 w 64093"/>
                <a:gd name="connsiteY546" fmla="*/ 12203 h 87362"/>
                <a:gd name="connsiteX547" fmla="*/ 51703 w 64093"/>
                <a:gd name="connsiteY547" fmla="*/ 12203 h 87362"/>
                <a:gd name="connsiteX548" fmla="*/ 51703 w 64093"/>
                <a:gd name="connsiteY548" fmla="*/ 11927 h 87362"/>
                <a:gd name="connsiteX549" fmla="*/ 51980 w 64093"/>
                <a:gd name="connsiteY549" fmla="*/ 11927 h 87362"/>
                <a:gd name="connsiteX550" fmla="*/ 52256 w 64093"/>
                <a:gd name="connsiteY550" fmla="*/ 11927 h 87362"/>
                <a:gd name="connsiteX551" fmla="*/ 52532 w 64093"/>
                <a:gd name="connsiteY551" fmla="*/ 11927 h 87362"/>
                <a:gd name="connsiteX552" fmla="*/ 52532 w 64093"/>
                <a:gd name="connsiteY552" fmla="*/ 11650 h 87362"/>
                <a:gd name="connsiteX553" fmla="*/ 52808 w 64093"/>
                <a:gd name="connsiteY553" fmla="*/ 11650 h 87362"/>
                <a:gd name="connsiteX554" fmla="*/ 53085 w 64093"/>
                <a:gd name="connsiteY554" fmla="*/ 11650 h 87362"/>
                <a:gd name="connsiteX555" fmla="*/ 53361 w 64093"/>
                <a:gd name="connsiteY555" fmla="*/ 11650 h 87362"/>
                <a:gd name="connsiteX556" fmla="*/ 53361 w 64093"/>
                <a:gd name="connsiteY556" fmla="*/ 11374 h 87362"/>
                <a:gd name="connsiteX557" fmla="*/ 53637 w 64093"/>
                <a:gd name="connsiteY557" fmla="*/ 11374 h 87362"/>
                <a:gd name="connsiteX558" fmla="*/ 53913 w 64093"/>
                <a:gd name="connsiteY558" fmla="*/ 11374 h 87362"/>
                <a:gd name="connsiteX559" fmla="*/ 54190 w 64093"/>
                <a:gd name="connsiteY559" fmla="*/ 11097 h 87362"/>
                <a:gd name="connsiteX560" fmla="*/ 54466 w 64093"/>
                <a:gd name="connsiteY560" fmla="*/ 11097 h 87362"/>
                <a:gd name="connsiteX561" fmla="*/ 54742 w 64093"/>
                <a:gd name="connsiteY561" fmla="*/ 11097 h 87362"/>
                <a:gd name="connsiteX562" fmla="*/ 54742 w 64093"/>
                <a:gd name="connsiteY562" fmla="*/ 10821 h 87362"/>
                <a:gd name="connsiteX563" fmla="*/ 55019 w 64093"/>
                <a:gd name="connsiteY563" fmla="*/ 10821 h 87362"/>
                <a:gd name="connsiteX564" fmla="*/ 55295 w 64093"/>
                <a:gd name="connsiteY564" fmla="*/ 10821 h 87362"/>
                <a:gd name="connsiteX565" fmla="*/ 55571 w 64093"/>
                <a:gd name="connsiteY565" fmla="*/ 10821 h 87362"/>
                <a:gd name="connsiteX566" fmla="*/ 55847 w 64093"/>
                <a:gd name="connsiteY566" fmla="*/ 10821 h 87362"/>
                <a:gd name="connsiteX567" fmla="*/ 56124 w 64093"/>
                <a:gd name="connsiteY567" fmla="*/ 10821 h 87362"/>
                <a:gd name="connsiteX568" fmla="*/ 56400 w 64093"/>
                <a:gd name="connsiteY568" fmla="*/ 10821 h 87362"/>
                <a:gd name="connsiteX569" fmla="*/ 56676 w 64093"/>
                <a:gd name="connsiteY569" fmla="*/ 10821 h 87362"/>
                <a:gd name="connsiteX570" fmla="*/ 56952 w 64093"/>
                <a:gd name="connsiteY570" fmla="*/ 10821 h 87362"/>
                <a:gd name="connsiteX571" fmla="*/ 57229 w 64093"/>
                <a:gd name="connsiteY571" fmla="*/ 10821 h 87362"/>
                <a:gd name="connsiteX572" fmla="*/ 57505 w 64093"/>
                <a:gd name="connsiteY572" fmla="*/ 10821 h 87362"/>
                <a:gd name="connsiteX573" fmla="*/ 57505 w 64093"/>
                <a:gd name="connsiteY573" fmla="*/ 11097 h 87362"/>
                <a:gd name="connsiteX574" fmla="*/ 57781 w 64093"/>
                <a:gd name="connsiteY574" fmla="*/ 11097 h 87362"/>
                <a:gd name="connsiteX575" fmla="*/ 58057 w 64093"/>
                <a:gd name="connsiteY575" fmla="*/ 11097 h 87362"/>
                <a:gd name="connsiteX576" fmla="*/ 58334 w 64093"/>
                <a:gd name="connsiteY576" fmla="*/ 11097 h 87362"/>
                <a:gd name="connsiteX577" fmla="*/ 58610 w 64093"/>
                <a:gd name="connsiteY577" fmla="*/ 11097 h 87362"/>
                <a:gd name="connsiteX578" fmla="*/ 58886 w 64093"/>
                <a:gd name="connsiteY578" fmla="*/ 11097 h 87362"/>
                <a:gd name="connsiteX579" fmla="*/ 59163 w 64093"/>
                <a:gd name="connsiteY579" fmla="*/ 11097 h 87362"/>
                <a:gd name="connsiteX580" fmla="*/ 59163 w 64093"/>
                <a:gd name="connsiteY580" fmla="*/ 11374 h 87362"/>
                <a:gd name="connsiteX581" fmla="*/ 59439 w 64093"/>
                <a:gd name="connsiteY581" fmla="*/ 11374 h 87362"/>
                <a:gd name="connsiteX582" fmla="*/ 59715 w 64093"/>
                <a:gd name="connsiteY582" fmla="*/ 11374 h 87362"/>
                <a:gd name="connsiteX583" fmla="*/ 59715 w 64093"/>
                <a:gd name="connsiteY583" fmla="*/ 11650 h 87362"/>
                <a:gd name="connsiteX584" fmla="*/ 59715 w 64093"/>
                <a:gd name="connsiteY584" fmla="*/ 11927 h 87362"/>
                <a:gd name="connsiteX585" fmla="*/ 59991 w 64093"/>
                <a:gd name="connsiteY585" fmla="*/ 11927 h 87362"/>
                <a:gd name="connsiteX586" fmla="*/ 60268 w 64093"/>
                <a:gd name="connsiteY586" fmla="*/ 11927 h 87362"/>
                <a:gd name="connsiteX587" fmla="*/ 60544 w 64093"/>
                <a:gd name="connsiteY587" fmla="*/ 12203 h 87362"/>
                <a:gd name="connsiteX588" fmla="*/ 60820 w 64093"/>
                <a:gd name="connsiteY588" fmla="*/ 12203 h 87362"/>
                <a:gd name="connsiteX589" fmla="*/ 61096 w 64093"/>
                <a:gd name="connsiteY589" fmla="*/ 12203 h 87362"/>
                <a:gd name="connsiteX590" fmla="*/ 61096 w 64093"/>
                <a:gd name="connsiteY590" fmla="*/ 11927 h 87362"/>
                <a:gd name="connsiteX591" fmla="*/ 61372 w 64093"/>
                <a:gd name="connsiteY591" fmla="*/ 11927 h 87362"/>
                <a:gd name="connsiteX592" fmla="*/ 61649 w 64093"/>
                <a:gd name="connsiteY592" fmla="*/ 11927 h 87362"/>
                <a:gd name="connsiteX593" fmla="*/ 61925 w 64093"/>
                <a:gd name="connsiteY593" fmla="*/ 11927 h 87362"/>
                <a:gd name="connsiteX594" fmla="*/ 62201 w 64093"/>
                <a:gd name="connsiteY594" fmla="*/ 11927 h 87362"/>
                <a:gd name="connsiteX595" fmla="*/ 62478 w 64093"/>
                <a:gd name="connsiteY595" fmla="*/ 11927 h 87362"/>
                <a:gd name="connsiteX596" fmla="*/ 62754 w 64093"/>
                <a:gd name="connsiteY596" fmla="*/ 11927 h 87362"/>
                <a:gd name="connsiteX597" fmla="*/ 62754 w 64093"/>
                <a:gd name="connsiteY597" fmla="*/ 12203 h 87362"/>
                <a:gd name="connsiteX598" fmla="*/ 63030 w 64093"/>
                <a:gd name="connsiteY598" fmla="*/ 12480 h 87362"/>
                <a:gd name="connsiteX599" fmla="*/ 63030 w 64093"/>
                <a:gd name="connsiteY599" fmla="*/ 12756 h 87362"/>
                <a:gd name="connsiteX600" fmla="*/ 63030 w 64093"/>
                <a:gd name="connsiteY600" fmla="*/ 13033 h 87362"/>
                <a:gd name="connsiteX601" fmla="*/ 63030 w 64093"/>
                <a:gd name="connsiteY601" fmla="*/ 13309 h 87362"/>
                <a:gd name="connsiteX602" fmla="*/ 62754 w 64093"/>
                <a:gd name="connsiteY602" fmla="*/ 13585 h 87362"/>
                <a:gd name="connsiteX603" fmla="*/ 62754 w 64093"/>
                <a:gd name="connsiteY603" fmla="*/ 13862 h 87362"/>
                <a:gd name="connsiteX604" fmla="*/ 62478 w 64093"/>
                <a:gd name="connsiteY604" fmla="*/ 13862 h 87362"/>
                <a:gd name="connsiteX605" fmla="*/ 62201 w 64093"/>
                <a:gd name="connsiteY605" fmla="*/ 13862 h 87362"/>
                <a:gd name="connsiteX606" fmla="*/ 62201 w 64093"/>
                <a:gd name="connsiteY606" fmla="*/ 14138 h 87362"/>
                <a:gd name="connsiteX607" fmla="*/ 61925 w 64093"/>
                <a:gd name="connsiteY607" fmla="*/ 14138 h 87362"/>
                <a:gd name="connsiteX608" fmla="*/ 61925 w 64093"/>
                <a:gd name="connsiteY608" fmla="*/ 14415 h 87362"/>
                <a:gd name="connsiteX609" fmla="*/ 61925 w 64093"/>
                <a:gd name="connsiteY609" fmla="*/ 14691 h 87362"/>
                <a:gd name="connsiteX610" fmla="*/ 61649 w 64093"/>
                <a:gd name="connsiteY610" fmla="*/ 14691 h 87362"/>
                <a:gd name="connsiteX611" fmla="*/ 61649 w 64093"/>
                <a:gd name="connsiteY611" fmla="*/ 14968 h 87362"/>
                <a:gd name="connsiteX612" fmla="*/ 61372 w 64093"/>
                <a:gd name="connsiteY612" fmla="*/ 14968 h 87362"/>
                <a:gd name="connsiteX613" fmla="*/ 61372 w 64093"/>
                <a:gd name="connsiteY613" fmla="*/ 15244 h 87362"/>
                <a:gd name="connsiteX614" fmla="*/ 61096 w 64093"/>
                <a:gd name="connsiteY614" fmla="*/ 15521 h 87362"/>
                <a:gd name="connsiteX615" fmla="*/ 61096 w 64093"/>
                <a:gd name="connsiteY615" fmla="*/ 15797 h 87362"/>
                <a:gd name="connsiteX616" fmla="*/ 60820 w 64093"/>
                <a:gd name="connsiteY616" fmla="*/ 16074 h 87362"/>
                <a:gd name="connsiteX617" fmla="*/ 60820 w 64093"/>
                <a:gd name="connsiteY617" fmla="*/ 16350 h 87362"/>
                <a:gd name="connsiteX618" fmla="*/ 60544 w 64093"/>
                <a:gd name="connsiteY618" fmla="*/ 16350 h 87362"/>
                <a:gd name="connsiteX619" fmla="*/ 60268 w 64093"/>
                <a:gd name="connsiteY619" fmla="*/ 16350 h 87362"/>
                <a:gd name="connsiteX620" fmla="*/ 59991 w 64093"/>
                <a:gd name="connsiteY620" fmla="*/ 16350 h 87362"/>
                <a:gd name="connsiteX621" fmla="*/ 59715 w 64093"/>
                <a:gd name="connsiteY621" fmla="*/ 16350 h 87362"/>
                <a:gd name="connsiteX622" fmla="*/ 59439 w 64093"/>
                <a:gd name="connsiteY622" fmla="*/ 16350 h 87362"/>
                <a:gd name="connsiteX623" fmla="*/ 59439 w 64093"/>
                <a:gd name="connsiteY623" fmla="*/ 16074 h 87362"/>
                <a:gd name="connsiteX624" fmla="*/ 59163 w 64093"/>
                <a:gd name="connsiteY624" fmla="*/ 16074 h 87362"/>
                <a:gd name="connsiteX625" fmla="*/ 59163 w 64093"/>
                <a:gd name="connsiteY625" fmla="*/ 15797 h 87362"/>
                <a:gd name="connsiteX626" fmla="*/ 59163 w 64093"/>
                <a:gd name="connsiteY626" fmla="*/ 15521 h 87362"/>
                <a:gd name="connsiteX627" fmla="*/ 58886 w 64093"/>
                <a:gd name="connsiteY627" fmla="*/ 15521 h 87362"/>
                <a:gd name="connsiteX628" fmla="*/ 58886 w 64093"/>
                <a:gd name="connsiteY628" fmla="*/ 15244 h 87362"/>
                <a:gd name="connsiteX629" fmla="*/ 58610 w 64093"/>
                <a:gd name="connsiteY629" fmla="*/ 15244 h 87362"/>
                <a:gd name="connsiteX630" fmla="*/ 58334 w 64093"/>
                <a:gd name="connsiteY630" fmla="*/ 15521 h 87362"/>
                <a:gd name="connsiteX631" fmla="*/ 58334 w 64093"/>
                <a:gd name="connsiteY631" fmla="*/ 15797 h 87362"/>
                <a:gd name="connsiteX632" fmla="*/ 58057 w 64093"/>
                <a:gd name="connsiteY632" fmla="*/ 15797 h 87362"/>
                <a:gd name="connsiteX633" fmla="*/ 58057 w 64093"/>
                <a:gd name="connsiteY633" fmla="*/ 16074 h 87362"/>
                <a:gd name="connsiteX634" fmla="*/ 58057 w 64093"/>
                <a:gd name="connsiteY634" fmla="*/ 16350 h 87362"/>
                <a:gd name="connsiteX635" fmla="*/ 58057 w 64093"/>
                <a:gd name="connsiteY635" fmla="*/ 16626 h 87362"/>
                <a:gd name="connsiteX636" fmla="*/ 58057 w 64093"/>
                <a:gd name="connsiteY636" fmla="*/ 16903 h 87362"/>
                <a:gd name="connsiteX637" fmla="*/ 57781 w 64093"/>
                <a:gd name="connsiteY637" fmla="*/ 16903 h 87362"/>
                <a:gd name="connsiteX638" fmla="*/ 57781 w 64093"/>
                <a:gd name="connsiteY638" fmla="*/ 17180 h 87362"/>
                <a:gd name="connsiteX639" fmla="*/ 57781 w 64093"/>
                <a:gd name="connsiteY639" fmla="*/ 17456 h 87362"/>
                <a:gd name="connsiteX640" fmla="*/ 57781 w 64093"/>
                <a:gd name="connsiteY640" fmla="*/ 17732 h 87362"/>
                <a:gd name="connsiteX641" fmla="*/ 57781 w 64093"/>
                <a:gd name="connsiteY641" fmla="*/ 18009 h 87362"/>
                <a:gd name="connsiteX642" fmla="*/ 57781 w 64093"/>
                <a:gd name="connsiteY642" fmla="*/ 18285 h 87362"/>
                <a:gd name="connsiteX643" fmla="*/ 57781 w 64093"/>
                <a:gd name="connsiteY643" fmla="*/ 18562 h 87362"/>
                <a:gd name="connsiteX644" fmla="*/ 57781 w 64093"/>
                <a:gd name="connsiteY644" fmla="*/ 18838 h 87362"/>
                <a:gd name="connsiteX645" fmla="*/ 58057 w 64093"/>
                <a:gd name="connsiteY645" fmla="*/ 18838 h 87362"/>
                <a:gd name="connsiteX646" fmla="*/ 58057 w 64093"/>
                <a:gd name="connsiteY646" fmla="*/ 19115 h 87362"/>
                <a:gd name="connsiteX647" fmla="*/ 58057 w 64093"/>
                <a:gd name="connsiteY647" fmla="*/ 19391 h 87362"/>
                <a:gd name="connsiteX648" fmla="*/ 58057 w 64093"/>
                <a:gd name="connsiteY648" fmla="*/ 19667 h 87362"/>
                <a:gd name="connsiteX649" fmla="*/ 58334 w 64093"/>
                <a:gd name="connsiteY649" fmla="*/ 19667 h 87362"/>
                <a:gd name="connsiteX650" fmla="*/ 58334 w 64093"/>
                <a:gd name="connsiteY650" fmla="*/ 19944 h 87362"/>
                <a:gd name="connsiteX651" fmla="*/ 58334 w 64093"/>
                <a:gd name="connsiteY651" fmla="*/ 20221 h 87362"/>
                <a:gd name="connsiteX652" fmla="*/ 58334 w 64093"/>
                <a:gd name="connsiteY652" fmla="*/ 20497 h 87362"/>
                <a:gd name="connsiteX653" fmla="*/ 58334 w 64093"/>
                <a:gd name="connsiteY653" fmla="*/ 20773 h 87362"/>
                <a:gd name="connsiteX654" fmla="*/ 58334 w 64093"/>
                <a:gd name="connsiteY654" fmla="*/ 21050 h 87362"/>
                <a:gd name="connsiteX655" fmla="*/ 58334 w 64093"/>
                <a:gd name="connsiteY655" fmla="*/ 21327 h 87362"/>
                <a:gd name="connsiteX656" fmla="*/ 58334 w 64093"/>
                <a:gd name="connsiteY656" fmla="*/ 21603 h 87362"/>
                <a:gd name="connsiteX657" fmla="*/ 58334 w 64093"/>
                <a:gd name="connsiteY657" fmla="*/ 21879 h 87362"/>
                <a:gd name="connsiteX658" fmla="*/ 58334 w 64093"/>
                <a:gd name="connsiteY658" fmla="*/ 22156 h 87362"/>
                <a:gd name="connsiteX659" fmla="*/ 58057 w 64093"/>
                <a:gd name="connsiteY659" fmla="*/ 22156 h 87362"/>
                <a:gd name="connsiteX660" fmla="*/ 58057 w 64093"/>
                <a:gd name="connsiteY660" fmla="*/ 22432 h 87362"/>
                <a:gd name="connsiteX661" fmla="*/ 58057 w 64093"/>
                <a:gd name="connsiteY661" fmla="*/ 22709 h 87362"/>
                <a:gd name="connsiteX662" fmla="*/ 57781 w 64093"/>
                <a:gd name="connsiteY662" fmla="*/ 22985 h 87362"/>
                <a:gd name="connsiteX663" fmla="*/ 57781 w 64093"/>
                <a:gd name="connsiteY663" fmla="*/ 23262 h 87362"/>
                <a:gd name="connsiteX664" fmla="*/ 57781 w 64093"/>
                <a:gd name="connsiteY664" fmla="*/ 23538 h 87362"/>
                <a:gd name="connsiteX665" fmla="*/ 57505 w 64093"/>
                <a:gd name="connsiteY665" fmla="*/ 23538 h 87362"/>
                <a:gd name="connsiteX666" fmla="*/ 57505 w 64093"/>
                <a:gd name="connsiteY666" fmla="*/ 23814 h 87362"/>
                <a:gd name="connsiteX667" fmla="*/ 57505 w 64093"/>
                <a:gd name="connsiteY667" fmla="*/ 24091 h 87362"/>
                <a:gd name="connsiteX668" fmla="*/ 57505 w 64093"/>
                <a:gd name="connsiteY668" fmla="*/ 24368 h 87362"/>
                <a:gd name="connsiteX669" fmla="*/ 57505 w 64093"/>
                <a:gd name="connsiteY669" fmla="*/ 24644 h 87362"/>
                <a:gd name="connsiteX670" fmla="*/ 57505 w 64093"/>
                <a:gd name="connsiteY670" fmla="*/ 24920 h 87362"/>
                <a:gd name="connsiteX671" fmla="*/ 57781 w 64093"/>
                <a:gd name="connsiteY671" fmla="*/ 24920 h 87362"/>
                <a:gd name="connsiteX672" fmla="*/ 57781 w 64093"/>
                <a:gd name="connsiteY672" fmla="*/ 25197 h 87362"/>
                <a:gd name="connsiteX673" fmla="*/ 57781 w 64093"/>
                <a:gd name="connsiteY673" fmla="*/ 25473 h 87362"/>
                <a:gd name="connsiteX674" fmla="*/ 57781 w 64093"/>
                <a:gd name="connsiteY674" fmla="*/ 25750 h 87362"/>
                <a:gd name="connsiteX675" fmla="*/ 58057 w 64093"/>
                <a:gd name="connsiteY675" fmla="*/ 25750 h 87362"/>
                <a:gd name="connsiteX676" fmla="*/ 58057 w 64093"/>
                <a:gd name="connsiteY676" fmla="*/ 26026 h 87362"/>
                <a:gd name="connsiteX677" fmla="*/ 58057 w 64093"/>
                <a:gd name="connsiteY677" fmla="*/ 26303 h 87362"/>
                <a:gd name="connsiteX678" fmla="*/ 58334 w 64093"/>
                <a:gd name="connsiteY678" fmla="*/ 26579 h 87362"/>
                <a:gd name="connsiteX679" fmla="*/ 58334 w 64093"/>
                <a:gd name="connsiteY679" fmla="*/ 26856 h 87362"/>
                <a:gd name="connsiteX680" fmla="*/ 58610 w 64093"/>
                <a:gd name="connsiteY680" fmla="*/ 27132 h 87362"/>
                <a:gd name="connsiteX681" fmla="*/ 58610 w 64093"/>
                <a:gd name="connsiteY681" fmla="*/ 27409 h 87362"/>
                <a:gd name="connsiteX682" fmla="*/ 58886 w 64093"/>
                <a:gd name="connsiteY682" fmla="*/ 27409 h 87362"/>
                <a:gd name="connsiteX683" fmla="*/ 58886 w 64093"/>
                <a:gd name="connsiteY683" fmla="*/ 27685 h 87362"/>
                <a:gd name="connsiteX684" fmla="*/ 58886 w 64093"/>
                <a:gd name="connsiteY684" fmla="*/ 27961 h 87362"/>
                <a:gd name="connsiteX685" fmla="*/ 59163 w 64093"/>
                <a:gd name="connsiteY685" fmla="*/ 27961 h 87362"/>
                <a:gd name="connsiteX686" fmla="*/ 59163 w 64093"/>
                <a:gd name="connsiteY686" fmla="*/ 28238 h 87362"/>
                <a:gd name="connsiteX687" fmla="*/ 59163 w 64093"/>
                <a:gd name="connsiteY687" fmla="*/ 28515 h 87362"/>
                <a:gd name="connsiteX688" fmla="*/ 59439 w 64093"/>
                <a:gd name="connsiteY688" fmla="*/ 28515 h 87362"/>
                <a:gd name="connsiteX689" fmla="*/ 59439 w 64093"/>
                <a:gd name="connsiteY689" fmla="*/ 28791 h 87362"/>
                <a:gd name="connsiteX690" fmla="*/ 59439 w 64093"/>
                <a:gd name="connsiteY690" fmla="*/ 29067 h 87362"/>
                <a:gd name="connsiteX691" fmla="*/ 59715 w 64093"/>
                <a:gd name="connsiteY691" fmla="*/ 29067 h 87362"/>
                <a:gd name="connsiteX692" fmla="*/ 59715 w 64093"/>
                <a:gd name="connsiteY692" fmla="*/ 29344 h 87362"/>
                <a:gd name="connsiteX693" fmla="*/ 59715 w 64093"/>
                <a:gd name="connsiteY693" fmla="*/ 29620 h 87362"/>
                <a:gd name="connsiteX694" fmla="*/ 59991 w 64093"/>
                <a:gd name="connsiteY694" fmla="*/ 29620 h 87362"/>
                <a:gd name="connsiteX695" fmla="*/ 59991 w 64093"/>
                <a:gd name="connsiteY695" fmla="*/ 29897 h 87362"/>
                <a:gd name="connsiteX696" fmla="*/ 60268 w 64093"/>
                <a:gd name="connsiteY696" fmla="*/ 29897 h 87362"/>
                <a:gd name="connsiteX697" fmla="*/ 60268 w 64093"/>
                <a:gd name="connsiteY697" fmla="*/ 30173 h 87362"/>
                <a:gd name="connsiteX698" fmla="*/ 60268 w 64093"/>
                <a:gd name="connsiteY698" fmla="*/ 30450 h 87362"/>
                <a:gd name="connsiteX699" fmla="*/ 60544 w 64093"/>
                <a:gd name="connsiteY699" fmla="*/ 30450 h 87362"/>
                <a:gd name="connsiteX700" fmla="*/ 60544 w 64093"/>
                <a:gd name="connsiteY700" fmla="*/ 30726 h 87362"/>
                <a:gd name="connsiteX701" fmla="*/ 60544 w 64093"/>
                <a:gd name="connsiteY701" fmla="*/ 31003 h 87362"/>
                <a:gd name="connsiteX702" fmla="*/ 60268 w 64093"/>
                <a:gd name="connsiteY702" fmla="*/ 31279 h 87362"/>
                <a:gd name="connsiteX703" fmla="*/ 60268 w 64093"/>
                <a:gd name="connsiteY703" fmla="*/ 31556 h 87362"/>
                <a:gd name="connsiteX704" fmla="*/ 59991 w 64093"/>
                <a:gd name="connsiteY704" fmla="*/ 31556 h 87362"/>
                <a:gd name="connsiteX705" fmla="*/ 59991 w 64093"/>
                <a:gd name="connsiteY705" fmla="*/ 31832 h 87362"/>
                <a:gd name="connsiteX706" fmla="*/ 59991 w 64093"/>
                <a:gd name="connsiteY706" fmla="*/ 32108 h 87362"/>
                <a:gd name="connsiteX707" fmla="*/ 59715 w 64093"/>
                <a:gd name="connsiteY707" fmla="*/ 32108 h 87362"/>
                <a:gd name="connsiteX708" fmla="*/ 59715 w 64093"/>
                <a:gd name="connsiteY708" fmla="*/ 32385 h 87362"/>
                <a:gd name="connsiteX709" fmla="*/ 59439 w 64093"/>
                <a:gd name="connsiteY709" fmla="*/ 32385 h 87362"/>
                <a:gd name="connsiteX710" fmla="*/ 59439 w 64093"/>
                <a:gd name="connsiteY710" fmla="*/ 32661 h 87362"/>
                <a:gd name="connsiteX711" fmla="*/ 59163 w 64093"/>
                <a:gd name="connsiteY711" fmla="*/ 32661 h 87362"/>
                <a:gd name="connsiteX712" fmla="*/ 58886 w 64093"/>
                <a:gd name="connsiteY712" fmla="*/ 32938 h 87362"/>
                <a:gd name="connsiteX713" fmla="*/ 58610 w 64093"/>
                <a:gd name="connsiteY713" fmla="*/ 32938 h 87362"/>
                <a:gd name="connsiteX714" fmla="*/ 58610 w 64093"/>
                <a:gd name="connsiteY714" fmla="*/ 33214 h 87362"/>
                <a:gd name="connsiteX715" fmla="*/ 58334 w 64093"/>
                <a:gd name="connsiteY715" fmla="*/ 33214 h 87362"/>
                <a:gd name="connsiteX716" fmla="*/ 58334 w 64093"/>
                <a:gd name="connsiteY716" fmla="*/ 33491 h 87362"/>
                <a:gd name="connsiteX717" fmla="*/ 58057 w 64093"/>
                <a:gd name="connsiteY717" fmla="*/ 33491 h 87362"/>
                <a:gd name="connsiteX718" fmla="*/ 58057 w 64093"/>
                <a:gd name="connsiteY718" fmla="*/ 33767 h 87362"/>
                <a:gd name="connsiteX719" fmla="*/ 57781 w 64093"/>
                <a:gd name="connsiteY719" fmla="*/ 33767 h 87362"/>
                <a:gd name="connsiteX720" fmla="*/ 57781 w 64093"/>
                <a:gd name="connsiteY720" fmla="*/ 34044 h 87362"/>
                <a:gd name="connsiteX721" fmla="*/ 57505 w 64093"/>
                <a:gd name="connsiteY721" fmla="*/ 34320 h 87362"/>
                <a:gd name="connsiteX722" fmla="*/ 57505 w 64093"/>
                <a:gd name="connsiteY722" fmla="*/ 34597 h 87362"/>
                <a:gd name="connsiteX723" fmla="*/ 57505 w 64093"/>
                <a:gd name="connsiteY723" fmla="*/ 34873 h 87362"/>
                <a:gd name="connsiteX724" fmla="*/ 57505 w 64093"/>
                <a:gd name="connsiteY724" fmla="*/ 35150 h 87362"/>
                <a:gd name="connsiteX725" fmla="*/ 57505 w 64093"/>
                <a:gd name="connsiteY725" fmla="*/ 35426 h 87362"/>
                <a:gd name="connsiteX726" fmla="*/ 57505 w 64093"/>
                <a:gd name="connsiteY726" fmla="*/ 35702 h 87362"/>
                <a:gd name="connsiteX727" fmla="*/ 57781 w 64093"/>
                <a:gd name="connsiteY727" fmla="*/ 35702 h 87362"/>
                <a:gd name="connsiteX728" fmla="*/ 57781 w 64093"/>
                <a:gd name="connsiteY728" fmla="*/ 35979 h 87362"/>
                <a:gd name="connsiteX729" fmla="*/ 58057 w 64093"/>
                <a:gd name="connsiteY729" fmla="*/ 35979 h 87362"/>
                <a:gd name="connsiteX730" fmla="*/ 58057 w 64093"/>
                <a:gd name="connsiteY730" fmla="*/ 36255 h 87362"/>
                <a:gd name="connsiteX731" fmla="*/ 58334 w 64093"/>
                <a:gd name="connsiteY731" fmla="*/ 36255 h 87362"/>
                <a:gd name="connsiteX732" fmla="*/ 58610 w 64093"/>
                <a:gd name="connsiteY732" fmla="*/ 36255 h 87362"/>
                <a:gd name="connsiteX733" fmla="*/ 58886 w 64093"/>
                <a:gd name="connsiteY733" fmla="*/ 36255 h 87362"/>
                <a:gd name="connsiteX734" fmla="*/ 59163 w 64093"/>
                <a:gd name="connsiteY734" fmla="*/ 36255 h 87362"/>
                <a:gd name="connsiteX735" fmla="*/ 59439 w 64093"/>
                <a:gd name="connsiteY735" fmla="*/ 36255 h 87362"/>
                <a:gd name="connsiteX736" fmla="*/ 59715 w 64093"/>
                <a:gd name="connsiteY736" fmla="*/ 36255 h 87362"/>
                <a:gd name="connsiteX737" fmla="*/ 59715 w 64093"/>
                <a:gd name="connsiteY737" fmla="*/ 36532 h 87362"/>
                <a:gd name="connsiteX738" fmla="*/ 59991 w 64093"/>
                <a:gd name="connsiteY738" fmla="*/ 36532 h 87362"/>
                <a:gd name="connsiteX739" fmla="*/ 60268 w 64093"/>
                <a:gd name="connsiteY739" fmla="*/ 36532 h 87362"/>
                <a:gd name="connsiteX740" fmla="*/ 60268 w 64093"/>
                <a:gd name="connsiteY740" fmla="*/ 36808 h 87362"/>
                <a:gd name="connsiteX741" fmla="*/ 60544 w 64093"/>
                <a:gd name="connsiteY741" fmla="*/ 36808 h 87362"/>
                <a:gd name="connsiteX742" fmla="*/ 60820 w 64093"/>
                <a:gd name="connsiteY742" fmla="*/ 36808 h 87362"/>
                <a:gd name="connsiteX743" fmla="*/ 60820 w 64093"/>
                <a:gd name="connsiteY743" fmla="*/ 37085 h 87362"/>
                <a:gd name="connsiteX744" fmla="*/ 61096 w 64093"/>
                <a:gd name="connsiteY744" fmla="*/ 37361 h 87362"/>
                <a:gd name="connsiteX745" fmla="*/ 61096 w 64093"/>
                <a:gd name="connsiteY745" fmla="*/ 37638 h 87362"/>
                <a:gd name="connsiteX746" fmla="*/ 61372 w 64093"/>
                <a:gd name="connsiteY746" fmla="*/ 37638 h 87362"/>
                <a:gd name="connsiteX747" fmla="*/ 61372 w 64093"/>
                <a:gd name="connsiteY747" fmla="*/ 37914 h 87362"/>
                <a:gd name="connsiteX748" fmla="*/ 61372 w 64093"/>
                <a:gd name="connsiteY748" fmla="*/ 38191 h 87362"/>
                <a:gd name="connsiteX749" fmla="*/ 61372 w 64093"/>
                <a:gd name="connsiteY749" fmla="*/ 38467 h 87362"/>
                <a:gd name="connsiteX750" fmla="*/ 61372 w 64093"/>
                <a:gd name="connsiteY750" fmla="*/ 38744 h 87362"/>
                <a:gd name="connsiteX751" fmla="*/ 61372 w 64093"/>
                <a:gd name="connsiteY751" fmla="*/ 39020 h 87362"/>
                <a:gd name="connsiteX752" fmla="*/ 61372 w 64093"/>
                <a:gd name="connsiteY752" fmla="*/ 39297 h 87362"/>
                <a:gd name="connsiteX753" fmla="*/ 61096 w 64093"/>
                <a:gd name="connsiteY753" fmla="*/ 39297 h 87362"/>
                <a:gd name="connsiteX754" fmla="*/ 61096 w 64093"/>
                <a:gd name="connsiteY754" fmla="*/ 39573 h 87362"/>
                <a:gd name="connsiteX755" fmla="*/ 61096 w 64093"/>
                <a:gd name="connsiteY755" fmla="*/ 39849 h 87362"/>
                <a:gd name="connsiteX756" fmla="*/ 60820 w 64093"/>
                <a:gd name="connsiteY756" fmla="*/ 39849 h 87362"/>
                <a:gd name="connsiteX757" fmla="*/ 60820 w 64093"/>
                <a:gd name="connsiteY757" fmla="*/ 40126 h 87362"/>
                <a:gd name="connsiteX758" fmla="*/ 60544 w 64093"/>
                <a:gd name="connsiteY758" fmla="*/ 40126 h 87362"/>
                <a:gd name="connsiteX759" fmla="*/ 60544 w 64093"/>
                <a:gd name="connsiteY759" fmla="*/ 40402 h 87362"/>
                <a:gd name="connsiteX760" fmla="*/ 60268 w 64093"/>
                <a:gd name="connsiteY760" fmla="*/ 40402 h 87362"/>
                <a:gd name="connsiteX761" fmla="*/ 60268 w 64093"/>
                <a:gd name="connsiteY761" fmla="*/ 40679 h 87362"/>
                <a:gd name="connsiteX762" fmla="*/ 59991 w 64093"/>
                <a:gd name="connsiteY762" fmla="*/ 40679 h 87362"/>
                <a:gd name="connsiteX763" fmla="*/ 59991 w 64093"/>
                <a:gd name="connsiteY763" fmla="*/ 40955 h 87362"/>
                <a:gd name="connsiteX764" fmla="*/ 59715 w 64093"/>
                <a:gd name="connsiteY764" fmla="*/ 40955 h 87362"/>
                <a:gd name="connsiteX765" fmla="*/ 59439 w 64093"/>
                <a:gd name="connsiteY765" fmla="*/ 40955 h 87362"/>
                <a:gd name="connsiteX766" fmla="*/ 59439 w 64093"/>
                <a:gd name="connsiteY766" fmla="*/ 41232 h 87362"/>
                <a:gd name="connsiteX767" fmla="*/ 59163 w 64093"/>
                <a:gd name="connsiteY767" fmla="*/ 41232 h 87362"/>
                <a:gd name="connsiteX768" fmla="*/ 58886 w 64093"/>
                <a:gd name="connsiteY768" fmla="*/ 41232 h 87362"/>
                <a:gd name="connsiteX769" fmla="*/ 58886 w 64093"/>
                <a:gd name="connsiteY769" fmla="*/ 41508 h 87362"/>
                <a:gd name="connsiteX770" fmla="*/ 58610 w 64093"/>
                <a:gd name="connsiteY770" fmla="*/ 41508 h 87362"/>
                <a:gd name="connsiteX771" fmla="*/ 58334 w 64093"/>
                <a:gd name="connsiteY771" fmla="*/ 41508 h 87362"/>
                <a:gd name="connsiteX772" fmla="*/ 58334 w 64093"/>
                <a:gd name="connsiteY772" fmla="*/ 41785 h 87362"/>
                <a:gd name="connsiteX773" fmla="*/ 58057 w 64093"/>
                <a:gd name="connsiteY773" fmla="*/ 41785 h 87362"/>
                <a:gd name="connsiteX774" fmla="*/ 57781 w 64093"/>
                <a:gd name="connsiteY774" fmla="*/ 41785 h 87362"/>
                <a:gd name="connsiteX775" fmla="*/ 57781 w 64093"/>
                <a:gd name="connsiteY775" fmla="*/ 42061 h 87362"/>
                <a:gd name="connsiteX776" fmla="*/ 57505 w 64093"/>
                <a:gd name="connsiteY776" fmla="*/ 42061 h 87362"/>
                <a:gd name="connsiteX777" fmla="*/ 57229 w 64093"/>
                <a:gd name="connsiteY777" fmla="*/ 42061 h 87362"/>
                <a:gd name="connsiteX778" fmla="*/ 57229 w 64093"/>
                <a:gd name="connsiteY778" fmla="*/ 42338 h 87362"/>
                <a:gd name="connsiteX779" fmla="*/ 56952 w 64093"/>
                <a:gd name="connsiteY779" fmla="*/ 42338 h 87362"/>
                <a:gd name="connsiteX780" fmla="*/ 56676 w 64093"/>
                <a:gd name="connsiteY780" fmla="*/ 42338 h 87362"/>
                <a:gd name="connsiteX781" fmla="*/ 56676 w 64093"/>
                <a:gd name="connsiteY781" fmla="*/ 42614 h 87362"/>
                <a:gd name="connsiteX782" fmla="*/ 56400 w 64093"/>
                <a:gd name="connsiteY782" fmla="*/ 42614 h 87362"/>
                <a:gd name="connsiteX783" fmla="*/ 56400 w 64093"/>
                <a:gd name="connsiteY783" fmla="*/ 42890 h 87362"/>
                <a:gd name="connsiteX784" fmla="*/ 56124 w 64093"/>
                <a:gd name="connsiteY784" fmla="*/ 42890 h 87362"/>
                <a:gd name="connsiteX785" fmla="*/ 55847 w 64093"/>
                <a:gd name="connsiteY785" fmla="*/ 42890 h 87362"/>
                <a:gd name="connsiteX786" fmla="*/ 55571 w 64093"/>
                <a:gd name="connsiteY786" fmla="*/ 42890 h 87362"/>
                <a:gd name="connsiteX787" fmla="*/ 55571 w 64093"/>
                <a:gd name="connsiteY787" fmla="*/ 42614 h 87362"/>
                <a:gd name="connsiteX788" fmla="*/ 55295 w 64093"/>
                <a:gd name="connsiteY788" fmla="*/ 42614 h 87362"/>
                <a:gd name="connsiteX789" fmla="*/ 55295 w 64093"/>
                <a:gd name="connsiteY789" fmla="*/ 42338 h 87362"/>
                <a:gd name="connsiteX790" fmla="*/ 55019 w 64093"/>
                <a:gd name="connsiteY790" fmla="*/ 42338 h 87362"/>
                <a:gd name="connsiteX791" fmla="*/ 55019 w 64093"/>
                <a:gd name="connsiteY791" fmla="*/ 42061 h 87362"/>
                <a:gd name="connsiteX792" fmla="*/ 54742 w 64093"/>
                <a:gd name="connsiteY792" fmla="*/ 42061 h 87362"/>
                <a:gd name="connsiteX793" fmla="*/ 54466 w 64093"/>
                <a:gd name="connsiteY793" fmla="*/ 42061 h 87362"/>
                <a:gd name="connsiteX794" fmla="*/ 54466 w 64093"/>
                <a:gd name="connsiteY794" fmla="*/ 41785 h 87362"/>
                <a:gd name="connsiteX795" fmla="*/ 54190 w 64093"/>
                <a:gd name="connsiteY795" fmla="*/ 41785 h 87362"/>
                <a:gd name="connsiteX796" fmla="*/ 54190 w 64093"/>
                <a:gd name="connsiteY796" fmla="*/ 41508 h 87362"/>
                <a:gd name="connsiteX797" fmla="*/ 53913 w 64093"/>
                <a:gd name="connsiteY797" fmla="*/ 41508 h 87362"/>
                <a:gd name="connsiteX798" fmla="*/ 53913 w 64093"/>
                <a:gd name="connsiteY798" fmla="*/ 41232 h 87362"/>
                <a:gd name="connsiteX799" fmla="*/ 53637 w 64093"/>
                <a:gd name="connsiteY799" fmla="*/ 41232 h 87362"/>
                <a:gd name="connsiteX800" fmla="*/ 53637 w 64093"/>
                <a:gd name="connsiteY800" fmla="*/ 40955 h 87362"/>
                <a:gd name="connsiteX801" fmla="*/ 53361 w 64093"/>
                <a:gd name="connsiteY801" fmla="*/ 40955 h 87362"/>
                <a:gd name="connsiteX802" fmla="*/ 53085 w 64093"/>
                <a:gd name="connsiteY802" fmla="*/ 40955 h 87362"/>
                <a:gd name="connsiteX803" fmla="*/ 53085 w 64093"/>
                <a:gd name="connsiteY803" fmla="*/ 41232 h 87362"/>
                <a:gd name="connsiteX804" fmla="*/ 52808 w 64093"/>
                <a:gd name="connsiteY804" fmla="*/ 41508 h 87362"/>
                <a:gd name="connsiteX805" fmla="*/ 52532 w 64093"/>
                <a:gd name="connsiteY805" fmla="*/ 41785 h 87362"/>
                <a:gd name="connsiteX806" fmla="*/ 52256 w 64093"/>
                <a:gd name="connsiteY806" fmla="*/ 42061 h 87362"/>
                <a:gd name="connsiteX807" fmla="*/ 51980 w 64093"/>
                <a:gd name="connsiteY807" fmla="*/ 42338 h 87362"/>
                <a:gd name="connsiteX808" fmla="*/ 51980 w 64093"/>
                <a:gd name="connsiteY808" fmla="*/ 42614 h 87362"/>
                <a:gd name="connsiteX809" fmla="*/ 51703 w 64093"/>
                <a:gd name="connsiteY809" fmla="*/ 42614 h 87362"/>
                <a:gd name="connsiteX810" fmla="*/ 51980 w 64093"/>
                <a:gd name="connsiteY810" fmla="*/ 42890 h 87362"/>
                <a:gd name="connsiteX811" fmla="*/ 52256 w 64093"/>
                <a:gd name="connsiteY811" fmla="*/ 43167 h 87362"/>
                <a:gd name="connsiteX812" fmla="*/ 52532 w 64093"/>
                <a:gd name="connsiteY812" fmla="*/ 43167 h 87362"/>
                <a:gd name="connsiteX813" fmla="*/ 52532 w 64093"/>
                <a:gd name="connsiteY813" fmla="*/ 43444 h 87362"/>
                <a:gd name="connsiteX814" fmla="*/ 52808 w 64093"/>
                <a:gd name="connsiteY814" fmla="*/ 43444 h 87362"/>
                <a:gd name="connsiteX815" fmla="*/ 52808 w 64093"/>
                <a:gd name="connsiteY815" fmla="*/ 43720 h 87362"/>
                <a:gd name="connsiteX816" fmla="*/ 53085 w 64093"/>
                <a:gd name="connsiteY816" fmla="*/ 43720 h 87362"/>
                <a:gd name="connsiteX817" fmla="*/ 53085 w 64093"/>
                <a:gd name="connsiteY817" fmla="*/ 43996 h 87362"/>
                <a:gd name="connsiteX818" fmla="*/ 53361 w 64093"/>
                <a:gd name="connsiteY818" fmla="*/ 43996 h 87362"/>
                <a:gd name="connsiteX819" fmla="*/ 53361 w 64093"/>
                <a:gd name="connsiteY819" fmla="*/ 44273 h 87362"/>
                <a:gd name="connsiteX820" fmla="*/ 53637 w 64093"/>
                <a:gd name="connsiteY820" fmla="*/ 44273 h 87362"/>
                <a:gd name="connsiteX821" fmla="*/ 53637 w 64093"/>
                <a:gd name="connsiteY821" fmla="*/ 44549 h 87362"/>
                <a:gd name="connsiteX822" fmla="*/ 53913 w 64093"/>
                <a:gd name="connsiteY822" fmla="*/ 44549 h 87362"/>
                <a:gd name="connsiteX823" fmla="*/ 53913 w 64093"/>
                <a:gd name="connsiteY823" fmla="*/ 44826 h 87362"/>
                <a:gd name="connsiteX824" fmla="*/ 54190 w 64093"/>
                <a:gd name="connsiteY824" fmla="*/ 44826 h 87362"/>
                <a:gd name="connsiteX825" fmla="*/ 54466 w 64093"/>
                <a:gd name="connsiteY825" fmla="*/ 45102 h 87362"/>
                <a:gd name="connsiteX826" fmla="*/ 54742 w 64093"/>
                <a:gd name="connsiteY826" fmla="*/ 45102 h 87362"/>
                <a:gd name="connsiteX827" fmla="*/ 54742 w 64093"/>
                <a:gd name="connsiteY827" fmla="*/ 45379 h 87362"/>
                <a:gd name="connsiteX828" fmla="*/ 55019 w 64093"/>
                <a:gd name="connsiteY828" fmla="*/ 45379 h 87362"/>
                <a:gd name="connsiteX829" fmla="*/ 55019 w 64093"/>
                <a:gd name="connsiteY829" fmla="*/ 45655 h 87362"/>
                <a:gd name="connsiteX830" fmla="*/ 55295 w 64093"/>
                <a:gd name="connsiteY830" fmla="*/ 45655 h 87362"/>
                <a:gd name="connsiteX831" fmla="*/ 55295 w 64093"/>
                <a:gd name="connsiteY831" fmla="*/ 45932 h 87362"/>
                <a:gd name="connsiteX832" fmla="*/ 55571 w 64093"/>
                <a:gd name="connsiteY832" fmla="*/ 45932 h 87362"/>
                <a:gd name="connsiteX833" fmla="*/ 55847 w 64093"/>
                <a:gd name="connsiteY833" fmla="*/ 45932 h 87362"/>
                <a:gd name="connsiteX834" fmla="*/ 55847 w 64093"/>
                <a:gd name="connsiteY834" fmla="*/ 45655 h 87362"/>
                <a:gd name="connsiteX835" fmla="*/ 56124 w 64093"/>
                <a:gd name="connsiteY835" fmla="*/ 45655 h 87362"/>
                <a:gd name="connsiteX836" fmla="*/ 56400 w 64093"/>
                <a:gd name="connsiteY836" fmla="*/ 45655 h 87362"/>
                <a:gd name="connsiteX837" fmla="*/ 56676 w 64093"/>
                <a:gd name="connsiteY837" fmla="*/ 45655 h 87362"/>
                <a:gd name="connsiteX838" fmla="*/ 56676 w 64093"/>
                <a:gd name="connsiteY838" fmla="*/ 45932 h 87362"/>
                <a:gd name="connsiteX839" fmla="*/ 56952 w 64093"/>
                <a:gd name="connsiteY839" fmla="*/ 45932 h 87362"/>
                <a:gd name="connsiteX840" fmla="*/ 56952 w 64093"/>
                <a:gd name="connsiteY840" fmla="*/ 46208 h 87362"/>
                <a:gd name="connsiteX841" fmla="*/ 56952 w 64093"/>
                <a:gd name="connsiteY841" fmla="*/ 46485 h 87362"/>
                <a:gd name="connsiteX842" fmla="*/ 56952 w 64093"/>
                <a:gd name="connsiteY842" fmla="*/ 46761 h 87362"/>
                <a:gd name="connsiteX843" fmla="*/ 56952 w 64093"/>
                <a:gd name="connsiteY843" fmla="*/ 47037 h 87362"/>
                <a:gd name="connsiteX844" fmla="*/ 56952 w 64093"/>
                <a:gd name="connsiteY844" fmla="*/ 47314 h 87362"/>
                <a:gd name="connsiteX845" fmla="*/ 56952 w 64093"/>
                <a:gd name="connsiteY845" fmla="*/ 47591 h 87362"/>
                <a:gd name="connsiteX846" fmla="*/ 56952 w 64093"/>
                <a:gd name="connsiteY846" fmla="*/ 47867 h 87362"/>
                <a:gd name="connsiteX847" fmla="*/ 56952 w 64093"/>
                <a:gd name="connsiteY847" fmla="*/ 48143 h 87362"/>
                <a:gd name="connsiteX848" fmla="*/ 56952 w 64093"/>
                <a:gd name="connsiteY848" fmla="*/ 48420 h 87362"/>
                <a:gd name="connsiteX849" fmla="*/ 56676 w 64093"/>
                <a:gd name="connsiteY849" fmla="*/ 48420 h 87362"/>
                <a:gd name="connsiteX850" fmla="*/ 56676 w 64093"/>
                <a:gd name="connsiteY850" fmla="*/ 48696 h 87362"/>
                <a:gd name="connsiteX851" fmla="*/ 56400 w 64093"/>
                <a:gd name="connsiteY851" fmla="*/ 48696 h 87362"/>
                <a:gd name="connsiteX852" fmla="*/ 56400 w 64093"/>
                <a:gd name="connsiteY852" fmla="*/ 48973 h 87362"/>
                <a:gd name="connsiteX853" fmla="*/ 56400 w 64093"/>
                <a:gd name="connsiteY853" fmla="*/ 49249 h 87362"/>
                <a:gd name="connsiteX854" fmla="*/ 56400 w 64093"/>
                <a:gd name="connsiteY854" fmla="*/ 49526 h 87362"/>
                <a:gd name="connsiteX855" fmla="*/ 56400 w 64093"/>
                <a:gd name="connsiteY855" fmla="*/ 49802 h 87362"/>
                <a:gd name="connsiteX856" fmla="*/ 56400 w 64093"/>
                <a:gd name="connsiteY856" fmla="*/ 50078 h 87362"/>
                <a:gd name="connsiteX857" fmla="*/ 56676 w 64093"/>
                <a:gd name="connsiteY857" fmla="*/ 50078 h 87362"/>
                <a:gd name="connsiteX858" fmla="*/ 56952 w 64093"/>
                <a:gd name="connsiteY858" fmla="*/ 50078 h 87362"/>
                <a:gd name="connsiteX859" fmla="*/ 56952 w 64093"/>
                <a:gd name="connsiteY859" fmla="*/ 50355 h 87362"/>
                <a:gd name="connsiteX860" fmla="*/ 57229 w 64093"/>
                <a:gd name="connsiteY860" fmla="*/ 50355 h 87362"/>
                <a:gd name="connsiteX861" fmla="*/ 57505 w 64093"/>
                <a:gd name="connsiteY861" fmla="*/ 50355 h 87362"/>
                <a:gd name="connsiteX862" fmla="*/ 57505 w 64093"/>
                <a:gd name="connsiteY862" fmla="*/ 50632 h 87362"/>
                <a:gd name="connsiteX863" fmla="*/ 57781 w 64093"/>
                <a:gd name="connsiteY863" fmla="*/ 50632 h 87362"/>
                <a:gd name="connsiteX864" fmla="*/ 58057 w 64093"/>
                <a:gd name="connsiteY864" fmla="*/ 50632 h 87362"/>
                <a:gd name="connsiteX865" fmla="*/ 58334 w 64093"/>
                <a:gd name="connsiteY865" fmla="*/ 50632 h 87362"/>
                <a:gd name="connsiteX866" fmla="*/ 58334 w 64093"/>
                <a:gd name="connsiteY866" fmla="*/ 50908 h 87362"/>
                <a:gd name="connsiteX867" fmla="*/ 58610 w 64093"/>
                <a:gd name="connsiteY867" fmla="*/ 50908 h 87362"/>
                <a:gd name="connsiteX868" fmla="*/ 58610 w 64093"/>
                <a:gd name="connsiteY868" fmla="*/ 51184 h 87362"/>
                <a:gd name="connsiteX869" fmla="*/ 58610 w 64093"/>
                <a:gd name="connsiteY869" fmla="*/ 51461 h 87362"/>
                <a:gd name="connsiteX870" fmla="*/ 58610 w 64093"/>
                <a:gd name="connsiteY870" fmla="*/ 51738 h 87362"/>
                <a:gd name="connsiteX871" fmla="*/ 58334 w 64093"/>
                <a:gd name="connsiteY871" fmla="*/ 51738 h 87362"/>
                <a:gd name="connsiteX872" fmla="*/ 58334 w 64093"/>
                <a:gd name="connsiteY872" fmla="*/ 52014 h 87362"/>
                <a:gd name="connsiteX873" fmla="*/ 58057 w 64093"/>
                <a:gd name="connsiteY873" fmla="*/ 52014 h 87362"/>
                <a:gd name="connsiteX874" fmla="*/ 58057 w 64093"/>
                <a:gd name="connsiteY874" fmla="*/ 52290 h 87362"/>
                <a:gd name="connsiteX875" fmla="*/ 58057 w 64093"/>
                <a:gd name="connsiteY875" fmla="*/ 52567 h 87362"/>
                <a:gd name="connsiteX876" fmla="*/ 58057 w 64093"/>
                <a:gd name="connsiteY876" fmla="*/ 52843 h 87362"/>
                <a:gd name="connsiteX877" fmla="*/ 58057 w 64093"/>
                <a:gd name="connsiteY877" fmla="*/ 53120 h 87362"/>
                <a:gd name="connsiteX878" fmla="*/ 58334 w 64093"/>
                <a:gd name="connsiteY878" fmla="*/ 53120 h 87362"/>
                <a:gd name="connsiteX879" fmla="*/ 58334 w 64093"/>
                <a:gd name="connsiteY879" fmla="*/ 53396 h 87362"/>
                <a:gd name="connsiteX880" fmla="*/ 58610 w 64093"/>
                <a:gd name="connsiteY880" fmla="*/ 53396 h 87362"/>
                <a:gd name="connsiteX881" fmla="*/ 58886 w 64093"/>
                <a:gd name="connsiteY881" fmla="*/ 53396 h 87362"/>
                <a:gd name="connsiteX882" fmla="*/ 59163 w 64093"/>
                <a:gd name="connsiteY882" fmla="*/ 53396 h 87362"/>
                <a:gd name="connsiteX883" fmla="*/ 59439 w 64093"/>
                <a:gd name="connsiteY883" fmla="*/ 53396 h 87362"/>
                <a:gd name="connsiteX884" fmla="*/ 59715 w 64093"/>
                <a:gd name="connsiteY884" fmla="*/ 53396 h 87362"/>
                <a:gd name="connsiteX885" fmla="*/ 59991 w 64093"/>
                <a:gd name="connsiteY885" fmla="*/ 53396 h 87362"/>
                <a:gd name="connsiteX886" fmla="*/ 60268 w 64093"/>
                <a:gd name="connsiteY886" fmla="*/ 53396 h 87362"/>
                <a:gd name="connsiteX887" fmla="*/ 60544 w 64093"/>
                <a:gd name="connsiteY887" fmla="*/ 53396 h 87362"/>
                <a:gd name="connsiteX888" fmla="*/ 60820 w 64093"/>
                <a:gd name="connsiteY888" fmla="*/ 53396 h 87362"/>
                <a:gd name="connsiteX889" fmla="*/ 61096 w 64093"/>
                <a:gd name="connsiteY889" fmla="*/ 53673 h 87362"/>
                <a:gd name="connsiteX890" fmla="*/ 61372 w 64093"/>
                <a:gd name="connsiteY890" fmla="*/ 53673 h 87362"/>
                <a:gd name="connsiteX891" fmla="*/ 61649 w 64093"/>
                <a:gd name="connsiteY891" fmla="*/ 53673 h 87362"/>
                <a:gd name="connsiteX892" fmla="*/ 61649 w 64093"/>
                <a:gd name="connsiteY892" fmla="*/ 53949 h 87362"/>
                <a:gd name="connsiteX893" fmla="*/ 61649 w 64093"/>
                <a:gd name="connsiteY893" fmla="*/ 54225 h 87362"/>
                <a:gd name="connsiteX894" fmla="*/ 61649 w 64093"/>
                <a:gd name="connsiteY894" fmla="*/ 54502 h 87362"/>
                <a:gd name="connsiteX895" fmla="*/ 61649 w 64093"/>
                <a:gd name="connsiteY895" fmla="*/ 54779 h 87362"/>
                <a:gd name="connsiteX896" fmla="*/ 61649 w 64093"/>
                <a:gd name="connsiteY896" fmla="*/ 55055 h 87362"/>
                <a:gd name="connsiteX897" fmla="*/ 61649 w 64093"/>
                <a:gd name="connsiteY897" fmla="*/ 55331 h 87362"/>
                <a:gd name="connsiteX898" fmla="*/ 61925 w 64093"/>
                <a:gd name="connsiteY898" fmla="*/ 55331 h 87362"/>
                <a:gd name="connsiteX899" fmla="*/ 61925 w 64093"/>
                <a:gd name="connsiteY899" fmla="*/ 55608 h 87362"/>
                <a:gd name="connsiteX900" fmla="*/ 61925 w 64093"/>
                <a:gd name="connsiteY900" fmla="*/ 55884 h 87362"/>
                <a:gd name="connsiteX901" fmla="*/ 61925 w 64093"/>
                <a:gd name="connsiteY901" fmla="*/ 56161 h 87362"/>
                <a:gd name="connsiteX902" fmla="*/ 61925 w 64093"/>
                <a:gd name="connsiteY902" fmla="*/ 56437 h 87362"/>
                <a:gd name="connsiteX903" fmla="*/ 61925 w 64093"/>
                <a:gd name="connsiteY903" fmla="*/ 56714 h 87362"/>
                <a:gd name="connsiteX904" fmla="*/ 61925 w 64093"/>
                <a:gd name="connsiteY904" fmla="*/ 56990 h 87362"/>
                <a:gd name="connsiteX905" fmla="*/ 62201 w 64093"/>
                <a:gd name="connsiteY905" fmla="*/ 56990 h 87362"/>
                <a:gd name="connsiteX906" fmla="*/ 62201 w 64093"/>
                <a:gd name="connsiteY906" fmla="*/ 57267 h 87362"/>
                <a:gd name="connsiteX907" fmla="*/ 62201 w 64093"/>
                <a:gd name="connsiteY907" fmla="*/ 57543 h 87362"/>
                <a:gd name="connsiteX908" fmla="*/ 62478 w 64093"/>
                <a:gd name="connsiteY908" fmla="*/ 57543 h 87362"/>
                <a:gd name="connsiteX909" fmla="*/ 62478 w 64093"/>
                <a:gd name="connsiteY909" fmla="*/ 57820 h 87362"/>
                <a:gd name="connsiteX910" fmla="*/ 62478 w 64093"/>
                <a:gd name="connsiteY910" fmla="*/ 58096 h 87362"/>
                <a:gd name="connsiteX911" fmla="*/ 62754 w 64093"/>
                <a:gd name="connsiteY911" fmla="*/ 58096 h 87362"/>
                <a:gd name="connsiteX912" fmla="*/ 62754 w 64093"/>
                <a:gd name="connsiteY912" fmla="*/ 58372 h 87362"/>
                <a:gd name="connsiteX913" fmla="*/ 62754 w 64093"/>
                <a:gd name="connsiteY913" fmla="*/ 58649 h 87362"/>
                <a:gd name="connsiteX914" fmla="*/ 63030 w 64093"/>
                <a:gd name="connsiteY914" fmla="*/ 58649 h 87362"/>
                <a:gd name="connsiteX915" fmla="*/ 63030 w 64093"/>
                <a:gd name="connsiteY915" fmla="*/ 58925 h 87362"/>
                <a:gd name="connsiteX916" fmla="*/ 63030 w 64093"/>
                <a:gd name="connsiteY916" fmla="*/ 59202 h 87362"/>
                <a:gd name="connsiteX917" fmla="*/ 63307 w 64093"/>
                <a:gd name="connsiteY917" fmla="*/ 59202 h 87362"/>
                <a:gd name="connsiteX918" fmla="*/ 63307 w 64093"/>
                <a:gd name="connsiteY918" fmla="*/ 59478 h 87362"/>
                <a:gd name="connsiteX919" fmla="*/ 63307 w 64093"/>
                <a:gd name="connsiteY919" fmla="*/ 59755 h 87362"/>
                <a:gd name="connsiteX920" fmla="*/ 63307 w 64093"/>
                <a:gd name="connsiteY920" fmla="*/ 60031 h 87362"/>
                <a:gd name="connsiteX921" fmla="*/ 63583 w 64093"/>
                <a:gd name="connsiteY921" fmla="*/ 60031 h 87362"/>
                <a:gd name="connsiteX922" fmla="*/ 63583 w 64093"/>
                <a:gd name="connsiteY922" fmla="*/ 60308 h 87362"/>
                <a:gd name="connsiteX923" fmla="*/ 63859 w 64093"/>
                <a:gd name="connsiteY923" fmla="*/ 60308 h 87362"/>
                <a:gd name="connsiteX924" fmla="*/ 63859 w 64093"/>
                <a:gd name="connsiteY924" fmla="*/ 60584 h 87362"/>
                <a:gd name="connsiteX925" fmla="*/ 63859 w 64093"/>
                <a:gd name="connsiteY925" fmla="*/ 60861 h 87362"/>
                <a:gd name="connsiteX926" fmla="*/ 63859 w 64093"/>
                <a:gd name="connsiteY926" fmla="*/ 61137 h 87362"/>
                <a:gd name="connsiteX927" fmla="*/ 63859 w 64093"/>
                <a:gd name="connsiteY927" fmla="*/ 61414 h 87362"/>
                <a:gd name="connsiteX928" fmla="*/ 63859 w 64093"/>
                <a:gd name="connsiteY928" fmla="*/ 61690 h 87362"/>
                <a:gd name="connsiteX929" fmla="*/ 63583 w 64093"/>
                <a:gd name="connsiteY929" fmla="*/ 61690 h 87362"/>
                <a:gd name="connsiteX930" fmla="*/ 63583 w 64093"/>
                <a:gd name="connsiteY930" fmla="*/ 61967 h 87362"/>
                <a:gd name="connsiteX931" fmla="*/ 63583 w 64093"/>
                <a:gd name="connsiteY931" fmla="*/ 62243 h 87362"/>
                <a:gd name="connsiteX932" fmla="*/ 63583 w 64093"/>
                <a:gd name="connsiteY932" fmla="*/ 62519 h 87362"/>
                <a:gd name="connsiteX933" fmla="*/ 63583 w 64093"/>
                <a:gd name="connsiteY933" fmla="*/ 62796 h 87362"/>
                <a:gd name="connsiteX934" fmla="*/ 63583 w 64093"/>
                <a:gd name="connsiteY934" fmla="*/ 63072 h 87362"/>
                <a:gd name="connsiteX935" fmla="*/ 63583 w 64093"/>
                <a:gd name="connsiteY935" fmla="*/ 63349 h 87362"/>
                <a:gd name="connsiteX936" fmla="*/ 63583 w 64093"/>
                <a:gd name="connsiteY936" fmla="*/ 63625 h 87362"/>
                <a:gd name="connsiteX937" fmla="*/ 63583 w 64093"/>
                <a:gd name="connsiteY937" fmla="*/ 63902 h 87362"/>
                <a:gd name="connsiteX938" fmla="*/ 63583 w 64093"/>
                <a:gd name="connsiteY938" fmla="*/ 64178 h 87362"/>
                <a:gd name="connsiteX939" fmla="*/ 63307 w 64093"/>
                <a:gd name="connsiteY939" fmla="*/ 64178 h 87362"/>
                <a:gd name="connsiteX940" fmla="*/ 63307 w 64093"/>
                <a:gd name="connsiteY940" fmla="*/ 64455 h 87362"/>
                <a:gd name="connsiteX941" fmla="*/ 63307 w 64093"/>
                <a:gd name="connsiteY941" fmla="*/ 64731 h 87362"/>
                <a:gd name="connsiteX942" fmla="*/ 63307 w 64093"/>
                <a:gd name="connsiteY942" fmla="*/ 65008 h 87362"/>
                <a:gd name="connsiteX943" fmla="*/ 63307 w 64093"/>
                <a:gd name="connsiteY943" fmla="*/ 65284 h 87362"/>
                <a:gd name="connsiteX944" fmla="*/ 63307 w 64093"/>
                <a:gd name="connsiteY944" fmla="*/ 65561 h 87362"/>
                <a:gd name="connsiteX945" fmla="*/ 63583 w 64093"/>
                <a:gd name="connsiteY945" fmla="*/ 65561 h 87362"/>
                <a:gd name="connsiteX946" fmla="*/ 63583 w 64093"/>
                <a:gd name="connsiteY946" fmla="*/ 65837 h 87362"/>
                <a:gd name="connsiteX947" fmla="*/ 63859 w 64093"/>
                <a:gd name="connsiteY947" fmla="*/ 65837 h 87362"/>
                <a:gd name="connsiteX948" fmla="*/ 63859 w 64093"/>
                <a:gd name="connsiteY948" fmla="*/ 66113 h 87362"/>
                <a:gd name="connsiteX949" fmla="*/ 64135 w 64093"/>
                <a:gd name="connsiteY949" fmla="*/ 66113 h 87362"/>
                <a:gd name="connsiteX950" fmla="*/ 64135 w 64093"/>
                <a:gd name="connsiteY950" fmla="*/ 66390 h 87362"/>
                <a:gd name="connsiteX951" fmla="*/ 63859 w 64093"/>
                <a:gd name="connsiteY951" fmla="*/ 66390 h 87362"/>
                <a:gd name="connsiteX952" fmla="*/ 63859 w 64093"/>
                <a:gd name="connsiteY952" fmla="*/ 66666 h 87362"/>
                <a:gd name="connsiteX953" fmla="*/ 63583 w 64093"/>
                <a:gd name="connsiteY953" fmla="*/ 66666 h 87362"/>
                <a:gd name="connsiteX954" fmla="*/ 63583 w 64093"/>
                <a:gd name="connsiteY954" fmla="*/ 66943 h 87362"/>
                <a:gd name="connsiteX955" fmla="*/ 63307 w 64093"/>
                <a:gd name="connsiteY955" fmla="*/ 66943 h 87362"/>
                <a:gd name="connsiteX956" fmla="*/ 63307 w 64093"/>
                <a:gd name="connsiteY956" fmla="*/ 67219 h 87362"/>
                <a:gd name="connsiteX957" fmla="*/ 63307 w 64093"/>
                <a:gd name="connsiteY957" fmla="*/ 67496 h 87362"/>
                <a:gd name="connsiteX958" fmla="*/ 63030 w 64093"/>
                <a:gd name="connsiteY958" fmla="*/ 67496 h 87362"/>
                <a:gd name="connsiteX959" fmla="*/ 63030 w 64093"/>
                <a:gd name="connsiteY959" fmla="*/ 67772 h 87362"/>
                <a:gd name="connsiteX960" fmla="*/ 62754 w 64093"/>
                <a:gd name="connsiteY960" fmla="*/ 67772 h 87362"/>
                <a:gd name="connsiteX961" fmla="*/ 62478 w 64093"/>
                <a:gd name="connsiteY961" fmla="*/ 67772 h 87362"/>
                <a:gd name="connsiteX962" fmla="*/ 62478 w 64093"/>
                <a:gd name="connsiteY962" fmla="*/ 68049 h 87362"/>
                <a:gd name="connsiteX963" fmla="*/ 62201 w 64093"/>
                <a:gd name="connsiteY963" fmla="*/ 68049 h 87362"/>
                <a:gd name="connsiteX964" fmla="*/ 62201 w 64093"/>
                <a:gd name="connsiteY964" fmla="*/ 68325 h 87362"/>
                <a:gd name="connsiteX965" fmla="*/ 61925 w 64093"/>
                <a:gd name="connsiteY965" fmla="*/ 68325 h 87362"/>
                <a:gd name="connsiteX966" fmla="*/ 61925 w 64093"/>
                <a:gd name="connsiteY966" fmla="*/ 68602 h 87362"/>
                <a:gd name="connsiteX967" fmla="*/ 61649 w 64093"/>
                <a:gd name="connsiteY967" fmla="*/ 68602 h 87362"/>
                <a:gd name="connsiteX968" fmla="*/ 61649 w 64093"/>
                <a:gd name="connsiteY968" fmla="*/ 68878 h 87362"/>
                <a:gd name="connsiteX969" fmla="*/ 61372 w 64093"/>
                <a:gd name="connsiteY969" fmla="*/ 68878 h 87362"/>
                <a:gd name="connsiteX970" fmla="*/ 61372 w 64093"/>
                <a:gd name="connsiteY970" fmla="*/ 69155 h 87362"/>
                <a:gd name="connsiteX971" fmla="*/ 61096 w 64093"/>
                <a:gd name="connsiteY971" fmla="*/ 69155 h 87362"/>
                <a:gd name="connsiteX972" fmla="*/ 61096 w 64093"/>
                <a:gd name="connsiteY972" fmla="*/ 69431 h 87362"/>
                <a:gd name="connsiteX973" fmla="*/ 60820 w 64093"/>
                <a:gd name="connsiteY973" fmla="*/ 69431 h 87362"/>
                <a:gd name="connsiteX974" fmla="*/ 60820 w 64093"/>
                <a:gd name="connsiteY974" fmla="*/ 69708 h 87362"/>
                <a:gd name="connsiteX975" fmla="*/ 60544 w 64093"/>
                <a:gd name="connsiteY975" fmla="*/ 69708 h 87362"/>
                <a:gd name="connsiteX976" fmla="*/ 60544 w 64093"/>
                <a:gd name="connsiteY976" fmla="*/ 69984 h 87362"/>
                <a:gd name="connsiteX977" fmla="*/ 60268 w 64093"/>
                <a:gd name="connsiteY977" fmla="*/ 69984 h 87362"/>
                <a:gd name="connsiteX978" fmla="*/ 60268 w 64093"/>
                <a:gd name="connsiteY978" fmla="*/ 70260 h 87362"/>
                <a:gd name="connsiteX979" fmla="*/ 59991 w 64093"/>
                <a:gd name="connsiteY979" fmla="*/ 70260 h 87362"/>
                <a:gd name="connsiteX980" fmla="*/ 59991 w 64093"/>
                <a:gd name="connsiteY980" fmla="*/ 70537 h 87362"/>
                <a:gd name="connsiteX981" fmla="*/ 59715 w 64093"/>
                <a:gd name="connsiteY981" fmla="*/ 70537 h 87362"/>
                <a:gd name="connsiteX982" fmla="*/ 59439 w 64093"/>
                <a:gd name="connsiteY982" fmla="*/ 70537 h 87362"/>
                <a:gd name="connsiteX983" fmla="*/ 59439 w 64093"/>
                <a:gd name="connsiteY983" fmla="*/ 70813 h 87362"/>
                <a:gd name="connsiteX984" fmla="*/ 59163 w 64093"/>
                <a:gd name="connsiteY984" fmla="*/ 70813 h 87362"/>
                <a:gd name="connsiteX985" fmla="*/ 58886 w 64093"/>
                <a:gd name="connsiteY985" fmla="*/ 70813 h 87362"/>
                <a:gd name="connsiteX986" fmla="*/ 58610 w 64093"/>
                <a:gd name="connsiteY986" fmla="*/ 70813 h 87362"/>
                <a:gd name="connsiteX987" fmla="*/ 58334 w 64093"/>
                <a:gd name="connsiteY987" fmla="*/ 70813 h 87362"/>
                <a:gd name="connsiteX988" fmla="*/ 58334 w 64093"/>
                <a:gd name="connsiteY988" fmla="*/ 71090 h 87362"/>
                <a:gd name="connsiteX989" fmla="*/ 58057 w 64093"/>
                <a:gd name="connsiteY989" fmla="*/ 71090 h 87362"/>
                <a:gd name="connsiteX990" fmla="*/ 58057 w 64093"/>
                <a:gd name="connsiteY990" fmla="*/ 71366 h 87362"/>
                <a:gd name="connsiteX991" fmla="*/ 57781 w 64093"/>
                <a:gd name="connsiteY991" fmla="*/ 71366 h 87362"/>
                <a:gd name="connsiteX992" fmla="*/ 57781 w 64093"/>
                <a:gd name="connsiteY992" fmla="*/ 71643 h 87362"/>
                <a:gd name="connsiteX993" fmla="*/ 57781 w 64093"/>
                <a:gd name="connsiteY993" fmla="*/ 71919 h 87362"/>
                <a:gd name="connsiteX994" fmla="*/ 57781 w 64093"/>
                <a:gd name="connsiteY994" fmla="*/ 72196 h 87362"/>
                <a:gd name="connsiteX995" fmla="*/ 57781 w 64093"/>
                <a:gd name="connsiteY995" fmla="*/ 72472 h 87362"/>
                <a:gd name="connsiteX996" fmla="*/ 57505 w 64093"/>
                <a:gd name="connsiteY996" fmla="*/ 72472 h 87362"/>
                <a:gd name="connsiteX997" fmla="*/ 57505 w 64093"/>
                <a:gd name="connsiteY997" fmla="*/ 72749 h 87362"/>
                <a:gd name="connsiteX998" fmla="*/ 57505 w 64093"/>
                <a:gd name="connsiteY998" fmla="*/ 73025 h 87362"/>
                <a:gd name="connsiteX999" fmla="*/ 57505 w 64093"/>
                <a:gd name="connsiteY999" fmla="*/ 73301 h 87362"/>
                <a:gd name="connsiteX1000" fmla="*/ 57505 w 64093"/>
                <a:gd name="connsiteY1000" fmla="*/ 73578 h 87362"/>
                <a:gd name="connsiteX1001" fmla="*/ 57505 w 64093"/>
                <a:gd name="connsiteY1001" fmla="*/ 73855 h 87362"/>
                <a:gd name="connsiteX1002" fmla="*/ 57505 w 64093"/>
                <a:gd name="connsiteY1002" fmla="*/ 74131 h 87362"/>
                <a:gd name="connsiteX1003" fmla="*/ 57505 w 64093"/>
                <a:gd name="connsiteY1003" fmla="*/ 74407 h 87362"/>
                <a:gd name="connsiteX1004" fmla="*/ 57229 w 64093"/>
                <a:gd name="connsiteY1004" fmla="*/ 74407 h 87362"/>
                <a:gd name="connsiteX1005" fmla="*/ 57229 w 64093"/>
                <a:gd name="connsiteY1005" fmla="*/ 74684 h 87362"/>
                <a:gd name="connsiteX1006" fmla="*/ 56952 w 64093"/>
                <a:gd name="connsiteY1006" fmla="*/ 74960 h 87362"/>
                <a:gd name="connsiteX1007" fmla="*/ 56676 w 64093"/>
                <a:gd name="connsiteY1007" fmla="*/ 74960 h 87362"/>
                <a:gd name="connsiteX1008" fmla="*/ 56676 w 64093"/>
                <a:gd name="connsiteY1008" fmla="*/ 75237 h 87362"/>
                <a:gd name="connsiteX1009" fmla="*/ 56400 w 64093"/>
                <a:gd name="connsiteY1009" fmla="*/ 75237 h 87362"/>
                <a:gd name="connsiteX1010" fmla="*/ 56400 w 64093"/>
                <a:gd name="connsiteY1010" fmla="*/ 75513 h 87362"/>
                <a:gd name="connsiteX1011" fmla="*/ 56124 w 64093"/>
                <a:gd name="connsiteY1011" fmla="*/ 75513 h 87362"/>
                <a:gd name="connsiteX1012" fmla="*/ 55847 w 64093"/>
                <a:gd name="connsiteY1012" fmla="*/ 75513 h 87362"/>
                <a:gd name="connsiteX1013" fmla="*/ 55847 w 64093"/>
                <a:gd name="connsiteY1013" fmla="*/ 75790 h 87362"/>
                <a:gd name="connsiteX1014" fmla="*/ 55571 w 64093"/>
                <a:gd name="connsiteY1014" fmla="*/ 75790 h 87362"/>
                <a:gd name="connsiteX1015" fmla="*/ 55295 w 64093"/>
                <a:gd name="connsiteY1015" fmla="*/ 75790 h 87362"/>
                <a:gd name="connsiteX1016" fmla="*/ 55019 w 64093"/>
                <a:gd name="connsiteY1016" fmla="*/ 75790 h 87362"/>
                <a:gd name="connsiteX1017" fmla="*/ 55019 w 64093"/>
                <a:gd name="connsiteY1017" fmla="*/ 76066 h 87362"/>
                <a:gd name="connsiteX1018" fmla="*/ 54742 w 64093"/>
                <a:gd name="connsiteY1018" fmla="*/ 76066 h 87362"/>
                <a:gd name="connsiteX1019" fmla="*/ 54466 w 64093"/>
                <a:gd name="connsiteY1019" fmla="*/ 76066 h 87362"/>
                <a:gd name="connsiteX1020" fmla="*/ 54190 w 64093"/>
                <a:gd name="connsiteY1020" fmla="*/ 76066 h 87362"/>
                <a:gd name="connsiteX1021" fmla="*/ 53913 w 64093"/>
                <a:gd name="connsiteY1021" fmla="*/ 76066 h 87362"/>
                <a:gd name="connsiteX1022" fmla="*/ 53637 w 64093"/>
                <a:gd name="connsiteY1022" fmla="*/ 75790 h 87362"/>
                <a:gd name="connsiteX1023" fmla="*/ 53361 w 64093"/>
                <a:gd name="connsiteY1023" fmla="*/ 75513 h 87362"/>
                <a:gd name="connsiteX1024" fmla="*/ 53361 w 64093"/>
                <a:gd name="connsiteY1024" fmla="*/ 75237 h 87362"/>
                <a:gd name="connsiteX1025" fmla="*/ 53085 w 64093"/>
                <a:gd name="connsiteY1025" fmla="*/ 75237 h 87362"/>
                <a:gd name="connsiteX1026" fmla="*/ 52808 w 64093"/>
                <a:gd name="connsiteY1026" fmla="*/ 75237 h 87362"/>
                <a:gd name="connsiteX1027" fmla="*/ 52808 w 64093"/>
                <a:gd name="connsiteY1027" fmla="*/ 74960 h 87362"/>
                <a:gd name="connsiteX1028" fmla="*/ 52532 w 64093"/>
                <a:gd name="connsiteY1028" fmla="*/ 74960 h 87362"/>
                <a:gd name="connsiteX1029" fmla="*/ 52256 w 64093"/>
                <a:gd name="connsiteY1029" fmla="*/ 74960 h 87362"/>
                <a:gd name="connsiteX1030" fmla="*/ 51980 w 64093"/>
                <a:gd name="connsiteY1030" fmla="*/ 74684 h 87362"/>
                <a:gd name="connsiteX1031" fmla="*/ 51980 w 64093"/>
                <a:gd name="connsiteY1031" fmla="*/ 74407 h 87362"/>
                <a:gd name="connsiteX1032" fmla="*/ 51703 w 64093"/>
                <a:gd name="connsiteY1032" fmla="*/ 74407 h 87362"/>
                <a:gd name="connsiteX1033" fmla="*/ 51427 w 64093"/>
                <a:gd name="connsiteY1033" fmla="*/ 74407 h 87362"/>
                <a:gd name="connsiteX1034" fmla="*/ 51151 w 64093"/>
                <a:gd name="connsiteY1034" fmla="*/ 74407 h 87362"/>
                <a:gd name="connsiteX1035" fmla="*/ 50875 w 64093"/>
                <a:gd name="connsiteY1035" fmla="*/ 74407 h 87362"/>
                <a:gd name="connsiteX1036" fmla="*/ 50598 w 64093"/>
                <a:gd name="connsiteY1036" fmla="*/ 74407 h 87362"/>
                <a:gd name="connsiteX1037" fmla="*/ 50322 w 64093"/>
                <a:gd name="connsiteY1037" fmla="*/ 74131 h 87362"/>
                <a:gd name="connsiteX1038" fmla="*/ 50046 w 64093"/>
                <a:gd name="connsiteY1038" fmla="*/ 74131 h 87362"/>
                <a:gd name="connsiteX1039" fmla="*/ 49769 w 64093"/>
                <a:gd name="connsiteY1039" fmla="*/ 73855 h 87362"/>
                <a:gd name="connsiteX1040" fmla="*/ 49493 w 64093"/>
                <a:gd name="connsiteY1040" fmla="*/ 73855 h 87362"/>
                <a:gd name="connsiteX1041" fmla="*/ 49493 w 64093"/>
                <a:gd name="connsiteY1041" fmla="*/ 73578 h 87362"/>
                <a:gd name="connsiteX1042" fmla="*/ 49217 w 64093"/>
                <a:gd name="connsiteY1042" fmla="*/ 73578 h 87362"/>
                <a:gd name="connsiteX1043" fmla="*/ 48941 w 64093"/>
                <a:gd name="connsiteY1043" fmla="*/ 73301 h 87362"/>
                <a:gd name="connsiteX1044" fmla="*/ 48664 w 64093"/>
                <a:gd name="connsiteY1044" fmla="*/ 73301 h 87362"/>
                <a:gd name="connsiteX1045" fmla="*/ 48664 w 64093"/>
                <a:gd name="connsiteY1045" fmla="*/ 73025 h 87362"/>
                <a:gd name="connsiteX1046" fmla="*/ 48388 w 64093"/>
                <a:gd name="connsiteY1046" fmla="*/ 73025 h 87362"/>
                <a:gd name="connsiteX1047" fmla="*/ 48112 w 64093"/>
                <a:gd name="connsiteY1047" fmla="*/ 72749 h 87362"/>
                <a:gd name="connsiteX1048" fmla="*/ 47836 w 64093"/>
                <a:gd name="connsiteY1048" fmla="*/ 72749 h 87362"/>
                <a:gd name="connsiteX1049" fmla="*/ 47559 w 64093"/>
                <a:gd name="connsiteY1049" fmla="*/ 72749 h 87362"/>
                <a:gd name="connsiteX1050" fmla="*/ 47559 w 64093"/>
                <a:gd name="connsiteY1050" fmla="*/ 72472 h 87362"/>
                <a:gd name="connsiteX1051" fmla="*/ 47283 w 64093"/>
                <a:gd name="connsiteY1051" fmla="*/ 72472 h 87362"/>
                <a:gd name="connsiteX1052" fmla="*/ 47007 w 64093"/>
                <a:gd name="connsiteY1052" fmla="*/ 72472 h 87362"/>
                <a:gd name="connsiteX1053" fmla="*/ 47007 w 64093"/>
                <a:gd name="connsiteY1053" fmla="*/ 72196 h 87362"/>
                <a:gd name="connsiteX1054" fmla="*/ 46731 w 64093"/>
                <a:gd name="connsiteY1054" fmla="*/ 72196 h 87362"/>
                <a:gd name="connsiteX1055" fmla="*/ 46731 w 64093"/>
                <a:gd name="connsiteY1055" fmla="*/ 71919 h 87362"/>
                <a:gd name="connsiteX1056" fmla="*/ 46454 w 64093"/>
                <a:gd name="connsiteY1056" fmla="*/ 71919 h 87362"/>
                <a:gd name="connsiteX1057" fmla="*/ 46454 w 64093"/>
                <a:gd name="connsiteY1057" fmla="*/ 71643 h 87362"/>
                <a:gd name="connsiteX1058" fmla="*/ 46454 w 64093"/>
                <a:gd name="connsiteY1058" fmla="*/ 71366 h 87362"/>
                <a:gd name="connsiteX1059" fmla="*/ 46178 w 64093"/>
                <a:gd name="connsiteY1059" fmla="*/ 71090 h 87362"/>
                <a:gd name="connsiteX1060" fmla="*/ 45902 w 64093"/>
                <a:gd name="connsiteY1060" fmla="*/ 70813 h 87362"/>
                <a:gd name="connsiteX1061" fmla="*/ 45626 w 64093"/>
                <a:gd name="connsiteY1061" fmla="*/ 70813 h 87362"/>
                <a:gd name="connsiteX1062" fmla="*/ 45349 w 64093"/>
                <a:gd name="connsiteY1062" fmla="*/ 70813 h 87362"/>
                <a:gd name="connsiteX1063" fmla="*/ 45349 w 64093"/>
                <a:gd name="connsiteY1063" fmla="*/ 71090 h 87362"/>
                <a:gd name="connsiteX1064" fmla="*/ 45073 w 64093"/>
                <a:gd name="connsiteY1064" fmla="*/ 71090 h 87362"/>
                <a:gd name="connsiteX1065" fmla="*/ 45073 w 64093"/>
                <a:gd name="connsiteY1065" fmla="*/ 71366 h 87362"/>
                <a:gd name="connsiteX1066" fmla="*/ 44797 w 64093"/>
                <a:gd name="connsiteY1066" fmla="*/ 71366 h 87362"/>
                <a:gd name="connsiteX1067" fmla="*/ 44797 w 64093"/>
                <a:gd name="connsiteY1067" fmla="*/ 71643 h 87362"/>
                <a:gd name="connsiteX1068" fmla="*/ 44520 w 64093"/>
                <a:gd name="connsiteY1068" fmla="*/ 71919 h 87362"/>
                <a:gd name="connsiteX1069" fmla="*/ 44520 w 64093"/>
                <a:gd name="connsiteY1069" fmla="*/ 72196 h 87362"/>
                <a:gd name="connsiteX1070" fmla="*/ 44244 w 64093"/>
                <a:gd name="connsiteY1070" fmla="*/ 72196 h 87362"/>
                <a:gd name="connsiteX1071" fmla="*/ 44244 w 64093"/>
                <a:gd name="connsiteY1071" fmla="*/ 72472 h 87362"/>
                <a:gd name="connsiteX1072" fmla="*/ 43968 w 64093"/>
                <a:gd name="connsiteY1072" fmla="*/ 72472 h 87362"/>
                <a:gd name="connsiteX1073" fmla="*/ 43692 w 64093"/>
                <a:gd name="connsiteY1073" fmla="*/ 72472 h 87362"/>
                <a:gd name="connsiteX1074" fmla="*/ 43692 w 64093"/>
                <a:gd name="connsiteY1074" fmla="*/ 72749 h 87362"/>
                <a:gd name="connsiteX1075" fmla="*/ 43415 w 64093"/>
                <a:gd name="connsiteY1075" fmla="*/ 72749 h 87362"/>
                <a:gd name="connsiteX1076" fmla="*/ 43139 w 64093"/>
                <a:gd name="connsiteY1076" fmla="*/ 72749 h 87362"/>
                <a:gd name="connsiteX1077" fmla="*/ 42863 w 64093"/>
                <a:gd name="connsiteY1077" fmla="*/ 73025 h 87362"/>
                <a:gd name="connsiteX1078" fmla="*/ 42863 w 64093"/>
                <a:gd name="connsiteY1078" fmla="*/ 73301 h 87362"/>
                <a:gd name="connsiteX1079" fmla="*/ 42587 w 64093"/>
                <a:gd name="connsiteY1079" fmla="*/ 73301 h 87362"/>
                <a:gd name="connsiteX1080" fmla="*/ 42587 w 64093"/>
                <a:gd name="connsiteY1080" fmla="*/ 73578 h 87362"/>
                <a:gd name="connsiteX1081" fmla="*/ 42310 w 64093"/>
                <a:gd name="connsiteY1081" fmla="*/ 73855 h 87362"/>
                <a:gd name="connsiteX1082" fmla="*/ 42034 w 64093"/>
                <a:gd name="connsiteY1082" fmla="*/ 73855 h 87362"/>
                <a:gd name="connsiteX1083" fmla="*/ 41758 w 64093"/>
                <a:gd name="connsiteY1083" fmla="*/ 73855 h 87362"/>
                <a:gd name="connsiteX1084" fmla="*/ 41482 w 64093"/>
                <a:gd name="connsiteY1084" fmla="*/ 73855 h 87362"/>
                <a:gd name="connsiteX1085" fmla="*/ 41482 w 64093"/>
                <a:gd name="connsiteY1085" fmla="*/ 74131 h 87362"/>
                <a:gd name="connsiteX1086" fmla="*/ 41205 w 64093"/>
                <a:gd name="connsiteY1086" fmla="*/ 74131 h 87362"/>
                <a:gd name="connsiteX1087" fmla="*/ 41205 w 64093"/>
                <a:gd name="connsiteY1087" fmla="*/ 74407 h 87362"/>
                <a:gd name="connsiteX1088" fmla="*/ 40929 w 64093"/>
                <a:gd name="connsiteY1088" fmla="*/ 74684 h 87362"/>
                <a:gd name="connsiteX1089" fmla="*/ 40653 w 64093"/>
                <a:gd name="connsiteY1089" fmla="*/ 74960 h 87362"/>
                <a:gd name="connsiteX1090" fmla="*/ 40376 w 64093"/>
                <a:gd name="connsiteY1090" fmla="*/ 74960 h 87362"/>
                <a:gd name="connsiteX1091" fmla="*/ 40376 w 64093"/>
                <a:gd name="connsiteY1091" fmla="*/ 75237 h 87362"/>
                <a:gd name="connsiteX1092" fmla="*/ 40100 w 64093"/>
                <a:gd name="connsiteY1092" fmla="*/ 75237 h 87362"/>
                <a:gd name="connsiteX1093" fmla="*/ 39824 w 64093"/>
                <a:gd name="connsiteY1093" fmla="*/ 75237 h 87362"/>
                <a:gd name="connsiteX1094" fmla="*/ 39824 w 64093"/>
                <a:gd name="connsiteY1094" fmla="*/ 75513 h 87362"/>
                <a:gd name="connsiteX1095" fmla="*/ 39548 w 64093"/>
                <a:gd name="connsiteY1095" fmla="*/ 75513 h 87362"/>
                <a:gd name="connsiteX1096" fmla="*/ 39271 w 64093"/>
                <a:gd name="connsiteY1096" fmla="*/ 75513 h 87362"/>
                <a:gd name="connsiteX1097" fmla="*/ 38995 w 64093"/>
                <a:gd name="connsiteY1097" fmla="*/ 75513 h 87362"/>
                <a:gd name="connsiteX1098" fmla="*/ 38719 w 64093"/>
                <a:gd name="connsiteY1098" fmla="*/ 75513 h 87362"/>
                <a:gd name="connsiteX1099" fmla="*/ 38443 w 64093"/>
                <a:gd name="connsiteY1099" fmla="*/ 75513 h 87362"/>
                <a:gd name="connsiteX1100" fmla="*/ 38167 w 64093"/>
                <a:gd name="connsiteY1100" fmla="*/ 75513 h 87362"/>
                <a:gd name="connsiteX1101" fmla="*/ 37890 w 64093"/>
                <a:gd name="connsiteY1101" fmla="*/ 75513 h 87362"/>
                <a:gd name="connsiteX1102" fmla="*/ 37614 w 64093"/>
                <a:gd name="connsiteY1102" fmla="*/ 75513 h 87362"/>
                <a:gd name="connsiteX1103" fmla="*/ 37614 w 64093"/>
                <a:gd name="connsiteY1103" fmla="*/ 75790 h 87362"/>
                <a:gd name="connsiteX1104" fmla="*/ 37338 w 64093"/>
                <a:gd name="connsiteY1104" fmla="*/ 75790 h 87362"/>
                <a:gd name="connsiteX1105" fmla="*/ 37061 w 64093"/>
                <a:gd name="connsiteY1105" fmla="*/ 75790 h 87362"/>
                <a:gd name="connsiteX1106" fmla="*/ 36785 w 64093"/>
                <a:gd name="connsiteY1106" fmla="*/ 75790 h 87362"/>
                <a:gd name="connsiteX1107" fmla="*/ 36509 w 64093"/>
                <a:gd name="connsiteY1107" fmla="*/ 75790 h 87362"/>
                <a:gd name="connsiteX1108" fmla="*/ 36232 w 64093"/>
                <a:gd name="connsiteY1108" fmla="*/ 76066 h 87362"/>
                <a:gd name="connsiteX1109" fmla="*/ 35956 w 64093"/>
                <a:gd name="connsiteY1109" fmla="*/ 76066 h 87362"/>
                <a:gd name="connsiteX1110" fmla="*/ 35680 w 64093"/>
                <a:gd name="connsiteY1110" fmla="*/ 76066 h 87362"/>
                <a:gd name="connsiteX1111" fmla="*/ 35680 w 64093"/>
                <a:gd name="connsiteY1111" fmla="*/ 76342 h 87362"/>
                <a:gd name="connsiteX1112" fmla="*/ 35404 w 64093"/>
                <a:gd name="connsiteY1112" fmla="*/ 76342 h 87362"/>
                <a:gd name="connsiteX1113" fmla="*/ 35127 w 64093"/>
                <a:gd name="connsiteY1113" fmla="*/ 76342 h 87362"/>
                <a:gd name="connsiteX1114" fmla="*/ 34851 w 64093"/>
                <a:gd name="connsiteY1114" fmla="*/ 76342 h 87362"/>
                <a:gd name="connsiteX1115" fmla="*/ 34575 w 64093"/>
                <a:gd name="connsiteY1115" fmla="*/ 76066 h 87362"/>
                <a:gd name="connsiteX1116" fmla="*/ 34299 w 64093"/>
                <a:gd name="connsiteY1116" fmla="*/ 75790 h 87362"/>
                <a:gd name="connsiteX1117" fmla="*/ 34023 w 64093"/>
                <a:gd name="connsiteY1117" fmla="*/ 75513 h 87362"/>
                <a:gd name="connsiteX1118" fmla="*/ 34023 w 64093"/>
                <a:gd name="connsiteY1118" fmla="*/ 75237 h 87362"/>
                <a:gd name="connsiteX1119" fmla="*/ 33746 w 64093"/>
                <a:gd name="connsiteY1119" fmla="*/ 75237 h 87362"/>
                <a:gd name="connsiteX1120" fmla="*/ 33470 w 64093"/>
                <a:gd name="connsiteY1120" fmla="*/ 75237 h 87362"/>
                <a:gd name="connsiteX1121" fmla="*/ 33194 w 64093"/>
                <a:gd name="connsiteY1121" fmla="*/ 75237 h 87362"/>
                <a:gd name="connsiteX1122" fmla="*/ 32917 w 64093"/>
                <a:gd name="connsiteY1122" fmla="*/ 75237 h 87362"/>
                <a:gd name="connsiteX1123" fmla="*/ 32641 w 64093"/>
                <a:gd name="connsiteY1123" fmla="*/ 75513 h 87362"/>
                <a:gd name="connsiteX1124" fmla="*/ 32365 w 64093"/>
                <a:gd name="connsiteY1124" fmla="*/ 75513 h 87362"/>
                <a:gd name="connsiteX1125" fmla="*/ 32088 w 64093"/>
                <a:gd name="connsiteY1125" fmla="*/ 75513 h 87362"/>
                <a:gd name="connsiteX1126" fmla="*/ 31812 w 64093"/>
                <a:gd name="connsiteY1126" fmla="*/ 75513 h 87362"/>
                <a:gd name="connsiteX1127" fmla="*/ 31812 w 64093"/>
                <a:gd name="connsiteY1127" fmla="*/ 75790 h 87362"/>
                <a:gd name="connsiteX1128" fmla="*/ 31536 w 64093"/>
                <a:gd name="connsiteY1128" fmla="*/ 75790 h 87362"/>
                <a:gd name="connsiteX1129" fmla="*/ 31260 w 64093"/>
                <a:gd name="connsiteY1129" fmla="*/ 75790 h 87362"/>
                <a:gd name="connsiteX1130" fmla="*/ 30983 w 64093"/>
                <a:gd name="connsiteY1130" fmla="*/ 75790 h 87362"/>
                <a:gd name="connsiteX1131" fmla="*/ 30983 w 64093"/>
                <a:gd name="connsiteY1131" fmla="*/ 76066 h 87362"/>
                <a:gd name="connsiteX1132" fmla="*/ 30707 w 64093"/>
                <a:gd name="connsiteY1132" fmla="*/ 76066 h 87362"/>
                <a:gd name="connsiteX1133" fmla="*/ 30707 w 64093"/>
                <a:gd name="connsiteY1133" fmla="*/ 76342 h 87362"/>
                <a:gd name="connsiteX1134" fmla="*/ 30707 w 64093"/>
                <a:gd name="connsiteY1134" fmla="*/ 76619 h 87362"/>
                <a:gd name="connsiteX1135" fmla="*/ 30707 w 64093"/>
                <a:gd name="connsiteY1135" fmla="*/ 76896 h 87362"/>
                <a:gd name="connsiteX1136" fmla="*/ 30431 w 64093"/>
                <a:gd name="connsiteY1136" fmla="*/ 77172 h 87362"/>
                <a:gd name="connsiteX1137" fmla="*/ 30155 w 64093"/>
                <a:gd name="connsiteY1137" fmla="*/ 77448 h 87362"/>
                <a:gd name="connsiteX1138" fmla="*/ 30155 w 64093"/>
                <a:gd name="connsiteY1138" fmla="*/ 77725 h 87362"/>
                <a:gd name="connsiteX1139" fmla="*/ 30155 w 64093"/>
                <a:gd name="connsiteY1139" fmla="*/ 78002 h 87362"/>
                <a:gd name="connsiteX1140" fmla="*/ 30155 w 64093"/>
                <a:gd name="connsiteY1140" fmla="*/ 78278 h 87362"/>
                <a:gd name="connsiteX1141" fmla="*/ 29879 w 64093"/>
                <a:gd name="connsiteY1141" fmla="*/ 78278 h 87362"/>
                <a:gd name="connsiteX1142" fmla="*/ 29879 w 64093"/>
                <a:gd name="connsiteY1142" fmla="*/ 78554 h 87362"/>
                <a:gd name="connsiteX1143" fmla="*/ 29879 w 64093"/>
                <a:gd name="connsiteY1143" fmla="*/ 78831 h 87362"/>
                <a:gd name="connsiteX1144" fmla="*/ 29602 w 64093"/>
                <a:gd name="connsiteY1144" fmla="*/ 78831 h 87362"/>
                <a:gd name="connsiteX1145" fmla="*/ 29602 w 64093"/>
                <a:gd name="connsiteY1145" fmla="*/ 79107 h 87362"/>
                <a:gd name="connsiteX1146" fmla="*/ 29602 w 64093"/>
                <a:gd name="connsiteY1146" fmla="*/ 79384 h 87362"/>
                <a:gd name="connsiteX1147" fmla="*/ 29326 w 64093"/>
                <a:gd name="connsiteY1147" fmla="*/ 79384 h 87362"/>
                <a:gd name="connsiteX1148" fmla="*/ 29326 w 64093"/>
                <a:gd name="connsiteY1148" fmla="*/ 79660 h 87362"/>
                <a:gd name="connsiteX1149" fmla="*/ 29326 w 64093"/>
                <a:gd name="connsiteY1149" fmla="*/ 79937 h 87362"/>
                <a:gd name="connsiteX1150" fmla="*/ 29050 w 64093"/>
                <a:gd name="connsiteY1150" fmla="*/ 79937 h 87362"/>
                <a:gd name="connsiteX1151" fmla="*/ 29050 w 64093"/>
                <a:gd name="connsiteY1151" fmla="*/ 80213 h 87362"/>
                <a:gd name="connsiteX1152" fmla="*/ 28773 w 64093"/>
                <a:gd name="connsiteY1152" fmla="*/ 80213 h 87362"/>
                <a:gd name="connsiteX1153" fmla="*/ 28773 w 64093"/>
                <a:gd name="connsiteY1153" fmla="*/ 80489 h 87362"/>
                <a:gd name="connsiteX1154" fmla="*/ 28497 w 64093"/>
                <a:gd name="connsiteY1154" fmla="*/ 80489 h 87362"/>
                <a:gd name="connsiteX1155" fmla="*/ 28221 w 64093"/>
                <a:gd name="connsiteY1155" fmla="*/ 80489 h 87362"/>
                <a:gd name="connsiteX1156" fmla="*/ 28221 w 64093"/>
                <a:gd name="connsiteY1156" fmla="*/ 80766 h 87362"/>
                <a:gd name="connsiteX1157" fmla="*/ 27944 w 64093"/>
                <a:gd name="connsiteY1157" fmla="*/ 80766 h 87362"/>
                <a:gd name="connsiteX1158" fmla="*/ 27944 w 64093"/>
                <a:gd name="connsiteY1158" fmla="*/ 81043 h 87362"/>
                <a:gd name="connsiteX1159" fmla="*/ 27668 w 64093"/>
                <a:gd name="connsiteY1159" fmla="*/ 81043 h 87362"/>
                <a:gd name="connsiteX1160" fmla="*/ 27668 w 64093"/>
                <a:gd name="connsiteY1160" fmla="*/ 81319 h 87362"/>
                <a:gd name="connsiteX1161" fmla="*/ 27668 w 64093"/>
                <a:gd name="connsiteY1161" fmla="*/ 81595 h 87362"/>
                <a:gd name="connsiteX1162" fmla="*/ 27668 w 64093"/>
                <a:gd name="connsiteY1162" fmla="*/ 81872 h 87362"/>
                <a:gd name="connsiteX1163" fmla="*/ 27668 w 64093"/>
                <a:gd name="connsiteY1163" fmla="*/ 82148 h 87362"/>
                <a:gd name="connsiteX1164" fmla="*/ 27392 w 64093"/>
                <a:gd name="connsiteY1164" fmla="*/ 82148 h 87362"/>
                <a:gd name="connsiteX1165" fmla="*/ 26287 w 64093"/>
                <a:gd name="connsiteY1165" fmla="*/ 83807 h 87362"/>
                <a:gd name="connsiteX1166" fmla="*/ 25735 w 64093"/>
                <a:gd name="connsiteY1166" fmla="*/ 84360 h 87362"/>
                <a:gd name="connsiteX1167" fmla="*/ 25182 w 64093"/>
                <a:gd name="connsiteY1167" fmla="*/ 84913 h 87362"/>
                <a:gd name="connsiteX1168" fmla="*/ 24353 w 64093"/>
                <a:gd name="connsiteY1168" fmla="*/ 85466 h 87362"/>
                <a:gd name="connsiteX1169" fmla="*/ 23801 w 64093"/>
                <a:gd name="connsiteY1169" fmla="*/ 86019 h 87362"/>
                <a:gd name="connsiteX1170" fmla="*/ 23248 w 64093"/>
                <a:gd name="connsiteY1170" fmla="*/ 86295 h 87362"/>
                <a:gd name="connsiteX1171" fmla="*/ 22419 w 64093"/>
                <a:gd name="connsiteY1171" fmla="*/ 86295 h 87362"/>
                <a:gd name="connsiteX1172" fmla="*/ 21314 w 64093"/>
                <a:gd name="connsiteY1172" fmla="*/ 86572 h 87362"/>
                <a:gd name="connsiteX1173" fmla="*/ 20209 w 64093"/>
                <a:gd name="connsiteY1173" fmla="*/ 86572 h 87362"/>
                <a:gd name="connsiteX1174" fmla="*/ 19104 w 64093"/>
                <a:gd name="connsiteY1174" fmla="*/ 86572 h 87362"/>
                <a:gd name="connsiteX1175" fmla="*/ 18275 w 64093"/>
                <a:gd name="connsiteY1175" fmla="*/ 86572 h 87362"/>
                <a:gd name="connsiteX1176" fmla="*/ 17170 w 64093"/>
                <a:gd name="connsiteY1176" fmla="*/ 86572 h 87362"/>
                <a:gd name="connsiteX1177" fmla="*/ 16341 w 64093"/>
                <a:gd name="connsiteY1177" fmla="*/ 86572 h 87362"/>
                <a:gd name="connsiteX1178" fmla="*/ 15236 w 64093"/>
                <a:gd name="connsiteY1178" fmla="*/ 86572 h 87362"/>
                <a:gd name="connsiteX1179" fmla="*/ 14131 w 64093"/>
                <a:gd name="connsiteY1179" fmla="*/ 86848 h 87362"/>
                <a:gd name="connsiteX1180" fmla="*/ 13303 w 64093"/>
                <a:gd name="connsiteY1180" fmla="*/ 87125 h 87362"/>
                <a:gd name="connsiteX1181" fmla="*/ 13026 w 64093"/>
                <a:gd name="connsiteY1181" fmla="*/ 87125 h 87362"/>
                <a:gd name="connsiteX1182" fmla="*/ 12750 w 64093"/>
                <a:gd name="connsiteY1182" fmla="*/ 87401 h 87362"/>
                <a:gd name="connsiteX1183" fmla="*/ 12474 w 64093"/>
                <a:gd name="connsiteY1183" fmla="*/ 87125 h 87362"/>
                <a:gd name="connsiteX1184" fmla="*/ 12474 w 64093"/>
                <a:gd name="connsiteY1184" fmla="*/ 86572 h 87362"/>
                <a:gd name="connsiteX1185" fmla="*/ 12198 w 64093"/>
                <a:gd name="connsiteY1185" fmla="*/ 86019 h 87362"/>
                <a:gd name="connsiteX1186" fmla="*/ 11921 w 64093"/>
                <a:gd name="connsiteY1186" fmla="*/ 85466 h 87362"/>
                <a:gd name="connsiteX1187" fmla="*/ 11921 w 64093"/>
                <a:gd name="connsiteY1187" fmla="*/ 84913 h 87362"/>
                <a:gd name="connsiteX1188" fmla="*/ 12198 w 64093"/>
                <a:gd name="connsiteY1188" fmla="*/ 84636 h 87362"/>
                <a:gd name="connsiteX1189" fmla="*/ 12198 w 64093"/>
                <a:gd name="connsiteY1189" fmla="*/ 84084 h 87362"/>
                <a:gd name="connsiteX1190" fmla="*/ 11921 w 64093"/>
                <a:gd name="connsiteY1190" fmla="*/ 83807 h 87362"/>
                <a:gd name="connsiteX1191" fmla="*/ 11645 w 64093"/>
                <a:gd name="connsiteY1191" fmla="*/ 83531 h 87362"/>
                <a:gd name="connsiteX1192" fmla="*/ 11645 w 64093"/>
                <a:gd name="connsiteY1192" fmla="*/ 82978 h 87362"/>
                <a:gd name="connsiteX1193" fmla="*/ 11369 w 64093"/>
                <a:gd name="connsiteY1193" fmla="*/ 82701 h 87362"/>
                <a:gd name="connsiteX1194" fmla="*/ 11369 w 64093"/>
                <a:gd name="connsiteY1194" fmla="*/ 82148 h 87362"/>
                <a:gd name="connsiteX1195" fmla="*/ 11369 w 64093"/>
                <a:gd name="connsiteY1195" fmla="*/ 81595 h 87362"/>
                <a:gd name="connsiteX1196" fmla="*/ 11369 w 64093"/>
                <a:gd name="connsiteY1196" fmla="*/ 81319 h 87362"/>
                <a:gd name="connsiteX1197" fmla="*/ 11092 w 64093"/>
                <a:gd name="connsiteY1197" fmla="*/ 81319 h 87362"/>
                <a:gd name="connsiteX1198" fmla="*/ 11092 w 64093"/>
                <a:gd name="connsiteY1198" fmla="*/ 81043 h 87362"/>
                <a:gd name="connsiteX1199" fmla="*/ 11092 w 64093"/>
                <a:gd name="connsiteY1199" fmla="*/ 80766 h 87362"/>
                <a:gd name="connsiteX1200" fmla="*/ 11092 w 64093"/>
                <a:gd name="connsiteY1200" fmla="*/ 80489 h 87362"/>
                <a:gd name="connsiteX1201" fmla="*/ 10816 w 64093"/>
                <a:gd name="connsiteY1201" fmla="*/ 80489 h 87362"/>
                <a:gd name="connsiteX1202" fmla="*/ 10816 w 64093"/>
                <a:gd name="connsiteY1202" fmla="*/ 80213 h 87362"/>
                <a:gd name="connsiteX1203" fmla="*/ 10816 w 64093"/>
                <a:gd name="connsiteY1203" fmla="*/ 79937 h 87362"/>
                <a:gd name="connsiteX1204" fmla="*/ 10816 w 64093"/>
                <a:gd name="connsiteY1204" fmla="*/ 79660 h 87362"/>
                <a:gd name="connsiteX1205" fmla="*/ 10816 w 64093"/>
                <a:gd name="connsiteY1205" fmla="*/ 79384 h 87362"/>
                <a:gd name="connsiteX1206" fmla="*/ 10816 w 64093"/>
                <a:gd name="connsiteY1206" fmla="*/ 79107 h 87362"/>
                <a:gd name="connsiteX1207" fmla="*/ 10816 w 64093"/>
                <a:gd name="connsiteY1207" fmla="*/ 78831 h 87362"/>
                <a:gd name="connsiteX1208" fmla="*/ 10816 w 64093"/>
                <a:gd name="connsiteY1208" fmla="*/ 78554 h 87362"/>
                <a:gd name="connsiteX1209" fmla="*/ 10540 w 64093"/>
                <a:gd name="connsiteY1209" fmla="*/ 78554 h 87362"/>
                <a:gd name="connsiteX1210" fmla="*/ 10540 w 64093"/>
                <a:gd name="connsiteY1210" fmla="*/ 78278 h 87362"/>
                <a:gd name="connsiteX1211" fmla="*/ 10540 w 64093"/>
                <a:gd name="connsiteY1211" fmla="*/ 78002 h 87362"/>
                <a:gd name="connsiteX1212" fmla="*/ 10263 w 64093"/>
                <a:gd name="connsiteY1212" fmla="*/ 78002 h 87362"/>
                <a:gd name="connsiteX1213" fmla="*/ 10263 w 64093"/>
                <a:gd name="connsiteY1213" fmla="*/ 77725 h 87362"/>
                <a:gd name="connsiteX1214" fmla="*/ 10263 w 64093"/>
                <a:gd name="connsiteY1214" fmla="*/ 77448 h 87362"/>
                <a:gd name="connsiteX1215" fmla="*/ 9987 w 64093"/>
                <a:gd name="connsiteY1215" fmla="*/ 77448 h 87362"/>
                <a:gd name="connsiteX1216" fmla="*/ 9987 w 64093"/>
                <a:gd name="connsiteY1216" fmla="*/ 77172 h 87362"/>
                <a:gd name="connsiteX1217" fmla="*/ 9987 w 64093"/>
                <a:gd name="connsiteY1217" fmla="*/ 76896 h 87362"/>
                <a:gd name="connsiteX1218" fmla="*/ 9711 w 64093"/>
                <a:gd name="connsiteY1218" fmla="*/ 76896 h 87362"/>
                <a:gd name="connsiteX1219" fmla="*/ 9711 w 64093"/>
                <a:gd name="connsiteY1219" fmla="*/ 76619 h 87362"/>
                <a:gd name="connsiteX1220" fmla="*/ 9711 w 64093"/>
                <a:gd name="connsiteY1220" fmla="*/ 76342 h 87362"/>
                <a:gd name="connsiteX1221" fmla="*/ 9711 w 64093"/>
                <a:gd name="connsiteY1221" fmla="*/ 76066 h 87362"/>
                <a:gd name="connsiteX1222" fmla="*/ 9435 w 64093"/>
                <a:gd name="connsiteY1222" fmla="*/ 75790 h 87362"/>
                <a:gd name="connsiteX1223" fmla="*/ 9435 w 64093"/>
                <a:gd name="connsiteY1223" fmla="*/ 75513 h 87362"/>
                <a:gd name="connsiteX1224" fmla="*/ 9435 w 64093"/>
                <a:gd name="connsiteY1224" fmla="*/ 75237 h 87362"/>
                <a:gd name="connsiteX1225" fmla="*/ 9159 w 64093"/>
                <a:gd name="connsiteY1225" fmla="*/ 75237 h 87362"/>
                <a:gd name="connsiteX1226" fmla="*/ 9159 w 64093"/>
                <a:gd name="connsiteY1226" fmla="*/ 74960 h 87362"/>
                <a:gd name="connsiteX1227" fmla="*/ 9159 w 64093"/>
                <a:gd name="connsiteY1227" fmla="*/ 74684 h 87362"/>
                <a:gd name="connsiteX1228" fmla="*/ 8882 w 64093"/>
                <a:gd name="connsiteY1228" fmla="*/ 74684 h 87362"/>
                <a:gd name="connsiteX1229" fmla="*/ 8882 w 64093"/>
                <a:gd name="connsiteY1229" fmla="*/ 74407 h 87362"/>
                <a:gd name="connsiteX1230" fmla="*/ 8882 w 64093"/>
                <a:gd name="connsiteY1230" fmla="*/ 74131 h 87362"/>
                <a:gd name="connsiteX1231" fmla="*/ 8606 w 64093"/>
                <a:gd name="connsiteY1231" fmla="*/ 74131 h 87362"/>
                <a:gd name="connsiteX1232" fmla="*/ 8606 w 64093"/>
                <a:gd name="connsiteY1232" fmla="*/ 73855 h 87362"/>
                <a:gd name="connsiteX1233" fmla="*/ 8330 w 64093"/>
                <a:gd name="connsiteY1233" fmla="*/ 73578 h 87362"/>
                <a:gd name="connsiteX1234" fmla="*/ 8330 w 64093"/>
                <a:gd name="connsiteY1234" fmla="*/ 73301 h 87362"/>
                <a:gd name="connsiteX1235" fmla="*/ 8054 w 64093"/>
                <a:gd name="connsiteY1235" fmla="*/ 73301 h 87362"/>
                <a:gd name="connsiteX1236" fmla="*/ 8054 w 64093"/>
                <a:gd name="connsiteY1236" fmla="*/ 73025 h 87362"/>
                <a:gd name="connsiteX1237" fmla="*/ 7777 w 64093"/>
                <a:gd name="connsiteY1237" fmla="*/ 73025 h 87362"/>
                <a:gd name="connsiteX1238" fmla="*/ 7777 w 64093"/>
                <a:gd name="connsiteY1238" fmla="*/ 72749 h 87362"/>
                <a:gd name="connsiteX1239" fmla="*/ 7777 w 64093"/>
                <a:gd name="connsiteY1239" fmla="*/ 72472 h 87362"/>
                <a:gd name="connsiteX1240" fmla="*/ 7501 w 64093"/>
                <a:gd name="connsiteY1240" fmla="*/ 72472 h 87362"/>
                <a:gd name="connsiteX1241" fmla="*/ 7501 w 64093"/>
                <a:gd name="connsiteY1241" fmla="*/ 72196 h 87362"/>
                <a:gd name="connsiteX1242" fmla="*/ 7225 w 64093"/>
                <a:gd name="connsiteY1242" fmla="*/ 72196 h 87362"/>
                <a:gd name="connsiteX1243" fmla="*/ 7225 w 64093"/>
                <a:gd name="connsiteY1243" fmla="*/ 71919 h 87362"/>
                <a:gd name="connsiteX1244" fmla="*/ 7225 w 64093"/>
                <a:gd name="connsiteY1244" fmla="*/ 71643 h 87362"/>
                <a:gd name="connsiteX1245" fmla="*/ 6948 w 64093"/>
                <a:gd name="connsiteY1245" fmla="*/ 71643 h 87362"/>
                <a:gd name="connsiteX1246" fmla="*/ 6948 w 64093"/>
                <a:gd name="connsiteY1246" fmla="*/ 71366 h 87362"/>
                <a:gd name="connsiteX1247" fmla="*/ 6672 w 64093"/>
                <a:gd name="connsiteY1247" fmla="*/ 71366 h 87362"/>
                <a:gd name="connsiteX1248" fmla="*/ 6672 w 64093"/>
                <a:gd name="connsiteY1248" fmla="*/ 71090 h 87362"/>
                <a:gd name="connsiteX1249" fmla="*/ 6396 w 64093"/>
                <a:gd name="connsiteY1249" fmla="*/ 71090 h 87362"/>
                <a:gd name="connsiteX1250" fmla="*/ 6396 w 64093"/>
                <a:gd name="connsiteY1250" fmla="*/ 70813 h 87362"/>
                <a:gd name="connsiteX1251" fmla="*/ 6396 w 64093"/>
                <a:gd name="connsiteY1251" fmla="*/ 70537 h 87362"/>
                <a:gd name="connsiteX1252" fmla="*/ 6119 w 64093"/>
                <a:gd name="connsiteY1252" fmla="*/ 70537 h 87362"/>
                <a:gd name="connsiteX1253" fmla="*/ 6119 w 64093"/>
                <a:gd name="connsiteY1253" fmla="*/ 70260 h 87362"/>
                <a:gd name="connsiteX1254" fmla="*/ 5843 w 64093"/>
                <a:gd name="connsiteY1254" fmla="*/ 70260 h 87362"/>
                <a:gd name="connsiteX1255" fmla="*/ 5843 w 64093"/>
                <a:gd name="connsiteY1255" fmla="*/ 69984 h 87362"/>
                <a:gd name="connsiteX1256" fmla="*/ 5567 w 64093"/>
                <a:gd name="connsiteY1256" fmla="*/ 69708 h 87362"/>
                <a:gd name="connsiteX1257" fmla="*/ 5567 w 64093"/>
                <a:gd name="connsiteY1257" fmla="*/ 69431 h 87362"/>
                <a:gd name="connsiteX1258" fmla="*/ 5291 w 64093"/>
                <a:gd name="connsiteY1258" fmla="*/ 69431 h 87362"/>
                <a:gd name="connsiteX1259" fmla="*/ 5291 w 64093"/>
                <a:gd name="connsiteY1259" fmla="*/ 69155 h 87362"/>
                <a:gd name="connsiteX1260" fmla="*/ 5015 w 64093"/>
                <a:gd name="connsiteY1260" fmla="*/ 69155 h 87362"/>
                <a:gd name="connsiteX1261" fmla="*/ 5015 w 64093"/>
                <a:gd name="connsiteY1261" fmla="*/ 68878 h 87362"/>
                <a:gd name="connsiteX1262" fmla="*/ 4738 w 64093"/>
                <a:gd name="connsiteY1262" fmla="*/ 68878 h 87362"/>
                <a:gd name="connsiteX1263" fmla="*/ 4738 w 64093"/>
                <a:gd name="connsiteY1263" fmla="*/ 68602 h 87362"/>
                <a:gd name="connsiteX1264" fmla="*/ 4462 w 64093"/>
                <a:gd name="connsiteY1264" fmla="*/ 68602 h 87362"/>
                <a:gd name="connsiteX1265" fmla="*/ 4462 w 64093"/>
                <a:gd name="connsiteY1265" fmla="*/ 68325 h 87362"/>
                <a:gd name="connsiteX1266" fmla="*/ 4186 w 64093"/>
                <a:gd name="connsiteY1266" fmla="*/ 68049 h 87362"/>
                <a:gd name="connsiteX1267" fmla="*/ 3910 w 64093"/>
                <a:gd name="connsiteY1267" fmla="*/ 67772 h 87362"/>
                <a:gd name="connsiteX1268" fmla="*/ 3633 w 64093"/>
                <a:gd name="connsiteY1268" fmla="*/ 67496 h 87362"/>
                <a:gd name="connsiteX1269" fmla="*/ 3633 w 64093"/>
                <a:gd name="connsiteY1269" fmla="*/ 67219 h 87362"/>
                <a:gd name="connsiteX1270" fmla="*/ 3357 w 64093"/>
                <a:gd name="connsiteY1270" fmla="*/ 67219 h 87362"/>
                <a:gd name="connsiteX1271" fmla="*/ 3357 w 64093"/>
                <a:gd name="connsiteY1271" fmla="*/ 66943 h 87362"/>
                <a:gd name="connsiteX1272" fmla="*/ 3081 w 64093"/>
                <a:gd name="connsiteY1272" fmla="*/ 66943 h 87362"/>
                <a:gd name="connsiteX1273" fmla="*/ 3081 w 64093"/>
                <a:gd name="connsiteY1273" fmla="*/ 66666 h 87362"/>
                <a:gd name="connsiteX1274" fmla="*/ 2804 w 64093"/>
                <a:gd name="connsiteY1274" fmla="*/ 66390 h 87362"/>
                <a:gd name="connsiteX1275" fmla="*/ 2528 w 64093"/>
                <a:gd name="connsiteY1275" fmla="*/ 66390 h 87362"/>
                <a:gd name="connsiteX1276" fmla="*/ 2528 w 64093"/>
                <a:gd name="connsiteY1276" fmla="*/ 66113 h 87362"/>
                <a:gd name="connsiteX1277" fmla="*/ 2252 w 64093"/>
                <a:gd name="connsiteY1277" fmla="*/ 66113 h 87362"/>
                <a:gd name="connsiteX1278" fmla="*/ 2252 w 64093"/>
                <a:gd name="connsiteY1278" fmla="*/ 65837 h 87362"/>
                <a:gd name="connsiteX1279" fmla="*/ 1976 w 64093"/>
                <a:gd name="connsiteY1279" fmla="*/ 65561 h 87362"/>
                <a:gd name="connsiteX1280" fmla="*/ 1699 w 64093"/>
                <a:gd name="connsiteY1280" fmla="*/ 65561 h 87362"/>
                <a:gd name="connsiteX1281" fmla="*/ 1699 w 64093"/>
                <a:gd name="connsiteY1281" fmla="*/ 65284 h 87362"/>
                <a:gd name="connsiteX1282" fmla="*/ 1423 w 64093"/>
                <a:gd name="connsiteY1282" fmla="*/ 65008 h 87362"/>
                <a:gd name="connsiteX1283" fmla="*/ 1147 w 64093"/>
                <a:gd name="connsiteY1283" fmla="*/ 64731 h 87362"/>
                <a:gd name="connsiteX1284" fmla="*/ 871 w 64093"/>
                <a:gd name="connsiteY1284" fmla="*/ 64731 h 87362"/>
                <a:gd name="connsiteX1285" fmla="*/ 871 w 64093"/>
                <a:gd name="connsiteY1285" fmla="*/ 64455 h 87362"/>
                <a:gd name="connsiteX1286" fmla="*/ 594 w 64093"/>
                <a:gd name="connsiteY1286" fmla="*/ 64455 h 87362"/>
                <a:gd name="connsiteX1287" fmla="*/ 594 w 64093"/>
                <a:gd name="connsiteY1287" fmla="*/ 64178 h 87362"/>
                <a:gd name="connsiteX1288" fmla="*/ 318 w 64093"/>
                <a:gd name="connsiteY1288" fmla="*/ 64178 h 87362"/>
                <a:gd name="connsiteX1289" fmla="*/ 318 w 64093"/>
                <a:gd name="connsiteY1289" fmla="*/ 63902 h 87362"/>
                <a:gd name="connsiteX1290" fmla="*/ 42 w 64093"/>
                <a:gd name="connsiteY1290" fmla="*/ 63902 h 87362"/>
                <a:gd name="connsiteX1291" fmla="*/ 42 w 64093"/>
                <a:gd name="connsiteY1291" fmla="*/ 63625 h 87362"/>
                <a:gd name="connsiteX1292" fmla="*/ 42 w 64093"/>
                <a:gd name="connsiteY1292" fmla="*/ 63349 h 87362"/>
                <a:gd name="connsiteX1293" fmla="*/ 318 w 64093"/>
                <a:gd name="connsiteY1293" fmla="*/ 63349 h 87362"/>
                <a:gd name="connsiteX1294" fmla="*/ 594 w 64093"/>
                <a:gd name="connsiteY1294" fmla="*/ 63349 h 87362"/>
                <a:gd name="connsiteX1295" fmla="*/ 871 w 64093"/>
                <a:gd name="connsiteY1295" fmla="*/ 63349 h 87362"/>
                <a:gd name="connsiteX1296" fmla="*/ 1147 w 64093"/>
                <a:gd name="connsiteY1296" fmla="*/ 63349 h 87362"/>
                <a:gd name="connsiteX1297" fmla="*/ 1423 w 64093"/>
                <a:gd name="connsiteY1297" fmla="*/ 63349 h 87362"/>
                <a:gd name="connsiteX1298" fmla="*/ 1699 w 64093"/>
                <a:gd name="connsiteY1298" fmla="*/ 63349 h 87362"/>
                <a:gd name="connsiteX1299" fmla="*/ 1699 w 64093"/>
                <a:gd name="connsiteY1299" fmla="*/ 63072 h 87362"/>
                <a:gd name="connsiteX1300" fmla="*/ 1976 w 64093"/>
                <a:gd name="connsiteY1300" fmla="*/ 63072 h 87362"/>
                <a:gd name="connsiteX1301" fmla="*/ 1976 w 64093"/>
                <a:gd name="connsiteY1301" fmla="*/ 62796 h 87362"/>
                <a:gd name="connsiteX1302" fmla="*/ 1976 w 64093"/>
                <a:gd name="connsiteY1302" fmla="*/ 62519 h 87362"/>
                <a:gd name="connsiteX1303" fmla="*/ 1976 w 64093"/>
                <a:gd name="connsiteY1303" fmla="*/ 62243 h 87362"/>
                <a:gd name="connsiteX1304" fmla="*/ 1976 w 64093"/>
                <a:gd name="connsiteY1304" fmla="*/ 61967 h 87362"/>
                <a:gd name="connsiteX1305" fmla="*/ 1699 w 64093"/>
                <a:gd name="connsiteY1305" fmla="*/ 61690 h 87362"/>
                <a:gd name="connsiteX1306" fmla="*/ 1699 w 64093"/>
                <a:gd name="connsiteY1306" fmla="*/ 61414 h 87362"/>
                <a:gd name="connsiteX1307" fmla="*/ 1699 w 64093"/>
                <a:gd name="connsiteY1307" fmla="*/ 61137 h 87362"/>
                <a:gd name="connsiteX1308" fmla="*/ 1699 w 64093"/>
                <a:gd name="connsiteY1308" fmla="*/ 60861 h 87362"/>
                <a:gd name="connsiteX1309" fmla="*/ 1699 w 64093"/>
                <a:gd name="connsiteY1309" fmla="*/ 60584 h 87362"/>
                <a:gd name="connsiteX1310" fmla="*/ 1976 w 64093"/>
                <a:gd name="connsiteY1310" fmla="*/ 60584 h 87362"/>
                <a:gd name="connsiteX1311" fmla="*/ 1976 w 64093"/>
                <a:gd name="connsiteY1311" fmla="*/ 60308 h 87362"/>
                <a:gd name="connsiteX1312" fmla="*/ 1976 w 64093"/>
                <a:gd name="connsiteY1312" fmla="*/ 60031 h 87362"/>
                <a:gd name="connsiteX1313" fmla="*/ 1976 w 64093"/>
                <a:gd name="connsiteY1313" fmla="*/ 59755 h 87362"/>
                <a:gd name="connsiteX1314" fmla="*/ 1699 w 64093"/>
                <a:gd name="connsiteY1314" fmla="*/ 59755 h 87362"/>
                <a:gd name="connsiteX1315" fmla="*/ 1699 w 64093"/>
                <a:gd name="connsiteY1315" fmla="*/ 59478 h 87362"/>
                <a:gd name="connsiteX1316" fmla="*/ 1699 w 64093"/>
                <a:gd name="connsiteY1316" fmla="*/ 59202 h 87362"/>
                <a:gd name="connsiteX1317" fmla="*/ 1699 w 64093"/>
                <a:gd name="connsiteY1317" fmla="*/ 58925 h 87362"/>
                <a:gd name="connsiteX1318" fmla="*/ 1699 w 64093"/>
                <a:gd name="connsiteY1318" fmla="*/ 58649 h 87362"/>
                <a:gd name="connsiteX1319" fmla="*/ 1699 w 64093"/>
                <a:gd name="connsiteY1319" fmla="*/ 58372 h 87362"/>
                <a:gd name="connsiteX1320" fmla="*/ 1699 w 64093"/>
                <a:gd name="connsiteY1320" fmla="*/ 58096 h 87362"/>
                <a:gd name="connsiteX1321" fmla="*/ 1976 w 64093"/>
                <a:gd name="connsiteY1321" fmla="*/ 58096 h 87362"/>
                <a:gd name="connsiteX1322" fmla="*/ 2252 w 64093"/>
                <a:gd name="connsiteY1322" fmla="*/ 58096 h 87362"/>
                <a:gd name="connsiteX1323" fmla="*/ 2528 w 64093"/>
                <a:gd name="connsiteY1323" fmla="*/ 58372 h 87362"/>
                <a:gd name="connsiteX1324" fmla="*/ 2528 w 64093"/>
                <a:gd name="connsiteY1324" fmla="*/ 58649 h 87362"/>
                <a:gd name="connsiteX1325" fmla="*/ 2804 w 64093"/>
                <a:gd name="connsiteY1325" fmla="*/ 58649 h 87362"/>
                <a:gd name="connsiteX1326" fmla="*/ 2804 w 64093"/>
                <a:gd name="connsiteY1326" fmla="*/ 58925 h 87362"/>
                <a:gd name="connsiteX1327" fmla="*/ 3081 w 64093"/>
                <a:gd name="connsiteY1327" fmla="*/ 58925 h 87362"/>
                <a:gd name="connsiteX1328" fmla="*/ 3081 w 64093"/>
                <a:gd name="connsiteY1328" fmla="*/ 59202 h 87362"/>
                <a:gd name="connsiteX1329" fmla="*/ 3357 w 64093"/>
                <a:gd name="connsiteY1329" fmla="*/ 59202 h 87362"/>
                <a:gd name="connsiteX1330" fmla="*/ 3633 w 64093"/>
                <a:gd name="connsiteY1330" fmla="*/ 59478 h 87362"/>
                <a:gd name="connsiteX1331" fmla="*/ 3910 w 64093"/>
                <a:gd name="connsiteY1331" fmla="*/ 59478 h 87362"/>
                <a:gd name="connsiteX1332" fmla="*/ 4186 w 64093"/>
                <a:gd name="connsiteY1332" fmla="*/ 59478 h 87362"/>
                <a:gd name="connsiteX1333" fmla="*/ 4186 w 64093"/>
                <a:gd name="connsiteY1333" fmla="*/ 59755 h 87362"/>
                <a:gd name="connsiteX1334" fmla="*/ 4462 w 64093"/>
                <a:gd name="connsiteY1334" fmla="*/ 59755 h 87362"/>
                <a:gd name="connsiteX1335" fmla="*/ 4738 w 64093"/>
                <a:gd name="connsiteY1335" fmla="*/ 59755 h 87362"/>
                <a:gd name="connsiteX1336" fmla="*/ 5015 w 64093"/>
                <a:gd name="connsiteY1336" fmla="*/ 59755 h 87362"/>
                <a:gd name="connsiteX1337" fmla="*/ 5291 w 64093"/>
                <a:gd name="connsiteY1337" fmla="*/ 59755 h 87362"/>
                <a:gd name="connsiteX1338" fmla="*/ 5567 w 64093"/>
                <a:gd name="connsiteY1338" fmla="*/ 59478 h 87362"/>
                <a:gd name="connsiteX1339" fmla="*/ 5843 w 64093"/>
                <a:gd name="connsiteY1339" fmla="*/ 59478 h 87362"/>
                <a:gd name="connsiteX1340" fmla="*/ 6119 w 64093"/>
                <a:gd name="connsiteY1340" fmla="*/ 59478 h 87362"/>
                <a:gd name="connsiteX1341" fmla="*/ 6396 w 64093"/>
                <a:gd name="connsiteY1341" fmla="*/ 59478 h 87362"/>
                <a:gd name="connsiteX1342" fmla="*/ 6396 w 64093"/>
                <a:gd name="connsiteY1342" fmla="*/ 59202 h 87362"/>
                <a:gd name="connsiteX1343" fmla="*/ 6672 w 64093"/>
                <a:gd name="connsiteY1343" fmla="*/ 59202 h 87362"/>
                <a:gd name="connsiteX1344" fmla="*/ 6948 w 64093"/>
                <a:gd name="connsiteY1344" fmla="*/ 59202 h 87362"/>
                <a:gd name="connsiteX1345" fmla="*/ 6948 w 64093"/>
                <a:gd name="connsiteY1345" fmla="*/ 58925 h 87362"/>
                <a:gd name="connsiteX1346" fmla="*/ 7225 w 64093"/>
                <a:gd name="connsiteY1346" fmla="*/ 58925 h 87362"/>
                <a:gd name="connsiteX1347" fmla="*/ 7225 w 64093"/>
                <a:gd name="connsiteY1347" fmla="*/ 59202 h 87362"/>
                <a:gd name="connsiteX1348" fmla="*/ 7501 w 64093"/>
                <a:gd name="connsiteY1348" fmla="*/ 59202 h 87362"/>
                <a:gd name="connsiteX1349" fmla="*/ 7501 w 64093"/>
                <a:gd name="connsiteY1349" fmla="*/ 59202 h 87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</a:cxnLst>
              <a:rect l="l" t="t" r="r" b="b"/>
              <a:pathLst>
                <a:path w="64093" h="87362">
                  <a:moveTo>
                    <a:pt x="7501" y="59202"/>
                  </a:moveTo>
                  <a:lnTo>
                    <a:pt x="7501" y="58925"/>
                  </a:lnTo>
                  <a:lnTo>
                    <a:pt x="7225" y="58925"/>
                  </a:lnTo>
                  <a:lnTo>
                    <a:pt x="7225" y="58649"/>
                  </a:lnTo>
                  <a:lnTo>
                    <a:pt x="7225" y="58372"/>
                  </a:lnTo>
                  <a:lnTo>
                    <a:pt x="7501" y="58372"/>
                  </a:lnTo>
                  <a:lnTo>
                    <a:pt x="7501" y="58096"/>
                  </a:lnTo>
                  <a:lnTo>
                    <a:pt x="7501" y="57820"/>
                  </a:lnTo>
                  <a:lnTo>
                    <a:pt x="7777" y="57543"/>
                  </a:lnTo>
                  <a:lnTo>
                    <a:pt x="7777" y="57267"/>
                  </a:lnTo>
                  <a:lnTo>
                    <a:pt x="8054" y="57267"/>
                  </a:lnTo>
                  <a:lnTo>
                    <a:pt x="8054" y="56990"/>
                  </a:lnTo>
                  <a:lnTo>
                    <a:pt x="8054" y="56714"/>
                  </a:lnTo>
                  <a:lnTo>
                    <a:pt x="8330" y="56714"/>
                  </a:lnTo>
                  <a:lnTo>
                    <a:pt x="8330" y="56437"/>
                  </a:lnTo>
                  <a:lnTo>
                    <a:pt x="8330" y="56161"/>
                  </a:lnTo>
                  <a:lnTo>
                    <a:pt x="8330" y="55884"/>
                  </a:lnTo>
                  <a:lnTo>
                    <a:pt x="8330" y="55608"/>
                  </a:lnTo>
                  <a:lnTo>
                    <a:pt x="8330" y="55331"/>
                  </a:lnTo>
                  <a:lnTo>
                    <a:pt x="8330" y="55055"/>
                  </a:lnTo>
                  <a:lnTo>
                    <a:pt x="8054" y="55055"/>
                  </a:lnTo>
                  <a:lnTo>
                    <a:pt x="8054" y="54779"/>
                  </a:lnTo>
                  <a:lnTo>
                    <a:pt x="7777" y="54779"/>
                  </a:lnTo>
                  <a:lnTo>
                    <a:pt x="7777" y="54502"/>
                  </a:lnTo>
                  <a:lnTo>
                    <a:pt x="7777" y="54225"/>
                  </a:lnTo>
                  <a:lnTo>
                    <a:pt x="7777" y="53949"/>
                  </a:lnTo>
                  <a:lnTo>
                    <a:pt x="7777" y="53673"/>
                  </a:lnTo>
                  <a:lnTo>
                    <a:pt x="7777" y="53396"/>
                  </a:lnTo>
                  <a:lnTo>
                    <a:pt x="8054" y="53396"/>
                  </a:lnTo>
                  <a:lnTo>
                    <a:pt x="8054" y="53120"/>
                  </a:lnTo>
                  <a:lnTo>
                    <a:pt x="8054" y="52843"/>
                  </a:lnTo>
                  <a:lnTo>
                    <a:pt x="8054" y="52567"/>
                  </a:lnTo>
                  <a:lnTo>
                    <a:pt x="8054" y="52290"/>
                  </a:lnTo>
                  <a:lnTo>
                    <a:pt x="8330" y="52290"/>
                  </a:lnTo>
                  <a:lnTo>
                    <a:pt x="8330" y="52014"/>
                  </a:lnTo>
                  <a:lnTo>
                    <a:pt x="8606" y="52014"/>
                  </a:lnTo>
                  <a:lnTo>
                    <a:pt x="8882" y="52014"/>
                  </a:lnTo>
                  <a:lnTo>
                    <a:pt x="8882" y="51738"/>
                  </a:lnTo>
                  <a:lnTo>
                    <a:pt x="9159" y="51738"/>
                  </a:lnTo>
                  <a:lnTo>
                    <a:pt x="9435" y="51461"/>
                  </a:lnTo>
                  <a:lnTo>
                    <a:pt x="9435" y="51184"/>
                  </a:lnTo>
                  <a:lnTo>
                    <a:pt x="9435" y="50908"/>
                  </a:lnTo>
                  <a:lnTo>
                    <a:pt x="9435" y="50632"/>
                  </a:lnTo>
                  <a:lnTo>
                    <a:pt x="9435" y="50355"/>
                  </a:lnTo>
                  <a:lnTo>
                    <a:pt x="9711" y="50355"/>
                  </a:lnTo>
                  <a:lnTo>
                    <a:pt x="9711" y="50078"/>
                  </a:lnTo>
                  <a:lnTo>
                    <a:pt x="9711" y="49802"/>
                  </a:lnTo>
                  <a:lnTo>
                    <a:pt x="9987" y="49526"/>
                  </a:lnTo>
                  <a:lnTo>
                    <a:pt x="9987" y="49249"/>
                  </a:lnTo>
                  <a:lnTo>
                    <a:pt x="10263" y="49249"/>
                  </a:lnTo>
                  <a:lnTo>
                    <a:pt x="10540" y="49249"/>
                  </a:lnTo>
                  <a:lnTo>
                    <a:pt x="10816" y="49249"/>
                  </a:lnTo>
                  <a:lnTo>
                    <a:pt x="10816" y="49526"/>
                  </a:lnTo>
                  <a:lnTo>
                    <a:pt x="11092" y="49526"/>
                  </a:lnTo>
                  <a:lnTo>
                    <a:pt x="11369" y="49526"/>
                  </a:lnTo>
                  <a:lnTo>
                    <a:pt x="11369" y="49802"/>
                  </a:lnTo>
                  <a:lnTo>
                    <a:pt x="11369" y="50078"/>
                  </a:lnTo>
                  <a:lnTo>
                    <a:pt x="11645" y="50078"/>
                  </a:lnTo>
                  <a:lnTo>
                    <a:pt x="11645" y="50355"/>
                  </a:lnTo>
                  <a:lnTo>
                    <a:pt x="11921" y="50355"/>
                  </a:lnTo>
                  <a:lnTo>
                    <a:pt x="12198" y="50355"/>
                  </a:lnTo>
                  <a:lnTo>
                    <a:pt x="12474" y="50078"/>
                  </a:lnTo>
                  <a:lnTo>
                    <a:pt x="12750" y="50078"/>
                  </a:lnTo>
                  <a:lnTo>
                    <a:pt x="13026" y="50078"/>
                  </a:lnTo>
                  <a:lnTo>
                    <a:pt x="13303" y="50078"/>
                  </a:lnTo>
                  <a:lnTo>
                    <a:pt x="13579" y="50078"/>
                  </a:lnTo>
                  <a:lnTo>
                    <a:pt x="13855" y="50078"/>
                  </a:lnTo>
                  <a:lnTo>
                    <a:pt x="14131" y="50078"/>
                  </a:lnTo>
                  <a:lnTo>
                    <a:pt x="14407" y="50078"/>
                  </a:lnTo>
                  <a:lnTo>
                    <a:pt x="14684" y="50078"/>
                  </a:lnTo>
                  <a:lnTo>
                    <a:pt x="14960" y="50078"/>
                  </a:lnTo>
                  <a:lnTo>
                    <a:pt x="14960" y="50355"/>
                  </a:lnTo>
                  <a:lnTo>
                    <a:pt x="15236" y="50632"/>
                  </a:lnTo>
                  <a:lnTo>
                    <a:pt x="15513" y="50632"/>
                  </a:lnTo>
                  <a:lnTo>
                    <a:pt x="15236" y="50632"/>
                  </a:lnTo>
                  <a:lnTo>
                    <a:pt x="15236" y="50355"/>
                  </a:lnTo>
                  <a:lnTo>
                    <a:pt x="15236" y="50078"/>
                  </a:lnTo>
                  <a:lnTo>
                    <a:pt x="14960" y="49802"/>
                  </a:lnTo>
                  <a:lnTo>
                    <a:pt x="14960" y="49526"/>
                  </a:lnTo>
                  <a:lnTo>
                    <a:pt x="14960" y="49249"/>
                  </a:lnTo>
                  <a:lnTo>
                    <a:pt x="15236" y="49249"/>
                  </a:lnTo>
                  <a:lnTo>
                    <a:pt x="15513" y="49249"/>
                  </a:lnTo>
                  <a:lnTo>
                    <a:pt x="15513" y="48973"/>
                  </a:lnTo>
                  <a:lnTo>
                    <a:pt x="15789" y="48973"/>
                  </a:lnTo>
                  <a:lnTo>
                    <a:pt x="15789" y="48696"/>
                  </a:lnTo>
                  <a:lnTo>
                    <a:pt x="16065" y="48696"/>
                  </a:lnTo>
                  <a:lnTo>
                    <a:pt x="16341" y="48420"/>
                  </a:lnTo>
                  <a:lnTo>
                    <a:pt x="16618" y="48420"/>
                  </a:lnTo>
                  <a:lnTo>
                    <a:pt x="16618" y="48143"/>
                  </a:lnTo>
                  <a:lnTo>
                    <a:pt x="16894" y="48143"/>
                  </a:lnTo>
                  <a:lnTo>
                    <a:pt x="16894" y="47867"/>
                  </a:lnTo>
                  <a:lnTo>
                    <a:pt x="17170" y="47867"/>
                  </a:lnTo>
                  <a:lnTo>
                    <a:pt x="17170" y="47591"/>
                  </a:lnTo>
                  <a:lnTo>
                    <a:pt x="17447" y="47591"/>
                  </a:lnTo>
                  <a:lnTo>
                    <a:pt x="17447" y="47314"/>
                  </a:lnTo>
                  <a:lnTo>
                    <a:pt x="17723" y="47314"/>
                  </a:lnTo>
                  <a:lnTo>
                    <a:pt x="17723" y="47037"/>
                  </a:lnTo>
                  <a:lnTo>
                    <a:pt x="17999" y="47037"/>
                  </a:lnTo>
                  <a:lnTo>
                    <a:pt x="18275" y="46761"/>
                  </a:lnTo>
                  <a:lnTo>
                    <a:pt x="18551" y="46761"/>
                  </a:lnTo>
                  <a:lnTo>
                    <a:pt x="18828" y="46761"/>
                  </a:lnTo>
                  <a:lnTo>
                    <a:pt x="19104" y="46761"/>
                  </a:lnTo>
                  <a:lnTo>
                    <a:pt x="19380" y="46761"/>
                  </a:lnTo>
                  <a:lnTo>
                    <a:pt x="19380" y="47037"/>
                  </a:lnTo>
                  <a:lnTo>
                    <a:pt x="19657" y="47037"/>
                  </a:lnTo>
                  <a:lnTo>
                    <a:pt x="19657" y="46761"/>
                  </a:lnTo>
                  <a:lnTo>
                    <a:pt x="19933" y="46761"/>
                  </a:lnTo>
                  <a:lnTo>
                    <a:pt x="20209" y="46761"/>
                  </a:lnTo>
                  <a:lnTo>
                    <a:pt x="20485" y="46761"/>
                  </a:lnTo>
                  <a:lnTo>
                    <a:pt x="20762" y="46761"/>
                  </a:lnTo>
                  <a:lnTo>
                    <a:pt x="21038" y="46761"/>
                  </a:lnTo>
                  <a:lnTo>
                    <a:pt x="21314" y="46761"/>
                  </a:lnTo>
                  <a:lnTo>
                    <a:pt x="21591" y="46761"/>
                  </a:lnTo>
                  <a:lnTo>
                    <a:pt x="21867" y="46761"/>
                  </a:lnTo>
                  <a:lnTo>
                    <a:pt x="22143" y="46761"/>
                  </a:lnTo>
                  <a:lnTo>
                    <a:pt x="22143" y="46485"/>
                  </a:lnTo>
                  <a:lnTo>
                    <a:pt x="22419" y="46485"/>
                  </a:lnTo>
                  <a:lnTo>
                    <a:pt x="22695" y="46485"/>
                  </a:lnTo>
                  <a:lnTo>
                    <a:pt x="22972" y="46208"/>
                  </a:lnTo>
                  <a:lnTo>
                    <a:pt x="23248" y="46208"/>
                  </a:lnTo>
                  <a:lnTo>
                    <a:pt x="23524" y="46208"/>
                  </a:lnTo>
                  <a:lnTo>
                    <a:pt x="23524" y="46485"/>
                  </a:lnTo>
                  <a:lnTo>
                    <a:pt x="23801" y="46485"/>
                  </a:lnTo>
                  <a:lnTo>
                    <a:pt x="23801" y="46761"/>
                  </a:lnTo>
                  <a:lnTo>
                    <a:pt x="23801" y="46485"/>
                  </a:lnTo>
                  <a:lnTo>
                    <a:pt x="24077" y="46208"/>
                  </a:lnTo>
                  <a:lnTo>
                    <a:pt x="24077" y="45932"/>
                  </a:lnTo>
                  <a:lnTo>
                    <a:pt x="24353" y="45932"/>
                  </a:lnTo>
                  <a:lnTo>
                    <a:pt x="24629" y="45932"/>
                  </a:lnTo>
                  <a:lnTo>
                    <a:pt x="24629" y="45655"/>
                  </a:lnTo>
                  <a:lnTo>
                    <a:pt x="24906" y="45655"/>
                  </a:lnTo>
                  <a:lnTo>
                    <a:pt x="25182" y="45655"/>
                  </a:lnTo>
                  <a:lnTo>
                    <a:pt x="25182" y="45379"/>
                  </a:lnTo>
                  <a:lnTo>
                    <a:pt x="25458" y="45379"/>
                  </a:lnTo>
                  <a:lnTo>
                    <a:pt x="25458" y="45102"/>
                  </a:lnTo>
                  <a:lnTo>
                    <a:pt x="25735" y="45102"/>
                  </a:lnTo>
                  <a:lnTo>
                    <a:pt x="25735" y="44826"/>
                  </a:lnTo>
                  <a:lnTo>
                    <a:pt x="26011" y="44826"/>
                  </a:lnTo>
                  <a:lnTo>
                    <a:pt x="26011" y="45102"/>
                  </a:lnTo>
                  <a:lnTo>
                    <a:pt x="26011" y="45379"/>
                  </a:lnTo>
                  <a:lnTo>
                    <a:pt x="26287" y="45379"/>
                  </a:lnTo>
                  <a:lnTo>
                    <a:pt x="26287" y="45655"/>
                  </a:lnTo>
                  <a:lnTo>
                    <a:pt x="26287" y="45932"/>
                  </a:lnTo>
                  <a:lnTo>
                    <a:pt x="26563" y="45932"/>
                  </a:lnTo>
                  <a:lnTo>
                    <a:pt x="26839" y="45932"/>
                  </a:lnTo>
                  <a:lnTo>
                    <a:pt x="26563" y="45655"/>
                  </a:lnTo>
                  <a:lnTo>
                    <a:pt x="26563" y="45379"/>
                  </a:lnTo>
                  <a:lnTo>
                    <a:pt x="26563" y="45102"/>
                  </a:lnTo>
                  <a:lnTo>
                    <a:pt x="26287" y="45102"/>
                  </a:lnTo>
                  <a:lnTo>
                    <a:pt x="26287" y="44826"/>
                  </a:lnTo>
                  <a:lnTo>
                    <a:pt x="26287" y="44549"/>
                  </a:lnTo>
                  <a:lnTo>
                    <a:pt x="26287" y="44273"/>
                  </a:lnTo>
                  <a:lnTo>
                    <a:pt x="26563" y="44273"/>
                  </a:lnTo>
                  <a:lnTo>
                    <a:pt x="26563" y="43996"/>
                  </a:lnTo>
                  <a:lnTo>
                    <a:pt x="26839" y="43996"/>
                  </a:lnTo>
                  <a:lnTo>
                    <a:pt x="27116" y="43720"/>
                  </a:lnTo>
                  <a:lnTo>
                    <a:pt x="27392" y="43444"/>
                  </a:lnTo>
                  <a:lnTo>
                    <a:pt x="27392" y="43167"/>
                  </a:lnTo>
                  <a:lnTo>
                    <a:pt x="27668" y="43167"/>
                  </a:lnTo>
                  <a:lnTo>
                    <a:pt x="27668" y="42890"/>
                  </a:lnTo>
                  <a:lnTo>
                    <a:pt x="27944" y="42890"/>
                  </a:lnTo>
                  <a:lnTo>
                    <a:pt x="27944" y="42614"/>
                  </a:lnTo>
                  <a:lnTo>
                    <a:pt x="28221" y="42614"/>
                  </a:lnTo>
                  <a:lnTo>
                    <a:pt x="28221" y="42338"/>
                  </a:lnTo>
                  <a:lnTo>
                    <a:pt x="28497" y="42338"/>
                  </a:lnTo>
                  <a:lnTo>
                    <a:pt x="28773" y="42338"/>
                  </a:lnTo>
                  <a:lnTo>
                    <a:pt x="28773" y="42061"/>
                  </a:lnTo>
                  <a:lnTo>
                    <a:pt x="28497" y="42061"/>
                  </a:lnTo>
                  <a:lnTo>
                    <a:pt x="28497" y="41785"/>
                  </a:lnTo>
                  <a:lnTo>
                    <a:pt x="28497" y="41508"/>
                  </a:lnTo>
                  <a:lnTo>
                    <a:pt x="28221" y="41508"/>
                  </a:lnTo>
                  <a:lnTo>
                    <a:pt x="28221" y="41232"/>
                  </a:lnTo>
                  <a:lnTo>
                    <a:pt x="28221" y="40955"/>
                  </a:lnTo>
                  <a:lnTo>
                    <a:pt x="28497" y="40955"/>
                  </a:lnTo>
                  <a:lnTo>
                    <a:pt x="28497" y="40679"/>
                  </a:lnTo>
                  <a:lnTo>
                    <a:pt x="28773" y="40679"/>
                  </a:lnTo>
                  <a:lnTo>
                    <a:pt x="28773" y="40402"/>
                  </a:lnTo>
                  <a:lnTo>
                    <a:pt x="28497" y="40402"/>
                  </a:lnTo>
                  <a:lnTo>
                    <a:pt x="28221" y="40402"/>
                  </a:lnTo>
                  <a:lnTo>
                    <a:pt x="28221" y="40126"/>
                  </a:lnTo>
                  <a:lnTo>
                    <a:pt x="28497" y="40126"/>
                  </a:lnTo>
                  <a:lnTo>
                    <a:pt x="28497" y="39849"/>
                  </a:lnTo>
                  <a:lnTo>
                    <a:pt x="28773" y="39849"/>
                  </a:lnTo>
                  <a:lnTo>
                    <a:pt x="29050" y="39849"/>
                  </a:lnTo>
                  <a:lnTo>
                    <a:pt x="29326" y="39849"/>
                  </a:lnTo>
                  <a:lnTo>
                    <a:pt x="29602" y="39849"/>
                  </a:lnTo>
                  <a:lnTo>
                    <a:pt x="29602" y="40126"/>
                  </a:lnTo>
                  <a:lnTo>
                    <a:pt x="29879" y="40126"/>
                  </a:lnTo>
                  <a:lnTo>
                    <a:pt x="29879" y="39849"/>
                  </a:lnTo>
                  <a:lnTo>
                    <a:pt x="30155" y="39849"/>
                  </a:lnTo>
                  <a:lnTo>
                    <a:pt x="30431" y="39849"/>
                  </a:lnTo>
                  <a:lnTo>
                    <a:pt x="30707" y="39849"/>
                  </a:lnTo>
                  <a:lnTo>
                    <a:pt x="30707" y="39573"/>
                  </a:lnTo>
                  <a:lnTo>
                    <a:pt x="30707" y="39297"/>
                  </a:lnTo>
                  <a:lnTo>
                    <a:pt x="30431" y="39020"/>
                  </a:lnTo>
                  <a:lnTo>
                    <a:pt x="30155" y="39020"/>
                  </a:lnTo>
                  <a:lnTo>
                    <a:pt x="29879" y="39020"/>
                  </a:lnTo>
                  <a:lnTo>
                    <a:pt x="29602" y="39020"/>
                  </a:lnTo>
                  <a:lnTo>
                    <a:pt x="29326" y="39020"/>
                  </a:lnTo>
                  <a:lnTo>
                    <a:pt x="29050" y="38744"/>
                  </a:lnTo>
                  <a:lnTo>
                    <a:pt x="28773" y="38744"/>
                  </a:lnTo>
                  <a:lnTo>
                    <a:pt x="28773" y="38467"/>
                  </a:lnTo>
                  <a:lnTo>
                    <a:pt x="28773" y="38191"/>
                  </a:lnTo>
                  <a:lnTo>
                    <a:pt x="29050" y="38191"/>
                  </a:lnTo>
                  <a:lnTo>
                    <a:pt x="29326" y="38191"/>
                  </a:lnTo>
                  <a:lnTo>
                    <a:pt x="29602" y="38191"/>
                  </a:lnTo>
                  <a:lnTo>
                    <a:pt x="29326" y="38191"/>
                  </a:lnTo>
                  <a:lnTo>
                    <a:pt x="29050" y="38191"/>
                  </a:lnTo>
                  <a:lnTo>
                    <a:pt x="29050" y="37914"/>
                  </a:lnTo>
                  <a:lnTo>
                    <a:pt x="29326" y="37914"/>
                  </a:lnTo>
                  <a:lnTo>
                    <a:pt x="29602" y="37914"/>
                  </a:lnTo>
                  <a:lnTo>
                    <a:pt x="29879" y="37914"/>
                  </a:lnTo>
                  <a:lnTo>
                    <a:pt x="30155" y="37914"/>
                  </a:lnTo>
                  <a:lnTo>
                    <a:pt x="29879" y="37914"/>
                  </a:lnTo>
                  <a:lnTo>
                    <a:pt x="29602" y="37914"/>
                  </a:lnTo>
                  <a:lnTo>
                    <a:pt x="29326" y="37914"/>
                  </a:lnTo>
                  <a:lnTo>
                    <a:pt x="29326" y="37638"/>
                  </a:lnTo>
                  <a:lnTo>
                    <a:pt x="29602" y="37638"/>
                  </a:lnTo>
                  <a:lnTo>
                    <a:pt x="29879" y="37638"/>
                  </a:lnTo>
                  <a:lnTo>
                    <a:pt x="29879" y="37361"/>
                  </a:lnTo>
                  <a:lnTo>
                    <a:pt x="29602" y="37361"/>
                  </a:lnTo>
                  <a:lnTo>
                    <a:pt x="29326" y="37361"/>
                  </a:lnTo>
                  <a:lnTo>
                    <a:pt x="29326" y="37085"/>
                  </a:lnTo>
                  <a:lnTo>
                    <a:pt x="29602" y="37085"/>
                  </a:lnTo>
                  <a:lnTo>
                    <a:pt x="29879" y="37085"/>
                  </a:lnTo>
                  <a:lnTo>
                    <a:pt x="30155" y="37085"/>
                  </a:lnTo>
                  <a:lnTo>
                    <a:pt x="30155" y="36808"/>
                  </a:lnTo>
                  <a:lnTo>
                    <a:pt x="29879" y="36808"/>
                  </a:lnTo>
                  <a:lnTo>
                    <a:pt x="29602" y="36808"/>
                  </a:lnTo>
                  <a:lnTo>
                    <a:pt x="29326" y="36808"/>
                  </a:lnTo>
                  <a:lnTo>
                    <a:pt x="29326" y="36532"/>
                  </a:lnTo>
                  <a:lnTo>
                    <a:pt x="29602" y="36255"/>
                  </a:lnTo>
                  <a:lnTo>
                    <a:pt x="29879" y="36255"/>
                  </a:lnTo>
                  <a:lnTo>
                    <a:pt x="30155" y="36532"/>
                  </a:lnTo>
                  <a:lnTo>
                    <a:pt x="30431" y="36532"/>
                  </a:lnTo>
                  <a:lnTo>
                    <a:pt x="30707" y="36255"/>
                  </a:lnTo>
                  <a:lnTo>
                    <a:pt x="30707" y="35979"/>
                  </a:lnTo>
                  <a:lnTo>
                    <a:pt x="30983" y="35979"/>
                  </a:lnTo>
                  <a:lnTo>
                    <a:pt x="30983" y="35702"/>
                  </a:lnTo>
                  <a:lnTo>
                    <a:pt x="30983" y="35426"/>
                  </a:lnTo>
                  <a:lnTo>
                    <a:pt x="31260" y="35426"/>
                  </a:lnTo>
                  <a:lnTo>
                    <a:pt x="31260" y="35150"/>
                  </a:lnTo>
                  <a:lnTo>
                    <a:pt x="31536" y="35150"/>
                  </a:lnTo>
                  <a:lnTo>
                    <a:pt x="31536" y="34873"/>
                  </a:lnTo>
                  <a:lnTo>
                    <a:pt x="31812" y="34873"/>
                  </a:lnTo>
                  <a:lnTo>
                    <a:pt x="31812" y="34597"/>
                  </a:lnTo>
                  <a:lnTo>
                    <a:pt x="31812" y="34320"/>
                  </a:lnTo>
                  <a:lnTo>
                    <a:pt x="32088" y="34320"/>
                  </a:lnTo>
                  <a:lnTo>
                    <a:pt x="32088" y="34044"/>
                  </a:lnTo>
                  <a:lnTo>
                    <a:pt x="32088" y="33767"/>
                  </a:lnTo>
                  <a:lnTo>
                    <a:pt x="32088" y="33491"/>
                  </a:lnTo>
                  <a:lnTo>
                    <a:pt x="32088" y="33214"/>
                  </a:lnTo>
                  <a:lnTo>
                    <a:pt x="32088" y="32938"/>
                  </a:lnTo>
                  <a:lnTo>
                    <a:pt x="32088" y="32661"/>
                  </a:lnTo>
                  <a:lnTo>
                    <a:pt x="31812" y="32661"/>
                  </a:lnTo>
                  <a:lnTo>
                    <a:pt x="31812" y="32385"/>
                  </a:lnTo>
                  <a:lnTo>
                    <a:pt x="31536" y="32385"/>
                  </a:lnTo>
                  <a:lnTo>
                    <a:pt x="31536" y="32108"/>
                  </a:lnTo>
                  <a:lnTo>
                    <a:pt x="31812" y="32108"/>
                  </a:lnTo>
                  <a:lnTo>
                    <a:pt x="31812" y="31832"/>
                  </a:lnTo>
                  <a:lnTo>
                    <a:pt x="32088" y="31832"/>
                  </a:lnTo>
                  <a:lnTo>
                    <a:pt x="32088" y="31556"/>
                  </a:lnTo>
                  <a:lnTo>
                    <a:pt x="32088" y="31279"/>
                  </a:lnTo>
                  <a:lnTo>
                    <a:pt x="31812" y="31279"/>
                  </a:lnTo>
                  <a:lnTo>
                    <a:pt x="31536" y="31279"/>
                  </a:lnTo>
                  <a:lnTo>
                    <a:pt x="31536" y="31003"/>
                  </a:lnTo>
                  <a:lnTo>
                    <a:pt x="31260" y="31003"/>
                  </a:lnTo>
                  <a:lnTo>
                    <a:pt x="31536" y="31003"/>
                  </a:lnTo>
                  <a:lnTo>
                    <a:pt x="31536" y="30726"/>
                  </a:lnTo>
                  <a:lnTo>
                    <a:pt x="31812" y="30726"/>
                  </a:lnTo>
                  <a:lnTo>
                    <a:pt x="31812" y="30450"/>
                  </a:lnTo>
                  <a:lnTo>
                    <a:pt x="31812" y="30173"/>
                  </a:lnTo>
                  <a:lnTo>
                    <a:pt x="31812" y="29897"/>
                  </a:lnTo>
                  <a:lnTo>
                    <a:pt x="31812" y="29620"/>
                  </a:lnTo>
                  <a:lnTo>
                    <a:pt x="31812" y="29344"/>
                  </a:lnTo>
                  <a:lnTo>
                    <a:pt x="31812" y="29067"/>
                  </a:lnTo>
                  <a:lnTo>
                    <a:pt x="31536" y="29067"/>
                  </a:lnTo>
                  <a:lnTo>
                    <a:pt x="31536" y="28791"/>
                  </a:lnTo>
                  <a:lnTo>
                    <a:pt x="31536" y="28515"/>
                  </a:lnTo>
                  <a:lnTo>
                    <a:pt x="31260" y="28515"/>
                  </a:lnTo>
                  <a:lnTo>
                    <a:pt x="31260" y="28238"/>
                  </a:lnTo>
                  <a:lnTo>
                    <a:pt x="31260" y="27961"/>
                  </a:lnTo>
                  <a:lnTo>
                    <a:pt x="30983" y="27961"/>
                  </a:lnTo>
                  <a:lnTo>
                    <a:pt x="30983" y="27685"/>
                  </a:lnTo>
                  <a:lnTo>
                    <a:pt x="30983" y="27409"/>
                  </a:lnTo>
                  <a:lnTo>
                    <a:pt x="30983" y="27132"/>
                  </a:lnTo>
                  <a:lnTo>
                    <a:pt x="30707" y="27132"/>
                  </a:lnTo>
                  <a:lnTo>
                    <a:pt x="30707" y="26856"/>
                  </a:lnTo>
                  <a:lnTo>
                    <a:pt x="30707" y="26579"/>
                  </a:lnTo>
                  <a:lnTo>
                    <a:pt x="30431" y="26579"/>
                  </a:lnTo>
                  <a:lnTo>
                    <a:pt x="30431" y="26303"/>
                  </a:lnTo>
                  <a:lnTo>
                    <a:pt x="30431" y="26026"/>
                  </a:lnTo>
                  <a:lnTo>
                    <a:pt x="30155" y="26026"/>
                  </a:lnTo>
                  <a:lnTo>
                    <a:pt x="30155" y="25750"/>
                  </a:lnTo>
                  <a:lnTo>
                    <a:pt x="30155" y="25473"/>
                  </a:lnTo>
                  <a:lnTo>
                    <a:pt x="29879" y="25197"/>
                  </a:lnTo>
                  <a:lnTo>
                    <a:pt x="29879" y="24920"/>
                  </a:lnTo>
                  <a:lnTo>
                    <a:pt x="29879" y="24644"/>
                  </a:lnTo>
                  <a:lnTo>
                    <a:pt x="29602" y="24644"/>
                  </a:lnTo>
                  <a:lnTo>
                    <a:pt x="29602" y="24368"/>
                  </a:lnTo>
                  <a:lnTo>
                    <a:pt x="29602" y="24091"/>
                  </a:lnTo>
                  <a:lnTo>
                    <a:pt x="29326" y="24091"/>
                  </a:lnTo>
                  <a:lnTo>
                    <a:pt x="29326" y="23814"/>
                  </a:lnTo>
                  <a:lnTo>
                    <a:pt x="29326" y="23538"/>
                  </a:lnTo>
                  <a:lnTo>
                    <a:pt x="29050" y="23538"/>
                  </a:lnTo>
                  <a:lnTo>
                    <a:pt x="29050" y="23262"/>
                  </a:lnTo>
                  <a:lnTo>
                    <a:pt x="29050" y="22985"/>
                  </a:lnTo>
                  <a:lnTo>
                    <a:pt x="28773" y="22985"/>
                  </a:lnTo>
                  <a:lnTo>
                    <a:pt x="28773" y="22709"/>
                  </a:lnTo>
                  <a:lnTo>
                    <a:pt x="28773" y="22432"/>
                  </a:lnTo>
                  <a:lnTo>
                    <a:pt x="28497" y="22432"/>
                  </a:lnTo>
                  <a:lnTo>
                    <a:pt x="28497" y="22156"/>
                  </a:lnTo>
                  <a:lnTo>
                    <a:pt x="28497" y="21879"/>
                  </a:lnTo>
                  <a:lnTo>
                    <a:pt x="28497" y="21603"/>
                  </a:lnTo>
                  <a:lnTo>
                    <a:pt x="28221" y="21603"/>
                  </a:lnTo>
                  <a:lnTo>
                    <a:pt x="27944" y="21327"/>
                  </a:lnTo>
                  <a:lnTo>
                    <a:pt x="27944" y="21050"/>
                  </a:lnTo>
                  <a:lnTo>
                    <a:pt x="27668" y="21050"/>
                  </a:lnTo>
                  <a:lnTo>
                    <a:pt x="27668" y="20773"/>
                  </a:lnTo>
                  <a:lnTo>
                    <a:pt x="27668" y="20497"/>
                  </a:lnTo>
                  <a:lnTo>
                    <a:pt x="27392" y="20497"/>
                  </a:lnTo>
                  <a:lnTo>
                    <a:pt x="27392" y="20221"/>
                  </a:lnTo>
                  <a:lnTo>
                    <a:pt x="27392" y="19944"/>
                  </a:lnTo>
                  <a:lnTo>
                    <a:pt x="27116" y="19944"/>
                  </a:lnTo>
                  <a:lnTo>
                    <a:pt x="27116" y="19667"/>
                  </a:lnTo>
                  <a:lnTo>
                    <a:pt x="27116" y="19391"/>
                  </a:lnTo>
                  <a:lnTo>
                    <a:pt x="26839" y="19115"/>
                  </a:lnTo>
                  <a:lnTo>
                    <a:pt x="26839" y="18838"/>
                  </a:lnTo>
                  <a:lnTo>
                    <a:pt x="26839" y="18562"/>
                  </a:lnTo>
                  <a:lnTo>
                    <a:pt x="26563" y="18562"/>
                  </a:lnTo>
                  <a:lnTo>
                    <a:pt x="26563" y="18285"/>
                  </a:lnTo>
                  <a:lnTo>
                    <a:pt x="26563" y="18009"/>
                  </a:lnTo>
                  <a:lnTo>
                    <a:pt x="26287" y="17732"/>
                  </a:lnTo>
                  <a:lnTo>
                    <a:pt x="26287" y="17456"/>
                  </a:lnTo>
                  <a:lnTo>
                    <a:pt x="26011" y="17180"/>
                  </a:lnTo>
                  <a:lnTo>
                    <a:pt x="26011" y="16903"/>
                  </a:lnTo>
                  <a:lnTo>
                    <a:pt x="25735" y="16903"/>
                  </a:lnTo>
                  <a:lnTo>
                    <a:pt x="25735" y="16626"/>
                  </a:lnTo>
                  <a:lnTo>
                    <a:pt x="25735" y="16350"/>
                  </a:lnTo>
                  <a:lnTo>
                    <a:pt x="25458" y="16074"/>
                  </a:lnTo>
                  <a:lnTo>
                    <a:pt x="25458" y="15797"/>
                  </a:lnTo>
                  <a:lnTo>
                    <a:pt x="25458" y="15521"/>
                  </a:lnTo>
                  <a:lnTo>
                    <a:pt x="25182" y="15521"/>
                  </a:lnTo>
                  <a:lnTo>
                    <a:pt x="25182" y="15244"/>
                  </a:lnTo>
                  <a:lnTo>
                    <a:pt x="25182" y="14968"/>
                  </a:lnTo>
                  <a:lnTo>
                    <a:pt x="25182" y="14691"/>
                  </a:lnTo>
                  <a:lnTo>
                    <a:pt x="25182" y="14415"/>
                  </a:lnTo>
                  <a:lnTo>
                    <a:pt x="25182" y="14138"/>
                  </a:lnTo>
                  <a:lnTo>
                    <a:pt x="25182" y="13862"/>
                  </a:lnTo>
                  <a:lnTo>
                    <a:pt x="25182" y="13585"/>
                  </a:lnTo>
                  <a:lnTo>
                    <a:pt x="25182" y="13309"/>
                  </a:lnTo>
                  <a:lnTo>
                    <a:pt x="25182" y="13033"/>
                  </a:lnTo>
                  <a:lnTo>
                    <a:pt x="25182" y="12756"/>
                  </a:lnTo>
                  <a:lnTo>
                    <a:pt x="25182" y="12480"/>
                  </a:lnTo>
                  <a:lnTo>
                    <a:pt x="25182" y="12203"/>
                  </a:lnTo>
                  <a:lnTo>
                    <a:pt x="25182" y="11927"/>
                  </a:lnTo>
                  <a:lnTo>
                    <a:pt x="25182" y="11650"/>
                  </a:lnTo>
                  <a:lnTo>
                    <a:pt x="25182" y="11374"/>
                  </a:lnTo>
                  <a:lnTo>
                    <a:pt x="25182" y="11097"/>
                  </a:lnTo>
                  <a:lnTo>
                    <a:pt x="25182" y="10821"/>
                  </a:lnTo>
                  <a:lnTo>
                    <a:pt x="25182" y="10544"/>
                  </a:lnTo>
                  <a:lnTo>
                    <a:pt x="25458" y="10544"/>
                  </a:lnTo>
                  <a:lnTo>
                    <a:pt x="25458" y="10268"/>
                  </a:lnTo>
                  <a:lnTo>
                    <a:pt x="25458" y="9991"/>
                  </a:lnTo>
                  <a:lnTo>
                    <a:pt x="25458" y="9715"/>
                  </a:lnTo>
                  <a:lnTo>
                    <a:pt x="25458" y="9438"/>
                  </a:lnTo>
                  <a:lnTo>
                    <a:pt x="25458" y="9162"/>
                  </a:lnTo>
                  <a:lnTo>
                    <a:pt x="25458" y="8886"/>
                  </a:lnTo>
                  <a:lnTo>
                    <a:pt x="25458" y="8609"/>
                  </a:lnTo>
                  <a:lnTo>
                    <a:pt x="25458" y="8333"/>
                  </a:lnTo>
                  <a:lnTo>
                    <a:pt x="25458" y="8056"/>
                  </a:lnTo>
                  <a:lnTo>
                    <a:pt x="25458" y="7780"/>
                  </a:lnTo>
                  <a:lnTo>
                    <a:pt x="25458" y="7503"/>
                  </a:lnTo>
                  <a:lnTo>
                    <a:pt x="25735" y="7503"/>
                  </a:lnTo>
                  <a:lnTo>
                    <a:pt x="25735" y="7227"/>
                  </a:lnTo>
                  <a:lnTo>
                    <a:pt x="25735" y="6950"/>
                  </a:lnTo>
                  <a:lnTo>
                    <a:pt x="25735" y="6674"/>
                  </a:lnTo>
                  <a:lnTo>
                    <a:pt x="25735" y="6397"/>
                  </a:lnTo>
                  <a:lnTo>
                    <a:pt x="25735" y="6121"/>
                  </a:lnTo>
                  <a:lnTo>
                    <a:pt x="26011" y="6121"/>
                  </a:lnTo>
                  <a:lnTo>
                    <a:pt x="26011" y="5844"/>
                  </a:lnTo>
                  <a:lnTo>
                    <a:pt x="26011" y="5568"/>
                  </a:lnTo>
                  <a:lnTo>
                    <a:pt x="26011" y="5292"/>
                  </a:lnTo>
                  <a:lnTo>
                    <a:pt x="26011" y="5015"/>
                  </a:lnTo>
                  <a:lnTo>
                    <a:pt x="26287" y="5015"/>
                  </a:lnTo>
                  <a:lnTo>
                    <a:pt x="26287" y="4739"/>
                  </a:lnTo>
                  <a:lnTo>
                    <a:pt x="26287" y="4462"/>
                  </a:lnTo>
                  <a:lnTo>
                    <a:pt x="26287" y="4186"/>
                  </a:lnTo>
                  <a:lnTo>
                    <a:pt x="26563" y="3909"/>
                  </a:lnTo>
                  <a:lnTo>
                    <a:pt x="26563" y="3633"/>
                  </a:lnTo>
                  <a:lnTo>
                    <a:pt x="26563" y="3356"/>
                  </a:lnTo>
                  <a:lnTo>
                    <a:pt x="26563" y="3080"/>
                  </a:lnTo>
                  <a:lnTo>
                    <a:pt x="26839" y="3080"/>
                  </a:lnTo>
                  <a:lnTo>
                    <a:pt x="26839" y="2803"/>
                  </a:lnTo>
                  <a:lnTo>
                    <a:pt x="26839" y="2527"/>
                  </a:lnTo>
                  <a:lnTo>
                    <a:pt x="27116" y="2527"/>
                  </a:lnTo>
                  <a:lnTo>
                    <a:pt x="27116" y="2250"/>
                  </a:lnTo>
                  <a:lnTo>
                    <a:pt x="27116" y="1974"/>
                  </a:lnTo>
                  <a:lnTo>
                    <a:pt x="27116" y="1697"/>
                  </a:lnTo>
                  <a:lnTo>
                    <a:pt x="27116" y="1421"/>
                  </a:lnTo>
                  <a:lnTo>
                    <a:pt x="27116" y="1145"/>
                  </a:lnTo>
                  <a:lnTo>
                    <a:pt x="27116" y="868"/>
                  </a:lnTo>
                  <a:lnTo>
                    <a:pt x="27116" y="592"/>
                  </a:lnTo>
                  <a:lnTo>
                    <a:pt x="27116" y="315"/>
                  </a:lnTo>
                  <a:lnTo>
                    <a:pt x="27116" y="39"/>
                  </a:lnTo>
                  <a:lnTo>
                    <a:pt x="27392" y="39"/>
                  </a:lnTo>
                  <a:lnTo>
                    <a:pt x="27668" y="315"/>
                  </a:lnTo>
                  <a:lnTo>
                    <a:pt x="27944" y="315"/>
                  </a:lnTo>
                  <a:lnTo>
                    <a:pt x="27944" y="592"/>
                  </a:lnTo>
                  <a:lnTo>
                    <a:pt x="28221" y="592"/>
                  </a:lnTo>
                  <a:lnTo>
                    <a:pt x="28221" y="868"/>
                  </a:lnTo>
                  <a:lnTo>
                    <a:pt x="28497" y="868"/>
                  </a:lnTo>
                  <a:lnTo>
                    <a:pt x="28773" y="1145"/>
                  </a:lnTo>
                  <a:lnTo>
                    <a:pt x="28773" y="1421"/>
                  </a:lnTo>
                  <a:lnTo>
                    <a:pt x="29050" y="1421"/>
                  </a:lnTo>
                  <a:lnTo>
                    <a:pt x="29050" y="1697"/>
                  </a:lnTo>
                  <a:lnTo>
                    <a:pt x="29050" y="1974"/>
                  </a:lnTo>
                  <a:lnTo>
                    <a:pt x="29050" y="2250"/>
                  </a:lnTo>
                  <a:lnTo>
                    <a:pt x="29050" y="2527"/>
                  </a:lnTo>
                  <a:lnTo>
                    <a:pt x="29326" y="2527"/>
                  </a:lnTo>
                  <a:lnTo>
                    <a:pt x="29326" y="2803"/>
                  </a:lnTo>
                  <a:lnTo>
                    <a:pt x="29602" y="2803"/>
                  </a:lnTo>
                  <a:lnTo>
                    <a:pt x="29879" y="2803"/>
                  </a:lnTo>
                  <a:lnTo>
                    <a:pt x="30155" y="2803"/>
                  </a:lnTo>
                  <a:lnTo>
                    <a:pt x="30155" y="3080"/>
                  </a:lnTo>
                  <a:lnTo>
                    <a:pt x="30431" y="3080"/>
                  </a:lnTo>
                  <a:lnTo>
                    <a:pt x="30431" y="3356"/>
                  </a:lnTo>
                  <a:lnTo>
                    <a:pt x="30707" y="3356"/>
                  </a:lnTo>
                  <a:lnTo>
                    <a:pt x="30707" y="3633"/>
                  </a:lnTo>
                  <a:lnTo>
                    <a:pt x="30983" y="3633"/>
                  </a:lnTo>
                  <a:lnTo>
                    <a:pt x="31260" y="3633"/>
                  </a:lnTo>
                  <a:lnTo>
                    <a:pt x="31536" y="3633"/>
                  </a:lnTo>
                  <a:lnTo>
                    <a:pt x="31536" y="3909"/>
                  </a:lnTo>
                  <a:lnTo>
                    <a:pt x="31812" y="3909"/>
                  </a:lnTo>
                  <a:lnTo>
                    <a:pt x="32088" y="3909"/>
                  </a:lnTo>
                  <a:lnTo>
                    <a:pt x="32365" y="3633"/>
                  </a:lnTo>
                  <a:lnTo>
                    <a:pt x="32641" y="3633"/>
                  </a:lnTo>
                  <a:lnTo>
                    <a:pt x="32917" y="3633"/>
                  </a:lnTo>
                  <a:lnTo>
                    <a:pt x="32917" y="3909"/>
                  </a:lnTo>
                  <a:lnTo>
                    <a:pt x="33194" y="3909"/>
                  </a:lnTo>
                  <a:lnTo>
                    <a:pt x="33194" y="3633"/>
                  </a:lnTo>
                  <a:lnTo>
                    <a:pt x="33470" y="3633"/>
                  </a:lnTo>
                  <a:lnTo>
                    <a:pt x="33746" y="3356"/>
                  </a:lnTo>
                  <a:lnTo>
                    <a:pt x="34023" y="3356"/>
                  </a:lnTo>
                  <a:lnTo>
                    <a:pt x="34023" y="3080"/>
                  </a:lnTo>
                  <a:lnTo>
                    <a:pt x="34299" y="3080"/>
                  </a:lnTo>
                  <a:lnTo>
                    <a:pt x="34575" y="3080"/>
                  </a:lnTo>
                  <a:lnTo>
                    <a:pt x="34575" y="2803"/>
                  </a:lnTo>
                  <a:lnTo>
                    <a:pt x="34851" y="2803"/>
                  </a:lnTo>
                  <a:lnTo>
                    <a:pt x="34851" y="2527"/>
                  </a:lnTo>
                  <a:lnTo>
                    <a:pt x="35127" y="2527"/>
                  </a:lnTo>
                  <a:lnTo>
                    <a:pt x="35404" y="2527"/>
                  </a:lnTo>
                  <a:lnTo>
                    <a:pt x="35404" y="2803"/>
                  </a:lnTo>
                  <a:lnTo>
                    <a:pt x="35680" y="2803"/>
                  </a:lnTo>
                  <a:lnTo>
                    <a:pt x="36232" y="3080"/>
                  </a:lnTo>
                  <a:lnTo>
                    <a:pt x="36509" y="3080"/>
                  </a:lnTo>
                  <a:lnTo>
                    <a:pt x="36509" y="3356"/>
                  </a:lnTo>
                  <a:lnTo>
                    <a:pt x="36785" y="3356"/>
                  </a:lnTo>
                  <a:lnTo>
                    <a:pt x="37061" y="3356"/>
                  </a:lnTo>
                  <a:lnTo>
                    <a:pt x="37061" y="3633"/>
                  </a:lnTo>
                  <a:lnTo>
                    <a:pt x="37061" y="3909"/>
                  </a:lnTo>
                  <a:lnTo>
                    <a:pt x="37338" y="3909"/>
                  </a:lnTo>
                  <a:lnTo>
                    <a:pt x="37614" y="3633"/>
                  </a:lnTo>
                  <a:lnTo>
                    <a:pt x="37890" y="3633"/>
                  </a:lnTo>
                  <a:lnTo>
                    <a:pt x="37890" y="3909"/>
                  </a:lnTo>
                  <a:lnTo>
                    <a:pt x="38167" y="3909"/>
                  </a:lnTo>
                  <a:lnTo>
                    <a:pt x="38443" y="3909"/>
                  </a:lnTo>
                  <a:lnTo>
                    <a:pt x="38443" y="4186"/>
                  </a:lnTo>
                  <a:lnTo>
                    <a:pt x="38719" y="4462"/>
                  </a:lnTo>
                  <a:lnTo>
                    <a:pt x="38719" y="4739"/>
                  </a:lnTo>
                  <a:lnTo>
                    <a:pt x="38719" y="5015"/>
                  </a:lnTo>
                  <a:lnTo>
                    <a:pt x="38995" y="5015"/>
                  </a:lnTo>
                  <a:lnTo>
                    <a:pt x="38995" y="5292"/>
                  </a:lnTo>
                  <a:lnTo>
                    <a:pt x="38719" y="5292"/>
                  </a:lnTo>
                  <a:lnTo>
                    <a:pt x="38719" y="5568"/>
                  </a:lnTo>
                  <a:lnTo>
                    <a:pt x="38719" y="5844"/>
                  </a:lnTo>
                  <a:lnTo>
                    <a:pt x="38719" y="6121"/>
                  </a:lnTo>
                  <a:lnTo>
                    <a:pt x="38719" y="6397"/>
                  </a:lnTo>
                  <a:lnTo>
                    <a:pt x="38719" y="6674"/>
                  </a:lnTo>
                  <a:lnTo>
                    <a:pt x="38719" y="6950"/>
                  </a:lnTo>
                  <a:lnTo>
                    <a:pt x="38719" y="7227"/>
                  </a:lnTo>
                  <a:lnTo>
                    <a:pt x="38995" y="7503"/>
                  </a:lnTo>
                  <a:lnTo>
                    <a:pt x="38995" y="7780"/>
                  </a:lnTo>
                  <a:lnTo>
                    <a:pt x="38995" y="8056"/>
                  </a:lnTo>
                  <a:lnTo>
                    <a:pt x="38995" y="8333"/>
                  </a:lnTo>
                  <a:lnTo>
                    <a:pt x="38995" y="8609"/>
                  </a:lnTo>
                  <a:lnTo>
                    <a:pt x="38995" y="8886"/>
                  </a:lnTo>
                  <a:lnTo>
                    <a:pt x="39271" y="8886"/>
                  </a:lnTo>
                  <a:lnTo>
                    <a:pt x="39271" y="9162"/>
                  </a:lnTo>
                  <a:lnTo>
                    <a:pt x="39271" y="9438"/>
                  </a:lnTo>
                  <a:lnTo>
                    <a:pt x="39271" y="9715"/>
                  </a:lnTo>
                  <a:lnTo>
                    <a:pt x="39271" y="9991"/>
                  </a:lnTo>
                  <a:lnTo>
                    <a:pt x="39271" y="10268"/>
                  </a:lnTo>
                  <a:lnTo>
                    <a:pt x="39548" y="10544"/>
                  </a:lnTo>
                  <a:lnTo>
                    <a:pt x="39548" y="10821"/>
                  </a:lnTo>
                  <a:lnTo>
                    <a:pt x="39548" y="11097"/>
                  </a:lnTo>
                  <a:lnTo>
                    <a:pt x="39824" y="11097"/>
                  </a:lnTo>
                  <a:lnTo>
                    <a:pt x="39824" y="11374"/>
                  </a:lnTo>
                  <a:lnTo>
                    <a:pt x="40100" y="11374"/>
                  </a:lnTo>
                  <a:lnTo>
                    <a:pt x="40376" y="11374"/>
                  </a:lnTo>
                  <a:lnTo>
                    <a:pt x="40376" y="11650"/>
                  </a:lnTo>
                  <a:lnTo>
                    <a:pt x="40653" y="11650"/>
                  </a:lnTo>
                  <a:lnTo>
                    <a:pt x="40929" y="11650"/>
                  </a:lnTo>
                  <a:lnTo>
                    <a:pt x="41205" y="11650"/>
                  </a:lnTo>
                  <a:lnTo>
                    <a:pt x="41482" y="11650"/>
                  </a:lnTo>
                  <a:lnTo>
                    <a:pt x="41758" y="11650"/>
                  </a:lnTo>
                  <a:lnTo>
                    <a:pt x="42034" y="11650"/>
                  </a:lnTo>
                  <a:lnTo>
                    <a:pt x="42310" y="11650"/>
                  </a:lnTo>
                  <a:lnTo>
                    <a:pt x="42587" y="11650"/>
                  </a:lnTo>
                  <a:lnTo>
                    <a:pt x="42863" y="11927"/>
                  </a:lnTo>
                  <a:lnTo>
                    <a:pt x="43139" y="11927"/>
                  </a:lnTo>
                  <a:lnTo>
                    <a:pt x="43139" y="12203"/>
                  </a:lnTo>
                  <a:lnTo>
                    <a:pt x="43415" y="12203"/>
                  </a:lnTo>
                  <a:lnTo>
                    <a:pt x="43415" y="12480"/>
                  </a:lnTo>
                  <a:lnTo>
                    <a:pt x="43692" y="12480"/>
                  </a:lnTo>
                  <a:lnTo>
                    <a:pt x="43968" y="12480"/>
                  </a:lnTo>
                  <a:lnTo>
                    <a:pt x="43968" y="12756"/>
                  </a:lnTo>
                  <a:lnTo>
                    <a:pt x="44244" y="12756"/>
                  </a:lnTo>
                  <a:lnTo>
                    <a:pt x="44520" y="12756"/>
                  </a:lnTo>
                  <a:lnTo>
                    <a:pt x="44520" y="13033"/>
                  </a:lnTo>
                  <a:lnTo>
                    <a:pt x="44797" y="13033"/>
                  </a:lnTo>
                  <a:lnTo>
                    <a:pt x="45073" y="13033"/>
                  </a:lnTo>
                  <a:lnTo>
                    <a:pt x="45349" y="13033"/>
                  </a:lnTo>
                  <a:lnTo>
                    <a:pt x="45626" y="13033"/>
                  </a:lnTo>
                  <a:lnTo>
                    <a:pt x="45902" y="13033"/>
                  </a:lnTo>
                  <a:lnTo>
                    <a:pt x="46178" y="13033"/>
                  </a:lnTo>
                  <a:lnTo>
                    <a:pt x="46454" y="13033"/>
                  </a:lnTo>
                  <a:lnTo>
                    <a:pt x="46731" y="13033"/>
                  </a:lnTo>
                  <a:lnTo>
                    <a:pt x="47007" y="13033"/>
                  </a:lnTo>
                  <a:lnTo>
                    <a:pt x="47283" y="13033"/>
                  </a:lnTo>
                  <a:lnTo>
                    <a:pt x="47283" y="12756"/>
                  </a:lnTo>
                  <a:lnTo>
                    <a:pt x="47559" y="12756"/>
                  </a:lnTo>
                  <a:lnTo>
                    <a:pt x="47836" y="12756"/>
                  </a:lnTo>
                  <a:lnTo>
                    <a:pt x="48112" y="12756"/>
                  </a:lnTo>
                  <a:lnTo>
                    <a:pt x="48388" y="12756"/>
                  </a:lnTo>
                  <a:lnTo>
                    <a:pt x="48664" y="12756"/>
                  </a:lnTo>
                  <a:lnTo>
                    <a:pt x="48941" y="12756"/>
                  </a:lnTo>
                  <a:lnTo>
                    <a:pt x="49217" y="12756"/>
                  </a:lnTo>
                  <a:lnTo>
                    <a:pt x="49493" y="12756"/>
                  </a:lnTo>
                  <a:lnTo>
                    <a:pt x="49493" y="12480"/>
                  </a:lnTo>
                  <a:lnTo>
                    <a:pt x="49769" y="12480"/>
                  </a:lnTo>
                  <a:lnTo>
                    <a:pt x="50046" y="12480"/>
                  </a:lnTo>
                  <a:lnTo>
                    <a:pt x="50322" y="12480"/>
                  </a:lnTo>
                  <a:lnTo>
                    <a:pt x="50598" y="12480"/>
                  </a:lnTo>
                  <a:lnTo>
                    <a:pt x="50875" y="12480"/>
                  </a:lnTo>
                  <a:lnTo>
                    <a:pt x="51151" y="12203"/>
                  </a:lnTo>
                  <a:lnTo>
                    <a:pt x="51427" y="12203"/>
                  </a:lnTo>
                  <a:lnTo>
                    <a:pt x="51703" y="12203"/>
                  </a:lnTo>
                  <a:lnTo>
                    <a:pt x="51703" y="11927"/>
                  </a:lnTo>
                  <a:lnTo>
                    <a:pt x="51980" y="11927"/>
                  </a:lnTo>
                  <a:lnTo>
                    <a:pt x="52256" y="11927"/>
                  </a:lnTo>
                  <a:lnTo>
                    <a:pt x="52532" y="11927"/>
                  </a:lnTo>
                  <a:lnTo>
                    <a:pt x="52532" y="11650"/>
                  </a:lnTo>
                  <a:lnTo>
                    <a:pt x="52808" y="11650"/>
                  </a:lnTo>
                  <a:lnTo>
                    <a:pt x="53085" y="11650"/>
                  </a:lnTo>
                  <a:lnTo>
                    <a:pt x="53361" y="11650"/>
                  </a:lnTo>
                  <a:lnTo>
                    <a:pt x="53361" y="11374"/>
                  </a:lnTo>
                  <a:lnTo>
                    <a:pt x="53637" y="11374"/>
                  </a:lnTo>
                  <a:lnTo>
                    <a:pt x="53913" y="11374"/>
                  </a:lnTo>
                  <a:lnTo>
                    <a:pt x="54190" y="11097"/>
                  </a:lnTo>
                  <a:lnTo>
                    <a:pt x="54466" y="11097"/>
                  </a:lnTo>
                  <a:lnTo>
                    <a:pt x="54742" y="11097"/>
                  </a:lnTo>
                  <a:lnTo>
                    <a:pt x="54742" y="10821"/>
                  </a:lnTo>
                  <a:lnTo>
                    <a:pt x="55019" y="10821"/>
                  </a:lnTo>
                  <a:lnTo>
                    <a:pt x="55295" y="10821"/>
                  </a:lnTo>
                  <a:lnTo>
                    <a:pt x="55571" y="10821"/>
                  </a:lnTo>
                  <a:lnTo>
                    <a:pt x="55847" y="10821"/>
                  </a:lnTo>
                  <a:lnTo>
                    <a:pt x="56124" y="10821"/>
                  </a:lnTo>
                  <a:lnTo>
                    <a:pt x="56400" y="10821"/>
                  </a:lnTo>
                  <a:lnTo>
                    <a:pt x="56676" y="10821"/>
                  </a:lnTo>
                  <a:lnTo>
                    <a:pt x="56952" y="10821"/>
                  </a:lnTo>
                  <a:lnTo>
                    <a:pt x="57229" y="10821"/>
                  </a:lnTo>
                  <a:lnTo>
                    <a:pt x="57505" y="10821"/>
                  </a:lnTo>
                  <a:lnTo>
                    <a:pt x="57505" y="11097"/>
                  </a:lnTo>
                  <a:lnTo>
                    <a:pt x="57781" y="11097"/>
                  </a:lnTo>
                  <a:lnTo>
                    <a:pt x="58057" y="11097"/>
                  </a:lnTo>
                  <a:lnTo>
                    <a:pt x="58334" y="11097"/>
                  </a:lnTo>
                  <a:lnTo>
                    <a:pt x="58610" y="11097"/>
                  </a:lnTo>
                  <a:lnTo>
                    <a:pt x="58886" y="11097"/>
                  </a:lnTo>
                  <a:lnTo>
                    <a:pt x="59163" y="11097"/>
                  </a:lnTo>
                  <a:lnTo>
                    <a:pt x="59163" y="11374"/>
                  </a:lnTo>
                  <a:lnTo>
                    <a:pt x="59439" y="11374"/>
                  </a:lnTo>
                  <a:lnTo>
                    <a:pt x="59715" y="11374"/>
                  </a:lnTo>
                  <a:lnTo>
                    <a:pt x="59715" y="11650"/>
                  </a:lnTo>
                  <a:lnTo>
                    <a:pt x="59715" y="11927"/>
                  </a:lnTo>
                  <a:lnTo>
                    <a:pt x="59991" y="11927"/>
                  </a:lnTo>
                  <a:lnTo>
                    <a:pt x="60268" y="11927"/>
                  </a:lnTo>
                  <a:lnTo>
                    <a:pt x="60544" y="12203"/>
                  </a:lnTo>
                  <a:lnTo>
                    <a:pt x="60820" y="12203"/>
                  </a:lnTo>
                  <a:lnTo>
                    <a:pt x="61096" y="12203"/>
                  </a:lnTo>
                  <a:lnTo>
                    <a:pt x="61096" y="11927"/>
                  </a:lnTo>
                  <a:lnTo>
                    <a:pt x="61372" y="11927"/>
                  </a:lnTo>
                  <a:lnTo>
                    <a:pt x="61649" y="11927"/>
                  </a:lnTo>
                  <a:lnTo>
                    <a:pt x="61925" y="11927"/>
                  </a:lnTo>
                  <a:lnTo>
                    <a:pt x="62201" y="11927"/>
                  </a:lnTo>
                  <a:lnTo>
                    <a:pt x="62478" y="11927"/>
                  </a:lnTo>
                  <a:lnTo>
                    <a:pt x="62754" y="11927"/>
                  </a:lnTo>
                  <a:lnTo>
                    <a:pt x="62754" y="12203"/>
                  </a:lnTo>
                  <a:lnTo>
                    <a:pt x="63030" y="12480"/>
                  </a:lnTo>
                  <a:lnTo>
                    <a:pt x="63030" y="12756"/>
                  </a:lnTo>
                  <a:lnTo>
                    <a:pt x="63030" y="13033"/>
                  </a:lnTo>
                  <a:lnTo>
                    <a:pt x="63030" y="13309"/>
                  </a:lnTo>
                  <a:lnTo>
                    <a:pt x="62754" y="13585"/>
                  </a:lnTo>
                  <a:lnTo>
                    <a:pt x="62754" y="13862"/>
                  </a:lnTo>
                  <a:lnTo>
                    <a:pt x="62478" y="13862"/>
                  </a:lnTo>
                  <a:lnTo>
                    <a:pt x="62201" y="13862"/>
                  </a:lnTo>
                  <a:lnTo>
                    <a:pt x="62201" y="14138"/>
                  </a:lnTo>
                  <a:lnTo>
                    <a:pt x="61925" y="14138"/>
                  </a:lnTo>
                  <a:lnTo>
                    <a:pt x="61925" y="14415"/>
                  </a:lnTo>
                  <a:lnTo>
                    <a:pt x="61925" y="14691"/>
                  </a:lnTo>
                  <a:lnTo>
                    <a:pt x="61649" y="14691"/>
                  </a:lnTo>
                  <a:lnTo>
                    <a:pt x="61649" y="14968"/>
                  </a:lnTo>
                  <a:lnTo>
                    <a:pt x="61372" y="14968"/>
                  </a:lnTo>
                  <a:lnTo>
                    <a:pt x="61372" y="15244"/>
                  </a:lnTo>
                  <a:lnTo>
                    <a:pt x="61096" y="15521"/>
                  </a:lnTo>
                  <a:lnTo>
                    <a:pt x="61096" y="15797"/>
                  </a:lnTo>
                  <a:lnTo>
                    <a:pt x="60820" y="16074"/>
                  </a:lnTo>
                  <a:lnTo>
                    <a:pt x="60820" y="16350"/>
                  </a:lnTo>
                  <a:lnTo>
                    <a:pt x="60544" y="16350"/>
                  </a:lnTo>
                  <a:lnTo>
                    <a:pt x="60268" y="16350"/>
                  </a:lnTo>
                  <a:lnTo>
                    <a:pt x="59991" y="16350"/>
                  </a:lnTo>
                  <a:lnTo>
                    <a:pt x="59715" y="16350"/>
                  </a:lnTo>
                  <a:lnTo>
                    <a:pt x="59439" y="16350"/>
                  </a:lnTo>
                  <a:lnTo>
                    <a:pt x="59439" y="16074"/>
                  </a:lnTo>
                  <a:lnTo>
                    <a:pt x="59163" y="16074"/>
                  </a:lnTo>
                  <a:lnTo>
                    <a:pt x="59163" y="15797"/>
                  </a:lnTo>
                  <a:lnTo>
                    <a:pt x="59163" y="15521"/>
                  </a:lnTo>
                  <a:lnTo>
                    <a:pt x="58886" y="15521"/>
                  </a:lnTo>
                  <a:lnTo>
                    <a:pt x="58886" y="15244"/>
                  </a:lnTo>
                  <a:lnTo>
                    <a:pt x="58610" y="15244"/>
                  </a:lnTo>
                  <a:lnTo>
                    <a:pt x="58334" y="15521"/>
                  </a:lnTo>
                  <a:lnTo>
                    <a:pt x="58334" y="15797"/>
                  </a:lnTo>
                  <a:lnTo>
                    <a:pt x="58057" y="15797"/>
                  </a:lnTo>
                  <a:lnTo>
                    <a:pt x="58057" y="16074"/>
                  </a:lnTo>
                  <a:lnTo>
                    <a:pt x="58057" y="16350"/>
                  </a:lnTo>
                  <a:lnTo>
                    <a:pt x="58057" y="16626"/>
                  </a:lnTo>
                  <a:lnTo>
                    <a:pt x="58057" y="16903"/>
                  </a:lnTo>
                  <a:lnTo>
                    <a:pt x="57781" y="16903"/>
                  </a:lnTo>
                  <a:lnTo>
                    <a:pt x="57781" y="17180"/>
                  </a:lnTo>
                  <a:lnTo>
                    <a:pt x="57781" y="17456"/>
                  </a:lnTo>
                  <a:lnTo>
                    <a:pt x="57781" y="17732"/>
                  </a:lnTo>
                  <a:lnTo>
                    <a:pt x="57781" y="18009"/>
                  </a:lnTo>
                  <a:lnTo>
                    <a:pt x="57781" y="18285"/>
                  </a:lnTo>
                  <a:lnTo>
                    <a:pt x="57781" y="18562"/>
                  </a:lnTo>
                  <a:lnTo>
                    <a:pt x="57781" y="18838"/>
                  </a:lnTo>
                  <a:lnTo>
                    <a:pt x="58057" y="18838"/>
                  </a:lnTo>
                  <a:lnTo>
                    <a:pt x="58057" y="19115"/>
                  </a:lnTo>
                  <a:lnTo>
                    <a:pt x="58057" y="19391"/>
                  </a:lnTo>
                  <a:lnTo>
                    <a:pt x="58057" y="19667"/>
                  </a:lnTo>
                  <a:lnTo>
                    <a:pt x="58334" y="19667"/>
                  </a:lnTo>
                  <a:lnTo>
                    <a:pt x="58334" y="19944"/>
                  </a:lnTo>
                  <a:lnTo>
                    <a:pt x="58334" y="20221"/>
                  </a:lnTo>
                  <a:lnTo>
                    <a:pt x="58334" y="20497"/>
                  </a:lnTo>
                  <a:lnTo>
                    <a:pt x="58334" y="20773"/>
                  </a:lnTo>
                  <a:lnTo>
                    <a:pt x="58334" y="21050"/>
                  </a:lnTo>
                  <a:lnTo>
                    <a:pt x="58334" y="21327"/>
                  </a:lnTo>
                  <a:lnTo>
                    <a:pt x="58334" y="21603"/>
                  </a:lnTo>
                  <a:lnTo>
                    <a:pt x="58334" y="21879"/>
                  </a:lnTo>
                  <a:lnTo>
                    <a:pt x="58334" y="22156"/>
                  </a:lnTo>
                  <a:lnTo>
                    <a:pt x="58057" y="22156"/>
                  </a:lnTo>
                  <a:lnTo>
                    <a:pt x="58057" y="22432"/>
                  </a:lnTo>
                  <a:lnTo>
                    <a:pt x="58057" y="22709"/>
                  </a:lnTo>
                  <a:lnTo>
                    <a:pt x="57781" y="22985"/>
                  </a:lnTo>
                  <a:lnTo>
                    <a:pt x="57781" y="23262"/>
                  </a:lnTo>
                  <a:lnTo>
                    <a:pt x="57781" y="23538"/>
                  </a:lnTo>
                  <a:lnTo>
                    <a:pt x="57505" y="23538"/>
                  </a:lnTo>
                  <a:lnTo>
                    <a:pt x="57505" y="23814"/>
                  </a:lnTo>
                  <a:lnTo>
                    <a:pt x="57505" y="24091"/>
                  </a:lnTo>
                  <a:lnTo>
                    <a:pt x="57505" y="24368"/>
                  </a:lnTo>
                  <a:lnTo>
                    <a:pt x="57505" y="24644"/>
                  </a:lnTo>
                  <a:lnTo>
                    <a:pt x="57505" y="24920"/>
                  </a:lnTo>
                  <a:lnTo>
                    <a:pt x="57781" y="24920"/>
                  </a:lnTo>
                  <a:lnTo>
                    <a:pt x="57781" y="25197"/>
                  </a:lnTo>
                  <a:lnTo>
                    <a:pt x="57781" y="25473"/>
                  </a:lnTo>
                  <a:lnTo>
                    <a:pt x="57781" y="25750"/>
                  </a:lnTo>
                  <a:lnTo>
                    <a:pt x="58057" y="25750"/>
                  </a:lnTo>
                  <a:lnTo>
                    <a:pt x="58057" y="26026"/>
                  </a:lnTo>
                  <a:lnTo>
                    <a:pt x="58057" y="26303"/>
                  </a:lnTo>
                  <a:lnTo>
                    <a:pt x="58334" y="26579"/>
                  </a:lnTo>
                  <a:lnTo>
                    <a:pt x="58334" y="26856"/>
                  </a:lnTo>
                  <a:lnTo>
                    <a:pt x="58610" y="27132"/>
                  </a:lnTo>
                  <a:lnTo>
                    <a:pt x="58610" y="27409"/>
                  </a:lnTo>
                  <a:lnTo>
                    <a:pt x="58886" y="27409"/>
                  </a:lnTo>
                  <a:lnTo>
                    <a:pt x="58886" y="27685"/>
                  </a:lnTo>
                  <a:lnTo>
                    <a:pt x="58886" y="27961"/>
                  </a:lnTo>
                  <a:lnTo>
                    <a:pt x="59163" y="27961"/>
                  </a:lnTo>
                  <a:lnTo>
                    <a:pt x="59163" y="28238"/>
                  </a:lnTo>
                  <a:lnTo>
                    <a:pt x="59163" y="28515"/>
                  </a:lnTo>
                  <a:lnTo>
                    <a:pt x="59439" y="28515"/>
                  </a:lnTo>
                  <a:lnTo>
                    <a:pt x="59439" y="28791"/>
                  </a:lnTo>
                  <a:lnTo>
                    <a:pt x="59439" y="29067"/>
                  </a:lnTo>
                  <a:lnTo>
                    <a:pt x="59715" y="29067"/>
                  </a:lnTo>
                  <a:lnTo>
                    <a:pt x="59715" y="29344"/>
                  </a:lnTo>
                  <a:lnTo>
                    <a:pt x="59715" y="29620"/>
                  </a:lnTo>
                  <a:lnTo>
                    <a:pt x="59991" y="29620"/>
                  </a:lnTo>
                  <a:lnTo>
                    <a:pt x="59991" y="29897"/>
                  </a:lnTo>
                  <a:lnTo>
                    <a:pt x="60268" y="29897"/>
                  </a:lnTo>
                  <a:lnTo>
                    <a:pt x="60268" y="30173"/>
                  </a:lnTo>
                  <a:lnTo>
                    <a:pt x="60268" y="30450"/>
                  </a:lnTo>
                  <a:lnTo>
                    <a:pt x="60544" y="30450"/>
                  </a:lnTo>
                  <a:lnTo>
                    <a:pt x="60544" y="30726"/>
                  </a:lnTo>
                  <a:lnTo>
                    <a:pt x="60544" y="31003"/>
                  </a:lnTo>
                  <a:lnTo>
                    <a:pt x="60268" y="31279"/>
                  </a:lnTo>
                  <a:lnTo>
                    <a:pt x="60268" y="31556"/>
                  </a:lnTo>
                  <a:lnTo>
                    <a:pt x="59991" y="31556"/>
                  </a:lnTo>
                  <a:lnTo>
                    <a:pt x="59991" y="31832"/>
                  </a:lnTo>
                  <a:lnTo>
                    <a:pt x="59991" y="32108"/>
                  </a:lnTo>
                  <a:lnTo>
                    <a:pt x="59715" y="32108"/>
                  </a:lnTo>
                  <a:lnTo>
                    <a:pt x="59715" y="32385"/>
                  </a:lnTo>
                  <a:lnTo>
                    <a:pt x="59439" y="32385"/>
                  </a:lnTo>
                  <a:lnTo>
                    <a:pt x="59439" y="32661"/>
                  </a:lnTo>
                  <a:lnTo>
                    <a:pt x="59163" y="32661"/>
                  </a:lnTo>
                  <a:lnTo>
                    <a:pt x="58886" y="32938"/>
                  </a:lnTo>
                  <a:lnTo>
                    <a:pt x="58610" y="32938"/>
                  </a:lnTo>
                  <a:lnTo>
                    <a:pt x="58610" y="33214"/>
                  </a:lnTo>
                  <a:lnTo>
                    <a:pt x="58334" y="33214"/>
                  </a:lnTo>
                  <a:lnTo>
                    <a:pt x="58334" y="33491"/>
                  </a:lnTo>
                  <a:lnTo>
                    <a:pt x="58057" y="33491"/>
                  </a:lnTo>
                  <a:lnTo>
                    <a:pt x="58057" y="33767"/>
                  </a:lnTo>
                  <a:lnTo>
                    <a:pt x="57781" y="33767"/>
                  </a:lnTo>
                  <a:lnTo>
                    <a:pt x="57781" y="34044"/>
                  </a:lnTo>
                  <a:lnTo>
                    <a:pt x="57505" y="34320"/>
                  </a:lnTo>
                  <a:lnTo>
                    <a:pt x="57505" y="34597"/>
                  </a:lnTo>
                  <a:lnTo>
                    <a:pt x="57505" y="34873"/>
                  </a:lnTo>
                  <a:lnTo>
                    <a:pt x="57505" y="35150"/>
                  </a:lnTo>
                  <a:lnTo>
                    <a:pt x="57505" y="35426"/>
                  </a:lnTo>
                  <a:lnTo>
                    <a:pt x="57505" y="35702"/>
                  </a:lnTo>
                  <a:lnTo>
                    <a:pt x="57781" y="35702"/>
                  </a:lnTo>
                  <a:lnTo>
                    <a:pt x="57781" y="35979"/>
                  </a:lnTo>
                  <a:lnTo>
                    <a:pt x="58057" y="35979"/>
                  </a:lnTo>
                  <a:lnTo>
                    <a:pt x="58057" y="36255"/>
                  </a:lnTo>
                  <a:lnTo>
                    <a:pt x="58334" y="36255"/>
                  </a:lnTo>
                  <a:lnTo>
                    <a:pt x="58610" y="36255"/>
                  </a:lnTo>
                  <a:lnTo>
                    <a:pt x="58886" y="36255"/>
                  </a:lnTo>
                  <a:lnTo>
                    <a:pt x="59163" y="36255"/>
                  </a:lnTo>
                  <a:lnTo>
                    <a:pt x="59439" y="36255"/>
                  </a:lnTo>
                  <a:lnTo>
                    <a:pt x="59715" y="36255"/>
                  </a:lnTo>
                  <a:lnTo>
                    <a:pt x="59715" y="36532"/>
                  </a:lnTo>
                  <a:lnTo>
                    <a:pt x="59991" y="36532"/>
                  </a:lnTo>
                  <a:lnTo>
                    <a:pt x="60268" y="36532"/>
                  </a:lnTo>
                  <a:lnTo>
                    <a:pt x="60268" y="36808"/>
                  </a:lnTo>
                  <a:lnTo>
                    <a:pt x="60544" y="36808"/>
                  </a:lnTo>
                  <a:lnTo>
                    <a:pt x="60820" y="36808"/>
                  </a:lnTo>
                  <a:lnTo>
                    <a:pt x="60820" y="37085"/>
                  </a:lnTo>
                  <a:lnTo>
                    <a:pt x="61096" y="37361"/>
                  </a:lnTo>
                  <a:lnTo>
                    <a:pt x="61096" y="37638"/>
                  </a:lnTo>
                  <a:lnTo>
                    <a:pt x="61372" y="37638"/>
                  </a:lnTo>
                  <a:lnTo>
                    <a:pt x="61372" y="37914"/>
                  </a:lnTo>
                  <a:lnTo>
                    <a:pt x="61372" y="38191"/>
                  </a:lnTo>
                  <a:lnTo>
                    <a:pt x="61372" y="38467"/>
                  </a:lnTo>
                  <a:lnTo>
                    <a:pt x="61372" y="38744"/>
                  </a:lnTo>
                  <a:lnTo>
                    <a:pt x="61372" y="39020"/>
                  </a:lnTo>
                  <a:lnTo>
                    <a:pt x="61372" y="39297"/>
                  </a:lnTo>
                  <a:lnTo>
                    <a:pt x="61096" y="39297"/>
                  </a:lnTo>
                  <a:lnTo>
                    <a:pt x="61096" y="39573"/>
                  </a:lnTo>
                  <a:lnTo>
                    <a:pt x="61096" y="39849"/>
                  </a:lnTo>
                  <a:lnTo>
                    <a:pt x="60820" y="39849"/>
                  </a:lnTo>
                  <a:lnTo>
                    <a:pt x="60820" y="40126"/>
                  </a:lnTo>
                  <a:lnTo>
                    <a:pt x="60544" y="40126"/>
                  </a:lnTo>
                  <a:lnTo>
                    <a:pt x="60544" y="40402"/>
                  </a:lnTo>
                  <a:lnTo>
                    <a:pt x="60268" y="40402"/>
                  </a:lnTo>
                  <a:lnTo>
                    <a:pt x="60268" y="40679"/>
                  </a:lnTo>
                  <a:lnTo>
                    <a:pt x="59991" y="40679"/>
                  </a:lnTo>
                  <a:lnTo>
                    <a:pt x="59991" y="40955"/>
                  </a:lnTo>
                  <a:lnTo>
                    <a:pt x="59715" y="40955"/>
                  </a:lnTo>
                  <a:lnTo>
                    <a:pt x="59439" y="40955"/>
                  </a:lnTo>
                  <a:lnTo>
                    <a:pt x="59439" y="41232"/>
                  </a:lnTo>
                  <a:lnTo>
                    <a:pt x="59163" y="41232"/>
                  </a:lnTo>
                  <a:lnTo>
                    <a:pt x="58886" y="41232"/>
                  </a:lnTo>
                  <a:lnTo>
                    <a:pt x="58886" y="41508"/>
                  </a:lnTo>
                  <a:lnTo>
                    <a:pt x="58610" y="41508"/>
                  </a:lnTo>
                  <a:lnTo>
                    <a:pt x="58334" y="41508"/>
                  </a:lnTo>
                  <a:lnTo>
                    <a:pt x="58334" y="41785"/>
                  </a:lnTo>
                  <a:lnTo>
                    <a:pt x="58057" y="41785"/>
                  </a:lnTo>
                  <a:lnTo>
                    <a:pt x="57781" y="41785"/>
                  </a:lnTo>
                  <a:lnTo>
                    <a:pt x="57781" y="42061"/>
                  </a:lnTo>
                  <a:lnTo>
                    <a:pt x="57505" y="42061"/>
                  </a:lnTo>
                  <a:lnTo>
                    <a:pt x="57229" y="42061"/>
                  </a:lnTo>
                  <a:lnTo>
                    <a:pt x="57229" y="42338"/>
                  </a:lnTo>
                  <a:lnTo>
                    <a:pt x="56952" y="42338"/>
                  </a:lnTo>
                  <a:lnTo>
                    <a:pt x="56676" y="42338"/>
                  </a:lnTo>
                  <a:lnTo>
                    <a:pt x="56676" y="42614"/>
                  </a:lnTo>
                  <a:lnTo>
                    <a:pt x="56400" y="42614"/>
                  </a:lnTo>
                  <a:lnTo>
                    <a:pt x="56400" y="42890"/>
                  </a:lnTo>
                  <a:lnTo>
                    <a:pt x="56124" y="42890"/>
                  </a:lnTo>
                  <a:lnTo>
                    <a:pt x="55847" y="42890"/>
                  </a:lnTo>
                  <a:lnTo>
                    <a:pt x="55571" y="42890"/>
                  </a:lnTo>
                  <a:lnTo>
                    <a:pt x="55571" y="42614"/>
                  </a:lnTo>
                  <a:lnTo>
                    <a:pt x="55295" y="42614"/>
                  </a:lnTo>
                  <a:lnTo>
                    <a:pt x="55295" y="42338"/>
                  </a:lnTo>
                  <a:lnTo>
                    <a:pt x="55019" y="42338"/>
                  </a:lnTo>
                  <a:lnTo>
                    <a:pt x="55019" y="42061"/>
                  </a:lnTo>
                  <a:lnTo>
                    <a:pt x="54742" y="42061"/>
                  </a:lnTo>
                  <a:lnTo>
                    <a:pt x="54466" y="42061"/>
                  </a:lnTo>
                  <a:lnTo>
                    <a:pt x="54466" y="41785"/>
                  </a:lnTo>
                  <a:lnTo>
                    <a:pt x="54190" y="41785"/>
                  </a:lnTo>
                  <a:lnTo>
                    <a:pt x="54190" y="41508"/>
                  </a:lnTo>
                  <a:lnTo>
                    <a:pt x="53913" y="41508"/>
                  </a:lnTo>
                  <a:lnTo>
                    <a:pt x="53913" y="41232"/>
                  </a:lnTo>
                  <a:lnTo>
                    <a:pt x="53637" y="41232"/>
                  </a:lnTo>
                  <a:lnTo>
                    <a:pt x="53637" y="40955"/>
                  </a:lnTo>
                  <a:lnTo>
                    <a:pt x="53361" y="40955"/>
                  </a:lnTo>
                  <a:lnTo>
                    <a:pt x="53085" y="40955"/>
                  </a:lnTo>
                  <a:lnTo>
                    <a:pt x="53085" y="41232"/>
                  </a:lnTo>
                  <a:lnTo>
                    <a:pt x="52808" y="41508"/>
                  </a:lnTo>
                  <a:lnTo>
                    <a:pt x="52532" y="41785"/>
                  </a:lnTo>
                  <a:lnTo>
                    <a:pt x="52256" y="42061"/>
                  </a:lnTo>
                  <a:lnTo>
                    <a:pt x="51980" y="42338"/>
                  </a:lnTo>
                  <a:lnTo>
                    <a:pt x="51980" y="42614"/>
                  </a:lnTo>
                  <a:lnTo>
                    <a:pt x="51703" y="42614"/>
                  </a:lnTo>
                  <a:lnTo>
                    <a:pt x="51980" y="42890"/>
                  </a:lnTo>
                  <a:lnTo>
                    <a:pt x="52256" y="43167"/>
                  </a:lnTo>
                  <a:lnTo>
                    <a:pt x="52532" y="43167"/>
                  </a:lnTo>
                  <a:lnTo>
                    <a:pt x="52532" y="43444"/>
                  </a:lnTo>
                  <a:lnTo>
                    <a:pt x="52808" y="43444"/>
                  </a:lnTo>
                  <a:lnTo>
                    <a:pt x="52808" y="43720"/>
                  </a:lnTo>
                  <a:lnTo>
                    <a:pt x="53085" y="43720"/>
                  </a:lnTo>
                  <a:lnTo>
                    <a:pt x="53085" y="43996"/>
                  </a:lnTo>
                  <a:lnTo>
                    <a:pt x="53361" y="43996"/>
                  </a:lnTo>
                  <a:lnTo>
                    <a:pt x="53361" y="44273"/>
                  </a:lnTo>
                  <a:lnTo>
                    <a:pt x="53637" y="44273"/>
                  </a:lnTo>
                  <a:lnTo>
                    <a:pt x="53637" y="44549"/>
                  </a:lnTo>
                  <a:lnTo>
                    <a:pt x="53913" y="44549"/>
                  </a:lnTo>
                  <a:lnTo>
                    <a:pt x="53913" y="44826"/>
                  </a:lnTo>
                  <a:lnTo>
                    <a:pt x="54190" y="44826"/>
                  </a:lnTo>
                  <a:lnTo>
                    <a:pt x="54466" y="45102"/>
                  </a:lnTo>
                  <a:lnTo>
                    <a:pt x="54742" y="45102"/>
                  </a:lnTo>
                  <a:lnTo>
                    <a:pt x="54742" y="45379"/>
                  </a:lnTo>
                  <a:lnTo>
                    <a:pt x="55019" y="45379"/>
                  </a:lnTo>
                  <a:lnTo>
                    <a:pt x="55019" y="45655"/>
                  </a:lnTo>
                  <a:lnTo>
                    <a:pt x="55295" y="45655"/>
                  </a:lnTo>
                  <a:lnTo>
                    <a:pt x="55295" y="45932"/>
                  </a:lnTo>
                  <a:lnTo>
                    <a:pt x="55571" y="45932"/>
                  </a:lnTo>
                  <a:lnTo>
                    <a:pt x="55847" y="45932"/>
                  </a:lnTo>
                  <a:lnTo>
                    <a:pt x="55847" y="45655"/>
                  </a:lnTo>
                  <a:lnTo>
                    <a:pt x="56124" y="45655"/>
                  </a:lnTo>
                  <a:lnTo>
                    <a:pt x="56400" y="45655"/>
                  </a:lnTo>
                  <a:lnTo>
                    <a:pt x="56676" y="45655"/>
                  </a:lnTo>
                  <a:lnTo>
                    <a:pt x="56676" y="45932"/>
                  </a:lnTo>
                  <a:lnTo>
                    <a:pt x="56952" y="45932"/>
                  </a:lnTo>
                  <a:lnTo>
                    <a:pt x="56952" y="46208"/>
                  </a:lnTo>
                  <a:lnTo>
                    <a:pt x="56952" y="46485"/>
                  </a:lnTo>
                  <a:lnTo>
                    <a:pt x="56952" y="46761"/>
                  </a:lnTo>
                  <a:lnTo>
                    <a:pt x="56952" y="47037"/>
                  </a:lnTo>
                  <a:lnTo>
                    <a:pt x="56952" y="47314"/>
                  </a:lnTo>
                  <a:lnTo>
                    <a:pt x="56952" y="47591"/>
                  </a:lnTo>
                  <a:lnTo>
                    <a:pt x="56952" y="47867"/>
                  </a:lnTo>
                  <a:lnTo>
                    <a:pt x="56952" y="48143"/>
                  </a:lnTo>
                  <a:lnTo>
                    <a:pt x="56952" y="48420"/>
                  </a:lnTo>
                  <a:lnTo>
                    <a:pt x="56676" y="48420"/>
                  </a:lnTo>
                  <a:lnTo>
                    <a:pt x="56676" y="48696"/>
                  </a:lnTo>
                  <a:lnTo>
                    <a:pt x="56400" y="48696"/>
                  </a:lnTo>
                  <a:lnTo>
                    <a:pt x="56400" y="48973"/>
                  </a:lnTo>
                  <a:lnTo>
                    <a:pt x="56400" y="49249"/>
                  </a:lnTo>
                  <a:lnTo>
                    <a:pt x="56400" y="49526"/>
                  </a:lnTo>
                  <a:lnTo>
                    <a:pt x="56400" y="49802"/>
                  </a:lnTo>
                  <a:lnTo>
                    <a:pt x="56400" y="50078"/>
                  </a:lnTo>
                  <a:lnTo>
                    <a:pt x="56676" y="50078"/>
                  </a:lnTo>
                  <a:lnTo>
                    <a:pt x="56952" y="50078"/>
                  </a:lnTo>
                  <a:lnTo>
                    <a:pt x="56952" y="50355"/>
                  </a:lnTo>
                  <a:lnTo>
                    <a:pt x="57229" y="50355"/>
                  </a:lnTo>
                  <a:lnTo>
                    <a:pt x="57505" y="50355"/>
                  </a:lnTo>
                  <a:lnTo>
                    <a:pt x="57505" y="50632"/>
                  </a:lnTo>
                  <a:lnTo>
                    <a:pt x="57781" y="50632"/>
                  </a:lnTo>
                  <a:lnTo>
                    <a:pt x="58057" y="50632"/>
                  </a:lnTo>
                  <a:lnTo>
                    <a:pt x="58334" y="50632"/>
                  </a:lnTo>
                  <a:lnTo>
                    <a:pt x="58334" y="50908"/>
                  </a:lnTo>
                  <a:lnTo>
                    <a:pt x="58610" y="50908"/>
                  </a:lnTo>
                  <a:lnTo>
                    <a:pt x="58610" y="51184"/>
                  </a:lnTo>
                  <a:lnTo>
                    <a:pt x="58610" y="51461"/>
                  </a:lnTo>
                  <a:lnTo>
                    <a:pt x="58610" y="51738"/>
                  </a:lnTo>
                  <a:lnTo>
                    <a:pt x="58334" y="51738"/>
                  </a:lnTo>
                  <a:lnTo>
                    <a:pt x="58334" y="52014"/>
                  </a:lnTo>
                  <a:lnTo>
                    <a:pt x="58057" y="52014"/>
                  </a:lnTo>
                  <a:lnTo>
                    <a:pt x="58057" y="52290"/>
                  </a:lnTo>
                  <a:lnTo>
                    <a:pt x="58057" y="52567"/>
                  </a:lnTo>
                  <a:lnTo>
                    <a:pt x="58057" y="52843"/>
                  </a:lnTo>
                  <a:lnTo>
                    <a:pt x="58057" y="53120"/>
                  </a:lnTo>
                  <a:lnTo>
                    <a:pt x="58334" y="53120"/>
                  </a:lnTo>
                  <a:lnTo>
                    <a:pt x="58334" y="53396"/>
                  </a:lnTo>
                  <a:lnTo>
                    <a:pt x="58610" y="53396"/>
                  </a:lnTo>
                  <a:lnTo>
                    <a:pt x="58886" y="53396"/>
                  </a:lnTo>
                  <a:lnTo>
                    <a:pt x="59163" y="53396"/>
                  </a:lnTo>
                  <a:lnTo>
                    <a:pt x="59439" y="53396"/>
                  </a:lnTo>
                  <a:lnTo>
                    <a:pt x="59715" y="53396"/>
                  </a:lnTo>
                  <a:lnTo>
                    <a:pt x="59991" y="53396"/>
                  </a:lnTo>
                  <a:lnTo>
                    <a:pt x="60268" y="53396"/>
                  </a:lnTo>
                  <a:lnTo>
                    <a:pt x="60544" y="53396"/>
                  </a:lnTo>
                  <a:lnTo>
                    <a:pt x="60820" y="53396"/>
                  </a:lnTo>
                  <a:lnTo>
                    <a:pt x="61096" y="53673"/>
                  </a:lnTo>
                  <a:lnTo>
                    <a:pt x="61372" y="53673"/>
                  </a:lnTo>
                  <a:lnTo>
                    <a:pt x="61649" y="53673"/>
                  </a:lnTo>
                  <a:lnTo>
                    <a:pt x="61649" y="53949"/>
                  </a:lnTo>
                  <a:lnTo>
                    <a:pt x="61649" y="54225"/>
                  </a:lnTo>
                  <a:lnTo>
                    <a:pt x="61649" y="54502"/>
                  </a:lnTo>
                  <a:lnTo>
                    <a:pt x="61649" y="54779"/>
                  </a:lnTo>
                  <a:lnTo>
                    <a:pt x="61649" y="55055"/>
                  </a:lnTo>
                  <a:lnTo>
                    <a:pt x="61649" y="55331"/>
                  </a:lnTo>
                  <a:lnTo>
                    <a:pt x="61925" y="55331"/>
                  </a:lnTo>
                  <a:lnTo>
                    <a:pt x="61925" y="55608"/>
                  </a:lnTo>
                  <a:lnTo>
                    <a:pt x="61925" y="55884"/>
                  </a:lnTo>
                  <a:lnTo>
                    <a:pt x="61925" y="56161"/>
                  </a:lnTo>
                  <a:lnTo>
                    <a:pt x="61925" y="56437"/>
                  </a:lnTo>
                  <a:lnTo>
                    <a:pt x="61925" y="56714"/>
                  </a:lnTo>
                  <a:lnTo>
                    <a:pt x="61925" y="56990"/>
                  </a:lnTo>
                  <a:lnTo>
                    <a:pt x="62201" y="56990"/>
                  </a:lnTo>
                  <a:lnTo>
                    <a:pt x="62201" y="57267"/>
                  </a:lnTo>
                  <a:lnTo>
                    <a:pt x="62201" y="57543"/>
                  </a:lnTo>
                  <a:lnTo>
                    <a:pt x="62478" y="57543"/>
                  </a:lnTo>
                  <a:lnTo>
                    <a:pt x="62478" y="57820"/>
                  </a:lnTo>
                  <a:lnTo>
                    <a:pt x="62478" y="58096"/>
                  </a:lnTo>
                  <a:lnTo>
                    <a:pt x="62754" y="58096"/>
                  </a:lnTo>
                  <a:lnTo>
                    <a:pt x="62754" y="58372"/>
                  </a:lnTo>
                  <a:lnTo>
                    <a:pt x="62754" y="58649"/>
                  </a:lnTo>
                  <a:lnTo>
                    <a:pt x="63030" y="58649"/>
                  </a:lnTo>
                  <a:lnTo>
                    <a:pt x="63030" y="58925"/>
                  </a:lnTo>
                  <a:lnTo>
                    <a:pt x="63030" y="59202"/>
                  </a:lnTo>
                  <a:lnTo>
                    <a:pt x="63307" y="59202"/>
                  </a:lnTo>
                  <a:lnTo>
                    <a:pt x="63307" y="59478"/>
                  </a:lnTo>
                  <a:lnTo>
                    <a:pt x="63307" y="59755"/>
                  </a:lnTo>
                  <a:lnTo>
                    <a:pt x="63307" y="60031"/>
                  </a:lnTo>
                  <a:lnTo>
                    <a:pt x="63583" y="60031"/>
                  </a:lnTo>
                  <a:lnTo>
                    <a:pt x="63583" y="60308"/>
                  </a:lnTo>
                  <a:lnTo>
                    <a:pt x="63859" y="60308"/>
                  </a:lnTo>
                  <a:lnTo>
                    <a:pt x="63859" y="60584"/>
                  </a:lnTo>
                  <a:lnTo>
                    <a:pt x="63859" y="60861"/>
                  </a:lnTo>
                  <a:lnTo>
                    <a:pt x="63859" y="61137"/>
                  </a:lnTo>
                  <a:lnTo>
                    <a:pt x="63859" y="61414"/>
                  </a:lnTo>
                  <a:lnTo>
                    <a:pt x="63859" y="61690"/>
                  </a:lnTo>
                  <a:lnTo>
                    <a:pt x="63583" y="61690"/>
                  </a:lnTo>
                  <a:lnTo>
                    <a:pt x="63583" y="61967"/>
                  </a:lnTo>
                  <a:lnTo>
                    <a:pt x="63583" y="62243"/>
                  </a:lnTo>
                  <a:lnTo>
                    <a:pt x="63583" y="62519"/>
                  </a:lnTo>
                  <a:lnTo>
                    <a:pt x="63583" y="62796"/>
                  </a:lnTo>
                  <a:lnTo>
                    <a:pt x="63583" y="63072"/>
                  </a:lnTo>
                  <a:lnTo>
                    <a:pt x="63583" y="63349"/>
                  </a:lnTo>
                  <a:lnTo>
                    <a:pt x="63583" y="63625"/>
                  </a:lnTo>
                  <a:lnTo>
                    <a:pt x="63583" y="63902"/>
                  </a:lnTo>
                  <a:lnTo>
                    <a:pt x="63583" y="64178"/>
                  </a:lnTo>
                  <a:lnTo>
                    <a:pt x="63307" y="64178"/>
                  </a:lnTo>
                  <a:lnTo>
                    <a:pt x="63307" y="64455"/>
                  </a:lnTo>
                  <a:lnTo>
                    <a:pt x="63307" y="64731"/>
                  </a:lnTo>
                  <a:lnTo>
                    <a:pt x="63307" y="65008"/>
                  </a:lnTo>
                  <a:lnTo>
                    <a:pt x="63307" y="65284"/>
                  </a:lnTo>
                  <a:lnTo>
                    <a:pt x="63307" y="65561"/>
                  </a:lnTo>
                  <a:lnTo>
                    <a:pt x="63583" y="65561"/>
                  </a:lnTo>
                  <a:lnTo>
                    <a:pt x="63583" y="65837"/>
                  </a:lnTo>
                  <a:lnTo>
                    <a:pt x="63859" y="65837"/>
                  </a:lnTo>
                  <a:lnTo>
                    <a:pt x="63859" y="66113"/>
                  </a:lnTo>
                  <a:lnTo>
                    <a:pt x="64135" y="66113"/>
                  </a:lnTo>
                  <a:lnTo>
                    <a:pt x="64135" y="66390"/>
                  </a:lnTo>
                  <a:lnTo>
                    <a:pt x="63859" y="66390"/>
                  </a:lnTo>
                  <a:lnTo>
                    <a:pt x="63859" y="66666"/>
                  </a:lnTo>
                  <a:lnTo>
                    <a:pt x="63583" y="66666"/>
                  </a:lnTo>
                  <a:lnTo>
                    <a:pt x="63583" y="66943"/>
                  </a:lnTo>
                  <a:lnTo>
                    <a:pt x="63307" y="66943"/>
                  </a:lnTo>
                  <a:lnTo>
                    <a:pt x="63307" y="67219"/>
                  </a:lnTo>
                  <a:lnTo>
                    <a:pt x="63307" y="67496"/>
                  </a:lnTo>
                  <a:lnTo>
                    <a:pt x="63030" y="67496"/>
                  </a:lnTo>
                  <a:lnTo>
                    <a:pt x="63030" y="67772"/>
                  </a:lnTo>
                  <a:lnTo>
                    <a:pt x="62754" y="67772"/>
                  </a:lnTo>
                  <a:lnTo>
                    <a:pt x="62478" y="67772"/>
                  </a:lnTo>
                  <a:lnTo>
                    <a:pt x="62478" y="68049"/>
                  </a:lnTo>
                  <a:lnTo>
                    <a:pt x="62201" y="68049"/>
                  </a:lnTo>
                  <a:lnTo>
                    <a:pt x="62201" y="68325"/>
                  </a:lnTo>
                  <a:lnTo>
                    <a:pt x="61925" y="68325"/>
                  </a:lnTo>
                  <a:lnTo>
                    <a:pt x="61925" y="68602"/>
                  </a:lnTo>
                  <a:lnTo>
                    <a:pt x="61649" y="68602"/>
                  </a:lnTo>
                  <a:lnTo>
                    <a:pt x="61649" y="68878"/>
                  </a:lnTo>
                  <a:lnTo>
                    <a:pt x="61372" y="68878"/>
                  </a:lnTo>
                  <a:lnTo>
                    <a:pt x="61372" y="69155"/>
                  </a:lnTo>
                  <a:lnTo>
                    <a:pt x="61096" y="69155"/>
                  </a:lnTo>
                  <a:lnTo>
                    <a:pt x="61096" y="69431"/>
                  </a:lnTo>
                  <a:lnTo>
                    <a:pt x="60820" y="69431"/>
                  </a:lnTo>
                  <a:lnTo>
                    <a:pt x="60820" y="69708"/>
                  </a:lnTo>
                  <a:lnTo>
                    <a:pt x="60544" y="69708"/>
                  </a:lnTo>
                  <a:lnTo>
                    <a:pt x="60544" y="69984"/>
                  </a:lnTo>
                  <a:lnTo>
                    <a:pt x="60268" y="69984"/>
                  </a:lnTo>
                  <a:lnTo>
                    <a:pt x="60268" y="70260"/>
                  </a:lnTo>
                  <a:lnTo>
                    <a:pt x="59991" y="70260"/>
                  </a:lnTo>
                  <a:lnTo>
                    <a:pt x="59991" y="70537"/>
                  </a:lnTo>
                  <a:lnTo>
                    <a:pt x="59715" y="70537"/>
                  </a:lnTo>
                  <a:lnTo>
                    <a:pt x="59439" y="70537"/>
                  </a:lnTo>
                  <a:lnTo>
                    <a:pt x="59439" y="70813"/>
                  </a:lnTo>
                  <a:lnTo>
                    <a:pt x="59163" y="70813"/>
                  </a:lnTo>
                  <a:lnTo>
                    <a:pt x="58886" y="70813"/>
                  </a:lnTo>
                  <a:lnTo>
                    <a:pt x="58610" y="70813"/>
                  </a:lnTo>
                  <a:lnTo>
                    <a:pt x="58334" y="70813"/>
                  </a:lnTo>
                  <a:lnTo>
                    <a:pt x="58334" y="71090"/>
                  </a:lnTo>
                  <a:lnTo>
                    <a:pt x="58057" y="71090"/>
                  </a:lnTo>
                  <a:lnTo>
                    <a:pt x="58057" y="71366"/>
                  </a:lnTo>
                  <a:lnTo>
                    <a:pt x="57781" y="71366"/>
                  </a:lnTo>
                  <a:lnTo>
                    <a:pt x="57781" y="71643"/>
                  </a:lnTo>
                  <a:lnTo>
                    <a:pt x="57781" y="71919"/>
                  </a:lnTo>
                  <a:lnTo>
                    <a:pt x="57781" y="72196"/>
                  </a:lnTo>
                  <a:lnTo>
                    <a:pt x="57781" y="72472"/>
                  </a:lnTo>
                  <a:lnTo>
                    <a:pt x="57505" y="72472"/>
                  </a:lnTo>
                  <a:lnTo>
                    <a:pt x="57505" y="72749"/>
                  </a:lnTo>
                  <a:lnTo>
                    <a:pt x="57505" y="73025"/>
                  </a:lnTo>
                  <a:lnTo>
                    <a:pt x="57505" y="73301"/>
                  </a:lnTo>
                  <a:lnTo>
                    <a:pt x="57505" y="73578"/>
                  </a:lnTo>
                  <a:lnTo>
                    <a:pt x="57505" y="73855"/>
                  </a:lnTo>
                  <a:lnTo>
                    <a:pt x="57505" y="74131"/>
                  </a:lnTo>
                  <a:lnTo>
                    <a:pt x="57505" y="74407"/>
                  </a:lnTo>
                  <a:lnTo>
                    <a:pt x="57229" y="74407"/>
                  </a:lnTo>
                  <a:lnTo>
                    <a:pt x="57229" y="74684"/>
                  </a:lnTo>
                  <a:lnTo>
                    <a:pt x="56952" y="74960"/>
                  </a:lnTo>
                  <a:lnTo>
                    <a:pt x="56676" y="74960"/>
                  </a:lnTo>
                  <a:lnTo>
                    <a:pt x="56676" y="75237"/>
                  </a:lnTo>
                  <a:lnTo>
                    <a:pt x="56400" y="75237"/>
                  </a:lnTo>
                  <a:lnTo>
                    <a:pt x="56400" y="75513"/>
                  </a:lnTo>
                  <a:lnTo>
                    <a:pt x="56124" y="75513"/>
                  </a:lnTo>
                  <a:lnTo>
                    <a:pt x="55847" y="75513"/>
                  </a:lnTo>
                  <a:lnTo>
                    <a:pt x="55847" y="75790"/>
                  </a:lnTo>
                  <a:lnTo>
                    <a:pt x="55571" y="75790"/>
                  </a:lnTo>
                  <a:lnTo>
                    <a:pt x="55295" y="75790"/>
                  </a:lnTo>
                  <a:lnTo>
                    <a:pt x="55019" y="75790"/>
                  </a:lnTo>
                  <a:lnTo>
                    <a:pt x="55019" y="76066"/>
                  </a:lnTo>
                  <a:lnTo>
                    <a:pt x="54742" y="76066"/>
                  </a:lnTo>
                  <a:lnTo>
                    <a:pt x="54466" y="76066"/>
                  </a:lnTo>
                  <a:lnTo>
                    <a:pt x="54190" y="76066"/>
                  </a:lnTo>
                  <a:lnTo>
                    <a:pt x="53913" y="76066"/>
                  </a:lnTo>
                  <a:lnTo>
                    <a:pt x="53637" y="75790"/>
                  </a:lnTo>
                  <a:lnTo>
                    <a:pt x="53361" y="75513"/>
                  </a:lnTo>
                  <a:lnTo>
                    <a:pt x="53361" y="75237"/>
                  </a:lnTo>
                  <a:lnTo>
                    <a:pt x="53085" y="75237"/>
                  </a:lnTo>
                  <a:lnTo>
                    <a:pt x="52808" y="75237"/>
                  </a:lnTo>
                  <a:lnTo>
                    <a:pt x="52808" y="74960"/>
                  </a:lnTo>
                  <a:lnTo>
                    <a:pt x="52532" y="74960"/>
                  </a:lnTo>
                  <a:lnTo>
                    <a:pt x="52256" y="74960"/>
                  </a:lnTo>
                  <a:lnTo>
                    <a:pt x="51980" y="74684"/>
                  </a:lnTo>
                  <a:lnTo>
                    <a:pt x="51980" y="74407"/>
                  </a:lnTo>
                  <a:lnTo>
                    <a:pt x="51703" y="74407"/>
                  </a:lnTo>
                  <a:lnTo>
                    <a:pt x="51427" y="74407"/>
                  </a:lnTo>
                  <a:lnTo>
                    <a:pt x="51151" y="74407"/>
                  </a:lnTo>
                  <a:lnTo>
                    <a:pt x="50875" y="74407"/>
                  </a:lnTo>
                  <a:lnTo>
                    <a:pt x="50598" y="74407"/>
                  </a:lnTo>
                  <a:lnTo>
                    <a:pt x="50322" y="74131"/>
                  </a:lnTo>
                  <a:lnTo>
                    <a:pt x="50046" y="74131"/>
                  </a:lnTo>
                  <a:lnTo>
                    <a:pt x="49769" y="73855"/>
                  </a:lnTo>
                  <a:lnTo>
                    <a:pt x="49493" y="73855"/>
                  </a:lnTo>
                  <a:lnTo>
                    <a:pt x="49493" y="73578"/>
                  </a:lnTo>
                  <a:lnTo>
                    <a:pt x="49217" y="73578"/>
                  </a:lnTo>
                  <a:lnTo>
                    <a:pt x="48941" y="73301"/>
                  </a:lnTo>
                  <a:lnTo>
                    <a:pt x="48664" y="73301"/>
                  </a:lnTo>
                  <a:lnTo>
                    <a:pt x="48664" y="73025"/>
                  </a:lnTo>
                  <a:lnTo>
                    <a:pt x="48388" y="73025"/>
                  </a:lnTo>
                  <a:lnTo>
                    <a:pt x="48112" y="72749"/>
                  </a:lnTo>
                  <a:lnTo>
                    <a:pt x="47836" y="72749"/>
                  </a:lnTo>
                  <a:lnTo>
                    <a:pt x="47559" y="72749"/>
                  </a:lnTo>
                  <a:lnTo>
                    <a:pt x="47559" y="72472"/>
                  </a:lnTo>
                  <a:lnTo>
                    <a:pt x="47283" y="72472"/>
                  </a:lnTo>
                  <a:lnTo>
                    <a:pt x="47007" y="72472"/>
                  </a:lnTo>
                  <a:lnTo>
                    <a:pt x="47007" y="72196"/>
                  </a:lnTo>
                  <a:lnTo>
                    <a:pt x="46731" y="72196"/>
                  </a:lnTo>
                  <a:lnTo>
                    <a:pt x="46731" y="71919"/>
                  </a:lnTo>
                  <a:lnTo>
                    <a:pt x="46454" y="71919"/>
                  </a:lnTo>
                  <a:lnTo>
                    <a:pt x="46454" y="71643"/>
                  </a:lnTo>
                  <a:lnTo>
                    <a:pt x="46454" y="71366"/>
                  </a:lnTo>
                  <a:lnTo>
                    <a:pt x="46178" y="71090"/>
                  </a:lnTo>
                  <a:lnTo>
                    <a:pt x="45902" y="70813"/>
                  </a:lnTo>
                  <a:lnTo>
                    <a:pt x="45626" y="70813"/>
                  </a:lnTo>
                  <a:lnTo>
                    <a:pt x="45349" y="70813"/>
                  </a:lnTo>
                  <a:lnTo>
                    <a:pt x="45349" y="71090"/>
                  </a:lnTo>
                  <a:lnTo>
                    <a:pt x="45073" y="71090"/>
                  </a:lnTo>
                  <a:lnTo>
                    <a:pt x="45073" y="71366"/>
                  </a:lnTo>
                  <a:lnTo>
                    <a:pt x="44797" y="71366"/>
                  </a:lnTo>
                  <a:lnTo>
                    <a:pt x="44797" y="71643"/>
                  </a:lnTo>
                  <a:lnTo>
                    <a:pt x="44520" y="71919"/>
                  </a:lnTo>
                  <a:lnTo>
                    <a:pt x="44520" y="72196"/>
                  </a:lnTo>
                  <a:lnTo>
                    <a:pt x="44244" y="72196"/>
                  </a:lnTo>
                  <a:lnTo>
                    <a:pt x="44244" y="72472"/>
                  </a:lnTo>
                  <a:lnTo>
                    <a:pt x="43968" y="72472"/>
                  </a:lnTo>
                  <a:lnTo>
                    <a:pt x="43692" y="72472"/>
                  </a:lnTo>
                  <a:lnTo>
                    <a:pt x="43692" y="72749"/>
                  </a:lnTo>
                  <a:lnTo>
                    <a:pt x="43415" y="72749"/>
                  </a:lnTo>
                  <a:lnTo>
                    <a:pt x="43139" y="72749"/>
                  </a:lnTo>
                  <a:lnTo>
                    <a:pt x="42863" y="73025"/>
                  </a:lnTo>
                  <a:lnTo>
                    <a:pt x="42863" y="73301"/>
                  </a:lnTo>
                  <a:lnTo>
                    <a:pt x="42587" y="73301"/>
                  </a:lnTo>
                  <a:lnTo>
                    <a:pt x="42587" y="73578"/>
                  </a:lnTo>
                  <a:lnTo>
                    <a:pt x="42310" y="73855"/>
                  </a:lnTo>
                  <a:lnTo>
                    <a:pt x="42034" y="73855"/>
                  </a:lnTo>
                  <a:lnTo>
                    <a:pt x="41758" y="73855"/>
                  </a:lnTo>
                  <a:lnTo>
                    <a:pt x="41482" y="73855"/>
                  </a:lnTo>
                  <a:lnTo>
                    <a:pt x="41482" y="74131"/>
                  </a:lnTo>
                  <a:lnTo>
                    <a:pt x="41205" y="74131"/>
                  </a:lnTo>
                  <a:lnTo>
                    <a:pt x="41205" y="74407"/>
                  </a:lnTo>
                  <a:lnTo>
                    <a:pt x="40929" y="74684"/>
                  </a:lnTo>
                  <a:lnTo>
                    <a:pt x="40653" y="74960"/>
                  </a:lnTo>
                  <a:lnTo>
                    <a:pt x="40376" y="74960"/>
                  </a:lnTo>
                  <a:lnTo>
                    <a:pt x="40376" y="75237"/>
                  </a:lnTo>
                  <a:lnTo>
                    <a:pt x="40100" y="75237"/>
                  </a:lnTo>
                  <a:lnTo>
                    <a:pt x="39824" y="75237"/>
                  </a:lnTo>
                  <a:lnTo>
                    <a:pt x="39824" y="75513"/>
                  </a:lnTo>
                  <a:lnTo>
                    <a:pt x="39548" y="75513"/>
                  </a:lnTo>
                  <a:lnTo>
                    <a:pt x="39271" y="75513"/>
                  </a:lnTo>
                  <a:lnTo>
                    <a:pt x="38995" y="75513"/>
                  </a:lnTo>
                  <a:lnTo>
                    <a:pt x="38719" y="75513"/>
                  </a:lnTo>
                  <a:lnTo>
                    <a:pt x="38443" y="75513"/>
                  </a:lnTo>
                  <a:lnTo>
                    <a:pt x="38167" y="75513"/>
                  </a:lnTo>
                  <a:lnTo>
                    <a:pt x="37890" y="75513"/>
                  </a:lnTo>
                  <a:lnTo>
                    <a:pt x="37614" y="75513"/>
                  </a:lnTo>
                  <a:lnTo>
                    <a:pt x="37614" y="75790"/>
                  </a:lnTo>
                  <a:lnTo>
                    <a:pt x="37338" y="75790"/>
                  </a:lnTo>
                  <a:lnTo>
                    <a:pt x="37061" y="75790"/>
                  </a:lnTo>
                  <a:lnTo>
                    <a:pt x="36785" y="75790"/>
                  </a:lnTo>
                  <a:lnTo>
                    <a:pt x="36509" y="75790"/>
                  </a:lnTo>
                  <a:lnTo>
                    <a:pt x="36232" y="76066"/>
                  </a:lnTo>
                  <a:lnTo>
                    <a:pt x="35956" y="76066"/>
                  </a:lnTo>
                  <a:lnTo>
                    <a:pt x="35680" y="76066"/>
                  </a:lnTo>
                  <a:lnTo>
                    <a:pt x="35680" y="76342"/>
                  </a:lnTo>
                  <a:lnTo>
                    <a:pt x="35404" y="76342"/>
                  </a:lnTo>
                  <a:lnTo>
                    <a:pt x="35127" y="76342"/>
                  </a:lnTo>
                  <a:lnTo>
                    <a:pt x="34851" y="76342"/>
                  </a:lnTo>
                  <a:lnTo>
                    <a:pt x="34575" y="76066"/>
                  </a:lnTo>
                  <a:lnTo>
                    <a:pt x="34299" y="75790"/>
                  </a:lnTo>
                  <a:lnTo>
                    <a:pt x="34023" y="75513"/>
                  </a:lnTo>
                  <a:lnTo>
                    <a:pt x="34023" y="75237"/>
                  </a:lnTo>
                  <a:lnTo>
                    <a:pt x="33746" y="75237"/>
                  </a:lnTo>
                  <a:lnTo>
                    <a:pt x="33470" y="75237"/>
                  </a:lnTo>
                  <a:lnTo>
                    <a:pt x="33194" y="75237"/>
                  </a:lnTo>
                  <a:lnTo>
                    <a:pt x="32917" y="75237"/>
                  </a:lnTo>
                  <a:lnTo>
                    <a:pt x="32641" y="75513"/>
                  </a:lnTo>
                  <a:lnTo>
                    <a:pt x="32365" y="75513"/>
                  </a:lnTo>
                  <a:lnTo>
                    <a:pt x="32088" y="75513"/>
                  </a:lnTo>
                  <a:lnTo>
                    <a:pt x="31812" y="75513"/>
                  </a:lnTo>
                  <a:lnTo>
                    <a:pt x="31812" y="75790"/>
                  </a:lnTo>
                  <a:lnTo>
                    <a:pt x="31536" y="75790"/>
                  </a:lnTo>
                  <a:lnTo>
                    <a:pt x="31260" y="75790"/>
                  </a:lnTo>
                  <a:lnTo>
                    <a:pt x="30983" y="75790"/>
                  </a:lnTo>
                  <a:lnTo>
                    <a:pt x="30983" y="76066"/>
                  </a:lnTo>
                  <a:lnTo>
                    <a:pt x="30707" y="76066"/>
                  </a:lnTo>
                  <a:lnTo>
                    <a:pt x="30707" y="76342"/>
                  </a:lnTo>
                  <a:lnTo>
                    <a:pt x="30707" y="76619"/>
                  </a:lnTo>
                  <a:lnTo>
                    <a:pt x="30707" y="76896"/>
                  </a:lnTo>
                  <a:lnTo>
                    <a:pt x="30431" y="77172"/>
                  </a:lnTo>
                  <a:lnTo>
                    <a:pt x="30155" y="77448"/>
                  </a:lnTo>
                  <a:lnTo>
                    <a:pt x="30155" y="77725"/>
                  </a:lnTo>
                  <a:lnTo>
                    <a:pt x="30155" y="78002"/>
                  </a:lnTo>
                  <a:lnTo>
                    <a:pt x="30155" y="78278"/>
                  </a:lnTo>
                  <a:lnTo>
                    <a:pt x="29879" y="78278"/>
                  </a:lnTo>
                  <a:lnTo>
                    <a:pt x="29879" y="78554"/>
                  </a:lnTo>
                  <a:lnTo>
                    <a:pt x="29879" y="78831"/>
                  </a:lnTo>
                  <a:lnTo>
                    <a:pt x="29602" y="78831"/>
                  </a:lnTo>
                  <a:lnTo>
                    <a:pt x="29602" y="79107"/>
                  </a:lnTo>
                  <a:lnTo>
                    <a:pt x="29602" y="79384"/>
                  </a:lnTo>
                  <a:lnTo>
                    <a:pt x="29326" y="79384"/>
                  </a:lnTo>
                  <a:lnTo>
                    <a:pt x="29326" y="79660"/>
                  </a:lnTo>
                  <a:lnTo>
                    <a:pt x="29326" y="79937"/>
                  </a:lnTo>
                  <a:lnTo>
                    <a:pt x="29050" y="79937"/>
                  </a:lnTo>
                  <a:lnTo>
                    <a:pt x="29050" y="80213"/>
                  </a:lnTo>
                  <a:lnTo>
                    <a:pt x="28773" y="80213"/>
                  </a:lnTo>
                  <a:lnTo>
                    <a:pt x="28773" y="80489"/>
                  </a:lnTo>
                  <a:lnTo>
                    <a:pt x="28497" y="80489"/>
                  </a:lnTo>
                  <a:lnTo>
                    <a:pt x="28221" y="80489"/>
                  </a:lnTo>
                  <a:lnTo>
                    <a:pt x="28221" y="80766"/>
                  </a:lnTo>
                  <a:lnTo>
                    <a:pt x="27944" y="80766"/>
                  </a:lnTo>
                  <a:lnTo>
                    <a:pt x="27944" y="81043"/>
                  </a:lnTo>
                  <a:lnTo>
                    <a:pt x="27668" y="81043"/>
                  </a:lnTo>
                  <a:lnTo>
                    <a:pt x="27668" y="81319"/>
                  </a:lnTo>
                  <a:lnTo>
                    <a:pt x="27668" y="81595"/>
                  </a:lnTo>
                  <a:lnTo>
                    <a:pt x="27668" y="81872"/>
                  </a:lnTo>
                  <a:lnTo>
                    <a:pt x="27668" y="82148"/>
                  </a:lnTo>
                  <a:lnTo>
                    <a:pt x="27392" y="82148"/>
                  </a:lnTo>
                  <a:lnTo>
                    <a:pt x="26287" y="83807"/>
                  </a:lnTo>
                  <a:lnTo>
                    <a:pt x="25735" y="84360"/>
                  </a:lnTo>
                  <a:lnTo>
                    <a:pt x="25182" y="84913"/>
                  </a:lnTo>
                  <a:lnTo>
                    <a:pt x="24353" y="85466"/>
                  </a:lnTo>
                  <a:lnTo>
                    <a:pt x="23801" y="86019"/>
                  </a:lnTo>
                  <a:lnTo>
                    <a:pt x="23248" y="86295"/>
                  </a:lnTo>
                  <a:lnTo>
                    <a:pt x="22419" y="86295"/>
                  </a:lnTo>
                  <a:lnTo>
                    <a:pt x="21314" y="86572"/>
                  </a:lnTo>
                  <a:lnTo>
                    <a:pt x="20209" y="86572"/>
                  </a:lnTo>
                  <a:lnTo>
                    <a:pt x="19104" y="86572"/>
                  </a:lnTo>
                  <a:lnTo>
                    <a:pt x="18275" y="86572"/>
                  </a:lnTo>
                  <a:lnTo>
                    <a:pt x="17170" y="86572"/>
                  </a:lnTo>
                  <a:lnTo>
                    <a:pt x="16341" y="86572"/>
                  </a:lnTo>
                  <a:lnTo>
                    <a:pt x="15236" y="86572"/>
                  </a:lnTo>
                  <a:lnTo>
                    <a:pt x="14131" y="86848"/>
                  </a:lnTo>
                  <a:lnTo>
                    <a:pt x="13303" y="87125"/>
                  </a:lnTo>
                  <a:lnTo>
                    <a:pt x="13026" y="87125"/>
                  </a:lnTo>
                  <a:lnTo>
                    <a:pt x="12750" y="87401"/>
                  </a:lnTo>
                  <a:lnTo>
                    <a:pt x="12474" y="87125"/>
                  </a:lnTo>
                  <a:lnTo>
                    <a:pt x="12474" y="86572"/>
                  </a:lnTo>
                  <a:lnTo>
                    <a:pt x="12198" y="86019"/>
                  </a:lnTo>
                  <a:lnTo>
                    <a:pt x="11921" y="85466"/>
                  </a:lnTo>
                  <a:lnTo>
                    <a:pt x="11921" y="84913"/>
                  </a:lnTo>
                  <a:lnTo>
                    <a:pt x="12198" y="84636"/>
                  </a:lnTo>
                  <a:lnTo>
                    <a:pt x="12198" y="84084"/>
                  </a:lnTo>
                  <a:lnTo>
                    <a:pt x="11921" y="83807"/>
                  </a:lnTo>
                  <a:lnTo>
                    <a:pt x="11645" y="83531"/>
                  </a:lnTo>
                  <a:lnTo>
                    <a:pt x="11645" y="82978"/>
                  </a:lnTo>
                  <a:lnTo>
                    <a:pt x="11369" y="82701"/>
                  </a:lnTo>
                  <a:lnTo>
                    <a:pt x="11369" y="82148"/>
                  </a:lnTo>
                  <a:lnTo>
                    <a:pt x="11369" y="81595"/>
                  </a:lnTo>
                  <a:lnTo>
                    <a:pt x="11369" y="81319"/>
                  </a:lnTo>
                  <a:lnTo>
                    <a:pt x="11092" y="81319"/>
                  </a:lnTo>
                  <a:lnTo>
                    <a:pt x="11092" y="81043"/>
                  </a:lnTo>
                  <a:lnTo>
                    <a:pt x="11092" y="80766"/>
                  </a:lnTo>
                  <a:lnTo>
                    <a:pt x="11092" y="80489"/>
                  </a:lnTo>
                  <a:lnTo>
                    <a:pt x="10816" y="80489"/>
                  </a:lnTo>
                  <a:lnTo>
                    <a:pt x="10816" y="80213"/>
                  </a:lnTo>
                  <a:lnTo>
                    <a:pt x="10816" y="79937"/>
                  </a:lnTo>
                  <a:lnTo>
                    <a:pt x="10816" y="79660"/>
                  </a:lnTo>
                  <a:lnTo>
                    <a:pt x="10816" y="79384"/>
                  </a:lnTo>
                  <a:lnTo>
                    <a:pt x="10816" y="79107"/>
                  </a:lnTo>
                  <a:lnTo>
                    <a:pt x="10816" y="78831"/>
                  </a:lnTo>
                  <a:lnTo>
                    <a:pt x="10816" y="78554"/>
                  </a:lnTo>
                  <a:lnTo>
                    <a:pt x="10540" y="78554"/>
                  </a:lnTo>
                  <a:lnTo>
                    <a:pt x="10540" y="78278"/>
                  </a:lnTo>
                  <a:lnTo>
                    <a:pt x="10540" y="78002"/>
                  </a:lnTo>
                  <a:lnTo>
                    <a:pt x="10263" y="78002"/>
                  </a:lnTo>
                  <a:lnTo>
                    <a:pt x="10263" y="77725"/>
                  </a:lnTo>
                  <a:lnTo>
                    <a:pt x="10263" y="77448"/>
                  </a:lnTo>
                  <a:lnTo>
                    <a:pt x="9987" y="77448"/>
                  </a:lnTo>
                  <a:lnTo>
                    <a:pt x="9987" y="77172"/>
                  </a:lnTo>
                  <a:lnTo>
                    <a:pt x="9987" y="76896"/>
                  </a:lnTo>
                  <a:lnTo>
                    <a:pt x="9711" y="76896"/>
                  </a:lnTo>
                  <a:lnTo>
                    <a:pt x="9711" y="76619"/>
                  </a:lnTo>
                  <a:lnTo>
                    <a:pt x="9711" y="76342"/>
                  </a:lnTo>
                  <a:lnTo>
                    <a:pt x="9711" y="76066"/>
                  </a:lnTo>
                  <a:lnTo>
                    <a:pt x="9435" y="75790"/>
                  </a:lnTo>
                  <a:lnTo>
                    <a:pt x="9435" y="75513"/>
                  </a:lnTo>
                  <a:lnTo>
                    <a:pt x="9435" y="75237"/>
                  </a:lnTo>
                  <a:lnTo>
                    <a:pt x="9159" y="75237"/>
                  </a:lnTo>
                  <a:lnTo>
                    <a:pt x="9159" y="74960"/>
                  </a:lnTo>
                  <a:lnTo>
                    <a:pt x="9159" y="74684"/>
                  </a:lnTo>
                  <a:lnTo>
                    <a:pt x="8882" y="74684"/>
                  </a:lnTo>
                  <a:lnTo>
                    <a:pt x="8882" y="74407"/>
                  </a:lnTo>
                  <a:lnTo>
                    <a:pt x="8882" y="74131"/>
                  </a:lnTo>
                  <a:lnTo>
                    <a:pt x="8606" y="74131"/>
                  </a:lnTo>
                  <a:lnTo>
                    <a:pt x="8606" y="73855"/>
                  </a:lnTo>
                  <a:lnTo>
                    <a:pt x="8330" y="73578"/>
                  </a:lnTo>
                  <a:lnTo>
                    <a:pt x="8330" y="73301"/>
                  </a:lnTo>
                  <a:lnTo>
                    <a:pt x="8054" y="73301"/>
                  </a:lnTo>
                  <a:lnTo>
                    <a:pt x="8054" y="73025"/>
                  </a:lnTo>
                  <a:lnTo>
                    <a:pt x="7777" y="73025"/>
                  </a:lnTo>
                  <a:lnTo>
                    <a:pt x="7777" y="72749"/>
                  </a:lnTo>
                  <a:lnTo>
                    <a:pt x="7777" y="72472"/>
                  </a:lnTo>
                  <a:lnTo>
                    <a:pt x="7501" y="72472"/>
                  </a:lnTo>
                  <a:lnTo>
                    <a:pt x="7501" y="72196"/>
                  </a:lnTo>
                  <a:lnTo>
                    <a:pt x="7225" y="72196"/>
                  </a:lnTo>
                  <a:lnTo>
                    <a:pt x="7225" y="71919"/>
                  </a:lnTo>
                  <a:lnTo>
                    <a:pt x="7225" y="71643"/>
                  </a:lnTo>
                  <a:lnTo>
                    <a:pt x="6948" y="71643"/>
                  </a:lnTo>
                  <a:lnTo>
                    <a:pt x="6948" y="71366"/>
                  </a:lnTo>
                  <a:lnTo>
                    <a:pt x="6672" y="71366"/>
                  </a:lnTo>
                  <a:lnTo>
                    <a:pt x="6672" y="71090"/>
                  </a:lnTo>
                  <a:lnTo>
                    <a:pt x="6396" y="71090"/>
                  </a:lnTo>
                  <a:lnTo>
                    <a:pt x="6396" y="70813"/>
                  </a:lnTo>
                  <a:lnTo>
                    <a:pt x="6396" y="70537"/>
                  </a:lnTo>
                  <a:lnTo>
                    <a:pt x="6119" y="70537"/>
                  </a:lnTo>
                  <a:lnTo>
                    <a:pt x="6119" y="70260"/>
                  </a:lnTo>
                  <a:lnTo>
                    <a:pt x="5843" y="70260"/>
                  </a:lnTo>
                  <a:lnTo>
                    <a:pt x="5843" y="69984"/>
                  </a:lnTo>
                  <a:lnTo>
                    <a:pt x="5567" y="69708"/>
                  </a:lnTo>
                  <a:lnTo>
                    <a:pt x="5567" y="69431"/>
                  </a:lnTo>
                  <a:lnTo>
                    <a:pt x="5291" y="69431"/>
                  </a:lnTo>
                  <a:lnTo>
                    <a:pt x="5291" y="69155"/>
                  </a:lnTo>
                  <a:lnTo>
                    <a:pt x="5015" y="69155"/>
                  </a:lnTo>
                  <a:lnTo>
                    <a:pt x="5015" y="68878"/>
                  </a:lnTo>
                  <a:lnTo>
                    <a:pt x="4738" y="68878"/>
                  </a:lnTo>
                  <a:lnTo>
                    <a:pt x="4738" y="68602"/>
                  </a:lnTo>
                  <a:lnTo>
                    <a:pt x="4462" y="68602"/>
                  </a:lnTo>
                  <a:lnTo>
                    <a:pt x="4462" y="68325"/>
                  </a:lnTo>
                  <a:lnTo>
                    <a:pt x="4186" y="68049"/>
                  </a:lnTo>
                  <a:lnTo>
                    <a:pt x="3910" y="67772"/>
                  </a:lnTo>
                  <a:lnTo>
                    <a:pt x="3633" y="67496"/>
                  </a:lnTo>
                  <a:lnTo>
                    <a:pt x="3633" y="67219"/>
                  </a:lnTo>
                  <a:lnTo>
                    <a:pt x="3357" y="67219"/>
                  </a:lnTo>
                  <a:lnTo>
                    <a:pt x="3357" y="66943"/>
                  </a:lnTo>
                  <a:lnTo>
                    <a:pt x="3081" y="66943"/>
                  </a:lnTo>
                  <a:lnTo>
                    <a:pt x="3081" y="66666"/>
                  </a:lnTo>
                  <a:lnTo>
                    <a:pt x="2804" y="66390"/>
                  </a:lnTo>
                  <a:lnTo>
                    <a:pt x="2528" y="66390"/>
                  </a:lnTo>
                  <a:lnTo>
                    <a:pt x="2528" y="66113"/>
                  </a:lnTo>
                  <a:lnTo>
                    <a:pt x="2252" y="66113"/>
                  </a:lnTo>
                  <a:lnTo>
                    <a:pt x="2252" y="65837"/>
                  </a:lnTo>
                  <a:lnTo>
                    <a:pt x="1976" y="65561"/>
                  </a:lnTo>
                  <a:lnTo>
                    <a:pt x="1699" y="65561"/>
                  </a:lnTo>
                  <a:lnTo>
                    <a:pt x="1699" y="65284"/>
                  </a:lnTo>
                  <a:lnTo>
                    <a:pt x="1423" y="65008"/>
                  </a:lnTo>
                  <a:lnTo>
                    <a:pt x="1147" y="64731"/>
                  </a:lnTo>
                  <a:lnTo>
                    <a:pt x="871" y="64731"/>
                  </a:lnTo>
                  <a:lnTo>
                    <a:pt x="871" y="64455"/>
                  </a:lnTo>
                  <a:lnTo>
                    <a:pt x="594" y="64455"/>
                  </a:lnTo>
                  <a:lnTo>
                    <a:pt x="594" y="64178"/>
                  </a:lnTo>
                  <a:lnTo>
                    <a:pt x="318" y="64178"/>
                  </a:lnTo>
                  <a:lnTo>
                    <a:pt x="318" y="63902"/>
                  </a:lnTo>
                  <a:lnTo>
                    <a:pt x="42" y="63902"/>
                  </a:lnTo>
                  <a:lnTo>
                    <a:pt x="42" y="63625"/>
                  </a:lnTo>
                  <a:lnTo>
                    <a:pt x="42" y="63349"/>
                  </a:lnTo>
                  <a:lnTo>
                    <a:pt x="318" y="63349"/>
                  </a:lnTo>
                  <a:lnTo>
                    <a:pt x="594" y="63349"/>
                  </a:lnTo>
                  <a:lnTo>
                    <a:pt x="871" y="63349"/>
                  </a:lnTo>
                  <a:lnTo>
                    <a:pt x="1147" y="63349"/>
                  </a:lnTo>
                  <a:lnTo>
                    <a:pt x="1423" y="63349"/>
                  </a:lnTo>
                  <a:lnTo>
                    <a:pt x="1699" y="63349"/>
                  </a:lnTo>
                  <a:lnTo>
                    <a:pt x="1699" y="63072"/>
                  </a:lnTo>
                  <a:lnTo>
                    <a:pt x="1976" y="63072"/>
                  </a:lnTo>
                  <a:lnTo>
                    <a:pt x="1976" y="62796"/>
                  </a:lnTo>
                  <a:lnTo>
                    <a:pt x="1976" y="62519"/>
                  </a:lnTo>
                  <a:lnTo>
                    <a:pt x="1976" y="62243"/>
                  </a:lnTo>
                  <a:lnTo>
                    <a:pt x="1976" y="61967"/>
                  </a:lnTo>
                  <a:lnTo>
                    <a:pt x="1699" y="61690"/>
                  </a:lnTo>
                  <a:lnTo>
                    <a:pt x="1699" y="61414"/>
                  </a:lnTo>
                  <a:lnTo>
                    <a:pt x="1699" y="61137"/>
                  </a:lnTo>
                  <a:lnTo>
                    <a:pt x="1699" y="60861"/>
                  </a:lnTo>
                  <a:lnTo>
                    <a:pt x="1699" y="60584"/>
                  </a:lnTo>
                  <a:lnTo>
                    <a:pt x="1976" y="60584"/>
                  </a:lnTo>
                  <a:lnTo>
                    <a:pt x="1976" y="60308"/>
                  </a:lnTo>
                  <a:lnTo>
                    <a:pt x="1976" y="60031"/>
                  </a:lnTo>
                  <a:lnTo>
                    <a:pt x="1976" y="59755"/>
                  </a:lnTo>
                  <a:lnTo>
                    <a:pt x="1699" y="59755"/>
                  </a:lnTo>
                  <a:lnTo>
                    <a:pt x="1699" y="59478"/>
                  </a:lnTo>
                  <a:lnTo>
                    <a:pt x="1699" y="59202"/>
                  </a:lnTo>
                  <a:lnTo>
                    <a:pt x="1699" y="58925"/>
                  </a:lnTo>
                  <a:lnTo>
                    <a:pt x="1699" y="58649"/>
                  </a:lnTo>
                  <a:lnTo>
                    <a:pt x="1699" y="58372"/>
                  </a:lnTo>
                  <a:lnTo>
                    <a:pt x="1699" y="58096"/>
                  </a:lnTo>
                  <a:lnTo>
                    <a:pt x="1976" y="58096"/>
                  </a:lnTo>
                  <a:lnTo>
                    <a:pt x="2252" y="58096"/>
                  </a:lnTo>
                  <a:lnTo>
                    <a:pt x="2528" y="58372"/>
                  </a:lnTo>
                  <a:lnTo>
                    <a:pt x="2528" y="58649"/>
                  </a:lnTo>
                  <a:lnTo>
                    <a:pt x="2804" y="58649"/>
                  </a:lnTo>
                  <a:lnTo>
                    <a:pt x="2804" y="58925"/>
                  </a:lnTo>
                  <a:lnTo>
                    <a:pt x="3081" y="58925"/>
                  </a:lnTo>
                  <a:lnTo>
                    <a:pt x="3081" y="59202"/>
                  </a:lnTo>
                  <a:lnTo>
                    <a:pt x="3357" y="59202"/>
                  </a:lnTo>
                  <a:lnTo>
                    <a:pt x="3633" y="59478"/>
                  </a:lnTo>
                  <a:lnTo>
                    <a:pt x="3910" y="59478"/>
                  </a:lnTo>
                  <a:lnTo>
                    <a:pt x="4186" y="59478"/>
                  </a:lnTo>
                  <a:lnTo>
                    <a:pt x="4186" y="59755"/>
                  </a:lnTo>
                  <a:lnTo>
                    <a:pt x="4462" y="59755"/>
                  </a:lnTo>
                  <a:lnTo>
                    <a:pt x="4738" y="59755"/>
                  </a:lnTo>
                  <a:lnTo>
                    <a:pt x="5015" y="59755"/>
                  </a:lnTo>
                  <a:lnTo>
                    <a:pt x="5291" y="59755"/>
                  </a:lnTo>
                  <a:lnTo>
                    <a:pt x="5567" y="59478"/>
                  </a:lnTo>
                  <a:lnTo>
                    <a:pt x="5843" y="59478"/>
                  </a:lnTo>
                  <a:lnTo>
                    <a:pt x="6119" y="59478"/>
                  </a:lnTo>
                  <a:lnTo>
                    <a:pt x="6396" y="59478"/>
                  </a:lnTo>
                  <a:lnTo>
                    <a:pt x="6396" y="59202"/>
                  </a:lnTo>
                  <a:lnTo>
                    <a:pt x="6672" y="59202"/>
                  </a:lnTo>
                  <a:lnTo>
                    <a:pt x="6948" y="59202"/>
                  </a:lnTo>
                  <a:lnTo>
                    <a:pt x="6948" y="58925"/>
                  </a:lnTo>
                  <a:lnTo>
                    <a:pt x="7225" y="58925"/>
                  </a:lnTo>
                  <a:lnTo>
                    <a:pt x="7225" y="59202"/>
                  </a:lnTo>
                  <a:lnTo>
                    <a:pt x="7501" y="59202"/>
                  </a:lnTo>
                  <a:lnTo>
                    <a:pt x="7501" y="59202"/>
                  </a:lnTo>
                </a:path>
              </a:pathLst>
            </a:custGeom>
            <a:solidFill>
              <a:srgbClr val="F2F2F2"/>
            </a:solidFill>
            <a:ln w="14182" cap="rnd">
              <a:solidFill>
                <a:schemeClr val="bg1">
                  <a:lumMod val="50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AA329396-8FF1-FE8A-D573-FAB65F0BCCB1}"/>
                </a:ext>
              </a:extLst>
            </p:cNvPr>
            <p:cNvSpPr/>
            <p:nvPr/>
          </p:nvSpPr>
          <p:spPr>
            <a:xfrm>
              <a:off x="3636622" y="3295997"/>
              <a:ext cx="479145" cy="517085"/>
            </a:xfrm>
            <a:custGeom>
              <a:avLst/>
              <a:gdLst>
                <a:gd name="connsiteX0" fmla="*/ 1700 w 102218"/>
                <a:gd name="connsiteY0" fmla="*/ 10544 h 110308"/>
                <a:gd name="connsiteX1" fmla="*/ 1976 w 102218"/>
                <a:gd name="connsiteY1" fmla="*/ 10544 h 110308"/>
                <a:gd name="connsiteX2" fmla="*/ 1976 w 102218"/>
                <a:gd name="connsiteY2" fmla="*/ 10821 h 110308"/>
                <a:gd name="connsiteX3" fmla="*/ 2252 w 102218"/>
                <a:gd name="connsiteY3" fmla="*/ 10821 h 110308"/>
                <a:gd name="connsiteX4" fmla="*/ 2252 w 102218"/>
                <a:gd name="connsiteY4" fmla="*/ 11097 h 110308"/>
                <a:gd name="connsiteX5" fmla="*/ 2528 w 102218"/>
                <a:gd name="connsiteY5" fmla="*/ 11097 h 110308"/>
                <a:gd name="connsiteX6" fmla="*/ 2528 w 102218"/>
                <a:gd name="connsiteY6" fmla="*/ 11374 h 110308"/>
                <a:gd name="connsiteX7" fmla="*/ 2804 w 102218"/>
                <a:gd name="connsiteY7" fmla="*/ 11374 h 110308"/>
                <a:gd name="connsiteX8" fmla="*/ 2804 w 102218"/>
                <a:gd name="connsiteY8" fmla="*/ 11650 h 110308"/>
                <a:gd name="connsiteX9" fmla="*/ 3081 w 102218"/>
                <a:gd name="connsiteY9" fmla="*/ 11650 h 110308"/>
                <a:gd name="connsiteX10" fmla="*/ 3357 w 102218"/>
                <a:gd name="connsiteY10" fmla="*/ 11650 h 110308"/>
                <a:gd name="connsiteX11" fmla="*/ 3357 w 102218"/>
                <a:gd name="connsiteY11" fmla="*/ 11927 h 110308"/>
                <a:gd name="connsiteX12" fmla="*/ 3633 w 102218"/>
                <a:gd name="connsiteY12" fmla="*/ 11927 h 110308"/>
                <a:gd name="connsiteX13" fmla="*/ 3633 w 102218"/>
                <a:gd name="connsiteY13" fmla="*/ 12203 h 110308"/>
                <a:gd name="connsiteX14" fmla="*/ 3910 w 102218"/>
                <a:gd name="connsiteY14" fmla="*/ 12203 h 110308"/>
                <a:gd name="connsiteX15" fmla="*/ 3910 w 102218"/>
                <a:gd name="connsiteY15" fmla="*/ 12479 h 110308"/>
                <a:gd name="connsiteX16" fmla="*/ 4186 w 102218"/>
                <a:gd name="connsiteY16" fmla="*/ 12479 h 110308"/>
                <a:gd name="connsiteX17" fmla="*/ 4462 w 102218"/>
                <a:gd name="connsiteY17" fmla="*/ 12479 h 110308"/>
                <a:gd name="connsiteX18" fmla="*/ 4738 w 102218"/>
                <a:gd name="connsiteY18" fmla="*/ 12479 h 110308"/>
                <a:gd name="connsiteX19" fmla="*/ 4738 w 102218"/>
                <a:gd name="connsiteY19" fmla="*/ 12203 h 110308"/>
                <a:gd name="connsiteX20" fmla="*/ 5015 w 102218"/>
                <a:gd name="connsiteY20" fmla="*/ 12203 h 110308"/>
                <a:gd name="connsiteX21" fmla="*/ 5015 w 102218"/>
                <a:gd name="connsiteY21" fmla="*/ 11927 h 110308"/>
                <a:gd name="connsiteX22" fmla="*/ 5291 w 102218"/>
                <a:gd name="connsiteY22" fmla="*/ 11927 h 110308"/>
                <a:gd name="connsiteX23" fmla="*/ 5567 w 102218"/>
                <a:gd name="connsiteY23" fmla="*/ 11927 h 110308"/>
                <a:gd name="connsiteX24" fmla="*/ 5567 w 102218"/>
                <a:gd name="connsiteY24" fmla="*/ 11650 h 110308"/>
                <a:gd name="connsiteX25" fmla="*/ 5844 w 102218"/>
                <a:gd name="connsiteY25" fmla="*/ 11650 h 110308"/>
                <a:gd name="connsiteX26" fmla="*/ 6120 w 102218"/>
                <a:gd name="connsiteY26" fmla="*/ 11650 h 110308"/>
                <a:gd name="connsiteX27" fmla="*/ 6120 w 102218"/>
                <a:gd name="connsiteY27" fmla="*/ 11374 h 110308"/>
                <a:gd name="connsiteX28" fmla="*/ 6396 w 102218"/>
                <a:gd name="connsiteY28" fmla="*/ 11374 h 110308"/>
                <a:gd name="connsiteX29" fmla="*/ 6672 w 102218"/>
                <a:gd name="connsiteY29" fmla="*/ 11374 h 110308"/>
                <a:gd name="connsiteX30" fmla="*/ 6672 w 102218"/>
                <a:gd name="connsiteY30" fmla="*/ 11097 h 110308"/>
                <a:gd name="connsiteX31" fmla="*/ 6948 w 102218"/>
                <a:gd name="connsiteY31" fmla="*/ 11097 h 110308"/>
                <a:gd name="connsiteX32" fmla="*/ 7225 w 102218"/>
                <a:gd name="connsiteY32" fmla="*/ 11097 h 110308"/>
                <a:gd name="connsiteX33" fmla="*/ 7225 w 102218"/>
                <a:gd name="connsiteY33" fmla="*/ 10821 h 110308"/>
                <a:gd name="connsiteX34" fmla="*/ 7501 w 102218"/>
                <a:gd name="connsiteY34" fmla="*/ 10821 h 110308"/>
                <a:gd name="connsiteX35" fmla="*/ 7777 w 102218"/>
                <a:gd name="connsiteY35" fmla="*/ 10821 h 110308"/>
                <a:gd name="connsiteX36" fmla="*/ 7777 w 102218"/>
                <a:gd name="connsiteY36" fmla="*/ 10544 h 110308"/>
                <a:gd name="connsiteX37" fmla="*/ 8054 w 102218"/>
                <a:gd name="connsiteY37" fmla="*/ 10544 h 110308"/>
                <a:gd name="connsiteX38" fmla="*/ 8330 w 102218"/>
                <a:gd name="connsiteY38" fmla="*/ 10544 h 110308"/>
                <a:gd name="connsiteX39" fmla="*/ 8330 w 102218"/>
                <a:gd name="connsiteY39" fmla="*/ 10268 h 110308"/>
                <a:gd name="connsiteX40" fmla="*/ 8606 w 102218"/>
                <a:gd name="connsiteY40" fmla="*/ 10268 h 110308"/>
                <a:gd name="connsiteX41" fmla="*/ 8606 w 102218"/>
                <a:gd name="connsiteY41" fmla="*/ 9991 h 110308"/>
                <a:gd name="connsiteX42" fmla="*/ 8882 w 102218"/>
                <a:gd name="connsiteY42" fmla="*/ 9991 h 110308"/>
                <a:gd name="connsiteX43" fmla="*/ 8882 w 102218"/>
                <a:gd name="connsiteY43" fmla="*/ 9715 h 110308"/>
                <a:gd name="connsiteX44" fmla="*/ 9159 w 102218"/>
                <a:gd name="connsiteY44" fmla="*/ 9715 h 110308"/>
                <a:gd name="connsiteX45" fmla="*/ 9159 w 102218"/>
                <a:gd name="connsiteY45" fmla="*/ 9438 h 110308"/>
                <a:gd name="connsiteX46" fmla="*/ 9435 w 102218"/>
                <a:gd name="connsiteY46" fmla="*/ 9438 h 110308"/>
                <a:gd name="connsiteX47" fmla="*/ 9435 w 102218"/>
                <a:gd name="connsiteY47" fmla="*/ 9162 h 110308"/>
                <a:gd name="connsiteX48" fmla="*/ 9435 w 102218"/>
                <a:gd name="connsiteY48" fmla="*/ 8886 h 110308"/>
                <a:gd name="connsiteX49" fmla="*/ 9711 w 102218"/>
                <a:gd name="connsiteY49" fmla="*/ 8886 h 110308"/>
                <a:gd name="connsiteX50" fmla="*/ 9711 w 102218"/>
                <a:gd name="connsiteY50" fmla="*/ 8609 h 110308"/>
                <a:gd name="connsiteX51" fmla="*/ 9711 w 102218"/>
                <a:gd name="connsiteY51" fmla="*/ 8333 h 110308"/>
                <a:gd name="connsiteX52" fmla="*/ 9711 w 102218"/>
                <a:gd name="connsiteY52" fmla="*/ 8056 h 110308"/>
                <a:gd name="connsiteX53" fmla="*/ 9711 w 102218"/>
                <a:gd name="connsiteY53" fmla="*/ 7780 h 110308"/>
                <a:gd name="connsiteX54" fmla="*/ 9711 w 102218"/>
                <a:gd name="connsiteY54" fmla="*/ 7503 h 110308"/>
                <a:gd name="connsiteX55" fmla="*/ 9711 w 102218"/>
                <a:gd name="connsiteY55" fmla="*/ 7227 h 110308"/>
                <a:gd name="connsiteX56" fmla="*/ 9435 w 102218"/>
                <a:gd name="connsiteY56" fmla="*/ 7227 h 110308"/>
                <a:gd name="connsiteX57" fmla="*/ 9435 w 102218"/>
                <a:gd name="connsiteY57" fmla="*/ 6950 h 110308"/>
                <a:gd name="connsiteX58" fmla="*/ 9159 w 102218"/>
                <a:gd name="connsiteY58" fmla="*/ 6674 h 110308"/>
                <a:gd name="connsiteX59" fmla="*/ 9159 w 102218"/>
                <a:gd name="connsiteY59" fmla="*/ 6397 h 110308"/>
                <a:gd name="connsiteX60" fmla="*/ 8882 w 102218"/>
                <a:gd name="connsiteY60" fmla="*/ 6397 h 110308"/>
                <a:gd name="connsiteX61" fmla="*/ 8606 w 102218"/>
                <a:gd name="connsiteY61" fmla="*/ 6397 h 110308"/>
                <a:gd name="connsiteX62" fmla="*/ 8606 w 102218"/>
                <a:gd name="connsiteY62" fmla="*/ 6121 h 110308"/>
                <a:gd name="connsiteX63" fmla="*/ 8330 w 102218"/>
                <a:gd name="connsiteY63" fmla="*/ 6121 h 110308"/>
                <a:gd name="connsiteX64" fmla="*/ 8054 w 102218"/>
                <a:gd name="connsiteY64" fmla="*/ 6121 h 110308"/>
                <a:gd name="connsiteX65" fmla="*/ 8054 w 102218"/>
                <a:gd name="connsiteY65" fmla="*/ 5844 h 110308"/>
                <a:gd name="connsiteX66" fmla="*/ 7777 w 102218"/>
                <a:gd name="connsiteY66" fmla="*/ 5844 h 110308"/>
                <a:gd name="connsiteX67" fmla="*/ 7501 w 102218"/>
                <a:gd name="connsiteY67" fmla="*/ 5844 h 110308"/>
                <a:gd name="connsiteX68" fmla="*/ 7225 w 102218"/>
                <a:gd name="connsiteY68" fmla="*/ 5844 h 110308"/>
                <a:gd name="connsiteX69" fmla="*/ 6948 w 102218"/>
                <a:gd name="connsiteY69" fmla="*/ 5844 h 110308"/>
                <a:gd name="connsiteX70" fmla="*/ 6672 w 102218"/>
                <a:gd name="connsiteY70" fmla="*/ 5844 h 110308"/>
                <a:gd name="connsiteX71" fmla="*/ 6396 w 102218"/>
                <a:gd name="connsiteY71" fmla="*/ 5844 h 110308"/>
                <a:gd name="connsiteX72" fmla="*/ 6396 w 102218"/>
                <a:gd name="connsiteY72" fmla="*/ 5568 h 110308"/>
                <a:gd name="connsiteX73" fmla="*/ 6120 w 102218"/>
                <a:gd name="connsiteY73" fmla="*/ 5568 h 110308"/>
                <a:gd name="connsiteX74" fmla="*/ 6120 w 102218"/>
                <a:gd name="connsiteY74" fmla="*/ 5292 h 110308"/>
                <a:gd name="connsiteX75" fmla="*/ 5844 w 102218"/>
                <a:gd name="connsiteY75" fmla="*/ 5292 h 110308"/>
                <a:gd name="connsiteX76" fmla="*/ 5844 w 102218"/>
                <a:gd name="connsiteY76" fmla="*/ 5015 h 110308"/>
                <a:gd name="connsiteX77" fmla="*/ 5844 w 102218"/>
                <a:gd name="connsiteY77" fmla="*/ 4739 h 110308"/>
                <a:gd name="connsiteX78" fmla="*/ 5844 w 102218"/>
                <a:gd name="connsiteY78" fmla="*/ 4462 h 110308"/>
                <a:gd name="connsiteX79" fmla="*/ 5844 w 102218"/>
                <a:gd name="connsiteY79" fmla="*/ 4186 h 110308"/>
                <a:gd name="connsiteX80" fmla="*/ 5844 w 102218"/>
                <a:gd name="connsiteY80" fmla="*/ 3909 h 110308"/>
                <a:gd name="connsiteX81" fmla="*/ 6120 w 102218"/>
                <a:gd name="connsiteY81" fmla="*/ 3633 h 110308"/>
                <a:gd name="connsiteX82" fmla="*/ 6120 w 102218"/>
                <a:gd name="connsiteY82" fmla="*/ 3356 h 110308"/>
                <a:gd name="connsiteX83" fmla="*/ 6396 w 102218"/>
                <a:gd name="connsiteY83" fmla="*/ 3356 h 110308"/>
                <a:gd name="connsiteX84" fmla="*/ 6396 w 102218"/>
                <a:gd name="connsiteY84" fmla="*/ 3080 h 110308"/>
                <a:gd name="connsiteX85" fmla="*/ 6672 w 102218"/>
                <a:gd name="connsiteY85" fmla="*/ 3080 h 110308"/>
                <a:gd name="connsiteX86" fmla="*/ 6672 w 102218"/>
                <a:gd name="connsiteY86" fmla="*/ 2803 h 110308"/>
                <a:gd name="connsiteX87" fmla="*/ 6948 w 102218"/>
                <a:gd name="connsiteY87" fmla="*/ 2803 h 110308"/>
                <a:gd name="connsiteX88" fmla="*/ 6948 w 102218"/>
                <a:gd name="connsiteY88" fmla="*/ 2527 h 110308"/>
                <a:gd name="connsiteX89" fmla="*/ 7225 w 102218"/>
                <a:gd name="connsiteY89" fmla="*/ 2527 h 110308"/>
                <a:gd name="connsiteX90" fmla="*/ 7501 w 102218"/>
                <a:gd name="connsiteY90" fmla="*/ 2250 h 110308"/>
                <a:gd name="connsiteX91" fmla="*/ 7777 w 102218"/>
                <a:gd name="connsiteY91" fmla="*/ 2250 h 110308"/>
                <a:gd name="connsiteX92" fmla="*/ 7777 w 102218"/>
                <a:gd name="connsiteY92" fmla="*/ 1974 h 110308"/>
                <a:gd name="connsiteX93" fmla="*/ 8054 w 102218"/>
                <a:gd name="connsiteY93" fmla="*/ 1974 h 110308"/>
                <a:gd name="connsiteX94" fmla="*/ 8054 w 102218"/>
                <a:gd name="connsiteY94" fmla="*/ 1697 h 110308"/>
                <a:gd name="connsiteX95" fmla="*/ 8330 w 102218"/>
                <a:gd name="connsiteY95" fmla="*/ 1697 h 110308"/>
                <a:gd name="connsiteX96" fmla="*/ 8330 w 102218"/>
                <a:gd name="connsiteY96" fmla="*/ 1421 h 110308"/>
                <a:gd name="connsiteX97" fmla="*/ 8330 w 102218"/>
                <a:gd name="connsiteY97" fmla="*/ 1145 h 110308"/>
                <a:gd name="connsiteX98" fmla="*/ 8606 w 102218"/>
                <a:gd name="connsiteY98" fmla="*/ 1145 h 110308"/>
                <a:gd name="connsiteX99" fmla="*/ 8606 w 102218"/>
                <a:gd name="connsiteY99" fmla="*/ 868 h 110308"/>
                <a:gd name="connsiteX100" fmla="*/ 8882 w 102218"/>
                <a:gd name="connsiteY100" fmla="*/ 592 h 110308"/>
                <a:gd name="connsiteX101" fmla="*/ 8882 w 102218"/>
                <a:gd name="connsiteY101" fmla="*/ 315 h 110308"/>
                <a:gd name="connsiteX102" fmla="*/ 8882 w 102218"/>
                <a:gd name="connsiteY102" fmla="*/ 39 h 110308"/>
                <a:gd name="connsiteX103" fmla="*/ 8606 w 102218"/>
                <a:gd name="connsiteY103" fmla="*/ 39 h 110308"/>
                <a:gd name="connsiteX104" fmla="*/ 8882 w 102218"/>
                <a:gd name="connsiteY104" fmla="*/ 39 h 110308"/>
                <a:gd name="connsiteX105" fmla="*/ 8882 w 102218"/>
                <a:gd name="connsiteY105" fmla="*/ 315 h 110308"/>
                <a:gd name="connsiteX106" fmla="*/ 9159 w 102218"/>
                <a:gd name="connsiteY106" fmla="*/ 315 h 110308"/>
                <a:gd name="connsiteX107" fmla="*/ 9435 w 102218"/>
                <a:gd name="connsiteY107" fmla="*/ 315 h 110308"/>
                <a:gd name="connsiteX108" fmla="*/ 9435 w 102218"/>
                <a:gd name="connsiteY108" fmla="*/ 592 h 110308"/>
                <a:gd name="connsiteX109" fmla="*/ 9711 w 102218"/>
                <a:gd name="connsiteY109" fmla="*/ 592 h 110308"/>
                <a:gd name="connsiteX110" fmla="*/ 9988 w 102218"/>
                <a:gd name="connsiteY110" fmla="*/ 592 h 110308"/>
                <a:gd name="connsiteX111" fmla="*/ 10264 w 102218"/>
                <a:gd name="connsiteY111" fmla="*/ 592 h 110308"/>
                <a:gd name="connsiteX112" fmla="*/ 10540 w 102218"/>
                <a:gd name="connsiteY112" fmla="*/ 592 h 110308"/>
                <a:gd name="connsiteX113" fmla="*/ 10816 w 102218"/>
                <a:gd name="connsiteY113" fmla="*/ 592 h 110308"/>
                <a:gd name="connsiteX114" fmla="*/ 10816 w 102218"/>
                <a:gd name="connsiteY114" fmla="*/ 315 h 110308"/>
                <a:gd name="connsiteX115" fmla="*/ 11092 w 102218"/>
                <a:gd name="connsiteY115" fmla="*/ 315 h 110308"/>
                <a:gd name="connsiteX116" fmla="*/ 11092 w 102218"/>
                <a:gd name="connsiteY116" fmla="*/ 592 h 110308"/>
                <a:gd name="connsiteX117" fmla="*/ 11369 w 102218"/>
                <a:gd name="connsiteY117" fmla="*/ 592 h 110308"/>
                <a:gd name="connsiteX118" fmla="*/ 11645 w 102218"/>
                <a:gd name="connsiteY118" fmla="*/ 592 h 110308"/>
                <a:gd name="connsiteX119" fmla="*/ 11645 w 102218"/>
                <a:gd name="connsiteY119" fmla="*/ 868 h 110308"/>
                <a:gd name="connsiteX120" fmla="*/ 11645 w 102218"/>
                <a:gd name="connsiteY120" fmla="*/ 1145 h 110308"/>
                <a:gd name="connsiteX121" fmla="*/ 11921 w 102218"/>
                <a:gd name="connsiteY121" fmla="*/ 1145 h 110308"/>
                <a:gd name="connsiteX122" fmla="*/ 11921 w 102218"/>
                <a:gd name="connsiteY122" fmla="*/ 1421 h 110308"/>
                <a:gd name="connsiteX123" fmla="*/ 12198 w 102218"/>
                <a:gd name="connsiteY123" fmla="*/ 1421 h 110308"/>
                <a:gd name="connsiteX124" fmla="*/ 12474 w 102218"/>
                <a:gd name="connsiteY124" fmla="*/ 1421 h 110308"/>
                <a:gd name="connsiteX125" fmla="*/ 12750 w 102218"/>
                <a:gd name="connsiteY125" fmla="*/ 1421 h 110308"/>
                <a:gd name="connsiteX126" fmla="*/ 12750 w 102218"/>
                <a:gd name="connsiteY126" fmla="*/ 1697 h 110308"/>
                <a:gd name="connsiteX127" fmla="*/ 13026 w 102218"/>
                <a:gd name="connsiteY127" fmla="*/ 1697 h 110308"/>
                <a:gd name="connsiteX128" fmla="*/ 13303 w 102218"/>
                <a:gd name="connsiteY128" fmla="*/ 1697 h 110308"/>
                <a:gd name="connsiteX129" fmla="*/ 13579 w 102218"/>
                <a:gd name="connsiteY129" fmla="*/ 1697 h 110308"/>
                <a:gd name="connsiteX130" fmla="*/ 13579 w 102218"/>
                <a:gd name="connsiteY130" fmla="*/ 1974 h 110308"/>
                <a:gd name="connsiteX131" fmla="*/ 13855 w 102218"/>
                <a:gd name="connsiteY131" fmla="*/ 1974 h 110308"/>
                <a:gd name="connsiteX132" fmla="*/ 13855 w 102218"/>
                <a:gd name="connsiteY132" fmla="*/ 2250 h 110308"/>
                <a:gd name="connsiteX133" fmla="*/ 14132 w 102218"/>
                <a:gd name="connsiteY133" fmla="*/ 2250 h 110308"/>
                <a:gd name="connsiteX134" fmla="*/ 14132 w 102218"/>
                <a:gd name="connsiteY134" fmla="*/ 2527 h 110308"/>
                <a:gd name="connsiteX135" fmla="*/ 14408 w 102218"/>
                <a:gd name="connsiteY135" fmla="*/ 2527 h 110308"/>
                <a:gd name="connsiteX136" fmla="*/ 14684 w 102218"/>
                <a:gd name="connsiteY136" fmla="*/ 2527 h 110308"/>
                <a:gd name="connsiteX137" fmla="*/ 14960 w 102218"/>
                <a:gd name="connsiteY137" fmla="*/ 2527 h 110308"/>
                <a:gd name="connsiteX138" fmla="*/ 15236 w 102218"/>
                <a:gd name="connsiteY138" fmla="*/ 2527 h 110308"/>
                <a:gd name="connsiteX139" fmla="*/ 15513 w 102218"/>
                <a:gd name="connsiteY139" fmla="*/ 2527 h 110308"/>
                <a:gd name="connsiteX140" fmla="*/ 15789 w 102218"/>
                <a:gd name="connsiteY140" fmla="*/ 2527 h 110308"/>
                <a:gd name="connsiteX141" fmla="*/ 16065 w 102218"/>
                <a:gd name="connsiteY141" fmla="*/ 2527 h 110308"/>
                <a:gd name="connsiteX142" fmla="*/ 16341 w 102218"/>
                <a:gd name="connsiteY142" fmla="*/ 2527 h 110308"/>
                <a:gd name="connsiteX143" fmla="*/ 16618 w 102218"/>
                <a:gd name="connsiteY143" fmla="*/ 2527 h 110308"/>
                <a:gd name="connsiteX144" fmla="*/ 16618 w 102218"/>
                <a:gd name="connsiteY144" fmla="*/ 2803 h 110308"/>
                <a:gd name="connsiteX145" fmla="*/ 16894 w 102218"/>
                <a:gd name="connsiteY145" fmla="*/ 2803 h 110308"/>
                <a:gd name="connsiteX146" fmla="*/ 16894 w 102218"/>
                <a:gd name="connsiteY146" fmla="*/ 3080 h 110308"/>
                <a:gd name="connsiteX147" fmla="*/ 16894 w 102218"/>
                <a:gd name="connsiteY147" fmla="*/ 3356 h 110308"/>
                <a:gd name="connsiteX148" fmla="*/ 16894 w 102218"/>
                <a:gd name="connsiteY148" fmla="*/ 3633 h 110308"/>
                <a:gd name="connsiteX149" fmla="*/ 17170 w 102218"/>
                <a:gd name="connsiteY149" fmla="*/ 3633 h 110308"/>
                <a:gd name="connsiteX150" fmla="*/ 17170 w 102218"/>
                <a:gd name="connsiteY150" fmla="*/ 3909 h 110308"/>
                <a:gd name="connsiteX151" fmla="*/ 17447 w 102218"/>
                <a:gd name="connsiteY151" fmla="*/ 3909 h 110308"/>
                <a:gd name="connsiteX152" fmla="*/ 17723 w 102218"/>
                <a:gd name="connsiteY152" fmla="*/ 3909 h 110308"/>
                <a:gd name="connsiteX153" fmla="*/ 17999 w 102218"/>
                <a:gd name="connsiteY153" fmla="*/ 3909 h 110308"/>
                <a:gd name="connsiteX154" fmla="*/ 18276 w 102218"/>
                <a:gd name="connsiteY154" fmla="*/ 3633 h 110308"/>
                <a:gd name="connsiteX155" fmla="*/ 18552 w 102218"/>
                <a:gd name="connsiteY155" fmla="*/ 3633 h 110308"/>
                <a:gd name="connsiteX156" fmla="*/ 18552 w 102218"/>
                <a:gd name="connsiteY156" fmla="*/ 3356 h 110308"/>
                <a:gd name="connsiteX157" fmla="*/ 18828 w 102218"/>
                <a:gd name="connsiteY157" fmla="*/ 3356 h 110308"/>
                <a:gd name="connsiteX158" fmla="*/ 19104 w 102218"/>
                <a:gd name="connsiteY158" fmla="*/ 3356 h 110308"/>
                <a:gd name="connsiteX159" fmla="*/ 19380 w 102218"/>
                <a:gd name="connsiteY159" fmla="*/ 3356 h 110308"/>
                <a:gd name="connsiteX160" fmla="*/ 19657 w 102218"/>
                <a:gd name="connsiteY160" fmla="*/ 3356 h 110308"/>
                <a:gd name="connsiteX161" fmla="*/ 19933 w 102218"/>
                <a:gd name="connsiteY161" fmla="*/ 3633 h 110308"/>
                <a:gd name="connsiteX162" fmla="*/ 20209 w 102218"/>
                <a:gd name="connsiteY162" fmla="*/ 3633 h 110308"/>
                <a:gd name="connsiteX163" fmla="*/ 20485 w 102218"/>
                <a:gd name="connsiteY163" fmla="*/ 3633 h 110308"/>
                <a:gd name="connsiteX164" fmla="*/ 20762 w 102218"/>
                <a:gd name="connsiteY164" fmla="*/ 3633 h 110308"/>
                <a:gd name="connsiteX165" fmla="*/ 21038 w 102218"/>
                <a:gd name="connsiteY165" fmla="*/ 3633 h 110308"/>
                <a:gd name="connsiteX166" fmla="*/ 21038 w 102218"/>
                <a:gd name="connsiteY166" fmla="*/ 3909 h 110308"/>
                <a:gd name="connsiteX167" fmla="*/ 21314 w 102218"/>
                <a:gd name="connsiteY167" fmla="*/ 3909 h 110308"/>
                <a:gd name="connsiteX168" fmla="*/ 21591 w 102218"/>
                <a:gd name="connsiteY168" fmla="*/ 3909 h 110308"/>
                <a:gd name="connsiteX169" fmla="*/ 21591 w 102218"/>
                <a:gd name="connsiteY169" fmla="*/ 4186 h 110308"/>
                <a:gd name="connsiteX170" fmla="*/ 21314 w 102218"/>
                <a:gd name="connsiteY170" fmla="*/ 4186 h 110308"/>
                <a:gd name="connsiteX171" fmla="*/ 21314 w 102218"/>
                <a:gd name="connsiteY171" fmla="*/ 4462 h 110308"/>
                <a:gd name="connsiteX172" fmla="*/ 21038 w 102218"/>
                <a:gd name="connsiteY172" fmla="*/ 4462 h 110308"/>
                <a:gd name="connsiteX173" fmla="*/ 21038 w 102218"/>
                <a:gd name="connsiteY173" fmla="*/ 4739 h 110308"/>
                <a:gd name="connsiteX174" fmla="*/ 20762 w 102218"/>
                <a:gd name="connsiteY174" fmla="*/ 4739 h 110308"/>
                <a:gd name="connsiteX175" fmla="*/ 20762 w 102218"/>
                <a:gd name="connsiteY175" fmla="*/ 5015 h 110308"/>
                <a:gd name="connsiteX176" fmla="*/ 20485 w 102218"/>
                <a:gd name="connsiteY176" fmla="*/ 5015 h 110308"/>
                <a:gd name="connsiteX177" fmla="*/ 20485 w 102218"/>
                <a:gd name="connsiteY177" fmla="*/ 5292 h 110308"/>
                <a:gd name="connsiteX178" fmla="*/ 20485 w 102218"/>
                <a:gd name="connsiteY178" fmla="*/ 5568 h 110308"/>
                <a:gd name="connsiteX179" fmla="*/ 20209 w 102218"/>
                <a:gd name="connsiteY179" fmla="*/ 5568 h 110308"/>
                <a:gd name="connsiteX180" fmla="*/ 20209 w 102218"/>
                <a:gd name="connsiteY180" fmla="*/ 5844 h 110308"/>
                <a:gd name="connsiteX181" fmla="*/ 20209 w 102218"/>
                <a:gd name="connsiteY181" fmla="*/ 6121 h 110308"/>
                <a:gd name="connsiteX182" fmla="*/ 20209 w 102218"/>
                <a:gd name="connsiteY182" fmla="*/ 6397 h 110308"/>
                <a:gd name="connsiteX183" fmla="*/ 19933 w 102218"/>
                <a:gd name="connsiteY183" fmla="*/ 6674 h 110308"/>
                <a:gd name="connsiteX184" fmla="*/ 19657 w 102218"/>
                <a:gd name="connsiteY184" fmla="*/ 6950 h 110308"/>
                <a:gd name="connsiteX185" fmla="*/ 19933 w 102218"/>
                <a:gd name="connsiteY185" fmla="*/ 6950 h 110308"/>
                <a:gd name="connsiteX186" fmla="*/ 20209 w 102218"/>
                <a:gd name="connsiteY186" fmla="*/ 6950 h 110308"/>
                <a:gd name="connsiteX187" fmla="*/ 20485 w 102218"/>
                <a:gd name="connsiteY187" fmla="*/ 6950 h 110308"/>
                <a:gd name="connsiteX188" fmla="*/ 20762 w 102218"/>
                <a:gd name="connsiteY188" fmla="*/ 6950 h 110308"/>
                <a:gd name="connsiteX189" fmla="*/ 21038 w 102218"/>
                <a:gd name="connsiteY189" fmla="*/ 6950 h 110308"/>
                <a:gd name="connsiteX190" fmla="*/ 21314 w 102218"/>
                <a:gd name="connsiteY190" fmla="*/ 6950 h 110308"/>
                <a:gd name="connsiteX191" fmla="*/ 21591 w 102218"/>
                <a:gd name="connsiteY191" fmla="*/ 6950 h 110308"/>
                <a:gd name="connsiteX192" fmla="*/ 21867 w 102218"/>
                <a:gd name="connsiteY192" fmla="*/ 6674 h 110308"/>
                <a:gd name="connsiteX193" fmla="*/ 22143 w 102218"/>
                <a:gd name="connsiteY193" fmla="*/ 6674 h 110308"/>
                <a:gd name="connsiteX194" fmla="*/ 22420 w 102218"/>
                <a:gd name="connsiteY194" fmla="*/ 6674 h 110308"/>
                <a:gd name="connsiteX195" fmla="*/ 22696 w 102218"/>
                <a:gd name="connsiteY195" fmla="*/ 6674 h 110308"/>
                <a:gd name="connsiteX196" fmla="*/ 22972 w 102218"/>
                <a:gd name="connsiteY196" fmla="*/ 6674 h 110308"/>
                <a:gd name="connsiteX197" fmla="*/ 23248 w 102218"/>
                <a:gd name="connsiteY197" fmla="*/ 6674 h 110308"/>
                <a:gd name="connsiteX198" fmla="*/ 23524 w 102218"/>
                <a:gd name="connsiteY198" fmla="*/ 6674 h 110308"/>
                <a:gd name="connsiteX199" fmla="*/ 23801 w 102218"/>
                <a:gd name="connsiteY199" fmla="*/ 6674 h 110308"/>
                <a:gd name="connsiteX200" fmla="*/ 24077 w 102218"/>
                <a:gd name="connsiteY200" fmla="*/ 6674 h 110308"/>
                <a:gd name="connsiteX201" fmla="*/ 24353 w 102218"/>
                <a:gd name="connsiteY201" fmla="*/ 6674 h 110308"/>
                <a:gd name="connsiteX202" fmla="*/ 24629 w 102218"/>
                <a:gd name="connsiteY202" fmla="*/ 6674 h 110308"/>
                <a:gd name="connsiteX203" fmla="*/ 24906 w 102218"/>
                <a:gd name="connsiteY203" fmla="*/ 6674 h 110308"/>
                <a:gd name="connsiteX204" fmla="*/ 24906 w 102218"/>
                <a:gd name="connsiteY204" fmla="*/ 6397 h 110308"/>
                <a:gd name="connsiteX205" fmla="*/ 24906 w 102218"/>
                <a:gd name="connsiteY205" fmla="*/ 6121 h 110308"/>
                <a:gd name="connsiteX206" fmla="*/ 24906 w 102218"/>
                <a:gd name="connsiteY206" fmla="*/ 5844 h 110308"/>
                <a:gd name="connsiteX207" fmla="*/ 24629 w 102218"/>
                <a:gd name="connsiteY207" fmla="*/ 5844 h 110308"/>
                <a:gd name="connsiteX208" fmla="*/ 24629 w 102218"/>
                <a:gd name="connsiteY208" fmla="*/ 5568 h 110308"/>
                <a:gd name="connsiteX209" fmla="*/ 24629 w 102218"/>
                <a:gd name="connsiteY209" fmla="*/ 5292 h 110308"/>
                <a:gd name="connsiteX210" fmla="*/ 24629 w 102218"/>
                <a:gd name="connsiteY210" fmla="*/ 5015 h 110308"/>
                <a:gd name="connsiteX211" fmla="*/ 24353 w 102218"/>
                <a:gd name="connsiteY211" fmla="*/ 5015 h 110308"/>
                <a:gd name="connsiteX212" fmla="*/ 24353 w 102218"/>
                <a:gd name="connsiteY212" fmla="*/ 4739 h 110308"/>
                <a:gd name="connsiteX213" fmla="*/ 24629 w 102218"/>
                <a:gd name="connsiteY213" fmla="*/ 4739 h 110308"/>
                <a:gd name="connsiteX214" fmla="*/ 24906 w 102218"/>
                <a:gd name="connsiteY214" fmla="*/ 4739 h 110308"/>
                <a:gd name="connsiteX215" fmla="*/ 25182 w 102218"/>
                <a:gd name="connsiteY215" fmla="*/ 4739 h 110308"/>
                <a:gd name="connsiteX216" fmla="*/ 25458 w 102218"/>
                <a:gd name="connsiteY216" fmla="*/ 4739 h 110308"/>
                <a:gd name="connsiteX217" fmla="*/ 25735 w 102218"/>
                <a:gd name="connsiteY217" fmla="*/ 4739 h 110308"/>
                <a:gd name="connsiteX218" fmla="*/ 26011 w 102218"/>
                <a:gd name="connsiteY218" fmla="*/ 4739 h 110308"/>
                <a:gd name="connsiteX219" fmla="*/ 26287 w 102218"/>
                <a:gd name="connsiteY219" fmla="*/ 4739 h 110308"/>
                <a:gd name="connsiteX220" fmla="*/ 26563 w 102218"/>
                <a:gd name="connsiteY220" fmla="*/ 4739 h 110308"/>
                <a:gd name="connsiteX221" fmla="*/ 26840 w 102218"/>
                <a:gd name="connsiteY221" fmla="*/ 4739 h 110308"/>
                <a:gd name="connsiteX222" fmla="*/ 27116 w 102218"/>
                <a:gd name="connsiteY222" fmla="*/ 4739 h 110308"/>
                <a:gd name="connsiteX223" fmla="*/ 27116 w 102218"/>
                <a:gd name="connsiteY223" fmla="*/ 5015 h 110308"/>
                <a:gd name="connsiteX224" fmla="*/ 27392 w 102218"/>
                <a:gd name="connsiteY224" fmla="*/ 5015 h 110308"/>
                <a:gd name="connsiteX225" fmla="*/ 27668 w 102218"/>
                <a:gd name="connsiteY225" fmla="*/ 5015 h 110308"/>
                <a:gd name="connsiteX226" fmla="*/ 27668 w 102218"/>
                <a:gd name="connsiteY226" fmla="*/ 5292 h 110308"/>
                <a:gd name="connsiteX227" fmla="*/ 27668 w 102218"/>
                <a:gd name="connsiteY227" fmla="*/ 5568 h 110308"/>
                <a:gd name="connsiteX228" fmla="*/ 27668 w 102218"/>
                <a:gd name="connsiteY228" fmla="*/ 5844 h 110308"/>
                <a:gd name="connsiteX229" fmla="*/ 27945 w 102218"/>
                <a:gd name="connsiteY229" fmla="*/ 5844 h 110308"/>
                <a:gd name="connsiteX230" fmla="*/ 27945 w 102218"/>
                <a:gd name="connsiteY230" fmla="*/ 6121 h 110308"/>
                <a:gd name="connsiteX231" fmla="*/ 27945 w 102218"/>
                <a:gd name="connsiteY231" fmla="*/ 6397 h 110308"/>
                <a:gd name="connsiteX232" fmla="*/ 27945 w 102218"/>
                <a:gd name="connsiteY232" fmla="*/ 6674 h 110308"/>
                <a:gd name="connsiteX233" fmla="*/ 27945 w 102218"/>
                <a:gd name="connsiteY233" fmla="*/ 6950 h 110308"/>
                <a:gd name="connsiteX234" fmla="*/ 27945 w 102218"/>
                <a:gd name="connsiteY234" fmla="*/ 7227 h 110308"/>
                <a:gd name="connsiteX235" fmla="*/ 27945 w 102218"/>
                <a:gd name="connsiteY235" fmla="*/ 7503 h 110308"/>
                <a:gd name="connsiteX236" fmla="*/ 27945 w 102218"/>
                <a:gd name="connsiteY236" fmla="*/ 7780 h 110308"/>
                <a:gd name="connsiteX237" fmla="*/ 27945 w 102218"/>
                <a:gd name="connsiteY237" fmla="*/ 8056 h 110308"/>
                <a:gd name="connsiteX238" fmla="*/ 27945 w 102218"/>
                <a:gd name="connsiteY238" fmla="*/ 8333 h 110308"/>
                <a:gd name="connsiteX239" fmla="*/ 27668 w 102218"/>
                <a:gd name="connsiteY239" fmla="*/ 8333 h 110308"/>
                <a:gd name="connsiteX240" fmla="*/ 27668 w 102218"/>
                <a:gd name="connsiteY240" fmla="*/ 8609 h 110308"/>
                <a:gd name="connsiteX241" fmla="*/ 27392 w 102218"/>
                <a:gd name="connsiteY241" fmla="*/ 8609 h 110308"/>
                <a:gd name="connsiteX242" fmla="*/ 27392 w 102218"/>
                <a:gd name="connsiteY242" fmla="*/ 8886 h 110308"/>
                <a:gd name="connsiteX243" fmla="*/ 27116 w 102218"/>
                <a:gd name="connsiteY243" fmla="*/ 8886 h 110308"/>
                <a:gd name="connsiteX244" fmla="*/ 27116 w 102218"/>
                <a:gd name="connsiteY244" fmla="*/ 9162 h 110308"/>
                <a:gd name="connsiteX245" fmla="*/ 27116 w 102218"/>
                <a:gd name="connsiteY245" fmla="*/ 9438 h 110308"/>
                <a:gd name="connsiteX246" fmla="*/ 27116 w 102218"/>
                <a:gd name="connsiteY246" fmla="*/ 9715 h 110308"/>
                <a:gd name="connsiteX247" fmla="*/ 27116 w 102218"/>
                <a:gd name="connsiteY247" fmla="*/ 9991 h 110308"/>
                <a:gd name="connsiteX248" fmla="*/ 27116 w 102218"/>
                <a:gd name="connsiteY248" fmla="*/ 10268 h 110308"/>
                <a:gd name="connsiteX249" fmla="*/ 27116 w 102218"/>
                <a:gd name="connsiteY249" fmla="*/ 10544 h 110308"/>
                <a:gd name="connsiteX250" fmla="*/ 27392 w 102218"/>
                <a:gd name="connsiteY250" fmla="*/ 10544 h 110308"/>
                <a:gd name="connsiteX251" fmla="*/ 27668 w 102218"/>
                <a:gd name="connsiteY251" fmla="*/ 10544 h 110308"/>
                <a:gd name="connsiteX252" fmla="*/ 27668 w 102218"/>
                <a:gd name="connsiteY252" fmla="*/ 10821 h 110308"/>
                <a:gd name="connsiteX253" fmla="*/ 27945 w 102218"/>
                <a:gd name="connsiteY253" fmla="*/ 10821 h 110308"/>
                <a:gd name="connsiteX254" fmla="*/ 28221 w 102218"/>
                <a:gd name="connsiteY254" fmla="*/ 10821 h 110308"/>
                <a:gd name="connsiteX255" fmla="*/ 28497 w 102218"/>
                <a:gd name="connsiteY255" fmla="*/ 10821 h 110308"/>
                <a:gd name="connsiteX256" fmla="*/ 28497 w 102218"/>
                <a:gd name="connsiteY256" fmla="*/ 11097 h 110308"/>
                <a:gd name="connsiteX257" fmla="*/ 28773 w 102218"/>
                <a:gd name="connsiteY257" fmla="*/ 11097 h 110308"/>
                <a:gd name="connsiteX258" fmla="*/ 29050 w 102218"/>
                <a:gd name="connsiteY258" fmla="*/ 11097 h 110308"/>
                <a:gd name="connsiteX259" fmla="*/ 29326 w 102218"/>
                <a:gd name="connsiteY259" fmla="*/ 11097 h 110308"/>
                <a:gd name="connsiteX260" fmla="*/ 29326 w 102218"/>
                <a:gd name="connsiteY260" fmla="*/ 10821 h 110308"/>
                <a:gd name="connsiteX261" fmla="*/ 29602 w 102218"/>
                <a:gd name="connsiteY261" fmla="*/ 10821 h 110308"/>
                <a:gd name="connsiteX262" fmla="*/ 29879 w 102218"/>
                <a:gd name="connsiteY262" fmla="*/ 10821 h 110308"/>
                <a:gd name="connsiteX263" fmla="*/ 29879 w 102218"/>
                <a:gd name="connsiteY263" fmla="*/ 11097 h 110308"/>
                <a:gd name="connsiteX264" fmla="*/ 30155 w 102218"/>
                <a:gd name="connsiteY264" fmla="*/ 11097 h 110308"/>
                <a:gd name="connsiteX265" fmla="*/ 30431 w 102218"/>
                <a:gd name="connsiteY265" fmla="*/ 11097 h 110308"/>
                <a:gd name="connsiteX266" fmla="*/ 30707 w 102218"/>
                <a:gd name="connsiteY266" fmla="*/ 11097 h 110308"/>
                <a:gd name="connsiteX267" fmla="*/ 30984 w 102218"/>
                <a:gd name="connsiteY267" fmla="*/ 11097 h 110308"/>
                <a:gd name="connsiteX268" fmla="*/ 31260 w 102218"/>
                <a:gd name="connsiteY268" fmla="*/ 11097 h 110308"/>
                <a:gd name="connsiteX269" fmla="*/ 31536 w 102218"/>
                <a:gd name="connsiteY269" fmla="*/ 11097 h 110308"/>
                <a:gd name="connsiteX270" fmla="*/ 31536 w 102218"/>
                <a:gd name="connsiteY270" fmla="*/ 11374 h 110308"/>
                <a:gd name="connsiteX271" fmla="*/ 31812 w 102218"/>
                <a:gd name="connsiteY271" fmla="*/ 11374 h 110308"/>
                <a:gd name="connsiteX272" fmla="*/ 32089 w 102218"/>
                <a:gd name="connsiteY272" fmla="*/ 11374 h 110308"/>
                <a:gd name="connsiteX273" fmla="*/ 32089 w 102218"/>
                <a:gd name="connsiteY273" fmla="*/ 11097 h 110308"/>
                <a:gd name="connsiteX274" fmla="*/ 32089 w 102218"/>
                <a:gd name="connsiteY274" fmla="*/ 10821 h 110308"/>
                <a:gd name="connsiteX275" fmla="*/ 31812 w 102218"/>
                <a:gd name="connsiteY275" fmla="*/ 10821 h 110308"/>
                <a:gd name="connsiteX276" fmla="*/ 31812 w 102218"/>
                <a:gd name="connsiteY276" fmla="*/ 10544 h 110308"/>
                <a:gd name="connsiteX277" fmla="*/ 31812 w 102218"/>
                <a:gd name="connsiteY277" fmla="*/ 10268 h 110308"/>
                <a:gd name="connsiteX278" fmla="*/ 31812 w 102218"/>
                <a:gd name="connsiteY278" fmla="*/ 9991 h 110308"/>
                <a:gd name="connsiteX279" fmla="*/ 31536 w 102218"/>
                <a:gd name="connsiteY279" fmla="*/ 9991 h 110308"/>
                <a:gd name="connsiteX280" fmla="*/ 31536 w 102218"/>
                <a:gd name="connsiteY280" fmla="*/ 9715 h 110308"/>
                <a:gd name="connsiteX281" fmla="*/ 31536 w 102218"/>
                <a:gd name="connsiteY281" fmla="*/ 9438 h 110308"/>
                <a:gd name="connsiteX282" fmla="*/ 31536 w 102218"/>
                <a:gd name="connsiteY282" fmla="*/ 9162 h 110308"/>
                <a:gd name="connsiteX283" fmla="*/ 31260 w 102218"/>
                <a:gd name="connsiteY283" fmla="*/ 8886 h 110308"/>
                <a:gd name="connsiteX284" fmla="*/ 31536 w 102218"/>
                <a:gd name="connsiteY284" fmla="*/ 8886 h 110308"/>
                <a:gd name="connsiteX285" fmla="*/ 31536 w 102218"/>
                <a:gd name="connsiteY285" fmla="*/ 8609 h 110308"/>
                <a:gd name="connsiteX286" fmla="*/ 31812 w 102218"/>
                <a:gd name="connsiteY286" fmla="*/ 8333 h 110308"/>
                <a:gd name="connsiteX287" fmla="*/ 32089 w 102218"/>
                <a:gd name="connsiteY287" fmla="*/ 8333 h 110308"/>
                <a:gd name="connsiteX288" fmla="*/ 32089 w 102218"/>
                <a:gd name="connsiteY288" fmla="*/ 8056 h 110308"/>
                <a:gd name="connsiteX289" fmla="*/ 32365 w 102218"/>
                <a:gd name="connsiteY289" fmla="*/ 8056 h 110308"/>
                <a:gd name="connsiteX290" fmla="*/ 32365 w 102218"/>
                <a:gd name="connsiteY290" fmla="*/ 7780 h 110308"/>
                <a:gd name="connsiteX291" fmla="*/ 32365 w 102218"/>
                <a:gd name="connsiteY291" fmla="*/ 7503 h 110308"/>
                <a:gd name="connsiteX292" fmla="*/ 32365 w 102218"/>
                <a:gd name="connsiteY292" fmla="*/ 7227 h 110308"/>
                <a:gd name="connsiteX293" fmla="*/ 32089 w 102218"/>
                <a:gd name="connsiteY293" fmla="*/ 6950 h 110308"/>
                <a:gd name="connsiteX294" fmla="*/ 32089 w 102218"/>
                <a:gd name="connsiteY294" fmla="*/ 6674 h 110308"/>
                <a:gd name="connsiteX295" fmla="*/ 32089 w 102218"/>
                <a:gd name="connsiteY295" fmla="*/ 6397 h 110308"/>
                <a:gd name="connsiteX296" fmla="*/ 32089 w 102218"/>
                <a:gd name="connsiteY296" fmla="*/ 6121 h 110308"/>
                <a:gd name="connsiteX297" fmla="*/ 32365 w 102218"/>
                <a:gd name="connsiteY297" fmla="*/ 6121 h 110308"/>
                <a:gd name="connsiteX298" fmla="*/ 32365 w 102218"/>
                <a:gd name="connsiteY298" fmla="*/ 5844 h 110308"/>
                <a:gd name="connsiteX299" fmla="*/ 32365 w 102218"/>
                <a:gd name="connsiteY299" fmla="*/ 5568 h 110308"/>
                <a:gd name="connsiteX300" fmla="*/ 32365 w 102218"/>
                <a:gd name="connsiteY300" fmla="*/ 5292 h 110308"/>
                <a:gd name="connsiteX301" fmla="*/ 32641 w 102218"/>
                <a:gd name="connsiteY301" fmla="*/ 5292 h 110308"/>
                <a:gd name="connsiteX302" fmla="*/ 32917 w 102218"/>
                <a:gd name="connsiteY302" fmla="*/ 5292 h 110308"/>
                <a:gd name="connsiteX303" fmla="*/ 33194 w 102218"/>
                <a:gd name="connsiteY303" fmla="*/ 5292 h 110308"/>
                <a:gd name="connsiteX304" fmla="*/ 33470 w 102218"/>
                <a:gd name="connsiteY304" fmla="*/ 5292 h 110308"/>
                <a:gd name="connsiteX305" fmla="*/ 33746 w 102218"/>
                <a:gd name="connsiteY305" fmla="*/ 5292 h 110308"/>
                <a:gd name="connsiteX306" fmla="*/ 34023 w 102218"/>
                <a:gd name="connsiteY306" fmla="*/ 5292 h 110308"/>
                <a:gd name="connsiteX307" fmla="*/ 34299 w 102218"/>
                <a:gd name="connsiteY307" fmla="*/ 5292 h 110308"/>
                <a:gd name="connsiteX308" fmla="*/ 34575 w 102218"/>
                <a:gd name="connsiteY308" fmla="*/ 5292 h 110308"/>
                <a:gd name="connsiteX309" fmla="*/ 34575 w 102218"/>
                <a:gd name="connsiteY309" fmla="*/ 5568 h 110308"/>
                <a:gd name="connsiteX310" fmla="*/ 34575 w 102218"/>
                <a:gd name="connsiteY310" fmla="*/ 5844 h 110308"/>
                <a:gd name="connsiteX311" fmla="*/ 34575 w 102218"/>
                <a:gd name="connsiteY311" fmla="*/ 6121 h 110308"/>
                <a:gd name="connsiteX312" fmla="*/ 34575 w 102218"/>
                <a:gd name="connsiteY312" fmla="*/ 6397 h 110308"/>
                <a:gd name="connsiteX313" fmla="*/ 34575 w 102218"/>
                <a:gd name="connsiteY313" fmla="*/ 6674 h 110308"/>
                <a:gd name="connsiteX314" fmla="*/ 34851 w 102218"/>
                <a:gd name="connsiteY314" fmla="*/ 6674 h 110308"/>
                <a:gd name="connsiteX315" fmla="*/ 34851 w 102218"/>
                <a:gd name="connsiteY315" fmla="*/ 6950 h 110308"/>
                <a:gd name="connsiteX316" fmla="*/ 35128 w 102218"/>
                <a:gd name="connsiteY316" fmla="*/ 7227 h 110308"/>
                <a:gd name="connsiteX317" fmla="*/ 35128 w 102218"/>
                <a:gd name="connsiteY317" fmla="*/ 7503 h 110308"/>
                <a:gd name="connsiteX318" fmla="*/ 35128 w 102218"/>
                <a:gd name="connsiteY318" fmla="*/ 7780 h 110308"/>
                <a:gd name="connsiteX319" fmla="*/ 35128 w 102218"/>
                <a:gd name="connsiteY319" fmla="*/ 8056 h 110308"/>
                <a:gd name="connsiteX320" fmla="*/ 35128 w 102218"/>
                <a:gd name="connsiteY320" fmla="*/ 8333 h 110308"/>
                <a:gd name="connsiteX321" fmla="*/ 35404 w 102218"/>
                <a:gd name="connsiteY321" fmla="*/ 8333 h 110308"/>
                <a:gd name="connsiteX322" fmla="*/ 35404 w 102218"/>
                <a:gd name="connsiteY322" fmla="*/ 8609 h 110308"/>
                <a:gd name="connsiteX323" fmla="*/ 35680 w 102218"/>
                <a:gd name="connsiteY323" fmla="*/ 8609 h 110308"/>
                <a:gd name="connsiteX324" fmla="*/ 35956 w 102218"/>
                <a:gd name="connsiteY324" fmla="*/ 8609 h 110308"/>
                <a:gd name="connsiteX325" fmla="*/ 35956 w 102218"/>
                <a:gd name="connsiteY325" fmla="*/ 8886 h 110308"/>
                <a:gd name="connsiteX326" fmla="*/ 36233 w 102218"/>
                <a:gd name="connsiteY326" fmla="*/ 8886 h 110308"/>
                <a:gd name="connsiteX327" fmla="*/ 36509 w 102218"/>
                <a:gd name="connsiteY327" fmla="*/ 8886 h 110308"/>
                <a:gd name="connsiteX328" fmla="*/ 36509 w 102218"/>
                <a:gd name="connsiteY328" fmla="*/ 8609 h 110308"/>
                <a:gd name="connsiteX329" fmla="*/ 36509 w 102218"/>
                <a:gd name="connsiteY329" fmla="*/ 8333 h 110308"/>
                <a:gd name="connsiteX330" fmla="*/ 36509 w 102218"/>
                <a:gd name="connsiteY330" fmla="*/ 8056 h 110308"/>
                <a:gd name="connsiteX331" fmla="*/ 36509 w 102218"/>
                <a:gd name="connsiteY331" fmla="*/ 7780 h 110308"/>
                <a:gd name="connsiteX332" fmla="*/ 36233 w 102218"/>
                <a:gd name="connsiteY332" fmla="*/ 7780 h 110308"/>
                <a:gd name="connsiteX333" fmla="*/ 36233 w 102218"/>
                <a:gd name="connsiteY333" fmla="*/ 7503 h 110308"/>
                <a:gd name="connsiteX334" fmla="*/ 36233 w 102218"/>
                <a:gd name="connsiteY334" fmla="*/ 7227 h 110308"/>
                <a:gd name="connsiteX335" fmla="*/ 35956 w 102218"/>
                <a:gd name="connsiteY335" fmla="*/ 7227 h 110308"/>
                <a:gd name="connsiteX336" fmla="*/ 35956 w 102218"/>
                <a:gd name="connsiteY336" fmla="*/ 6950 h 110308"/>
                <a:gd name="connsiteX337" fmla="*/ 35956 w 102218"/>
                <a:gd name="connsiteY337" fmla="*/ 6674 h 110308"/>
                <a:gd name="connsiteX338" fmla="*/ 35680 w 102218"/>
                <a:gd name="connsiteY338" fmla="*/ 6674 h 110308"/>
                <a:gd name="connsiteX339" fmla="*/ 35680 w 102218"/>
                <a:gd name="connsiteY339" fmla="*/ 6397 h 110308"/>
                <a:gd name="connsiteX340" fmla="*/ 35680 w 102218"/>
                <a:gd name="connsiteY340" fmla="*/ 6121 h 110308"/>
                <a:gd name="connsiteX341" fmla="*/ 35680 w 102218"/>
                <a:gd name="connsiteY341" fmla="*/ 5844 h 110308"/>
                <a:gd name="connsiteX342" fmla="*/ 35680 w 102218"/>
                <a:gd name="connsiteY342" fmla="*/ 5568 h 110308"/>
                <a:gd name="connsiteX343" fmla="*/ 35680 w 102218"/>
                <a:gd name="connsiteY343" fmla="*/ 5292 h 110308"/>
                <a:gd name="connsiteX344" fmla="*/ 35680 w 102218"/>
                <a:gd name="connsiteY344" fmla="*/ 5015 h 110308"/>
                <a:gd name="connsiteX345" fmla="*/ 35956 w 102218"/>
                <a:gd name="connsiteY345" fmla="*/ 5015 h 110308"/>
                <a:gd name="connsiteX346" fmla="*/ 36233 w 102218"/>
                <a:gd name="connsiteY346" fmla="*/ 5015 h 110308"/>
                <a:gd name="connsiteX347" fmla="*/ 36509 w 102218"/>
                <a:gd name="connsiteY347" fmla="*/ 5015 h 110308"/>
                <a:gd name="connsiteX348" fmla="*/ 36785 w 102218"/>
                <a:gd name="connsiteY348" fmla="*/ 5015 h 110308"/>
                <a:gd name="connsiteX349" fmla="*/ 37061 w 102218"/>
                <a:gd name="connsiteY349" fmla="*/ 5015 h 110308"/>
                <a:gd name="connsiteX350" fmla="*/ 37338 w 102218"/>
                <a:gd name="connsiteY350" fmla="*/ 5015 h 110308"/>
                <a:gd name="connsiteX351" fmla="*/ 37614 w 102218"/>
                <a:gd name="connsiteY351" fmla="*/ 5015 h 110308"/>
                <a:gd name="connsiteX352" fmla="*/ 37890 w 102218"/>
                <a:gd name="connsiteY352" fmla="*/ 5015 h 110308"/>
                <a:gd name="connsiteX353" fmla="*/ 38166 w 102218"/>
                <a:gd name="connsiteY353" fmla="*/ 5015 h 110308"/>
                <a:gd name="connsiteX354" fmla="*/ 38166 w 102218"/>
                <a:gd name="connsiteY354" fmla="*/ 5292 h 110308"/>
                <a:gd name="connsiteX355" fmla="*/ 38443 w 102218"/>
                <a:gd name="connsiteY355" fmla="*/ 5292 h 110308"/>
                <a:gd name="connsiteX356" fmla="*/ 38719 w 102218"/>
                <a:gd name="connsiteY356" fmla="*/ 5292 h 110308"/>
                <a:gd name="connsiteX357" fmla="*/ 38995 w 102218"/>
                <a:gd name="connsiteY357" fmla="*/ 5292 h 110308"/>
                <a:gd name="connsiteX358" fmla="*/ 39272 w 102218"/>
                <a:gd name="connsiteY358" fmla="*/ 5292 h 110308"/>
                <a:gd name="connsiteX359" fmla="*/ 39548 w 102218"/>
                <a:gd name="connsiteY359" fmla="*/ 5292 h 110308"/>
                <a:gd name="connsiteX360" fmla="*/ 39824 w 102218"/>
                <a:gd name="connsiteY360" fmla="*/ 5292 h 110308"/>
                <a:gd name="connsiteX361" fmla="*/ 40100 w 102218"/>
                <a:gd name="connsiteY361" fmla="*/ 5292 h 110308"/>
                <a:gd name="connsiteX362" fmla="*/ 40100 w 102218"/>
                <a:gd name="connsiteY362" fmla="*/ 5015 h 110308"/>
                <a:gd name="connsiteX363" fmla="*/ 40377 w 102218"/>
                <a:gd name="connsiteY363" fmla="*/ 5015 h 110308"/>
                <a:gd name="connsiteX364" fmla="*/ 40653 w 102218"/>
                <a:gd name="connsiteY364" fmla="*/ 5015 h 110308"/>
                <a:gd name="connsiteX365" fmla="*/ 40929 w 102218"/>
                <a:gd name="connsiteY365" fmla="*/ 5015 h 110308"/>
                <a:gd name="connsiteX366" fmla="*/ 41205 w 102218"/>
                <a:gd name="connsiteY366" fmla="*/ 5015 h 110308"/>
                <a:gd name="connsiteX367" fmla="*/ 41482 w 102218"/>
                <a:gd name="connsiteY367" fmla="*/ 5015 h 110308"/>
                <a:gd name="connsiteX368" fmla="*/ 41758 w 102218"/>
                <a:gd name="connsiteY368" fmla="*/ 5015 h 110308"/>
                <a:gd name="connsiteX369" fmla="*/ 42034 w 102218"/>
                <a:gd name="connsiteY369" fmla="*/ 5015 h 110308"/>
                <a:gd name="connsiteX370" fmla="*/ 42034 w 102218"/>
                <a:gd name="connsiteY370" fmla="*/ 4739 h 110308"/>
                <a:gd name="connsiteX371" fmla="*/ 42310 w 102218"/>
                <a:gd name="connsiteY371" fmla="*/ 4739 h 110308"/>
                <a:gd name="connsiteX372" fmla="*/ 42587 w 102218"/>
                <a:gd name="connsiteY372" fmla="*/ 4739 h 110308"/>
                <a:gd name="connsiteX373" fmla="*/ 42587 w 102218"/>
                <a:gd name="connsiteY373" fmla="*/ 4462 h 110308"/>
                <a:gd name="connsiteX374" fmla="*/ 42863 w 102218"/>
                <a:gd name="connsiteY374" fmla="*/ 4462 h 110308"/>
                <a:gd name="connsiteX375" fmla="*/ 43139 w 102218"/>
                <a:gd name="connsiteY375" fmla="*/ 4462 h 110308"/>
                <a:gd name="connsiteX376" fmla="*/ 43416 w 102218"/>
                <a:gd name="connsiteY376" fmla="*/ 4462 h 110308"/>
                <a:gd name="connsiteX377" fmla="*/ 43416 w 102218"/>
                <a:gd name="connsiteY377" fmla="*/ 4739 h 110308"/>
                <a:gd name="connsiteX378" fmla="*/ 43692 w 102218"/>
                <a:gd name="connsiteY378" fmla="*/ 4739 h 110308"/>
                <a:gd name="connsiteX379" fmla="*/ 43692 w 102218"/>
                <a:gd name="connsiteY379" fmla="*/ 5015 h 110308"/>
                <a:gd name="connsiteX380" fmla="*/ 43968 w 102218"/>
                <a:gd name="connsiteY380" fmla="*/ 5292 h 110308"/>
                <a:gd name="connsiteX381" fmla="*/ 43968 w 102218"/>
                <a:gd name="connsiteY381" fmla="*/ 5568 h 110308"/>
                <a:gd name="connsiteX382" fmla="*/ 44244 w 102218"/>
                <a:gd name="connsiteY382" fmla="*/ 5568 h 110308"/>
                <a:gd name="connsiteX383" fmla="*/ 44244 w 102218"/>
                <a:gd name="connsiteY383" fmla="*/ 5844 h 110308"/>
                <a:gd name="connsiteX384" fmla="*/ 44521 w 102218"/>
                <a:gd name="connsiteY384" fmla="*/ 6121 h 110308"/>
                <a:gd name="connsiteX385" fmla="*/ 44797 w 102218"/>
                <a:gd name="connsiteY385" fmla="*/ 6121 h 110308"/>
                <a:gd name="connsiteX386" fmla="*/ 44797 w 102218"/>
                <a:gd name="connsiteY386" fmla="*/ 6397 h 110308"/>
                <a:gd name="connsiteX387" fmla="*/ 45073 w 102218"/>
                <a:gd name="connsiteY387" fmla="*/ 6674 h 110308"/>
                <a:gd name="connsiteX388" fmla="*/ 45349 w 102218"/>
                <a:gd name="connsiteY388" fmla="*/ 6950 h 110308"/>
                <a:gd name="connsiteX389" fmla="*/ 45626 w 102218"/>
                <a:gd name="connsiteY389" fmla="*/ 6950 h 110308"/>
                <a:gd name="connsiteX390" fmla="*/ 45626 w 102218"/>
                <a:gd name="connsiteY390" fmla="*/ 7227 h 110308"/>
                <a:gd name="connsiteX391" fmla="*/ 45902 w 102218"/>
                <a:gd name="connsiteY391" fmla="*/ 7227 h 110308"/>
                <a:gd name="connsiteX392" fmla="*/ 46178 w 102218"/>
                <a:gd name="connsiteY392" fmla="*/ 7227 h 110308"/>
                <a:gd name="connsiteX393" fmla="*/ 46454 w 102218"/>
                <a:gd name="connsiteY393" fmla="*/ 7227 h 110308"/>
                <a:gd name="connsiteX394" fmla="*/ 46731 w 102218"/>
                <a:gd name="connsiteY394" fmla="*/ 7227 h 110308"/>
                <a:gd name="connsiteX395" fmla="*/ 47007 w 102218"/>
                <a:gd name="connsiteY395" fmla="*/ 7227 h 110308"/>
                <a:gd name="connsiteX396" fmla="*/ 47283 w 102218"/>
                <a:gd name="connsiteY396" fmla="*/ 7227 h 110308"/>
                <a:gd name="connsiteX397" fmla="*/ 47560 w 102218"/>
                <a:gd name="connsiteY397" fmla="*/ 7227 h 110308"/>
                <a:gd name="connsiteX398" fmla="*/ 47560 w 102218"/>
                <a:gd name="connsiteY398" fmla="*/ 6950 h 110308"/>
                <a:gd name="connsiteX399" fmla="*/ 47560 w 102218"/>
                <a:gd name="connsiteY399" fmla="*/ 6674 h 110308"/>
                <a:gd name="connsiteX400" fmla="*/ 47836 w 102218"/>
                <a:gd name="connsiteY400" fmla="*/ 6674 h 110308"/>
                <a:gd name="connsiteX401" fmla="*/ 47836 w 102218"/>
                <a:gd name="connsiteY401" fmla="*/ 6397 h 110308"/>
                <a:gd name="connsiteX402" fmla="*/ 47836 w 102218"/>
                <a:gd name="connsiteY402" fmla="*/ 6121 h 110308"/>
                <a:gd name="connsiteX403" fmla="*/ 48112 w 102218"/>
                <a:gd name="connsiteY403" fmla="*/ 6121 h 110308"/>
                <a:gd name="connsiteX404" fmla="*/ 48112 w 102218"/>
                <a:gd name="connsiteY404" fmla="*/ 5844 h 110308"/>
                <a:gd name="connsiteX405" fmla="*/ 48388 w 102218"/>
                <a:gd name="connsiteY405" fmla="*/ 5844 h 110308"/>
                <a:gd name="connsiteX406" fmla="*/ 48388 w 102218"/>
                <a:gd name="connsiteY406" fmla="*/ 6121 h 110308"/>
                <a:gd name="connsiteX407" fmla="*/ 48665 w 102218"/>
                <a:gd name="connsiteY407" fmla="*/ 6121 h 110308"/>
                <a:gd name="connsiteX408" fmla="*/ 48665 w 102218"/>
                <a:gd name="connsiteY408" fmla="*/ 6397 h 110308"/>
                <a:gd name="connsiteX409" fmla="*/ 48941 w 102218"/>
                <a:gd name="connsiteY409" fmla="*/ 6397 h 110308"/>
                <a:gd name="connsiteX410" fmla="*/ 48941 w 102218"/>
                <a:gd name="connsiteY410" fmla="*/ 6674 h 110308"/>
                <a:gd name="connsiteX411" fmla="*/ 49217 w 102218"/>
                <a:gd name="connsiteY411" fmla="*/ 6674 h 110308"/>
                <a:gd name="connsiteX412" fmla="*/ 49217 w 102218"/>
                <a:gd name="connsiteY412" fmla="*/ 6950 h 110308"/>
                <a:gd name="connsiteX413" fmla="*/ 49493 w 102218"/>
                <a:gd name="connsiteY413" fmla="*/ 6950 h 110308"/>
                <a:gd name="connsiteX414" fmla="*/ 49493 w 102218"/>
                <a:gd name="connsiteY414" fmla="*/ 7227 h 110308"/>
                <a:gd name="connsiteX415" fmla="*/ 49769 w 102218"/>
                <a:gd name="connsiteY415" fmla="*/ 7227 h 110308"/>
                <a:gd name="connsiteX416" fmla="*/ 49769 w 102218"/>
                <a:gd name="connsiteY416" fmla="*/ 7503 h 110308"/>
                <a:gd name="connsiteX417" fmla="*/ 50046 w 102218"/>
                <a:gd name="connsiteY417" fmla="*/ 7780 h 110308"/>
                <a:gd name="connsiteX418" fmla="*/ 50046 w 102218"/>
                <a:gd name="connsiteY418" fmla="*/ 8056 h 110308"/>
                <a:gd name="connsiteX419" fmla="*/ 50322 w 102218"/>
                <a:gd name="connsiteY419" fmla="*/ 8056 h 110308"/>
                <a:gd name="connsiteX420" fmla="*/ 50322 w 102218"/>
                <a:gd name="connsiteY420" fmla="*/ 8333 h 110308"/>
                <a:gd name="connsiteX421" fmla="*/ 50598 w 102218"/>
                <a:gd name="connsiteY421" fmla="*/ 8333 h 110308"/>
                <a:gd name="connsiteX422" fmla="*/ 50598 w 102218"/>
                <a:gd name="connsiteY422" fmla="*/ 8056 h 110308"/>
                <a:gd name="connsiteX423" fmla="*/ 50598 w 102218"/>
                <a:gd name="connsiteY423" fmla="*/ 7780 h 110308"/>
                <a:gd name="connsiteX424" fmla="*/ 50598 w 102218"/>
                <a:gd name="connsiteY424" fmla="*/ 7503 h 110308"/>
                <a:gd name="connsiteX425" fmla="*/ 50322 w 102218"/>
                <a:gd name="connsiteY425" fmla="*/ 7503 h 110308"/>
                <a:gd name="connsiteX426" fmla="*/ 50322 w 102218"/>
                <a:gd name="connsiteY426" fmla="*/ 7227 h 110308"/>
                <a:gd name="connsiteX427" fmla="*/ 50046 w 102218"/>
                <a:gd name="connsiteY427" fmla="*/ 7227 h 110308"/>
                <a:gd name="connsiteX428" fmla="*/ 50046 w 102218"/>
                <a:gd name="connsiteY428" fmla="*/ 6950 h 110308"/>
                <a:gd name="connsiteX429" fmla="*/ 50046 w 102218"/>
                <a:gd name="connsiteY429" fmla="*/ 6674 h 110308"/>
                <a:gd name="connsiteX430" fmla="*/ 50046 w 102218"/>
                <a:gd name="connsiteY430" fmla="*/ 6397 h 110308"/>
                <a:gd name="connsiteX431" fmla="*/ 50322 w 102218"/>
                <a:gd name="connsiteY431" fmla="*/ 6397 h 110308"/>
                <a:gd name="connsiteX432" fmla="*/ 50322 w 102218"/>
                <a:gd name="connsiteY432" fmla="*/ 6121 h 110308"/>
                <a:gd name="connsiteX433" fmla="*/ 50598 w 102218"/>
                <a:gd name="connsiteY433" fmla="*/ 5844 h 110308"/>
                <a:gd name="connsiteX434" fmla="*/ 50598 w 102218"/>
                <a:gd name="connsiteY434" fmla="*/ 5568 h 110308"/>
                <a:gd name="connsiteX435" fmla="*/ 50875 w 102218"/>
                <a:gd name="connsiteY435" fmla="*/ 5568 h 110308"/>
                <a:gd name="connsiteX436" fmla="*/ 50875 w 102218"/>
                <a:gd name="connsiteY436" fmla="*/ 5292 h 110308"/>
                <a:gd name="connsiteX437" fmla="*/ 50875 w 102218"/>
                <a:gd name="connsiteY437" fmla="*/ 5015 h 110308"/>
                <a:gd name="connsiteX438" fmla="*/ 50875 w 102218"/>
                <a:gd name="connsiteY438" fmla="*/ 4739 h 110308"/>
                <a:gd name="connsiteX439" fmla="*/ 50875 w 102218"/>
                <a:gd name="connsiteY439" fmla="*/ 4462 h 110308"/>
                <a:gd name="connsiteX440" fmla="*/ 51151 w 102218"/>
                <a:gd name="connsiteY440" fmla="*/ 4462 h 110308"/>
                <a:gd name="connsiteX441" fmla="*/ 51151 w 102218"/>
                <a:gd name="connsiteY441" fmla="*/ 4186 h 110308"/>
                <a:gd name="connsiteX442" fmla="*/ 51427 w 102218"/>
                <a:gd name="connsiteY442" fmla="*/ 4186 h 110308"/>
                <a:gd name="connsiteX443" fmla="*/ 51427 w 102218"/>
                <a:gd name="connsiteY443" fmla="*/ 4462 h 110308"/>
                <a:gd name="connsiteX444" fmla="*/ 51704 w 102218"/>
                <a:gd name="connsiteY444" fmla="*/ 4462 h 110308"/>
                <a:gd name="connsiteX445" fmla="*/ 51980 w 102218"/>
                <a:gd name="connsiteY445" fmla="*/ 4462 h 110308"/>
                <a:gd name="connsiteX446" fmla="*/ 51980 w 102218"/>
                <a:gd name="connsiteY446" fmla="*/ 4739 h 110308"/>
                <a:gd name="connsiteX447" fmla="*/ 51980 w 102218"/>
                <a:gd name="connsiteY447" fmla="*/ 5015 h 110308"/>
                <a:gd name="connsiteX448" fmla="*/ 51980 w 102218"/>
                <a:gd name="connsiteY448" fmla="*/ 5292 h 110308"/>
                <a:gd name="connsiteX449" fmla="*/ 52256 w 102218"/>
                <a:gd name="connsiteY449" fmla="*/ 5292 h 110308"/>
                <a:gd name="connsiteX450" fmla="*/ 52532 w 102218"/>
                <a:gd name="connsiteY450" fmla="*/ 5292 h 110308"/>
                <a:gd name="connsiteX451" fmla="*/ 52532 w 102218"/>
                <a:gd name="connsiteY451" fmla="*/ 5568 h 110308"/>
                <a:gd name="connsiteX452" fmla="*/ 52532 w 102218"/>
                <a:gd name="connsiteY452" fmla="*/ 5844 h 110308"/>
                <a:gd name="connsiteX453" fmla="*/ 52809 w 102218"/>
                <a:gd name="connsiteY453" fmla="*/ 5844 h 110308"/>
                <a:gd name="connsiteX454" fmla="*/ 52809 w 102218"/>
                <a:gd name="connsiteY454" fmla="*/ 6121 h 110308"/>
                <a:gd name="connsiteX455" fmla="*/ 52809 w 102218"/>
                <a:gd name="connsiteY455" fmla="*/ 6397 h 110308"/>
                <a:gd name="connsiteX456" fmla="*/ 53085 w 102218"/>
                <a:gd name="connsiteY456" fmla="*/ 6121 h 110308"/>
                <a:gd name="connsiteX457" fmla="*/ 53361 w 102218"/>
                <a:gd name="connsiteY457" fmla="*/ 6121 h 110308"/>
                <a:gd name="connsiteX458" fmla="*/ 53637 w 102218"/>
                <a:gd name="connsiteY458" fmla="*/ 5844 h 110308"/>
                <a:gd name="connsiteX459" fmla="*/ 53637 w 102218"/>
                <a:gd name="connsiteY459" fmla="*/ 6121 h 110308"/>
                <a:gd name="connsiteX460" fmla="*/ 53913 w 102218"/>
                <a:gd name="connsiteY460" fmla="*/ 6121 h 110308"/>
                <a:gd name="connsiteX461" fmla="*/ 53913 w 102218"/>
                <a:gd name="connsiteY461" fmla="*/ 6397 h 110308"/>
                <a:gd name="connsiteX462" fmla="*/ 54190 w 102218"/>
                <a:gd name="connsiteY462" fmla="*/ 6397 h 110308"/>
                <a:gd name="connsiteX463" fmla="*/ 54190 w 102218"/>
                <a:gd name="connsiteY463" fmla="*/ 6674 h 110308"/>
                <a:gd name="connsiteX464" fmla="*/ 54466 w 102218"/>
                <a:gd name="connsiteY464" fmla="*/ 6674 h 110308"/>
                <a:gd name="connsiteX465" fmla="*/ 54466 w 102218"/>
                <a:gd name="connsiteY465" fmla="*/ 6950 h 110308"/>
                <a:gd name="connsiteX466" fmla="*/ 54742 w 102218"/>
                <a:gd name="connsiteY466" fmla="*/ 7227 h 110308"/>
                <a:gd name="connsiteX467" fmla="*/ 55019 w 102218"/>
                <a:gd name="connsiteY467" fmla="*/ 7227 h 110308"/>
                <a:gd name="connsiteX468" fmla="*/ 55019 w 102218"/>
                <a:gd name="connsiteY468" fmla="*/ 7503 h 110308"/>
                <a:gd name="connsiteX469" fmla="*/ 55295 w 102218"/>
                <a:gd name="connsiteY469" fmla="*/ 7503 h 110308"/>
                <a:gd name="connsiteX470" fmla="*/ 55295 w 102218"/>
                <a:gd name="connsiteY470" fmla="*/ 7780 h 110308"/>
                <a:gd name="connsiteX471" fmla="*/ 55295 w 102218"/>
                <a:gd name="connsiteY471" fmla="*/ 8056 h 110308"/>
                <a:gd name="connsiteX472" fmla="*/ 55295 w 102218"/>
                <a:gd name="connsiteY472" fmla="*/ 8333 h 110308"/>
                <a:gd name="connsiteX473" fmla="*/ 55019 w 102218"/>
                <a:gd name="connsiteY473" fmla="*/ 8333 h 110308"/>
                <a:gd name="connsiteX474" fmla="*/ 55019 w 102218"/>
                <a:gd name="connsiteY474" fmla="*/ 8609 h 110308"/>
                <a:gd name="connsiteX475" fmla="*/ 54742 w 102218"/>
                <a:gd name="connsiteY475" fmla="*/ 8609 h 110308"/>
                <a:gd name="connsiteX476" fmla="*/ 54466 w 102218"/>
                <a:gd name="connsiteY476" fmla="*/ 8609 h 110308"/>
                <a:gd name="connsiteX477" fmla="*/ 54466 w 102218"/>
                <a:gd name="connsiteY477" fmla="*/ 8886 h 110308"/>
                <a:gd name="connsiteX478" fmla="*/ 54466 w 102218"/>
                <a:gd name="connsiteY478" fmla="*/ 9162 h 110308"/>
                <a:gd name="connsiteX479" fmla="*/ 54190 w 102218"/>
                <a:gd name="connsiteY479" fmla="*/ 9162 h 110308"/>
                <a:gd name="connsiteX480" fmla="*/ 54466 w 102218"/>
                <a:gd name="connsiteY480" fmla="*/ 9438 h 110308"/>
                <a:gd name="connsiteX481" fmla="*/ 54742 w 102218"/>
                <a:gd name="connsiteY481" fmla="*/ 9438 h 110308"/>
                <a:gd name="connsiteX482" fmla="*/ 54742 w 102218"/>
                <a:gd name="connsiteY482" fmla="*/ 9715 h 110308"/>
                <a:gd name="connsiteX483" fmla="*/ 55019 w 102218"/>
                <a:gd name="connsiteY483" fmla="*/ 9715 h 110308"/>
                <a:gd name="connsiteX484" fmla="*/ 55295 w 102218"/>
                <a:gd name="connsiteY484" fmla="*/ 9991 h 110308"/>
                <a:gd name="connsiteX485" fmla="*/ 55571 w 102218"/>
                <a:gd name="connsiteY485" fmla="*/ 9991 h 110308"/>
                <a:gd name="connsiteX486" fmla="*/ 55848 w 102218"/>
                <a:gd name="connsiteY486" fmla="*/ 9991 h 110308"/>
                <a:gd name="connsiteX487" fmla="*/ 55848 w 102218"/>
                <a:gd name="connsiteY487" fmla="*/ 9715 h 110308"/>
                <a:gd name="connsiteX488" fmla="*/ 56124 w 102218"/>
                <a:gd name="connsiteY488" fmla="*/ 9715 h 110308"/>
                <a:gd name="connsiteX489" fmla="*/ 56400 w 102218"/>
                <a:gd name="connsiteY489" fmla="*/ 9715 h 110308"/>
                <a:gd name="connsiteX490" fmla="*/ 56400 w 102218"/>
                <a:gd name="connsiteY490" fmla="*/ 9438 h 110308"/>
                <a:gd name="connsiteX491" fmla="*/ 56676 w 102218"/>
                <a:gd name="connsiteY491" fmla="*/ 9438 h 110308"/>
                <a:gd name="connsiteX492" fmla="*/ 56953 w 102218"/>
                <a:gd name="connsiteY492" fmla="*/ 9438 h 110308"/>
                <a:gd name="connsiteX493" fmla="*/ 56953 w 102218"/>
                <a:gd name="connsiteY493" fmla="*/ 9162 h 110308"/>
                <a:gd name="connsiteX494" fmla="*/ 57229 w 102218"/>
                <a:gd name="connsiteY494" fmla="*/ 9162 h 110308"/>
                <a:gd name="connsiteX495" fmla="*/ 57505 w 102218"/>
                <a:gd name="connsiteY495" fmla="*/ 9162 h 110308"/>
                <a:gd name="connsiteX496" fmla="*/ 57781 w 102218"/>
                <a:gd name="connsiteY496" fmla="*/ 9162 h 110308"/>
                <a:gd name="connsiteX497" fmla="*/ 57781 w 102218"/>
                <a:gd name="connsiteY497" fmla="*/ 9438 h 110308"/>
                <a:gd name="connsiteX498" fmla="*/ 57781 w 102218"/>
                <a:gd name="connsiteY498" fmla="*/ 9715 h 110308"/>
                <a:gd name="connsiteX499" fmla="*/ 57781 w 102218"/>
                <a:gd name="connsiteY499" fmla="*/ 9991 h 110308"/>
                <a:gd name="connsiteX500" fmla="*/ 57781 w 102218"/>
                <a:gd name="connsiteY500" fmla="*/ 10268 h 110308"/>
                <a:gd name="connsiteX501" fmla="*/ 57781 w 102218"/>
                <a:gd name="connsiteY501" fmla="*/ 10544 h 110308"/>
                <a:gd name="connsiteX502" fmla="*/ 57781 w 102218"/>
                <a:gd name="connsiteY502" fmla="*/ 10821 h 110308"/>
                <a:gd name="connsiteX503" fmla="*/ 57781 w 102218"/>
                <a:gd name="connsiteY503" fmla="*/ 11097 h 110308"/>
                <a:gd name="connsiteX504" fmla="*/ 57505 w 102218"/>
                <a:gd name="connsiteY504" fmla="*/ 11097 h 110308"/>
                <a:gd name="connsiteX505" fmla="*/ 57505 w 102218"/>
                <a:gd name="connsiteY505" fmla="*/ 11374 h 110308"/>
                <a:gd name="connsiteX506" fmla="*/ 57505 w 102218"/>
                <a:gd name="connsiteY506" fmla="*/ 11650 h 110308"/>
                <a:gd name="connsiteX507" fmla="*/ 57505 w 102218"/>
                <a:gd name="connsiteY507" fmla="*/ 11927 h 110308"/>
                <a:gd name="connsiteX508" fmla="*/ 57505 w 102218"/>
                <a:gd name="connsiteY508" fmla="*/ 12203 h 110308"/>
                <a:gd name="connsiteX509" fmla="*/ 57505 w 102218"/>
                <a:gd name="connsiteY509" fmla="*/ 12479 h 110308"/>
                <a:gd name="connsiteX510" fmla="*/ 57505 w 102218"/>
                <a:gd name="connsiteY510" fmla="*/ 12756 h 110308"/>
                <a:gd name="connsiteX511" fmla="*/ 57505 w 102218"/>
                <a:gd name="connsiteY511" fmla="*/ 13033 h 110308"/>
                <a:gd name="connsiteX512" fmla="*/ 57505 w 102218"/>
                <a:gd name="connsiteY512" fmla="*/ 13309 h 110308"/>
                <a:gd name="connsiteX513" fmla="*/ 57781 w 102218"/>
                <a:gd name="connsiteY513" fmla="*/ 13309 h 110308"/>
                <a:gd name="connsiteX514" fmla="*/ 57781 w 102218"/>
                <a:gd name="connsiteY514" fmla="*/ 13585 h 110308"/>
                <a:gd name="connsiteX515" fmla="*/ 57781 w 102218"/>
                <a:gd name="connsiteY515" fmla="*/ 13862 h 110308"/>
                <a:gd name="connsiteX516" fmla="*/ 57781 w 102218"/>
                <a:gd name="connsiteY516" fmla="*/ 14138 h 110308"/>
                <a:gd name="connsiteX517" fmla="*/ 57781 w 102218"/>
                <a:gd name="connsiteY517" fmla="*/ 14415 h 110308"/>
                <a:gd name="connsiteX518" fmla="*/ 57781 w 102218"/>
                <a:gd name="connsiteY518" fmla="*/ 14691 h 110308"/>
                <a:gd name="connsiteX519" fmla="*/ 58057 w 102218"/>
                <a:gd name="connsiteY519" fmla="*/ 14691 h 110308"/>
                <a:gd name="connsiteX520" fmla="*/ 58334 w 102218"/>
                <a:gd name="connsiteY520" fmla="*/ 14691 h 110308"/>
                <a:gd name="connsiteX521" fmla="*/ 58610 w 102218"/>
                <a:gd name="connsiteY521" fmla="*/ 14691 h 110308"/>
                <a:gd name="connsiteX522" fmla="*/ 58886 w 102218"/>
                <a:gd name="connsiteY522" fmla="*/ 14691 h 110308"/>
                <a:gd name="connsiteX523" fmla="*/ 58886 w 102218"/>
                <a:gd name="connsiteY523" fmla="*/ 14415 h 110308"/>
                <a:gd name="connsiteX524" fmla="*/ 59163 w 102218"/>
                <a:gd name="connsiteY524" fmla="*/ 14415 h 110308"/>
                <a:gd name="connsiteX525" fmla="*/ 59439 w 102218"/>
                <a:gd name="connsiteY525" fmla="*/ 14415 h 110308"/>
                <a:gd name="connsiteX526" fmla="*/ 59715 w 102218"/>
                <a:gd name="connsiteY526" fmla="*/ 14691 h 110308"/>
                <a:gd name="connsiteX527" fmla="*/ 59715 w 102218"/>
                <a:gd name="connsiteY527" fmla="*/ 14968 h 110308"/>
                <a:gd name="connsiteX528" fmla="*/ 59992 w 102218"/>
                <a:gd name="connsiteY528" fmla="*/ 14968 h 110308"/>
                <a:gd name="connsiteX529" fmla="*/ 59992 w 102218"/>
                <a:gd name="connsiteY529" fmla="*/ 15244 h 110308"/>
                <a:gd name="connsiteX530" fmla="*/ 60268 w 102218"/>
                <a:gd name="connsiteY530" fmla="*/ 15521 h 110308"/>
                <a:gd name="connsiteX531" fmla="*/ 60544 w 102218"/>
                <a:gd name="connsiteY531" fmla="*/ 15521 h 110308"/>
                <a:gd name="connsiteX532" fmla="*/ 60820 w 102218"/>
                <a:gd name="connsiteY532" fmla="*/ 15797 h 110308"/>
                <a:gd name="connsiteX533" fmla="*/ 60820 w 102218"/>
                <a:gd name="connsiteY533" fmla="*/ 16074 h 110308"/>
                <a:gd name="connsiteX534" fmla="*/ 60820 w 102218"/>
                <a:gd name="connsiteY534" fmla="*/ 16350 h 110308"/>
                <a:gd name="connsiteX535" fmla="*/ 60820 w 102218"/>
                <a:gd name="connsiteY535" fmla="*/ 16626 h 110308"/>
                <a:gd name="connsiteX536" fmla="*/ 61097 w 102218"/>
                <a:gd name="connsiteY536" fmla="*/ 16903 h 110308"/>
                <a:gd name="connsiteX537" fmla="*/ 61097 w 102218"/>
                <a:gd name="connsiteY537" fmla="*/ 17180 h 110308"/>
                <a:gd name="connsiteX538" fmla="*/ 61097 w 102218"/>
                <a:gd name="connsiteY538" fmla="*/ 17456 h 110308"/>
                <a:gd name="connsiteX539" fmla="*/ 61097 w 102218"/>
                <a:gd name="connsiteY539" fmla="*/ 17732 h 110308"/>
                <a:gd name="connsiteX540" fmla="*/ 61373 w 102218"/>
                <a:gd name="connsiteY540" fmla="*/ 17732 h 110308"/>
                <a:gd name="connsiteX541" fmla="*/ 61649 w 102218"/>
                <a:gd name="connsiteY541" fmla="*/ 17732 h 110308"/>
                <a:gd name="connsiteX542" fmla="*/ 61925 w 102218"/>
                <a:gd name="connsiteY542" fmla="*/ 17732 h 110308"/>
                <a:gd name="connsiteX543" fmla="*/ 62201 w 102218"/>
                <a:gd name="connsiteY543" fmla="*/ 17732 h 110308"/>
                <a:gd name="connsiteX544" fmla="*/ 62478 w 102218"/>
                <a:gd name="connsiteY544" fmla="*/ 17732 h 110308"/>
                <a:gd name="connsiteX545" fmla="*/ 62754 w 102218"/>
                <a:gd name="connsiteY545" fmla="*/ 18009 h 110308"/>
                <a:gd name="connsiteX546" fmla="*/ 63030 w 102218"/>
                <a:gd name="connsiteY546" fmla="*/ 18009 h 110308"/>
                <a:gd name="connsiteX547" fmla="*/ 63307 w 102218"/>
                <a:gd name="connsiteY547" fmla="*/ 18009 h 110308"/>
                <a:gd name="connsiteX548" fmla="*/ 63583 w 102218"/>
                <a:gd name="connsiteY548" fmla="*/ 18009 h 110308"/>
                <a:gd name="connsiteX549" fmla="*/ 63859 w 102218"/>
                <a:gd name="connsiteY549" fmla="*/ 18009 h 110308"/>
                <a:gd name="connsiteX550" fmla="*/ 64135 w 102218"/>
                <a:gd name="connsiteY550" fmla="*/ 18009 h 110308"/>
                <a:gd name="connsiteX551" fmla="*/ 64412 w 102218"/>
                <a:gd name="connsiteY551" fmla="*/ 18009 h 110308"/>
                <a:gd name="connsiteX552" fmla="*/ 64688 w 102218"/>
                <a:gd name="connsiteY552" fmla="*/ 18009 h 110308"/>
                <a:gd name="connsiteX553" fmla="*/ 64964 w 102218"/>
                <a:gd name="connsiteY553" fmla="*/ 18009 h 110308"/>
                <a:gd name="connsiteX554" fmla="*/ 65241 w 102218"/>
                <a:gd name="connsiteY554" fmla="*/ 18009 h 110308"/>
                <a:gd name="connsiteX555" fmla="*/ 65517 w 102218"/>
                <a:gd name="connsiteY555" fmla="*/ 18009 h 110308"/>
                <a:gd name="connsiteX556" fmla="*/ 65517 w 102218"/>
                <a:gd name="connsiteY556" fmla="*/ 18285 h 110308"/>
                <a:gd name="connsiteX557" fmla="*/ 65793 w 102218"/>
                <a:gd name="connsiteY557" fmla="*/ 18285 h 110308"/>
                <a:gd name="connsiteX558" fmla="*/ 66069 w 102218"/>
                <a:gd name="connsiteY558" fmla="*/ 18285 h 110308"/>
                <a:gd name="connsiteX559" fmla="*/ 66345 w 102218"/>
                <a:gd name="connsiteY559" fmla="*/ 18285 h 110308"/>
                <a:gd name="connsiteX560" fmla="*/ 66345 w 102218"/>
                <a:gd name="connsiteY560" fmla="*/ 18562 h 110308"/>
                <a:gd name="connsiteX561" fmla="*/ 66345 w 102218"/>
                <a:gd name="connsiteY561" fmla="*/ 18838 h 110308"/>
                <a:gd name="connsiteX562" fmla="*/ 66345 w 102218"/>
                <a:gd name="connsiteY562" fmla="*/ 19115 h 110308"/>
                <a:gd name="connsiteX563" fmla="*/ 66345 w 102218"/>
                <a:gd name="connsiteY563" fmla="*/ 19391 h 110308"/>
                <a:gd name="connsiteX564" fmla="*/ 66345 w 102218"/>
                <a:gd name="connsiteY564" fmla="*/ 19667 h 110308"/>
                <a:gd name="connsiteX565" fmla="*/ 66345 w 102218"/>
                <a:gd name="connsiteY565" fmla="*/ 19944 h 110308"/>
                <a:gd name="connsiteX566" fmla="*/ 66345 w 102218"/>
                <a:gd name="connsiteY566" fmla="*/ 20221 h 110308"/>
                <a:gd name="connsiteX567" fmla="*/ 66622 w 102218"/>
                <a:gd name="connsiteY567" fmla="*/ 20221 h 110308"/>
                <a:gd name="connsiteX568" fmla="*/ 66622 w 102218"/>
                <a:gd name="connsiteY568" fmla="*/ 20497 h 110308"/>
                <a:gd name="connsiteX569" fmla="*/ 66898 w 102218"/>
                <a:gd name="connsiteY569" fmla="*/ 20497 h 110308"/>
                <a:gd name="connsiteX570" fmla="*/ 66898 w 102218"/>
                <a:gd name="connsiteY570" fmla="*/ 20773 h 110308"/>
                <a:gd name="connsiteX571" fmla="*/ 67174 w 102218"/>
                <a:gd name="connsiteY571" fmla="*/ 20773 h 110308"/>
                <a:gd name="connsiteX572" fmla="*/ 67174 w 102218"/>
                <a:gd name="connsiteY572" fmla="*/ 21050 h 110308"/>
                <a:gd name="connsiteX573" fmla="*/ 67451 w 102218"/>
                <a:gd name="connsiteY573" fmla="*/ 21050 h 110308"/>
                <a:gd name="connsiteX574" fmla="*/ 67727 w 102218"/>
                <a:gd name="connsiteY574" fmla="*/ 21050 h 110308"/>
                <a:gd name="connsiteX575" fmla="*/ 67727 w 102218"/>
                <a:gd name="connsiteY575" fmla="*/ 20773 h 110308"/>
                <a:gd name="connsiteX576" fmla="*/ 68003 w 102218"/>
                <a:gd name="connsiteY576" fmla="*/ 20773 h 110308"/>
                <a:gd name="connsiteX577" fmla="*/ 68279 w 102218"/>
                <a:gd name="connsiteY577" fmla="*/ 20773 h 110308"/>
                <a:gd name="connsiteX578" fmla="*/ 68556 w 102218"/>
                <a:gd name="connsiteY578" fmla="*/ 20773 h 110308"/>
                <a:gd name="connsiteX579" fmla="*/ 68556 w 102218"/>
                <a:gd name="connsiteY579" fmla="*/ 21050 h 110308"/>
                <a:gd name="connsiteX580" fmla="*/ 68832 w 102218"/>
                <a:gd name="connsiteY580" fmla="*/ 21050 h 110308"/>
                <a:gd name="connsiteX581" fmla="*/ 69108 w 102218"/>
                <a:gd name="connsiteY581" fmla="*/ 21050 h 110308"/>
                <a:gd name="connsiteX582" fmla="*/ 69385 w 102218"/>
                <a:gd name="connsiteY582" fmla="*/ 21050 h 110308"/>
                <a:gd name="connsiteX583" fmla="*/ 69661 w 102218"/>
                <a:gd name="connsiteY583" fmla="*/ 21050 h 110308"/>
                <a:gd name="connsiteX584" fmla="*/ 69937 w 102218"/>
                <a:gd name="connsiteY584" fmla="*/ 21050 h 110308"/>
                <a:gd name="connsiteX585" fmla="*/ 70213 w 102218"/>
                <a:gd name="connsiteY585" fmla="*/ 21050 h 110308"/>
                <a:gd name="connsiteX586" fmla="*/ 70489 w 102218"/>
                <a:gd name="connsiteY586" fmla="*/ 21050 h 110308"/>
                <a:gd name="connsiteX587" fmla="*/ 70766 w 102218"/>
                <a:gd name="connsiteY587" fmla="*/ 21050 h 110308"/>
                <a:gd name="connsiteX588" fmla="*/ 70766 w 102218"/>
                <a:gd name="connsiteY588" fmla="*/ 21327 h 110308"/>
                <a:gd name="connsiteX589" fmla="*/ 71042 w 102218"/>
                <a:gd name="connsiteY589" fmla="*/ 21327 h 110308"/>
                <a:gd name="connsiteX590" fmla="*/ 71318 w 102218"/>
                <a:gd name="connsiteY590" fmla="*/ 21327 h 110308"/>
                <a:gd name="connsiteX591" fmla="*/ 71595 w 102218"/>
                <a:gd name="connsiteY591" fmla="*/ 21327 h 110308"/>
                <a:gd name="connsiteX592" fmla="*/ 71871 w 102218"/>
                <a:gd name="connsiteY592" fmla="*/ 21327 h 110308"/>
                <a:gd name="connsiteX593" fmla="*/ 72147 w 102218"/>
                <a:gd name="connsiteY593" fmla="*/ 21327 h 110308"/>
                <a:gd name="connsiteX594" fmla="*/ 72147 w 102218"/>
                <a:gd name="connsiteY594" fmla="*/ 21603 h 110308"/>
                <a:gd name="connsiteX595" fmla="*/ 72423 w 102218"/>
                <a:gd name="connsiteY595" fmla="*/ 21603 h 110308"/>
                <a:gd name="connsiteX596" fmla="*/ 72700 w 102218"/>
                <a:gd name="connsiteY596" fmla="*/ 21879 h 110308"/>
                <a:gd name="connsiteX597" fmla="*/ 72700 w 102218"/>
                <a:gd name="connsiteY597" fmla="*/ 22156 h 110308"/>
                <a:gd name="connsiteX598" fmla="*/ 72976 w 102218"/>
                <a:gd name="connsiteY598" fmla="*/ 22156 h 110308"/>
                <a:gd name="connsiteX599" fmla="*/ 72976 w 102218"/>
                <a:gd name="connsiteY599" fmla="*/ 22432 h 110308"/>
                <a:gd name="connsiteX600" fmla="*/ 72976 w 102218"/>
                <a:gd name="connsiteY600" fmla="*/ 22709 h 110308"/>
                <a:gd name="connsiteX601" fmla="*/ 73252 w 102218"/>
                <a:gd name="connsiteY601" fmla="*/ 22709 h 110308"/>
                <a:gd name="connsiteX602" fmla="*/ 73252 w 102218"/>
                <a:gd name="connsiteY602" fmla="*/ 22985 h 110308"/>
                <a:gd name="connsiteX603" fmla="*/ 73529 w 102218"/>
                <a:gd name="connsiteY603" fmla="*/ 22985 h 110308"/>
                <a:gd name="connsiteX604" fmla="*/ 73529 w 102218"/>
                <a:gd name="connsiteY604" fmla="*/ 23262 h 110308"/>
                <a:gd name="connsiteX605" fmla="*/ 73805 w 102218"/>
                <a:gd name="connsiteY605" fmla="*/ 23262 h 110308"/>
                <a:gd name="connsiteX606" fmla="*/ 74081 w 102218"/>
                <a:gd name="connsiteY606" fmla="*/ 23262 h 110308"/>
                <a:gd name="connsiteX607" fmla="*/ 74081 w 102218"/>
                <a:gd name="connsiteY607" fmla="*/ 22985 h 110308"/>
                <a:gd name="connsiteX608" fmla="*/ 74357 w 102218"/>
                <a:gd name="connsiteY608" fmla="*/ 22985 h 110308"/>
                <a:gd name="connsiteX609" fmla="*/ 74633 w 102218"/>
                <a:gd name="connsiteY609" fmla="*/ 22985 h 110308"/>
                <a:gd name="connsiteX610" fmla="*/ 74633 w 102218"/>
                <a:gd name="connsiteY610" fmla="*/ 22709 h 110308"/>
                <a:gd name="connsiteX611" fmla="*/ 74910 w 102218"/>
                <a:gd name="connsiteY611" fmla="*/ 22985 h 110308"/>
                <a:gd name="connsiteX612" fmla="*/ 75186 w 102218"/>
                <a:gd name="connsiteY612" fmla="*/ 22985 h 110308"/>
                <a:gd name="connsiteX613" fmla="*/ 75462 w 102218"/>
                <a:gd name="connsiteY613" fmla="*/ 23262 h 110308"/>
                <a:gd name="connsiteX614" fmla="*/ 75738 w 102218"/>
                <a:gd name="connsiteY614" fmla="*/ 23538 h 110308"/>
                <a:gd name="connsiteX615" fmla="*/ 76015 w 102218"/>
                <a:gd name="connsiteY615" fmla="*/ 23538 h 110308"/>
                <a:gd name="connsiteX616" fmla="*/ 76015 w 102218"/>
                <a:gd name="connsiteY616" fmla="*/ 23814 h 110308"/>
                <a:gd name="connsiteX617" fmla="*/ 76291 w 102218"/>
                <a:gd name="connsiteY617" fmla="*/ 23814 h 110308"/>
                <a:gd name="connsiteX618" fmla="*/ 76291 w 102218"/>
                <a:gd name="connsiteY618" fmla="*/ 24091 h 110308"/>
                <a:gd name="connsiteX619" fmla="*/ 76567 w 102218"/>
                <a:gd name="connsiteY619" fmla="*/ 24091 h 110308"/>
                <a:gd name="connsiteX620" fmla="*/ 76567 w 102218"/>
                <a:gd name="connsiteY620" fmla="*/ 24368 h 110308"/>
                <a:gd name="connsiteX621" fmla="*/ 76844 w 102218"/>
                <a:gd name="connsiteY621" fmla="*/ 24368 h 110308"/>
                <a:gd name="connsiteX622" fmla="*/ 76844 w 102218"/>
                <a:gd name="connsiteY622" fmla="*/ 24644 h 110308"/>
                <a:gd name="connsiteX623" fmla="*/ 77120 w 102218"/>
                <a:gd name="connsiteY623" fmla="*/ 24644 h 110308"/>
                <a:gd name="connsiteX624" fmla="*/ 77120 w 102218"/>
                <a:gd name="connsiteY624" fmla="*/ 24368 h 110308"/>
                <a:gd name="connsiteX625" fmla="*/ 77396 w 102218"/>
                <a:gd name="connsiteY625" fmla="*/ 24368 h 110308"/>
                <a:gd name="connsiteX626" fmla="*/ 77673 w 102218"/>
                <a:gd name="connsiteY626" fmla="*/ 24368 h 110308"/>
                <a:gd name="connsiteX627" fmla="*/ 77673 w 102218"/>
                <a:gd name="connsiteY627" fmla="*/ 24644 h 110308"/>
                <a:gd name="connsiteX628" fmla="*/ 77949 w 102218"/>
                <a:gd name="connsiteY628" fmla="*/ 24644 h 110308"/>
                <a:gd name="connsiteX629" fmla="*/ 77949 w 102218"/>
                <a:gd name="connsiteY629" fmla="*/ 24920 h 110308"/>
                <a:gd name="connsiteX630" fmla="*/ 78225 w 102218"/>
                <a:gd name="connsiteY630" fmla="*/ 24920 h 110308"/>
                <a:gd name="connsiteX631" fmla="*/ 78501 w 102218"/>
                <a:gd name="connsiteY631" fmla="*/ 24920 h 110308"/>
                <a:gd name="connsiteX632" fmla="*/ 78501 w 102218"/>
                <a:gd name="connsiteY632" fmla="*/ 25197 h 110308"/>
                <a:gd name="connsiteX633" fmla="*/ 78777 w 102218"/>
                <a:gd name="connsiteY633" fmla="*/ 25197 h 110308"/>
                <a:gd name="connsiteX634" fmla="*/ 79054 w 102218"/>
                <a:gd name="connsiteY634" fmla="*/ 25197 h 110308"/>
                <a:gd name="connsiteX635" fmla="*/ 79330 w 102218"/>
                <a:gd name="connsiteY635" fmla="*/ 25197 h 110308"/>
                <a:gd name="connsiteX636" fmla="*/ 79330 w 102218"/>
                <a:gd name="connsiteY636" fmla="*/ 25473 h 110308"/>
                <a:gd name="connsiteX637" fmla="*/ 79606 w 102218"/>
                <a:gd name="connsiteY637" fmla="*/ 25473 h 110308"/>
                <a:gd name="connsiteX638" fmla="*/ 79882 w 102218"/>
                <a:gd name="connsiteY638" fmla="*/ 25473 h 110308"/>
                <a:gd name="connsiteX639" fmla="*/ 80159 w 102218"/>
                <a:gd name="connsiteY639" fmla="*/ 25473 h 110308"/>
                <a:gd name="connsiteX640" fmla="*/ 80159 w 102218"/>
                <a:gd name="connsiteY640" fmla="*/ 25750 h 110308"/>
                <a:gd name="connsiteX641" fmla="*/ 80435 w 102218"/>
                <a:gd name="connsiteY641" fmla="*/ 25750 h 110308"/>
                <a:gd name="connsiteX642" fmla="*/ 80435 w 102218"/>
                <a:gd name="connsiteY642" fmla="*/ 26026 h 110308"/>
                <a:gd name="connsiteX643" fmla="*/ 80435 w 102218"/>
                <a:gd name="connsiteY643" fmla="*/ 26303 h 110308"/>
                <a:gd name="connsiteX644" fmla="*/ 80435 w 102218"/>
                <a:gd name="connsiteY644" fmla="*/ 26579 h 110308"/>
                <a:gd name="connsiteX645" fmla="*/ 80711 w 102218"/>
                <a:gd name="connsiteY645" fmla="*/ 26579 h 110308"/>
                <a:gd name="connsiteX646" fmla="*/ 80711 w 102218"/>
                <a:gd name="connsiteY646" fmla="*/ 26856 h 110308"/>
                <a:gd name="connsiteX647" fmla="*/ 80988 w 102218"/>
                <a:gd name="connsiteY647" fmla="*/ 26856 h 110308"/>
                <a:gd name="connsiteX648" fmla="*/ 80988 w 102218"/>
                <a:gd name="connsiteY648" fmla="*/ 27132 h 110308"/>
                <a:gd name="connsiteX649" fmla="*/ 81264 w 102218"/>
                <a:gd name="connsiteY649" fmla="*/ 27132 h 110308"/>
                <a:gd name="connsiteX650" fmla="*/ 81540 w 102218"/>
                <a:gd name="connsiteY650" fmla="*/ 27132 h 110308"/>
                <a:gd name="connsiteX651" fmla="*/ 81817 w 102218"/>
                <a:gd name="connsiteY651" fmla="*/ 27132 h 110308"/>
                <a:gd name="connsiteX652" fmla="*/ 81817 w 102218"/>
                <a:gd name="connsiteY652" fmla="*/ 27409 h 110308"/>
                <a:gd name="connsiteX653" fmla="*/ 82093 w 102218"/>
                <a:gd name="connsiteY653" fmla="*/ 27409 h 110308"/>
                <a:gd name="connsiteX654" fmla="*/ 82093 w 102218"/>
                <a:gd name="connsiteY654" fmla="*/ 27685 h 110308"/>
                <a:gd name="connsiteX655" fmla="*/ 82093 w 102218"/>
                <a:gd name="connsiteY655" fmla="*/ 27961 h 110308"/>
                <a:gd name="connsiteX656" fmla="*/ 82369 w 102218"/>
                <a:gd name="connsiteY656" fmla="*/ 27961 h 110308"/>
                <a:gd name="connsiteX657" fmla="*/ 82645 w 102218"/>
                <a:gd name="connsiteY657" fmla="*/ 27961 h 110308"/>
                <a:gd name="connsiteX658" fmla="*/ 82645 w 102218"/>
                <a:gd name="connsiteY658" fmla="*/ 28238 h 110308"/>
                <a:gd name="connsiteX659" fmla="*/ 82921 w 102218"/>
                <a:gd name="connsiteY659" fmla="*/ 28238 h 110308"/>
                <a:gd name="connsiteX660" fmla="*/ 83198 w 102218"/>
                <a:gd name="connsiteY660" fmla="*/ 28238 h 110308"/>
                <a:gd name="connsiteX661" fmla="*/ 83474 w 102218"/>
                <a:gd name="connsiteY661" fmla="*/ 28238 h 110308"/>
                <a:gd name="connsiteX662" fmla="*/ 83750 w 102218"/>
                <a:gd name="connsiteY662" fmla="*/ 28238 h 110308"/>
                <a:gd name="connsiteX663" fmla="*/ 84026 w 102218"/>
                <a:gd name="connsiteY663" fmla="*/ 28238 h 110308"/>
                <a:gd name="connsiteX664" fmla="*/ 84303 w 102218"/>
                <a:gd name="connsiteY664" fmla="*/ 28238 h 110308"/>
                <a:gd name="connsiteX665" fmla="*/ 84579 w 102218"/>
                <a:gd name="connsiteY665" fmla="*/ 28238 h 110308"/>
                <a:gd name="connsiteX666" fmla="*/ 84855 w 102218"/>
                <a:gd name="connsiteY666" fmla="*/ 28238 h 110308"/>
                <a:gd name="connsiteX667" fmla="*/ 85132 w 102218"/>
                <a:gd name="connsiteY667" fmla="*/ 28238 h 110308"/>
                <a:gd name="connsiteX668" fmla="*/ 85408 w 102218"/>
                <a:gd name="connsiteY668" fmla="*/ 28238 h 110308"/>
                <a:gd name="connsiteX669" fmla="*/ 85408 w 102218"/>
                <a:gd name="connsiteY669" fmla="*/ 28515 h 110308"/>
                <a:gd name="connsiteX670" fmla="*/ 85684 w 102218"/>
                <a:gd name="connsiteY670" fmla="*/ 28515 h 110308"/>
                <a:gd name="connsiteX671" fmla="*/ 85684 w 102218"/>
                <a:gd name="connsiteY671" fmla="*/ 28791 h 110308"/>
                <a:gd name="connsiteX672" fmla="*/ 85960 w 102218"/>
                <a:gd name="connsiteY672" fmla="*/ 28791 h 110308"/>
                <a:gd name="connsiteX673" fmla="*/ 85960 w 102218"/>
                <a:gd name="connsiteY673" fmla="*/ 29067 h 110308"/>
                <a:gd name="connsiteX674" fmla="*/ 86237 w 102218"/>
                <a:gd name="connsiteY674" fmla="*/ 29067 h 110308"/>
                <a:gd name="connsiteX675" fmla="*/ 86513 w 102218"/>
                <a:gd name="connsiteY675" fmla="*/ 29344 h 110308"/>
                <a:gd name="connsiteX676" fmla="*/ 86789 w 102218"/>
                <a:gd name="connsiteY676" fmla="*/ 29344 h 110308"/>
                <a:gd name="connsiteX677" fmla="*/ 86789 w 102218"/>
                <a:gd name="connsiteY677" fmla="*/ 29620 h 110308"/>
                <a:gd name="connsiteX678" fmla="*/ 87065 w 102218"/>
                <a:gd name="connsiteY678" fmla="*/ 29620 h 110308"/>
                <a:gd name="connsiteX679" fmla="*/ 87342 w 102218"/>
                <a:gd name="connsiteY679" fmla="*/ 29620 h 110308"/>
                <a:gd name="connsiteX680" fmla="*/ 87618 w 102218"/>
                <a:gd name="connsiteY680" fmla="*/ 29620 h 110308"/>
                <a:gd name="connsiteX681" fmla="*/ 87894 w 102218"/>
                <a:gd name="connsiteY681" fmla="*/ 29620 h 110308"/>
                <a:gd name="connsiteX682" fmla="*/ 88170 w 102218"/>
                <a:gd name="connsiteY682" fmla="*/ 29620 h 110308"/>
                <a:gd name="connsiteX683" fmla="*/ 88170 w 102218"/>
                <a:gd name="connsiteY683" fmla="*/ 29344 h 110308"/>
                <a:gd name="connsiteX684" fmla="*/ 88447 w 102218"/>
                <a:gd name="connsiteY684" fmla="*/ 29344 h 110308"/>
                <a:gd name="connsiteX685" fmla="*/ 88723 w 102218"/>
                <a:gd name="connsiteY685" fmla="*/ 29344 h 110308"/>
                <a:gd name="connsiteX686" fmla="*/ 88723 w 102218"/>
                <a:gd name="connsiteY686" fmla="*/ 29620 h 110308"/>
                <a:gd name="connsiteX687" fmla="*/ 88999 w 102218"/>
                <a:gd name="connsiteY687" fmla="*/ 29620 h 110308"/>
                <a:gd name="connsiteX688" fmla="*/ 89276 w 102218"/>
                <a:gd name="connsiteY688" fmla="*/ 29620 h 110308"/>
                <a:gd name="connsiteX689" fmla="*/ 89276 w 102218"/>
                <a:gd name="connsiteY689" fmla="*/ 29897 h 110308"/>
                <a:gd name="connsiteX690" fmla="*/ 89552 w 102218"/>
                <a:gd name="connsiteY690" fmla="*/ 29897 h 110308"/>
                <a:gd name="connsiteX691" fmla="*/ 89828 w 102218"/>
                <a:gd name="connsiteY691" fmla="*/ 29897 h 110308"/>
                <a:gd name="connsiteX692" fmla="*/ 90104 w 102218"/>
                <a:gd name="connsiteY692" fmla="*/ 29897 h 110308"/>
                <a:gd name="connsiteX693" fmla="*/ 90104 w 102218"/>
                <a:gd name="connsiteY693" fmla="*/ 30173 h 110308"/>
                <a:gd name="connsiteX694" fmla="*/ 90381 w 102218"/>
                <a:gd name="connsiteY694" fmla="*/ 30173 h 110308"/>
                <a:gd name="connsiteX695" fmla="*/ 90657 w 102218"/>
                <a:gd name="connsiteY695" fmla="*/ 30173 h 110308"/>
                <a:gd name="connsiteX696" fmla="*/ 90933 w 102218"/>
                <a:gd name="connsiteY696" fmla="*/ 30173 h 110308"/>
                <a:gd name="connsiteX697" fmla="*/ 91209 w 102218"/>
                <a:gd name="connsiteY697" fmla="*/ 30173 h 110308"/>
                <a:gd name="connsiteX698" fmla="*/ 91209 w 102218"/>
                <a:gd name="connsiteY698" fmla="*/ 30450 h 110308"/>
                <a:gd name="connsiteX699" fmla="*/ 91486 w 102218"/>
                <a:gd name="connsiteY699" fmla="*/ 30450 h 110308"/>
                <a:gd name="connsiteX700" fmla="*/ 91486 w 102218"/>
                <a:gd name="connsiteY700" fmla="*/ 30726 h 110308"/>
                <a:gd name="connsiteX701" fmla="*/ 91762 w 102218"/>
                <a:gd name="connsiteY701" fmla="*/ 30726 h 110308"/>
                <a:gd name="connsiteX702" fmla="*/ 91762 w 102218"/>
                <a:gd name="connsiteY702" fmla="*/ 31003 h 110308"/>
                <a:gd name="connsiteX703" fmla="*/ 91762 w 102218"/>
                <a:gd name="connsiteY703" fmla="*/ 31279 h 110308"/>
                <a:gd name="connsiteX704" fmla="*/ 91762 w 102218"/>
                <a:gd name="connsiteY704" fmla="*/ 31556 h 110308"/>
                <a:gd name="connsiteX705" fmla="*/ 92038 w 102218"/>
                <a:gd name="connsiteY705" fmla="*/ 31556 h 110308"/>
                <a:gd name="connsiteX706" fmla="*/ 92038 w 102218"/>
                <a:gd name="connsiteY706" fmla="*/ 31832 h 110308"/>
                <a:gd name="connsiteX707" fmla="*/ 92314 w 102218"/>
                <a:gd name="connsiteY707" fmla="*/ 31832 h 110308"/>
                <a:gd name="connsiteX708" fmla="*/ 92591 w 102218"/>
                <a:gd name="connsiteY708" fmla="*/ 31832 h 110308"/>
                <a:gd name="connsiteX709" fmla="*/ 92591 w 102218"/>
                <a:gd name="connsiteY709" fmla="*/ 32108 h 110308"/>
                <a:gd name="connsiteX710" fmla="*/ 92867 w 102218"/>
                <a:gd name="connsiteY710" fmla="*/ 32108 h 110308"/>
                <a:gd name="connsiteX711" fmla="*/ 92867 w 102218"/>
                <a:gd name="connsiteY711" fmla="*/ 32385 h 110308"/>
                <a:gd name="connsiteX712" fmla="*/ 93143 w 102218"/>
                <a:gd name="connsiteY712" fmla="*/ 32385 h 110308"/>
                <a:gd name="connsiteX713" fmla="*/ 93420 w 102218"/>
                <a:gd name="connsiteY713" fmla="*/ 32661 h 110308"/>
                <a:gd name="connsiteX714" fmla="*/ 93696 w 102218"/>
                <a:gd name="connsiteY714" fmla="*/ 32661 h 110308"/>
                <a:gd name="connsiteX715" fmla="*/ 93696 w 102218"/>
                <a:gd name="connsiteY715" fmla="*/ 32938 h 110308"/>
                <a:gd name="connsiteX716" fmla="*/ 93972 w 102218"/>
                <a:gd name="connsiteY716" fmla="*/ 32938 h 110308"/>
                <a:gd name="connsiteX717" fmla="*/ 93972 w 102218"/>
                <a:gd name="connsiteY717" fmla="*/ 33214 h 110308"/>
                <a:gd name="connsiteX718" fmla="*/ 94248 w 102218"/>
                <a:gd name="connsiteY718" fmla="*/ 33214 h 110308"/>
                <a:gd name="connsiteX719" fmla="*/ 94248 w 102218"/>
                <a:gd name="connsiteY719" fmla="*/ 33491 h 110308"/>
                <a:gd name="connsiteX720" fmla="*/ 94525 w 102218"/>
                <a:gd name="connsiteY720" fmla="*/ 33491 h 110308"/>
                <a:gd name="connsiteX721" fmla="*/ 94525 w 102218"/>
                <a:gd name="connsiteY721" fmla="*/ 33767 h 110308"/>
                <a:gd name="connsiteX722" fmla="*/ 94801 w 102218"/>
                <a:gd name="connsiteY722" fmla="*/ 33767 h 110308"/>
                <a:gd name="connsiteX723" fmla="*/ 95077 w 102218"/>
                <a:gd name="connsiteY723" fmla="*/ 33767 h 110308"/>
                <a:gd name="connsiteX724" fmla="*/ 95077 w 102218"/>
                <a:gd name="connsiteY724" fmla="*/ 34044 h 110308"/>
                <a:gd name="connsiteX725" fmla="*/ 95077 w 102218"/>
                <a:gd name="connsiteY725" fmla="*/ 34320 h 110308"/>
                <a:gd name="connsiteX726" fmla="*/ 95077 w 102218"/>
                <a:gd name="connsiteY726" fmla="*/ 34597 h 110308"/>
                <a:gd name="connsiteX727" fmla="*/ 95353 w 102218"/>
                <a:gd name="connsiteY727" fmla="*/ 34597 h 110308"/>
                <a:gd name="connsiteX728" fmla="*/ 95353 w 102218"/>
                <a:gd name="connsiteY728" fmla="*/ 34873 h 110308"/>
                <a:gd name="connsiteX729" fmla="*/ 95353 w 102218"/>
                <a:gd name="connsiteY729" fmla="*/ 35150 h 110308"/>
                <a:gd name="connsiteX730" fmla="*/ 95630 w 102218"/>
                <a:gd name="connsiteY730" fmla="*/ 35150 h 110308"/>
                <a:gd name="connsiteX731" fmla="*/ 95630 w 102218"/>
                <a:gd name="connsiteY731" fmla="*/ 35426 h 110308"/>
                <a:gd name="connsiteX732" fmla="*/ 95906 w 102218"/>
                <a:gd name="connsiteY732" fmla="*/ 35702 h 110308"/>
                <a:gd name="connsiteX733" fmla="*/ 96182 w 102218"/>
                <a:gd name="connsiteY733" fmla="*/ 35979 h 110308"/>
                <a:gd name="connsiteX734" fmla="*/ 96458 w 102218"/>
                <a:gd name="connsiteY734" fmla="*/ 35979 h 110308"/>
                <a:gd name="connsiteX735" fmla="*/ 96458 w 102218"/>
                <a:gd name="connsiteY735" fmla="*/ 36255 h 110308"/>
                <a:gd name="connsiteX736" fmla="*/ 96735 w 102218"/>
                <a:gd name="connsiteY736" fmla="*/ 36255 h 110308"/>
                <a:gd name="connsiteX737" fmla="*/ 96735 w 102218"/>
                <a:gd name="connsiteY737" fmla="*/ 35979 h 110308"/>
                <a:gd name="connsiteX738" fmla="*/ 97011 w 102218"/>
                <a:gd name="connsiteY738" fmla="*/ 35979 h 110308"/>
                <a:gd name="connsiteX739" fmla="*/ 97011 w 102218"/>
                <a:gd name="connsiteY739" fmla="*/ 36255 h 110308"/>
                <a:gd name="connsiteX740" fmla="*/ 97287 w 102218"/>
                <a:gd name="connsiteY740" fmla="*/ 36255 h 110308"/>
                <a:gd name="connsiteX741" fmla="*/ 97563 w 102218"/>
                <a:gd name="connsiteY741" fmla="*/ 36532 h 110308"/>
                <a:gd name="connsiteX742" fmla="*/ 97840 w 102218"/>
                <a:gd name="connsiteY742" fmla="*/ 36532 h 110308"/>
                <a:gd name="connsiteX743" fmla="*/ 97840 w 102218"/>
                <a:gd name="connsiteY743" fmla="*/ 36808 h 110308"/>
                <a:gd name="connsiteX744" fmla="*/ 98116 w 102218"/>
                <a:gd name="connsiteY744" fmla="*/ 36808 h 110308"/>
                <a:gd name="connsiteX745" fmla="*/ 98392 w 102218"/>
                <a:gd name="connsiteY745" fmla="*/ 36808 h 110308"/>
                <a:gd name="connsiteX746" fmla="*/ 98392 w 102218"/>
                <a:gd name="connsiteY746" fmla="*/ 37085 h 110308"/>
                <a:gd name="connsiteX747" fmla="*/ 98669 w 102218"/>
                <a:gd name="connsiteY747" fmla="*/ 37085 h 110308"/>
                <a:gd name="connsiteX748" fmla="*/ 98945 w 102218"/>
                <a:gd name="connsiteY748" fmla="*/ 37361 h 110308"/>
                <a:gd name="connsiteX749" fmla="*/ 99221 w 102218"/>
                <a:gd name="connsiteY749" fmla="*/ 37361 h 110308"/>
                <a:gd name="connsiteX750" fmla="*/ 99221 w 102218"/>
                <a:gd name="connsiteY750" fmla="*/ 37638 h 110308"/>
                <a:gd name="connsiteX751" fmla="*/ 99221 w 102218"/>
                <a:gd name="connsiteY751" fmla="*/ 37914 h 110308"/>
                <a:gd name="connsiteX752" fmla="*/ 99497 w 102218"/>
                <a:gd name="connsiteY752" fmla="*/ 38191 h 110308"/>
                <a:gd name="connsiteX753" fmla="*/ 99497 w 102218"/>
                <a:gd name="connsiteY753" fmla="*/ 38467 h 110308"/>
                <a:gd name="connsiteX754" fmla="*/ 99774 w 102218"/>
                <a:gd name="connsiteY754" fmla="*/ 38467 h 110308"/>
                <a:gd name="connsiteX755" fmla="*/ 99774 w 102218"/>
                <a:gd name="connsiteY755" fmla="*/ 38744 h 110308"/>
                <a:gd name="connsiteX756" fmla="*/ 100050 w 102218"/>
                <a:gd name="connsiteY756" fmla="*/ 38744 h 110308"/>
                <a:gd name="connsiteX757" fmla="*/ 100326 w 102218"/>
                <a:gd name="connsiteY757" fmla="*/ 39020 h 110308"/>
                <a:gd name="connsiteX758" fmla="*/ 100602 w 102218"/>
                <a:gd name="connsiteY758" fmla="*/ 39020 h 110308"/>
                <a:gd name="connsiteX759" fmla="*/ 100602 w 102218"/>
                <a:gd name="connsiteY759" fmla="*/ 39297 h 110308"/>
                <a:gd name="connsiteX760" fmla="*/ 100879 w 102218"/>
                <a:gd name="connsiteY760" fmla="*/ 39297 h 110308"/>
                <a:gd name="connsiteX761" fmla="*/ 100879 w 102218"/>
                <a:gd name="connsiteY761" fmla="*/ 39573 h 110308"/>
                <a:gd name="connsiteX762" fmla="*/ 101155 w 102218"/>
                <a:gd name="connsiteY762" fmla="*/ 39573 h 110308"/>
                <a:gd name="connsiteX763" fmla="*/ 101155 w 102218"/>
                <a:gd name="connsiteY763" fmla="*/ 39849 h 110308"/>
                <a:gd name="connsiteX764" fmla="*/ 101155 w 102218"/>
                <a:gd name="connsiteY764" fmla="*/ 40126 h 110308"/>
                <a:gd name="connsiteX765" fmla="*/ 100879 w 102218"/>
                <a:gd name="connsiteY765" fmla="*/ 40402 h 110308"/>
                <a:gd name="connsiteX766" fmla="*/ 100879 w 102218"/>
                <a:gd name="connsiteY766" fmla="*/ 40679 h 110308"/>
                <a:gd name="connsiteX767" fmla="*/ 100879 w 102218"/>
                <a:gd name="connsiteY767" fmla="*/ 40955 h 110308"/>
                <a:gd name="connsiteX768" fmla="*/ 100879 w 102218"/>
                <a:gd name="connsiteY768" fmla="*/ 41232 h 110308"/>
                <a:gd name="connsiteX769" fmla="*/ 100879 w 102218"/>
                <a:gd name="connsiteY769" fmla="*/ 41508 h 110308"/>
                <a:gd name="connsiteX770" fmla="*/ 100879 w 102218"/>
                <a:gd name="connsiteY770" fmla="*/ 41785 h 110308"/>
                <a:gd name="connsiteX771" fmla="*/ 100879 w 102218"/>
                <a:gd name="connsiteY771" fmla="*/ 42061 h 110308"/>
                <a:gd name="connsiteX772" fmla="*/ 100879 w 102218"/>
                <a:gd name="connsiteY772" fmla="*/ 42338 h 110308"/>
                <a:gd name="connsiteX773" fmla="*/ 100879 w 102218"/>
                <a:gd name="connsiteY773" fmla="*/ 42614 h 110308"/>
                <a:gd name="connsiteX774" fmla="*/ 100879 w 102218"/>
                <a:gd name="connsiteY774" fmla="*/ 42890 h 110308"/>
                <a:gd name="connsiteX775" fmla="*/ 100879 w 102218"/>
                <a:gd name="connsiteY775" fmla="*/ 43167 h 110308"/>
                <a:gd name="connsiteX776" fmla="*/ 100879 w 102218"/>
                <a:gd name="connsiteY776" fmla="*/ 43444 h 110308"/>
                <a:gd name="connsiteX777" fmla="*/ 100602 w 102218"/>
                <a:gd name="connsiteY777" fmla="*/ 43444 h 110308"/>
                <a:gd name="connsiteX778" fmla="*/ 100602 w 102218"/>
                <a:gd name="connsiteY778" fmla="*/ 43720 h 110308"/>
                <a:gd name="connsiteX779" fmla="*/ 100326 w 102218"/>
                <a:gd name="connsiteY779" fmla="*/ 43720 h 110308"/>
                <a:gd name="connsiteX780" fmla="*/ 100050 w 102218"/>
                <a:gd name="connsiteY780" fmla="*/ 43720 h 110308"/>
                <a:gd name="connsiteX781" fmla="*/ 99774 w 102218"/>
                <a:gd name="connsiteY781" fmla="*/ 43720 h 110308"/>
                <a:gd name="connsiteX782" fmla="*/ 99497 w 102218"/>
                <a:gd name="connsiteY782" fmla="*/ 43720 h 110308"/>
                <a:gd name="connsiteX783" fmla="*/ 99497 w 102218"/>
                <a:gd name="connsiteY783" fmla="*/ 43996 h 110308"/>
                <a:gd name="connsiteX784" fmla="*/ 99221 w 102218"/>
                <a:gd name="connsiteY784" fmla="*/ 43996 h 110308"/>
                <a:gd name="connsiteX785" fmla="*/ 99221 w 102218"/>
                <a:gd name="connsiteY785" fmla="*/ 44273 h 110308"/>
                <a:gd name="connsiteX786" fmla="*/ 98945 w 102218"/>
                <a:gd name="connsiteY786" fmla="*/ 44273 h 110308"/>
                <a:gd name="connsiteX787" fmla="*/ 98669 w 102218"/>
                <a:gd name="connsiteY787" fmla="*/ 44549 h 110308"/>
                <a:gd name="connsiteX788" fmla="*/ 98392 w 102218"/>
                <a:gd name="connsiteY788" fmla="*/ 44549 h 110308"/>
                <a:gd name="connsiteX789" fmla="*/ 98116 w 102218"/>
                <a:gd name="connsiteY789" fmla="*/ 44549 h 110308"/>
                <a:gd name="connsiteX790" fmla="*/ 97840 w 102218"/>
                <a:gd name="connsiteY790" fmla="*/ 44549 h 110308"/>
                <a:gd name="connsiteX791" fmla="*/ 97563 w 102218"/>
                <a:gd name="connsiteY791" fmla="*/ 44549 h 110308"/>
                <a:gd name="connsiteX792" fmla="*/ 97287 w 102218"/>
                <a:gd name="connsiteY792" fmla="*/ 44549 h 110308"/>
                <a:gd name="connsiteX793" fmla="*/ 97287 w 102218"/>
                <a:gd name="connsiteY793" fmla="*/ 44826 h 110308"/>
                <a:gd name="connsiteX794" fmla="*/ 97287 w 102218"/>
                <a:gd name="connsiteY794" fmla="*/ 45102 h 110308"/>
                <a:gd name="connsiteX795" fmla="*/ 97287 w 102218"/>
                <a:gd name="connsiteY795" fmla="*/ 45379 h 110308"/>
                <a:gd name="connsiteX796" fmla="*/ 97287 w 102218"/>
                <a:gd name="connsiteY796" fmla="*/ 45655 h 110308"/>
                <a:gd name="connsiteX797" fmla="*/ 97287 w 102218"/>
                <a:gd name="connsiteY797" fmla="*/ 45932 h 110308"/>
                <a:gd name="connsiteX798" fmla="*/ 97287 w 102218"/>
                <a:gd name="connsiteY798" fmla="*/ 46208 h 110308"/>
                <a:gd name="connsiteX799" fmla="*/ 97563 w 102218"/>
                <a:gd name="connsiteY799" fmla="*/ 46208 h 110308"/>
                <a:gd name="connsiteX800" fmla="*/ 97563 w 102218"/>
                <a:gd name="connsiteY800" fmla="*/ 46485 h 110308"/>
                <a:gd name="connsiteX801" fmla="*/ 97563 w 102218"/>
                <a:gd name="connsiteY801" fmla="*/ 46761 h 110308"/>
                <a:gd name="connsiteX802" fmla="*/ 97840 w 102218"/>
                <a:gd name="connsiteY802" fmla="*/ 46761 h 110308"/>
                <a:gd name="connsiteX803" fmla="*/ 97840 w 102218"/>
                <a:gd name="connsiteY803" fmla="*/ 47037 h 110308"/>
                <a:gd name="connsiteX804" fmla="*/ 97840 w 102218"/>
                <a:gd name="connsiteY804" fmla="*/ 47314 h 110308"/>
                <a:gd name="connsiteX805" fmla="*/ 98116 w 102218"/>
                <a:gd name="connsiteY805" fmla="*/ 47314 h 110308"/>
                <a:gd name="connsiteX806" fmla="*/ 98116 w 102218"/>
                <a:gd name="connsiteY806" fmla="*/ 47591 h 110308"/>
                <a:gd name="connsiteX807" fmla="*/ 98116 w 102218"/>
                <a:gd name="connsiteY807" fmla="*/ 47867 h 110308"/>
                <a:gd name="connsiteX808" fmla="*/ 98392 w 102218"/>
                <a:gd name="connsiteY808" fmla="*/ 47867 h 110308"/>
                <a:gd name="connsiteX809" fmla="*/ 98392 w 102218"/>
                <a:gd name="connsiteY809" fmla="*/ 48143 h 110308"/>
                <a:gd name="connsiteX810" fmla="*/ 98669 w 102218"/>
                <a:gd name="connsiteY810" fmla="*/ 48420 h 110308"/>
                <a:gd name="connsiteX811" fmla="*/ 98669 w 102218"/>
                <a:gd name="connsiteY811" fmla="*/ 48696 h 110308"/>
                <a:gd name="connsiteX812" fmla="*/ 98945 w 102218"/>
                <a:gd name="connsiteY812" fmla="*/ 48696 h 110308"/>
                <a:gd name="connsiteX813" fmla="*/ 98945 w 102218"/>
                <a:gd name="connsiteY813" fmla="*/ 48973 h 110308"/>
                <a:gd name="connsiteX814" fmla="*/ 98945 w 102218"/>
                <a:gd name="connsiteY814" fmla="*/ 49249 h 110308"/>
                <a:gd name="connsiteX815" fmla="*/ 99221 w 102218"/>
                <a:gd name="connsiteY815" fmla="*/ 49249 h 110308"/>
                <a:gd name="connsiteX816" fmla="*/ 99221 w 102218"/>
                <a:gd name="connsiteY816" fmla="*/ 49526 h 110308"/>
                <a:gd name="connsiteX817" fmla="*/ 99497 w 102218"/>
                <a:gd name="connsiteY817" fmla="*/ 49526 h 110308"/>
                <a:gd name="connsiteX818" fmla="*/ 99774 w 102218"/>
                <a:gd name="connsiteY818" fmla="*/ 49526 h 110308"/>
                <a:gd name="connsiteX819" fmla="*/ 99774 w 102218"/>
                <a:gd name="connsiteY819" fmla="*/ 49802 h 110308"/>
                <a:gd name="connsiteX820" fmla="*/ 100050 w 102218"/>
                <a:gd name="connsiteY820" fmla="*/ 49802 h 110308"/>
                <a:gd name="connsiteX821" fmla="*/ 100050 w 102218"/>
                <a:gd name="connsiteY821" fmla="*/ 50078 h 110308"/>
                <a:gd name="connsiteX822" fmla="*/ 100050 w 102218"/>
                <a:gd name="connsiteY822" fmla="*/ 50355 h 110308"/>
                <a:gd name="connsiteX823" fmla="*/ 100326 w 102218"/>
                <a:gd name="connsiteY823" fmla="*/ 50355 h 110308"/>
                <a:gd name="connsiteX824" fmla="*/ 100326 w 102218"/>
                <a:gd name="connsiteY824" fmla="*/ 50632 h 110308"/>
                <a:gd name="connsiteX825" fmla="*/ 100326 w 102218"/>
                <a:gd name="connsiteY825" fmla="*/ 50908 h 110308"/>
                <a:gd name="connsiteX826" fmla="*/ 100326 w 102218"/>
                <a:gd name="connsiteY826" fmla="*/ 51184 h 110308"/>
                <a:gd name="connsiteX827" fmla="*/ 100602 w 102218"/>
                <a:gd name="connsiteY827" fmla="*/ 51184 h 110308"/>
                <a:gd name="connsiteX828" fmla="*/ 100602 w 102218"/>
                <a:gd name="connsiteY828" fmla="*/ 51461 h 110308"/>
                <a:gd name="connsiteX829" fmla="*/ 100602 w 102218"/>
                <a:gd name="connsiteY829" fmla="*/ 51738 h 110308"/>
                <a:gd name="connsiteX830" fmla="*/ 100879 w 102218"/>
                <a:gd name="connsiteY830" fmla="*/ 51738 h 110308"/>
                <a:gd name="connsiteX831" fmla="*/ 101155 w 102218"/>
                <a:gd name="connsiteY831" fmla="*/ 51738 h 110308"/>
                <a:gd name="connsiteX832" fmla="*/ 101155 w 102218"/>
                <a:gd name="connsiteY832" fmla="*/ 52014 h 110308"/>
                <a:gd name="connsiteX833" fmla="*/ 101431 w 102218"/>
                <a:gd name="connsiteY833" fmla="*/ 52014 h 110308"/>
                <a:gd name="connsiteX834" fmla="*/ 101431 w 102218"/>
                <a:gd name="connsiteY834" fmla="*/ 52290 h 110308"/>
                <a:gd name="connsiteX835" fmla="*/ 101431 w 102218"/>
                <a:gd name="connsiteY835" fmla="*/ 52567 h 110308"/>
                <a:gd name="connsiteX836" fmla="*/ 101707 w 102218"/>
                <a:gd name="connsiteY836" fmla="*/ 52567 h 110308"/>
                <a:gd name="connsiteX837" fmla="*/ 101707 w 102218"/>
                <a:gd name="connsiteY837" fmla="*/ 52843 h 110308"/>
                <a:gd name="connsiteX838" fmla="*/ 101984 w 102218"/>
                <a:gd name="connsiteY838" fmla="*/ 52843 h 110308"/>
                <a:gd name="connsiteX839" fmla="*/ 102260 w 102218"/>
                <a:gd name="connsiteY839" fmla="*/ 53120 h 110308"/>
                <a:gd name="connsiteX840" fmla="*/ 101984 w 102218"/>
                <a:gd name="connsiteY840" fmla="*/ 53120 h 110308"/>
                <a:gd name="connsiteX841" fmla="*/ 101707 w 102218"/>
                <a:gd name="connsiteY841" fmla="*/ 53120 h 110308"/>
                <a:gd name="connsiteX842" fmla="*/ 101431 w 102218"/>
                <a:gd name="connsiteY842" fmla="*/ 53120 h 110308"/>
                <a:gd name="connsiteX843" fmla="*/ 101155 w 102218"/>
                <a:gd name="connsiteY843" fmla="*/ 53120 h 110308"/>
                <a:gd name="connsiteX844" fmla="*/ 101155 w 102218"/>
                <a:gd name="connsiteY844" fmla="*/ 53396 h 110308"/>
                <a:gd name="connsiteX845" fmla="*/ 100879 w 102218"/>
                <a:gd name="connsiteY845" fmla="*/ 53396 h 110308"/>
                <a:gd name="connsiteX846" fmla="*/ 100602 w 102218"/>
                <a:gd name="connsiteY846" fmla="*/ 53396 h 110308"/>
                <a:gd name="connsiteX847" fmla="*/ 100602 w 102218"/>
                <a:gd name="connsiteY847" fmla="*/ 53673 h 110308"/>
                <a:gd name="connsiteX848" fmla="*/ 100326 w 102218"/>
                <a:gd name="connsiteY848" fmla="*/ 53673 h 110308"/>
                <a:gd name="connsiteX849" fmla="*/ 100050 w 102218"/>
                <a:gd name="connsiteY849" fmla="*/ 53673 h 110308"/>
                <a:gd name="connsiteX850" fmla="*/ 100050 w 102218"/>
                <a:gd name="connsiteY850" fmla="*/ 53949 h 110308"/>
                <a:gd name="connsiteX851" fmla="*/ 99774 w 102218"/>
                <a:gd name="connsiteY851" fmla="*/ 53949 h 110308"/>
                <a:gd name="connsiteX852" fmla="*/ 99774 w 102218"/>
                <a:gd name="connsiteY852" fmla="*/ 54225 h 110308"/>
                <a:gd name="connsiteX853" fmla="*/ 99497 w 102218"/>
                <a:gd name="connsiteY853" fmla="*/ 54225 h 110308"/>
                <a:gd name="connsiteX854" fmla="*/ 99497 w 102218"/>
                <a:gd name="connsiteY854" fmla="*/ 54502 h 110308"/>
                <a:gd name="connsiteX855" fmla="*/ 99221 w 102218"/>
                <a:gd name="connsiteY855" fmla="*/ 54502 h 110308"/>
                <a:gd name="connsiteX856" fmla="*/ 99221 w 102218"/>
                <a:gd name="connsiteY856" fmla="*/ 54779 h 110308"/>
                <a:gd name="connsiteX857" fmla="*/ 98945 w 102218"/>
                <a:gd name="connsiteY857" fmla="*/ 54779 h 110308"/>
                <a:gd name="connsiteX858" fmla="*/ 98945 w 102218"/>
                <a:gd name="connsiteY858" fmla="*/ 55055 h 110308"/>
                <a:gd name="connsiteX859" fmla="*/ 98669 w 102218"/>
                <a:gd name="connsiteY859" fmla="*/ 55055 h 110308"/>
                <a:gd name="connsiteX860" fmla="*/ 98669 w 102218"/>
                <a:gd name="connsiteY860" fmla="*/ 55331 h 110308"/>
                <a:gd name="connsiteX861" fmla="*/ 98669 w 102218"/>
                <a:gd name="connsiteY861" fmla="*/ 55608 h 110308"/>
                <a:gd name="connsiteX862" fmla="*/ 98392 w 102218"/>
                <a:gd name="connsiteY862" fmla="*/ 55608 h 110308"/>
                <a:gd name="connsiteX863" fmla="*/ 98392 w 102218"/>
                <a:gd name="connsiteY863" fmla="*/ 55884 h 110308"/>
                <a:gd name="connsiteX864" fmla="*/ 98392 w 102218"/>
                <a:gd name="connsiteY864" fmla="*/ 56161 h 110308"/>
                <a:gd name="connsiteX865" fmla="*/ 98392 w 102218"/>
                <a:gd name="connsiteY865" fmla="*/ 56437 h 110308"/>
                <a:gd name="connsiteX866" fmla="*/ 98392 w 102218"/>
                <a:gd name="connsiteY866" fmla="*/ 56714 h 110308"/>
                <a:gd name="connsiteX867" fmla="*/ 98116 w 102218"/>
                <a:gd name="connsiteY867" fmla="*/ 56714 h 110308"/>
                <a:gd name="connsiteX868" fmla="*/ 98116 w 102218"/>
                <a:gd name="connsiteY868" fmla="*/ 56990 h 110308"/>
                <a:gd name="connsiteX869" fmla="*/ 98116 w 102218"/>
                <a:gd name="connsiteY869" fmla="*/ 57267 h 110308"/>
                <a:gd name="connsiteX870" fmla="*/ 97840 w 102218"/>
                <a:gd name="connsiteY870" fmla="*/ 57267 h 110308"/>
                <a:gd name="connsiteX871" fmla="*/ 97840 w 102218"/>
                <a:gd name="connsiteY871" fmla="*/ 57543 h 110308"/>
                <a:gd name="connsiteX872" fmla="*/ 97563 w 102218"/>
                <a:gd name="connsiteY872" fmla="*/ 57543 h 110308"/>
                <a:gd name="connsiteX873" fmla="*/ 97563 w 102218"/>
                <a:gd name="connsiteY873" fmla="*/ 57820 h 110308"/>
                <a:gd name="connsiteX874" fmla="*/ 97840 w 102218"/>
                <a:gd name="connsiteY874" fmla="*/ 57820 h 110308"/>
                <a:gd name="connsiteX875" fmla="*/ 98116 w 102218"/>
                <a:gd name="connsiteY875" fmla="*/ 57820 h 110308"/>
                <a:gd name="connsiteX876" fmla="*/ 98392 w 102218"/>
                <a:gd name="connsiteY876" fmla="*/ 57820 h 110308"/>
                <a:gd name="connsiteX877" fmla="*/ 98392 w 102218"/>
                <a:gd name="connsiteY877" fmla="*/ 58096 h 110308"/>
                <a:gd name="connsiteX878" fmla="*/ 98669 w 102218"/>
                <a:gd name="connsiteY878" fmla="*/ 58096 h 110308"/>
                <a:gd name="connsiteX879" fmla="*/ 98945 w 102218"/>
                <a:gd name="connsiteY879" fmla="*/ 58096 h 110308"/>
                <a:gd name="connsiteX880" fmla="*/ 99221 w 102218"/>
                <a:gd name="connsiteY880" fmla="*/ 58096 h 110308"/>
                <a:gd name="connsiteX881" fmla="*/ 99497 w 102218"/>
                <a:gd name="connsiteY881" fmla="*/ 58096 h 110308"/>
                <a:gd name="connsiteX882" fmla="*/ 99497 w 102218"/>
                <a:gd name="connsiteY882" fmla="*/ 58372 h 110308"/>
                <a:gd name="connsiteX883" fmla="*/ 99774 w 102218"/>
                <a:gd name="connsiteY883" fmla="*/ 58372 h 110308"/>
                <a:gd name="connsiteX884" fmla="*/ 100050 w 102218"/>
                <a:gd name="connsiteY884" fmla="*/ 58372 h 110308"/>
                <a:gd name="connsiteX885" fmla="*/ 100326 w 102218"/>
                <a:gd name="connsiteY885" fmla="*/ 58649 h 110308"/>
                <a:gd name="connsiteX886" fmla="*/ 100602 w 102218"/>
                <a:gd name="connsiteY886" fmla="*/ 58649 h 110308"/>
                <a:gd name="connsiteX887" fmla="*/ 100879 w 102218"/>
                <a:gd name="connsiteY887" fmla="*/ 58649 h 110308"/>
                <a:gd name="connsiteX888" fmla="*/ 100879 w 102218"/>
                <a:gd name="connsiteY888" fmla="*/ 58925 h 110308"/>
                <a:gd name="connsiteX889" fmla="*/ 100602 w 102218"/>
                <a:gd name="connsiteY889" fmla="*/ 58925 h 110308"/>
                <a:gd name="connsiteX890" fmla="*/ 100326 w 102218"/>
                <a:gd name="connsiteY890" fmla="*/ 58925 h 110308"/>
                <a:gd name="connsiteX891" fmla="*/ 100050 w 102218"/>
                <a:gd name="connsiteY891" fmla="*/ 58925 h 110308"/>
                <a:gd name="connsiteX892" fmla="*/ 99774 w 102218"/>
                <a:gd name="connsiteY892" fmla="*/ 58925 h 110308"/>
                <a:gd name="connsiteX893" fmla="*/ 99497 w 102218"/>
                <a:gd name="connsiteY893" fmla="*/ 58925 h 110308"/>
                <a:gd name="connsiteX894" fmla="*/ 99221 w 102218"/>
                <a:gd name="connsiteY894" fmla="*/ 58925 h 110308"/>
                <a:gd name="connsiteX895" fmla="*/ 98945 w 102218"/>
                <a:gd name="connsiteY895" fmla="*/ 59202 h 110308"/>
                <a:gd name="connsiteX896" fmla="*/ 98669 w 102218"/>
                <a:gd name="connsiteY896" fmla="*/ 59202 h 110308"/>
                <a:gd name="connsiteX897" fmla="*/ 98392 w 102218"/>
                <a:gd name="connsiteY897" fmla="*/ 59202 h 110308"/>
                <a:gd name="connsiteX898" fmla="*/ 98392 w 102218"/>
                <a:gd name="connsiteY898" fmla="*/ 59478 h 110308"/>
                <a:gd name="connsiteX899" fmla="*/ 98116 w 102218"/>
                <a:gd name="connsiteY899" fmla="*/ 59478 h 110308"/>
                <a:gd name="connsiteX900" fmla="*/ 98116 w 102218"/>
                <a:gd name="connsiteY900" fmla="*/ 59755 h 110308"/>
                <a:gd name="connsiteX901" fmla="*/ 97840 w 102218"/>
                <a:gd name="connsiteY901" fmla="*/ 59755 h 110308"/>
                <a:gd name="connsiteX902" fmla="*/ 97840 w 102218"/>
                <a:gd name="connsiteY902" fmla="*/ 60031 h 110308"/>
                <a:gd name="connsiteX903" fmla="*/ 97563 w 102218"/>
                <a:gd name="connsiteY903" fmla="*/ 60308 h 110308"/>
                <a:gd name="connsiteX904" fmla="*/ 97563 w 102218"/>
                <a:gd name="connsiteY904" fmla="*/ 60584 h 110308"/>
                <a:gd name="connsiteX905" fmla="*/ 97287 w 102218"/>
                <a:gd name="connsiteY905" fmla="*/ 60584 h 110308"/>
                <a:gd name="connsiteX906" fmla="*/ 97287 w 102218"/>
                <a:gd name="connsiteY906" fmla="*/ 60861 h 110308"/>
                <a:gd name="connsiteX907" fmla="*/ 97287 w 102218"/>
                <a:gd name="connsiteY907" fmla="*/ 61137 h 110308"/>
                <a:gd name="connsiteX908" fmla="*/ 97011 w 102218"/>
                <a:gd name="connsiteY908" fmla="*/ 61137 h 110308"/>
                <a:gd name="connsiteX909" fmla="*/ 97011 w 102218"/>
                <a:gd name="connsiteY909" fmla="*/ 61414 h 110308"/>
                <a:gd name="connsiteX910" fmla="*/ 97011 w 102218"/>
                <a:gd name="connsiteY910" fmla="*/ 61690 h 110308"/>
                <a:gd name="connsiteX911" fmla="*/ 96735 w 102218"/>
                <a:gd name="connsiteY911" fmla="*/ 61690 h 110308"/>
                <a:gd name="connsiteX912" fmla="*/ 96735 w 102218"/>
                <a:gd name="connsiteY912" fmla="*/ 61967 h 110308"/>
                <a:gd name="connsiteX913" fmla="*/ 96735 w 102218"/>
                <a:gd name="connsiteY913" fmla="*/ 62243 h 110308"/>
                <a:gd name="connsiteX914" fmla="*/ 96458 w 102218"/>
                <a:gd name="connsiteY914" fmla="*/ 62243 h 110308"/>
                <a:gd name="connsiteX915" fmla="*/ 96458 w 102218"/>
                <a:gd name="connsiteY915" fmla="*/ 62519 h 110308"/>
                <a:gd name="connsiteX916" fmla="*/ 96182 w 102218"/>
                <a:gd name="connsiteY916" fmla="*/ 62519 h 110308"/>
                <a:gd name="connsiteX917" fmla="*/ 96182 w 102218"/>
                <a:gd name="connsiteY917" fmla="*/ 62796 h 110308"/>
                <a:gd name="connsiteX918" fmla="*/ 95906 w 102218"/>
                <a:gd name="connsiteY918" fmla="*/ 62796 h 110308"/>
                <a:gd name="connsiteX919" fmla="*/ 95906 w 102218"/>
                <a:gd name="connsiteY919" fmla="*/ 63072 h 110308"/>
                <a:gd name="connsiteX920" fmla="*/ 95630 w 102218"/>
                <a:gd name="connsiteY920" fmla="*/ 63072 h 110308"/>
                <a:gd name="connsiteX921" fmla="*/ 95630 w 102218"/>
                <a:gd name="connsiteY921" fmla="*/ 63349 h 110308"/>
                <a:gd name="connsiteX922" fmla="*/ 95353 w 102218"/>
                <a:gd name="connsiteY922" fmla="*/ 63625 h 110308"/>
                <a:gd name="connsiteX923" fmla="*/ 95353 w 102218"/>
                <a:gd name="connsiteY923" fmla="*/ 63902 h 110308"/>
                <a:gd name="connsiteX924" fmla="*/ 95077 w 102218"/>
                <a:gd name="connsiteY924" fmla="*/ 63902 h 110308"/>
                <a:gd name="connsiteX925" fmla="*/ 95077 w 102218"/>
                <a:gd name="connsiteY925" fmla="*/ 64178 h 110308"/>
                <a:gd name="connsiteX926" fmla="*/ 94801 w 102218"/>
                <a:gd name="connsiteY926" fmla="*/ 64178 h 110308"/>
                <a:gd name="connsiteX927" fmla="*/ 94801 w 102218"/>
                <a:gd name="connsiteY927" fmla="*/ 64455 h 110308"/>
                <a:gd name="connsiteX928" fmla="*/ 94801 w 102218"/>
                <a:gd name="connsiteY928" fmla="*/ 64731 h 110308"/>
                <a:gd name="connsiteX929" fmla="*/ 94525 w 102218"/>
                <a:gd name="connsiteY929" fmla="*/ 64731 h 110308"/>
                <a:gd name="connsiteX930" fmla="*/ 94525 w 102218"/>
                <a:gd name="connsiteY930" fmla="*/ 65008 h 110308"/>
                <a:gd name="connsiteX931" fmla="*/ 94248 w 102218"/>
                <a:gd name="connsiteY931" fmla="*/ 65008 h 110308"/>
                <a:gd name="connsiteX932" fmla="*/ 94248 w 102218"/>
                <a:gd name="connsiteY932" fmla="*/ 65284 h 110308"/>
                <a:gd name="connsiteX933" fmla="*/ 94248 w 102218"/>
                <a:gd name="connsiteY933" fmla="*/ 65561 h 110308"/>
                <a:gd name="connsiteX934" fmla="*/ 93972 w 102218"/>
                <a:gd name="connsiteY934" fmla="*/ 65561 h 110308"/>
                <a:gd name="connsiteX935" fmla="*/ 93972 w 102218"/>
                <a:gd name="connsiteY935" fmla="*/ 65837 h 110308"/>
                <a:gd name="connsiteX936" fmla="*/ 93696 w 102218"/>
                <a:gd name="connsiteY936" fmla="*/ 65837 h 110308"/>
                <a:gd name="connsiteX937" fmla="*/ 93696 w 102218"/>
                <a:gd name="connsiteY937" fmla="*/ 66113 h 110308"/>
                <a:gd name="connsiteX938" fmla="*/ 93420 w 102218"/>
                <a:gd name="connsiteY938" fmla="*/ 66113 h 110308"/>
                <a:gd name="connsiteX939" fmla="*/ 93143 w 102218"/>
                <a:gd name="connsiteY939" fmla="*/ 66113 h 110308"/>
                <a:gd name="connsiteX940" fmla="*/ 93143 w 102218"/>
                <a:gd name="connsiteY940" fmla="*/ 66390 h 110308"/>
                <a:gd name="connsiteX941" fmla="*/ 92867 w 102218"/>
                <a:gd name="connsiteY941" fmla="*/ 66390 h 110308"/>
                <a:gd name="connsiteX942" fmla="*/ 92867 w 102218"/>
                <a:gd name="connsiteY942" fmla="*/ 66666 h 110308"/>
                <a:gd name="connsiteX943" fmla="*/ 93143 w 102218"/>
                <a:gd name="connsiteY943" fmla="*/ 66666 h 110308"/>
                <a:gd name="connsiteX944" fmla="*/ 93420 w 102218"/>
                <a:gd name="connsiteY944" fmla="*/ 66666 h 110308"/>
                <a:gd name="connsiteX945" fmla="*/ 93696 w 102218"/>
                <a:gd name="connsiteY945" fmla="*/ 66666 h 110308"/>
                <a:gd name="connsiteX946" fmla="*/ 93972 w 102218"/>
                <a:gd name="connsiteY946" fmla="*/ 66666 h 110308"/>
                <a:gd name="connsiteX947" fmla="*/ 94248 w 102218"/>
                <a:gd name="connsiteY947" fmla="*/ 66943 h 110308"/>
                <a:gd name="connsiteX948" fmla="*/ 94525 w 102218"/>
                <a:gd name="connsiteY948" fmla="*/ 66943 h 110308"/>
                <a:gd name="connsiteX949" fmla="*/ 94801 w 102218"/>
                <a:gd name="connsiteY949" fmla="*/ 66943 h 110308"/>
                <a:gd name="connsiteX950" fmla="*/ 94801 w 102218"/>
                <a:gd name="connsiteY950" fmla="*/ 67219 h 110308"/>
                <a:gd name="connsiteX951" fmla="*/ 95077 w 102218"/>
                <a:gd name="connsiteY951" fmla="*/ 67219 h 110308"/>
                <a:gd name="connsiteX952" fmla="*/ 95353 w 102218"/>
                <a:gd name="connsiteY952" fmla="*/ 67219 h 110308"/>
                <a:gd name="connsiteX953" fmla="*/ 95353 w 102218"/>
                <a:gd name="connsiteY953" fmla="*/ 67496 h 110308"/>
                <a:gd name="connsiteX954" fmla="*/ 95630 w 102218"/>
                <a:gd name="connsiteY954" fmla="*/ 67496 h 110308"/>
                <a:gd name="connsiteX955" fmla="*/ 95906 w 102218"/>
                <a:gd name="connsiteY955" fmla="*/ 67496 h 110308"/>
                <a:gd name="connsiteX956" fmla="*/ 95906 w 102218"/>
                <a:gd name="connsiteY956" fmla="*/ 67772 h 110308"/>
                <a:gd name="connsiteX957" fmla="*/ 96182 w 102218"/>
                <a:gd name="connsiteY957" fmla="*/ 67772 h 110308"/>
                <a:gd name="connsiteX958" fmla="*/ 96458 w 102218"/>
                <a:gd name="connsiteY958" fmla="*/ 67772 h 110308"/>
                <a:gd name="connsiteX959" fmla="*/ 96458 w 102218"/>
                <a:gd name="connsiteY959" fmla="*/ 68049 h 110308"/>
                <a:gd name="connsiteX960" fmla="*/ 96735 w 102218"/>
                <a:gd name="connsiteY960" fmla="*/ 68049 h 110308"/>
                <a:gd name="connsiteX961" fmla="*/ 97011 w 102218"/>
                <a:gd name="connsiteY961" fmla="*/ 68049 h 110308"/>
                <a:gd name="connsiteX962" fmla="*/ 97011 w 102218"/>
                <a:gd name="connsiteY962" fmla="*/ 68325 h 110308"/>
                <a:gd name="connsiteX963" fmla="*/ 97287 w 102218"/>
                <a:gd name="connsiteY963" fmla="*/ 68325 h 110308"/>
                <a:gd name="connsiteX964" fmla="*/ 97563 w 102218"/>
                <a:gd name="connsiteY964" fmla="*/ 68325 h 110308"/>
                <a:gd name="connsiteX965" fmla="*/ 97840 w 102218"/>
                <a:gd name="connsiteY965" fmla="*/ 68602 h 110308"/>
                <a:gd name="connsiteX966" fmla="*/ 98116 w 102218"/>
                <a:gd name="connsiteY966" fmla="*/ 68602 h 110308"/>
                <a:gd name="connsiteX967" fmla="*/ 98116 w 102218"/>
                <a:gd name="connsiteY967" fmla="*/ 68878 h 110308"/>
                <a:gd name="connsiteX968" fmla="*/ 98392 w 102218"/>
                <a:gd name="connsiteY968" fmla="*/ 68878 h 110308"/>
                <a:gd name="connsiteX969" fmla="*/ 98669 w 102218"/>
                <a:gd name="connsiteY969" fmla="*/ 68878 h 110308"/>
                <a:gd name="connsiteX970" fmla="*/ 98669 w 102218"/>
                <a:gd name="connsiteY970" fmla="*/ 69154 h 110308"/>
                <a:gd name="connsiteX971" fmla="*/ 98669 w 102218"/>
                <a:gd name="connsiteY971" fmla="*/ 69431 h 110308"/>
                <a:gd name="connsiteX972" fmla="*/ 98669 w 102218"/>
                <a:gd name="connsiteY972" fmla="*/ 69708 h 110308"/>
                <a:gd name="connsiteX973" fmla="*/ 98669 w 102218"/>
                <a:gd name="connsiteY973" fmla="*/ 69984 h 110308"/>
                <a:gd name="connsiteX974" fmla="*/ 98669 w 102218"/>
                <a:gd name="connsiteY974" fmla="*/ 70260 h 110308"/>
                <a:gd name="connsiteX975" fmla="*/ 98392 w 102218"/>
                <a:gd name="connsiteY975" fmla="*/ 70260 h 110308"/>
                <a:gd name="connsiteX976" fmla="*/ 98392 w 102218"/>
                <a:gd name="connsiteY976" fmla="*/ 70537 h 110308"/>
                <a:gd name="connsiteX977" fmla="*/ 98116 w 102218"/>
                <a:gd name="connsiteY977" fmla="*/ 70537 h 110308"/>
                <a:gd name="connsiteX978" fmla="*/ 97840 w 102218"/>
                <a:gd name="connsiteY978" fmla="*/ 70813 h 110308"/>
                <a:gd name="connsiteX979" fmla="*/ 97563 w 102218"/>
                <a:gd name="connsiteY979" fmla="*/ 71090 h 110308"/>
                <a:gd name="connsiteX980" fmla="*/ 97287 w 102218"/>
                <a:gd name="connsiteY980" fmla="*/ 71366 h 110308"/>
                <a:gd name="connsiteX981" fmla="*/ 97011 w 102218"/>
                <a:gd name="connsiteY981" fmla="*/ 71366 h 110308"/>
                <a:gd name="connsiteX982" fmla="*/ 97011 w 102218"/>
                <a:gd name="connsiteY982" fmla="*/ 71643 h 110308"/>
                <a:gd name="connsiteX983" fmla="*/ 96735 w 102218"/>
                <a:gd name="connsiteY983" fmla="*/ 71643 h 110308"/>
                <a:gd name="connsiteX984" fmla="*/ 96458 w 102218"/>
                <a:gd name="connsiteY984" fmla="*/ 71643 h 110308"/>
                <a:gd name="connsiteX985" fmla="*/ 96182 w 102218"/>
                <a:gd name="connsiteY985" fmla="*/ 71643 h 110308"/>
                <a:gd name="connsiteX986" fmla="*/ 96182 w 102218"/>
                <a:gd name="connsiteY986" fmla="*/ 71919 h 110308"/>
                <a:gd name="connsiteX987" fmla="*/ 95906 w 102218"/>
                <a:gd name="connsiteY987" fmla="*/ 71919 h 110308"/>
                <a:gd name="connsiteX988" fmla="*/ 95906 w 102218"/>
                <a:gd name="connsiteY988" fmla="*/ 72196 h 110308"/>
                <a:gd name="connsiteX989" fmla="*/ 95906 w 102218"/>
                <a:gd name="connsiteY989" fmla="*/ 72472 h 110308"/>
                <a:gd name="connsiteX990" fmla="*/ 95630 w 102218"/>
                <a:gd name="connsiteY990" fmla="*/ 72472 h 110308"/>
                <a:gd name="connsiteX991" fmla="*/ 95630 w 102218"/>
                <a:gd name="connsiteY991" fmla="*/ 72749 h 110308"/>
                <a:gd name="connsiteX992" fmla="*/ 95630 w 102218"/>
                <a:gd name="connsiteY992" fmla="*/ 73025 h 110308"/>
                <a:gd name="connsiteX993" fmla="*/ 95906 w 102218"/>
                <a:gd name="connsiteY993" fmla="*/ 73301 h 110308"/>
                <a:gd name="connsiteX994" fmla="*/ 95906 w 102218"/>
                <a:gd name="connsiteY994" fmla="*/ 73578 h 110308"/>
                <a:gd name="connsiteX995" fmla="*/ 95906 w 102218"/>
                <a:gd name="connsiteY995" fmla="*/ 73855 h 110308"/>
                <a:gd name="connsiteX996" fmla="*/ 95906 w 102218"/>
                <a:gd name="connsiteY996" fmla="*/ 74131 h 110308"/>
                <a:gd name="connsiteX997" fmla="*/ 95906 w 102218"/>
                <a:gd name="connsiteY997" fmla="*/ 74407 h 110308"/>
                <a:gd name="connsiteX998" fmla="*/ 95906 w 102218"/>
                <a:gd name="connsiteY998" fmla="*/ 74684 h 110308"/>
                <a:gd name="connsiteX999" fmla="*/ 95630 w 102218"/>
                <a:gd name="connsiteY999" fmla="*/ 74684 h 110308"/>
                <a:gd name="connsiteX1000" fmla="*/ 95353 w 102218"/>
                <a:gd name="connsiteY1000" fmla="*/ 74684 h 110308"/>
                <a:gd name="connsiteX1001" fmla="*/ 95077 w 102218"/>
                <a:gd name="connsiteY1001" fmla="*/ 74684 h 110308"/>
                <a:gd name="connsiteX1002" fmla="*/ 95077 w 102218"/>
                <a:gd name="connsiteY1002" fmla="*/ 74960 h 110308"/>
                <a:gd name="connsiteX1003" fmla="*/ 95077 w 102218"/>
                <a:gd name="connsiteY1003" fmla="*/ 75237 h 110308"/>
                <a:gd name="connsiteX1004" fmla="*/ 94801 w 102218"/>
                <a:gd name="connsiteY1004" fmla="*/ 75237 h 110308"/>
                <a:gd name="connsiteX1005" fmla="*/ 94801 w 102218"/>
                <a:gd name="connsiteY1005" fmla="*/ 75513 h 110308"/>
                <a:gd name="connsiteX1006" fmla="*/ 94525 w 102218"/>
                <a:gd name="connsiteY1006" fmla="*/ 75513 h 110308"/>
                <a:gd name="connsiteX1007" fmla="*/ 94525 w 102218"/>
                <a:gd name="connsiteY1007" fmla="*/ 75790 h 110308"/>
                <a:gd name="connsiteX1008" fmla="*/ 94248 w 102218"/>
                <a:gd name="connsiteY1008" fmla="*/ 75790 h 110308"/>
                <a:gd name="connsiteX1009" fmla="*/ 93972 w 102218"/>
                <a:gd name="connsiteY1009" fmla="*/ 76066 h 110308"/>
                <a:gd name="connsiteX1010" fmla="*/ 93696 w 102218"/>
                <a:gd name="connsiteY1010" fmla="*/ 76066 h 110308"/>
                <a:gd name="connsiteX1011" fmla="*/ 93420 w 102218"/>
                <a:gd name="connsiteY1011" fmla="*/ 76066 h 110308"/>
                <a:gd name="connsiteX1012" fmla="*/ 93420 w 102218"/>
                <a:gd name="connsiteY1012" fmla="*/ 76342 h 110308"/>
                <a:gd name="connsiteX1013" fmla="*/ 93143 w 102218"/>
                <a:gd name="connsiteY1013" fmla="*/ 76342 h 110308"/>
                <a:gd name="connsiteX1014" fmla="*/ 93143 w 102218"/>
                <a:gd name="connsiteY1014" fmla="*/ 76066 h 110308"/>
                <a:gd name="connsiteX1015" fmla="*/ 92867 w 102218"/>
                <a:gd name="connsiteY1015" fmla="*/ 76066 h 110308"/>
                <a:gd name="connsiteX1016" fmla="*/ 92591 w 102218"/>
                <a:gd name="connsiteY1016" fmla="*/ 76066 h 110308"/>
                <a:gd name="connsiteX1017" fmla="*/ 92314 w 102218"/>
                <a:gd name="connsiteY1017" fmla="*/ 76066 h 110308"/>
                <a:gd name="connsiteX1018" fmla="*/ 92038 w 102218"/>
                <a:gd name="connsiteY1018" fmla="*/ 76066 h 110308"/>
                <a:gd name="connsiteX1019" fmla="*/ 91762 w 102218"/>
                <a:gd name="connsiteY1019" fmla="*/ 76066 h 110308"/>
                <a:gd name="connsiteX1020" fmla="*/ 91486 w 102218"/>
                <a:gd name="connsiteY1020" fmla="*/ 76066 h 110308"/>
                <a:gd name="connsiteX1021" fmla="*/ 91209 w 102218"/>
                <a:gd name="connsiteY1021" fmla="*/ 76066 h 110308"/>
                <a:gd name="connsiteX1022" fmla="*/ 91209 w 102218"/>
                <a:gd name="connsiteY1022" fmla="*/ 75790 h 110308"/>
                <a:gd name="connsiteX1023" fmla="*/ 90933 w 102218"/>
                <a:gd name="connsiteY1023" fmla="*/ 75790 h 110308"/>
                <a:gd name="connsiteX1024" fmla="*/ 90657 w 102218"/>
                <a:gd name="connsiteY1024" fmla="*/ 75790 h 110308"/>
                <a:gd name="connsiteX1025" fmla="*/ 90657 w 102218"/>
                <a:gd name="connsiteY1025" fmla="*/ 76066 h 110308"/>
                <a:gd name="connsiteX1026" fmla="*/ 90381 w 102218"/>
                <a:gd name="connsiteY1026" fmla="*/ 76066 h 110308"/>
                <a:gd name="connsiteX1027" fmla="*/ 90381 w 102218"/>
                <a:gd name="connsiteY1027" fmla="*/ 76342 h 110308"/>
                <a:gd name="connsiteX1028" fmla="*/ 90104 w 102218"/>
                <a:gd name="connsiteY1028" fmla="*/ 76342 h 110308"/>
                <a:gd name="connsiteX1029" fmla="*/ 90104 w 102218"/>
                <a:gd name="connsiteY1029" fmla="*/ 76619 h 110308"/>
                <a:gd name="connsiteX1030" fmla="*/ 89828 w 102218"/>
                <a:gd name="connsiteY1030" fmla="*/ 76619 h 110308"/>
                <a:gd name="connsiteX1031" fmla="*/ 89552 w 102218"/>
                <a:gd name="connsiteY1031" fmla="*/ 76619 h 110308"/>
                <a:gd name="connsiteX1032" fmla="*/ 89552 w 102218"/>
                <a:gd name="connsiteY1032" fmla="*/ 76896 h 110308"/>
                <a:gd name="connsiteX1033" fmla="*/ 89276 w 102218"/>
                <a:gd name="connsiteY1033" fmla="*/ 76896 h 110308"/>
                <a:gd name="connsiteX1034" fmla="*/ 89276 w 102218"/>
                <a:gd name="connsiteY1034" fmla="*/ 77172 h 110308"/>
                <a:gd name="connsiteX1035" fmla="*/ 88999 w 102218"/>
                <a:gd name="connsiteY1035" fmla="*/ 77448 h 110308"/>
                <a:gd name="connsiteX1036" fmla="*/ 88723 w 102218"/>
                <a:gd name="connsiteY1036" fmla="*/ 77725 h 110308"/>
                <a:gd name="connsiteX1037" fmla="*/ 88723 w 102218"/>
                <a:gd name="connsiteY1037" fmla="*/ 78002 h 110308"/>
                <a:gd name="connsiteX1038" fmla="*/ 88447 w 102218"/>
                <a:gd name="connsiteY1038" fmla="*/ 78002 h 110308"/>
                <a:gd name="connsiteX1039" fmla="*/ 88447 w 102218"/>
                <a:gd name="connsiteY1039" fmla="*/ 78278 h 110308"/>
                <a:gd name="connsiteX1040" fmla="*/ 88170 w 102218"/>
                <a:gd name="connsiteY1040" fmla="*/ 78278 h 110308"/>
                <a:gd name="connsiteX1041" fmla="*/ 87894 w 102218"/>
                <a:gd name="connsiteY1041" fmla="*/ 78278 h 110308"/>
                <a:gd name="connsiteX1042" fmla="*/ 87894 w 102218"/>
                <a:gd name="connsiteY1042" fmla="*/ 78554 h 110308"/>
                <a:gd name="connsiteX1043" fmla="*/ 87618 w 102218"/>
                <a:gd name="connsiteY1043" fmla="*/ 78554 h 110308"/>
                <a:gd name="connsiteX1044" fmla="*/ 87618 w 102218"/>
                <a:gd name="connsiteY1044" fmla="*/ 78831 h 110308"/>
                <a:gd name="connsiteX1045" fmla="*/ 87342 w 102218"/>
                <a:gd name="connsiteY1045" fmla="*/ 78831 h 110308"/>
                <a:gd name="connsiteX1046" fmla="*/ 87342 w 102218"/>
                <a:gd name="connsiteY1046" fmla="*/ 79107 h 110308"/>
                <a:gd name="connsiteX1047" fmla="*/ 87065 w 102218"/>
                <a:gd name="connsiteY1047" fmla="*/ 79107 h 110308"/>
                <a:gd name="connsiteX1048" fmla="*/ 86789 w 102218"/>
                <a:gd name="connsiteY1048" fmla="*/ 79107 h 110308"/>
                <a:gd name="connsiteX1049" fmla="*/ 86513 w 102218"/>
                <a:gd name="connsiteY1049" fmla="*/ 79107 h 110308"/>
                <a:gd name="connsiteX1050" fmla="*/ 86237 w 102218"/>
                <a:gd name="connsiteY1050" fmla="*/ 79107 h 110308"/>
                <a:gd name="connsiteX1051" fmla="*/ 86237 w 102218"/>
                <a:gd name="connsiteY1051" fmla="*/ 79384 h 110308"/>
                <a:gd name="connsiteX1052" fmla="*/ 85960 w 102218"/>
                <a:gd name="connsiteY1052" fmla="*/ 79384 h 110308"/>
                <a:gd name="connsiteX1053" fmla="*/ 85684 w 102218"/>
                <a:gd name="connsiteY1053" fmla="*/ 79384 h 110308"/>
                <a:gd name="connsiteX1054" fmla="*/ 85684 w 102218"/>
                <a:gd name="connsiteY1054" fmla="*/ 79660 h 110308"/>
                <a:gd name="connsiteX1055" fmla="*/ 85684 w 102218"/>
                <a:gd name="connsiteY1055" fmla="*/ 79937 h 110308"/>
                <a:gd name="connsiteX1056" fmla="*/ 85684 w 102218"/>
                <a:gd name="connsiteY1056" fmla="*/ 80213 h 110308"/>
                <a:gd name="connsiteX1057" fmla="*/ 85684 w 102218"/>
                <a:gd name="connsiteY1057" fmla="*/ 80489 h 110308"/>
                <a:gd name="connsiteX1058" fmla="*/ 85408 w 102218"/>
                <a:gd name="connsiteY1058" fmla="*/ 80489 h 110308"/>
                <a:gd name="connsiteX1059" fmla="*/ 85408 w 102218"/>
                <a:gd name="connsiteY1059" fmla="*/ 80213 h 110308"/>
                <a:gd name="connsiteX1060" fmla="*/ 85132 w 102218"/>
                <a:gd name="connsiteY1060" fmla="*/ 80213 h 110308"/>
                <a:gd name="connsiteX1061" fmla="*/ 85132 w 102218"/>
                <a:gd name="connsiteY1061" fmla="*/ 79937 h 110308"/>
                <a:gd name="connsiteX1062" fmla="*/ 84855 w 102218"/>
                <a:gd name="connsiteY1062" fmla="*/ 79937 h 110308"/>
                <a:gd name="connsiteX1063" fmla="*/ 84579 w 102218"/>
                <a:gd name="connsiteY1063" fmla="*/ 79660 h 110308"/>
                <a:gd name="connsiteX1064" fmla="*/ 84303 w 102218"/>
                <a:gd name="connsiteY1064" fmla="*/ 79660 h 110308"/>
                <a:gd name="connsiteX1065" fmla="*/ 84303 w 102218"/>
                <a:gd name="connsiteY1065" fmla="*/ 79384 h 110308"/>
                <a:gd name="connsiteX1066" fmla="*/ 84026 w 102218"/>
                <a:gd name="connsiteY1066" fmla="*/ 79384 h 110308"/>
                <a:gd name="connsiteX1067" fmla="*/ 84026 w 102218"/>
                <a:gd name="connsiteY1067" fmla="*/ 79107 h 110308"/>
                <a:gd name="connsiteX1068" fmla="*/ 83750 w 102218"/>
                <a:gd name="connsiteY1068" fmla="*/ 79107 h 110308"/>
                <a:gd name="connsiteX1069" fmla="*/ 83474 w 102218"/>
                <a:gd name="connsiteY1069" fmla="*/ 79107 h 110308"/>
                <a:gd name="connsiteX1070" fmla="*/ 83474 w 102218"/>
                <a:gd name="connsiteY1070" fmla="*/ 78831 h 110308"/>
                <a:gd name="connsiteX1071" fmla="*/ 83198 w 102218"/>
                <a:gd name="connsiteY1071" fmla="*/ 78831 h 110308"/>
                <a:gd name="connsiteX1072" fmla="*/ 83198 w 102218"/>
                <a:gd name="connsiteY1072" fmla="*/ 78554 h 110308"/>
                <a:gd name="connsiteX1073" fmla="*/ 82921 w 102218"/>
                <a:gd name="connsiteY1073" fmla="*/ 78554 h 110308"/>
                <a:gd name="connsiteX1074" fmla="*/ 82921 w 102218"/>
                <a:gd name="connsiteY1074" fmla="*/ 78278 h 110308"/>
                <a:gd name="connsiteX1075" fmla="*/ 82645 w 102218"/>
                <a:gd name="connsiteY1075" fmla="*/ 78278 h 110308"/>
                <a:gd name="connsiteX1076" fmla="*/ 82369 w 102218"/>
                <a:gd name="connsiteY1076" fmla="*/ 78002 h 110308"/>
                <a:gd name="connsiteX1077" fmla="*/ 82093 w 102218"/>
                <a:gd name="connsiteY1077" fmla="*/ 78002 h 110308"/>
                <a:gd name="connsiteX1078" fmla="*/ 82093 w 102218"/>
                <a:gd name="connsiteY1078" fmla="*/ 77725 h 110308"/>
                <a:gd name="connsiteX1079" fmla="*/ 81817 w 102218"/>
                <a:gd name="connsiteY1079" fmla="*/ 77725 h 110308"/>
                <a:gd name="connsiteX1080" fmla="*/ 81817 w 102218"/>
                <a:gd name="connsiteY1080" fmla="*/ 77448 h 110308"/>
                <a:gd name="connsiteX1081" fmla="*/ 81540 w 102218"/>
                <a:gd name="connsiteY1081" fmla="*/ 77448 h 110308"/>
                <a:gd name="connsiteX1082" fmla="*/ 81540 w 102218"/>
                <a:gd name="connsiteY1082" fmla="*/ 77172 h 110308"/>
                <a:gd name="connsiteX1083" fmla="*/ 81264 w 102218"/>
                <a:gd name="connsiteY1083" fmla="*/ 77172 h 110308"/>
                <a:gd name="connsiteX1084" fmla="*/ 80988 w 102218"/>
                <a:gd name="connsiteY1084" fmla="*/ 76896 h 110308"/>
                <a:gd name="connsiteX1085" fmla="*/ 80711 w 102218"/>
                <a:gd name="connsiteY1085" fmla="*/ 76896 h 110308"/>
                <a:gd name="connsiteX1086" fmla="*/ 80711 w 102218"/>
                <a:gd name="connsiteY1086" fmla="*/ 76619 h 110308"/>
                <a:gd name="connsiteX1087" fmla="*/ 80435 w 102218"/>
                <a:gd name="connsiteY1087" fmla="*/ 76619 h 110308"/>
                <a:gd name="connsiteX1088" fmla="*/ 80435 w 102218"/>
                <a:gd name="connsiteY1088" fmla="*/ 76342 h 110308"/>
                <a:gd name="connsiteX1089" fmla="*/ 80159 w 102218"/>
                <a:gd name="connsiteY1089" fmla="*/ 76342 h 110308"/>
                <a:gd name="connsiteX1090" fmla="*/ 79882 w 102218"/>
                <a:gd name="connsiteY1090" fmla="*/ 76066 h 110308"/>
                <a:gd name="connsiteX1091" fmla="*/ 79606 w 102218"/>
                <a:gd name="connsiteY1091" fmla="*/ 76066 h 110308"/>
                <a:gd name="connsiteX1092" fmla="*/ 79606 w 102218"/>
                <a:gd name="connsiteY1092" fmla="*/ 75790 h 110308"/>
                <a:gd name="connsiteX1093" fmla="*/ 79606 w 102218"/>
                <a:gd name="connsiteY1093" fmla="*/ 76066 h 110308"/>
                <a:gd name="connsiteX1094" fmla="*/ 79330 w 102218"/>
                <a:gd name="connsiteY1094" fmla="*/ 76066 h 110308"/>
                <a:gd name="connsiteX1095" fmla="*/ 79330 w 102218"/>
                <a:gd name="connsiteY1095" fmla="*/ 76342 h 110308"/>
                <a:gd name="connsiteX1096" fmla="*/ 79054 w 102218"/>
                <a:gd name="connsiteY1096" fmla="*/ 76342 h 110308"/>
                <a:gd name="connsiteX1097" fmla="*/ 78777 w 102218"/>
                <a:gd name="connsiteY1097" fmla="*/ 76342 h 110308"/>
                <a:gd name="connsiteX1098" fmla="*/ 78501 w 102218"/>
                <a:gd name="connsiteY1098" fmla="*/ 76342 h 110308"/>
                <a:gd name="connsiteX1099" fmla="*/ 78501 w 102218"/>
                <a:gd name="connsiteY1099" fmla="*/ 76619 h 110308"/>
                <a:gd name="connsiteX1100" fmla="*/ 78225 w 102218"/>
                <a:gd name="connsiteY1100" fmla="*/ 76619 h 110308"/>
                <a:gd name="connsiteX1101" fmla="*/ 77949 w 102218"/>
                <a:gd name="connsiteY1101" fmla="*/ 76896 h 110308"/>
                <a:gd name="connsiteX1102" fmla="*/ 77673 w 102218"/>
                <a:gd name="connsiteY1102" fmla="*/ 76896 h 110308"/>
                <a:gd name="connsiteX1103" fmla="*/ 77396 w 102218"/>
                <a:gd name="connsiteY1103" fmla="*/ 76896 h 110308"/>
                <a:gd name="connsiteX1104" fmla="*/ 77396 w 102218"/>
                <a:gd name="connsiteY1104" fmla="*/ 77172 h 110308"/>
                <a:gd name="connsiteX1105" fmla="*/ 77120 w 102218"/>
                <a:gd name="connsiteY1105" fmla="*/ 77172 h 110308"/>
                <a:gd name="connsiteX1106" fmla="*/ 77120 w 102218"/>
                <a:gd name="connsiteY1106" fmla="*/ 77448 h 110308"/>
                <a:gd name="connsiteX1107" fmla="*/ 76844 w 102218"/>
                <a:gd name="connsiteY1107" fmla="*/ 77448 h 110308"/>
                <a:gd name="connsiteX1108" fmla="*/ 76567 w 102218"/>
                <a:gd name="connsiteY1108" fmla="*/ 77448 h 110308"/>
                <a:gd name="connsiteX1109" fmla="*/ 76567 w 102218"/>
                <a:gd name="connsiteY1109" fmla="*/ 77725 h 110308"/>
                <a:gd name="connsiteX1110" fmla="*/ 76291 w 102218"/>
                <a:gd name="connsiteY1110" fmla="*/ 77725 h 110308"/>
                <a:gd name="connsiteX1111" fmla="*/ 76291 w 102218"/>
                <a:gd name="connsiteY1111" fmla="*/ 78002 h 110308"/>
                <a:gd name="connsiteX1112" fmla="*/ 76291 w 102218"/>
                <a:gd name="connsiteY1112" fmla="*/ 78278 h 110308"/>
                <a:gd name="connsiteX1113" fmla="*/ 76291 w 102218"/>
                <a:gd name="connsiteY1113" fmla="*/ 78554 h 110308"/>
                <a:gd name="connsiteX1114" fmla="*/ 76291 w 102218"/>
                <a:gd name="connsiteY1114" fmla="*/ 78831 h 110308"/>
                <a:gd name="connsiteX1115" fmla="*/ 76291 w 102218"/>
                <a:gd name="connsiteY1115" fmla="*/ 79107 h 110308"/>
                <a:gd name="connsiteX1116" fmla="*/ 76291 w 102218"/>
                <a:gd name="connsiteY1116" fmla="*/ 79384 h 110308"/>
                <a:gd name="connsiteX1117" fmla="*/ 76291 w 102218"/>
                <a:gd name="connsiteY1117" fmla="*/ 79660 h 110308"/>
                <a:gd name="connsiteX1118" fmla="*/ 76291 w 102218"/>
                <a:gd name="connsiteY1118" fmla="*/ 79937 h 110308"/>
                <a:gd name="connsiteX1119" fmla="*/ 76015 w 102218"/>
                <a:gd name="connsiteY1119" fmla="*/ 79937 h 110308"/>
                <a:gd name="connsiteX1120" fmla="*/ 76015 w 102218"/>
                <a:gd name="connsiteY1120" fmla="*/ 80213 h 110308"/>
                <a:gd name="connsiteX1121" fmla="*/ 76015 w 102218"/>
                <a:gd name="connsiteY1121" fmla="*/ 80489 h 110308"/>
                <a:gd name="connsiteX1122" fmla="*/ 76015 w 102218"/>
                <a:gd name="connsiteY1122" fmla="*/ 80766 h 110308"/>
                <a:gd name="connsiteX1123" fmla="*/ 76015 w 102218"/>
                <a:gd name="connsiteY1123" fmla="*/ 81043 h 110308"/>
                <a:gd name="connsiteX1124" fmla="*/ 76015 w 102218"/>
                <a:gd name="connsiteY1124" fmla="*/ 81319 h 110308"/>
                <a:gd name="connsiteX1125" fmla="*/ 76015 w 102218"/>
                <a:gd name="connsiteY1125" fmla="*/ 81595 h 110308"/>
                <a:gd name="connsiteX1126" fmla="*/ 76291 w 102218"/>
                <a:gd name="connsiteY1126" fmla="*/ 81595 h 110308"/>
                <a:gd name="connsiteX1127" fmla="*/ 76291 w 102218"/>
                <a:gd name="connsiteY1127" fmla="*/ 81872 h 110308"/>
                <a:gd name="connsiteX1128" fmla="*/ 76291 w 102218"/>
                <a:gd name="connsiteY1128" fmla="*/ 82148 h 110308"/>
                <a:gd name="connsiteX1129" fmla="*/ 76567 w 102218"/>
                <a:gd name="connsiteY1129" fmla="*/ 82148 h 110308"/>
                <a:gd name="connsiteX1130" fmla="*/ 76567 w 102218"/>
                <a:gd name="connsiteY1130" fmla="*/ 82425 h 110308"/>
                <a:gd name="connsiteX1131" fmla="*/ 76567 w 102218"/>
                <a:gd name="connsiteY1131" fmla="*/ 82701 h 110308"/>
                <a:gd name="connsiteX1132" fmla="*/ 76844 w 102218"/>
                <a:gd name="connsiteY1132" fmla="*/ 82701 h 110308"/>
                <a:gd name="connsiteX1133" fmla="*/ 76844 w 102218"/>
                <a:gd name="connsiteY1133" fmla="*/ 82978 h 110308"/>
                <a:gd name="connsiteX1134" fmla="*/ 76844 w 102218"/>
                <a:gd name="connsiteY1134" fmla="*/ 83254 h 110308"/>
                <a:gd name="connsiteX1135" fmla="*/ 77120 w 102218"/>
                <a:gd name="connsiteY1135" fmla="*/ 83254 h 110308"/>
                <a:gd name="connsiteX1136" fmla="*/ 77120 w 102218"/>
                <a:gd name="connsiteY1136" fmla="*/ 83531 h 110308"/>
                <a:gd name="connsiteX1137" fmla="*/ 77120 w 102218"/>
                <a:gd name="connsiteY1137" fmla="*/ 83807 h 110308"/>
                <a:gd name="connsiteX1138" fmla="*/ 77120 w 102218"/>
                <a:gd name="connsiteY1138" fmla="*/ 84084 h 110308"/>
                <a:gd name="connsiteX1139" fmla="*/ 77120 w 102218"/>
                <a:gd name="connsiteY1139" fmla="*/ 84360 h 110308"/>
                <a:gd name="connsiteX1140" fmla="*/ 77120 w 102218"/>
                <a:gd name="connsiteY1140" fmla="*/ 84636 h 110308"/>
                <a:gd name="connsiteX1141" fmla="*/ 77120 w 102218"/>
                <a:gd name="connsiteY1141" fmla="*/ 84913 h 110308"/>
                <a:gd name="connsiteX1142" fmla="*/ 77120 w 102218"/>
                <a:gd name="connsiteY1142" fmla="*/ 85190 h 110308"/>
                <a:gd name="connsiteX1143" fmla="*/ 77120 w 102218"/>
                <a:gd name="connsiteY1143" fmla="*/ 85466 h 110308"/>
                <a:gd name="connsiteX1144" fmla="*/ 77120 w 102218"/>
                <a:gd name="connsiteY1144" fmla="*/ 85742 h 110308"/>
                <a:gd name="connsiteX1145" fmla="*/ 77120 w 102218"/>
                <a:gd name="connsiteY1145" fmla="*/ 86019 h 110308"/>
                <a:gd name="connsiteX1146" fmla="*/ 77120 w 102218"/>
                <a:gd name="connsiteY1146" fmla="*/ 86295 h 110308"/>
                <a:gd name="connsiteX1147" fmla="*/ 77120 w 102218"/>
                <a:gd name="connsiteY1147" fmla="*/ 86572 h 110308"/>
                <a:gd name="connsiteX1148" fmla="*/ 77120 w 102218"/>
                <a:gd name="connsiteY1148" fmla="*/ 86848 h 110308"/>
                <a:gd name="connsiteX1149" fmla="*/ 77120 w 102218"/>
                <a:gd name="connsiteY1149" fmla="*/ 87125 h 110308"/>
                <a:gd name="connsiteX1150" fmla="*/ 77120 w 102218"/>
                <a:gd name="connsiteY1150" fmla="*/ 87401 h 110308"/>
                <a:gd name="connsiteX1151" fmla="*/ 77120 w 102218"/>
                <a:gd name="connsiteY1151" fmla="*/ 87678 h 110308"/>
                <a:gd name="connsiteX1152" fmla="*/ 77120 w 102218"/>
                <a:gd name="connsiteY1152" fmla="*/ 87954 h 110308"/>
                <a:gd name="connsiteX1153" fmla="*/ 77120 w 102218"/>
                <a:gd name="connsiteY1153" fmla="*/ 88231 h 110308"/>
                <a:gd name="connsiteX1154" fmla="*/ 77120 w 102218"/>
                <a:gd name="connsiteY1154" fmla="*/ 88507 h 110308"/>
                <a:gd name="connsiteX1155" fmla="*/ 77120 w 102218"/>
                <a:gd name="connsiteY1155" fmla="*/ 88783 h 110308"/>
                <a:gd name="connsiteX1156" fmla="*/ 77120 w 102218"/>
                <a:gd name="connsiteY1156" fmla="*/ 89060 h 110308"/>
                <a:gd name="connsiteX1157" fmla="*/ 77120 w 102218"/>
                <a:gd name="connsiteY1157" fmla="*/ 89336 h 110308"/>
                <a:gd name="connsiteX1158" fmla="*/ 77396 w 102218"/>
                <a:gd name="connsiteY1158" fmla="*/ 89336 h 110308"/>
                <a:gd name="connsiteX1159" fmla="*/ 77396 w 102218"/>
                <a:gd name="connsiteY1159" fmla="*/ 89613 h 110308"/>
                <a:gd name="connsiteX1160" fmla="*/ 77396 w 102218"/>
                <a:gd name="connsiteY1160" fmla="*/ 89889 h 110308"/>
                <a:gd name="connsiteX1161" fmla="*/ 77396 w 102218"/>
                <a:gd name="connsiteY1161" fmla="*/ 90166 h 110308"/>
                <a:gd name="connsiteX1162" fmla="*/ 77120 w 102218"/>
                <a:gd name="connsiteY1162" fmla="*/ 90166 h 110308"/>
                <a:gd name="connsiteX1163" fmla="*/ 77120 w 102218"/>
                <a:gd name="connsiteY1163" fmla="*/ 90442 h 110308"/>
                <a:gd name="connsiteX1164" fmla="*/ 77120 w 102218"/>
                <a:gd name="connsiteY1164" fmla="*/ 90719 h 110308"/>
                <a:gd name="connsiteX1165" fmla="*/ 76844 w 102218"/>
                <a:gd name="connsiteY1165" fmla="*/ 90719 h 110308"/>
                <a:gd name="connsiteX1166" fmla="*/ 76844 w 102218"/>
                <a:gd name="connsiteY1166" fmla="*/ 90995 h 110308"/>
                <a:gd name="connsiteX1167" fmla="*/ 76844 w 102218"/>
                <a:gd name="connsiteY1167" fmla="*/ 91272 h 110308"/>
                <a:gd name="connsiteX1168" fmla="*/ 76844 w 102218"/>
                <a:gd name="connsiteY1168" fmla="*/ 91548 h 110308"/>
                <a:gd name="connsiteX1169" fmla="*/ 76844 w 102218"/>
                <a:gd name="connsiteY1169" fmla="*/ 91825 h 110308"/>
                <a:gd name="connsiteX1170" fmla="*/ 76844 w 102218"/>
                <a:gd name="connsiteY1170" fmla="*/ 92101 h 110308"/>
                <a:gd name="connsiteX1171" fmla="*/ 76567 w 102218"/>
                <a:gd name="connsiteY1171" fmla="*/ 92101 h 110308"/>
                <a:gd name="connsiteX1172" fmla="*/ 76567 w 102218"/>
                <a:gd name="connsiteY1172" fmla="*/ 92377 h 110308"/>
                <a:gd name="connsiteX1173" fmla="*/ 76567 w 102218"/>
                <a:gd name="connsiteY1173" fmla="*/ 92654 h 110308"/>
                <a:gd name="connsiteX1174" fmla="*/ 76567 w 102218"/>
                <a:gd name="connsiteY1174" fmla="*/ 92930 h 110308"/>
                <a:gd name="connsiteX1175" fmla="*/ 76567 w 102218"/>
                <a:gd name="connsiteY1175" fmla="*/ 93207 h 110308"/>
                <a:gd name="connsiteX1176" fmla="*/ 76567 w 102218"/>
                <a:gd name="connsiteY1176" fmla="*/ 93483 h 110308"/>
                <a:gd name="connsiteX1177" fmla="*/ 76567 w 102218"/>
                <a:gd name="connsiteY1177" fmla="*/ 93760 h 110308"/>
                <a:gd name="connsiteX1178" fmla="*/ 76567 w 102218"/>
                <a:gd name="connsiteY1178" fmla="*/ 94036 h 110308"/>
                <a:gd name="connsiteX1179" fmla="*/ 76291 w 102218"/>
                <a:gd name="connsiteY1179" fmla="*/ 94036 h 110308"/>
                <a:gd name="connsiteX1180" fmla="*/ 76291 w 102218"/>
                <a:gd name="connsiteY1180" fmla="*/ 94313 h 110308"/>
                <a:gd name="connsiteX1181" fmla="*/ 76015 w 102218"/>
                <a:gd name="connsiteY1181" fmla="*/ 94313 h 110308"/>
                <a:gd name="connsiteX1182" fmla="*/ 76015 w 102218"/>
                <a:gd name="connsiteY1182" fmla="*/ 94589 h 110308"/>
                <a:gd name="connsiteX1183" fmla="*/ 76015 w 102218"/>
                <a:gd name="connsiteY1183" fmla="*/ 94866 h 110308"/>
                <a:gd name="connsiteX1184" fmla="*/ 76291 w 102218"/>
                <a:gd name="connsiteY1184" fmla="*/ 94866 h 110308"/>
                <a:gd name="connsiteX1185" fmla="*/ 76291 w 102218"/>
                <a:gd name="connsiteY1185" fmla="*/ 95142 h 110308"/>
                <a:gd name="connsiteX1186" fmla="*/ 76015 w 102218"/>
                <a:gd name="connsiteY1186" fmla="*/ 95142 h 110308"/>
                <a:gd name="connsiteX1187" fmla="*/ 76015 w 102218"/>
                <a:gd name="connsiteY1187" fmla="*/ 95419 h 110308"/>
                <a:gd name="connsiteX1188" fmla="*/ 76015 w 102218"/>
                <a:gd name="connsiteY1188" fmla="*/ 95695 h 110308"/>
                <a:gd name="connsiteX1189" fmla="*/ 76015 w 102218"/>
                <a:gd name="connsiteY1189" fmla="*/ 95972 h 110308"/>
                <a:gd name="connsiteX1190" fmla="*/ 76291 w 102218"/>
                <a:gd name="connsiteY1190" fmla="*/ 95972 h 110308"/>
                <a:gd name="connsiteX1191" fmla="*/ 76567 w 102218"/>
                <a:gd name="connsiteY1191" fmla="*/ 95972 h 110308"/>
                <a:gd name="connsiteX1192" fmla="*/ 76844 w 102218"/>
                <a:gd name="connsiteY1192" fmla="*/ 96248 h 110308"/>
                <a:gd name="connsiteX1193" fmla="*/ 77120 w 102218"/>
                <a:gd name="connsiteY1193" fmla="*/ 96524 h 110308"/>
                <a:gd name="connsiteX1194" fmla="*/ 77396 w 102218"/>
                <a:gd name="connsiteY1194" fmla="*/ 96801 h 110308"/>
                <a:gd name="connsiteX1195" fmla="*/ 77396 w 102218"/>
                <a:gd name="connsiteY1195" fmla="*/ 97077 h 110308"/>
                <a:gd name="connsiteX1196" fmla="*/ 77396 w 102218"/>
                <a:gd name="connsiteY1196" fmla="*/ 97354 h 110308"/>
                <a:gd name="connsiteX1197" fmla="*/ 77396 w 102218"/>
                <a:gd name="connsiteY1197" fmla="*/ 97630 h 110308"/>
                <a:gd name="connsiteX1198" fmla="*/ 77120 w 102218"/>
                <a:gd name="connsiteY1198" fmla="*/ 97907 h 110308"/>
                <a:gd name="connsiteX1199" fmla="*/ 77120 w 102218"/>
                <a:gd name="connsiteY1199" fmla="*/ 98183 h 110308"/>
                <a:gd name="connsiteX1200" fmla="*/ 76844 w 102218"/>
                <a:gd name="connsiteY1200" fmla="*/ 98183 h 110308"/>
                <a:gd name="connsiteX1201" fmla="*/ 76844 w 102218"/>
                <a:gd name="connsiteY1201" fmla="*/ 98460 h 110308"/>
                <a:gd name="connsiteX1202" fmla="*/ 76844 w 102218"/>
                <a:gd name="connsiteY1202" fmla="*/ 98736 h 110308"/>
                <a:gd name="connsiteX1203" fmla="*/ 76567 w 102218"/>
                <a:gd name="connsiteY1203" fmla="*/ 98736 h 110308"/>
                <a:gd name="connsiteX1204" fmla="*/ 76567 w 102218"/>
                <a:gd name="connsiteY1204" fmla="*/ 99013 h 110308"/>
                <a:gd name="connsiteX1205" fmla="*/ 76567 w 102218"/>
                <a:gd name="connsiteY1205" fmla="*/ 99289 h 110308"/>
                <a:gd name="connsiteX1206" fmla="*/ 76567 w 102218"/>
                <a:gd name="connsiteY1206" fmla="*/ 99565 h 110308"/>
                <a:gd name="connsiteX1207" fmla="*/ 76567 w 102218"/>
                <a:gd name="connsiteY1207" fmla="*/ 99842 h 110308"/>
                <a:gd name="connsiteX1208" fmla="*/ 76567 w 102218"/>
                <a:gd name="connsiteY1208" fmla="*/ 100119 h 110308"/>
                <a:gd name="connsiteX1209" fmla="*/ 76567 w 102218"/>
                <a:gd name="connsiteY1209" fmla="*/ 100395 h 110308"/>
                <a:gd name="connsiteX1210" fmla="*/ 76567 w 102218"/>
                <a:gd name="connsiteY1210" fmla="*/ 100671 h 110308"/>
                <a:gd name="connsiteX1211" fmla="*/ 76567 w 102218"/>
                <a:gd name="connsiteY1211" fmla="*/ 100948 h 110308"/>
                <a:gd name="connsiteX1212" fmla="*/ 76567 w 102218"/>
                <a:gd name="connsiteY1212" fmla="*/ 101224 h 110308"/>
                <a:gd name="connsiteX1213" fmla="*/ 76567 w 102218"/>
                <a:gd name="connsiteY1213" fmla="*/ 101501 h 110308"/>
                <a:gd name="connsiteX1214" fmla="*/ 76567 w 102218"/>
                <a:gd name="connsiteY1214" fmla="*/ 101777 h 110308"/>
                <a:gd name="connsiteX1215" fmla="*/ 76567 w 102218"/>
                <a:gd name="connsiteY1215" fmla="*/ 102054 h 110308"/>
                <a:gd name="connsiteX1216" fmla="*/ 76567 w 102218"/>
                <a:gd name="connsiteY1216" fmla="*/ 102330 h 110308"/>
                <a:gd name="connsiteX1217" fmla="*/ 76567 w 102218"/>
                <a:gd name="connsiteY1217" fmla="*/ 102607 h 110308"/>
                <a:gd name="connsiteX1218" fmla="*/ 76567 w 102218"/>
                <a:gd name="connsiteY1218" fmla="*/ 102883 h 110308"/>
                <a:gd name="connsiteX1219" fmla="*/ 76567 w 102218"/>
                <a:gd name="connsiteY1219" fmla="*/ 103160 h 110308"/>
                <a:gd name="connsiteX1220" fmla="*/ 76567 w 102218"/>
                <a:gd name="connsiteY1220" fmla="*/ 103436 h 110308"/>
                <a:gd name="connsiteX1221" fmla="*/ 76567 w 102218"/>
                <a:gd name="connsiteY1221" fmla="*/ 103712 h 110308"/>
                <a:gd name="connsiteX1222" fmla="*/ 76567 w 102218"/>
                <a:gd name="connsiteY1222" fmla="*/ 103989 h 110308"/>
                <a:gd name="connsiteX1223" fmla="*/ 76567 w 102218"/>
                <a:gd name="connsiteY1223" fmla="*/ 104266 h 110308"/>
                <a:gd name="connsiteX1224" fmla="*/ 76567 w 102218"/>
                <a:gd name="connsiteY1224" fmla="*/ 104542 h 110308"/>
                <a:gd name="connsiteX1225" fmla="*/ 76844 w 102218"/>
                <a:gd name="connsiteY1225" fmla="*/ 104542 h 110308"/>
                <a:gd name="connsiteX1226" fmla="*/ 76844 w 102218"/>
                <a:gd name="connsiteY1226" fmla="*/ 104818 h 110308"/>
                <a:gd name="connsiteX1227" fmla="*/ 76844 w 102218"/>
                <a:gd name="connsiteY1227" fmla="*/ 105095 h 110308"/>
                <a:gd name="connsiteX1228" fmla="*/ 77120 w 102218"/>
                <a:gd name="connsiteY1228" fmla="*/ 105095 h 110308"/>
                <a:gd name="connsiteX1229" fmla="*/ 77120 w 102218"/>
                <a:gd name="connsiteY1229" fmla="*/ 105371 h 110308"/>
                <a:gd name="connsiteX1230" fmla="*/ 77396 w 102218"/>
                <a:gd name="connsiteY1230" fmla="*/ 105371 h 110308"/>
                <a:gd name="connsiteX1231" fmla="*/ 77396 w 102218"/>
                <a:gd name="connsiteY1231" fmla="*/ 105648 h 110308"/>
                <a:gd name="connsiteX1232" fmla="*/ 77396 w 102218"/>
                <a:gd name="connsiteY1232" fmla="*/ 105924 h 110308"/>
                <a:gd name="connsiteX1233" fmla="*/ 77673 w 102218"/>
                <a:gd name="connsiteY1233" fmla="*/ 105924 h 110308"/>
                <a:gd name="connsiteX1234" fmla="*/ 77673 w 102218"/>
                <a:gd name="connsiteY1234" fmla="*/ 106201 h 110308"/>
                <a:gd name="connsiteX1235" fmla="*/ 77673 w 102218"/>
                <a:gd name="connsiteY1235" fmla="*/ 106477 h 110308"/>
                <a:gd name="connsiteX1236" fmla="*/ 77949 w 102218"/>
                <a:gd name="connsiteY1236" fmla="*/ 106477 h 110308"/>
                <a:gd name="connsiteX1237" fmla="*/ 77949 w 102218"/>
                <a:gd name="connsiteY1237" fmla="*/ 106753 h 110308"/>
                <a:gd name="connsiteX1238" fmla="*/ 77949 w 102218"/>
                <a:gd name="connsiteY1238" fmla="*/ 107030 h 110308"/>
                <a:gd name="connsiteX1239" fmla="*/ 78225 w 102218"/>
                <a:gd name="connsiteY1239" fmla="*/ 107030 h 110308"/>
                <a:gd name="connsiteX1240" fmla="*/ 78225 w 102218"/>
                <a:gd name="connsiteY1240" fmla="*/ 107307 h 110308"/>
                <a:gd name="connsiteX1241" fmla="*/ 78225 w 102218"/>
                <a:gd name="connsiteY1241" fmla="*/ 107583 h 110308"/>
                <a:gd name="connsiteX1242" fmla="*/ 78501 w 102218"/>
                <a:gd name="connsiteY1242" fmla="*/ 107583 h 110308"/>
                <a:gd name="connsiteX1243" fmla="*/ 78501 w 102218"/>
                <a:gd name="connsiteY1243" fmla="*/ 107859 h 110308"/>
                <a:gd name="connsiteX1244" fmla="*/ 78501 w 102218"/>
                <a:gd name="connsiteY1244" fmla="*/ 108136 h 110308"/>
                <a:gd name="connsiteX1245" fmla="*/ 78777 w 102218"/>
                <a:gd name="connsiteY1245" fmla="*/ 108136 h 110308"/>
                <a:gd name="connsiteX1246" fmla="*/ 78777 w 102218"/>
                <a:gd name="connsiteY1246" fmla="*/ 108413 h 110308"/>
                <a:gd name="connsiteX1247" fmla="*/ 78777 w 102218"/>
                <a:gd name="connsiteY1247" fmla="*/ 108689 h 110308"/>
                <a:gd name="connsiteX1248" fmla="*/ 79054 w 102218"/>
                <a:gd name="connsiteY1248" fmla="*/ 108689 h 110308"/>
                <a:gd name="connsiteX1249" fmla="*/ 79054 w 102218"/>
                <a:gd name="connsiteY1249" fmla="*/ 108965 h 110308"/>
                <a:gd name="connsiteX1250" fmla="*/ 79054 w 102218"/>
                <a:gd name="connsiteY1250" fmla="*/ 109242 h 110308"/>
                <a:gd name="connsiteX1251" fmla="*/ 79054 w 102218"/>
                <a:gd name="connsiteY1251" fmla="*/ 109518 h 110308"/>
                <a:gd name="connsiteX1252" fmla="*/ 78777 w 102218"/>
                <a:gd name="connsiteY1252" fmla="*/ 109518 h 110308"/>
                <a:gd name="connsiteX1253" fmla="*/ 78501 w 102218"/>
                <a:gd name="connsiteY1253" fmla="*/ 109518 h 110308"/>
                <a:gd name="connsiteX1254" fmla="*/ 78225 w 102218"/>
                <a:gd name="connsiteY1254" fmla="*/ 109518 h 110308"/>
                <a:gd name="connsiteX1255" fmla="*/ 77949 w 102218"/>
                <a:gd name="connsiteY1255" fmla="*/ 109518 h 110308"/>
                <a:gd name="connsiteX1256" fmla="*/ 77673 w 102218"/>
                <a:gd name="connsiteY1256" fmla="*/ 109518 h 110308"/>
                <a:gd name="connsiteX1257" fmla="*/ 77396 w 102218"/>
                <a:gd name="connsiteY1257" fmla="*/ 109518 h 110308"/>
                <a:gd name="connsiteX1258" fmla="*/ 77120 w 102218"/>
                <a:gd name="connsiteY1258" fmla="*/ 109518 h 110308"/>
                <a:gd name="connsiteX1259" fmla="*/ 76844 w 102218"/>
                <a:gd name="connsiteY1259" fmla="*/ 109518 h 110308"/>
                <a:gd name="connsiteX1260" fmla="*/ 76567 w 102218"/>
                <a:gd name="connsiteY1260" fmla="*/ 109518 h 110308"/>
                <a:gd name="connsiteX1261" fmla="*/ 76291 w 102218"/>
                <a:gd name="connsiteY1261" fmla="*/ 109518 h 110308"/>
                <a:gd name="connsiteX1262" fmla="*/ 76015 w 102218"/>
                <a:gd name="connsiteY1262" fmla="*/ 109518 h 110308"/>
                <a:gd name="connsiteX1263" fmla="*/ 75738 w 102218"/>
                <a:gd name="connsiteY1263" fmla="*/ 109518 h 110308"/>
                <a:gd name="connsiteX1264" fmla="*/ 75462 w 102218"/>
                <a:gd name="connsiteY1264" fmla="*/ 109518 h 110308"/>
                <a:gd name="connsiteX1265" fmla="*/ 75186 w 102218"/>
                <a:gd name="connsiteY1265" fmla="*/ 109518 h 110308"/>
                <a:gd name="connsiteX1266" fmla="*/ 74910 w 102218"/>
                <a:gd name="connsiteY1266" fmla="*/ 109518 h 110308"/>
                <a:gd name="connsiteX1267" fmla="*/ 74633 w 102218"/>
                <a:gd name="connsiteY1267" fmla="*/ 109518 h 110308"/>
                <a:gd name="connsiteX1268" fmla="*/ 74357 w 102218"/>
                <a:gd name="connsiteY1268" fmla="*/ 109518 h 110308"/>
                <a:gd name="connsiteX1269" fmla="*/ 74357 w 102218"/>
                <a:gd name="connsiteY1269" fmla="*/ 109795 h 110308"/>
                <a:gd name="connsiteX1270" fmla="*/ 74081 w 102218"/>
                <a:gd name="connsiteY1270" fmla="*/ 109795 h 110308"/>
                <a:gd name="connsiteX1271" fmla="*/ 73805 w 102218"/>
                <a:gd name="connsiteY1271" fmla="*/ 109795 h 110308"/>
                <a:gd name="connsiteX1272" fmla="*/ 73529 w 102218"/>
                <a:gd name="connsiteY1272" fmla="*/ 109795 h 110308"/>
                <a:gd name="connsiteX1273" fmla="*/ 73252 w 102218"/>
                <a:gd name="connsiteY1273" fmla="*/ 109795 h 110308"/>
                <a:gd name="connsiteX1274" fmla="*/ 72976 w 102218"/>
                <a:gd name="connsiteY1274" fmla="*/ 109795 h 110308"/>
                <a:gd name="connsiteX1275" fmla="*/ 72700 w 102218"/>
                <a:gd name="connsiteY1275" fmla="*/ 109795 h 110308"/>
                <a:gd name="connsiteX1276" fmla="*/ 72423 w 102218"/>
                <a:gd name="connsiteY1276" fmla="*/ 109795 h 110308"/>
                <a:gd name="connsiteX1277" fmla="*/ 72147 w 102218"/>
                <a:gd name="connsiteY1277" fmla="*/ 109795 h 110308"/>
                <a:gd name="connsiteX1278" fmla="*/ 71871 w 102218"/>
                <a:gd name="connsiteY1278" fmla="*/ 109795 h 110308"/>
                <a:gd name="connsiteX1279" fmla="*/ 71595 w 102218"/>
                <a:gd name="connsiteY1279" fmla="*/ 109795 h 110308"/>
                <a:gd name="connsiteX1280" fmla="*/ 71318 w 102218"/>
                <a:gd name="connsiteY1280" fmla="*/ 109795 h 110308"/>
                <a:gd name="connsiteX1281" fmla="*/ 71042 w 102218"/>
                <a:gd name="connsiteY1281" fmla="*/ 109795 h 110308"/>
                <a:gd name="connsiteX1282" fmla="*/ 70766 w 102218"/>
                <a:gd name="connsiteY1282" fmla="*/ 109795 h 110308"/>
                <a:gd name="connsiteX1283" fmla="*/ 70489 w 102218"/>
                <a:gd name="connsiteY1283" fmla="*/ 109795 h 110308"/>
                <a:gd name="connsiteX1284" fmla="*/ 70213 w 102218"/>
                <a:gd name="connsiteY1284" fmla="*/ 109795 h 110308"/>
                <a:gd name="connsiteX1285" fmla="*/ 69937 w 102218"/>
                <a:gd name="connsiteY1285" fmla="*/ 109795 h 110308"/>
                <a:gd name="connsiteX1286" fmla="*/ 69661 w 102218"/>
                <a:gd name="connsiteY1286" fmla="*/ 110071 h 110308"/>
                <a:gd name="connsiteX1287" fmla="*/ 69385 w 102218"/>
                <a:gd name="connsiteY1287" fmla="*/ 110071 h 110308"/>
                <a:gd name="connsiteX1288" fmla="*/ 69108 w 102218"/>
                <a:gd name="connsiteY1288" fmla="*/ 110071 h 110308"/>
                <a:gd name="connsiteX1289" fmla="*/ 68832 w 102218"/>
                <a:gd name="connsiteY1289" fmla="*/ 110071 h 110308"/>
                <a:gd name="connsiteX1290" fmla="*/ 68832 w 102218"/>
                <a:gd name="connsiteY1290" fmla="*/ 110348 h 110308"/>
                <a:gd name="connsiteX1291" fmla="*/ 68556 w 102218"/>
                <a:gd name="connsiteY1291" fmla="*/ 110348 h 110308"/>
                <a:gd name="connsiteX1292" fmla="*/ 68279 w 102218"/>
                <a:gd name="connsiteY1292" fmla="*/ 110348 h 110308"/>
                <a:gd name="connsiteX1293" fmla="*/ 68003 w 102218"/>
                <a:gd name="connsiteY1293" fmla="*/ 110071 h 110308"/>
                <a:gd name="connsiteX1294" fmla="*/ 67727 w 102218"/>
                <a:gd name="connsiteY1294" fmla="*/ 110071 h 110308"/>
                <a:gd name="connsiteX1295" fmla="*/ 67451 w 102218"/>
                <a:gd name="connsiteY1295" fmla="*/ 110348 h 110308"/>
                <a:gd name="connsiteX1296" fmla="*/ 67174 w 102218"/>
                <a:gd name="connsiteY1296" fmla="*/ 110348 h 110308"/>
                <a:gd name="connsiteX1297" fmla="*/ 66898 w 102218"/>
                <a:gd name="connsiteY1297" fmla="*/ 110348 h 110308"/>
                <a:gd name="connsiteX1298" fmla="*/ 66622 w 102218"/>
                <a:gd name="connsiteY1298" fmla="*/ 110348 h 110308"/>
                <a:gd name="connsiteX1299" fmla="*/ 66345 w 102218"/>
                <a:gd name="connsiteY1299" fmla="*/ 110348 h 110308"/>
                <a:gd name="connsiteX1300" fmla="*/ 66069 w 102218"/>
                <a:gd name="connsiteY1300" fmla="*/ 110348 h 110308"/>
                <a:gd name="connsiteX1301" fmla="*/ 65793 w 102218"/>
                <a:gd name="connsiteY1301" fmla="*/ 110348 h 110308"/>
                <a:gd name="connsiteX1302" fmla="*/ 65517 w 102218"/>
                <a:gd name="connsiteY1302" fmla="*/ 110348 h 110308"/>
                <a:gd name="connsiteX1303" fmla="*/ 65241 w 102218"/>
                <a:gd name="connsiteY1303" fmla="*/ 110348 h 110308"/>
                <a:gd name="connsiteX1304" fmla="*/ 64964 w 102218"/>
                <a:gd name="connsiteY1304" fmla="*/ 110348 h 110308"/>
                <a:gd name="connsiteX1305" fmla="*/ 64688 w 102218"/>
                <a:gd name="connsiteY1305" fmla="*/ 110348 h 110308"/>
                <a:gd name="connsiteX1306" fmla="*/ 64412 w 102218"/>
                <a:gd name="connsiteY1306" fmla="*/ 110348 h 110308"/>
                <a:gd name="connsiteX1307" fmla="*/ 64135 w 102218"/>
                <a:gd name="connsiteY1307" fmla="*/ 110348 h 110308"/>
                <a:gd name="connsiteX1308" fmla="*/ 63859 w 102218"/>
                <a:gd name="connsiteY1308" fmla="*/ 110348 h 110308"/>
                <a:gd name="connsiteX1309" fmla="*/ 63583 w 102218"/>
                <a:gd name="connsiteY1309" fmla="*/ 110348 h 110308"/>
                <a:gd name="connsiteX1310" fmla="*/ 63307 w 102218"/>
                <a:gd name="connsiteY1310" fmla="*/ 110348 h 110308"/>
                <a:gd name="connsiteX1311" fmla="*/ 63030 w 102218"/>
                <a:gd name="connsiteY1311" fmla="*/ 110348 h 110308"/>
                <a:gd name="connsiteX1312" fmla="*/ 63030 w 102218"/>
                <a:gd name="connsiteY1312" fmla="*/ 110071 h 110308"/>
                <a:gd name="connsiteX1313" fmla="*/ 62754 w 102218"/>
                <a:gd name="connsiteY1313" fmla="*/ 110071 h 110308"/>
                <a:gd name="connsiteX1314" fmla="*/ 62754 w 102218"/>
                <a:gd name="connsiteY1314" fmla="*/ 109795 h 110308"/>
                <a:gd name="connsiteX1315" fmla="*/ 62754 w 102218"/>
                <a:gd name="connsiteY1315" fmla="*/ 109518 h 110308"/>
                <a:gd name="connsiteX1316" fmla="*/ 62478 w 102218"/>
                <a:gd name="connsiteY1316" fmla="*/ 109518 h 110308"/>
                <a:gd name="connsiteX1317" fmla="*/ 62478 w 102218"/>
                <a:gd name="connsiteY1317" fmla="*/ 109242 h 110308"/>
                <a:gd name="connsiteX1318" fmla="*/ 62201 w 102218"/>
                <a:gd name="connsiteY1318" fmla="*/ 109242 h 110308"/>
                <a:gd name="connsiteX1319" fmla="*/ 62201 w 102218"/>
                <a:gd name="connsiteY1319" fmla="*/ 108965 h 110308"/>
                <a:gd name="connsiteX1320" fmla="*/ 61925 w 102218"/>
                <a:gd name="connsiteY1320" fmla="*/ 108965 h 110308"/>
                <a:gd name="connsiteX1321" fmla="*/ 61925 w 102218"/>
                <a:gd name="connsiteY1321" fmla="*/ 108689 h 110308"/>
                <a:gd name="connsiteX1322" fmla="*/ 61649 w 102218"/>
                <a:gd name="connsiteY1322" fmla="*/ 108689 h 110308"/>
                <a:gd name="connsiteX1323" fmla="*/ 61649 w 102218"/>
                <a:gd name="connsiteY1323" fmla="*/ 108413 h 110308"/>
                <a:gd name="connsiteX1324" fmla="*/ 61373 w 102218"/>
                <a:gd name="connsiteY1324" fmla="*/ 108413 h 110308"/>
                <a:gd name="connsiteX1325" fmla="*/ 61373 w 102218"/>
                <a:gd name="connsiteY1325" fmla="*/ 108136 h 110308"/>
                <a:gd name="connsiteX1326" fmla="*/ 61097 w 102218"/>
                <a:gd name="connsiteY1326" fmla="*/ 108136 h 110308"/>
                <a:gd name="connsiteX1327" fmla="*/ 61097 w 102218"/>
                <a:gd name="connsiteY1327" fmla="*/ 107859 h 110308"/>
                <a:gd name="connsiteX1328" fmla="*/ 60820 w 102218"/>
                <a:gd name="connsiteY1328" fmla="*/ 107859 h 110308"/>
                <a:gd name="connsiteX1329" fmla="*/ 60820 w 102218"/>
                <a:gd name="connsiteY1329" fmla="*/ 108136 h 110308"/>
                <a:gd name="connsiteX1330" fmla="*/ 60544 w 102218"/>
                <a:gd name="connsiteY1330" fmla="*/ 108136 h 110308"/>
                <a:gd name="connsiteX1331" fmla="*/ 60544 w 102218"/>
                <a:gd name="connsiteY1331" fmla="*/ 108413 h 110308"/>
                <a:gd name="connsiteX1332" fmla="*/ 60268 w 102218"/>
                <a:gd name="connsiteY1332" fmla="*/ 108689 h 110308"/>
                <a:gd name="connsiteX1333" fmla="*/ 60268 w 102218"/>
                <a:gd name="connsiteY1333" fmla="*/ 108965 h 110308"/>
                <a:gd name="connsiteX1334" fmla="*/ 59992 w 102218"/>
                <a:gd name="connsiteY1334" fmla="*/ 108965 h 110308"/>
                <a:gd name="connsiteX1335" fmla="*/ 59715 w 102218"/>
                <a:gd name="connsiteY1335" fmla="*/ 108965 h 110308"/>
                <a:gd name="connsiteX1336" fmla="*/ 59715 w 102218"/>
                <a:gd name="connsiteY1336" fmla="*/ 108689 h 110308"/>
                <a:gd name="connsiteX1337" fmla="*/ 59439 w 102218"/>
                <a:gd name="connsiteY1337" fmla="*/ 108689 h 110308"/>
                <a:gd name="connsiteX1338" fmla="*/ 59439 w 102218"/>
                <a:gd name="connsiteY1338" fmla="*/ 108413 h 110308"/>
                <a:gd name="connsiteX1339" fmla="*/ 59163 w 102218"/>
                <a:gd name="connsiteY1339" fmla="*/ 108136 h 110308"/>
                <a:gd name="connsiteX1340" fmla="*/ 59163 w 102218"/>
                <a:gd name="connsiteY1340" fmla="*/ 107859 h 110308"/>
                <a:gd name="connsiteX1341" fmla="*/ 59163 w 102218"/>
                <a:gd name="connsiteY1341" fmla="*/ 107583 h 110308"/>
                <a:gd name="connsiteX1342" fmla="*/ 58886 w 102218"/>
                <a:gd name="connsiteY1342" fmla="*/ 107583 h 110308"/>
                <a:gd name="connsiteX1343" fmla="*/ 58886 w 102218"/>
                <a:gd name="connsiteY1343" fmla="*/ 107307 h 110308"/>
                <a:gd name="connsiteX1344" fmla="*/ 58610 w 102218"/>
                <a:gd name="connsiteY1344" fmla="*/ 107307 h 110308"/>
                <a:gd name="connsiteX1345" fmla="*/ 58610 w 102218"/>
                <a:gd name="connsiteY1345" fmla="*/ 107030 h 110308"/>
                <a:gd name="connsiteX1346" fmla="*/ 58334 w 102218"/>
                <a:gd name="connsiteY1346" fmla="*/ 107030 h 110308"/>
                <a:gd name="connsiteX1347" fmla="*/ 58057 w 102218"/>
                <a:gd name="connsiteY1347" fmla="*/ 107030 h 110308"/>
                <a:gd name="connsiteX1348" fmla="*/ 57781 w 102218"/>
                <a:gd name="connsiteY1348" fmla="*/ 107030 h 110308"/>
                <a:gd name="connsiteX1349" fmla="*/ 57505 w 102218"/>
                <a:gd name="connsiteY1349" fmla="*/ 107030 h 110308"/>
                <a:gd name="connsiteX1350" fmla="*/ 57505 w 102218"/>
                <a:gd name="connsiteY1350" fmla="*/ 106753 h 110308"/>
                <a:gd name="connsiteX1351" fmla="*/ 57505 w 102218"/>
                <a:gd name="connsiteY1351" fmla="*/ 106477 h 110308"/>
                <a:gd name="connsiteX1352" fmla="*/ 57229 w 102218"/>
                <a:gd name="connsiteY1352" fmla="*/ 106477 h 110308"/>
                <a:gd name="connsiteX1353" fmla="*/ 57229 w 102218"/>
                <a:gd name="connsiteY1353" fmla="*/ 106201 h 110308"/>
                <a:gd name="connsiteX1354" fmla="*/ 56953 w 102218"/>
                <a:gd name="connsiteY1354" fmla="*/ 106201 h 110308"/>
                <a:gd name="connsiteX1355" fmla="*/ 56953 w 102218"/>
                <a:gd name="connsiteY1355" fmla="*/ 105924 h 110308"/>
                <a:gd name="connsiteX1356" fmla="*/ 56676 w 102218"/>
                <a:gd name="connsiteY1356" fmla="*/ 105924 h 110308"/>
                <a:gd name="connsiteX1357" fmla="*/ 56676 w 102218"/>
                <a:gd name="connsiteY1357" fmla="*/ 105648 h 110308"/>
                <a:gd name="connsiteX1358" fmla="*/ 56400 w 102218"/>
                <a:gd name="connsiteY1358" fmla="*/ 105648 h 110308"/>
                <a:gd name="connsiteX1359" fmla="*/ 56124 w 102218"/>
                <a:gd name="connsiteY1359" fmla="*/ 105371 h 110308"/>
                <a:gd name="connsiteX1360" fmla="*/ 55848 w 102218"/>
                <a:gd name="connsiteY1360" fmla="*/ 105371 h 110308"/>
                <a:gd name="connsiteX1361" fmla="*/ 55848 w 102218"/>
                <a:gd name="connsiteY1361" fmla="*/ 105095 h 110308"/>
                <a:gd name="connsiteX1362" fmla="*/ 55848 w 102218"/>
                <a:gd name="connsiteY1362" fmla="*/ 104818 h 110308"/>
                <a:gd name="connsiteX1363" fmla="*/ 55848 w 102218"/>
                <a:gd name="connsiteY1363" fmla="*/ 104542 h 110308"/>
                <a:gd name="connsiteX1364" fmla="*/ 55848 w 102218"/>
                <a:gd name="connsiteY1364" fmla="*/ 104266 h 110308"/>
                <a:gd name="connsiteX1365" fmla="*/ 55848 w 102218"/>
                <a:gd name="connsiteY1365" fmla="*/ 103989 h 110308"/>
                <a:gd name="connsiteX1366" fmla="*/ 56124 w 102218"/>
                <a:gd name="connsiteY1366" fmla="*/ 103989 h 110308"/>
                <a:gd name="connsiteX1367" fmla="*/ 56124 w 102218"/>
                <a:gd name="connsiteY1367" fmla="*/ 103712 h 110308"/>
                <a:gd name="connsiteX1368" fmla="*/ 56400 w 102218"/>
                <a:gd name="connsiteY1368" fmla="*/ 103712 h 110308"/>
                <a:gd name="connsiteX1369" fmla="*/ 56400 w 102218"/>
                <a:gd name="connsiteY1369" fmla="*/ 103436 h 110308"/>
                <a:gd name="connsiteX1370" fmla="*/ 56124 w 102218"/>
                <a:gd name="connsiteY1370" fmla="*/ 103436 h 110308"/>
                <a:gd name="connsiteX1371" fmla="*/ 56124 w 102218"/>
                <a:gd name="connsiteY1371" fmla="*/ 103160 h 110308"/>
                <a:gd name="connsiteX1372" fmla="*/ 55848 w 102218"/>
                <a:gd name="connsiteY1372" fmla="*/ 103160 h 110308"/>
                <a:gd name="connsiteX1373" fmla="*/ 55848 w 102218"/>
                <a:gd name="connsiteY1373" fmla="*/ 102883 h 110308"/>
                <a:gd name="connsiteX1374" fmla="*/ 55571 w 102218"/>
                <a:gd name="connsiteY1374" fmla="*/ 102883 h 110308"/>
                <a:gd name="connsiteX1375" fmla="*/ 55295 w 102218"/>
                <a:gd name="connsiteY1375" fmla="*/ 102883 h 110308"/>
                <a:gd name="connsiteX1376" fmla="*/ 55295 w 102218"/>
                <a:gd name="connsiteY1376" fmla="*/ 102607 h 110308"/>
                <a:gd name="connsiteX1377" fmla="*/ 55019 w 102218"/>
                <a:gd name="connsiteY1377" fmla="*/ 102607 h 110308"/>
                <a:gd name="connsiteX1378" fmla="*/ 54742 w 102218"/>
                <a:gd name="connsiteY1378" fmla="*/ 102330 h 110308"/>
                <a:gd name="connsiteX1379" fmla="*/ 54466 w 102218"/>
                <a:gd name="connsiteY1379" fmla="*/ 102330 h 110308"/>
                <a:gd name="connsiteX1380" fmla="*/ 54466 w 102218"/>
                <a:gd name="connsiteY1380" fmla="*/ 102054 h 110308"/>
                <a:gd name="connsiteX1381" fmla="*/ 54190 w 102218"/>
                <a:gd name="connsiteY1381" fmla="*/ 102054 h 110308"/>
                <a:gd name="connsiteX1382" fmla="*/ 53913 w 102218"/>
                <a:gd name="connsiteY1382" fmla="*/ 101777 h 110308"/>
                <a:gd name="connsiteX1383" fmla="*/ 53637 w 102218"/>
                <a:gd name="connsiteY1383" fmla="*/ 101777 h 110308"/>
                <a:gd name="connsiteX1384" fmla="*/ 53637 w 102218"/>
                <a:gd name="connsiteY1384" fmla="*/ 101501 h 110308"/>
                <a:gd name="connsiteX1385" fmla="*/ 53361 w 102218"/>
                <a:gd name="connsiteY1385" fmla="*/ 101501 h 110308"/>
                <a:gd name="connsiteX1386" fmla="*/ 53085 w 102218"/>
                <a:gd name="connsiteY1386" fmla="*/ 101501 h 110308"/>
                <a:gd name="connsiteX1387" fmla="*/ 53085 w 102218"/>
                <a:gd name="connsiteY1387" fmla="*/ 101224 h 110308"/>
                <a:gd name="connsiteX1388" fmla="*/ 52809 w 102218"/>
                <a:gd name="connsiteY1388" fmla="*/ 101224 h 110308"/>
                <a:gd name="connsiteX1389" fmla="*/ 52532 w 102218"/>
                <a:gd name="connsiteY1389" fmla="*/ 100948 h 110308"/>
                <a:gd name="connsiteX1390" fmla="*/ 52256 w 102218"/>
                <a:gd name="connsiteY1390" fmla="*/ 100948 h 110308"/>
                <a:gd name="connsiteX1391" fmla="*/ 52256 w 102218"/>
                <a:gd name="connsiteY1391" fmla="*/ 100671 h 110308"/>
                <a:gd name="connsiteX1392" fmla="*/ 51980 w 102218"/>
                <a:gd name="connsiteY1392" fmla="*/ 100671 h 110308"/>
                <a:gd name="connsiteX1393" fmla="*/ 51980 w 102218"/>
                <a:gd name="connsiteY1393" fmla="*/ 100395 h 110308"/>
                <a:gd name="connsiteX1394" fmla="*/ 51704 w 102218"/>
                <a:gd name="connsiteY1394" fmla="*/ 100395 h 110308"/>
                <a:gd name="connsiteX1395" fmla="*/ 51704 w 102218"/>
                <a:gd name="connsiteY1395" fmla="*/ 100119 h 110308"/>
                <a:gd name="connsiteX1396" fmla="*/ 51427 w 102218"/>
                <a:gd name="connsiteY1396" fmla="*/ 100119 h 110308"/>
                <a:gd name="connsiteX1397" fmla="*/ 51427 w 102218"/>
                <a:gd name="connsiteY1397" fmla="*/ 99842 h 110308"/>
                <a:gd name="connsiteX1398" fmla="*/ 51151 w 102218"/>
                <a:gd name="connsiteY1398" fmla="*/ 99842 h 110308"/>
                <a:gd name="connsiteX1399" fmla="*/ 51151 w 102218"/>
                <a:gd name="connsiteY1399" fmla="*/ 99565 h 110308"/>
                <a:gd name="connsiteX1400" fmla="*/ 50875 w 102218"/>
                <a:gd name="connsiteY1400" fmla="*/ 99565 h 110308"/>
                <a:gd name="connsiteX1401" fmla="*/ 50875 w 102218"/>
                <a:gd name="connsiteY1401" fmla="*/ 99289 h 110308"/>
                <a:gd name="connsiteX1402" fmla="*/ 50598 w 102218"/>
                <a:gd name="connsiteY1402" fmla="*/ 99289 h 110308"/>
                <a:gd name="connsiteX1403" fmla="*/ 50322 w 102218"/>
                <a:gd name="connsiteY1403" fmla="*/ 99289 h 110308"/>
                <a:gd name="connsiteX1404" fmla="*/ 50046 w 102218"/>
                <a:gd name="connsiteY1404" fmla="*/ 99289 h 110308"/>
                <a:gd name="connsiteX1405" fmla="*/ 49769 w 102218"/>
                <a:gd name="connsiteY1405" fmla="*/ 99289 h 110308"/>
                <a:gd name="connsiteX1406" fmla="*/ 49493 w 102218"/>
                <a:gd name="connsiteY1406" fmla="*/ 99289 h 110308"/>
                <a:gd name="connsiteX1407" fmla="*/ 49217 w 102218"/>
                <a:gd name="connsiteY1407" fmla="*/ 99289 h 110308"/>
                <a:gd name="connsiteX1408" fmla="*/ 48941 w 102218"/>
                <a:gd name="connsiteY1408" fmla="*/ 99289 h 110308"/>
                <a:gd name="connsiteX1409" fmla="*/ 48665 w 102218"/>
                <a:gd name="connsiteY1409" fmla="*/ 99289 h 110308"/>
                <a:gd name="connsiteX1410" fmla="*/ 48388 w 102218"/>
                <a:gd name="connsiteY1410" fmla="*/ 99289 h 110308"/>
                <a:gd name="connsiteX1411" fmla="*/ 48112 w 102218"/>
                <a:gd name="connsiteY1411" fmla="*/ 99289 h 110308"/>
                <a:gd name="connsiteX1412" fmla="*/ 48112 w 102218"/>
                <a:gd name="connsiteY1412" fmla="*/ 99013 h 110308"/>
                <a:gd name="connsiteX1413" fmla="*/ 47836 w 102218"/>
                <a:gd name="connsiteY1413" fmla="*/ 99013 h 110308"/>
                <a:gd name="connsiteX1414" fmla="*/ 47560 w 102218"/>
                <a:gd name="connsiteY1414" fmla="*/ 99013 h 110308"/>
                <a:gd name="connsiteX1415" fmla="*/ 47283 w 102218"/>
                <a:gd name="connsiteY1415" fmla="*/ 99013 h 110308"/>
                <a:gd name="connsiteX1416" fmla="*/ 47283 w 102218"/>
                <a:gd name="connsiteY1416" fmla="*/ 98736 h 110308"/>
                <a:gd name="connsiteX1417" fmla="*/ 47007 w 102218"/>
                <a:gd name="connsiteY1417" fmla="*/ 98736 h 110308"/>
                <a:gd name="connsiteX1418" fmla="*/ 46731 w 102218"/>
                <a:gd name="connsiteY1418" fmla="*/ 98736 h 110308"/>
                <a:gd name="connsiteX1419" fmla="*/ 46731 w 102218"/>
                <a:gd name="connsiteY1419" fmla="*/ 98460 h 110308"/>
                <a:gd name="connsiteX1420" fmla="*/ 46454 w 102218"/>
                <a:gd name="connsiteY1420" fmla="*/ 98460 h 110308"/>
                <a:gd name="connsiteX1421" fmla="*/ 46454 w 102218"/>
                <a:gd name="connsiteY1421" fmla="*/ 98183 h 110308"/>
                <a:gd name="connsiteX1422" fmla="*/ 46178 w 102218"/>
                <a:gd name="connsiteY1422" fmla="*/ 97907 h 110308"/>
                <a:gd name="connsiteX1423" fmla="*/ 46178 w 102218"/>
                <a:gd name="connsiteY1423" fmla="*/ 97630 h 110308"/>
                <a:gd name="connsiteX1424" fmla="*/ 46178 w 102218"/>
                <a:gd name="connsiteY1424" fmla="*/ 97354 h 110308"/>
                <a:gd name="connsiteX1425" fmla="*/ 46178 w 102218"/>
                <a:gd name="connsiteY1425" fmla="*/ 97077 h 110308"/>
                <a:gd name="connsiteX1426" fmla="*/ 46178 w 102218"/>
                <a:gd name="connsiteY1426" fmla="*/ 96801 h 110308"/>
                <a:gd name="connsiteX1427" fmla="*/ 46178 w 102218"/>
                <a:gd name="connsiteY1427" fmla="*/ 96524 h 110308"/>
                <a:gd name="connsiteX1428" fmla="*/ 45902 w 102218"/>
                <a:gd name="connsiteY1428" fmla="*/ 96524 h 110308"/>
                <a:gd name="connsiteX1429" fmla="*/ 45626 w 102218"/>
                <a:gd name="connsiteY1429" fmla="*/ 96524 h 110308"/>
                <a:gd name="connsiteX1430" fmla="*/ 45626 w 102218"/>
                <a:gd name="connsiteY1430" fmla="*/ 96248 h 110308"/>
                <a:gd name="connsiteX1431" fmla="*/ 45349 w 102218"/>
                <a:gd name="connsiteY1431" fmla="*/ 96248 h 110308"/>
                <a:gd name="connsiteX1432" fmla="*/ 45073 w 102218"/>
                <a:gd name="connsiteY1432" fmla="*/ 96248 h 110308"/>
                <a:gd name="connsiteX1433" fmla="*/ 44797 w 102218"/>
                <a:gd name="connsiteY1433" fmla="*/ 96248 h 110308"/>
                <a:gd name="connsiteX1434" fmla="*/ 44521 w 102218"/>
                <a:gd name="connsiteY1434" fmla="*/ 96248 h 110308"/>
                <a:gd name="connsiteX1435" fmla="*/ 44521 w 102218"/>
                <a:gd name="connsiteY1435" fmla="*/ 95972 h 110308"/>
                <a:gd name="connsiteX1436" fmla="*/ 44244 w 102218"/>
                <a:gd name="connsiteY1436" fmla="*/ 95972 h 110308"/>
                <a:gd name="connsiteX1437" fmla="*/ 44244 w 102218"/>
                <a:gd name="connsiteY1437" fmla="*/ 95695 h 110308"/>
                <a:gd name="connsiteX1438" fmla="*/ 43968 w 102218"/>
                <a:gd name="connsiteY1438" fmla="*/ 95695 h 110308"/>
                <a:gd name="connsiteX1439" fmla="*/ 43692 w 102218"/>
                <a:gd name="connsiteY1439" fmla="*/ 95695 h 110308"/>
                <a:gd name="connsiteX1440" fmla="*/ 43416 w 102218"/>
                <a:gd name="connsiteY1440" fmla="*/ 95695 h 110308"/>
                <a:gd name="connsiteX1441" fmla="*/ 43139 w 102218"/>
                <a:gd name="connsiteY1441" fmla="*/ 95695 h 110308"/>
                <a:gd name="connsiteX1442" fmla="*/ 42863 w 102218"/>
                <a:gd name="connsiteY1442" fmla="*/ 95695 h 110308"/>
                <a:gd name="connsiteX1443" fmla="*/ 42587 w 102218"/>
                <a:gd name="connsiteY1443" fmla="*/ 95695 h 110308"/>
                <a:gd name="connsiteX1444" fmla="*/ 42587 w 102218"/>
                <a:gd name="connsiteY1444" fmla="*/ 95419 h 110308"/>
                <a:gd name="connsiteX1445" fmla="*/ 42310 w 102218"/>
                <a:gd name="connsiteY1445" fmla="*/ 95419 h 110308"/>
                <a:gd name="connsiteX1446" fmla="*/ 42310 w 102218"/>
                <a:gd name="connsiteY1446" fmla="*/ 95142 h 110308"/>
                <a:gd name="connsiteX1447" fmla="*/ 42034 w 102218"/>
                <a:gd name="connsiteY1447" fmla="*/ 95142 h 110308"/>
                <a:gd name="connsiteX1448" fmla="*/ 42034 w 102218"/>
                <a:gd name="connsiteY1448" fmla="*/ 94866 h 110308"/>
                <a:gd name="connsiteX1449" fmla="*/ 41758 w 102218"/>
                <a:gd name="connsiteY1449" fmla="*/ 94866 h 110308"/>
                <a:gd name="connsiteX1450" fmla="*/ 41482 w 102218"/>
                <a:gd name="connsiteY1450" fmla="*/ 94589 h 110308"/>
                <a:gd name="connsiteX1451" fmla="*/ 41205 w 102218"/>
                <a:gd name="connsiteY1451" fmla="*/ 94589 h 110308"/>
                <a:gd name="connsiteX1452" fmla="*/ 41205 w 102218"/>
                <a:gd name="connsiteY1452" fmla="*/ 94313 h 110308"/>
                <a:gd name="connsiteX1453" fmla="*/ 40929 w 102218"/>
                <a:gd name="connsiteY1453" fmla="*/ 94313 h 110308"/>
                <a:gd name="connsiteX1454" fmla="*/ 40929 w 102218"/>
                <a:gd name="connsiteY1454" fmla="*/ 94036 h 110308"/>
                <a:gd name="connsiteX1455" fmla="*/ 40653 w 102218"/>
                <a:gd name="connsiteY1455" fmla="*/ 94036 h 110308"/>
                <a:gd name="connsiteX1456" fmla="*/ 40653 w 102218"/>
                <a:gd name="connsiteY1456" fmla="*/ 93760 h 110308"/>
                <a:gd name="connsiteX1457" fmla="*/ 40653 w 102218"/>
                <a:gd name="connsiteY1457" fmla="*/ 93483 h 110308"/>
                <a:gd name="connsiteX1458" fmla="*/ 40377 w 102218"/>
                <a:gd name="connsiteY1458" fmla="*/ 93483 h 110308"/>
                <a:gd name="connsiteX1459" fmla="*/ 40377 w 102218"/>
                <a:gd name="connsiteY1459" fmla="*/ 93207 h 110308"/>
                <a:gd name="connsiteX1460" fmla="*/ 40377 w 102218"/>
                <a:gd name="connsiteY1460" fmla="*/ 92930 h 110308"/>
                <a:gd name="connsiteX1461" fmla="*/ 40100 w 102218"/>
                <a:gd name="connsiteY1461" fmla="*/ 92930 h 110308"/>
                <a:gd name="connsiteX1462" fmla="*/ 40100 w 102218"/>
                <a:gd name="connsiteY1462" fmla="*/ 92654 h 110308"/>
                <a:gd name="connsiteX1463" fmla="*/ 40100 w 102218"/>
                <a:gd name="connsiteY1463" fmla="*/ 92377 h 110308"/>
                <a:gd name="connsiteX1464" fmla="*/ 39824 w 102218"/>
                <a:gd name="connsiteY1464" fmla="*/ 92377 h 110308"/>
                <a:gd name="connsiteX1465" fmla="*/ 39824 w 102218"/>
                <a:gd name="connsiteY1465" fmla="*/ 92101 h 110308"/>
                <a:gd name="connsiteX1466" fmla="*/ 39824 w 102218"/>
                <a:gd name="connsiteY1466" fmla="*/ 91825 h 110308"/>
                <a:gd name="connsiteX1467" fmla="*/ 39548 w 102218"/>
                <a:gd name="connsiteY1467" fmla="*/ 91825 h 110308"/>
                <a:gd name="connsiteX1468" fmla="*/ 39548 w 102218"/>
                <a:gd name="connsiteY1468" fmla="*/ 91548 h 110308"/>
                <a:gd name="connsiteX1469" fmla="*/ 39548 w 102218"/>
                <a:gd name="connsiteY1469" fmla="*/ 91272 h 110308"/>
                <a:gd name="connsiteX1470" fmla="*/ 39272 w 102218"/>
                <a:gd name="connsiteY1470" fmla="*/ 91272 h 110308"/>
                <a:gd name="connsiteX1471" fmla="*/ 39272 w 102218"/>
                <a:gd name="connsiteY1471" fmla="*/ 90995 h 110308"/>
                <a:gd name="connsiteX1472" fmla="*/ 38995 w 102218"/>
                <a:gd name="connsiteY1472" fmla="*/ 90719 h 110308"/>
                <a:gd name="connsiteX1473" fmla="*/ 38995 w 102218"/>
                <a:gd name="connsiteY1473" fmla="*/ 90442 h 110308"/>
                <a:gd name="connsiteX1474" fmla="*/ 38719 w 102218"/>
                <a:gd name="connsiteY1474" fmla="*/ 90442 h 110308"/>
                <a:gd name="connsiteX1475" fmla="*/ 38719 w 102218"/>
                <a:gd name="connsiteY1475" fmla="*/ 90166 h 110308"/>
                <a:gd name="connsiteX1476" fmla="*/ 38719 w 102218"/>
                <a:gd name="connsiteY1476" fmla="*/ 89889 h 110308"/>
                <a:gd name="connsiteX1477" fmla="*/ 38443 w 102218"/>
                <a:gd name="connsiteY1477" fmla="*/ 89889 h 110308"/>
                <a:gd name="connsiteX1478" fmla="*/ 38443 w 102218"/>
                <a:gd name="connsiteY1478" fmla="*/ 89613 h 110308"/>
                <a:gd name="connsiteX1479" fmla="*/ 38443 w 102218"/>
                <a:gd name="connsiteY1479" fmla="*/ 89336 h 110308"/>
                <a:gd name="connsiteX1480" fmla="*/ 38443 w 102218"/>
                <a:gd name="connsiteY1480" fmla="*/ 89060 h 110308"/>
                <a:gd name="connsiteX1481" fmla="*/ 38443 w 102218"/>
                <a:gd name="connsiteY1481" fmla="*/ 88783 h 110308"/>
                <a:gd name="connsiteX1482" fmla="*/ 38443 w 102218"/>
                <a:gd name="connsiteY1482" fmla="*/ 88507 h 110308"/>
                <a:gd name="connsiteX1483" fmla="*/ 38443 w 102218"/>
                <a:gd name="connsiteY1483" fmla="*/ 88231 h 110308"/>
                <a:gd name="connsiteX1484" fmla="*/ 38443 w 102218"/>
                <a:gd name="connsiteY1484" fmla="*/ 87954 h 110308"/>
                <a:gd name="connsiteX1485" fmla="*/ 38443 w 102218"/>
                <a:gd name="connsiteY1485" fmla="*/ 87678 h 110308"/>
                <a:gd name="connsiteX1486" fmla="*/ 38443 w 102218"/>
                <a:gd name="connsiteY1486" fmla="*/ 87401 h 110308"/>
                <a:gd name="connsiteX1487" fmla="*/ 38443 w 102218"/>
                <a:gd name="connsiteY1487" fmla="*/ 87125 h 110308"/>
                <a:gd name="connsiteX1488" fmla="*/ 38166 w 102218"/>
                <a:gd name="connsiteY1488" fmla="*/ 87125 h 110308"/>
                <a:gd name="connsiteX1489" fmla="*/ 38166 w 102218"/>
                <a:gd name="connsiteY1489" fmla="*/ 86848 h 110308"/>
                <a:gd name="connsiteX1490" fmla="*/ 38166 w 102218"/>
                <a:gd name="connsiteY1490" fmla="*/ 86572 h 110308"/>
                <a:gd name="connsiteX1491" fmla="*/ 38166 w 102218"/>
                <a:gd name="connsiteY1491" fmla="*/ 86295 h 110308"/>
                <a:gd name="connsiteX1492" fmla="*/ 38166 w 102218"/>
                <a:gd name="connsiteY1492" fmla="*/ 86019 h 110308"/>
                <a:gd name="connsiteX1493" fmla="*/ 38166 w 102218"/>
                <a:gd name="connsiteY1493" fmla="*/ 85742 h 110308"/>
                <a:gd name="connsiteX1494" fmla="*/ 38166 w 102218"/>
                <a:gd name="connsiteY1494" fmla="*/ 85466 h 110308"/>
                <a:gd name="connsiteX1495" fmla="*/ 38166 w 102218"/>
                <a:gd name="connsiteY1495" fmla="*/ 85190 h 110308"/>
                <a:gd name="connsiteX1496" fmla="*/ 38166 w 102218"/>
                <a:gd name="connsiteY1496" fmla="*/ 84913 h 110308"/>
                <a:gd name="connsiteX1497" fmla="*/ 38166 w 102218"/>
                <a:gd name="connsiteY1497" fmla="*/ 84636 h 110308"/>
                <a:gd name="connsiteX1498" fmla="*/ 38166 w 102218"/>
                <a:gd name="connsiteY1498" fmla="*/ 84360 h 110308"/>
                <a:gd name="connsiteX1499" fmla="*/ 37890 w 102218"/>
                <a:gd name="connsiteY1499" fmla="*/ 84360 h 110308"/>
                <a:gd name="connsiteX1500" fmla="*/ 37890 w 102218"/>
                <a:gd name="connsiteY1500" fmla="*/ 84084 h 110308"/>
                <a:gd name="connsiteX1501" fmla="*/ 37890 w 102218"/>
                <a:gd name="connsiteY1501" fmla="*/ 83807 h 110308"/>
                <a:gd name="connsiteX1502" fmla="*/ 37614 w 102218"/>
                <a:gd name="connsiteY1502" fmla="*/ 83807 h 110308"/>
                <a:gd name="connsiteX1503" fmla="*/ 37614 w 102218"/>
                <a:gd name="connsiteY1503" fmla="*/ 83531 h 110308"/>
                <a:gd name="connsiteX1504" fmla="*/ 37338 w 102218"/>
                <a:gd name="connsiteY1504" fmla="*/ 83531 h 110308"/>
                <a:gd name="connsiteX1505" fmla="*/ 37338 w 102218"/>
                <a:gd name="connsiteY1505" fmla="*/ 83254 h 110308"/>
                <a:gd name="connsiteX1506" fmla="*/ 37061 w 102218"/>
                <a:gd name="connsiteY1506" fmla="*/ 83254 h 110308"/>
                <a:gd name="connsiteX1507" fmla="*/ 36785 w 102218"/>
                <a:gd name="connsiteY1507" fmla="*/ 83254 h 110308"/>
                <a:gd name="connsiteX1508" fmla="*/ 36785 w 102218"/>
                <a:gd name="connsiteY1508" fmla="*/ 82978 h 110308"/>
                <a:gd name="connsiteX1509" fmla="*/ 36509 w 102218"/>
                <a:gd name="connsiteY1509" fmla="*/ 82978 h 110308"/>
                <a:gd name="connsiteX1510" fmla="*/ 36233 w 102218"/>
                <a:gd name="connsiteY1510" fmla="*/ 82978 h 110308"/>
                <a:gd name="connsiteX1511" fmla="*/ 35956 w 102218"/>
                <a:gd name="connsiteY1511" fmla="*/ 82978 h 110308"/>
                <a:gd name="connsiteX1512" fmla="*/ 35680 w 102218"/>
                <a:gd name="connsiteY1512" fmla="*/ 82701 h 110308"/>
                <a:gd name="connsiteX1513" fmla="*/ 35404 w 102218"/>
                <a:gd name="connsiteY1513" fmla="*/ 82425 h 110308"/>
                <a:gd name="connsiteX1514" fmla="*/ 35404 w 102218"/>
                <a:gd name="connsiteY1514" fmla="*/ 82148 h 110308"/>
                <a:gd name="connsiteX1515" fmla="*/ 35128 w 102218"/>
                <a:gd name="connsiteY1515" fmla="*/ 82148 h 110308"/>
                <a:gd name="connsiteX1516" fmla="*/ 35128 w 102218"/>
                <a:gd name="connsiteY1516" fmla="*/ 81872 h 110308"/>
                <a:gd name="connsiteX1517" fmla="*/ 35128 w 102218"/>
                <a:gd name="connsiteY1517" fmla="*/ 81595 h 110308"/>
                <a:gd name="connsiteX1518" fmla="*/ 35128 w 102218"/>
                <a:gd name="connsiteY1518" fmla="*/ 81319 h 110308"/>
                <a:gd name="connsiteX1519" fmla="*/ 34851 w 102218"/>
                <a:gd name="connsiteY1519" fmla="*/ 81319 h 110308"/>
                <a:gd name="connsiteX1520" fmla="*/ 34851 w 102218"/>
                <a:gd name="connsiteY1520" fmla="*/ 81043 h 110308"/>
                <a:gd name="connsiteX1521" fmla="*/ 34851 w 102218"/>
                <a:gd name="connsiteY1521" fmla="*/ 80766 h 110308"/>
                <a:gd name="connsiteX1522" fmla="*/ 34851 w 102218"/>
                <a:gd name="connsiteY1522" fmla="*/ 80489 h 110308"/>
                <a:gd name="connsiteX1523" fmla="*/ 34575 w 102218"/>
                <a:gd name="connsiteY1523" fmla="*/ 80489 h 110308"/>
                <a:gd name="connsiteX1524" fmla="*/ 34299 w 102218"/>
                <a:gd name="connsiteY1524" fmla="*/ 80489 h 110308"/>
                <a:gd name="connsiteX1525" fmla="*/ 34299 w 102218"/>
                <a:gd name="connsiteY1525" fmla="*/ 80213 h 110308"/>
                <a:gd name="connsiteX1526" fmla="*/ 34023 w 102218"/>
                <a:gd name="connsiteY1526" fmla="*/ 80213 h 110308"/>
                <a:gd name="connsiteX1527" fmla="*/ 33746 w 102218"/>
                <a:gd name="connsiteY1527" fmla="*/ 80213 h 110308"/>
                <a:gd name="connsiteX1528" fmla="*/ 33470 w 102218"/>
                <a:gd name="connsiteY1528" fmla="*/ 80213 h 110308"/>
                <a:gd name="connsiteX1529" fmla="*/ 33470 w 102218"/>
                <a:gd name="connsiteY1529" fmla="*/ 79937 h 110308"/>
                <a:gd name="connsiteX1530" fmla="*/ 33194 w 102218"/>
                <a:gd name="connsiteY1530" fmla="*/ 79937 h 110308"/>
                <a:gd name="connsiteX1531" fmla="*/ 33194 w 102218"/>
                <a:gd name="connsiteY1531" fmla="*/ 79660 h 110308"/>
                <a:gd name="connsiteX1532" fmla="*/ 32917 w 102218"/>
                <a:gd name="connsiteY1532" fmla="*/ 79384 h 110308"/>
                <a:gd name="connsiteX1533" fmla="*/ 32917 w 102218"/>
                <a:gd name="connsiteY1533" fmla="*/ 79107 h 110308"/>
                <a:gd name="connsiteX1534" fmla="*/ 32917 w 102218"/>
                <a:gd name="connsiteY1534" fmla="*/ 78831 h 110308"/>
                <a:gd name="connsiteX1535" fmla="*/ 32917 w 102218"/>
                <a:gd name="connsiteY1535" fmla="*/ 78554 h 110308"/>
                <a:gd name="connsiteX1536" fmla="*/ 32641 w 102218"/>
                <a:gd name="connsiteY1536" fmla="*/ 78554 h 110308"/>
                <a:gd name="connsiteX1537" fmla="*/ 32641 w 102218"/>
                <a:gd name="connsiteY1537" fmla="*/ 78278 h 110308"/>
                <a:gd name="connsiteX1538" fmla="*/ 32365 w 102218"/>
                <a:gd name="connsiteY1538" fmla="*/ 78278 h 110308"/>
                <a:gd name="connsiteX1539" fmla="*/ 32365 w 102218"/>
                <a:gd name="connsiteY1539" fmla="*/ 78002 h 110308"/>
                <a:gd name="connsiteX1540" fmla="*/ 32089 w 102218"/>
                <a:gd name="connsiteY1540" fmla="*/ 78002 h 110308"/>
                <a:gd name="connsiteX1541" fmla="*/ 32089 w 102218"/>
                <a:gd name="connsiteY1541" fmla="*/ 77725 h 110308"/>
                <a:gd name="connsiteX1542" fmla="*/ 31812 w 102218"/>
                <a:gd name="connsiteY1542" fmla="*/ 77725 h 110308"/>
                <a:gd name="connsiteX1543" fmla="*/ 31536 w 102218"/>
                <a:gd name="connsiteY1543" fmla="*/ 77725 h 110308"/>
                <a:gd name="connsiteX1544" fmla="*/ 31260 w 102218"/>
                <a:gd name="connsiteY1544" fmla="*/ 77725 h 110308"/>
                <a:gd name="connsiteX1545" fmla="*/ 30984 w 102218"/>
                <a:gd name="connsiteY1545" fmla="*/ 77725 h 110308"/>
                <a:gd name="connsiteX1546" fmla="*/ 30707 w 102218"/>
                <a:gd name="connsiteY1546" fmla="*/ 77725 h 110308"/>
                <a:gd name="connsiteX1547" fmla="*/ 30431 w 102218"/>
                <a:gd name="connsiteY1547" fmla="*/ 77725 h 110308"/>
                <a:gd name="connsiteX1548" fmla="*/ 30431 w 102218"/>
                <a:gd name="connsiteY1548" fmla="*/ 78002 h 110308"/>
                <a:gd name="connsiteX1549" fmla="*/ 30155 w 102218"/>
                <a:gd name="connsiteY1549" fmla="*/ 78002 h 110308"/>
                <a:gd name="connsiteX1550" fmla="*/ 30155 w 102218"/>
                <a:gd name="connsiteY1550" fmla="*/ 77725 h 110308"/>
                <a:gd name="connsiteX1551" fmla="*/ 29879 w 102218"/>
                <a:gd name="connsiteY1551" fmla="*/ 77725 h 110308"/>
                <a:gd name="connsiteX1552" fmla="*/ 29602 w 102218"/>
                <a:gd name="connsiteY1552" fmla="*/ 77725 h 110308"/>
                <a:gd name="connsiteX1553" fmla="*/ 29326 w 102218"/>
                <a:gd name="connsiteY1553" fmla="*/ 77725 h 110308"/>
                <a:gd name="connsiteX1554" fmla="*/ 29326 w 102218"/>
                <a:gd name="connsiteY1554" fmla="*/ 77448 h 110308"/>
                <a:gd name="connsiteX1555" fmla="*/ 29050 w 102218"/>
                <a:gd name="connsiteY1555" fmla="*/ 77448 h 110308"/>
                <a:gd name="connsiteX1556" fmla="*/ 28773 w 102218"/>
                <a:gd name="connsiteY1556" fmla="*/ 77448 h 110308"/>
                <a:gd name="connsiteX1557" fmla="*/ 28497 w 102218"/>
                <a:gd name="connsiteY1557" fmla="*/ 77448 h 110308"/>
                <a:gd name="connsiteX1558" fmla="*/ 28221 w 102218"/>
                <a:gd name="connsiteY1558" fmla="*/ 77448 h 110308"/>
                <a:gd name="connsiteX1559" fmla="*/ 28221 w 102218"/>
                <a:gd name="connsiteY1559" fmla="*/ 77725 h 110308"/>
                <a:gd name="connsiteX1560" fmla="*/ 27945 w 102218"/>
                <a:gd name="connsiteY1560" fmla="*/ 77725 h 110308"/>
                <a:gd name="connsiteX1561" fmla="*/ 27668 w 102218"/>
                <a:gd name="connsiteY1561" fmla="*/ 77725 h 110308"/>
                <a:gd name="connsiteX1562" fmla="*/ 27392 w 102218"/>
                <a:gd name="connsiteY1562" fmla="*/ 77448 h 110308"/>
                <a:gd name="connsiteX1563" fmla="*/ 27116 w 102218"/>
                <a:gd name="connsiteY1563" fmla="*/ 77448 h 110308"/>
                <a:gd name="connsiteX1564" fmla="*/ 26840 w 102218"/>
                <a:gd name="connsiteY1564" fmla="*/ 77448 h 110308"/>
                <a:gd name="connsiteX1565" fmla="*/ 26563 w 102218"/>
                <a:gd name="connsiteY1565" fmla="*/ 77448 h 110308"/>
                <a:gd name="connsiteX1566" fmla="*/ 26287 w 102218"/>
                <a:gd name="connsiteY1566" fmla="*/ 77448 h 110308"/>
                <a:gd name="connsiteX1567" fmla="*/ 26011 w 102218"/>
                <a:gd name="connsiteY1567" fmla="*/ 77725 h 110308"/>
                <a:gd name="connsiteX1568" fmla="*/ 25735 w 102218"/>
                <a:gd name="connsiteY1568" fmla="*/ 77725 h 110308"/>
                <a:gd name="connsiteX1569" fmla="*/ 25458 w 102218"/>
                <a:gd name="connsiteY1569" fmla="*/ 77725 h 110308"/>
                <a:gd name="connsiteX1570" fmla="*/ 25458 w 102218"/>
                <a:gd name="connsiteY1570" fmla="*/ 77448 h 110308"/>
                <a:gd name="connsiteX1571" fmla="*/ 25182 w 102218"/>
                <a:gd name="connsiteY1571" fmla="*/ 77448 h 110308"/>
                <a:gd name="connsiteX1572" fmla="*/ 24906 w 102218"/>
                <a:gd name="connsiteY1572" fmla="*/ 77448 h 110308"/>
                <a:gd name="connsiteX1573" fmla="*/ 24629 w 102218"/>
                <a:gd name="connsiteY1573" fmla="*/ 77172 h 110308"/>
                <a:gd name="connsiteX1574" fmla="*/ 24353 w 102218"/>
                <a:gd name="connsiteY1574" fmla="*/ 77172 h 110308"/>
                <a:gd name="connsiteX1575" fmla="*/ 24077 w 102218"/>
                <a:gd name="connsiteY1575" fmla="*/ 76896 h 110308"/>
                <a:gd name="connsiteX1576" fmla="*/ 23801 w 102218"/>
                <a:gd name="connsiteY1576" fmla="*/ 76896 h 110308"/>
                <a:gd name="connsiteX1577" fmla="*/ 23524 w 102218"/>
                <a:gd name="connsiteY1577" fmla="*/ 76896 h 110308"/>
                <a:gd name="connsiteX1578" fmla="*/ 23248 w 102218"/>
                <a:gd name="connsiteY1578" fmla="*/ 76896 h 110308"/>
                <a:gd name="connsiteX1579" fmla="*/ 22972 w 102218"/>
                <a:gd name="connsiteY1579" fmla="*/ 76896 h 110308"/>
                <a:gd name="connsiteX1580" fmla="*/ 22696 w 102218"/>
                <a:gd name="connsiteY1580" fmla="*/ 76896 h 110308"/>
                <a:gd name="connsiteX1581" fmla="*/ 22420 w 102218"/>
                <a:gd name="connsiteY1581" fmla="*/ 76896 h 110308"/>
                <a:gd name="connsiteX1582" fmla="*/ 22420 w 102218"/>
                <a:gd name="connsiteY1582" fmla="*/ 77172 h 110308"/>
                <a:gd name="connsiteX1583" fmla="*/ 22143 w 102218"/>
                <a:gd name="connsiteY1583" fmla="*/ 77172 h 110308"/>
                <a:gd name="connsiteX1584" fmla="*/ 21867 w 102218"/>
                <a:gd name="connsiteY1584" fmla="*/ 77172 h 110308"/>
                <a:gd name="connsiteX1585" fmla="*/ 21591 w 102218"/>
                <a:gd name="connsiteY1585" fmla="*/ 76896 h 110308"/>
                <a:gd name="connsiteX1586" fmla="*/ 21314 w 102218"/>
                <a:gd name="connsiteY1586" fmla="*/ 76896 h 110308"/>
                <a:gd name="connsiteX1587" fmla="*/ 21038 w 102218"/>
                <a:gd name="connsiteY1587" fmla="*/ 76896 h 110308"/>
                <a:gd name="connsiteX1588" fmla="*/ 20762 w 102218"/>
                <a:gd name="connsiteY1588" fmla="*/ 76896 h 110308"/>
                <a:gd name="connsiteX1589" fmla="*/ 20762 w 102218"/>
                <a:gd name="connsiteY1589" fmla="*/ 77172 h 110308"/>
                <a:gd name="connsiteX1590" fmla="*/ 20485 w 102218"/>
                <a:gd name="connsiteY1590" fmla="*/ 77172 h 110308"/>
                <a:gd name="connsiteX1591" fmla="*/ 20209 w 102218"/>
                <a:gd name="connsiteY1591" fmla="*/ 77172 h 110308"/>
                <a:gd name="connsiteX1592" fmla="*/ 19933 w 102218"/>
                <a:gd name="connsiteY1592" fmla="*/ 77172 h 110308"/>
                <a:gd name="connsiteX1593" fmla="*/ 19933 w 102218"/>
                <a:gd name="connsiteY1593" fmla="*/ 76896 h 110308"/>
                <a:gd name="connsiteX1594" fmla="*/ 19657 w 102218"/>
                <a:gd name="connsiteY1594" fmla="*/ 76896 h 110308"/>
                <a:gd name="connsiteX1595" fmla="*/ 19380 w 102218"/>
                <a:gd name="connsiteY1595" fmla="*/ 76896 h 110308"/>
                <a:gd name="connsiteX1596" fmla="*/ 19380 w 102218"/>
                <a:gd name="connsiteY1596" fmla="*/ 76619 h 110308"/>
                <a:gd name="connsiteX1597" fmla="*/ 19104 w 102218"/>
                <a:gd name="connsiteY1597" fmla="*/ 76619 h 110308"/>
                <a:gd name="connsiteX1598" fmla="*/ 18828 w 102218"/>
                <a:gd name="connsiteY1598" fmla="*/ 76619 h 110308"/>
                <a:gd name="connsiteX1599" fmla="*/ 18828 w 102218"/>
                <a:gd name="connsiteY1599" fmla="*/ 76342 h 110308"/>
                <a:gd name="connsiteX1600" fmla="*/ 18552 w 102218"/>
                <a:gd name="connsiteY1600" fmla="*/ 76342 h 110308"/>
                <a:gd name="connsiteX1601" fmla="*/ 18276 w 102218"/>
                <a:gd name="connsiteY1601" fmla="*/ 76342 h 110308"/>
                <a:gd name="connsiteX1602" fmla="*/ 17999 w 102218"/>
                <a:gd name="connsiteY1602" fmla="*/ 76342 h 110308"/>
                <a:gd name="connsiteX1603" fmla="*/ 17723 w 102218"/>
                <a:gd name="connsiteY1603" fmla="*/ 76342 h 110308"/>
                <a:gd name="connsiteX1604" fmla="*/ 17723 w 102218"/>
                <a:gd name="connsiteY1604" fmla="*/ 76066 h 110308"/>
                <a:gd name="connsiteX1605" fmla="*/ 17447 w 102218"/>
                <a:gd name="connsiteY1605" fmla="*/ 76066 h 110308"/>
                <a:gd name="connsiteX1606" fmla="*/ 17447 w 102218"/>
                <a:gd name="connsiteY1606" fmla="*/ 75790 h 110308"/>
                <a:gd name="connsiteX1607" fmla="*/ 17170 w 102218"/>
                <a:gd name="connsiteY1607" fmla="*/ 75790 h 110308"/>
                <a:gd name="connsiteX1608" fmla="*/ 17170 w 102218"/>
                <a:gd name="connsiteY1608" fmla="*/ 75513 h 110308"/>
                <a:gd name="connsiteX1609" fmla="*/ 16894 w 102218"/>
                <a:gd name="connsiteY1609" fmla="*/ 75513 h 110308"/>
                <a:gd name="connsiteX1610" fmla="*/ 16894 w 102218"/>
                <a:gd name="connsiteY1610" fmla="*/ 75237 h 110308"/>
                <a:gd name="connsiteX1611" fmla="*/ 16894 w 102218"/>
                <a:gd name="connsiteY1611" fmla="*/ 74960 h 110308"/>
                <a:gd name="connsiteX1612" fmla="*/ 16618 w 102218"/>
                <a:gd name="connsiteY1612" fmla="*/ 74960 h 110308"/>
                <a:gd name="connsiteX1613" fmla="*/ 16618 w 102218"/>
                <a:gd name="connsiteY1613" fmla="*/ 74684 h 110308"/>
                <a:gd name="connsiteX1614" fmla="*/ 16341 w 102218"/>
                <a:gd name="connsiteY1614" fmla="*/ 74407 h 110308"/>
                <a:gd name="connsiteX1615" fmla="*/ 16341 w 102218"/>
                <a:gd name="connsiteY1615" fmla="*/ 74131 h 110308"/>
                <a:gd name="connsiteX1616" fmla="*/ 16065 w 102218"/>
                <a:gd name="connsiteY1616" fmla="*/ 74131 h 110308"/>
                <a:gd name="connsiteX1617" fmla="*/ 16065 w 102218"/>
                <a:gd name="connsiteY1617" fmla="*/ 73855 h 110308"/>
                <a:gd name="connsiteX1618" fmla="*/ 15789 w 102218"/>
                <a:gd name="connsiteY1618" fmla="*/ 73855 h 110308"/>
                <a:gd name="connsiteX1619" fmla="*/ 15513 w 102218"/>
                <a:gd name="connsiteY1619" fmla="*/ 73855 h 110308"/>
                <a:gd name="connsiteX1620" fmla="*/ 15513 w 102218"/>
                <a:gd name="connsiteY1620" fmla="*/ 73578 h 110308"/>
                <a:gd name="connsiteX1621" fmla="*/ 15236 w 102218"/>
                <a:gd name="connsiteY1621" fmla="*/ 73578 h 110308"/>
                <a:gd name="connsiteX1622" fmla="*/ 15236 w 102218"/>
                <a:gd name="connsiteY1622" fmla="*/ 73301 h 110308"/>
                <a:gd name="connsiteX1623" fmla="*/ 14960 w 102218"/>
                <a:gd name="connsiteY1623" fmla="*/ 73301 h 110308"/>
                <a:gd name="connsiteX1624" fmla="*/ 14960 w 102218"/>
                <a:gd name="connsiteY1624" fmla="*/ 73025 h 110308"/>
                <a:gd name="connsiteX1625" fmla="*/ 14960 w 102218"/>
                <a:gd name="connsiteY1625" fmla="*/ 72749 h 110308"/>
                <a:gd name="connsiteX1626" fmla="*/ 14684 w 102218"/>
                <a:gd name="connsiteY1626" fmla="*/ 72749 h 110308"/>
                <a:gd name="connsiteX1627" fmla="*/ 14684 w 102218"/>
                <a:gd name="connsiteY1627" fmla="*/ 72472 h 110308"/>
                <a:gd name="connsiteX1628" fmla="*/ 14684 w 102218"/>
                <a:gd name="connsiteY1628" fmla="*/ 72196 h 110308"/>
                <a:gd name="connsiteX1629" fmla="*/ 14408 w 102218"/>
                <a:gd name="connsiteY1629" fmla="*/ 72196 h 110308"/>
                <a:gd name="connsiteX1630" fmla="*/ 14408 w 102218"/>
                <a:gd name="connsiteY1630" fmla="*/ 71919 h 110308"/>
                <a:gd name="connsiteX1631" fmla="*/ 14408 w 102218"/>
                <a:gd name="connsiteY1631" fmla="*/ 71643 h 110308"/>
                <a:gd name="connsiteX1632" fmla="*/ 14132 w 102218"/>
                <a:gd name="connsiteY1632" fmla="*/ 71643 h 110308"/>
                <a:gd name="connsiteX1633" fmla="*/ 14132 w 102218"/>
                <a:gd name="connsiteY1633" fmla="*/ 71366 h 110308"/>
                <a:gd name="connsiteX1634" fmla="*/ 14132 w 102218"/>
                <a:gd name="connsiteY1634" fmla="*/ 71090 h 110308"/>
                <a:gd name="connsiteX1635" fmla="*/ 13855 w 102218"/>
                <a:gd name="connsiteY1635" fmla="*/ 71090 h 110308"/>
                <a:gd name="connsiteX1636" fmla="*/ 13855 w 102218"/>
                <a:gd name="connsiteY1636" fmla="*/ 70813 h 110308"/>
                <a:gd name="connsiteX1637" fmla="*/ 13579 w 102218"/>
                <a:gd name="connsiteY1637" fmla="*/ 70813 h 110308"/>
                <a:gd name="connsiteX1638" fmla="*/ 13579 w 102218"/>
                <a:gd name="connsiteY1638" fmla="*/ 70537 h 110308"/>
                <a:gd name="connsiteX1639" fmla="*/ 13303 w 102218"/>
                <a:gd name="connsiteY1639" fmla="*/ 70537 h 110308"/>
                <a:gd name="connsiteX1640" fmla="*/ 13303 w 102218"/>
                <a:gd name="connsiteY1640" fmla="*/ 70260 h 110308"/>
                <a:gd name="connsiteX1641" fmla="*/ 13026 w 102218"/>
                <a:gd name="connsiteY1641" fmla="*/ 70260 h 110308"/>
                <a:gd name="connsiteX1642" fmla="*/ 12750 w 102218"/>
                <a:gd name="connsiteY1642" fmla="*/ 69984 h 110308"/>
                <a:gd name="connsiteX1643" fmla="*/ 12474 w 102218"/>
                <a:gd name="connsiteY1643" fmla="*/ 69984 h 110308"/>
                <a:gd name="connsiteX1644" fmla="*/ 12198 w 102218"/>
                <a:gd name="connsiteY1644" fmla="*/ 69984 h 110308"/>
                <a:gd name="connsiteX1645" fmla="*/ 12198 w 102218"/>
                <a:gd name="connsiteY1645" fmla="*/ 69708 h 110308"/>
                <a:gd name="connsiteX1646" fmla="*/ 11921 w 102218"/>
                <a:gd name="connsiteY1646" fmla="*/ 69708 h 110308"/>
                <a:gd name="connsiteX1647" fmla="*/ 11645 w 102218"/>
                <a:gd name="connsiteY1647" fmla="*/ 69708 h 110308"/>
                <a:gd name="connsiteX1648" fmla="*/ 11369 w 102218"/>
                <a:gd name="connsiteY1648" fmla="*/ 69708 h 110308"/>
                <a:gd name="connsiteX1649" fmla="*/ 11369 w 102218"/>
                <a:gd name="connsiteY1649" fmla="*/ 69431 h 110308"/>
                <a:gd name="connsiteX1650" fmla="*/ 11369 w 102218"/>
                <a:gd name="connsiteY1650" fmla="*/ 69154 h 110308"/>
                <a:gd name="connsiteX1651" fmla="*/ 11369 w 102218"/>
                <a:gd name="connsiteY1651" fmla="*/ 68878 h 110308"/>
                <a:gd name="connsiteX1652" fmla="*/ 11369 w 102218"/>
                <a:gd name="connsiteY1652" fmla="*/ 68602 h 110308"/>
                <a:gd name="connsiteX1653" fmla="*/ 11092 w 102218"/>
                <a:gd name="connsiteY1653" fmla="*/ 68602 h 110308"/>
                <a:gd name="connsiteX1654" fmla="*/ 11092 w 102218"/>
                <a:gd name="connsiteY1654" fmla="*/ 68325 h 110308"/>
                <a:gd name="connsiteX1655" fmla="*/ 11092 w 102218"/>
                <a:gd name="connsiteY1655" fmla="*/ 68049 h 110308"/>
                <a:gd name="connsiteX1656" fmla="*/ 11092 w 102218"/>
                <a:gd name="connsiteY1656" fmla="*/ 67772 h 110308"/>
                <a:gd name="connsiteX1657" fmla="*/ 11369 w 102218"/>
                <a:gd name="connsiteY1657" fmla="*/ 67772 h 110308"/>
                <a:gd name="connsiteX1658" fmla="*/ 11369 w 102218"/>
                <a:gd name="connsiteY1658" fmla="*/ 67496 h 110308"/>
                <a:gd name="connsiteX1659" fmla="*/ 11645 w 102218"/>
                <a:gd name="connsiteY1659" fmla="*/ 67219 h 110308"/>
                <a:gd name="connsiteX1660" fmla="*/ 11645 w 102218"/>
                <a:gd name="connsiteY1660" fmla="*/ 66943 h 110308"/>
                <a:gd name="connsiteX1661" fmla="*/ 11921 w 102218"/>
                <a:gd name="connsiteY1661" fmla="*/ 66943 h 110308"/>
                <a:gd name="connsiteX1662" fmla="*/ 11921 w 102218"/>
                <a:gd name="connsiteY1662" fmla="*/ 66666 h 110308"/>
                <a:gd name="connsiteX1663" fmla="*/ 12198 w 102218"/>
                <a:gd name="connsiteY1663" fmla="*/ 66666 h 110308"/>
                <a:gd name="connsiteX1664" fmla="*/ 12198 w 102218"/>
                <a:gd name="connsiteY1664" fmla="*/ 66390 h 110308"/>
                <a:gd name="connsiteX1665" fmla="*/ 12474 w 102218"/>
                <a:gd name="connsiteY1665" fmla="*/ 66390 h 110308"/>
                <a:gd name="connsiteX1666" fmla="*/ 12474 w 102218"/>
                <a:gd name="connsiteY1666" fmla="*/ 66113 h 110308"/>
                <a:gd name="connsiteX1667" fmla="*/ 12750 w 102218"/>
                <a:gd name="connsiteY1667" fmla="*/ 66113 h 110308"/>
                <a:gd name="connsiteX1668" fmla="*/ 12750 w 102218"/>
                <a:gd name="connsiteY1668" fmla="*/ 65837 h 110308"/>
                <a:gd name="connsiteX1669" fmla="*/ 13026 w 102218"/>
                <a:gd name="connsiteY1669" fmla="*/ 65837 h 110308"/>
                <a:gd name="connsiteX1670" fmla="*/ 13026 w 102218"/>
                <a:gd name="connsiteY1670" fmla="*/ 65561 h 110308"/>
                <a:gd name="connsiteX1671" fmla="*/ 13026 w 102218"/>
                <a:gd name="connsiteY1671" fmla="*/ 65284 h 110308"/>
                <a:gd name="connsiteX1672" fmla="*/ 13026 w 102218"/>
                <a:gd name="connsiteY1672" fmla="*/ 65008 h 110308"/>
                <a:gd name="connsiteX1673" fmla="*/ 13026 w 102218"/>
                <a:gd name="connsiteY1673" fmla="*/ 64731 h 110308"/>
                <a:gd name="connsiteX1674" fmla="*/ 13026 w 102218"/>
                <a:gd name="connsiteY1674" fmla="*/ 64455 h 110308"/>
                <a:gd name="connsiteX1675" fmla="*/ 13026 w 102218"/>
                <a:gd name="connsiteY1675" fmla="*/ 64178 h 110308"/>
                <a:gd name="connsiteX1676" fmla="*/ 13026 w 102218"/>
                <a:gd name="connsiteY1676" fmla="*/ 63902 h 110308"/>
                <a:gd name="connsiteX1677" fmla="*/ 12750 w 102218"/>
                <a:gd name="connsiteY1677" fmla="*/ 63625 h 110308"/>
                <a:gd name="connsiteX1678" fmla="*/ 12474 w 102218"/>
                <a:gd name="connsiteY1678" fmla="*/ 63625 h 110308"/>
                <a:gd name="connsiteX1679" fmla="*/ 12198 w 102218"/>
                <a:gd name="connsiteY1679" fmla="*/ 63625 h 110308"/>
                <a:gd name="connsiteX1680" fmla="*/ 11921 w 102218"/>
                <a:gd name="connsiteY1680" fmla="*/ 63625 h 110308"/>
                <a:gd name="connsiteX1681" fmla="*/ 11645 w 102218"/>
                <a:gd name="connsiteY1681" fmla="*/ 63625 h 110308"/>
                <a:gd name="connsiteX1682" fmla="*/ 11645 w 102218"/>
                <a:gd name="connsiteY1682" fmla="*/ 63902 h 110308"/>
                <a:gd name="connsiteX1683" fmla="*/ 11369 w 102218"/>
                <a:gd name="connsiteY1683" fmla="*/ 63902 h 110308"/>
                <a:gd name="connsiteX1684" fmla="*/ 11092 w 102218"/>
                <a:gd name="connsiteY1684" fmla="*/ 63902 h 110308"/>
                <a:gd name="connsiteX1685" fmla="*/ 10816 w 102218"/>
                <a:gd name="connsiteY1685" fmla="*/ 63902 h 110308"/>
                <a:gd name="connsiteX1686" fmla="*/ 10540 w 102218"/>
                <a:gd name="connsiteY1686" fmla="*/ 63902 h 110308"/>
                <a:gd name="connsiteX1687" fmla="*/ 10540 w 102218"/>
                <a:gd name="connsiteY1687" fmla="*/ 63625 h 110308"/>
                <a:gd name="connsiteX1688" fmla="*/ 10264 w 102218"/>
                <a:gd name="connsiteY1688" fmla="*/ 63625 h 110308"/>
                <a:gd name="connsiteX1689" fmla="*/ 10264 w 102218"/>
                <a:gd name="connsiteY1689" fmla="*/ 63349 h 110308"/>
                <a:gd name="connsiteX1690" fmla="*/ 9988 w 102218"/>
                <a:gd name="connsiteY1690" fmla="*/ 63349 h 110308"/>
                <a:gd name="connsiteX1691" fmla="*/ 9988 w 102218"/>
                <a:gd name="connsiteY1691" fmla="*/ 63072 h 110308"/>
                <a:gd name="connsiteX1692" fmla="*/ 9711 w 102218"/>
                <a:gd name="connsiteY1692" fmla="*/ 63072 h 110308"/>
                <a:gd name="connsiteX1693" fmla="*/ 9711 w 102218"/>
                <a:gd name="connsiteY1693" fmla="*/ 62796 h 110308"/>
                <a:gd name="connsiteX1694" fmla="*/ 9435 w 102218"/>
                <a:gd name="connsiteY1694" fmla="*/ 62796 h 110308"/>
                <a:gd name="connsiteX1695" fmla="*/ 9435 w 102218"/>
                <a:gd name="connsiteY1695" fmla="*/ 63072 h 110308"/>
                <a:gd name="connsiteX1696" fmla="*/ 9159 w 102218"/>
                <a:gd name="connsiteY1696" fmla="*/ 63072 h 110308"/>
                <a:gd name="connsiteX1697" fmla="*/ 9159 w 102218"/>
                <a:gd name="connsiteY1697" fmla="*/ 62796 h 110308"/>
                <a:gd name="connsiteX1698" fmla="*/ 8882 w 102218"/>
                <a:gd name="connsiteY1698" fmla="*/ 62796 h 110308"/>
                <a:gd name="connsiteX1699" fmla="*/ 8606 w 102218"/>
                <a:gd name="connsiteY1699" fmla="*/ 62796 h 110308"/>
                <a:gd name="connsiteX1700" fmla="*/ 8606 w 102218"/>
                <a:gd name="connsiteY1700" fmla="*/ 62519 h 110308"/>
                <a:gd name="connsiteX1701" fmla="*/ 8606 w 102218"/>
                <a:gd name="connsiteY1701" fmla="*/ 62243 h 110308"/>
                <a:gd name="connsiteX1702" fmla="*/ 8606 w 102218"/>
                <a:gd name="connsiteY1702" fmla="*/ 61967 h 110308"/>
                <a:gd name="connsiteX1703" fmla="*/ 8606 w 102218"/>
                <a:gd name="connsiteY1703" fmla="*/ 61690 h 110308"/>
                <a:gd name="connsiteX1704" fmla="*/ 8606 w 102218"/>
                <a:gd name="connsiteY1704" fmla="*/ 61414 h 110308"/>
                <a:gd name="connsiteX1705" fmla="*/ 8330 w 102218"/>
                <a:gd name="connsiteY1705" fmla="*/ 61137 h 110308"/>
                <a:gd name="connsiteX1706" fmla="*/ 8330 w 102218"/>
                <a:gd name="connsiteY1706" fmla="*/ 60861 h 110308"/>
                <a:gd name="connsiteX1707" fmla="*/ 8330 w 102218"/>
                <a:gd name="connsiteY1707" fmla="*/ 60584 h 110308"/>
                <a:gd name="connsiteX1708" fmla="*/ 8330 w 102218"/>
                <a:gd name="connsiteY1708" fmla="*/ 60308 h 110308"/>
                <a:gd name="connsiteX1709" fmla="*/ 8054 w 102218"/>
                <a:gd name="connsiteY1709" fmla="*/ 60308 h 110308"/>
                <a:gd name="connsiteX1710" fmla="*/ 8054 w 102218"/>
                <a:gd name="connsiteY1710" fmla="*/ 60031 h 110308"/>
                <a:gd name="connsiteX1711" fmla="*/ 8054 w 102218"/>
                <a:gd name="connsiteY1711" fmla="*/ 59755 h 110308"/>
                <a:gd name="connsiteX1712" fmla="*/ 8054 w 102218"/>
                <a:gd name="connsiteY1712" fmla="*/ 59478 h 110308"/>
                <a:gd name="connsiteX1713" fmla="*/ 7777 w 102218"/>
                <a:gd name="connsiteY1713" fmla="*/ 59478 h 110308"/>
                <a:gd name="connsiteX1714" fmla="*/ 7777 w 102218"/>
                <a:gd name="connsiteY1714" fmla="*/ 59202 h 110308"/>
                <a:gd name="connsiteX1715" fmla="*/ 7777 w 102218"/>
                <a:gd name="connsiteY1715" fmla="*/ 58925 h 110308"/>
                <a:gd name="connsiteX1716" fmla="*/ 7777 w 102218"/>
                <a:gd name="connsiteY1716" fmla="*/ 58649 h 110308"/>
                <a:gd name="connsiteX1717" fmla="*/ 7501 w 102218"/>
                <a:gd name="connsiteY1717" fmla="*/ 58649 h 110308"/>
                <a:gd name="connsiteX1718" fmla="*/ 7501 w 102218"/>
                <a:gd name="connsiteY1718" fmla="*/ 58372 h 110308"/>
                <a:gd name="connsiteX1719" fmla="*/ 7501 w 102218"/>
                <a:gd name="connsiteY1719" fmla="*/ 58096 h 110308"/>
                <a:gd name="connsiteX1720" fmla="*/ 7225 w 102218"/>
                <a:gd name="connsiteY1720" fmla="*/ 57820 h 110308"/>
                <a:gd name="connsiteX1721" fmla="*/ 7225 w 102218"/>
                <a:gd name="connsiteY1721" fmla="*/ 57543 h 110308"/>
                <a:gd name="connsiteX1722" fmla="*/ 7225 w 102218"/>
                <a:gd name="connsiteY1722" fmla="*/ 57267 h 110308"/>
                <a:gd name="connsiteX1723" fmla="*/ 7225 w 102218"/>
                <a:gd name="connsiteY1723" fmla="*/ 56990 h 110308"/>
                <a:gd name="connsiteX1724" fmla="*/ 7225 w 102218"/>
                <a:gd name="connsiteY1724" fmla="*/ 56714 h 110308"/>
                <a:gd name="connsiteX1725" fmla="*/ 7501 w 102218"/>
                <a:gd name="connsiteY1725" fmla="*/ 56714 h 110308"/>
                <a:gd name="connsiteX1726" fmla="*/ 7777 w 102218"/>
                <a:gd name="connsiteY1726" fmla="*/ 56714 h 110308"/>
                <a:gd name="connsiteX1727" fmla="*/ 8054 w 102218"/>
                <a:gd name="connsiteY1727" fmla="*/ 56714 h 110308"/>
                <a:gd name="connsiteX1728" fmla="*/ 8330 w 102218"/>
                <a:gd name="connsiteY1728" fmla="*/ 56714 h 110308"/>
                <a:gd name="connsiteX1729" fmla="*/ 8606 w 102218"/>
                <a:gd name="connsiteY1729" fmla="*/ 56714 h 110308"/>
                <a:gd name="connsiteX1730" fmla="*/ 8606 w 102218"/>
                <a:gd name="connsiteY1730" fmla="*/ 56437 h 110308"/>
                <a:gd name="connsiteX1731" fmla="*/ 8330 w 102218"/>
                <a:gd name="connsiteY1731" fmla="*/ 56161 h 110308"/>
                <a:gd name="connsiteX1732" fmla="*/ 8330 w 102218"/>
                <a:gd name="connsiteY1732" fmla="*/ 55884 h 110308"/>
                <a:gd name="connsiteX1733" fmla="*/ 8330 w 102218"/>
                <a:gd name="connsiteY1733" fmla="*/ 55608 h 110308"/>
                <a:gd name="connsiteX1734" fmla="*/ 8330 w 102218"/>
                <a:gd name="connsiteY1734" fmla="*/ 55331 h 110308"/>
                <a:gd name="connsiteX1735" fmla="*/ 8330 w 102218"/>
                <a:gd name="connsiteY1735" fmla="*/ 55055 h 110308"/>
                <a:gd name="connsiteX1736" fmla="*/ 8330 w 102218"/>
                <a:gd name="connsiteY1736" fmla="*/ 54779 h 110308"/>
                <a:gd name="connsiteX1737" fmla="*/ 8054 w 102218"/>
                <a:gd name="connsiteY1737" fmla="*/ 54779 h 110308"/>
                <a:gd name="connsiteX1738" fmla="*/ 8054 w 102218"/>
                <a:gd name="connsiteY1738" fmla="*/ 54502 h 110308"/>
                <a:gd name="connsiteX1739" fmla="*/ 8054 w 102218"/>
                <a:gd name="connsiteY1739" fmla="*/ 54225 h 110308"/>
                <a:gd name="connsiteX1740" fmla="*/ 7777 w 102218"/>
                <a:gd name="connsiteY1740" fmla="*/ 54225 h 110308"/>
                <a:gd name="connsiteX1741" fmla="*/ 7777 w 102218"/>
                <a:gd name="connsiteY1741" fmla="*/ 53949 h 110308"/>
                <a:gd name="connsiteX1742" fmla="*/ 7777 w 102218"/>
                <a:gd name="connsiteY1742" fmla="*/ 53673 h 110308"/>
                <a:gd name="connsiteX1743" fmla="*/ 7501 w 102218"/>
                <a:gd name="connsiteY1743" fmla="*/ 53673 h 110308"/>
                <a:gd name="connsiteX1744" fmla="*/ 7501 w 102218"/>
                <a:gd name="connsiteY1744" fmla="*/ 53396 h 110308"/>
                <a:gd name="connsiteX1745" fmla="*/ 7501 w 102218"/>
                <a:gd name="connsiteY1745" fmla="*/ 53120 h 110308"/>
                <a:gd name="connsiteX1746" fmla="*/ 7777 w 102218"/>
                <a:gd name="connsiteY1746" fmla="*/ 53120 h 110308"/>
                <a:gd name="connsiteX1747" fmla="*/ 7777 w 102218"/>
                <a:gd name="connsiteY1747" fmla="*/ 52843 h 110308"/>
                <a:gd name="connsiteX1748" fmla="*/ 7777 w 102218"/>
                <a:gd name="connsiteY1748" fmla="*/ 52567 h 110308"/>
                <a:gd name="connsiteX1749" fmla="*/ 8054 w 102218"/>
                <a:gd name="connsiteY1749" fmla="*/ 52567 h 110308"/>
                <a:gd name="connsiteX1750" fmla="*/ 8054 w 102218"/>
                <a:gd name="connsiteY1750" fmla="*/ 52290 h 110308"/>
                <a:gd name="connsiteX1751" fmla="*/ 8054 w 102218"/>
                <a:gd name="connsiteY1751" fmla="*/ 52014 h 110308"/>
                <a:gd name="connsiteX1752" fmla="*/ 8330 w 102218"/>
                <a:gd name="connsiteY1752" fmla="*/ 51461 h 110308"/>
                <a:gd name="connsiteX1753" fmla="*/ 8330 w 102218"/>
                <a:gd name="connsiteY1753" fmla="*/ 51184 h 110308"/>
                <a:gd name="connsiteX1754" fmla="*/ 8330 w 102218"/>
                <a:gd name="connsiteY1754" fmla="*/ 50908 h 110308"/>
                <a:gd name="connsiteX1755" fmla="*/ 8054 w 102218"/>
                <a:gd name="connsiteY1755" fmla="*/ 50908 h 110308"/>
                <a:gd name="connsiteX1756" fmla="*/ 8054 w 102218"/>
                <a:gd name="connsiteY1756" fmla="*/ 50632 h 110308"/>
                <a:gd name="connsiteX1757" fmla="*/ 7777 w 102218"/>
                <a:gd name="connsiteY1757" fmla="*/ 50632 h 110308"/>
                <a:gd name="connsiteX1758" fmla="*/ 7501 w 102218"/>
                <a:gd name="connsiteY1758" fmla="*/ 50632 h 110308"/>
                <a:gd name="connsiteX1759" fmla="*/ 7225 w 102218"/>
                <a:gd name="connsiteY1759" fmla="*/ 50632 h 110308"/>
                <a:gd name="connsiteX1760" fmla="*/ 6948 w 102218"/>
                <a:gd name="connsiteY1760" fmla="*/ 50632 h 110308"/>
                <a:gd name="connsiteX1761" fmla="*/ 6948 w 102218"/>
                <a:gd name="connsiteY1761" fmla="*/ 50355 h 110308"/>
                <a:gd name="connsiteX1762" fmla="*/ 6948 w 102218"/>
                <a:gd name="connsiteY1762" fmla="*/ 50078 h 110308"/>
                <a:gd name="connsiteX1763" fmla="*/ 6948 w 102218"/>
                <a:gd name="connsiteY1763" fmla="*/ 49802 h 110308"/>
                <a:gd name="connsiteX1764" fmla="*/ 6948 w 102218"/>
                <a:gd name="connsiteY1764" fmla="*/ 49526 h 110308"/>
                <a:gd name="connsiteX1765" fmla="*/ 6672 w 102218"/>
                <a:gd name="connsiteY1765" fmla="*/ 49526 h 110308"/>
                <a:gd name="connsiteX1766" fmla="*/ 6672 w 102218"/>
                <a:gd name="connsiteY1766" fmla="*/ 49249 h 110308"/>
                <a:gd name="connsiteX1767" fmla="*/ 6396 w 102218"/>
                <a:gd name="connsiteY1767" fmla="*/ 49249 h 110308"/>
                <a:gd name="connsiteX1768" fmla="*/ 6396 w 102218"/>
                <a:gd name="connsiteY1768" fmla="*/ 48973 h 110308"/>
                <a:gd name="connsiteX1769" fmla="*/ 6396 w 102218"/>
                <a:gd name="connsiteY1769" fmla="*/ 48696 h 110308"/>
                <a:gd name="connsiteX1770" fmla="*/ 6396 w 102218"/>
                <a:gd name="connsiteY1770" fmla="*/ 48420 h 110308"/>
                <a:gd name="connsiteX1771" fmla="*/ 6672 w 102218"/>
                <a:gd name="connsiteY1771" fmla="*/ 48143 h 110308"/>
                <a:gd name="connsiteX1772" fmla="*/ 6672 w 102218"/>
                <a:gd name="connsiteY1772" fmla="*/ 47867 h 110308"/>
                <a:gd name="connsiteX1773" fmla="*/ 6396 w 102218"/>
                <a:gd name="connsiteY1773" fmla="*/ 47867 h 110308"/>
                <a:gd name="connsiteX1774" fmla="*/ 6396 w 102218"/>
                <a:gd name="connsiteY1774" fmla="*/ 47591 h 110308"/>
                <a:gd name="connsiteX1775" fmla="*/ 6396 w 102218"/>
                <a:gd name="connsiteY1775" fmla="*/ 47314 h 110308"/>
                <a:gd name="connsiteX1776" fmla="*/ 6120 w 102218"/>
                <a:gd name="connsiteY1776" fmla="*/ 47314 h 110308"/>
                <a:gd name="connsiteX1777" fmla="*/ 6120 w 102218"/>
                <a:gd name="connsiteY1777" fmla="*/ 47037 h 110308"/>
                <a:gd name="connsiteX1778" fmla="*/ 6120 w 102218"/>
                <a:gd name="connsiteY1778" fmla="*/ 46761 h 110308"/>
                <a:gd name="connsiteX1779" fmla="*/ 6120 w 102218"/>
                <a:gd name="connsiteY1779" fmla="*/ 46485 h 110308"/>
                <a:gd name="connsiteX1780" fmla="*/ 6396 w 102218"/>
                <a:gd name="connsiteY1780" fmla="*/ 46485 h 110308"/>
                <a:gd name="connsiteX1781" fmla="*/ 6396 w 102218"/>
                <a:gd name="connsiteY1781" fmla="*/ 46208 h 110308"/>
                <a:gd name="connsiteX1782" fmla="*/ 6396 w 102218"/>
                <a:gd name="connsiteY1782" fmla="*/ 45932 h 110308"/>
                <a:gd name="connsiteX1783" fmla="*/ 6120 w 102218"/>
                <a:gd name="connsiteY1783" fmla="*/ 45932 h 110308"/>
                <a:gd name="connsiteX1784" fmla="*/ 6120 w 102218"/>
                <a:gd name="connsiteY1784" fmla="*/ 45655 h 110308"/>
                <a:gd name="connsiteX1785" fmla="*/ 6120 w 102218"/>
                <a:gd name="connsiteY1785" fmla="*/ 45379 h 110308"/>
                <a:gd name="connsiteX1786" fmla="*/ 5844 w 102218"/>
                <a:gd name="connsiteY1786" fmla="*/ 45379 h 110308"/>
                <a:gd name="connsiteX1787" fmla="*/ 5567 w 102218"/>
                <a:gd name="connsiteY1787" fmla="*/ 45379 h 110308"/>
                <a:gd name="connsiteX1788" fmla="*/ 5567 w 102218"/>
                <a:gd name="connsiteY1788" fmla="*/ 45102 h 110308"/>
                <a:gd name="connsiteX1789" fmla="*/ 5291 w 102218"/>
                <a:gd name="connsiteY1789" fmla="*/ 45102 h 110308"/>
                <a:gd name="connsiteX1790" fmla="*/ 5015 w 102218"/>
                <a:gd name="connsiteY1790" fmla="*/ 45102 h 110308"/>
                <a:gd name="connsiteX1791" fmla="*/ 4738 w 102218"/>
                <a:gd name="connsiteY1791" fmla="*/ 45102 h 110308"/>
                <a:gd name="connsiteX1792" fmla="*/ 4462 w 102218"/>
                <a:gd name="connsiteY1792" fmla="*/ 45102 h 110308"/>
                <a:gd name="connsiteX1793" fmla="*/ 4738 w 102218"/>
                <a:gd name="connsiteY1793" fmla="*/ 45102 h 110308"/>
                <a:gd name="connsiteX1794" fmla="*/ 4738 w 102218"/>
                <a:gd name="connsiteY1794" fmla="*/ 44826 h 110308"/>
                <a:gd name="connsiteX1795" fmla="*/ 5015 w 102218"/>
                <a:gd name="connsiteY1795" fmla="*/ 44826 h 110308"/>
                <a:gd name="connsiteX1796" fmla="*/ 5015 w 102218"/>
                <a:gd name="connsiteY1796" fmla="*/ 44549 h 110308"/>
                <a:gd name="connsiteX1797" fmla="*/ 5291 w 102218"/>
                <a:gd name="connsiteY1797" fmla="*/ 44549 h 110308"/>
                <a:gd name="connsiteX1798" fmla="*/ 5567 w 102218"/>
                <a:gd name="connsiteY1798" fmla="*/ 44273 h 110308"/>
                <a:gd name="connsiteX1799" fmla="*/ 5567 w 102218"/>
                <a:gd name="connsiteY1799" fmla="*/ 43996 h 110308"/>
                <a:gd name="connsiteX1800" fmla="*/ 5844 w 102218"/>
                <a:gd name="connsiteY1800" fmla="*/ 43996 h 110308"/>
                <a:gd name="connsiteX1801" fmla="*/ 5844 w 102218"/>
                <a:gd name="connsiteY1801" fmla="*/ 43720 h 110308"/>
                <a:gd name="connsiteX1802" fmla="*/ 5844 w 102218"/>
                <a:gd name="connsiteY1802" fmla="*/ 43444 h 110308"/>
                <a:gd name="connsiteX1803" fmla="*/ 5844 w 102218"/>
                <a:gd name="connsiteY1803" fmla="*/ 43167 h 110308"/>
                <a:gd name="connsiteX1804" fmla="*/ 5844 w 102218"/>
                <a:gd name="connsiteY1804" fmla="*/ 42890 h 110308"/>
                <a:gd name="connsiteX1805" fmla="*/ 5844 w 102218"/>
                <a:gd name="connsiteY1805" fmla="*/ 42614 h 110308"/>
                <a:gd name="connsiteX1806" fmla="*/ 5844 w 102218"/>
                <a:gd name="connsiteY1806" fmla="*/ 42338 h 110308"/>
                <a:gd name="connsiteX1807" fmla="*/ 5844 w 102218"/>
                <a:gd name="connsiteY1807" fmla="*/ 42061 h 110308"/>
                <a:gd name="connsiteX1808" fmla="*/ 6120 w 102218"/>
                <a:gd name="connsiteY1808" fmla="*/ 42061 h 110308"/>
                <a:gd name="connsiteX1809" fmla="*/ 6120 w 102218"/>
                <a:gd name="connsiteY1809" fmla="*/ 41785 h 110308"/>
                <a:gd name="connsiteX1810" fmla="*/ 6120 w 102218"/>
                <a:gd name="connsiteY1810" fmla="*/ 41508 h 110308"/>
                <a:gd name="connsiteX1811" fmla="*/ 6120 w 102218"/>
                <a:gd name="connsiteY1811" fmla="*/ 41232 h 110308"/>
                <a:gd name="connsiteX1812" fmla="*/ 6120 w 102218"/>
                <a:gd name="connsiteY1812" fmla="*/ 40955 h 110308"/>
                <a:gd name="connsiteX1813" fmla="*/ 6396 w 102218"/>
                <a:gd name="connsiteY1813" fmla="*/ 40955 h 110308"/>
                <a:gd name="connsiteX1814" fmla="*/ 6396 w 102218"/>
                <a:gd name="connsiteY1814" fmla="*/ 40679 h 110308"/>
                <a:gd name="connsiteX1815" fmla="*/ 6672 w 102218"/>
                <a:gd name="connsiteY1815" fmla="*/ 40679 h 110308"/>
                <a:gd name="connsiteX1816" fmla="*/ 6672 w 102218"/>
                <a:gd name="connsiteY1816" fmla="*/ 40402 h 110308"/>
                <a:gd name="connsiteX1817" fmla="*/ 6948 w 102218"/>
                <a:gd name="connsiteY1817" fmla="*/ 40402 h 110308"/>
                <a:gd name="connsiteX1818" fmla="*/ 7225 w 102218"/>
                <a:gd name="connsiteY1818" fmla="*/ 40402 h 110308"/>
                <a:gd name="connsiteX1819" fmla="*/ 7501 w 102218"/>
                <a:gd name="connsiteY1819" fmla="*/ 40402 h 110308"/>
                <a:gd name="connsiteX1820" fmla="*/ 7777 w 102218"/>
                <a:gd name="connsiteY1820" fmla="*/ 40402 h 110308"/>
                <a:gd name="connsiteX1821" fmla="*/ 7777 w 102218"/>
                <a:gd name="connsiteY1821" fmla="*/ 40126 h 110308"/>
                <a:gd name="connsiteX1822" fmla="*/ 8054 w 102218"/>
                <a:gd name="connsiteY1822" fmla="*/ 40126 h 110308"/>
                <a:gd name="connsiteX1823" fmla="*/ 8330 w 102218"/>
                <a:gd name="connsiteY1823" fmla="*/ 40126 h 110308"/>
                <a:gd name="connsiteX1824" fmla="*/ 8330 w 102218"/>
                <a:gd name="connsiteY1824" fmla="*/ 39849 h 110308"/>
                <a:gd name="connsiteX1825" fmla="*/ 8606 w 102218"/>
                <a:gd name="connsiteY1825" fmla="*/ 39849 h 110308"/>
                <a:gd name="connsiteX1826" fmla="*/ 8606 w 102218"/>
                <a:gd name="connsiteY1826" fmla="*/ 39573 h 110308"/>
                <a:gd name="connsiteX1827" fmla="*/ 8882 w 102218"/>
                <a:gd name="connsiteY1827" fmla="*/ 39573 h 110308"/>
                <a:gd name="connsiteX1828" fmla="*/ 8882 w 102218"/>
                <a:gd name="connsiteY1828" fmla="*/ 39297 h 110308"/>
                <a:gd name="connsiteX1829" fmla="*/ 9159 w 102218"/>
                <a:gd name="connsiteY1829" fmla="*/ 39297 h 110308"/>
                <a:gd name="connsiteX1830" fmla="*/ 9159 w 102218"/>
                <a:gd name="connsiteY1830" fmla="*/ 39020 h 110308"/>
                <a:gd name="connsiteX1831" fmla="*/ 9435 w 102218"/>
                <a:gd name="connsiteY1831" fmla="*/ 39020 h 110308"/>
                <a:gd name="connsiteX1832" fmla="*/ 9435 w 102218"/>
                <a:gd name="connsiteY1832" fmla="*/ 38744 h 110308"/>
                <a:gd name="connsiteX1833" fmla="*/ 9711 w 102218"/>
                <a:gd name="connsiteY1833" fmla="*/ 38744 h 110308"/>
                <a:gd name="connsiteX1834" fmla="*/ 9711 w 102218"/>
                <a:gd name="connsiteY1834" fmla="*/ 38467 h 110308"/>
                <a:gd name="connsiteX1835" fmla="*/ 9988 w 102218"/>
                <a:gd name="connsiteY1835" fmla="*/ 38467 h 110308"/>
                <a:gd name="connsiteX1836" fmla="*/ 9988 w 102218"/>
                <a:gd name="connsiteY1836" fmla="*/ 38191 h 110308"/>
                <a:gd name="connsiteX1837" fmla="*/ 10264 w 102218"/>
                <a:gd name="connsiteY1837" fmla="*/ 38191 h 110308"/>
                <a:gd name="connsiteX1838" fmla="*/ 10264 w 102218"/>
                <a:gd name="connsiteY1838" fmla="*/ 37914 h 110308"/>
                <a:gd name="connsiteX1839" fmla="*/ 10540 w 102218"/>
                <a:gd name="connsiteY1839" fmla="*/ 37914 h 110308"/>
                <a:gd name="connsiteX1840" fmla="*/ 10540 w 102218"/>
                <a:gd name="connsiteY1840" fmla="*/ 37638 h 110308"/>
                <a:gd name="connsiteX1841" fmla="*/ 10816 w 102218"/>
                <a:gd name="connsiteY1841" fmla="*/ 37638 h 110308"/>
                <a:gd name="connsiteX1842" fmla="*/ 10816 w 102218"/>
                <a:gd name="connsiteY1842" fmla="*/ 37361 h 110308"/>
                <a:gd name="connsiteX1843" fmla="*/ 11092 w 102218"/>
                <a:gd name="connsiteY1843" fmla="*/ 37361 h 110308"/>
                <a:gd name="connsiteX1844" fmla="*/ 11369 w 102218"/>
                <a:gd name="connsiteY1844" fmla="*/ 37361 h 110308"/>
                <a:gd name="connsiteX1845" fmla="*/ 11369 w 102218"/>
                <a:gd name="connsiteY1845" fmla="*/ 37085 h 110308"/>
                <a:gd name="connsiteX1846" fmla="*/ 11645 w 102218"/>
                <a:gd name="connsiteY1846" fmla="*/ 37085 h 110308"/>
                <a:gd name="connsiteX1847" fmla="*/ 11645 w 102218"/>
                <a:gd name="connsiteY1847" fmla="*/ 36808 h 110308"/>
                <a:gd name="connsiteX1848" fmla="*/ 11645 w 102218"/>
                <a:gd name="connsiteY1848" fmla="*/ 36532 h 110308"/>
                <a:gd name="connsiteX1849" fmla="*/ 11921 w 102218"/>
                <a:gd name="connsiteY1849" fmla="*/ 36532 h 110308"/>
                <a:gd name="connsiteX1850" fmla="*/ 11921 w 102218"/>
                <a:gd name="connsiteY1850" fmla="*/ 36255 h 110308"/>
                <a:gd name="connsiteX1851" fmla="*/ 12198 w 102218"/>
                <a:gd name="connsiteY1851" fmla="*/ 36255 h 110308"/>
                <a:gd name="connsiteX1852" fmla="*/ 12198 w 102218"/>
                <a:gd name="connsiteY1852" fmla="*/ 35979 h 110308"/>
                <a:gd name="connsiteX1853" fmla="*/ 12474 w 102218"/>
                <a:gd name="connsiteY1853" fmla="*/ 35979 h 110308"/>
                <a:gd name="connsiteX1854" fmla="*/ 12474 w 102218"/>
                <a:gd name="connsiteY1854" fmla="*/ 35702 h 110308"/>
                <a:gd name="connsiteX1855" fmla="*/ 12198 w 102218"/>
                <a:gd name="connsiteY1855" fmla="*/ 35702 h 110308"/>
                <a:gd name="connsiteX1856" fmla="*/ 12198 w 102218"/>
                <a:gd name="connsiteY1856" fmla="*/ 35426 h 110308"/>
                <a:gd name="connsiteX1857" fmla="*/ 11921 w 102218"/>
                <a:gd name="connsiteY1857" fmla="*/ 35426 h 110308"/>
                <a:gd name="connsiteX1858" fmla="*/ 11921 w 102218"/>
                <a:gd name="connsiteY1858" fmla="*/ 35150 h 110308"/>
                <a:gd name="connsiteX1859" fmla="*/ 11645 w 102218"/>
                <a:gd name="connsiteY1859" fmla="*/ 35150 h 110308"/>
                <a:gd name="connsiteX1860" fmla="*/ 11645 w 102218"/>
                <a:gd name="connsiteY1860" fmla="*/ 34873 h 110308"/>
                <a:gd name="connsiteX1861" fmla="*/ 11645 w 102218"/>
                <a:gd name="connsiteY1861" fmla="*/ 34597 h 110308"/>
                <a:gd name="connsiteX1862" fmla="*/ 11645 w 102218"/>
                <a:gd name="connsiteY1862" fmla="*/ 34320 h 110308"/>
                <a:gd name="connsiteX1863" fmla="*/ 11645 w 102218"/>
                <a:gd name="connsiteY1863" fmla="*/ 34044 h 110308"/>
                <a:gd name="connsiteX1864" fmla="*/ 11645 w 102218"/>
                <a:gd name="connsiteY1864" fmla="*/ 33767 h 110308"/>
                <a:gd name="connsiteX1865" fmla="*/ 11921 w 102218"/>
                <a:gd name="connsiteY1865" fmla="*/ 33767 h 110308"/>
                <a:gd name="connsiteX1866" fmla="*/ 11921 w 102218"/>
                <a:gd name="connsiteY1866" fmla="*/ 33491 h 110308"/>
                <a:gd name="connsiteX1867" fmla="*/ 11921 w 102218"/>
                <a:gd name="connsiteY1867" fmla="*/ 33214 h 110308"/>
                <a:gd name="connsiteX1868" fmla="*/ 11921 w 102218"/>
                <a:gd name="connsiteY1868" fmla="*/ 32938 h 110308"/>
                <a:gd name="connsiteX1869" fmla="*/ 11921 w 102218"/>
                <a:gd name="connsiteY1869" fmla="*/ 32661 h 110308"/>
                <a:gd name="connsiteX1870" fmla="*/ 11921 w 102218"/>
                <a:gd name="connsiteY1870" fmla="*/ 32385 h 110308"/>
                <a:gd name="connsiteX1871" fmla="*/ 11921 w 102218"/>
                <a:gd name="connsiteY1871" fmla="*/ 32108 h 110308"/>
                <a:gd name="connsiteX1872" fmla="*/ 11921 w 102218"/>
                <a:gd name="connsiteY1872" fmla="*/ 31832 h 110308"/>
                <a:gd name="connsiteX1873" fmla="*/ 11921 w 102218"/>
                <a:gd name="connsiteY1873" fmla="*/ 31556 h 110308"/>
                <a:gd name="connsiteX1874" fmla="*/ 11921 w 102218"/>
                <a:gd name="connsiteY1874" fmla="*/ 31279 h 110308"/>
                <a:gd name="connsiteX1875" fmla="*/ 12198 w 102218"/>
                <a:gd name="connsiteY1875" fmla="*/ 31279 h 110308"/>
                <a:gd name="connsiteX1876" fmla="*/ 12198 w 102218"/>
                <a:gd name="connsiteY1876" fmla="*/ 31003 h 110308"/>
                <a:gd name="connsiteX1877" fmla="*/ 12198 w 102218"/>
                <a:gd name="connsiteY1877" fmla="*/ 30726 h 110308"/>
                <a:gd name="connsiteX1878" fmla="*/ 12198 w 102218"/>
                <a:gd name="connsiteY1878" fmla="*/ 30450 h 110308"/>
                <a:gd name="connsiteX1879" fmla="*/ 12198 w 102218"/>
                <a:gd name="connsiteY1879" fmla="*/ 30173 h 110308"/>
                <a:gd name="connsiteX1880" fmla="*/ 12198 w 102218"/>
                <a:gd name="connsiteY1880" fmla="*/ 29897 h 110308"/>
                <a:gd name="connsiteX1881" fmla="*/ 11921 w 102218"/>
                <a:gd name="connsiteY1881" fmla="*/ 29897 h 110308"/>
                <a:gd name="connsiteX1882" fmla="*/ 11921 w 102218"/>
                <a:gd name="connsiteY1882" fmla="*/ 29620 h 110308"/>
                <a:gd name="connsiteX1883" fmla="*/ 11645 w 102218"/>
                <a:gd name="connsiteY1883" fmla="*/ 29620 h 110308"/>
                <a:gd name="connsiteX1884" fmla="*/ 11645 w 102218"/>
                <a:gd name="connsiteY1884" fmla="*/ 29344 h 110308"/>
                <a:gd name="connsiteX1885" fmla="*/ 11645 w 102218"/>
                <a:gd name="connsiteY1885" fmla="*/ 29067 h 110308"/>
                <a:gd name="connsiteX1886" fmla="*/ 11645 w 102218"/>
                <a:gd name="connsiteY1886" fmla="*/ 28791 h 110308"/>
                <a:gd name="connsiteX1887" fmla="*/ 11369 w 102218"/>
                <a:gd name="connsiteY1887" fmla="*/ 28791 h 110308"/>
                <a:gd name="connsiteX1888" fmla="*/ 11369 w 102218"/>
                <a:gd name="connsiteY1888" fmla="*/ 28515 h 110308"/>
                <a:gd name="connsiteX1889" fmla="*/ 11369 w 102218"/>
                <a:gd name="connsiteY1889" fmla="*/ 28238 h 110308"/>
                <a:gd name="connsiteX1890" fmla="*/ 11092 w 102218"/>
                <a:gd name="connsiteY1890" fmla="*/ 28238 h 110308"/>
                <a:gd name="connsiteX1891" fmla="*/ 11092 w 102218"/>
                <a:gd name="connsiteY1891" fmla="*/ 27961 h 110308"/>
                <a:gd name="connsiteX1892" fmla="*/ 11092 w 102218"/>
                <a:gd name="connsiteY1892" fmla="*/ 27685 h 110308"/>
                <a:gd name="connsiteX1893" fmla="*/ 10816 w 102218"/>
                <a:gd name="connsiteY1893" fmla="*/ 27685 h 110308"/>
                <a:gd name="connsiteX1894" fmla="*/ 10816 w 102218"/>
                <a:gd name="connsiteY1894" fmla="*/ 27409 h 110308"/>
                <a:gd name="connsiteX1895" fmla="*/ 10816 w 102218"/>
                <a:gd name="connsiteY1895" fmla="*/ 27132 h 110308"/>
                <a:gd name="connsiteX1896" fmla="*/ 10540 w 102218"/>
                <a:gd name="connsiteY1896" fmla="*/ 27132 h 110308"/>
                <a:gd name="connsiteX1897" fmla="*/ 10540 w 102218"/>
                <a:gd name="connsiteY1897" fmla="*/ 26856 h 110308"/>
                <a:gd name="connsiteX1898" fmla="*/ 10540 w 102218"/>
                <a:gd name="connsiteY1898" fmla="*/ 26579 h 110308"/>
                <a:gd name="connsiteX1899" fmla="*/ 10264 w 102218"/>
                <a:gd name="connsiteY1899" fmla="*/ 26579 h 110308"/>
                <a:gd name="connsiteX1900" fmla="*/ 10264 w 102218"/>
                <a:gd name="connsiteY1900" fmla="*/ 26303 h 110308"/>
                <a:gd name="connsiteX1901" fmla="*/ 10264 w 102218"/>
                <a:gd name="connsiteY1901" fmla="*/ 26026 h 110308"/>
                <a:gd name="connsiteX1902" fmla="*/ 10264 w 102218"/>
                <a:gd name="connsiteY1902" fmla="*/ 25750 h 110308"/>
                <a:gd name="connsiteX1903" fmla="*/ 10264 w 102218"/>
                <a:gd name="connsiteY1903" fmla="*/ 25473 h 110308"/>
                <a:gd name="connsiteX1904" fmla="*/ 10264 w 102218"/>
                <a:gd name="connsiteY1904" fmla="*/ 25197 h 110308"/>
                <a:gd name="connsiteX1905" fmla="*/ 10264 w 102218"/>
                <a:gd name="connsiteY1905" fmla="*/ 24920 h 110308"/>
                <a:gd name="connsiteX1906" fmla="*/ 9988 w 102218"/>
                <a:gd name="connsiteY1906" fmla="*/ 24920 h 110308"/>
                <a:gd name="connsiteX1907" fmla="*/ 9988 w 102218"/>
                <a:gd name="connsiteY1907" fmla="*/ 24644 h 110308"/>
                <a:gd name="connsiteX1908" fmla="*/ 9988 w 102218"/>
                <a:gd name="connsiteY1908" fmla="*/ 24368 h 110308"/>
                <a:gd name="connsiteX1909" fmla="*/ 9988 w 102218"/>
                <a:gd name="connsiteY1909" fmla="*/ 24091 h 110308"/>
                <a:gd name="connsiteX1910" fmla="*/ 9988 w 102218"/>
                <a:gd name="connsiteY1910" fmla="*/ 23814 h 110308"/>
                <a:gd name="connsiteX1911" fmla="*/ 9988 w 102218"/>
                <a:gd name="connsiteY1911" fmla="*/ 23538 h 110308"/>
                <a:gd name="connsiteX1912" fmla="*/ 9988 w 102218"/>
                <a:gd name="connsiteY1912" fmla="*/ 23262 h 110308"/>
                <a:gd name="connsiteX1913" fmla="*/ 9711 w 102218"/>
                <a:gd name="connsiteY1913" fmla="*/ 23262 h 110308"/>
                <a:gd name="connsiteX1914" fmla="*/ 9435 w 102218"/>
                <a:gd name="connsiteY1914" fmla="*/ 23262 h 110308"/>
                <a:gd name="connsiteX1915" fmla="*/ 9159 w 102218"/>
                <a:gd name="connsiteY1915" fmla="*/ 22985 h 110308"/>
                <a:gd name="connsiteX1916" fmla="*/ 8882 w 102218"/>
                <a:gd name="connsiteY1916" fmla="*/ 22985 h 110308"/>
                <a:gd name="connsiteX1917" fmla="*/ 8606 w 102218"/>
                <a:gd name="connsiteY1917" fmla="*/ 22985 h 110308"/>
                <a:gd name="connsiteX1918" fmla="*/ 8330 w 102218"/>
                <a:gd name="connsiteY1918" fmla="*/ 22985 h 110308"/>
                <a:gd name="connsiteX1919" fmla="*/ 8054 w 102218"/>
                <a:gd name="connsiteY1919" fmla="*/ 22985 h 110308"/>
                <a:gd name="connsiteX1920" fmla="*/ 7777 w 102218"/>
                <a:gd name="connsiteY1920" fmla="*/ 22985 h 110308"/>
                <a:gd name="connsiteX1921" fmla="*/ 7501 w 102218"/>
                <a:gd name="connsiteY1921" fmla="*/ 22985 h 110308"/>
                <a:gd name="connsiteX1922" fmla="*/ 7225 w 102218"/>
                <a:gd name="connsiteY1922" fmla="*/ 22985 h 110308"/>
                <a:gd name="connsiteX1923" fmla="*/ 6948 w 102218"/>
                <a:gd name="connsiteY1923" fmla="*/ 22985 h 110308"/>
                <a:gd name="connsiteX1924" fmla="*/ 6672 w 102218"/>
                <a:gd name="connsiteY1924" fmla="*/ 22985 h 110308"/>
                <a:gd name="connsiteX1925" fmla="*/ 6672 w 102218"/>
                <a:gd name="connsiteY1925" fmla="*/ 22709 h 110308"/>
                <a:gd name="connsiteX1926" fmla="*/ 6396 w 102218"/>
                <a:gd name="connsiteY1926" fmla="*/ 22709 h 110308"/>
                <a:gd name="connsiteX1927" fmla="*/ 6396 w 102218"/>
                <a:gd name="connsiteY1927" fmla="*/ 22432 h 110308"/>
                <a:gd name="connsiteX1928" fmla="*/ 6396 w 102218"/>
                <a:gd name="connsiteY1928" fmla="*/ 22156 h 110308"/>
                <a:gd name="connsiteX1929" fmla="*/ 6396 w 102218"/>
                <a:gd name="connsiteY1929" fmla="*/ 21879 h 110308"/>
                <a:gd name="connsiteX1930" fmla="*/ 6396 w 102218"/>
                <a:gd name="connsiteY1930" fmla="*/ 21603 h 110308"/>
                <a:gd name="connsiteX1931" fmla="*/ 6672 w 102218"/>
                <a:gd name="connsiteY1931" fmla="*/ 21603 h 110308"/>
                <a:gd name="connsiteX1932" fmla="*/ 6672 w 102218"/>
                <a:gd name="connsiteY1932" fmla="*/ 21327 h 110308"/>
                <a:gd name="connsiteX1933" fmla="*/ 6948 w 102218"/>
                <a:gd name="connsiteY1933" fmla="*/ 21327 h 110308"/>
                <a:gd name="connsiteX1934" fmla="*/ 6948 w 102218"/>
                <a:gd name="connsiteY1934" fmla="*/ 21050 h 110308"/>
                <a:gd name="connsiteX1935" fmla="*/ 6948 w 102218"/>
                <a:gd name="connsiteY1935" fmla="*/ 20773 h 110308"/>
                <a:gd name="connsiteX1936" fmla="*/ 6948 w 102218"/>
                <a:gd name="connsiteY1936" fmla="*/ 20497 h 110308"/>
                <a:gd name="connsiteX1937" fmla="*/ 6672 w 102218"/>
                <a:gd name="connsiteY1937" fmla="*/ 20497 h 110308"/>
                <a:gd name="connsiteX1938" fmla="*/ 6672 w 102218"/>
                <a:gd name="connsiteY1938" fmla="*/ 20221 h 110308"/>
                <a:gd name="connsiteX1939" fmla="*/ 6396 w 102218"/>
                <a:gd name="connsiteY1939" fmla="*/ 20221 h 110308"/>
                <a:gd name="connsiteX1940" fmla="*/ 6120 w 102218"/>
                <a:gd name="connsiteY1940" fmla="*/ 20221 h 110308"/>
                <a:gd name="connsiteX1941" fmla="*/ 5844 w 102218"/>
                <a:gd name="connsiteY1941" fmla="*/ 20221 h 110308"/>
                <a:gd name="connsiteX1942" fmla="*/ 5844 w 102218"/>
                <a:gd name="connsiteY1942" fmla="*/ 19944 h 110308"/>
                <a:gd name="connsiteX1943" fmla="*/ 5567 w 102218"/>
                <a:gd name="connsiteY1943" fmla="*/ 19944 h 110308"/>
                <a:gd name="connsiteX1944" fmla="*/ 5291 w 102218"/>
                <a:gd name="connsiteY1944" fmla="*/ 19944 h 110308"/>
                <a:gd name="connsiteX1945" fmla="*/ 5291 w 102218"/>
                <a:gd name="connsiteY1945" fmla="*/ 19667 h 110308"/>
                <a:gd name="connsiteX1946" fmla="*/ 5015 w 102218"/>
                <a:gd name="connsiteY1946" fmla="*/ 19667 h 110308"/>
                <a:gd name="connsiteX1947" fmla="*/ 4738 w 102218"/>
                <a:gd name="connsiteY1947" fmla="*/ 19667 h 110308"/>
                <a:gd name="connsiteX1948" fmla="*/ 4738 w 102218"/>
                <a:gd name="connsiteY1948" fmla="*/ 19391 h 110308"/>
                <a:gd name="connsiteX1949" fmla="*/ 4738 w 102218"/>
                <a:gd name="connsiteY1949" fmla="*/ 19115 h 110308"/>
                <a:gd name="connsiteX1950" fmla="*/ 4738 w 102218"/>
                <a:gd name="connsiteY1950" fmla="*/ 18838 h 110308"/>
                <a:gd name="connsiteX1951" fmla="*/ 4738 w 102218"/>
                <a:gd name="connsiteY1951" fmla="*/ 18562 h 110308"/>
                <a:gd name="connsiteX1952" fmla="*/ 4738 w 102218"/>
                <a:gd name="connsiteY1952" fmla="*/ 18285 h 110308"/>
                <a:gd name="connsiteX1953" fmla="*/ 5015 w 102218"/>
                <a:gd name="connsiteY1953" fmla="*/ 18285 h 110308"/>
                <a:gd name="connsiteX1954" fmla="*/ 5015 w 102218"/>
                <a:gd name="connsiteY1954" fmla="*/ 18009 h 110308"/>
                <a:gd name="connsiteX1955" fmla="*/ 5291 w 102218"/>
                <a:gd name="connsiteY1955" fmla="*/ 18009 h 110308"/>
                <a:gd name="connsiteX1956" fmla="*/ 5291 w 102218"/>
                <a:gd name="connsiteY1956" fmla="*/ 17732 h 110308"/>
                <a:gd name="connsiteX1957" fmla="*/ 5291 w 102218"/>
                <a:gd name="connsiteY1957" fmla="*/ 17456 h 110308"/>
                <a:gd name="connsiteX1958" fmla="*/ 5291 w 102218"/>
                <a:gd name="connsiteY1958" fmla="*/ 17180 h 110308"/>
                <a:gd name="connsiteX1959" fmla="*/ 5291 w 102218"/>
                <a:gd name="connsiteY1959" fmla="*/ 16903 h 110308"/>
                <a:gd name="connsiteX1960" fmla="*/ 5291 w 102218"/>
                <a:gd name="connsiteY1960" fmla="*/ 16626 h 110308"/>
                <a:gd name="connsiteX1961" fmla="*/ 5291 w 102218"/>
                <a:gd name="connsiteY1961" fmla="*/ 16350 h 110308"/>
                <a:gd name="connsiteX1962" fmla="*/ 5291 w 102218"/>
                <a:gd name="connsiteY1962" fmla="*/ 16074 h 110308"/>
                <a:gd name="connsiteX1963" fmla="*/ 5291 w 102218"/>
                <a:gd name="connsiteY1963" fmla="*/ 15797 h 110308"/>
                <a:gd name="connsiteX1964" fmla="*/ 5291 w 102218"/>
                <a:gd name="connsiteY1964" fmla="*/ 15521 h 110308"/>
                <a:gd name="connsiteX1965" fmla="*/ 5015 w 102218"/>
                <a:gd name="connsiteY1965" fmla="*/ 15521 h 110308"/>
                <a:gd name="connsiteX1966" fmla="*/ 5015 w 102218"/>
                <a:gd name="connsiteY1966" fmla="*/ 15244 h 110308"/>
                <a:gd name="connsiteX1967" fmla="*/ 4738 w 102218"/>
                <a:gd name="connsiteY1967" fmla="*/ 15244 h 110308"/>
                <a:gd name="connsiteX1968" fmla="*/ 4462 w 102218"/>
                <a:gd name="connsiteY1968" fmla="*/ 15244 h 110308"/>
                <a:gd name="connsiteX1969" fmla="*/ 4186 w 102218"/>
                <a:gd name="connsiteY1969" fmla="*/ 15244 h 110308"/>
                <a:gd name="connsiteX1970" fmla="*/ 4186 w 102218"/>
                <a:gd name="connsiteY1970" fmla="*/ 15521 h 110308"/>
                <a:gd name="connsiteX1971" fmla="*/ 3910 w 102218"/>
                <a:gd name="connsiteY1971" fmla="*/ 15521 h 110308"/>
                <a:gd name="connsiteX1972" fmla="*/ 3633 w 102218"/>
                <a:gd name="connsiteY1972" fmla="*/ 15521 h 110308"/>
                <a:gd name="connsiteX1973" fmla="*/ 3633 w 102218"/>
                <a:gd name="connsiteY1973" fmla="*/ 15244 h 110308"/>
                <a:gd name="connsiteX1974" fmla="*/ 3357 w 102218"/>
                <a:gd name="connsiteY1974" fmla="*/ 15244 h 110308"/>
                <a:gd name="connsiteX1975" fmla="*/ 3357 w 102218"/>
                <a:gd name="connsiteY1975" fmla="*/ 14968 h 110308"/>
                <a:gd name="connsiteX1976" fmla="*/ 3081 w 102218"/>
                <a:gd name="connsiteY1976" fmla="*/ 14968 h 110308"/>
                <a:gd name="connsiteX1977" fmla="*/ 3081 w 102218"/>
                <a:gd name="connsiteY1977" fmla="*/ 14691 h 110308"/>
                <a:gd name="connsiteX1978" fmla="*/ 2804 w 102218"/>
                <a:gd name="connsiteY1978" fmla="*/ 14691 h 110308"/>
                <a:gd name="connsiteX1979" fmla="*/ 2528 w 102218"/>
                <a:gd name="connsiteY1979" fmla="*/ 14415 h 110308"/>
                <a:gd name="connsiteX1980" fmla="*/ 2252 w 102218"/>
                <a:gd name="connsiteY1980" fmla="*/ 14415 h 110308"/>
                <a:gd name="connsiteX1981" fmla="*/ 2252 w 102218"/>
                <a:gd name="connsiteY1981" fmla="*/ 14138 h 110308"/>
                <a:gd name="connsiteX1982" fmla="*/ 1976 w 102218"/>
                <a:gd name="connsiteY1982" fmla="*/ 14138 h 110308"/>
                <a:gd name="connsiteX1983" fmla="*/ 1976 w 102218"/>
                <a:gd name="connsiteY1983" fmla="*/ 13862 h 110308"/>
                <a:gd name="connsiteX1984" fmla="*/ 1700 w 102218"/>
                <a:gd name="connsiteY1984" fmla="*/ 13862 h 110308"/>
                <a:gd name="connsiteX1985" fmla="*/ 1700 w 102218"/>
                <a:gd name="connsiteY1985" fmla="*/ 13585 h 110308"/>
                <a:gd name="connsiteX1986" fmla="*/ 1423 w 102218"/>
                <a:gd name="connsiteY1986" fmla="*/ 13585 h 110308"/>
                <a:gd name="connsiteX1987" fmla="*/ 1423 w 102218"/>
                <a:gd name="connsiteY1987" fmla="*/ 13309 h 110308"/>
                <a:gd name="connsiteX1988" fmla="*/ 1147 w 102218"/>
                <a:gd name="connsiteY1988" fmla="*/ 13309 h 110308"/>
                <a:gd name="connsiteX1989" fmla="*/ 1147 w 102218"/>
                <a:gd name="connsiteY1989" fmla="*/ 13033 h 110308"/>
                <a:gd name="connsiteX1990" fmla="*/ 871 w 102218"/>
                <a:gd name="connsiteY1990" fmla="*/ 13033 h 110308"/>
                <a:gd name="connsiteX1991" fmla="*/ 871 w 102218"/>
                <a:gd name="connsiteY1991" fmla="*/ 12756 h 110308"/>
                <a:gd name="connsiteX1992" fmla="*/ 595 w 102218"/>
                <a:gd name="connsiteY1992" fmla="*/ 12756 h 110308"/>
                <a:gd name="connsiteX1993" fmla="*/ 318 w 102218"/>
                <a:gd name="connsiteY1993" fmla="*/ 12479 h 110308"/>
                <a:gd name="connsiteX1994" fmla="*/ 42 w 102218"/>
                <a:gd name="connsiteY1994" fmla="*/ 12203 h 110308"/>
                <a:gd name="connsiteX1995" fmla="*/ 318 w 102218"/>
                <a:gd name="connsiteY1995" fmla="*/ 12203 h 110308"/>
                <a:gd name="connsiteX1996" fmla="*/ 318 w 102218"/>
                <a:gd name="connsiteY1996" fmla="*/ 11927 h 110308"/>
                <a:gd name="connsiteX1997" fmla="*/ 595 w 102218"/>
                <a:gd name="connsiteY1997" fmla="*/ 11650 h 110308"/>
                <a:gd name="connsiteX1998" fmla="*/ 871 w 102218"/>
                <a:gd name="connsiteY1998" fmla="*/ 11374 h 110308"/>
                <a:gd name="connsiteX1999" fmla="*/ 1147 w 102218"/>
                <a:gd name="connsiteY1999" fmla="*/ 11097 h 110308"/>
                <a:gd name="connsiteX2000" fmla="*/ 1423 w 102218"/>
                <a:gd name="connsiteY2000" fmla="*/ 10821 h 110308"/>
                <a:gd name="connsiteX2001" fmla="*/ 1423 w 102218"/>
                <a:gd name="connsiteY2001" fmla="*/ 10544 h 110308"/>
                <a:gd name="connsiteX2002" fmla="*/ 1700 w 102218"/>
                <a:gd name="connsiteY2002" fmla="*/ 10544 h 110308"/>
                <a:gd name="connsiteX2003" fmla="*/ 1700 w 102218"/>
                <a:gd name="connsiteY2003" fmla="*/ 10544 h 110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</a:cxnLst>
              <a:rect l="l" t="t" r="r" b="b"/>
              <a:pathLst>
                <a:path w="102218" h="110308">
                  <a:moveTo>
                    <a:pt x="1700" y="10544"/>
                  </a:moveTo>
                  <a:lnTo>
                    <a:pt x="1976" y="10544"/>
                  </a:lnTo>
                  <a:lnTo>
                    <a:pt x="1976" y="10821"/>
                  </a:lnTo>
                  <a:lnTo>
                    <a:pt x="2252" y="10821"/>
                  </a:lnTo>
                  <a:lnTo>
                    <a:pt x="2252" y="11097"/>
                  </a:lnTo>
                  <a:lnTo>
                    <a:pt x="2528" y="11097"/>
                  </a:lnTo>
                  <a:lnTo>
                    <a:pt x="2528" y="11374"/>
                  </a:lnTo>
                  <a:lnTo>
                    <a:pt x="2804" y="11374"/>
                  </a:lnTo>
                  <a:lnTo>
                    <a:pt x="2804" y="11650"/>
                  </a:lnTo>
                  <a:lnTo>
                    <a:pt x="3081" y="11650"/>
                  </a:lnTo>
                  <a:lnTo>
                    <a:pt x="3357" y="11650"/>
                  </a:lnTo>
                  <a:lnTo>
                    <a:pt x="3357" y="11927"/>
                  </a:lnTo>
                  <a:lnTo>
                    <a:pt x="3633" y="11927"/>
                  </a:lnTo>
                  <a:lnTo>
                    <a:pt x="3633" y="12203"/>
                  </a:lnTo>
                  <a:lnTo>
                    <a:pt x="3910" y="12203"/>
                  </a:lnTo>
                  <a:lnTo>
                    <a:pt x="3910" y="12479"/>
                  </a:lnTo>
                  <a:lnTo>
                    <a:pt x="4186" y="12479"/>
                  </a:lnTo>
                  <a:lnTo>
                    <a:pt x="4462" y="12479"/>
                  </a:lnTo>
                  <a:lnTo>
                    <a:pt x="4738" y="12479"/>
                  </a:lnTo>
                  <a:lnTo>
                    <a:pt x="4738" y="12203"/>
                  </a:lnTo>
                  <a:lnTo>
                    <a:pt x="5015" y="12203"/>
                  </a:lnTo>
                  <a:lnTo>
                    <a:pt x="5015" y="11927"/>
                  </a:lnTo>
                  <a:lnTo>
                    <a:pt x="5291" y="11927"/>
                  </a:lnTo>
                  <a:lnTo>
                    <a:pt x="5567" y="11927"/>
                  </a:lnTo>
                  <a:lnTo>
                    <a:pt x="5567" y="11650"/>
                  </a:lnTo>
                  <a:lnTo>
                    <a:pt x="5844" y="11650"/>
                  </a:lnTo>
                  <a:lnTo>
                    <a:pt x="6120" y="11650"/>
                  </a:lnTo>
                  <a:lnTo>
                    <a:pt x="6120" y="11374"/>
                  </a:lnTo>
                  <a:lnTo>
                    <a:pt x="6396" y="11374"/>
                  </a:lnTo>
                  <a:lnTo>
                    <a:pt x="6672" y="11374"/>
                  </a:lnTo>
                  <a:lnTo>
                    <a:pt x="6672" y="11097"/>
                  </a:lnTo>
                  <a:lnTo>
                    <a:pt x="6948" y="11097"/>
                  </a:lnTo>
                  <a:lnTo>
                    <a:pt x="7225" y="11097"/>
                  </a:lnTo>
                  <a:lnTo>
                    <a:pt x="7225" y="10821"/>
                  </a:lnTo>
                  <a:lnTo>
                    <a:pt x="7501" y="10821"/>
                  </a:lnTo>
                  <a:lnTo>
                    <a:pt x="7777" y="10821"/>
                  </a:lnTo>
                  <a:lnTo>
                    <a:pt x="7777" y="10544"/>
                  </a:lnTo>
                  <a:lnTo>
                    <a:pt x="8054" y="10544"/>
                  </a:lnTo>
                  <a:lnTo>
                    <a:pt x="8330" y="10544"/>
                  </a:lnTo>
                  <a:lnTo>
                    <a:pt x="8330" y="10268"/>
                  </a:lnTo>
                  <a:lnTo>
                    <a:pt x="8606" y="10268"/>
                  </a:lnTo>
                  <a:lnTo>
                    <a:pt x="8606" y="9991"/>
                  </a:lnTo>
                  <a:lnTo>
                    <a:pt x="8882" y="9991"/>
                  </a:lnTo>
                  <a:lnTo>
                    <a:pt x="8882" y="9715"/>
                  </a:lnTo>
                  <a:lnTo>
                    <a:pt x="9159" y="9715"/>
                  </a:lnTo>
                  <a:lnTo>
                    <a:pt x="9159" y="9438"/>
                  </a:lnTo>
                  <a:lnTo>
                    <a:pt x="9435" y="9438"/>
                  </a:lnTo>
                  <a:lnTo>
                    <a:pt x="9435" y="9162"/>
                  </a:lnTo>
                  <a:lnTo>
                    <a:pt x="9435" y="8886"/>
                  </a:lnTo>
                  <a:lnTo>
                    <a:pt x="9711" y="8886"/>
                  </a:lnTo>
                  <a:lnTo>
                    <a:pt x="9711" y="8609"/>
                  </a:lnTo>
                  <a:lnTo>
                    <a:pt x="9711" y="8333"/>
                  </a:lnTo>
                  <a:lnTo>
                    <a:pt x="9711" y="8056"/>
                  </a:lnTo>
                  <a:lnTo>
                    <a:pt x="9711" y="7780"/>
                  </a:lnTo>
                  <a:lnTo>
                    <a:pt x="9711" y="7503"/>
                  </a:lnTo>
                  <a:lnTo>
                    <a:pt x="9711" y="7227"/>
                  </a:lnTo>
                  <a:lnTo>
                    <a:pt x="9435" y="7227"/>
                  </a:lnTo>
                  <a:lnTo>
                    <a:pt x="9435" y="6950"/>
                  </a:lnTo>
                  <a:lnTo>
                    <a:pt x="9159" y="6674"/>
                  </a:lnTo>
                  <a:lnTo>
                    <a:pt x="9159" y="6397"/>
                  </a:lnTo>
                  <a:lnTo>
                    <a:pt x="8882" y="6397"/>
                  </a:lnTo>
                  <a:lnTo>
                    <a:pt x="8606" y="6397"/>
                  </a:lnTo>
                  <a:lnTo>
                    <a:pt x="8606" y="6121"/>
                  </a:lnTo>
                  <a:lnTo>
                    <a:pt x="8330" y="6121"/>
                  </a:lnTo>
                  <a:lnTo>
                    <a:pt x="8054" y="6121"/>
                  </a:lnTo>
                  <a:lnTo>
                    <a:pt x="8054" y="5844"/>
                  </a:lnTo>
                  <a:lnTo>
                    <a:pt x="7777" y="5844"/>
                  </a:lnTo>
                  <a:lnTo>
                    <a:pt x="7501" y="5844"/>
                  </a:lnTo>
                  <a:lnTo>
                    <a:pt x="7225" y="5844"/>
                  </a:lnTo>
                  <a:lnTo>
                    <a:pt x="6948" y="5844"/>
                  </a:lnTo>
                  <a:lnTo>
                    <a:pt x="6672" y="5844"/>
                  </a:lnTo>
                  <a:lnTo>
                    <a:pt x="6396" y="5844"/>
                  </a:lnTo>
                  <a:lnTo>
                    <a:pt x="6396" y="5568"/>
                  </a:lnTo>
                  <a:lnTo>
                    <a:pt x="6120" y="5568"/>
                  </a:lnTo>
                  <a:lnTo>
                    <a:pt x="6120" y="5292"/>
                  </a:lnTo>
                  <a:lnTo>
                    <a:pt x="5844" y="5292"/>
                  </a:lnTo>
                  <a:lnTo>
                    <a:pt x="5844" y="5015"/>
                  </a:lnTo>
                  <a:lnTo>
                    <a:pt x="5844" y="4739"/>
                  </a:lnTo>
                  <a:lnTo>
                    <a:pt x="5844" y="4462"/>
                  </a:lnTo>
                  <a:lnTo>
                    <a:pt x="5844" y="4186"/>
                  </a:lnTo>
                  <a:lnTo>
                    <a:pt x="5844" y="3909"/>
                  </a:lnTo>
                  <a:lnTo>
                    <a:pt x="6120" y="3633"/>
                  </a:lnTo>
                  <a:lnTo>
                    <a:pt x="6120" y="3356"/>
                  </a:lnTo>
                  <a:lnTo>
                    <a:pt x="6396" y="3356"/>
                  </a:lnTo>
                  <a:lnTo>
                    <a:pt x="6396" y="3080"/>
                  </a:lnTo>
                  <a:lnTo>
                    <a:pt x="6672" y="3080"/>
                  </a:lnTo>
                  <a:lnTo>
                    <a:pt x="6672" y="2803"/>
                  </a:lnTo>
                  <a:lnTo>
                    <a:pt x="6948" y="2803"/>
                  </a:lnTo>
                  <a:lnTo>
                    <a:pt x="6948" y="2527"/>
                  </a:lnTo>
                  <a:lnTo>
                    <a:pt x="7225" y="2527"/>
                  </a:lnTo>
                  <a:lnTo>
                    <a:pt x="7501" y="2250"/>
                  </a:lnTo>
                  <a:lnTo>
                    <a:pt x="7777" y="2250"/>
                  </a:lnTo>
                  <a:lnTo>
                    <a:pt x="7777" y="1974"/>
                  </a:lnTo>
                  <a:lnTo>
                    <a:pt x="8054" y="1974"/>
                  </a:lnTo>
                  <a:lnTo>
                    <a:pt x="8054" y="1697"/>
                  </a:lnTo>
                  <a:lnTo>
                    <a:pt x="8330" y="1697"/>
                  </a:lnTo>
                  <a:lnTo>
                    <a:pt x="8330" y="1421"/>
                  </a:lnTo>
                  <a:lnTo>
                    <a:pt x="8330" y="1145"/>
                  </a:lnTo>
                  <a:lnTo>
                    <a:pt x="8606" y="1145"/>
                  </a:lnTo>
                  <a:lnTo>
                    <a:pt x="8606" y="868"/>
                  </a:lnTo>
                  <a:lnTo>
                    <a:pt x="8882" y="592"/>
                  </a:lnTo>
                  <a:lnTo>
                    <a:pt x="8882" y="315"/>
                  </a:lnTo>
                  <a:lnTo>
                    <a:pt x="8882" y="39"/>
                  </a:lnTo>
                  <a:lnTo>
                    <a:pt x="8606" y="39"/>
                  </a:lnTo>
                  <a:lnTo>
                    <a:pt x="8882" y="39"/>
                  </a:lnTo>
                  <a:lnTo>
                    <a:pt x="8882" y="315"/>
                  </a:lnTo>
                  <a:lnTo>
                    <a:pt x="9159" y="315"/>
                  </a:lnTo>
                  <a:lnTo>
                    <a:pt x="9435" y="315"/>
                  </a:lnTo>
                  <a:lnTo>
                    <a:pt x="9435" y="592"/>
                  </a:lnTo>
                  <a:lnTo>
                    <a:pt x="9711" y="592"/>
                  </a:lnTo>
                  <a:lnTo>
                    <a:pt x="9988" y="592"/>
                  </a:lnTo>
                  <a:lnTo>
                    <a:pt x="10264" y="592"/>
                  </a:lnTo>
                  <a:lnTo>
                    <a:pt x="10540" y="592"/>
                  </a:lnTo>
                  <a:lnTo>
                    <a:pt x="10816" y="592"/>
                  </a:lnTo>
                  <a:lnTo>
                    <a:pt x="10816" y="315"/>
                  </a:lnTo>
                  <a:lnTo>
                    <a:pt x="11092" y="315"/>
                  </a:lnTo>
                  <a:lnTo>
                    <a:pt x="11092" y="592"/>
                  </a:lnTo>
                  <a:lnTo>
                    <a:pt x="11369" y="592"/>
                  </a:lnTo>
                  <a:lnTo>
                    <a:pt x="11645" y="592"/>
                  </a:lnTo>
                  <a:lnTo>
                    <a:pt x="11645" y="868"/>
                  </a:lnTo>
                  <a:lnTo>
                    <a:pt x="11645" y="1145"/>
                  </a:lnTo>
                  <a:lnTo>
                    <a:pt x="11921" y="1145"/>
                  </a:lnTo>
                  <a:lnTo>
                    <a:pt x="11921" y="1421"/>
                  </a:lnTo>
                  <a:lnTo>
                    <a:pt x="12198" y="1421"/>
                  </a:lnTo>
                  <a:lnTo>
                    <a:pt x="12474" y="1421"/>
                  </a:lnTo>
                  <a:lnTo>
                    <a:pt x="12750" y="1421"/>
                  </a:lnTo>
                  <a:lnTo>
                    <a:pt x="12750" y="1697"/>
                  </a:lnTo>
                  <a:lnTo>
                    <a:pt x="13026" y="1697"/>
                  </a:lnTo>
                  <a:lnTo>
                    <a:pt x="13303" y="1697"/>
                  </a:lnTo>
                  <a:lnTo>
                    <a:pt x="13579" y="1697"/>
                  </a:lnTo>
                  <a:lnTo>
                    <a:pt x="13579" y="1974"/>
                  </a:lnTo>
                  <a:lnTo>
                    <a:pt x="13855" y="1974"/>
                  </a:lnTo>
                  <a:lnTo>
                    <a:pt x="13855" y="2250"/>
                  </a:lnTo>
                  <a:lnTo>
                    <a:pt x="14132" y="2250"/>
                  </a:lnTo>
                  <a:lnTo>
                    <a:pt x="14132" y="2527"/>
                  </a:lnTo>
                  <a:lnTo>
                    <a:pt x="14408" y="2527"/>
                  </a:lnTo>
                  <a:lnTo>
                    <a:pt x="14684" y="2527"/>
                  </a:lnTo>
                  <a:lnTo>
                    <a:pt x="14960" y="2527"/>
                  </a:lnTo>
                  <a:lnTo>
                    <a:pt x="15236" y="2527"/>
                  </a:lnTo>
                  <a:lnTo>
                    <a:pt x="15513" y="2527"/>
                  </a:lnTo>
                  <a:lnTo>
                    <a:pt x="15789" y="2527"/>
                  </a:lnTo>
                  <a:lnTo>
                    <a:pt x="16065" y="2527"/>
                  </a:lnTo>
                  <a:lnTo>
                    <a:pt x="16341" y="2527"/>
                  </a:lnTo>
                  <a:lnTo>
                    <a:pt x="16618" y="2527"/>
                  </a:lnTo>
                  <a:lnTo>
                    <a:pt x="16618" y="2803"/>
                  </a:lnTo>
                  <a:lnTo>
                    <a:pt x="16894" y="2803"/>
                  </a:lnTo>
                  <a:lnTo>
                    <a:pt x="16894" y="3080"/>
                  </a:lnTo>
                  <a:lnTo>
                    <a:pt x="16894" y="3356"/>
                  </a:lnTo>
                  <a:lnTo>
                    <a:pt x="16894" y="3633"/>
                  </a:lnTo>
                  <a:lnTo>
                    <a:pt x="17170" y="3633"/>
                  </a:lnTo>
                  <a:lnTo>
                    <a:pt x="17170" y="3909"/>
                  </a:lnTo>
                  <a:lnTo>
                    <a:pt x="17447" y="3909"/>
                  </a:lnTo>
                  <a:lnTo>
                    <a:pt x="17723" y="3909"/>
                  </a:lnTo>
                  <a:lnTo>
                    <a:pt x="17999" y="3909"/>
                  </a:lnTo>
                  <a:lnTo>
                    <a:pt x="18276" y="3633"/>
                  </a:lnTo>
                  <a:lnTo>
                    <a:pt x="18552" y="3633"/>
                  </a:lnTo>
                  <a:lnTo>
                    <a:pt x="18552" y="3356"/>
                  </a:lnTo>
                  <a:lnTo>
                    <a:pt x="18828" y="3356"/>
                  </a:lnTo>
                  <a:lnTo>
                    <a:pt x="19104" y="3356"/>
                  </a:lnTo>
                  <a:lnTo>
                    <a:pt x="19380" y="3356"/>
                  </a:lnTo>
                  <a:lnTo>
                    <a:pt x="19657" y="3356"/>
                  </a:lnTo>
                  <a:lnTo>
                    <a:pt x="19933" y="3633"/>
                  </a:lnTo>
                  <a:lnTo>
                    <a:pt x="20209" y="3633"/>
                  </a:lnTo>
                  <a:lnTo>
                    <a:pt x="20485" y="3633"/>
                  </a:lnTo>
                  <a:lnTo>
                    <a:pt x="20762" y="3633"/>
                  </a:lnTo>
                  <a:lnTo>
                    <a:pt x="21038" y="3633"/>
                  </a:lnTo>
                  <a:lnTo>
                    <a:pt x="21038" y="3909"/>
                  </a:lnTo>
                  <a:lnTo>
                    <a:pt x="21314" y="3909"/>
                  </a:lnTo>
                  <a:lnTo>
                    <a:pt x="21591" y="3909"/>
                  </a:lnTo>
                  <a:lnTo>
                    <a:pt x="21591" y="4186"/>
                  </a:lnTo>
                  <a:lnTo>
                    <a:pt x="21314" y="4186"/>
                  </a:lnTo>
                  <a:lnTo>
                    <a:pt x="21314" y="4462"/>
                  </a:lnTo>
                  <a:lnTo>
                    <a:pt x="21038" y="4462"/>
                  </a:lnTo>
                  <a:lnTo>
                    <a:pt x="21038" y="4739"/>
                  </a:lnTo>
                  <a:lnTo>
                    <a:pt x="20762" y="4739"/>
                  </a:lnTo>
                  <a:lnTo>
                    <a:pt x="20762" y="5015"/>
                  </a:lnTo>
                  <a:lnTo>
                    <a:pt x="20485" y="5015"/>
                  </a:lnTo>
                  <a:lnTo>
                    <a:pt x="20485" y="5292"/>
                  </a:lnTo>
                  <a:lnTo>
                    <a:pt x="20485" y="5568"/>
                  </a:lnTo>
                  <a:lnTo>
                    <a:pt x="20209" y="5568"/>
                  </a:lnTo>
                  <a:lnTo>
                    <a:pt x="20209" y="5844"/>
                  </a:lnTo>
                  <a:lnTo>
                    <a:pt x="20209" y="6121"/>
                  </a:lnTo>
                  <a:lnTo>
                    <a:pt x="20209" y="6397"/>
                  </a:lnTo>
                  <a:lnTo>
                    <a:pt x="19933" y="6674"/>
                  </a:lnTo>
                  <a:lnTo>
                    <a:pt x="19657" y="6950"/>
                  </a:lnTo>
                  <a:lnTo>
                    <a:pt x="19933" y="6950"/>
                  </a:lnTo>
                  <a:lnTo>
                    <a:pt x="20209" y="6950"/>
                  </a:lnTo>
                  <a:lnTo>
                    <a:pt x="20485" y="6950"/>
                  </a:lnTo>
                  <a:lnTo>
                    <a:pt x="20762" y="6950"/>
                  </a:lnTo>
                  <a:lnTo>
                    <a:pt x="21038" y="6950"/>
                  </a:lnTo>
                  <a:lnTo>
                    <a:pt x="21314" y="6950"/>
                  </a:lnTo>
                  <a:lnTo>
                    <a:pt x="21591" y="6950"/>
                  </a:lnTo>
                  <a:lnTo>
                    <a:pt x="21867" y="6674"/>
                  </a:lnTo>
                  <a:lnTo>
                    <a:pt x="22143" y="6674"/>
                  </a:lnTo>
                  <a:lnTo>
                    <a:pt x="22420" y="6674"/>
                  </a:lnTo>
                  <a:lnTo>
                    <a:pt x="22696" y="6674"/>
                  </a:lnTo>
                  <a:lnTo>
                    <a:pt x="22972" y="6674"/>
                  </a:lnTo>
                  <a:lnTo>
                    <a:pt x="23248" y="6674"/>
                  </a:lnTo>
                  <a:lnTo>
                    <a:pt x="23524" y="6674"/>
                  </a:lnTo>
                  <a:lnTo>
                    <a:pt x="23801" y="6674"/>
                  </a:lnTo>
                  <a:lnTo>
                    <a:pt x="24077" y="6674"/>
                  </a:lnTo>
                  <a:lnTo>
                    <a:pt x="24353" y="6674"/>
                  </a:lnTo>
                  <a:lnTo>
                    <a:pt x="24629" y="6674"/>
                  </a:lnTo>
                  <a:lnTo>
                    <a:pt x="24906" y="6674"/>
                  </a:lnTo>
                  <a:lnTo>
                    <a:pt x="24906" y="6397"/>
                  </a:lnTo>
                  <a:lnTo>
                    <a:pt x="24906" y="6121"/>
                  </a:lnTo>
                  <a:lnTo>
                    <a:pt x="24906" y="5844"/>
                  </a:lnTo>
                  <a:lnTo>
                    <a:pt x="24629" y="5844"/>
                  </a:lnTo>
                  <a:lnTo>
                    <a:pt x="24629" y="5568"/>
                  </a:lnTo>
                  <a:lnTo>
                    <a:pt x="24629" y="5292"/>
                  </a:lnTo>
                  <a:lnTo>
                    <a:pt x="24629" y="5015"/>
                  </a:lnTo>
                  <a:lnTo>
                    <a:pt x="24353" y="5015"/>
                  </a:lnTo>
                  <a:lnTo>
                    <a:pt x="24353" y="4739"/>
                  </a:lnTo>
                  <a:lnTo>
                    <a:pt x="24629" y="4739"/>
                  </a:lnTo>
                  <a:lnTo>
                    <a:pt x="24906" y="4739"/>
                  </a:lnTo>
                  <a:lnTo>
                    <a:pt x="25182" y="4739"/>
                  </a:lnTo>
                  <a:lnTo>
                    <a:pt x="25458" y="4739"/>
                  </a:lnTo>
                  <a:lnTo>
                    <a:pt x="25735" y="4739"/>
                  </a:lnTo>
                  <a:lnTo>
                    <a:pt x="26011" y="4739"/>
                  </a:lnTo>
                  <a:lnTo>
                    <a:pt x="26287" y="4739"/>
                  </a:lnTo>
                  <a:lnTo>
                    <a:pt x="26563" y="4739"/>
                  </a:lnTo>
                  <a:lnTo>
                    <a:pt x="26840" y="4739"/>
                  </a:lnTo>
                  <a:lnTo>
                    <a:pt x="27116" y="4739"/>
                  </a:lnTo>
                  <a:lnTo>
                    <a:pt x="27116" y="5015"/>
                  </a:lnTo>
                  <a:lnTo>
                    <a:pt x="27392" y="5015"/>
                  </a:lnTo>
                  <a:lnTo>
                    <a:pt x="27668" y="5015"/>
                  </a:lnTo>
                  <a:lnTo>
                    <a:pt x="27668" y="5292"/>
                  </a:lnTo>
                  <a:lnTo>
                    <a:pt x="27668" y="5568"/>
                  </a:lnTo>
                  <a:lnTo>
                    <a:pt x="27668" y="5844"/>
                  </a:lnTo>
                  <a:lnTo>
                    <a:pt x="27945" y="5844"/>
                  </a:lnTo>
                  <a:lnTo>
                    <a:pt x="27945" y="6121"/>
                  </a:lnTo>
                  <a:lnTo>
                    <a:pt x="27945" y="6397"/>
                  </a:lnTo>
                  <a:lnTo>
                    <a:pt x="27945" y="6674"/>
                  </a:lnTo>
                  <a:lnTo>
                    <a:pt x="27945" y="6950"/>
                  </a:lnTo>
                  <a:lnTo>
                    <a:pt x="27945" y="7227"/>
                  </a:lnTo>
                  <a:lnTo>
                    <a:pt x="27945" y="7503"/>
                  </a:lnTo>
                  <a:lnTo>
                    <a:pt x="27945" y="7780"/>
                  </a:lnTo>
                  <a:lnTo>
                    <a:pt x="27945" y="8056"/>
                  </a:lnTo>
                  <a:lnTo>
                    <a:pt x="27945" y="8333"/>
                  </a:lnTo>
                  <a:lnTo>
                    <a:pt x="27668" y="8333"/>
                  </a:lnTo>
                  <a:lnTo>
                    <a:pt x="27668" y="8609"/>
                  </a:lnTo>
                  <a:lnTo>
                    <a:pt x="27392" y="8609"/>
                  </a:lnTo>
                  <a:lnTo>
                    <a:pt x="27392" y="8886"/>
                  </a:lnTo>
                  <a:lnTo>
                    <a:pt x="27116" y="8886"/>
                  </a:lnTo>
                  <a:lnTo>
                    <a:pt x="27116" y="9162"/>
                  </a:lnTo>
                  <a:lnTo>
                    <a:pt x="27116" y="9438"/>
                  </a:lnTo>
                  <a:lnTo>
                    <a:pt x="27116" y="9715"/>
                  </a:lnTo>
                  <a:lnTo>
                    <a:pt x="27116" y="9991"/>
                  </a:lnTo>
                  <a:lnTo>
                    <a:pt x="27116" y="10268"/>
                  </a:lnTo>
                  <a:lnTo>
                    <a:pt x="27116" y="10544"/>
                  </a:lnTo>
                  <a:lnTo>
                    <a:pt x="27392" y="10544"/>
                  </a:lnTo>
                  <a:lnTo>
                    <a:pt x="27668" y="10544"/>
                  </a:lnTo>
                  <a:lnTo>
                    <a:pt x="27668" y="10821"/>
                  </a:lnTo>
                  <a:lnTo>
                    <a:pt x="27945" y="10821"/>
                  </a:lnTo>
                  <a:lnTo>
                    <a:pt x="28221" y="10821"/>
                  </a:lnTo>
                  <a:lnTo>
                    <a:pt x="28497" y="10821"/>
                  </a:lnTo>
                  <a:lnTo>
                    <a:pt x="28497" y="11097"/>
                  </a:lnTo>
                  <a:lnTo>
                    <a:pt x="28773" y="11097"/>
                  </a:lnTo>
                  <a:lnTo>
                    <a:pt x="29050" y="11097"/>
                  </a:lnTo>
                  <a:lnTo>
                    <a:pt x="29326" y="11097"/>
                  </a:lnTo>
                  <a:lnTo>
                    <a:pt x="29326" y="10821"/>
                  </a:lnTo>
                  <a:lnTo>
                    <a:pt x="29602" y="10821"/>
                  </a:lnTo>
                  <a:lnTo>
                    <a:pt x="29879" y="10821"/>
                  </a:lnTo>
                  <a:lnTo>
                    <a:pt x="29879" y="11097"/>
                  </a:lnTo>
                  <a:lnTo>
                    <a:pt x="30155" y="11097"/>
                  </a:lnTo>
                  <a:lnTo>
                    <a:pt x="30431" y="11097"/>
                  </a:lnTo>
                  <a:lnTo>
                    <a:pt x="30707" y="11097"/>
                  </a:lnTo>
                  <a:lnTo>
                    <a:pt x="30984" y="11097"/>
                  </a:lnTo>
                  <a:lnTo>
                    <a:pt x="31260" y="11097"/>
                  </a:lnTo>
                  <a:lnTo>
                    <a:pt x="31536" y="11097"/>
                  </a:lnTo>
                  <a:lnTo>
                    <a:pt x="31536" y="11374"/>
                  </a:lnTo>
                  <a:lnTo>
                    <a:pt x="31812" y="11374"/>
                  </a:lnTo>
                  <a:lnTo>
                    <a:pt x="32089" y="11374"/>
                  </a:lnTo>
                  <a:lnTo>
                    <a:pt x="32089" y="11097"/>
                  </a:lnTo>
                  <a:lnTo>
                    <a:pt x="32089" y="10821"/>
                  </a:lnTo>
                  <a:lnTo>
                    <a:pt x="31812" y="10821"/>
                  </a:lnTo>
                  <a:lnTo>
                    <a:pt x="31812" y="10544"/>
                  </a:lnTo>
                  <a:lnTo>
                    <a:pt x="31812" y="10268"/>
                  </a:lnTo>
                  <a:lnTo>
                    <a:pt x="31812" y="9991"/>
                  </a:lnTo>
                  <a:lnTo>
                    <a:pt x="31536" y="9991"/>
                  </a:lnTo>
                  <a:lnTo>
                    <a:pt x="31536" y="9715"/>
                  </a:lnTo>
                  <a:lnTo>
                    <a:pt x="31536" y="9438"/>
                  </a:lnTo>
                  <a:lnTo>
                    <a:pt x="31536" y="9162"/>
                  </a:lnTo>
                  <a:lnTo>
                    <a:pt x="31260" y="8886"/>
                  </a:lnTo>
                  <a:lnTo>
                    <a:pt x="31536" y="8886"/>
                  </a:lnTo>
                  <a:lnTo>
                    <a:pt x="31536" y="8609"/>
                  </a:lnTo>
                  <a:lnTo>
                    <a:pt x="31812" y="8333"/>
                  </a:lnTo>
                  <a:lnTo>
                    <a:pt x="32089" y="8333"/>
                  </a:lnTo>
                  <a:lnTo>
                    <a:pt x="32089" y="8056"/>
                  </a:lnTo>
                  <a:lnTo>
                    <a:pt x="32365" y="8056"/>
                  </a:lnTo>
                  <a:lnTo>
                    <a:pt x="32365" y="7780"/>
                  </a:lnTo>
                  <a:lnTo>
                    <a:pt x="32365" y="7503"/>
                  </a:lnTo>
                  <a:lnTo>
                    <a:pt x="32365" y="7227"/>
                  </a:lnTo>
                  <a:lnTo>
                    <a:pt x="32089" y="6950"/>
                  </a:lnTo>
                  <a:lnTo>
                    <a:pt x="32089" y="6674"/>
                  </a:lnTo>
                  <a:lnTo>
                    <a:pt x="32089" y="6397"/>
                  </a:lnTo>
                  <a:lnTo>
                    <a:pt x="32089" y="6121"/>
                  </a:lnTo>
                  <a:lnTo>
                    <a:pt x="32365" y="6121"/>
                  </a:lnTo>
                  <a:lnTo>
                    <a:pt x="32365" y="5844"/>
                  </a:lnTo>
                  <a:lnTo>
                    <a:pt x="32365" y="5568"/>
                  </a:lnTo>
                  <a:lnTo>
                    <a:pt x="32365" y="5292"/>
                  </a:lnTo>
                  <a:lnTo>
                    <a:pt x="32641" y="5292"/>
                  </a:lnTo>
                  <a:lnTo>
                    <a:pt x="32917" y="5292"/>
                  </a:lnTo>
                  <a:lnTo>
                    <a:pt x="33194" y="5292"/>
                  </a:lnTo>
                  <a:lnTo>
                    <a:pt x="33470" y="5292"/>
                  </a:lnTo>
                  <a:lnTo>
                    <a:pt x="33746" y="5292"/>
                  </a:lnTo>
                  <a:lnTo>
                    <a:pt x="34023" y="5292"/>
                  </a:lnTo>
                  <a:lnTo>
                    <a:pt x="34299" y="5292"/>
                  </a:lnTo>
                  <a:lnTo>
                    <a:pt x="34575" y="5292"/>
                  </a:lnTo>
                  <a:lnTo>
                    <a:pt x="34575" y="5568"/>
                  </a:lnTo>
                  <a:lnTo>
                    <a:pt x="34575" y="5844"/>
                  </a:lnTo>
                  <a:lnTo>
                    <a:pt x="34575" y="6121"/>
                  </a:lnTo>
                  <a:lnTo>
                    <a:pt x="34575" y="6397"/>
                  </a:lnTo>
                  <a:lnTo>
                    <a:pt x="34575" y="6674"/>
                  </a:lnTo>
                  <a:lnTo>
                    <a:pt x="34851" y="6674"/>
                  </a:lnTo>
                  <a:lnTo>
                    <a:pt x="34851" y="6950"/>
                  </a:lnTo>
                  <a:lnTo>
                    <a:pt x="35128" y="7227"/>
                  </a:lnTo>
                  <a:lnTo>
                    <a:pt x="35128" y="7503"/>
                  </a:lnTo>
                  <a:lnTo>
                    <a:pt x="35128" y="7780"/>
                  </a:lnTo>
                  <a:lnTo>
                    <a:pt x="35128" y="8056"/>
                  </a:lnTo>
                  <a:lnTo>
                    <a:pt x="35128" y="8333"/>
                  </a:lnTo>
                  <a:lnTo>
                    <a:pt x="35404" y="8333"/>
                  </a:lnTo>
                  <a:lnTo>
                    <a:pt x="35404" y="8609"/>
                  </a:lnTo>
                  <a:lnTo>
                    <a:pt x="35680" y="8609"/>
                  </a:lnTo>
                  <a:lnTo>
                    <a:pt x="35956" y="8609"/>
                  </a:lnTo>
                  <a:lnTo>
                    <a:pt x="35956" y="8886"/>
                  </a:lnTo>
                  <a:lnTo>
                    <a:pt x="36233" y="8886"/>
                  </a:lnTo>
                  <a:lnTo>
                    <a:pt x="36509" y="8886"/>
                  </a:lnTo>
                  <a:lnTo>
                    <a:pt x="36509" y="8609"/>
                  </a:lnTo>
                  <a:lnTo>
                    <a:pt x="36509" y="8333"/>
                  </a:lnTo>
                  <a:lnTo>
                    <a:pt x="36509" y="8056"/>
                  </a:lnTo>
                  <a:lnTo>
                    <a:pt x="36509" y="7780"/>
                  </a:lnTo>
                  <a:lnTo>
                    <a:pt x="36233" y="7780"/>
                  </a:lnTo>
                  <a:lnTo>
                    <a:pt x="36233" y="7503"/>
                  </a:lnTo>
                  <a:lnTo>
                    <a:pt x="36233" y="7227"/>
                  </a:lnTo>
                  <a:lnTo>
                    <a:pt x="35956" y="7227"/>
                  </a:lnTo>
                  <a:lnTo>
                    <a:pt x="35956" y="6950"/>
                  </a:lnTo>
                  <a:lnTo>
                    <a:pt x="35956" y="6674"/>
                  </a:lnTo>
                  <a:lnTo>
                    <a:pt x="35680" y="6674"/>
                  </a:lnTo>
                  <a:lnTo>
                    <a:pt x="35680" y="6397"/>
                  </a:lnTo>
                  <a:lnTo>
                    <a:pt x="35680" y="6121"/>
                  </a:lnTo>
                  <a:lnTo>
                    <a:pt x="35680" y="5844"/>
                  </a:lnTo>
                  <a:lnTo>
                    <a:pt x="35680" y="5568"/>
                  </a:lnTo>
                  <a:lnTo>
                    <a:pt x="35680" y="5292"/>
                  </a:lnTo>
                  <a:lnTo>
                    <a:pt x="35680" y="5015"/>
                  </a:lnTo>
                  <a:lnTo>
                    <a:pt x="35956" y="5015"/>
                  </a:lnTo>
                  <a:lnTo>
                    <a:pt x="36233" y="5015"/>
                  </a:lnTo>
                  <a:lnTo>
                    <a:pt x="36509" y="5015"/>
                  </a:lnTo>
                  <a:lnTo>
                    <a:pt x="36785" y="5015"/>
                  </a:lnTo>
                  <a:lnTo>
                    <a:pt x="37061" y="5015"/>
                  </a:lnTo>
                  <a:lnTo>
                    <a:pt x="37338" y="5015"/>
                  </a:lnTo>
                  <a:lnTo>
                    <a:pt x="37614" y="5015"/>
                  </a:lnTo>
                  <a:lnTo>
                    <a:pt x="37890" y="5015"/>
                  </a:lnTo>
                  <a:lnTo>
                    <a:pt x="38166" y="5015"/>
                  </a:lnTo>
                  <a:lnTo>
                    <a:pt x="38166" y="5292"/>
                  </a:lnTo>
                  <a:lnTo>
                    <a:pt x="38443" y="5292"/>
                  </a:lnTo>
                  <a:lnTo>
                    <a:pt x="38719" y="5292"/>
                  </a:lnTo>
                  <a:lnTo>
                    <a:pt x="38995" y="5292"/>
                  </a:lnTo>
                  <a:lnTo>
                    <a:pt x="39272" y="5292"/>
                  </a:lnTo>
                  <a:lnTo>
                    <a:pt x="39548" y="5292"/>
                  </a:lnTo>
                  <a:lnTo>
                    <a:pt x="39824" y="5292"/>
                  </a:lnTo>
                  <a:lnTo>
                    <a:pt x="40100" y="5292"/>
                  </a:lnTo>
                  <a:lnTo>
                    <a:pt x="40100" y="5015"/>
                  </a:lnTo>
                  <a:lnTo>
                    <a:pt x="40377" y="5015"/>
                  </a:lnTo>
                  <a:lnTo>
                    <a:pt x="40653" y="5015"/>
                  </a:lnTo>
                  <a:lnTo>
                    <a:pt x="40929" y="5015"/>
                  </a:lnTo>
                  <a:lnTo>
                    <a:pt x="41205" y="5015"/>
                  </a:lnTo>
                  <a:lnTo>
                    <a:pt x="41482" y="5015"/>
                  </a:lnTo>
                  <a:lnTo>
                    <a:pt x="41758" y="5015"/>
                  </a:lnTo>
                  <a:lnTo>
                    <a:pt x="42034" y="5015"/>
                  </a:lnTo>
                  <a:lnTo>
                    <a:pt x="42034" y="4739"/>
                  </a:lnTo>
                  <a:lnTo>
                    <a:pt x="42310" y="4739"/>
                  </a:lnTo>
                  <a:lnTo>
                    <a:pt x="42587" y="4739"/>
                  </a:lnTo>
                  <a:lnTo>
                    <a:pt x="42587" y="4462"/>
                  </a:lnTo>
                  <a:lnTo>
                    <a:pt x="42863" y="4462"/>
                  </a:lnTo>
                  <a:lnTo>
                    <a:pt x="43139" y="4462"/>
                  </a:lnTo>
                  <a:lnTo>
                    <a:pt x="43416" y="4462"/>
                  </a:lnTo>
                  <a:lnTo>
                    <a:pt x="43416" y="4739"/>
                  </a:lnTo>
                  <a:lnTo>
                    <a:pt x="43692" y="4739"/>
                  </a:lnTo>
                  <a:lnTo>
                    <a:pt x="43692" y="5015"/>
                  </a:lnTo>
                  <a:lnTo>
                    <a:pt x="43968" y="5292"/>
                  </a:lnTo>
                  <a:lnTo>
                    <a:pt x="43968" y="5568"/>
                  </a:lnTo>
                  <a:lnTo>
                    <a:pt x="44244" y="5568"/>
                  </a:lnTo>
                  <a:lnTo>
                    <a:pt x="44244" y="5844"/>
                  </a:lnTo>
                  <a:lnTo>
                    <a:pt x="44521" y="6121"/>
                  </a:lnTo>
                  <a:lnTo>
                    <a:pt x="44797" y="6121"/>
                  </a:lnTo>
                  <a:lnTo>
                    <a:pt x="44797" y="6397"/>
                  </a:lnTo>
                  <a:lnTo>
                    <a:pt x="45073" y="6674"/>
                  </a:lnTo>
                  <a:lnTo>
                    <a:pt x="45349" y="6950"/>
                  </a:lnTo>
                  <a:lnTo>
                    <a:pt x="45626" y="6950"/>
                  </a:lnTo>
                  <a:lnTo>
                    <a:pt x="45626" y="7227"/>
                  </a:lnTo>
                  <a:lnTo>
                    <a:pt x="45902" y="7227"/>
                  </a:lnTo>
                  <a:lnTo>
                    <a:pt x="46178" y="7227"/>
                  </a:lnTo>
                  <a:lnTo>
                    <a:pt x="46454" y="7227"/>
                  </a:lnTo>
                  <a:lnTo>
                    <a:pt x="46731" y="7227"/>
                  </a:lnTo>
                  <a:lnTo>
                    <a:pt x="47007" y="7227"/>
                  </a:lnTo>
                  <a:lnTo>
                    <a:pt x="47283" y="7227"/>
                  </a:lnTo>
                  <a:lnTo>
                    <a:pt x="47560" y="7227"/>
                  </a:lnTo>
                  <a:lnTo>
                    <a:pt x="47560" y="6950"/>
                  </a:lnTo>
                  <a:lnTo>
                    <a:pt x="47560" y="6674"/>
                  </a:lnTo>
                  <a:lnTo>
                    <a:pt x="47836" y="6674"/>
                  </a:lnTo>
                  <a:lnTo>
                    <a:pt x="47836" y="6397"/>
                  </a:lnTo>
                  <a:lnTo>
                    <a:pt x="47836" y="6121"/>
                  </a:lnTo>
                  <a:lnTo>
                    <a:pt x="48112" y="6121"/>
                  </a:lnTo>
                  <a:lnTo>
                    <a:pt x="48112" y="5844"/>
                  </a:lnTo>
                  <a:lnTo>
                    <a:pt x="48388" y="5844"/>
                  </a:lnTo>
                  <a:lnTo>
                    <a:pt x="48388" y="6121"/>
                  </a:lnTo>
                  <a:lnTo>
                    <a:pt x="48665" y="6121"/>
                  </a:lnTo>
                  <a:lnTo>
                    <a:pt x="48665" y="6397"/>
                  </a:lnTo>
                  <a:lnTo>
                    <a:pt x="48941" y="6397"/>
                  </a:lnTo>
                  <a:lnTo>
                    <a:pt x="48941" y="6674"/>
                  </a:lnTo>
                  <a:lnTo>
                    <a:pt x="49217" y="6674"/>
                  </a:lnTo>
                  <a:lnTo>
                    <a:pt x="49217" y="6950"/>
                  </a:lnTo>
                  <a:lnTo>
                    <a:pt x="49493" y="6950"/>
                  </a:lnTo>
                  <a:lnTo>
                    <a:pt x="49493" y="7227"/>
                  </a:lnTo>
                  <a:lnTo>
                    <a:pt x="49769" y="7227"/>
                  </a:lnTo>
                  <a:lnTo>
                    <a:pt x="49769" y="7503"/>
                  </a:lnTo>
                  <a:lnTo>
                    <a:pt x="50046" y="7780"/>
                  </a:lnTo>
                  <a:lnTo>
                    <a:pt x="50046" y="8056"/>
                  </a:lnTo>
                  <a:lnTo>
                    <a:pt x="50322" y="8056"/>
                  </a:lnTo>
                  <a:lnTo>
                    <a:pt x="50322" y="8333"/>
                  </a:lnTo>
                  <a:lnTo>
                    <a:pt x="50598" y="8333"/>
                  </a:lnTo>
                  <a:lnTo>
                    <a:pt x="50598" y="8056"/>
                  </a:lnTo>
                  <a:lnTo>
                    <a:pt x="50598" y="7780"/>
                  </a:lnTo>
                  <a:lnTo>
                    <a:pt x="50598" y="7503"/>
                  </a:lnTo>
                  <a:lnTo>
                    <a:pt x="50322" y="7503"/>
                  </a:lnTo>
                  <a:lnTo>
                    <a:pt x="50322" y="7227"/>
                  </a:lnTo>
                  <a:lnTo>
                    <a:pt x="50046" y="7227"/>
                  </a:lnTo>
                  <a:lnTo>
                    <a:pt x="50046" y="6950"/>
                  </a:lnTo>
                  <a:lnTo>
                    <a:pt x="50046" y="6674"/>
                  </a:lnTo>
                  <a:lnTo>
                    <a:pt x="50046" y="6397"/>
                  </a:lnTo>
                  <a:lnTo>
                    <a:pt x="50322" y="6397"/>
                  </a:lnTo>
                  <a:lnTo>
                    <a:pt x="50322" y="6121"/>
                  </a:lnTo>
                  <a:lnTo>
                    <a:pt x="50598" y="5844"/>
                  </a:lnTo>
                  <a:lnTo>
                    <a:pt x="50598" y="5568"/>
                  </a:lnTo>
                  <a:lnTo>
                    <a:pt x="50875" y="5568"/>
                  </a:lnTo>
                  <a:lnTo>
                    <a:pt x="50875" y="5292"/>
                  </a:lnTo>
                  <a:lnTo>
                    <a:pt x="50875" y="5015"/>
                  </a:lnTo>
                  <a:lnTo>
                    <a:pt x="50875" y="4739"/>
                  </a:lnTo>
                  <a:lnTo>
                    <a:pt x="50875" y="4462"/>
                  </a:lnTo>
                  <a:lnTo>
                    <a:pt x="51151" y="4462"/>
                  </a:lnTo>
                  <a:lnTo>
                    <a:pt x="51151" y="4186"/>
                  </a:lnTo>
                  <a:lnTo>
                    <a:pt x="51427" y="4186"/>
                  </a:lnTo>
                  <a:lnTo>
                    <a:pt x="51427" y="4462"/>
                  </a:lnTo>
                  <a:lnTo>
                    <a:pt x="51704" y="4462"/>
                  </a:lnTo>
                  <a:lnTo>
                    <a:pt x="51980" y="4462"/>
                  </a:lnTo>
                  <a:lnTo>
                    <a:pt x="51980" y="4739"/>
                  </a:lnTo>
                  <a:lnTo>
                    <a:pt x="51980" y="5015"/>
                  </a:lnTo>
                  <a:lnTo>
                    <a:pt x="51980" y="5292"/>
                  </a:lnTo>
                  <a:lnTo>
                    <a:pt x="52256" y="5292"/>
                  </a:lnTo>
                  <a:lnTo>
                    <a:pt x="52532" y="5292"/>
                  </a:lnTo>
                  <a:lnTo>
                    <a:pt x="52532" y="5568"/>
                  </a:lnTo>
                  <a:lnTo>
                    <a:pt x="52532" y="5844"/>
                  </a:lnTo>
                  <a:lnTo>
                    <a:pt x="52809" y="5844"/>
                  </a:lnTo>
                  <a:lnTo>
                    <a:pt x="52809" y="6121"/>
                  </a:lnTo>
                  <a:lnTo>
                    <a:pt x="52809" y="6397"/>
                  </a:lnTo>
                  <a:lnTo>
                    <a:pt x="53085" y="6121"/>
                  </a:lnTo>
                  <a:lnTo>
                    <a:pt x="53361" y="6121"/>
                  </a:lnTo>
                  <a:lnTo>
                    <a:pt x="53637" y="5844"/>
                  </a:lnTo>
                  <a:lnTo>
                    <a:pt x="53637" y="6121"/>
                  </a:lnTo>
                  <a:lnTo>
                    <a:pt x="53913" y="6121"/>
                  </a:lnTo>
                  <a:lnTo>
                    <a:pt x="53913" y="6397"/>
                  </a:lnTo>
                  <a:lnTo>
                    <a:pt x="54190" y="6397"/>
                  </a:lnTo>
                  <a:lnTo>
                    <a:pt x="54190" y="6674"/>
                  </a:lnTo>
                  <a:lnTo>
                    <a:pt x="54466" y="6674"/>
                  </a:lnTo>
                  <a:lnTo>
                    <a:pt x="54466" y="6950"/>
                  </a:lnTo>
                  <a:lnTo>
                    <a:pt x="54742" y="7227"/>
                  </a:lnTo>
                  <a:lnTo>
                    <a:pt x="55019" y="7227"/>
                  </a:lnTo>
                  <a:lnTo>
                    <a:pt x="55019" y="7503"/>
                  </a:lnTo>
                  <a:lnTo>
                    <a:pt x="55295" y="7503"/>
                  </a:lnTo>
                  <a:lnTo>
                    <a:pt x="55295" y="7780"/>
                  </a:lnTo>
                  <a:lnTo>
                    <a:pt x="55295" y="8056"/>
                  </a:lnTo>
                  <a:lnTo>
                    <a:pt x="55295" y="8333"/>
                  </a:lnTo>
                  <a:lnTo>
                    <a:pt x="55019" y="8333"/>
                  </a:lnTo>
                  <a:lnTo>
                    <a:pt x="55019" y="8609"/>
                  </a:lnTo>
                  <a:lnTo>
                    <a:pt x="54742" y="8609"/>
                  </a:lnTo>
                  <a:lnTo>
                    <a:pt x="54466" y="8609"/>
                  </a:lnTo>
                  <a:lnTo>
                    <a:pt x="54466" y="8886"/>
                  </a:lnTo>
                  <a:lnTo>
                    <a:pt x="54466" y="9162"/>
                  </a:lnTo>
                  <a:lnTo>
                    <a:pt x="54190" y="9162"/>
                  </a:lnTo>
                  <a:lnTo>
                    <a:pt x="54466" y="9438"/>
                  </a:lnTo>
                  <a:lnTo>
                    <a:pt x="54742" y="9438"/>
                  </a:lnTo>
                  <a:lnTo>
                    <a:pt x="54742" y="9715"/>
                  </a:lnTo>
                  <a:lnTo>
                    <a:pt x="55019" y="9715"/>
                  </a:lnTo>
                  <a:lnTo>
                    <a:pt x="55295" y="9991"/>
                  </a:lnTo>
                  <a:lnTo>
                    <a:pt x="55571" y="9991"/>
                  </a:lnTo>
                  <a:lnTo>
                    <a:pt x="55848" y="9991"/>
                  </a:lnTo>
                  <a:lnTo>
                    <a:pt x="55848" y="9715"/>
                  </a:lnTo>
                  <a:lnTo>
                    <a:pt x="56124" y="9715"/>
                  </a:lnTo>
                  <a:lnTo>
                    <a:pt x="56400" y="9715"/>
                  </a:lnTo>
                  <a:lnTo>
                    <a:pt x="56400" y="9438"/>
                  </a:lnTo>
                  <a:lnTo>
                    <a:pt x="56676" y="9438"/>
                  </a:lnTo>
                  <a:lnTo>
                    <a:pt x="56953" y="9438"/>
                  </a:lnTo>
                  <a:lnTo>
                    <a:pt x="56953" y="9162"/>
                  </a:lnTo>
                  <a:lnTo>
                    <a:pt x="57229" y="9162"/>
                  </a:lnTo>
                  <a:lnTo>
                    <a:pt x="57505" y="9162"/>
                  </a:lnTo>
                  <a:lnTo>
                    <a:pt x="57781" y="9162"/>
                  </a:lnTo>
                  <a:lnTo>
                    <a:pt x="57781" y="9438"/>
                  </a:lnTo>
                  <a:lnTo>
                    <a:pt x="57781" y="9715"/>
                  </a:lnTo>
                  <a:lnTo>
                    <a:pt x="57781" y="9991"/>
                  </a:lnTo>
                  <a:lnTo>
                    <a:pt x="57781" y="10268"/>
                  </a:lnTo>
                  <a:lnTo>
                    <a:pt x="57781" y="10544"/>
                  </a:lnTo>
                  <a:lnTo>
                    <a:pt x="57781" y="10821"/>
                  </a:lnTo>
                  <a:lnTo>
                    <a:pt x="57781" y="11097"/>
                  </a:lnTo>
                  <a:lnTo>
                    <a:pt x="57505" y="11097"/>
                  </a:lnTo>
                  <a:lnTo>
                    <a:pt x="57505" y="11374"/>
                  </a:lnTo>
                  <a:lnTo>
                    <a:pt x="57505" y="11650"/>
                  </a:lnTo>
                  <a:lnTo>
                    <a:pt x="57505" y="11927"/>
                  </a:lnTo>
                  <a:lnTo>
                    <a:pt x="57505" y="12203"/>
                  </a:lnTo>
                  <a:lnTo>
                    <a:pt x="57505" y="12479"/>
                  </a:lnTo>
                  <a:lnTo>
                    <a:pt x="57505" y="12756"/>
                  </a:lnTo>
                  <a:lnTo>
                    <a:pt x="57505" y="13033"/>
                  </a:lnTo>
                  <a:lnTo>
                    <a:pt x="57505" y="13309"/>
                  </a:lnTo>
                  <a:lnTo>
                    <a:pt x="57781" y="13309"/>
                  </a:lnTo>
                  <a:lnTo>
                    <a:pt x="57781" y="13585"/>
                  </a:lnTo>
                  <a:lnTo>
                    <a:pt x="57781" y="13862"/>
                  </a:lnTo>
                  <a:lnTo>
                    <a:pt x="57781" y="14138"/>
                  </a:lnTo>
                  <a:lnTo>
                    <a:pt x="57781" y="14415"/>
                  </a:lnTo>
                  <a:lnTo>
                    <a:pt x="57781" y="14691"/>
                  </a:lnTo>
                  <a:lnTo>
                    <a:pt x="58057" y="14691"/>
                  </a:lnTo>
                  <a:lnTo>
                    <a:pt x="58334" y="14691"/>
                  </a:lnTo>
                  <a:lnTo>
                    <a:pt x="58610" y="14691"/>
                  </a:lnTo>
                  <a:lnTo>
                    <a:pt x="58886" y="14691"/>
                  </a:lnTo>
                  <a:lnTo>
                    <a:pt x="58886" y="14415"/>
                  </a:lnTo>
                  <a:lnTo>
                    <a:pt x="59163" y="14415"/>
                  </a:lnTo>
                  <a:lnTo>
                    <a:pt x="59439" y="14415"/>
                  </a:lnTo>
                  <a:lnTo>
                    <a:pt x="59715" y="14691"/>
                  </a:lnTo>
                  <a:lnTo>
                    <a:pt x="59715" y="14968"/>
                  </a:lnTo>
                  <a:lnTo>
                    <a:pt x="59992" y="14968"/>
                  </a:lnTo>
                  <a:lnTo>
                    <a:pt x="59992" y="15244"/>
                  </a:lnTo>
                  <a:lnTo>
                    <a:pt x="60268" y="15521"/>
                  </a:lnTo>
                  <a:lnTo>
                    <a:pt x="60544" y="15521"/>
                  </a:lnTo>
                  <a:lnTo>
                    <a:pt x="60820" y="15797"/>
                  </a:lnTo>
                  <a:lnTo>
                    <a:pt x="60820" y="16074"/>
                  </a:lnTo>
                  <a:lnTo>
                    <a:pt x="60820" y="16350"/>
                  </a:lnTo>
                  <a:lnTo>
                    <a:pt x="60820" y="16626"/>
                  </a:lnTo>
                  <a:lnTo>
                    <a:pt x="61097" y="16903"/>
                  </a:lnTo>
                  <a:lnTo>
                    <a:pt x="61097" y="17180"/>
                  </a:lnTo>
                  <a:lnTo>
                    <a:pt x="61097" y="17456"/>
                  </a:lnTo>
                  <a:lnTo>
                    <a:pt x="61097" y="17732"/>
                  </a:lnTo>
                  <a:lnTo>
                    <a:pt x="61373" y="17732"/>
                  </a:lnTo>
                  <a:lnTo>
                    <a:pt x="61649" y="17732"/>
                  </a:lnTo>
                  <a:lnTo>
                    <a:pt x="61925" y="17732"/>
                  </a:lnTo>
                  <a:lnTo>
                    <a:pt x="62201" y="17732"/>
                  </a:lnTo>
                  <a:lnTo>
                    <a:pt x="62478" y="17732"/>
                  </a:lnTo>
                  <a:lnTo>
                    <a:pt x="62754" y="18009"/>
                  </a:lnTo>
                  <a:lnTo>
                    <a:pt x="63030" y="18009"/>
                  </a:lnTo>
                  <a:lnTo>
                    <a:pt x="63307" y="18009"/>
                  </a:lnTo>
                  <a:lnTo>
                    <a:pt x="63583" y="18009"/>
                  </a:lnTo>
                  <a:lnTo>
                    <a:pt x="63859" y="18009"/>
                  </a:lnTo>
                  <a:lnTo>
                    <a:pt x="64135" y="18009"/>
                  </a:lnTo>
                  <a:lnTo>
                    <a:pt x="64412" y="18009"/>
                  </a:lnTo>
                  <a:lnTo>
                    <a:pt x="64688" y="18009"/>
                  </a:lnTo>
                  <a:lnTo>
                    <a:pt x="64964" y="18009"/>
                  </a:lnTo>
                  <a:lnTo>
                    <a:pt x="65241" y="18009"/>
                  </a:lnTo>
                  <a:lnTo>
                    <a:pt x="65517" y="18009"/>
                  </a:lnTo>
                  <a:lnTo>
                    <a:pt x="65517" y="18285"/>
                  </a:lnTo>
                  <a:lnTo>
                    <a:pt x="65793" y="18285"/>
                  </a:lnTo>
                  <a:lnTo>
                    <a:pt x="66069" y="18285"/>
                  </a:lnTo>
                  <a:lnTo>
                    <a:pt x="66345" y="18285"/>
                  </a:lnTo>
                  <a:lnTo>
                    <a:pt x="66345" y="18562"/>
                  </a:lnTo>
                  <a:lnTo>
                    <a:pt x="66345" y="18838"/>
                  </a:lnTo>
                  <a:lnTo>
                    <a:pt x="66345" y="19115"/>
                  </a:lnTo>
                  <a:lnTo>
                    <a:pt x="66345" y="19391"/>
                  </a:lnTo>
                  <a:lnTo>
                    <a:pt x="66345" y="19667"/>
                  </a:lnTo>
                  <a:lnTo>
                    <a:pt x="66345" y="19944"/>
                  </a:lnTo>
                  <a:lnTo>
                    <a:pt x="66345" y="20221"/>
                  </a:lnTo>
                  <a:lnTo>
                    <a:pt x="66622" y="20221"/>
                  </a:lnTo>
                  <a:lnTo>
                    <a:pt x="66622" y="20497"/>
                  </a:lnTo>
                  <a:lnTo>
                    <a:pt x="66898" y="20497"/>
                  </a:lnTo>
                  <a:lnTo>
                    <a:pt x="66898" y="20773"/>
                  </a:lnTo>
                  <a:lnTo>
                    <a:pt x="67174" y="20773"/>
                  </a:lnTo>
                  <a:lnTo>
                    <a:pt x="67174" y="21050"/>
                  </a:lnTo>
                  <a:lnTo>
                    <a:pt x="67451" y="21050"/>
                  </a:lnTo>
                  <a:lnTo>
                    <a:pt x="67727" y="21050"/>
                  </a:lnTo>
                  <a:lnTo>
                    <a:pt x="67727" y="20773"/>
                  </a:lnTo>
                  <a:lnTo>
                    <a:pt x="68003" y="20773"/>
                  </a:lnTo>
                  <a:lnTo>
                    <a:pt x="68279" y="20773"/>
                  </a:lnTo>
                  <a:lnTo>
                    <a:pt x="68556" y="20773"/>
                  </a:lnTo>
                  <a:lnTo>
                    <a:pt x="68556" y="21050"/>
                  </a:lnTo>
                  <a:lnTo>
                    <a:pt x="68832" y="21050"/>
                  </a:lnTo>
                  <a:lnTo>
                    <a:pt x="69108" y="21050"/>
                  </a:lnTo>
                  <a:lnTo>
                    <a:pt x="69385" y="21050"/>
                  </a:lnTo>
                  <a:lnTo>
                    <a:pt x="69661" y="21050"/>
                  </a:lnTo>
                  <a:lnTo>
                    <a:pt x="69937" y="21050"/>
                  </a:lnTo>
                  <a:lnTo>
                    <a:pt x="70213" y="21050"/>
                  </a:lnTo>
                  <a:lnTo>
                    <a:pt x="70489" y="21050"/>
                  </a:lnTo>
                  <a:lnTo>
                    <a:pt x="70766" y="21050"/>
                  </a:lnTo>
                  <a:lnTo>
                    <a:pt x="70766" y="21327"/>
                  </a:lnTo>
                  <a:lnTo>
                    <a:pt x="71042" y="21327"/>
                  </a:lnTo>
                  <a:lnTo>
                    <a:pt x="71318" y="21327"/>
                  </a:lnTo>
                  <a:lnTo>
                    <a:pt x="71595" y="21327"/>
                  </a:lnTo>
                  <a:lnTo>
                    <a:pt x="71871" y="21327"/>
                  </a:lnTo>
                  <a:lnTo>
                    <a:pt x="72147" y="21327"/>
                  </a:lnTo>
                  <a:lnTo>
                    <a:pt x="72147" y="21603"/>
                  </a:lnTo>
                  <a:lnTo>
                    <a:pt x="72423" y="21603"/>
                  </a:lnTo>
                  <a:lnTo>
                    <a:pt x="72700" y="21879"/>
                  </a:lnTo>
                  <a:lnTo>
                    <a:pt x="72700" y="22156"/>
                  </a:lnTo>
                  <a:lnTo>
                    <a:pt x="72976" y="22156"/>
                  </a:lnTo>
                  <a:lnTo>
                    <a:pt x="72976" y="22432"/>
                  </a:lnTo>
                  <a:lnTo>
                    <a:pt x="72976" y="22709"/>
                  </a:lnTo>
                  <a:lnTo>
                    <a:pt x="73252" y="22709"/>
                  </a:lnTo>
                  <a:lnTo>
                    <a:pt x="73252" y="22985"/>
                  </a:lnTo>
                  <a:lnTo>
                    <a:pt x="73529" y="22985"/>
                  </a:lnTo>
                  <a:lnTo>
                    <a:pt x="73529" y="23262"/>
                  </a:lnTo>
                  <a:lnTo>
                    <a:pt x="73805" y="23262"/>
                  </a:lnTo>
                  <a:lnTo>
                    <a:pt x="74081" y="23262"/>
                  </a:lnTo>
                  <a:lnTo>
                    <a:pt x="74081" y="22985"/>
                  </a:lnTo>
                  <a:lnTo>
                    <a:pt x="74357" y="22985"/>
                  </a:lnTo>
                  <a:lnTo>
                    <a:pt x="74633" y="22985"/>
                  </a:lnTo>
                  <a:lnTo>
                    <a:pt x="74633" y="22709"/>
                  </a:lnTo>
                  <a:lnTo>
                    <a:pt x="74910" y="22985"/>
                  </a:lnTo>
                  <a:lnTo>
                    <a:pt x="75186" y="22985"/>
                  </a:lnTo>
                  <a:lnTo>
                    <a:pt x="75462" y="23262"/>
                  </a:lnTo>
                  <a:lnTo>
                    <a:pt x="75738" y="23538"/>
                  </a:lnTo>
                  <a:lnTo>
                    <a:pt x="76015" y="23538"/>
                  </a:lnTo>
                  <a:lnTo>
                    <a:pt x="76015" y="23814"/>
                  </a:lnTo>
                  <a:lnTo>
                    <a:pt x="76291" y="23814"/>
                  </a:lnTo>
                  <a:lnTo>
                    <a:pt x="76291" y="24091"/>
                  </a:lnTo>
                  <a:lnTo>
                    <a:pt x="76567" y="24091"/>
                  </a:lnTo>
                  <a:lnTo>
                    <a:pt x="76567" y="24368"/>
                  </a:lnTo>
                  <a:lnTo>
                    <a:pt x="76844" y="24368"/>
                  </a:lnTo>
                  <a:lnTo>
                    <a:pt x="76844" y="24644"/>
                  </a:lnTo>
                  <a:lnTo>
                    <a:pt x="77120" y="24644"/>
                  </a:lnTo>
                  <a:lnTo>
                    <a:pt x="77120" y="24368"/>
                  </a:lnTo>
                  <a:lnTo>
                    <a:pt x="77396" y="24368"/>
                  </a:lnTo>
                  <a:lnTo>
                    <a:pt x="77673" y="24368"/>
                  </a:lnTo>
                  <a:lnTo>
                    <a:pt x="77673" y="24644"/>
                  </a:lnTo>
                  <a:lnTo>
                    <a:pt x="77949" y="24644"/>
                  </a:lnTo>
                  <a:lnTo>
                    <a:pt x="77949" y="24920"/>
                  </a:lnTo>
                  <a:lnTo>
                    <a:pt x="78225" y="24920"/>
                  </a:lnTo>
                  <a:lnTo>
                    <a:pt x="78501" y="24920"/>
                  </a:lnTo>
                  <a:lnTo>
                    <a:pt x="78501" y="25197"/>
                  </a:lnTo>
                  <a:lnTo>
                    <a:pt x="78777" y="25197"/>
                  </a:lnTo>
                  <a:lnTo>
                    <a:pt x="79054" y="25197"/>
                  </a:lnTo>
                  <a:lnTo>
                    <a:pt x="79330" y="25197"/>
                  </a:lnTo>
                  <a:lnTo>
                    <a:pt x="79330" y="25473"/>
                  </a:lnTo>
                  <a:lnTo>
                    <a:pt x="79606" y="25473"/>
                  </a:lnTo>
                  <a:lnTo>
                    <a:pt x="79882" y="25473"/>
                  </a:lnTo>
                  <a:lnTo>
                    <a:pt x="80159" y="25473"/>
                  </a:lnTo>
                  <a:lnTo>
                    <a:pt x="80159" y="25750"/>
                  </a:lnTo>
                  <a:lnTo>
                    <a:pt x="80435" y="25750"/>
                  </a:lnTo>
                  <a:lnTo>
                    <a:pt x="80435" y="26026"/>
                  </a:lnTo>
                  <a:lnTo>
                    <a:pt x="80435" y="26303"/>
                  </a:lnTo>
                  <a:lnTo>
                    <a:pt x="80435" y="26579"/>
                  </a:lnTo>
                  <a:lnTo>
                    <a:pt x="80711" y="26579"/>
                  </a:lnTo>
                  <a:lnTo>
                    <a:pt x="80711" y="26856"/>
                  </a:lnTo>
                  <a:lnTo>
                    <a:pt x="80988" y="26856"/>
                  </a:lnTo>
                  <a:lnTo>
                    <a:pt x="80988" y="27132"/>
                  </a:lnTo>
                  <a:lnTo>
                    <a:pt x="81264" y="27132"/>
                  </a:lnTo>
                  <a:lnTo>
                    <a:pt x="81540" y="27132"/>
                  </a:lnTo>
                  <a:lnTo>
                    <a:pt x="81817" y="27132"/>
                  </a:lnTo>
                  <a:lnTo>
                    <a:pt x="81817" y="27409"/>
                  </a:lnTo>
                  <a:lnTo>
                    <a:pt x="82093" y="27409"/>
                  </a:lnTo>
                  <a:lnTo>
                    <a:pt x="82093" y="27685"/>
                  </a:lnTo>
                  <a:lnTo>
                    <a:pt x="82093" y="27961"/>
                  </a:lnTo>
                  <a:lnTo>
                    <a:pt x="82369" y="27961"/>
                  </a:lnTo>
                  <a:lnTo>
                    <a:pt x="82645" y="27961"/>
                  </a:lnTo>
                  <a:lnTo>
                    <a:pt x="82645" y="28238"/>
                  </a:lnTo>
                  <a:lnTo>
                    <a:pt x="82921" y="28238"/>
                  </a:lnTo>
                  <a:lnTo>
                    <a:pt x="83198" y="28238"/>
                  </a:lnTo>
                  <a:lnTo>
                    <a:pt x="83474" y="28238"/>
                  </a:lnTo>
                  <a:lnTo>
                    <a:pt x="83750" y="28238"/>
                  </a:lnTo>
                  <a:lnTo>
                    <a:pt x="84026" y="28238"/>
                  </a:lnTo>
                  <a:lnTo>
                    <a:pt x="84303" y="28238"/>
                  </a:lnTo>
                  <a:lnTo>
                    <a:pt x="84579" y="28238"/>
                  </a:lnTo>
                  <a:lnTo>
                    <a:pt x="84855" y="28238"/>
                  </a:lnTo>
                  <a:lnTo>
                    <a:pt x="85132" y="28238"/>
                  </a:lnTo>
                  <a:lnTo>
                    <a:pt x="85408" y="28238"/>
                  </a:lnTo>
                  <a:lnTo>
                    <a:pt x="85408" y="28515"/>
                  </a:lnTo>
                  <a:lnTo>
                    <a:pt x="85684" y="28515"/>
                  </a:lnTo>
                  <a:lnTo>
                    <a:pt x="85684" y="28791"/>
                  </a:lnTo>
                  <a:lnTo>
                    <a:pt x="85960" y="28791"/>
                  </a:lnTo>
                  <a:lnTo>
                    <a:pt x="85960" y="29067"/>
                  </a:lnTo>
                  <a:lnTo>
                    <a:pt x="86237" y="29067"/>
                  </a:lnTo>
                  <a:lnTo>
                    <a:pt x="86513" y="29344"/>
                  </a:lnTo>
                  <a:lnTo>
                    <a:pt x="86789" y="29344"/>
                  </a:lnTo>
                  <a:lnTo>
                    <a:pt x="86789" y="29620"/>
                  </a:lnTo>
                  <a:lnTo>
                    <a:pt x="87065" y="29620"/>
                  </a:lnTo>
                  <a:lnTo>
                    <a:pt x="87342" y="29620"/>
                  </a:lnTo>
                  <a:lnTo>
                    <a:pt x="87618" y="29620"/>
                  </a:lnTo>
                  <a:lnTo>
                    <a:pt x="87894" y="29620"/>
                  </a:lnTo>
                  <a:lnTo>
                    <a:pt x="88170" y="29620"/>
                  </a:lnTo>
                  <a:lnTo>
                    <a:pt x="88170" y="29344"/>
                  </a:lnTo>
                  <a:lnTo>
                    <a:pt x="88447" y="29344"/>
                  </a:lnTo>
                  <a:lnTo>
                    <a:pt x="88723" y="29344"/>
                  </a:lnTo>
                  <a:lnTo>
                    <a:pt x="88723" y="29620"/>
                  </a:lnTo>
                  <a:lnTo>
                    <a:pt x="88999" y="29620"/>
                  </a:lnTo>
                  <a:lnTo>
                    <a:pt x="89276" y="29620"/>
                  </a:lnTo>
                  <a:lnTo>
                    <a:pt x="89276" y="29897"/>
                  </a:lnTo>
                  <a:lnTo>
                    <a:pt x="89552" y="29897"/>
                  </a:lnTo>
                  <a:lnTo>
                    <a:pt x="89828" y="29897"/>
                  </a:lnTo>
                  <a:lnTo>
                    <a:pt x="90104" y="29897"/>
                  </a:lnTo>
                  <a:lnTo>
                    <a:pt x="90104" y="30173"/>
                  </a:lnTo>
                  <a:lnTo>
                    <a:pt x="90381" y="30173"/>
                  </a:lnTo>
                  <a:lnTo>
                    <a:pt x="90657" y="30173"/>
                  </a:lnTo>
                  <a:lnTo>
                    <a:pt x="90933" y="30173"/>
                  </a:lnTo>
                  <a:lnTo>
                    <a:pt x="91209" y="30173"/>
                  </a:lnTo>
                  <a:lnTo>
                    <a:pt x="91209" y="30450"/>
                  </a:lnTo>
                  <a:lnTo>
                    <a:pt x="91486" y="30450"/>
                  </a:lnTo>
                  <a:lnTo>
                    <a:pt x="91486" y="30726"/>
                  </a:lnTo>
                  <a:lnTo>
                    <a:pt x="91762" y="30726"/>
                  </a:lnTo>
                  <a:lnTo>
                    <a:pt x="91762" y="31003"/>
                  </a:lnTo>
                  <a:lnTo>
                    <a:pt x="91762" y="31279"/>
                  </a:lnTo>
                  <a:lnTo>
                    <a:pt x="91762" y="31556"/>
                  </a:lnTo>
                  <a:lnTo>
                    <a:pt x="92038" y="31556"/>
                  </a:lnTo>
                  <a:lnTo>
                    <a:pt x="92038" y="31832"/>
                  </a:lnTo>
                  <a:lnTo>
                    <a:pt x="92314" y="31832"/>
                  </a:lnTo>
                  <a:lnTo>
                    <a:pt x="92591" y="31832"/>
                  </a:lnTo>
                  <a:lnTo>
                    <a:pt x="92591" y="32108"/>
                  </a:lnTo>
                  <a:lnTo>
                    <a:pt x="92867" y="32108"/>
                  </a:lnTo>
                  <a:lnTo>
                    <a:pt x="92867" y="32385"/>
                  </a:lnTo>
                  <a:lnTo>
                    <a:pt x="93143" y="32385"/>
                  </a:lnTo>
                  <a:lnTo>
                    <a:pt x="93420" y="32661"/>
                  </a:lnTo>
                  <a:lnTo>
                    <a:pt x="93696" y="32661"/>
                  </a:lnTo>
                  <a:lnTo>
                    <a:pt x="93696" y="32938"/>
                  </a:lnTo>
                  <a:lnTo>
                    <a:pt x="93972" y="32938"/>
                  </a:lnTo>
                  <a:lnTo>
                    <a:pt x="93972" y="33214"/>
                  </a:lnTo>
                  <a:lnTo>
                    <a:pt x="94248" y="33214"/>
                  </a:lnTo>
                  <a:lnTo>
                    <a:pt x="94248" y="33491"/>
                  </a:lnTo>
                  <a:lnTo>
                    <a:pt x="94525" y="33491"/>
                  </a:lnTo>
                  <a:lnTo>
                    <a:pt x="94525" y="33767"/>
                  </a:lnTo>
                  <a:lnTo>
                    <a:pt x="94801" y="33767"/>
                  </a:lnTo>
                  <a:lnTo>
                    <a:pt x="95077" y="33767"/>
                  </a:lnTo>
                  <a:lnTo>
                    <a:pt x="95077" y="34044"/>
                  </a:lnTo>
                  <a:lnTo>
                    <a:pt x="95077" y="34320"/>
                  </a:lnTo>
                  <a:lnTo>
                    <a:pt x="95077" y="34597"/>
                  </a:lnTo>
                  <a:lnTo>
                    <a:pt x="95353" y="34597"/>
                  </a:lnTo>
                  <a:lnTo>
                    <a:pt x="95353" y="34873"/>
                  </a:lnTo>
                  <a:lnTo>
                    <a:pt x="95353" y="35150"/>
                  </a:lnTo>
                  <a:lnTo>
                    <a:pt x="95630" y="35150"/>
                  </a:lnTo>
                  <a:lnTo>
                    <a:pt x="95630" y="35426"/>
                  </a:lnTo>
                  <a:lnTo>
                    <a:pt x="95906" y="35702"/>
                  </a:lnTo>
                  <a:lnTo>
                    <a:pt x="96182" y="35979"/>
                  </a:lnTo>
                  <a:lnTo>
                    <a:pt x="96458" y="35979"/>
                  </a:lnTo>
                  <a:lnTo>
                    <a:pt x="96458" y="36255"/>
                  </a:lnTo>
                  <a:lnTo>
                    <a:pt x="96735" y="36255"/>
                  </a:lnTo>
                  <a:lnTo>
                    <a:pt x="96735" y="35979"/>
                  </a:lnTo>
                  <a:lnTo>
                    <a:pt x="97011" y="35979"/>
                  </a:lnTo>
                  <a:lnTo>
                    <a:pt x="97011" y="36255"/>
                  </a:lnTo>
                  <a:lnTo>
                    <a:pt x="97287" y="36255"/>
                  </a:lnTo>
                  <a:lnTo>
                    <a:pt x="97563" y="36532"/>
                  </a:lnTo>
                  <a:lnTo>
                    <a:pt x="97840" y="36532"/>
                  </a:lnTo>
                  <a:lnTo>
                    <a:pt x="97840" y="36808"/>
                  </a:lnTo>
                  <a:lnTo>
                    <a:pt x="98116" y="36808"/>
                  </a:lnTo>
                  <a:lnTo>
                    <a:pt x="98392" y="36808"/>
                  </a:lnTo>
                  <a:lnTo>
                    <a:pt x="98392" y="37085"/>
                  </a:lnTo>
                  <a:lnTo>
                    <a:pt x="98669" y="37085"/>
                  </a:lnTo>
                  <a:lnTo>
                    <a:pt x="98945" y="37361"/>
                  </a:lnTo>
                  <a:lnTo>
                    <a:pt x="99221" y="37361"/>
                  </a:lnTo>
                  <a:lnTo>
                    <a:pt x="99221" y="37638"/>
                  </a:lnTo>
                  <a:lnTo>
                    <a:pt x="99221" y="37914"/>
                  </a:lnTo>
                  <a:lnTo>
                    <a:pt x="99497" y="38191"/>
                  </a:lnTo>
                  <a:lnTo>
                    <a:pt x="99497" y="38467"/>
                  </a:lnTo>
                  <a:lnTo>
                    <a:pt x="99774" y="38467"/>
                  </a:lnTo>
                  <a:lnTo>
                    <a:pt x="99774" y="38744"/>
                  </a:lnTo>
                  <a:lnTo>
                    <a:pt x="100050" y="38744"/>
                  </a:lnTo>
                  <a:lnTo>
                    <a:pt x="100326" y="39020"/>
                  </a:lnTo>
                  <a:lnTo>
                    <a:pt x="100602" y="39020"/>
                  </a:lnTo>
                  <a:lnTo>
                    <a:pt x="100602" y="39297"/>
                  </a:lnTo>
                  <a:lnTo>
                    <a:pt x="100879" y="39297"/>
                  </a:lnTo>
                  <a:lnTo>
                    <a:pt x="100879" y="39573"/>
                  </a:lnTo>
                  <a:lnTo>
                    <a:pt x="101155" y="39573"/>
                  </a:lnTo>
                  <a:lnTo>
                    <a:pt x="101155" y="39849"/>
                  </a:lnTo>
                  <a:lnTo>
                    <a:pt x="101155" y="40126"/>
                  </a:lnTo>
                  <a:lnTo>
                    <a:pt x="100879" y="40402"/>
                  </a:lnTo>
                  <a:lnTo>
                    <a:pt x="100879" y="40679"/>
                  </a:lnTo>
                  <a:lnTo>
                    <a:pt x="100879" y="40955"/>
                  </a:lnTo>
                  <a:lnTo>
                    <a:pt x="100879" y="41232"/>
                  </a:lnTo>
                  <a:lnTo>
                    <a:pt x="100879" y="41508"/>
                  </a:lnTo>
                  <a:lnTo>
                    <a:pt x="100879" y="41785"/>
                  </a:lnTo>
                  <a:lnTo>
                    <a:pt x="100879" y="42061"/>
                  </a:lnTo>
                  <a:lnTo>
                    <a:pt x="100879" y="42338"/>
                  </a:lnTo>
                  <a:lnTo>
                    <a:pt x="100879" y="42614"/>
                  </a:lnTo>
                  <a:lnTo>
                    <a:pt x="100879" y="42890"/>
                  </a:lnTo>
                  <a:lnTo>
                    <a:pt x="100879" y="43167"/>
                  </a:lnTo>
                  <a:lnTo>
                    <a:pt x="100879" y="43444"/>
                  </a:lnTo>
                  <a:lnTo>
                    <a:pt x="100602" y="43444"/>
                  </a:lnTo>
                  <a:lnTo>
                    <a:pt x="100602" y="43720"/>
                  </a:lnTo>
                  <a:lnTo>
                    <a:pt x="100326" y="43720"/>
                  </a:lnTo>
                  <a:lnTo>
                    <a:pt x="100050" y="43720"/>
                  </a:lnTo>
                  <a:lnTo>
                    <a:pt x="99774" y="43720"/>
                  </a:lnTo>
                  <a:lnTo>
                    <a:pt x="99497" y="43720"/>
                  </a:lnTo>
                  <a:lnTo>
                    <a:pt x="99497" y="43996"/>
                  </a:lnTo>
                  <a:lnTo>
                    <a:pt x="99221" y="43996"/>
                  </a:lnTo>
                  <a:lnTo>
                    <a:pt x="99221" y="44273"/>
                  </a:lnTo>
                  <a:lnTo>
                    <a:pt x="98945" y="44273"/>
                  </a:lnTo>
                  <a:lnTo>
                    <a:pt x="98669" y="44549"/>
                  </a:lnTo>
                  <a:lnTo>
                    <a:pt x="98392" y="44549"/>
                  </a:lnTo>
                  <a:lnTo>
                    <a:pt x="98116" y="44549"/>
                  </a:lnTo>
                  <a:lnTo>
                    <a:pt x="97840" y="44549"/>
                  </a:lnTo>
                  <a:lnTo>
                    <a:pt x="97563" y="44549"/>
                  </a:lnTo>
                  <a:lnTo>
                    <a:pt x="97287" y="44549"/>
                  </a:lnTo>
                  <a:lnTo>
                    <a:pt x="97287" y="44826"/>
                  </a:lnTo>
                  <a:lnTo>
                    <a:pt x="97287" y="45102"/>
                  </a:lnTo>
                  <a:lnTo>
                    <a:pt x="97287" y="45379"/>
                  </a:lnTo>
                  <a:lnTo>
                    <a:pt x="97287" y="45655"/>
                  </a:lnTo>
                  <a:lnTo>
                    <a:pt x="97287" y="45932"/>
                  </a:lnTo>
                  <a:lnTo>
                    <a:pt x="97287" y="46208"/>
                  </a:lnTo>
                  <a:lnTo>
                    <a:pt x="97563" y="46208"/>
                  </a:lnTo>
                  <a:lnTo>
                    <a:pt x="97563" y="46485"/>
                  </a:lnTo>
                  <a:lnTo>
                    <a:pt x="97563" y="46761"/>
                  </a:lnTo>
                  <a:lnTo>
                    <a:pt x="97840" y="46761"/>
                  </a:lnTo>
                  <a:lnTo>
                    <a:pt x="97840" y="47037"/>
                  </a:lnTo>
                  <a:lnTo>
                    <a:pt x="97840" y="47314"/>
                  </a:lnTo>
                  <a:lnTo>
                    <a:pt x="98116" y="47314"/>
                  </a:lnTo>
                  <a:lnTo>
                    <a:pt x="98116" y="47591"/>
                  </a:lnTo>
                  <a:lnTo>
                    <a:pt x="98116" y="47867"/>
                  </a:lnTo>
                  <a:lnTo>
                    <a:pt x="98392" y="47867"/>
                  </a:lnTo>
                  <a:lnTo>
                    <a:pt x="98392" y="48143"/>
                  </a:lnTo>
                  <a:lnTo>
                    <a:pt x="98669" y="48420"/>
                  </a:lnTo>
                  <a:lnTo>
                    <a:pt x="98669" y="48696"/>
                  </a:lnTo>
                  <a:lnTo>
                    <a:pt x="98945" y="48696"/>
                  </a:lnTo>
                  <a:lnTo>
                    <a:pt x="98945" y="48973"/>
                  </a:lnTo>
                  <a:lnTo>
                    <a:pt x="98945" y="49249"/>
                  </a:lnTo>
                  <a:lnTo>
                    <a:pt x="99221" y="49249"/>
                  </a:lnTo>
                  <a:lnTo>
                    <a:pt x="99221" y="49526"/>
                  </a:lnTo>
                  <a:lnTo>
                    <a:pt x="99497" y="49526"/>
                  </a:lnTo>
                  <a:lnTo>
                    <a:pt x="99774" y="49526"/>
                  </a:lnTo>
                  <a:lnTo>
                    <a:pt x="99774" y="49802"/>
                  </a:lnTo>
                  <a:lnTo>
                    <a:pt x="100050" y="49802"/>
                  </a:lnTo>
                  <a:lnTo>
                    <a:pt x="100050" y="50078"/>
                  </a:lnTo>
                  <a:lnTo>
                    <a:pt x="100050" y="50355"/>
                  </a:lnTo>
                  <a:lnTo>
                    <a:pt x="100326" y="50355"/>
                  </a:lnTo>
                  <a:lnTo>
                    <a:pt x="100326" y="50632"/>
                  </a:lnTo>
                  <a:lnTo>
                    <a:pt x="100326" y="50908"/>
                  </a:lnTo>
                  <a:lnTo>
                    <a:pt x="100326" y="51184"/>
                  </a:lnTo>
                  <a:lnTo>
                    <a:pt x="100602" y="51184"/>
                  </a:lnTo>
                  <a:lnTo>
                    <a:pt x="100602" y="51461"/>
                  </a:lnTo>
                  <a:lnTo>
                    <a:pt x="100602" y="51738"/>
                  </a:lnTo>
                  <a:lnTo>
                    <a:pt x="100879" y="51738"/>
                  </a:lnTo>
                  <a:lnTo>
                    <a:pt x="101155" y="51738"/>
                  </a:lnTo>
                  <a:lnTo>
                    <a:pt x="101155" y="52014"/>
                  </a:lnTo>
                  <a:lnTo>
                    <a:pt x="101431" y="52014"/>
                  </a:lnTo>
                  <a:lnTo>
                    <a:pt x="101431" y="52290"/>
                  </a:lnTo>
                  <a:lnTo>
                    <a:pt x="101431" y="52567"/>
                  </a:lnTo>
                  <a:lnTo>
                    <a:pt x="101707" y="52567"/>
                  </a:lnTo>
                  <a:lnTo>
                    <a:pt x="101707" y="52843"/>
                  </a:lnTo>
                  <a:lnTo>
                    <a:pt x="101984" y="52843"/>
                  </a:lnTo>
                  <a:lnTo>
                    <a:pt x="102260" y="53120"/>
                  </a:lnTo>
                  <a:lnTo>
                    <a:pt x="101984" y="53120"/>
                  </a:lnTo>
                  <a:lnTo>
                    <a:pt x="101707" y="53120"/>
                  </a:lnTo>
                  <a:lnTo>
                    <a:pt x="101431" y="53120"/>
                  </a:lnTo>
                  <a:lnTo>
                    <a:pt x="101155" y="53120"/>
                  </a:lnTo>
                  <a:lnTo>
                    <a:pt x="101155" y="53396"/>
                  </a:lnTo>
                  <a:lnTo>
                    <a:pt x="100879" y="53396"/>
                  </a:lnTo>
                  <a:lnTo>
                    <a:pt x="100602" y="53396"/>
                  </a:lnTo>
                  <a:lnTo>
                    <a:pt x="100602" y="53673"/>
                  </a:lnTo>
                  <a:lnTo>
                    <a:pt x="100326" y="53673"/>
                  </a:lnTo>
                  <a:lnTo>
                    <a:pt x="100050" y="53673"/>
                  </a:lnTo>
                  <a:lnTo>
                    <a:pt x="100050" y="53949"/>
                  </a:lnTo>
                  <a:lnTo>
                    <a:pt x="99774" y="53949"/>
                  </a:lnTo>
                  <a:lnTo>
                    <a:pt x="99774" y="54225"/>
                  </a:lnTo>
                  <a:lnTo>
                    <a:pt x="99497" y="54225"/>
                  </a:lnTo>
                  <a:lnTo>
                    <a:pt x="99497" y="54502"/>
                  </a:lnTo>
                  <a:lnTo>
                    <a:pt x="99221" y="54502"/>
                  </a:lnTo>
                  <a:lnTo>
                    <a:pt x="99221" y="54779"/>
                  </a:lnTo>
                  <a:lnTo>
                    <a:pt x="98945" y="54779"/>
                  </a:lnTo>
                  <a:lnTo>
                    <a:pt x="98945" y="55055"/>
                  </a:lnTo>
                  <a:lnTo>
                    <a:pt x="98669" y="55055"/>
                  </a:lnTo>
                  <a:lnTo>
                    <a:pt x="98669" y="55331"/>
                  </a:lnTo>
                  <a:lnTo>
                    <a:pt x="98669" y="55608"/>
                  </a:lnTo>
                  <a:lnTo>
                    <a:pt x="98392" y="55608"/>
                  </a:lnTo>
                  <a:lnTo>
                    <a:pt x="98392" y="55884"/>
                  </a:lnTo>
                  <a:lnTo>
                    <a:pt x="98392" y="56161"/>
                  </a:lnTo>
                  <a:lnTo>
                    <a:pt x="98392" y="56437"/>
                  </a:lnTo>
                  <a:lnTo>
                    <a:pt x="98392" y="56714"/>
                  </a:lnTo>
                  <a:lnTo>
                    <a:pt x="98116" y="56714"/>
                  </a:lnTo>
                  <a:lnTo>
                    <a:pt x="98116" y="56990"/>
                  </a:lnTo>
                  <a:lnTo>
                    <a:pt x="98116" y="57267"/>
                  </a:lnTo>
                  <a:lnTo>
                    <a:pt x="97840" y="57267"/>
                  </a:lnTo>
                  <a:lnTo>
                    <a:pt x="97840" y="57543"/>
                  </a:lnTo>
                  <a:lnTo>
                    <a:pt x="97563" y="57543"/>
                  </a:lnTo>
                  <a:lnTo>
                    <a:pt x="97563" y="57820"/>
                  </a:lnTo>
                  <a:lnTo>
                    <a:pt x="97840" y="57820"/>
                  </a:lnTo>
                  <a:lnTo>
                    <a:pt x="98116" y="57820"/>
                  </a:lnTo>
                  <a:lnTo>
                    <a:pt x="98392" y="57820"/>
                  </a:lnTo>
                  <a:lnTo>
                    <a:pt x="98392" y="58096"/>
                  </a:lnTo>
                  <a:lnTo>
                    <a:pt x="98669" y="58096"/>
                  </a:lnTo>
                  <a:lnTo>
                    <a:pt x="98945" y="58096"/>
                  </a:lnTo>
                  <a:lnTo>
                    <a:pt x="99221" y="58096"/>
                  </a:lnTo>
                  <a:lnTo>
                    <a:pt x="99497" y="58096"/>
                  </a:lnTo>
                  <a:lnTo>
                    <a:pt x="99497" y="58372"/>
                  </a:lnTo>
                  <a:lnTo>
                    <a:pt x="99774" y="58372"/>
                  </a:lnTo>
                  <a:lnTo>
                    <a:pt x="100050" y="58372"/>
                  </a:lnTo>
                  <a:lnTo>
                    <a:pt x="100326" y="58649"/>
                  </a:lnTo>
                  <a:lnTo>
                    <a:pt x="100602" y="58649"/>
                  </a:lnTo>
                  <a:lnTo>
                    <a:pt x="100879" y="58649"/>
                  </a:lnTo>
                  <a:lnTo>
                    <a:pt x="100879" y="58925"/>
                  </a:lnTo>
                  <a:lnTo>
                    <a:pt x="100602" y="58925"/>
                  </a:lnTo>
                  <a:lnTo>
                    <a:pt x="100326" y="58925"/>
                  </a:lnTo>
                  <a:lnTo>
                    <a:pt x="100050" y="58925"/>
                  </a:lnTo>
                  <a:lnTo>
                    <a:pt x="99774" y="58925"/>
                  </a:lnTo>
                  <a:lnTo>
                    <a:pt x="99497" y="58925"/>
                  </a:lnTo>
                  <a:lnTo>
                    <a:pt x="99221" y="58925"/>
                  </a:lnTo>
                  <a:lnTo>
                    <a:pt x="98945" y="59202"/>
                  </a:lnTo>
                  <a:lnTo>
                    <a:pt x="98669" y="59202"/>
                  </a:lnTo>
                  <a:lnTo>
                    <a:pt x="98392" y="59202"/>
                  </a:lnTo>
                  <a:lnTo>
                    <a:pt x="98392" y="59478"/>
                  </a:lnTo>
                  <a:lnTo>
                    <a:pt x="98116" y="59478"/>
                  </a:lnTo>
                  <a:lnTo>
                    <a:pt x="98116" y="59755"/>
                  </a:lnTo>
                  <a:lnTo>
                    <a:pt x="97840" y="59755"/>
                  </a:lnTo>
                  <a:lnTo>
                    <a:pt x="97840" y="60031"/>
                  </a:lnTo>
                  <a:lnTo>
                    <a:pt x="97563" y="60308"/>
                  </a:lnTo>
                  <a:lnTo>
                    <a:pt x="97563" y="60584"/>
                  </a:lnTo>
                  <a:lnTo>
                    <a:pt x="97287" y="60584"/>
                  </a:lnTo>
                  <a:lnTo>
                    <a:pt x="97287" y="60861"/>
                  </a:lnTo>
                  <a:lnTo>
                    <a:pt x="97287" y="61137"/>
                  </a:lnTo>
                  <a:lnTo>
                    <a:pt x="97011" y="61137"/>
                  </a:lnTo>
                  <a:lnTo>
                    <a:pt x="97011" y="61414"/>
                  </a:lnTo>
                  <a:lnTo>
                    <a:pt x="97011" y="61690"/>
                  </a:lnTo>
                  <a:lnTo>
                    <a:pt x="96735" y="61690"/>
                  </a:lnTo>
                  <a:lnTo>
                    <a:pt x="96735" y="61967"/>
                  </a:lnTo>
                  <a:lnTo>
                    <a:pt x="96735" y="62243"/>
                  </a:lnTo>
                  <a:lnTo>
                    <a:pt x="96458" y="62243"/>
                  </a:lnTo>
                  <a:lnTo>
                    <a:pt x="96458" y="62519"/>
                  </a:lnTo>
                  <a:lnTo>
                    <a:pt x="96182" y="62519"/>
                  </a:lnTo>
                  <a:lnTo>
                    <a:pt x="96182" y="62796"/>
                  </a:lnTo>
                  <a:lnTo>
                    <a:pt x="95906" y="62796"/>
                  </a:lnTo>
                  <a:lnTo>
                    <a:pt x="95906" y="63072"/>
                  </a:lnTo>
                  <a:lnTo>
                    <a:pt x="95630" y="63072"/>
                  </a:lnTo>
                  <a:lnTo>
                    <a:pt x="95630" y="63349"/>
                  </a:lnTo>
                  <a:lnTo>
                    <a:pt x="95353" y="63625"/>
                  </a:lnTo>
                  <a:lnTo>
                    <a:pt x="95353" y="63902"/>
                  </a:lnTo>
                  <a:lnTo>
                    <a:pt x="95077" y="63902"/>
                  </a:lnTo>
                  <a:lnTo>
                    <a:pt x="95077" y="64178"/>
                  </a:lnTo>
                  <a:lnTo>
                    <a:pt x="94801" y="64178"/>
                  </a:lnTo>
                  <a:lnTo>
                    <a:pt x="94801" y="64455"/>
                  </a:lnTo>
                  <a:lnTo>
                    <a:pt x="94801" y="64731"/>
                  </a:lnTo>
                  <a:lnTo>
                    <a:pt x="94525" y="64731"/>
                  </a:lnTo>
                  <a:lnTo>
                    <a:pt x="94525" y="65008"/>
                  </a:lnTo>
                  <a:lnTo>
                    <a:pt x="94248" y="65008"/>
                  </a:lnTo>
                  <a:lnTo>
                    <a:pt x="94248" y="65284"/>
                  </a:lnTo>
                  <a:lnTo>
                    <a:pt x="94248" y="65561"/>
                  </a:lnTo>
                  <a:lnTo>
                    <a:pt x="93972" y="65561"/>
                  </a:lnTo>
                  <a:lnTo>
                    <a:pt x="93972" y="65837"/>
                  </a:lnTo>
                  <a:lnTo>
                    <a:pt x="93696" y="65837"/>
                  </a:lnTo>
                  <a:lnTo>
                    <a:pt x="93696" y="66113"/>
                  </a:lnTo>
                  <a:lnTo>
                    <a:pt x="93420" y="66113"/>
                  </a:lnTo>
                  <a:lnTo>
                    <a:pt x="93143" y="66113"/>
                  </a:lnTo>
                  <a:lnTo>
                    <a:pt x="93143" y="66390"/>
                  </a:lnTo>
                  <a:lnTo>
                    <a:pt x="92867" y="66390"/>
                  </a:lnTo>
                  <a:lnTo>
                    <a:pt x="92867" y="66666"/>
                  </a:lnTo>
                  <a:lnTo>
                    <a:pt x="93143" y="66666"/>
                  </a:lnTo>
                  <a:lnTo>
                    <a:pt x="93420" y="66666"/>
                  </a:lnTo>
                  <a:lnTo>
                    <a:pt x="93696" y="66666"/>
                  </a:lnTo>
                  <a:lnTo>
                    <a:pt x="93972" y="66666"/>
                  </a:lnTo>
                  <a:lnTo>
                    <a:pt x="94248" y="66943"/>
                  </a:lnTo>
                  <a:lnTo>
                    <a:pt x="94525" y="66943"/>
                  </a:lnTo>
                  <a:lnTo>
                    <a:pt x="94801" y="66943"/>
                  </a:lnTo>
                  <a:lnTo>
                    <a:pt x="94801" y="67219"/>
                  </a:lnTo>
                  <a:lnTo>
                    <a:pt x="95077" y="67219"/>
                  </a:lnTo>
                  <a:lnTo>
                    <a:pt x="95353" y="67219"/>
                  </a:lnTo>
                  <a:lnTo>
                    <a:pt x="95353" y="67496"/>
                  </a:lnTo>
                  <a:lnTo>
                    <a:pt x="95630" y="67496"/>
                  </a:lnTo>
                  <a:lnTo>
                    <a:pt x="95906" y="67496"/>
                  </a:lnTo>
                  <a:lnTo>
                    <a:pt x="95906" y="67772"/>
                  </a:lnTo>
                  <a:lnTo>
                    <a:pt x="96182" y="67772"/>
                  </a:lnTo>
                  <a:lnTo>
                    <a:pt x="96458" y="67772"/>
                  </a:lnTo>
                  <a:lnTo>
                    <a:pt x="96458" y="68049"/>
                  </a:lnTo>
                  <a:lnTo>
                    <a:pt x="96735" y="68049"/>
                  </a:lnTo>
                  <a:lnTo>
                    <a:pt x="97011" y="68049"/>
                  </a:lnTo>
                  <a:lnTo>
                    <a:pt x="97011" y="68325"/>
                  </a:lnTo>
                  <a:lnTo>
                    <a:pt x="97287" y="68325"/>
                  </a:lnTo>
                  <a:lnTo>
                    <a:pt x="97563" y="68325"/>
                  </a:lnTo>
                  <a:lnTo>
                    <a:pt x="97840" y="68602"/>
                  </a:lnTo>
                  <a:lnTo>
                    <a:pt x="98116" y="68602"/>
                  </a:lnTo>
                  <a:lnTo>
                    <a:pt x="98116" y="68878"/>
                  </a:lnTo>
                  <a:lnTo>
                    <a:pt x="98392" y="68878"/>
                  </a:lnTo>
                  <a:lnTo>
                    <a:pt x="98669" y="68878"/>
                  </a:lnTo>
                  <a:lnTo>
                    <a:pt x="98669" y="69154"/>
                  </a:lnTo>
                  <a:lnTo>
                    <a:pt x="98669" y="69431"/>
                  </a:lnTo>
                  <a:lnTo>
                    <a:pt x="98669" y="69708"/>
                  </a:lnTo>
                  <a:lnTo>
                    <a:pt x="98669" y="69984"/>
                  </a:lnTo>
                  <a:lnTo>
                    <a:pt x="98669" y="70260"/>
                  </a:lnTo>
                  <a:lnTo>
                    <a:pt x="98392" y="70260"/>
                  </a:lnTo>
                  <a:lnTo>
                    <a:pt x="98392" y="70537"/>
                  </a:lnTo>
                  <a:lnTo>
                    <a:pt x="98116" y="70537"/>
                  </a:lnTo>
                  <a:lnTo>
                    <a:pt x="97840" y="70813"/>
                  </a:lnTo>
                  <a:lnTo>
                    <a:pt x="97563" y="71090"/>
                  </a:lnTo>
                  <a:lnTo>
                    <a:pt x="97287" y="71366"/>
                  </a:lnTo>
                  <a:lnTo>
                    <a:pt x="97011" y="71366"/>
                  </a:lnTo>
                  <a:lnTo>
                    <a:pt x="97011" y="71643"/>
                  </a:lnTo>
                  <a:lnTo>
                    <a:pt x="96735" y="71643"/>
                  </a:lnTo>
                  <a:lnTo>
                    <a:pt x="96458" y="71643"/>
                  </a:lnTo>
                  <a:lnTo>
                    <a:pt x="96182" y="71643"/>
                  </a:lnTo>
                  <a:lnTo>
                    <a:pt x="96182" y="71919"/>
                  </a:lnTo>
                  <a:lnTo>
                    <a:pt x="95906" y="71919"/>
                  </a:lnTo>
                  <a:lnTo>
                    <a:pt x="95906" y="72196"/>
                  </a:lnTo>
                  <a:lnTo>
                    <a:pt x="95906" y="72472"/>
                  </a:lnTo>
                  <a:lnTo>
                    <a:pt x="95630" y="72472"/>
                  </a:lnTo>
                  <a:lnTo>
                    <a:pt x="95630" y="72749"/>
                  </a:lnTo>
                  <a:lnTo>
                    <a:pt x="95630" y="73025"/>
                  </a:lnTo>
                  <a:lnTo>
                    <a:pt x="95906" y="73301"/>
                  </a:lnTo>
                  <a:lnTo>
                    <a:pt x="95906" y="73578"/>
                  </a:lnTo>
                  <a:lnTo>
                    <a:pt x="95906" y="73855"/>
                  </a:lnTo>
                  <a:lnTo>
                    <a:pt x="95906" y="74131"/>
                  </a:lnTo>
                  <a:lnTo>
                    <a:pt x="95906" y="74407"/>
                  </a:lnTo>
                  <a:lnTo>
                    <a:pt x="95906" y="74684"/>
                  </a:lnTo>
                  <a:lnTo>
                    <a:pt x="95630" y="74684"/>
                  </a:lnTo>
                  <a:lnTo>
                    <a:pt x="95353" y="74684"/>
                  </a:lnTo>
                  <a:lnTo>
                    <a:pt x="95077" y="74684"/>
                  </a:lnTo>
                  <a:lnTo>
                    <a:pt x="95077" y="74960"/>
                  </a:lnTo>
                  <a:lnTo>
                    <a:pt x="95077" y="75237"/>
                  </a:lnTo>
                  <a:lnTo>
                    <a:pt x="94801" y="75237"/>
                  </a:lnTo>
                  <a:lnTo>
                    <a:pt x="94801" y="75513"/>
                  </a:lnTo>
                  <a:lnTo>
                    <a:pt x="94525" y="75513"/>
                  </a:lnTo>
                  <a:lnTo>
                    <a:pt x="94525" y="75790"/>
                  </a:lnTo>
                  <a:lnTo>
                    <a:pt x="94248" y="75790"/>
                  </a:lnTo>
                  <a:lnTo>
                    <a:pt x="93972" y="76066"/>
                  </a:lnTo>
                  <a:lnTo>
                    <a:pt x="93696" y="76066"/>
                  </a:lnTo>
                  <a:lnTo>
                    <a:pt x="93420" y="76066"/>
                  </a:lnTo>
                  <a:lnTo>
                    <a:pt x="93420" y="76342"/>
                  </a:lnTo>
                  <a:lnTo>
                    <a:pt x="93143" y="76342"/>
                  </a:lnTo>
                  <a:lnTo>
                    <a:pt x="93143" y="76066"/>
                  </a:lnTo>
                  <a:lnTo>
                    <a:pt x="92867" y="76066"/>
                  </a:lnTo>
                  <a:lnTo>
                    <a:pt x="92591" y="76066"/>
                  </a:lnTo>
                  <a:lnTo>
                    <a:pt x="92314" y="76066"/>
                  </a:lnTo>
                  <a:lnTo>
                    <a:pt x="92038" y="76066"/>
                  </a:lnTo>
                  <a:lnTo>
                    <a:pt x="91762" y="76066"/>
                  </a:lnTo>
                  <a:lnTo>
                    <a:pt x="91486" y="76066"/>
                  </a:lnTo>
                  <a:lnTo>
                    <a:pt x="91209" y="76066"/>
                  </a:lnTo>
                  <a:lnTo>
                    <a:pt x="91209" y="75790"/>
                  </a:lnTo>
                  <a:lnTo>
                    <a:pt x="90933" y="75790"/>
                  </a:lnTo>
                  <a:lnTo>
                    <a:pt x="90657" y="75790"/>
                  </a:lnTo>
                  <a:lnTo>
                    <a:pt x="90657" y="76066"/>
                  </a:lnTo>
                  <a:lnTo>
                    <a:pt x="90381" y="76066"/>
                  </a:lnTo>
                  <a:lnTo>
                    <a:pt x="90381" y="76342"/>
                  </a:lnTo>
                  <a:lnTo>
                    <a:pt x="90104" y="76342"/>
                  </a:lnTo>
                  <a:lnTo>
                    <a:pt x="90104" y="76619"/>
                  </a:lnTo>
                  <a:lnTo>
                    <a:pt x="89828" y="76619"/>
                  </a:lnTo>
                  <a:lnTo>
                    <a:pt x="89552" y="76619"/>
                  </a:lnTo>
                  <a:lnTo>
                    <a:pt x="89552" y="76896"/>
                  </a:lnTo>
                  <a:lnTo>
                    <a:pt x="89276" y="76896"/>
                  </a:lnTo>
                  <a:lnTo>
                    <a:pt x="89276" y="77172"/>
                  </a:lnTo>
                  <a:lnTo>
                    <a:pt x="88999" y="77448"/>
                  </a:lnTo>
                  <a:lnTo>
                    <a:pt x="88723" y="77725"/>
                  </a:lnTo>
                  <a:lnTo>
                    <a:pt x="88723" y="78002"/>
                  </a:lnTo>
                  <a:lnTo>
                    <a:pt x="88447" y="78002"/>
                  </a:lnTo>
                  <a:lnTo>
                    <a:pt x="88447" y="78278"/>
                  </a:lnTo>
                  <a:lnTo>
                    <a:pt x="88170" y="78278"/>
                  </a:lnTo>
                  <a:lnTo>
                    <a:pt x="87894" y="78278"/>
                  </a:lnTo>
                  <a:lnTo>
                    <a:pt x="87894" y="78554"/>
                  </a:lnTo>
                  <a:lnTo>
                    <a:pt x="87618" y="78554"/>
                  </a:lnTo>
                  <a:lnTo>
                    <a:pt x="87618" y="78831"/>
                  </a:lnTo>
                  <a:lnTo>
                    <a:pt x="87342" y="78831"/>
                  </a:lnTo>
                  <a:lnTo>
                    <a:pt x="87342" y="79107"/>
                  </a:lnTo>
                  <a:lnTo>
                    <a:pt x="87065" y="79107"/>
                  </a:lnTo>
                  <a:lnTo>
                    <a:pt x="86789" y="79107"/>
                  </a:lnTo>
                  <a:lnTo>
                    <a:pt x="86513" y="79107"/>
                  </a:lnTo>
                  <a:lnTo>
                    <a:pt x="86237" y="79107"/>
                  </a:lnTo>
                  <a:lnTo>
                    <a:pt x="86237" y="79384"/>
                  </a:lnTo>
                  <a:lnTo>
                    <a:pt x="85960" y="79384"/>
                  </a:lnTo>
                  <a:lnTo>
                    <a:pt x="85684" y="79384"/>
                  </a:lnTo>
                  <a:lnTo>
                    <a:pt x="85684" y="79660"/>
                  </a:lnTo>
                  <a:lnTo>
                    <a:pt x="85684" y="79937"/>
                  </a:lnTo>
                  <a:lnTo>
                    <a:pt x="85684" y="80213"/>
                  </a:lnTo>
                  <a:lnTo>
                    <a:pt x="85684" y="80489"/>
                  </a:lnTo>
                  <a:lnTo>
                    <a:pt x="85408" y="80489"/>
                  </a:lnTo>
                  <a:lnTo>
                    <a:pt x="85408" y="80213"/>
                  </a:lnTo>
                  <a:lnTo>
                    <a:pt x="85132" y="80213"/>
                  </a:lnTo>
                  <a:lnTo>
                    <a:pt x="85132" y="79937"/>
                  </a:lnTo>
                  <a:lnTo>
                    <a:pt x="84855" y="79937"/>
                  </a:lnTo>
                  <a:lnTo>
                    <a:pt x="84579" y="79660"/>
                  </a:lnTo>
                  <a:lnTo>
                    <a:pt x="84303" y="79660"/>
                  </a:lnTo>
                  <a:lnTo>
                    <a:pt x="84303" y="79384"/>
                  </a:lnTo>
                  <a:lnTo>
                    <a:pt x="84026" y="79384"/>
                  </a:lnTo>
                  <a:lnTo>
                    <a:pt x="84026" y="79107"/>
                  </a:lnTo>
                  <a:lnTo>
                    <a:pt x="83750" y="79107"/>
                  </a:lnTo>
                  <a:lnTo>
                    <a:pt x="83474" y="79107"/>
                  </a:lnTo>
                  <a:lnTo>
                    <a:pt x="83474" y="78831"/>
                  </a:lnTo>
                  <a:lnTo>
                    <a:pt x="83198" y="78831"/>
                  </a:lnTo>
                  <a:lnTo>
                    <a:pt x="83198" y="78554"/>
                  </a:lnTo>
                  <a:lnTo>
                    <a:pt x="82921" y="78554"/>
                  </a:lnTo>
                  <a:lnTo>
                    <a:pt x="82921" y="78278"/>
                  </a:lnTo>
                  <a:lnTo>
                    <a:pt x="82645" y="78278"/>
                  </a:lnTo>
                  <a:lnTo>
                    <a:pt x="82369" y="78002"/>
                  </a:lnTo>
                  <a:lnTo>
                    <a:pt x="82093" y="78002"/>
                  </a:lnTo>
                  <a:lnTo>
                    <a:pt x="82093" y="77725"/>
                  </a:lnTo>
                  <a:lnTo>
                    <a:pt x="81817" y="77725"/>
                  </a:lnTo>
                  <a:lnTo>
                    <a:pt x="81817" y="77448"/>
                  </a:lnTo>
                  <a:lnTo>
                    <a:pt x="81540" y="77448"/>
                  </a:lnTo>
                  <a:lnTo>
                    <a:pt x="81540" y="77172"/>
                  </a:lnTo>
                  <a:lnTo>
                    <a:pt x="81264" y="77172"/>
                  </a:lnTo>
                  <a:lnTo>
                    <a:pt x="80988" y="76896"/>
                  </a:lnTo>
                  <a:lnTo>
                    <a:pt x="80711" y="76896"/>
                  </a:lnTo>
                  <a:lnTo>
                    <a:pt x="80711" y="76619"/>
                  </a:lnTo>
                  <a:lnTo>
                    <a:pt x="80435" y="76619"/>
                  </a:lnTo>
                  <a:lnTo>
                    <a:pt x="80435" y="76342"/>
                  </a:lnTo>
                  <a:lnTo>
                    <a:pt x="80159" y="76342"/>
                  </a:lnTo>
                  <a:lnTo>
                    <a:pt x="79882" y="76066"/>
                  </a:lnTo>
                  <a:lnTo>
                    <a:pt x="79606" y="76066"/>
                  </a:lnTo>
                  <a:lnTo>
                    <a:pt x="79606" y="75790"/>
                  </a:lnTo>
                  <a:lnTo>
                    <a:pt x="79606" y="76066"/>
                  </a:lnTo>
                  <a:lnTo>
                    <a:pt x="79330" y="76066"/>
                  </a:lnTo>
                  <a:lnTo>
                    <a:pt x="79330" y="76342"/>
                  </a:lnTo>
                  <a:lnTo>
                    <a:pt x="79054" y="76342"/>
                  </a:lnTo>
                  <a:lnTo>
                    <a:pt x="78777" y="76342"/>
                  </a:lnTo>
                  <a:lnTo>
                    <a:pt x="78501" y="76342"/>
                  </a:lnTo>
                  <a:lnTo>
                    <a:pt x="78501" y="76619"/>
                  </a:lnTo>
                  <a:lnTo>
                    <a:pt x="78225" y="76619"/>
                  </a:lnTo>
                  <a:lnTo>
                    <a:pt x="77949" y="76896"/>
                  </a:lnTo>
                  <a:lnTo>
                    <a:pt x="77673" y="76896"/>
                  </a:lnTo>
                  <a:lnTo>
                    <a:pt x="77396" y="76896"/>
                  </a:lnTo>
                  <a:lnTo>
                    <a:pt x="77396" y="77172"/>
                  </a:lnTo>
                  <a:lnTo>
                    <a:pt x="77120" y="77172"/>
                  </a:lnTo>
                  <a:lnTo>
                    <a:pt x="77120" y="77448"/>
                  </a:lnTo>
                  <a:lnTo>
                    <a:pt x="76844" y="77448"/>
                  </a:lnTo>
                  <a:lnTo>
                    <a:pt x="76567" y="77448"/>
                  </a:lnTo>
                  <a:lnTo>
                    <a:pt x="76567" y="77725"/>
                  </a:lnTo>
                  <a:lnTo>
                    <a:pt x="76291" y="77725"/>
                  </a:lnTo>
                  <a:lnTo>
                    <a:pt x="76291" y="78002"/>
                  </a:lnTo>
                  <a:lnTo>
                    <a:pt x="76291" y="78278"/>
                  </a:lnTo>
                  <a:lnTo>
                    <a:pt x="76291" y="78554"/>
                  </a:lnTo>
                  <a:lnTo>
                    <a:pt x="76291" y="78831"/>
                  </a:lnTo>
                  <a:lnTo>
                    <a:pt x="76291" y="79107"/>
                  </a:lnTo>
                  <a:lnTo>
                    <a:pt x="76291" y="79384"/>
                  </a:lnTo>
                  <a:lnTo>
                    <a:pt x="76291" y="79660"/>
                  </a:lnTo>
                  <a:lnTo>
                    <a:pt x="76291" y="79937"/>
                  </a:lnTo>
                  <a:lnTo>
                    <a:pt x="76015" y="79937"/>
                  </a:lnTo>
                  <a:lnTo>
                    <a:pt x="76015" y="80213"/>
                  </a:lnTo>
                  <a:lnTo>
                    <a:pt x="76015" y="80489"/>
                  </a:lnTo>
                  <a:lnTo>
                    <a:pt x="76015" y="80766"/>
                  </a:lnTo>
                  <a:lnTo>
                    <a:pt x="76015" y="81043"/>
                  </a:lnTo>
                  <a:lnTo>
                    <a:pt x="76015" y="81319"/>
                  </a:lnTo>
                  <a:lnTo>
                    <a:pt x="76015" y="81595"/>
                  </a:lnTo>
                  <a:lnTo>
                    <a:pt x="76291" y="81595"/>
                  </a:lnTo>
                  <a:lnTo>
                    <a:pt x="76291" y="81872"/>
                  </a:lnTo>
                  <a:lnTo>
                    <a:pt x="76291" y="82148"/>
                  </a:lnTo>
                  <a:lnTo>
                    <a:pt x="76567" y="82148"/>
                  </a:lnTo>
                  <a:lnTo>
                    <a:pt x="76567" y="82425"/>
                  </a:lnTo>
                  <a:lnTo>
                    <a:pt x="76567" y="82701"/>
                  </a:lnTo>
                  <a:lnTo>
                    <a:pt x="76844" y="82701"/>
                  </a:lnTo>
                  <a:lnTo>
                    <a:pt x="76844" y="82978"/>
                  </a:lnTo>
                  <a:lnTo>
                    <a:pt x="76844" y="83254"/>
                  </a:lnTo>
                  <a:lnTo>
                    <a:pt x="77120" y="83254"/>
                  </a:lnTo>
                  <a:lnTo>
                    <a:pt x="77120" y="83531"/>
                  </a:lnTo>
                  <a:lnTo>
                    <a:pt x="77120" y="83807"/>
                  </a:lnTo>
                  <a:lnTo>
                    <a:pt x="77120" y="84084"/>
                  </a:lnTo>
                  <a:lnTo>
                    <a:pt x="77120" y="84360"/>
                  </a:lnTo>
                  <a:lnTo>
                    <a:pt x="77120" y="84636"/>
                  </a:lnTo>
                  <a:lnTo>
                    <a:pt x="77120" y="84913"/>
                  </a:lnTo>
                  <a:lnTo>
                    <a:pt x="77120" y="85190"/>
                  </a:lnTo>
                  <a:lnTo>
                    <a:pt x="77120" y="85466"/>
                  </a:lnTo>
                  <a:lnTo>
                    <a:pt x="77120" y="85742"/>
                  </a:lnTo>
                  <a:lnTo>
                    <a:pt x="77120" y="86019"/>
                  </a:lnTo>
                  <a:lnTo>
                    <a:pt x="77120" y="86295"/>
                  </a:lnTo>
                  <a:lnTo>
                    <a:pt x="77120" y="86572"/>
                  </a:lnTo>
                  <a:lnTo>
                    <a:pt x="77120" y="86848"/>
                  </a:lnTo>
                  <a:lnTo>
                    <a:pt x="77120" y="87125"/>
                  </a:lnTo>
                  <a:lnTo>
                    <a:pt x="77120" y="87401"/>
                  </a:lnTo>
                  <a:lnTo>
                    <a:pt x="77120" y="87678"/>
                  </a:lnTo>
                  <a:lnTo>
                    <a:pt x="77120" y="87954"/>
                  </a:lnTo>
                  <a:lnTo>
                    <a:pt x="77120" y="88231"/>
                  </a:lnTo>
                  <a:lnTo>
                    <a:pt x="77120" y="88507"/>
                  </a:lnTo>
                  <a:lnTo>
                    <a:pt x="77120" y="88783"/>
                  </a:lnTo>
                  <a:lnTo>
                    <a:pt x="77120" y="89060"/>
                  </a:lnTo>
                  <a:lnTo>
                    <a:pt x="77120" y="89336"/>
                  </a:lnTo>
                  <a:lnTo>
                    <a:pt x="77396" y="89336"/>
                  </a:lnTo>
                  <a:lnTo>
                    <a:pt x="77396" y="89613"/>
                  </a:lnTo>
                  <a:lnTo>
                    <a:pt x="77396" y="89889"/>
                  </a:lnTo>
                  <a:lnTo>
                    <a:pt x="77396" y="90166"/>
                  </a:lnTo>
                  <a:lnTo>
                    <a:pt x="77120" y="90166"/>
                  </a:lnTo>
                  <a:lnTo>
                    <a:pt x="77120" y="90442"/>
                  </a:lnTo>
                  <a:lnTo>
                    <a:pt x="77120" y="90719"/>
                  </a:lnTo>
                  <a:lnTo>
                    <a:pt x="76844" y="90719"/>
                  </a:lnTo>
                  <a:lnTo>
                    <a:pt x="76844" y="90995"/>
                  </a:lnTo>
                  <a:lnTo>
                    <a:pt x="76844" y="91272"/>
                  </a:lnTo>
                  <a:lnTo>
                    <a:pt x="76844" y="91548"/>
                  </a:lnTo>
                  <a:lnTo>
                    <a:pt x="76844" y="91825"/>
                  </a:lnTo>
                  <a:lnTo>
                    <a:pt x="76844" y="92101"/>
                  </a:lnTo>
                  <a:lnTo>
                    <a:pt x="76567" y="92101"/>
                  </a:lnTo>
                  <a:lnTo>
                    <a:pt x="76567" y="92377"/>
                  </a:lnTo>
                  <a:lnTo>
                    <a:pt x="76567" y="92654"/>
                  </a:lnTo>
                  <a:lnTo>
                    <a:pt x="76567" y="92930"/>
                  </a:lnTo>
                  <a:lnTo>
                    <a:pt x="76567" y="93207"/>
                  </a:lnTo>
                  <a:lnTo>
                    <a:pt x="76567" y="93483"/>
                  </a:lnTo>
                  <a:lnTo>
                    <a:pt x="76567" y="93760"/>
                  </a:lnTo>
                  <a:lnTo>
                    <a:pt x="76567" y="94036"/>
                  </a:lnTo>
                  <a:lnTo>
                    <a:pt x="76291" y="94036"/>
                  </a:lnTo>
                  <a:lnTo>
                    <a:pt x="76291" y="94313"/>
                  </a:lnTo>
                  <a:lnTo>
                    <a:pt x="76015" y="94313"/>
                  </a:lnTo>
                  <a:lnTo>
                    <a:pt x="76015" y="94589"/>
                  </a:lnTo>
                  <a:lnTo>
                    <a:pt x="76015" y="94866"/>
                  </a:lnTo>
                  <a:lnTo>
                    <a:pt x="76291" y="94866"/>
                  </a:lnTo>
                  <a:lnTo>
                    <a:pt x="76291" y="95142"/>
                  </a:lnTo>
                  <a:lnTo>
                    <a:pt x="76015" y="95142"/>
                  </a:lnTo>
                  <a:lnTo>
                    <a:pt x="76015" y="95419"/>
                  </a:lnTo>
                  <a:lnTo>
                    <a:pt x="76015" y="95695"/>
                  </a:lnTo>
                  <a:lnTo>
                    <a:pt x="76015" y="95972"/>
                  </a:lnTo>
                  <a:lnTo>
                    <a:pt x="76291" y="95972"/>
                  </a:lnTo>
                  <a:lnTo>
                    <a:pt x="76567" y="95972"/>
                  </a:lnTo>
                  <a:lnTo>
                    <a:pt x="76844" y="96248"/>
                  </a:lnTo>
                  <a:lnTo>
                    <a:pt x="77120" y="96524"/>
                  </a:lnTo>
                  <a:lnTo>
                    <a:pt x="77396" y="96801"/>
                  </a:lnTo>
                  <a:lnTo>
                    <a:pt x="77396" y="97077"/>
                  </a:lnTo>
                  <a:lnTo>
                    <a:pt x="77396" y="97354"/>
                  </a:lnTo>
                  <a:lnTo>
                    <a:pt x="77396" y="97630"/>
                  </a:lnTo>
                  <a:lnTo>
                    <a:pt x="77120" y="97907"/>
                  </a:lnTo>
                  <a:lnTo>
                    <a:pt x="77120" y="98183"/>
                  </a:lnTo>
                  <a:lnTo>
                    <a:pt x="76844" y="98183"/>
                  </a:lnTo>
                  <a:lnTo>
                    <a:pt x="76844" y="98460"/>
                  </a:lnTo>
                  <a:lnTo>
                    <a:pt x="76844" y="98736"/>
                  </a:lnTo>
                  <a:lnTo>
                    <a:pt x="76567" y="98736"/>
                  </a:lnTo>
                  <a:lnTo>
                    <a:pt x="76567" y="99013"/>
                  </a:lnTo>
                  <a:lnTo>
                    <a:pt x="76567" y="99289"/>
                  </a:lnTo>
                  <a:lnTo>
                    <a:pt x="76567" y="99565"/>
                  </a:lnTo>
                  <a:lnTo>
                    <a:pt x="76567" y="99842"/>
                  </a:lnTo>
                  <a:lnTo>
                    <a:pt x="76567" y="100119"/>
                  </a:lnTo>
                  <a:lnTo>
                    <a:pt x="76567" y="100395"/>
                  </a:lnTo>
                  <a:lnTo>
                    <a:pt x="76567" y="100671"/>
                  </a:lnTo>
                  <a:lnTo>
                    <a:pt x="76567" y="100948"/>
                  </a:lnTo>
                  <a:lnTo>
                    <a:pt x="76567" y="101224"/>
                  </a:lnTo>
                  <a:lnTo>
                    <a:pt x="76567" y="101501"/>
                  </a:lnTo>
                  <a:lnTo>
                    <a:pt x="76567" y="101777"/>
                  </a:lnTo>
                  <a:lnTo>
                    <a:pt x="76567" y="102054"/>
                  </a:lnTo>
                  <a:lnTo>
                    <a:pt x="76567" y="102330"/>
                  </a:lnTo>
                  <a:lnTo>
                    <a:pt x="76567" y="102607"/>
                  </a:lnTo>
                  <a:lnTo>
                    <a:pt x="76567" y="102883"/>
                  </a:lnTo>
                  <a:lnTo>
                    <a:pt x="76567" y="103160"/>
                  </a:lnTo>
                  <a:lnTo>
                    <a:pt x="76567" y="103436"/>
                  </a:lnTo>
                  <a:lnTo>
                    <a:pt x="76567" y="103712"/>
                  </a:lnTo>
                  <a:lnTo>
                    <a:pt x="76567" y="103989"/>
                  </a:lnTo>
                  <a:lnTo>
                    <a:pt x="76567" y="104266"/>
                  </a:lnTo>
                  <a:lnTo>
                    <a:pt x="76567" y="104542"/>
                  </a:lnTo>
                  <a:lnTo>
                    <a:pt x="76844" y="104542"/>
                  </a:lnTo>
                  <a:lnTo>
                    <a:pt x="76844" y="104818"/>
                  </a:lnTo>
                  <a:lnTo>
                    <a:pt x="76844" y="105095"/>
                  </a:lnTo>
                  <a:lnTo>
                    <a:pt x="77120" y="105095"/>
                  </a:lnTo>
                  <a:lnTo>
                    <a:pt x="77120" y="105371"/>
                  </a:lnTo>
                  <a:lnTo>
                    <a:pt x="77396" y="105371"/>
                  </a:lnTo>
                  <a:lnTo>
                    <a:pt x="77396" y="105648"/>
                  </a:lnTo>
                  <a:lnTo>
                    <a:pt x="77396" y="105924"/>
                  </a:lnTo>
                  <a:lnTo>
                    <a:pt x="77673" y="105924"/>
                  </a:lnTo>
                  <a:lnTo>
                    <a:pt x="77673" y="106201"/>
                  </a:lnTo>
                  <a:lnTo>
                    <a:pt x="77673" y="106477"/>
                  </a:lnTo>
                  <a:lnTo>
                    <a:pt x="77949" y="106477"/>
                  </a:lnTo>
                  <a:lnTo>
                    <a:pt x="77949" y="106753"/>
                  </a:lnTo>
                  <a:lnTo>
                    <a:pt x="77949" y="107030"/>
                  </a:lnTo>
                  <a:lnTo>
                    <a:pt x="78225" y="107030"/>
                  </a:lnTo>
                  <a:lnTo>
                    <a:pt x="78225" y="107307"/>
                  </a:lnTo>
                  <a:lnTo>
                    <a:pt x="78225" y="107583"/>
                  </a:lnTo>
                  <a:lnTo>
                    <a:pt x="78501" y="107583"/>
                  </a:lnTo>
                  <a:lnTo>
                    <a:pt x="78501" y="107859"/>
                  </a:lnTo>
                  <a:lnTo>
                    <a:pt x="78501" y="108136"/>
                  </a:lnTo>
                  <a:lnTo>
                    <a:pt x="78777" y="108136"/>
                  </a:lnTo>
                  <a:lnTo>
                    <a:pt x="78777" y="108413"/>
                  </a:lnTo>
                  <a:lnTo>
                    <a:pt x="78777" y="108689"/>
                  </a:lnTo>
                  <a:lnTo>
                    <a:pt x="79054" y="108689"/>
                  </a:lnTo>
                  <a:lnTo>
                    <a:pt x="79054" y="108965"/>
                  </a:lnTo>
                  <a:lnTo>
                    <a:pt x="79054" y="109242"/>
                  </a:lnTo>
                  <a:lnTo>
                    <a:pt x="79054" y="109518"/>
                  </a:lnTo>
                  <a:lnTo>
                    <a:pt x="78777" y="109518"/>
                  </a:lnTo>
                  <a:lnTo>
                    <a:pt x="78501" y="109518"/>
                  </a:lnTo>
                  <a:lnTo>
                    <a:pt x="78225" y="109518"/>
                  </a:lnTo>
                  <a:lnTo>
                    <a:pt x="77949" y="109518"/>
                  </a:lnTo>
                  <a:lnTo>
                    <a:pt x="77673" y="109518"/>
                  </a:lnTo>
                  <a:lnTo>
                    <a:pt x="77396" y="109518"/>
                  </a:lnTo>
                  <a:lnTo>
                    <a:pt x="77120" y="109518"/>
                  </a:lnTo>
                  <a:lnTo>
                    <a:pt x="76844" y="109518"/>
                  </a:lnTo>
                  <a:lnTo>
                    <a:pt x="76567" y="109518"/>
                  </a:lnTo>
                  <a:lnTo>
                    <a:pt x="76291" y="109518"/>
                  </a:lnTo>
                  <a:lnTo>
                    <a:pt x="76015" y="109518"/>
                  </a:lnTo>
                  <a:lnTo>
                    <a:pt x="75738" y="109518"/>
                  </a:lnTo>
                  <a:lnTo>
                    <a:pt x="75462" y="109518"/>
                  </a:lnTo>
                  <a:lnTo>
                    <a:pt x="75186" y="109518"/>
                  </a:lnTo>
                  <a:lnTo>
                    <a:pt x="74910" y="109518"/>
                  </a:lnTo>
                  <a:lnTo>
                    <a:pt x="74633" y="109518"/>
                  </a:lnTo>
                  <a:lnTo>
                    <a:pt x="74357" y="109518"/>
                  </a:lnTo>
                  <a:lnTo>
                    <a:pt x="74357" y="109795"/>
                  </a:lnTo>
                  <a:lnTo>
                    <a:pt x="74081" y="109795"/>
                  </a:lnTo>
                  <a:lnTo>
                    <a:pt x="73805" y="109795"/>
                  </a:lnTo>
                  <a:lnTo>
                    <a:pt x="73529" y="109795"/>
                  </a:lnTo>
                  <a:lnTo>
                    <a:pt x="73252" y="109795"/>
                  </a:lnTo>
                  <a:lnTo>
                    <a:pt x="72976" y="109795"/>
                  </a:lnTo>
                  <a:lnTo>
                    <a:pt x="72700" y="109795"/>
                  </a:lnTo>
                  <a:lnTo>
                    <a:pt x="72423" y="109795"/>
                  </a:lnTo>
                  <a:lnTo>
                    <a:pt x="72147" y="109795"/>
                  </a:lnTo>
                  <a:lnTo>
                    <a:pt x="71871" y="109795"/>
                  </a:lnTo>
                  <a:lnTo>
                    <a:pt x="71595" y="109795"/>
                  </a:lnTo>
                  <a:lnTo>
                    <a:pt x="71318" y="109795"/>
                  </a:lnTo>
                  <a:lnTo>
                    <a:pt x="71042" y="109795"/>
                  </a:lnTo>
                  <a:lnTo>
                    <a:pt x="70766" y="109795"/>
                  </a:lnTo>
                  <a:lnTo>
                    <a:pt x="70489" y="109795"/>
                  </a:lnTo>
                  <a:lnTo>
                    <a:pt x="70213" y="109795"/>
                  </a:lnTo>
                  <a:lnTo>
                    <a:pt x="69937" y="109795"/>
                  </a:lnTo>
                  <a:lnTo>
                    <a:pt x="69661" y="110071"/>
                  </a:lnTo>
                  <a:lnTo>
                    <a:pt x="69385" y="110071"/>
                  </a:lnTo>
                  <a:lnTo>
                    <a:pt x="69108" y="110071"/>
                  </a:lnTo>
                  <a:lnTo>
                    <a:pt x="68832" y="110071"/>
                  </a:lnTo>
                  <a:lnTo>
                    <a:pt x="68832" y="110348"/>
                  </a:lnTo>
                  <a:lnTo>
                    <a:pt x="68556" y="110348"/>
                  </a:lnTo>
                  <a:lnTo>
                    <a:pt x="68279" y="110348"/>
                  </a:lnTo>
                  <a:lnTo>
                    <a:pt x="68003" y="110071"/>
                  </a:lnTo>
                  <a:lnTo>
                    <a:pt x="67727" y="110071"/>
                  </a:lnTo>
                  <a:lnTo>
                    <a:pt x="67451" y="110348"/>
                  </a:lnTo>
                  <a:lnTo>
                    <a:pt x="67174" y="110348"/>
                  </a:lnTo>
                  <a:lnTo>
                    <a:pt x="66898" y="110348"/>
                  </a:lnTo>
                  <a:lnTo>
                    <a:pt x="66622" y="110348"/>
                  </a:lnTo>
                  <a:lnTo>
                    <a:pt x="66345" y="110348"/>
                  </a:lnTo>
                  <a:lnTo>
                    <a:pt x="66069" y="110348"/>
                  </a:lnTo>
                  <a:lnTo>
                    <a:pt x="65793" y="110348"/>
                  </a:lnTo>
                  <a:lnTo>
                    <a:pt x="65517" y="110348"/>
                  </a:lnTo>
                  <a:lnTo>
                    <a:pt x="65241" y="110348"/>
                  </a:lnTo>
                  <a:lnTo>
                    <a:pt x="64964" y="110348"/>
                  </a:lnTo>
                  <a:lnTo>
                    <a:pt x="64688" y="110348"/>
                  </a:lnTo>
                  <a:lnTo>
                    <a:pt x="64412" y="110348"/>
                  </a:lnTo>
                  <a:lnTo>
                    <a:pt x="64135" y="110348"/>
                  </a:lnTo>
                  <a:lnTo>
                    <a:pt x="63859" y="110348"/>
                  </a:lnTo>
                  <a:lnTo>
                    <a:pt x="63583" y="110348"/>
                  </a:lnTo>
                  <a:lnTo>
                    <a:pt x="63307" y="110348"/>
                  </a:lnTo>
                  <a:lnTo>
                    <a:pt x="63030" y="110348"/>
                  </a:lnTo>
                  <a:lnTo>
                    <a:pt x="63030" y="110071"/>
                  </a:lnTo>
                  <a:lnTo>
                    <a:pt x="62754" y="110071"/>
                  </a:lnTo>
                  <a:lnTo>
                    <a:pt x="62754" y="109795"/>
                  </a:lnTo>
                  <a:lnTo>
                    <a:pt x="62754" y="109518"/>
                  </a:lnTo>
                  <a:lnTo>
                    <a:pt x="62478" y="109518"/>
                  </a:lnTo>
                  <a:lnTo>
                    <a:pt x="62478" y="109242"/>
                  </a:lnTo>
                  <a:lnTo>
                    <a:pt x="62201" y="109242"/>
                  </a:lnTo>
                  <a:lnTo>
                    <a:pt x="62201" y="108965"/>
                  </a:lnTo>
                  <a:lnTo>
                    <a:pt x="61925" y="108965"/>
                  </a:lnTo>
                  <a:lnTo>
                    <a:pt x="61925" y="108689"/>
                  </a:lnTo>
                  <a:lnTo>
                    <a:pt x="61649" y="108689"/>
                  </a:lnTo>
                  <a:lnTo>
                    <a:pt x="61649" y="108413"/>
                  </a:lnTo>
                  <a:lnTo>
                    <a:pt x="61373" y="108413"/>
                  </a:lnTo>
                  <a:lnTo>
                    <a:pt x="61373" y="108136"/>
                  </a:lnTo>
                  <a:lnTo>
                    <a:pt x="61097" y="108136"/>
                  </a:lnTo>
                  <a:lnTo>
                    <a:pt x="61097" y="107859"/>
                  </a:lnTo>
                  <a:lnTo>
                    <a:pt x="60820" y="107859"/>
                  </a:lnTo>
                  <a:lnTo>
                    <a:pt x="60820" y="108136"/>
                  </a:lnTo>
                  <a:lnTo>
                    <a:pt x="60544" y="108136"/>
                  </a:lnTo>
                  <a:lnTo>
                    <a:pt x="60544" y="108413"/>
                  </a:lnTo>
                  <a:lnTo>
                    <a:pt x="60268" y="108689"/>
                  </a:lnTo>
                  <a:lnTo>
                    <a:pt x="60268" y="108965"/>
                  </a:lnTo>
                  <a:lnTo>
                    <a:pt x="59992" y="108965"/>
                  </a:lnTo>
                  <a:lnTo>
                    <a:pt x="59715" y="108965"/>
                  </a:lnTo>
                  <a:lnTo>
                    <a:pt x="59715" y="108689"/>
                  </a:lnTo>
                  <a:lnTo>
                    <a:pt x="59439" y="108689"/>
                  </a:lnTo>
                  <a:lnTo>
                    <a:pt x="59439" y="108413"/>
                  </a:lnTo>
                  <a:lnTo>
                    <a:pt x="59163" y="108136"/>
                  </a:lnTo>
                  <a:lnTo>
                    <a:pt x="59163" y="107859"/>
                  </a:lnTo>
                  <a:lnTo>
                    <a:pt x="59163" y="107583"/>
                  </a:lnTo>
                  <a:lnTo>
                    <a:pt x="58886" y="107583"/>
                  </a:lnTo>
                  <a:lnTo>
                    <a:pt x="58886" y="107307"/>
                  </a:lnTo>
                  <a:lnTo>
                    <a:pt x="58610" y="107307"/>
                  </a:lnTo>
                  <a:lnTo>
                    <a:pt x="58610" y="107030"/>
                  </a:lnTo>
                  <a:lnTo>
                    <a:pt x="58334" y="107030"/>
                  </a:lnTo>
                  <a:lnTo>
                    <a:pt x="58057" y="107030"/>
                  </a:lnTo>
                  <a:lnTo>
                    <a:pt x="57781" y="107030"/>
                  </a:lnTo>
                  <a:lnTo>
                    <a:pt x="57505" y="107030"/>
                  </a:lnTo>
                  <a:lnTo>
                    <a:pt x="57505" y="106753"/>
                  </a:lnTo>
                  <a:lnTo>
                    <a:pt x="57505" y="106477"/>
                  </a:lnTo>
                  <a:lnTo>
                    <a:pt x="57229" y="106477"/>
                  </a:lnTo>
                  <a:lnTo>
                    <a:pt x="57229" y="106201"/>
                  </a:lnTo>
                  <a:lnTo>
                    <a:pt x="56953" y="106201"/>
                  </a:lnTo>
                  <a:lnTo>
                    <a:pt x="56953" y="105924"/>
                  </a:lnTo>
                  <a:lnTo>
                    <a:pt x="56676" y="105924"/>
                  </a:lnTo>
                  <a:lnTo>
                    <a:pt x="56676" y="105648"/>
                  </a:lnTo>
                  <a:lnTo>
                    <a:pt x="56400" y="105648"/>
                  </a:lnTo>
                  <a:lnTo>
                    <a:pt x="56124" y="105371"/>
                  </a:lnTo>
                  <a:lnTo>
                    <a:pt x="55848" y="105371"/>
                  </a:lnTo>
                  <a:lnTo>
                    <a:pt x="55848" y="105095"/>
                  </a:lnTo>
                  <a:lnTo>
                    <a:pt x="55848" y="104818"/>
                  </a:lnTo>
                  <a:lnTo>
                    <a:pt x="55848" y="104542"/>
                  </a:lnTo>
                  <a:lnTo>
                    <a:pt x="55848" y="104266"/>
                  </a:lnTo>
                  <a:lnTo>
                    <a:pt x="55848" y="103989"/>
                  </a:lnTo>
                  <a:lnTo>
                    <a:pt x="56124" y="103989"/>
                  </a:lnTo>
                  <a:lnTo>
                    <a:pt x="56124" y="103712"/>
                  </a:lnTo>
                  <a:lnTo>
                    <a:pt x="56400" y="103712"/>
                  </a:lnTo>
                  <a:lnTo>
                    <a:pt x="56400" y="103436"/>
                  </a:lnTo>
                  <a:lnTo>
                    <a:pt x="56124" y="103436"/>
                  </a:lnTo>
                  <a:lnTo>
                    <a:pt x="56124" y="103160"/>
                  </a:lnTo>
                  <a:lnTo>
                    <a:pt x="55848" y="103160"/>
                  </a:lnTo>
                  <a:lnTo>
                    <a:pt x="55848" y="102883"/>
                  </a:lnTo>
                  <a:lnTo>
                    <a:pt x="55571" y="102883"/>
                  </a:lnTo>
                  <a:lnTo>
                    <a:pt x="55295" y="102883"/>
                  </a:lnTo>
                  <a:lnTo>
                    <a:pt x="55295" y="102607"/>
                  </a:lnTo>
                  <a:lnTo>
                    <a:pt x="55019" y="102607"/>
                  </a:lnTo>
                  <a:lnTo>
                    <a:pt x="54742" y="102330"/>
                  </a:lnTo>
                  <a:lnTo>
                    <a:pt x="54466" y="102330"/>
                  </a:lnTo>
                  <a:lnTo>
                    <a:pt x="54466" y="102054"/>
                  </a:lnTo>
                  <a:lnTo>
                    <a:pt x="54190" y="102054"/>
                  </a:lnTo>
                  <a:lnTo>
                    <a:pt x="53913" y="101777"/>
                  </a:lnTo>
                  <a:lnTo>
                    <a:pt x="53637" y="101777"/>
                  </a:lnTo>
                  <a:lnTo>
                    <a:pt x="53637" y="101501"/>
                  </a:lnTo>
                  <a:lnTo>
                    <a:pt x="53361" y="101501"/>
                  </a:lnTo>
                  <a:lnTo>
                    <a:pt x="53085" y="101501"/>
                  </a:lnTo>
                  <a:lnTo>
                    <a:pt x="53085" y="101224"/>
                  </a:lnTo>
                  <a:lnTo>
                    <a:pt x="52809" y="101224"/>
                  </a:lnTo>
                  <a:lnTo>
                    <a:pt x="52532" y="100948"/>
                  </a:lnTo>
                  <a:lnTo>
                    <a:pt x="52256" y="100948"/>
                  </a:lnTo>
                  <a:lnTo>
                    <a:pt x="52256" y="100671"/>
                  </a:lnTo>
                  <a:lnTo>
                    <a:pt x="51980" y="100671"/>
                  </a:lnTo>
                  <a:lnTo>
                    <a:pt x="51980" y="100395"/>
                  </a:lnTo>
                  <a:lnTo>
                    <a:pt x="51704" y="100395"/>
                  </a:lnTo>
                  <a:lnTo>
                    <a:pt x="51704" y="100119"/>
                  </a:lnTo>
                  <a:lnTo>
                    <a:pt x="51427" y="100119"/>
                  </a:lnTo>
                  <a:lnTo>
                    <a:pt x="51427" y="99842"/>
                  </a:lnTo>
                  <a:lnTo>
                    <a:pt x="51151" y="99842"/>
                  </a:lnTo>
                  <a:lnTo>
                    <a:pt x="51151" y="99565"/>
                  </a:lnTo>
                  <a:lnTo>
                    <a:pt x="50875" y="99565"/>
                  </a:lnTo>
                  <a:lnTo>
                    <a:pt x="50875" y="99289"/>
                  </a:lnTo>
                  <a:lnTo>
                    <a:pt x="50598" y="99289"/>
                  </a:lnTo>
                  <a:lnTo>
                    <a:pt x="50322" y="99289"/>
                  </a:lnTo>
                  <a:lnTo>
                    <a:pt x="50046" y="99289"/>
                  </a:lnTo>
                  <a:lnTo>
                    <a:pt x="49769" y="99289"/>
                  </a:lnTo>
                  <a:lnTo>
                    <a:pt x="49493" y="99289"/>
                  </a:lnTo>
                  <a:lnTo>
                    <a:pt x="49217" y="99289"/>
                  </a:lnTo>
                  <a:lnTo>
                    <a:pt x="48941" y="99289"/>
                  </a:lnTo>
                  <a:lnTo>
                    <a:pt x="48665" y="99289"/>
                  </a:lnTo>
                  <a:lnTo>
                    <a:pt x="48388" y="99289"/>
                  </a:lnTo>
                  <a:lnTo>
                    <a:pt x="48112" y="99289"/>
                  </a:lnTo>
                  <a:lnTo>
                    <a:pt x="48112" y="99013"/>
                  </a:lnTo>
                  <a:lnTo>
                    <a:pt x="47836" y="99013"/>
                  </a:lnTo>
                  <a:lnTo>
                    <a:pt x="47560" y="99013"/>
                  </a:lnTo>
                  <a:lnTo>
                    <a:pt x="47283" y="99013"/>
                  </a:lnTo>
                  <a:lnTo>
                    <a:pt x="47283" y="98736"/>
                  </a:lnTo>
                  <a:lnTo>
                    <a:pt x="47007" y="98736"/>
                  </a:lnTo>
                  <a:lnTo>
                    <a:pt x="46731" y="98736"/>
                  </a:lnTo>
                  <a:lnTo>
                    <a:pt x="46731" y="98460"/>
                  </a:lnTo>
                  <a:lnTo>
                    <a:pt x="46454" y="98460"/>
                  </a:lnTo>
                  <a:lnTo>
                    <a:pt x="46454" y="98183"/>
                  </a:lnTo>
                  <a:lnTo>
                    <a:pt x="46178" y="97907"/>
                  </a:lnTo>
                  <a:lnTo>
                    <a:pt x="46178" y="97630"/>
                  </a:lnTo>
                  <a:lnTo>
                    <a:pt x="46178" y="97354"/>
                  </a:lnTo>
                  <a:lnTo>
                    <a:pt x="46178" y="97077"/>
                  </a:lnTo>
                  <a:lnTo>
                    <a:pt x="46178" y="96801"/>
                  </a:lnTo>
                  <a:lnTo>
                    <a:pt x="46178" y="96524"/>
                  </a:lnTo>
                  <a:lnTo>
                    <a:pt x="45902" y="96524"/>
                  </a:lnTo>
                  <a:lnTo>
                    <a:pt x="45626" y="96524"/>
                  </a:lnTo>
                  <a:lnTo>
                    <a:pt x="45626" y="96248"/>
                  </a:lnTo>
                  <a:lnTo>
                    <a:pt x="45349" y="96248"/>
                  </a:lnTo>
                  <a:lnTo>
                    <a:pt x="45073" y="96248"/>
                  </a:lnTo>
                  <a:lnTo>
                    <a:pt x="44797" y="96248"/>
                  </a:lnTo>
                  <a:lnTo>
                    <a:pt x="44521" y="96248"/>
                  </a:lnTo>
                  <a:lnTo>
                    <a:pt x="44521" y="95972"/>
                  </a:lnTo>
                  <a:lnTo>
                    <a:pt x="44244" y="95972"/>
                  </a:lnTo>
                  <a:lnTo>
                    <a:pt x="44244" y="95695"/>
                  </a:lnTo>
                  <a:lnTo>
                    <a:pt x="43968" y="95695"/>
                  </a:lnTo>
                  <a:lnTo>
                    <a:pt x="43692" y="95695"/>
                  </a:lnTo>
                  <a:lnTo>
                    <a:pt x="43416" y="95695"/>
                  </a:lnTo>
                  <a:lnTo>
                    <a:pt x="43139" y="95695"/>
                  </a:lnTo>
                  <a:lnTo>
                    <a:pt x="42863" y="95695"/>
                  </a:lnTo>
                  <a:lnTo>
                    <a:pt x="42587" y="95695"/>
                  </a:lnTo>
                  <a:lnTo>
                    <a:pt x="42587" y="95419"/>
                  </a:lnTo>
                  <a:lnTo>
                    <a:pt x="42310" y="95419"/>
                  </a:lnTo>
                  <a:lnTo>
                    <a:pt x="42310" y="95142"/>
                  </a:lnTo>
                  <a:lnTo>
                    <a:pt x="42034" y="95142"/>
                  </a:lnTo>
                  <a:lnTo>
                    <a:pt x="42034" y="94866"/>
                  </a:lnTo>
                  <a:lnTo>
                    <a:pt x="41758" y="94866"/>
                  </a:lnTo>
                  <a:lnTo>
                    <a:pt x="41482" y="94589"/>
                  </a:lnTo>
                  <a:lnTo>
                    <a:pt x="41205" y="94589"/>
                  </a:lnTo>
                  <a:lnTo>
                    <a:pt x="41205" y="94313"/>
                  </a:lnTo>
                  <a:lnTo>
                    <a:pt x="40929" y="94313"/>
                  </a:lnTo>
                  <a:lnTo>
                    <a:pt x="40929" y="94036"/>
                  </a:lnTo>
                  <a:lnTo>
                    <a:pt x="40653" y="94036"/>
                  </a:lnTo>
                  <a:lnTo>
                    <a:pt x="40653" y="93760"/>
                  </a:lnTo>
                  <a:lnTo>
                    <a:pt x="40653" y="93483"/>
                  </a:lnTo>
                  <a:lnTo>
                    <a:pt x="40377" y="93483"/>
                  </a:lnTo>
                  <a:lnTo>
                    <a:pt x="40377" y="93207"/>
                  </a:lnTo>
                  <a:lnTo>
                    <a:pt x="40377" y="92930"/>
                  </a:lnTo>
                  <a:lnTo>
                    <a:pt x="40100" y="92930"/>
                  </a:lnTo>
                  <a:lnTo>
                    <a:pt x="40100" y="92654"/>
                  </a:lnTo>
                  <a:lnTo>
                    <a:pt x="40100" y="92377"/>
                  </a:lnTo>
                  <a:lnTo>
                    <a:pt x="39824" y="92377"/>
                  </a:lnTo>
                  <a:lnTo>
                    <a:pt x="39824" y="92101"/>
                  </a:lnTo>
                  <a:lnTo>
                    <a:pt x="39824" y="91825"/>
                  </a:lnTo>
                  <a:lnTo>
                    <a:pt x="39548" y="91825"/>
                  </a:lnTo>
                  <a:lnTo>
                    <a:pt x="39548" y="91548"/>
                  </a:lnTo>
                  <a:lnTo>
                    <a:pt x="39548" y="91272"/>
                  </a:lnTo>
                  <a:lnTo>
                    <a:pt x="39272" y="91272"/>
                  </a:lnTo>
                  <a:lnTo>
                    <a:pt x="39272" y="90995"/>
                  </a:lnTo>
                  <a:lnTo>
                    <a:pt x="38995" y="90719"/>
                  </a:lnTo>
                  <a:lnTo>
                    <a:pt x="38995" y="90442"/>
                  </a:lnTo>
                  <a:lnTo>
                    <a:pt x="38719" y="90442"/>
                  </a:lnTo>
                  <a:lnTo>
                    <a:pt x="38719" y="90166"/>
                  </a:lnTo>
                  <a:lnTo>
                    <a:pt x="38719" y="89889"/>
                  </a:lnTo>
                  <a:lnTo>
                    <a:pt x="38443" y="89889"/>
                  </a:lnTo>
                  <a:lnTo>
                    <a:pt x="38443" y="89613"/>
                  </a:lnTo>
                  <a:lnTo>
                    <a:pt x="38443" y="89336"/>
                  </a:lnTo>
                  <a:lnTo>
                    <a:pt x="38443" y="89060"/>
                  </a:lnTo>
                  <a:lnTo>
                    <a:pt x="38443" y="88783"/>
                  </a:lnTo>
                  <a:lnTo>
                    <a:pt x="38443" y="88507"/>
                  </a:lnTo>
                  <a:lnTo>
                    <a:pt x="38443" y="88231"/>
                  </a:lnTo>
                  <a:lnTo>
                    <a:pt x="38443" y="87954"/>
                  </a:lnTo>
                  <a:lnTo>
                    <a:pt x="38443" y="87678"/>
                  </a:lnTo>
                  <a:lnTo>
                    <a:pt x="38443" y="87401"/>
                  </a:lnTo>
                  <a:lnTo>
                    <a:pt x="38443" y="87125"/>
                  </a:lnTo>
                  <a:lnTo>
                    <a:pt x="38166" y="87125"/>
                  </a:lnTo>
                  <a:lnTo>
                    <a:pt x="38166" y="86848"/>
                  </a:lnTo>
                  <a:lnTo>
                    <a:pt x="38166" y="86572"/>
                  </a:lnTo>
                  <a:lnTo>
                    <a:pt x="38166" y="86295"/>
                  </a:lnTo>
                  <a:lnTo>
                    <a:pt x="38166" y="86019"/>
                  </a:lnTo>
                  <a:lnTo>
                    <a:pt x="38166" y="85742"/>
                  </a:lnTo>
                  <a:lnTo>
                    <a:pt x="38166" y="85466"/>
                  </a:lnTo>
                  <a:lnTo>
                    <a:pt x="38166" y="85190"/>
                  </a:lnTo>
                  <a:lnTo>
                    <a:pt x="38166" y="84913"/>
                  </a:lnTo>
                  <a:lnTo>
                    <a:pt x="38166" y="84636"/>
                  </a:lnTo>
                  <a:lnTo>
                    <a:pt x="38166" y="84360"/>
                  </a:lnTo>
                  <a:lnTo>
                    <a:pt x="37890" y="84360"/>
                  </a:lnTo>
                  <a:lnTo>
                    <a:pt x="37890" y="84084"/>
                  </a:lnTo>
                  <a:lnTo>
                    <a:pt x="37890" y="83807"/>
                  </a:lnTo>
                  <a:lnTo>
                    <a:pt x="37614" y="83807"/>
                  </a:lnTo>
                  <a:lnTo>
                    <a:pt x="37614" y="83531"/>
                  </a:lnTo>
                  <a:lnTo>
                    <a:pt x="37338" y="83531"/>
                  </a:lnTo>
                  <a:lnTo>
                    <a:pt x="37338" y="83254"/>
                  </a:lnTo>
                  <a:lnTo>
                    <a:pt x="37061" y="83254"/>
                  </a:lnTo>
                  <a:lnTo>
                    <a:pt x="36785" y="83254"/>
                  </a:lnTo>
                  <a:lnTo>
                    <a:pt x="36785" y="82978"/>
                  </a:lnTo>
                  <a:lnTo>
                    <a:pt x="36509" y="82978"/>
                  </a:lnTo>
                  <a:lnTo>
                    <a:pt x="36233" y="82978"/>
                  </a:lnTo>
                  <a:lnTo>
                    <a:pt x="35956" y="82978"/>
                  </a:lnTo>
                  <a:lnTo>
                    <a:pt x="35680" y="82701"/>
                  </a:lnTo>
                  <a:lnTo>
                    <a:pt x="35404" y="82425"/>
                  </a:lnTo>
                  <a:lnTo>
                    <a:pt x="35404" y="82148"/>
                  </a:lnTo>
                  <a:lnTo>
                    <a:pt x="35128" y="82148"/>
                  </a:lnTo>
                  <a:lnTo>
                    <a:pt x="35128" y="81872"/>
                  </a:lnTo>
                  <a:lnTo>
                    <a:pt x="35128" y="81595"/>
                  </a:lnTo>
                  <a:lnTo>
                    <a:pt x="35128" y="81319"/>
                  </a:lnTo>
                  <a:lnTo>
                    <a:pt x="34851" y="81319"/>
                  </a:lnTo>
                  <a:lnTo>
                    <a:pt x="34851" y="81043"/>
                  </a:lnTo>
                  <a:lnTo>
                    <a:pt x="34851" y="80766"/>
                  </a:lnTo>
                  <a:lnTo>
                    <a:pt x="34851" y="80489"/>
                  </a:lnTo>
                  <a:lnTo>
                    <a:pt x="34575" y="80489"/>
                  </a:lnTo>
                  <a:lnTo>
                    <a:pt x="34299" y="80489"/>
                  </a:lnTo>
                  <a:lnTo>
                    <a:pt x="34299" y="80213"/>
                  </a:lnTo>
                  <a:lnTo>
                    <a:pt x="34023" y="80213"/>
                  </a:lnTo>
                  <a:lnTo>
                    <a:pt x="33746" y="80213"/>
                  </a:lnTo>
                  <a:lnTo>
                    <a:pt x="33470" y="80213"/>
                  </a:lnTo>
                  <a:lnTo>
                    <a:pt x="33470" y="79937"/>
                  </a:lnTo>
                  <a:lnTo>
                    <a:pt x="33194" y="79937"/>
                  </a:lnTo>
                  <a:lnTo>
                    <a:pt x="33194" y="79660"/>
                  </a:lnTo>
                  <a:lnTo>
                    <a:pt x="32917" y="79384"/>
                  </a:lnTo>
                  <a:lnTo>
                    <a:pt x="32917" y="79107"/>
                  </a:lnTo>
                  <a:lnTo>
                    <a:pt x="32917" y="78831"/>
                  </a:lnTo>
                  <a:lnTo>
                    <a:pt x="32917" y="78554"/>
                  </a:lnTo>
                  <a:lnTo>
                    <a:pt x="32641" y="78554"/>
                  </a:lnTo>
                  <a:lnTo>
                    <a:pt x="32641" y="78278"/>
                  </a:lnTo>
                  <a:lnTo>
                    <a:pt x="32365" y="78278"/>
                  </a:lnTo>
                  <a:lnTo>
                    <a:pt x="32365" y="78002"/>
                  </a:lnTo>
                  <a:lnTo>
                    <a:pt x="32089" y="78002"/>
                  </a:lnTo>
                  <a:lnTo>
                    <a:pt x="32089" y="77725"/>
                  </a:lnTo>
                  <a:lnTo>
                    <a:pt x="31812" y="77725"/>
                  </a:lnTo>
                  <a:lnTo>
                    <a:pt x="31536" y="77725"/>
                  </a:lnTo>
                  <a:lnTo>
                    <a:pt x="31260" y="77725"/>
                  </a:lnTo>
                  <a:lnTo>
                    <a:pt x="30984" y="77725"/>
                  </a:lnTo>
                  <a:lnTo>
                    <a:pt x="30707" y="77725"/>
                  </a:lnTo>
                  <a:lnTo>
                    <a:pt x="30431" y="77725"/>
                  </a:lnTo>
                  <a:lnTo>
                    <a:pt x="30431" y="78002"/>
                  </a:lnTo>
                  <a:lnTo>
                    <a:pt x="30155" y="78002"/>
                  </a:lnTo>
                  <a:lnTo>
                    <a:pt x="30155" y="77725"/>
                  </a:lnTo>
                  <a:lnTo>
                    <a:pt x="29879" y="77725"/>
                  </a:lnTo>
                  <a:lnTo>
                    <a:pt x="29602" y="77725"/>
                  </a:lnTo>
                  <a:lnTo>
                    <a:pt x="29326" y="77725"/>
                  </a:lnTo>
                  <a:lnTo>
                    <a:pt x="29326" y="77448"/>
                  </a:lnTo>
                  <a:lnTo>
                    <a:pt x="29050" y="77448"/>
                  </a:lnTo>
                  <a:lnTo>
                    <a:pt x="28773" y="77448"/>
                  </a:lnTo>
                  <a:lnTo>
                    <a:pt x="28497" y="77448"/>
                  </a:lnTo>
                  <a:lnTo>
                    <a:pt x="28221" y="77448"/>
                  </a:lnTo>
                  <a:lnTo>
                    <a:pt x="28221" y="77725"/>
                  </a:lnTo>
                  <a:lnTo>
                    <a:pt x="27945" y="77725"/>
                  </a:lnTo>
                  <a:lnTo>
                    <a:pt x="27668" y="77725"/>
                  </a:lnTo>
                  <a:lnTo>
                    <a:pt x="27392" y="77448"/>
                  </a:lnTo>
                  <a:lnTo>
                    <a:pt x="27116" y="77448"/>
                  </a:lnTo>
                  <a:lnTo>
                    <a:pt x="26840" y="77448"/>
                  </a:lnTo>
                  <a:lnTo>
                    <a:pt x="26563" y="77448"/>
                  </a:lnTo>
                  <a:lnTo>
                    <a:pt x="26287" y="77448"/>
                  </a:lnTo>
                  <a:lnTo>
                    <a:pt x="26011" y="77725"/>
                  </a:lnTo>
                  <a:lnTo>
                    <a:pt x="25735" y="77725"/>
                  </a:lnTo>
                  <a:lnTo>
                    <a:pt x="25458" y="77725"/>
                  </a:lnTo>
                  <a:lnTo>
                    <a:pt x="25458" y="77448"/>
                  </a:lnTo>
                  <a:lnTo>
                    <a:pt x="25182" y="77448"/>
                  </a:lnTo>
                  <a:lnTo>
                    <a:pt x="24906" y="77448"/>
                  </a:lnTo>
                  <a:lnTo>
                    <a:pt x="24629" y="77172"/>
                  </a:lnTo>
                  <a:lnTo>
                    <a:pt x="24353" y="77172"/>
                  </a:lnTo>
                  <a:lnTo>
                    <a:pt x="24077" y="76896"/>
                  </a:lnTo>
                  <a:lnTo>
                    <a:pt x="23801" y="76896"/>
                  </a:lnTo>
                  <a:lnTo>
                    <a:pt x="23524" y="76896"/>
                  </a:lnTo>
                  <a:lnTo>
                    <a:pt x="23248" y="76896"/>
                  </a:lnTo>
                  <a:lnTo>
                    <a:pt x="22972" y="76896"/>
                  </a:lnTo>
                  <a:lnTo>
                    <a:pt x="22696" y="76896"/>
                  </a:lnTo>
                  <a:lnTo>
                    <a:pt x="22420" y="76896"/>
                  </a:lnTo>
                  <a:lnTo>
                    <a:pt x="22420" y="77172"/>
                  </a:lnTo>
                  <a:lnTo>
                    <a:pt x="22143" y="77172"/>
                  </a:lnTo>
                  <a:lnTo>
                    <a:pt x="21867" y="77172"/>
                  </a:lnTo>
                  <a:lnTo>
                    <a:pt x="21591" y="76896"/>
                  </a:lnTo>
                  <a:lnTo>
                    <a:pt x="21314" y="76896"/>
                  </a:lnTo>
                  <a:lnTo>
                    <a:pt x="21038" y="76896"/>
                  </a:lnTo>
                  <a:lnTo>
                    <a:pt x="20762" y="76896"/>
                  </a:lnTo>
                  <a:lnTo>
                    <a:pt x="20762" y="77172"/>
                  </a:lnTo>
                  <a:lnTo>
                    <a:pt x="20485" y="77172"/>
                  </a:lnTo>
                  <a:lnTo>
                    <a:pt x="20209" y="77172"/>
                  </a:lnTo>
                  <a:lnTo>
                    <a:pt x="19933" y="77172"/>
                  </a:lnTo>
                  <a:lnTo>
                    <a:pt x="19933" y="76896"/>
                  </a:lnTo>
                  <a:lnTo>
                    <a:pt x="19657" y="76896"/>
                  </a:lnTo>
                  <a:lnTo>
                    <a:pt x="19380" y="76896"/>
                  </a:lnTo>
                  <a:lnTo>
                    <a:pt x="19380" y="76619"/>
                  </a:lnTo>
                  <a:lnTo>
                    <a:pt x="19104" y="76619"/>
                  </a:lnTo>
                  <a:lnTo>
                    <a:pt x="18828" y="76619"/>
                  </a:lnTo>
                  <a:lnTo>
                    <a:pt x="18828" y="76342"/>
                  </a:lnTo>
                  <a:lnTo>
                    <a:pt x="18552" y="76342"/>
                  </a:lnTo>
                  <a:lnTo>
                    <a:pt x="18276" y="76342"/>
                  </a:lnTo>
                  <a:lnTo>
                    <a:pt x="17999" y="76342"/>
                  </a:lnTo>
                  <a:lnTo>
                    <a:pt x="17723" y="76342"/>
                  </a:lnTo>
                  <a:lnTo>
                    <a:pt x="17723" y="76066"/>
                  </a:lnTo>
                  <a:lnTo>
                    <a:pt x="17447" y="76066"/>
                  </a:lnTo>
                  <a:lnTo>
                    <a:pt x="17447" y="75790"/>
                  </a:lnTo>
                  <a:lnTo>
                    <a:pt x="17170" y="75790"/>
                  </a:lnTo>
                  <a:lnTo>
                    <a:pt x="17170" y="75513"/>
                  </a:lnTo>
                  <a:lnTo>
                    <a:pt x="16894" y="75513"/>
                  </a:lnTo>
                  <a:lnTo>
                    <a:pt x="16894" y="75237"/>
                  </a:lnTo>
                  <a:lnTo>
                    <a:pt x="16894" y="74960"/>
                  </a:lnTo>
                  <a:lnTo>
                    <a:pt x="16618" y="74960"/>
                  </a:lnTo>
                  <a:lnTo>
                    <a:pt x="16618" y="74684"/>
                  </a:lnTo>
                  <a:lnTo>
                    <a:pt x="16341" y="74407"/>
                  </a:lnTo>
                  <a:lnTo>
                    <a:pt x="16341" y="74131"/>
                  </a:lnTo>
                  <a:lnTo>
                    <a:pt x="16065" y="74131"/>
                  </a:lnTo>
                  <a:lnTo>
                    <a:pt x="16065" y="73855"/>
                  </a:lnTo>
                  <a:lnTo>
                    <a:pt x="15789" y="73855"/>
                  </a:lnTo>
                  <a:lnTo>
                    <a:pt x="15513" y="73855"/>
                  </a:lnTo>
                  <a:lnTo>
                    <a:pt x="15513" y="73578"/>
                  </a:lnTo>
                  <a:lnTo>
                    <a:pt x="15236" y="73578"/>
                  </a:lnTo>
                  <a:lnTo>
                    <a:pt x="15236" y="73301"/>
                  </a:lnTo>
                  <a:lnTo>
                    <a:pt x="14960" y="73301"/>
                  </a:lnTo>
                  <a:lnTo>
                    <a:pt x="14960" y="73025"/>
                  </a:lnTo>
                  <a:lnTo>
                    <a:pt x="14960" y="72749"/>
                  </a:lnTo>
                  <a:lnTo>
                    <a:pt x="14684" y="72749"/>
                  </a:lnTo>
                  <a:lnTo>
                    <a:pt x="14684" y="72472"/>
                  </a:lnTo>
                  <a:lnTo>
                    <a:pt x="14684" y="72196"/>
                  </a:lnTo>
                  <a:lnTo>
                    <a:pt x="14408" y="72196"/>
                  </a:lnTo>
                  <a:lnTo>
                    <a:pt x="14408" y="71919"/>
                  </a:lnTo>
                  <a:lnTo>
                    <a:pt x="14408" y="71643"/>
                  </a:lnTo>
                  <a:lnTo>
                    <a:pt x="14132" y="71643"/>
                  </a:lnTo>
                  <a:lnTo>
                    <a:pt x="14132" y="71366"/>
                  </a:lnTo>
                  <a:lnTo>
                    <a:pt x="14132" y="71090"/>
                  </a:lnTo>
                  <a:lnTo>
                    <a:pt x="13855" y="71090"/>
                  </a:lnTo>
                  <a:lnTo>
                    <a:pt x="13855" y="70813"/>
                  </a:lnTo>
                  <a:lnTo>
                    <a:pt x="13579" y="70813"/>
                  </a:lnTo>
                  <a:lnTo>
                    <a:pt x="13579" y="70537"/>
                  </a:lnTo>
                  <a:lnTo>
                    <a:pt x="13303" y="70537"/>
                  </a:lnTo>
                  <a:lnTo>
                    <a:pt x="13303" y="70260"/>
                  </a:lnTo>
                  <a:lnTo>
                    <a:pt x="13026" y="70260"/>
                  </a:lnTo>
                  <a:lnTo>
                    <a:pt x="12750" y="69984"/>
                  </a:lnTo>
                  <a:lnTo>
                    <a:pt x="12474" y="69984"/>
                  </a:lnTo>
                  <a:lnTo>
                    <a:pt x="12198" y="69984"/>
                  </a:lnTo>
                  <a:lnTo>
                    <a:pt x="12198" y="69708"/>
                  </a:lnTo>
                  <a:lnTo>
                    <a:pt x="11921" y="69708"/>
                  </a:lnTo>
                  <a:lnTo>
                    <a:pt x="11645" y="69708"/>
                  </a:lnTo>
                  <a:lnTo>
                    <a:pt x="11369" y="69708"/>
                  </a:lnTo>
                  <a:lnTo>
                    <a:pt x="11369" y="69431"/>
                  </a:lnTo>
                  <a:lnTo>
                    <a:pt x="11369" y="69154"/>
                  </a:lnTo>
                  <a:lnTo>
                    <a:pt x="11369" y="68878"/>
                  </a:lnTo>
                  <a:lnTo>
                    <a:pt x="11369" y="68602"/>
                  </a:lnTo>
                  <a:lnTo>
                    <a:pt x="11092" y="68602"/>
                  </a:lnTo>
                  <a:lnTo>
                    <a:pt x="11092" y="68325"/>
                  </a:lnTo>
                  <a:lnTo>
                    <a:pt x="11092" y="68049"/>
                  </a:lnTo>
                  <a:lnTo>
                    <a:pt x="11092" y="67772"/>
                  </a:lnTo>
                  <a:lnTo>
                    <a:pt x="11369" y="67772"/>
                  </a:lnTo>
                  <a:lnTo>
                    <a:pt x="11369" y="67496"/>
                  </a:lnTo>
                  <a:lnTo>
                    <a:pt x="11645" y="67219"/>
                  </a:lnTo>
                  <a:lnTo>
                    <a:pt x="11645" y="66943"/>
                  </a:lnTo>
                  <a:lnTo>
                    <a:pt x="11921" y="66943"/>
                  </a:lnTo>
                  <a:lnTo>
                    <a:pt x="11921" y="66666"/>
                  </a:lnTo>
                  <a:lnTo>
                    <a:pt x="12198" y="66666"/>
                  </a:lnTo>
                  <a:lnTo>
                    <a:pt x="12198" y="66390"/>
                  </a:lnTo>
                  <a:lnTo>
                    <a:pt x="12474" y="66390"/>
                  </a:lnTo>
                  <a:lnTo>
                    <a:pt x="12474" y="66113"/>
                  </a:lnTo>
                  <a:lnTo>
                    <a:pt x="12750" y="66113"/>
                  </a:lnTo>
                  <a:lnTo>
                    <a:pt x="12750" y="65837"/>
                  </a:lnTo>
                  <a:lnTo>
                    <a:pt x="13026" y="65837"/>
                  </a:lnTo>
                  <a:lnTo>
                    <a:pt x="13026" y="65561"/>
                  </a:lnTo>
                  <a:lnTo>
                    <a:pt x="13026" y="65284"/>
                  </a:lnTo>
                  <a:lnTo>
                    <a:pt x="13026" y="65008"/>
                  </a:lnTo>
                  <a:lnTo>
                    <a:pt x="13026" y="64731"/>
                  </a:lnTo>
                  <a:lnTo>
                    <a:pt x="13026" y="64455"/>
                  </a:lnTo>
                  <a:lnTo>
                    <a:pt x="13026" y="64178"/>
                  </a:lnTo>
                  <a:lnTo>
                    <a:pt x="13026" y="63902"/>
                  </a:lnTo>
                  <a:lnTo>
                    <a:pt x="12750" y="63625"/>
                  </a:lnTo>
                  <a:lnTo>
                    <a:pt x="12474" y="63625"/>
                  </a:lnTo>
                  <a:lnTo>
                    <a:pt x="12198" y="63625"/>
                  </a:lnTo>
                  <a:lnTo>
                    <a:pt x="11921" y="63625"/>
                  </a:lnTo>
                  <a:lnTo>
                    <a:pt x="11645" y="63625"/>
                  </a:lnTo>
                  <a:lnTo>
                    <a:pt x="11645" y="63902"/>
                  </a:lnTo>
                  <a:lnTo>
                    <a:pt x="11369" y="63902"/>
                  </a:lnTo>
                  <a:lnTo>
                    <a:pt x="11092" y="63902"/>
                  </a:lnTo>
                  <a:lnTo>
                    <a:pt x="10816" y="63902"/>
                  </a:lnTo>
                  <a:lnTo>
                    <a:pt x="10540" y="63902"/>
                  </a:lnTo>
                  <a:lnTo>
                    <a:pt x="10540" y="63625"/>
                  </a:lnTo>
                  <a:lnTo>
                    <a:pt x="10264" y="63625"/>
                  </a:lnTo>
                  <a:lnTo>
                    <a:pt x="10264" y="63349"/>
                  </a:lnTo>
                  <a:lnTo>
                    <a:pt x="9988" y="63349"/>
                  </a:lnTo>
                  <a:lnTo>
                    <a:pt x="9988" y="63072"/>
                  </a:lnTo>
                  <a:lnTo>
                    <a:pt x="9711" y="63072"/>
                  </a:lnTo>
                  <a:lnTo>
                    <a:pt x="9711" y="62796"/>
                  </a:lnTo>
                  <a:lnTo>
                    <a:pt x="9435" y="62796"/>
                  </a:lnTo>
                  <a:lnTo>
                    <a:pt x="9435" y="63072"/>
                  </a:lnTo>
                  <a:lnTo>
                    <a:pt x="9159" y="63072"/>
                  </a:lnTo>
                  <a:lnTo>
                    <a:pt x="9159" y="62796"/>
                  </a:lnTo>
                  <a:lnTo>
                    <a:pt x="8882" y="62796"/>
                  </a:lnTo>
                  <a:lnTo>
                    <a:pt x="8606" y="62796"/>
                  </a:lnTo>
                  <a:lnTo>
                    <a:pt x="8606" y="62519"/>
                  </a:lnTo>
                  <a:lnTo>
                    <a:pt x="8606" y="62243"/>
                  </a:lnTo>
                  <a:lnTo>
                    <a:pt x="8606" y="61967"/>
                  </a:lnTo>
                  <a:lnTo>
                    <a:pt x="8606" y="61690"/>
                  </a:lnTo>
                  <a:lnTo>
                    <a:pt x="8606" y="61414"/>
                  </a:lnTo>
                  <a:lnTo>
                    <a:pt x="8330" y="61137"/>
                  </a:lnTo>
                  <a:lnTo>
                    <a:pt x="8330" y="60861"/>
                  </a:lnTo>
                  <a:lnTo>
                    <a:pt x="8330" y="60584"/>
                  </a:lnTo>
                  <a:lnTo>
                    <a:pt x="8330" y="60308"/>
                  </a:lnTo>
                  <a:lnTo>
                    <a:pt x="8054" y="60308"/>
                  </a:lnTo>
                  <a:lnTo>
                    <a:pt x="8054" y="60031"/>
                  </a:lnTo>
                  <a:lnTo>
                    <a:pt x="8054" y="59755"/>
                  </a:lnTo>
                  <a:lnTo>
                    <a:pt x="8054" y="59478"/>
                  </a:lnTo>
                  <a:lnTo>
                    <a:pt x="7777" y="59478"/>
                  </a:lnTo>
                  <a:lnTo>
                    <a:pt x="7777" y="59202"/>
                  </a:lnTo>
                  <a:lnTo>
                    <a:pt x="7777" y="58925"/>
                  </a:lnTo>
                  <a:lnTo>
                    <a:pt x="7777" y="58649"/>
                  </a:lnTo>
                  <a:lnTo>
                    <a:pt x="7501" y="58649"/>
                  </a:lnTo>
                  <a:lnTo>
                    <a:pt x="7501" y="58372"/>
                  </a:lnTo>
                  <a:lnTo>
                    <a:pt x="7501" y="58096"/>
                  </a:lnTo>
                  <a:lnTo>
                    <a:pt x="7225" y="57820"/>
                  </a:lnTo>
                  <a:lnTo>
                    <a:pt x="7225" y="57543"/>
                  </a:lnTo>
                  <a:lnTo>
                    <a:pt x="7225" y="57267"/>
                  </a:lnTo>
                  <a:lnTo>
                    <a:pt x="7225" y="56990"/>
                  </a:lnTo>
                  <a:lnTo>
                    <a:pt x="7225" y="56714"/>
                  </a:lnTo>
                  <a:lnTo>
                    <a:pt x="7501" y="56714"/>
                  </a:lnTo>
                  <a:lnTo>
                    <a:pt x="7777" y="56714"/>
                  </a:lnTo>
                  <a:lnTo>
                    <a:pt x="8054" y="56714"/>
                  </a:lnTo>
                  <a:lnTo>
                    <a:pt x="8330" y="56714"/>
                  </a:lnTo>
                  <a:lnTo>
                    <a:pt x="8606" y="56714"/>
                  </a:lnTo>
                  <a:lnTo>
                    <a:pt x="8606" y="56437"/>
                  </a:lnTo>
                  <a:lnTo>
                    <a:pt x="8330" y="56161"/>
                  </a:lnTo>
                  <a:lnTo>
                    <a:pt x="8330" y="55884"/>
                  </a:lnTo>
                  <a:lnTo>
                    <a:pt x="8330" y="55608"/>
                  </a:lnTo>
                  <a:lnTo>
                    <a:pt x="8330" y="55331"/>
                  </a:lnTo>
                  <a:lnTo>
                    <a:pt x="8330" y="55055"/>
                  </a:lnTo>
                  <a:lnTo>
                    <a:pt x="8330" y="54779"/>
                  </a:lnTo>
                  <a:lnTo>
                    <a:pt x="8054" y="54779"/>
                  </a:lnTo>
                  <a:lnTo>
                    <a:pt x="8054" y="54502"/>
                  </a:lnTo>
                  <a:lnTo>
                    <a:pt x="8054" y="54225"/>
                  </a:lnTo>
                  <a:lnTo>
                    <a:pt x="7777" y="54225"/>
                  </a:lnTo>
                  <a:lnTo>
                    <a:pt x="7777" y="53949"/>
                  </a:lnTo>
                  <a:lnTo>
                    <a:pt x="7777" y="53673"/>
                  </a:lnTo>
                  <a:lnTo>
                    <a:pt x="7501" y="53673"/>
                  </a:lnTo>
                  <a:lnTo>
                    <a:pt x="7501" y="53396"/>
                  </a:lnTo>
                  <a:lnTo>
                    <a:pt x="7501" y="53120"/>
                  </a:lnTo>
                  <a:lnTo>
                    <a:pt x="7777" y="53120"/>
                  </a:lnTo>
                  <a:lnTo>
                    <a:pt x="7777" y="52843"/>
                  </a:lnTo>
                  <a:lnTo>
                    <a:pt x="7777" y="52567"/>
                  </a:lnTo>
                  <a:lnTo>
                    <a:pt x="8054" y="52567"/>
                  </a:lnTo>
                  <a:lnTo>
                    <a:pt x="8054" y="52290"/>
                  </a:lnTo>
                  <a:lnTo>
                    <a:pt x="8054" y="52014"/>
                  </a:lnTo>
                  <a:lnTo>
                    <a:pt x="8330" y="51461"/>
                  </a:lnTo>
                  <a:lnTo>
                    <a:pt x="8330" y="51184"/>
                  </a:lnTo>
                  <a:lnTo>
                    <a:pt x="8330" y="50908"/>
                  </a:lnTo>
                  <a:lnTo>
                    <a:pt x="8054" y="50908"/>
                  </a:lnTo>
                  <a:lnTo>
                    <a:pt x="8054" y="50632"/>
                  </a:lnTo>
                  <a:lnTo>
                    <a:pt x="7777" y="50632"/>
                  </a:lnTo>
                  <a:lnTo>
                    <a:pt x="7501" y="50632"/>
                  </a:lnTo>
                  <a:lnTo>
                    <a:pt x="7225" y="50632"/>
                  </a:lnTo>
                  <a:lnTo>
                    <a:pt x="6948" y="50632"/>
                  </a:lnTo>
                  <a:lnTo>
                    <a:pt x="6948" y="50355"/>
                  </a:lnTo>
                  <a:lnTo>
                    <a:pt x="6948" y="50078"/>
                  </a:lnTo>
                  <a:lnTo>
                    <a:pt x="6948" y="49802"/>
                  </a:lnTo>
                  <a:lnTo>
                    <a:pt x="6948" y="49526"/>
                  </a:lnTo>
                  <a:lnTo>
                    <a:pt x="6672" y="49526"/>
                  </a:lnTo>
                  <a:lnTo>
                    <a:pt x="6672" y="49249"/>
                  </a:lnTo>
                  <a:lnTo>
                    <a:pt x="6396" y="49249"/>
                  </a:lnTo>
                  <a:lnTo>
                    <a:pt x="6396" y="48973"/>
                  </a:lnTo>
                  <a:lnTo>
                    <a:pt x="6396" y="48696"/>
                  </a:lnTo>
                  <a:lnTo>
                    <a:pt x="6396" y="48420"/>
                  </a:lnTo>
                  <a:lnTo>
                    <a:pt x="6672" y="48143"/>
                  </a:lnTo>
                  <a:lnTo>
                    <a:pt x="6672" y="47867"/>
                  </a:lnTo>
                  <a:lnTo>
                    <a:pt x="6396" y="47867"/>
                  </a:lnTo>
                  <a:lnTo>
                    <a:pt x="6396" y="47591"/>
                  </a:lnTo>
                  <a:lnTo>
                    <a:pt x="6396" y="47314"/>
                  </a:lnTo>
                  <a:lnTo>
                    <a:pt x="6120" y="47314"/>
                  </a:lnTo>
                  <a:lnTo>
                    <a:pt x="6120" y="47037"/>
                  </a:lnTo>
                  <a:lnTo>
                    <a:pt x="6120" y="46761"/>
                  </a:lnTo>
                  <a:lnTo>
                    <a:pt x="6120" y="46485"/>
                  </a:lnTo>
                  <a:lnTo>
                    <a:pt x="6396" y="46485"/>
                  </a:lnTo>
                  <a:lnTo>
                    <a:pt x="6396" y="46208"/>
                  </a:lnTo>
                  <a:lnTo>
                    <a:pt x="6396" y="45932"/>
                  </a:lnTo>
                  <a:lnTo>
                    <a:pt x="6120" y="45932"/>
                  </a:lnTo>
                  <a:lnTo>
                    <a:pt x="6120" y="45655"/>
                  </a:lnTo>
                  <a:lnTo>
                    <a:pt x="6120" y="45379"/>
                  </a:lnTo>
                  <a:lnTo>
                    <a:pt x="5844" y="45379"/>
                  </a:lnTo>
                  <a:lnTo>
                    <a:pt x="5567" y="45379"/>
                  </a:lnTo>
                  <a:lnTo>
                    <a:pt x="5567" y="45102"/>
                  </a:lnTo>
                  <a:lnTo>
                    <a:pt x="5291" y="45102"/>
                  </a:lnTo>
                  <a:lnTo>
                    <a:pt x="5015" y="45102"/>
                  </a:lnTo>
                  <a:lnTo>
                    <a:pt x="4738" y="45102"/>
                  </a:lnTo>
                  <a:lnTo>
                    <a:pt x="4462" y="45102"/>
                  </a:lnTo>
                  <a:lnTo>
                    <a:pt x="4738" y="45102"/>
                  </a:lnTo>
                  <a:lnTo>
                    <a:pt x="4738" y="44826"/>
                  </a:lnTo>
                  <a:lnTo>
                    <a:pt x="5015" y="44826"/>
                  </a:lnTo>
                  <a:lnTo>
                    <a:pt x="5015" y="44549"/>
                  </a:lnTo>
                  <a:lnTo>
                    <a:pt x="5291" y="44549"/>
                  </a:lnTo>
                  <a:lnTo>
                    <a:pt x="5567" y="44273"/>
                  </a:lnTo>
                  <a:lnTo>
                    <a:pt x="5567" y="43996"/>
                  </a:lnTo>
                  <a:lnTo>
                    <a:pt x="5844" y="43996"/>
                  </a:lnTo>
                  <a:lnTo>
                    <a:pt x="5844" y="43720"/>
                  </a:lnTo>
                  <a:lnTo>
                    <a:pt x="5844" y="43444"/>
                  </a:lnTo>
                  <a:lnTo>
                    <a:pt x="5844" y="43167"/>
                  </a:lnTo>
                  <a:lnTo>
                    <a:pt x="5844" y="42890"/>
                  </a:lnTo>
                  <a:lnTo>
                    <a:pt x="5844" y="42614"/>
                  </a:lnTo>
                  <a:lnTo>
                    <a:pt x="5844" y="42338"/>
                  </a:lnTo>
                  <a:lnTo>
                    <a:pt x="5844" y="42061"/>
                  </a:lnTo>
                  <a:lnTo>
                    <a:pt x="6120" y="42061"/>
                  </a:lnTo>
                  <a:lnTo>
                    <a:pt x="6120" y="41785"/>
                  </a:lnTo>
                  <a:lnTo>
                    <a:pt x="6120" y="41508"/>
                  </a:lnTo>
                  <a:lnTo>
                    <a:pt x="6120" y="41232"/>
                  </a:lnTo>
                  <a:lnTo>
                    <a:pt x="6120" y="40955"/>
                  </a:lnTo>
                  <a:lnTo>
                    <a:pt x="6396" y="40955"/>
                  </a:lnTo>
                  <a:lnTo>
                    <a:pt x="6396" y="40679"/>
                  </a:lnTo>
                  <a:lnTo>
                    <a:pt x="6672" y="40679"/>
                  </a:lnTo>
                  <a:lnTo>
                    <a:pt x="6672" y="40402"/>
                  </a:lnTo>
                  <a:lnTo>
                    <a:pt x="6948" y="40402"/>
                  </a:lnTo>
                  <a:lnTo>
                    <a:pt x="7225" y="40402"/>
                  </a:lnTo>
                  <a:lnTo>
                    <a:pt x="7501" y="40402"/>
                  </a:lnTo>
                  <a:lnTo>
                    <a:pt x="7777" y="40402"/>
                  </a:lnTo>
                  <a:lnTo>
                    <a:pt x="7777" y="40126"/>
                  </a:lnTo>
                  <a:lnTo>
                    <a:pt x="8054" y="40126"/>
                  </a:lnTo>
                  <a:lnTo>
                    <a:pt x="8330" y="40126"/>
                  </a:lnTo>
                  <a:lnTo>
                    <a:pt x="8330" y="39849"/>
                  </a:lnTo>
                  <a:lnTo>
                    <a:pt x="8606" y="39849"/>
                  </a:lnTo>
                  <a:lnTo>
                    <a:pt x="8606" y="39573"/>
                  </a:lnTo>
                  <a:lnTo>
                    <a:pt x="8882" y="39573"/>
                  </a:lnTo>
                  <a:lnTo>
                    <a:pt x="8882" y="39297"/>
                  </a:lnTo>
                  <a:lnTo>
                    <a:pt x="9159" y="39297"/>
                  </a:lnTo>
                  <a:lnTo>
                    <a:pt x="9159" y="39020"/>
                  </a:lnTo>
                  <a:lnTo>
                    <a:pt x="9435" y="39020"/>
                  </a:lnTo>
                  <a:lnTo>
                    <a:pt x="9435" y="38744"/>
                  </a:lnTo>
                  <a:lnTo>
                    <a:pt x="9711" y="38744"/>
                  </a:lnTo>
                  <a:lnTo>
                    <a:pt x="9711" y="38467"/>
                  </a:lnTo>
                  <a:lnTo>
                    <a:pt x="9988" y="38467"/>
                  </a:lnTo>
                  <a:lnTo>
                    <a:pt x="9988" y="38191"/>
                  </a:lnTo>
                  <a:lnTo>
                    <a:pt x="10264" y="38191"/>
                  </a:lnTo>
                  <a:lnTo>
                    <a:pt x="10264" y="37914"/>
                  </a:lnTo>
                  <a:lnTo>
                    <a:pt x="10540" y="37914"/>
                  </a:lnTo>
                  <a:lnTo>
                    <a:pt x="10540" y="37638"/>
                  </a:lnTo>
                  <a:lnTo>
                    <a:pt x="10816" y="37638"/>
                  </a:lnTo>
                  <a:lnTo>
                    <a:pt x="10816" y="37361"/>
                  </a:lnTo>
                  <a:lnTo>
                    <a:pt x="11092" y="37361"/>
                  </a:lnTo>
                  <a:lnTo>
                    <a:pt x="11369" y="37361"/>
                  </a:lnTo>
                  <a:lnTo>
                    <a:pt x="11369" y="37085"/>
                  </a:lnTo>
                  <a:lnTo>
                    <a:pt x="11645" y="37085"/>
                  </a:lnTo>
                  <a:lnTo>
                    <a:pt x="11645" y="36808"/>
                  </a:lnTo>
                  <a:lnTo>
                    <a:pt x="11645" y="36532"/>
                  </a:lnTo>
                  <a:lnTo>
                    <a:pt x="11921" y="36532"/>
                  </a:lnTo>
                  <a:lnTo>
                    <a:pt x="11921" y="36255"/>
                  </a:lnTo>
                  <a:lnTo>
                    <a:pt x="12198" y="36255"/>
                  </a:lnTo>
                  <a:lnTo>
                    <a:pt x="12198" y="35979"/>
                  </a:lnTo>
                  <a:lnTo>
                    <a:pt x="12474" y="35979"/>
                  </a:lnTo>
                  <a:lnTo>
                    <a:pt x="12474" y="35702"/>
                  </a:lnTo>
                  <a:lnTo>
                    <a:pt x="12198" y="35702"/>
                  </a:lnTo>
                  <a:lnTo>
                    <a:pt x="12198" y="35426"/>
                  </a:lnTo>
                  <a:lnTo>
                    <a:pt x="11921" y="35426"/>
                  </a:lnTo>
                  <a:lnTo>
                    <a:pt x="11921" y="35150"/>
                  </a:lnTo>
                  <a:lnTo>
                    <a:pt x="11645" y="35150"/>
                  </a:lnTo>
                  <a:lnTo>
                    <a:pt x="11645" y="34873"/>
                  </a:lnTo>
                  <a:lnTo>
                    <a:pt x="11645" y="34597"/>
                  </a:lnTo>
                  <a:lnTo>
                    <a:pt x="11645" y="34320"/>
                  </a:lnTo>
                  <a:lnTo>
                    <a:pt x="11645" y="34044"/>
                  </a:lnTo>
                  <a:lnTo>
                    <a:pt x="11645" y="33767"/>
                  </a:lnTo>
                  <a:lnTo>
                    <a:pt x="11921" y="33767"/>
                  </a:lnTo>
                  <a:lnTo>
                    <a:pt x="11921" y="33491"/>
                  </a:lnTo>
                  <a:lnTo>
                    <a:pt x="11921" y="33214"/>
                  </a:lnTo>
                  <a:lnTo>
                    <a:pt x="11921" y="32938"/>
                  </a:lnTo>
                  <a:lnTo>
                    <a:pt x="11921" y="32661"/>
                  </a:lnTo>
                  <a:lnTo>
                    <a:pt x="11921" y="32385"/>
                  </a:lnTo>
                  <a:lnTo>
                    <a:pt x="11921" y="32108"/>
                  </a:lnTo>
                  <a:lnTo>
                    <a:pt x="11921" y="31832"/>
                  </a:lnTo>
                  <a:lnTo>
                    <a:pt x="11921" y="31556"/>
                  </a:lnTo>
                  <a:lnTo>
                    <a:pt x="11921" y="31279"/>
                  </a:lnTo>
                  <a:lnTo>
                    <a:pt x="12198" y="31279"/>
                  </a:lnTo>
                  <a:lnTo>
                    <a:pt x="12198" y="31003"/>
                  </a:lnTo>
                  <a:lnTo>
                    <a:pt x="12198" y="30726"/>
                  </a:lnTo>
                  <a:lnTo>
                    <a:pt x="12198" y="30450"/>
                  </a:lnTo>
                  <a:lnTo>
                    <a:pt x="12198" y="30173"/>
                  </a:lnTo>
                  <a:lnTo>
                    <a:pt x="12198" y="29897"/>
                  </a:lnTo>
                  <a:lnTo>
                    <a:pt x="11921" y="29897"/>
                  </a:lnTo>
                  <a:lnTo>
                    <a:pt x="11921" y="29620"/>
                  </a:lnTo>
                  <a:lnTo>
                    <a:pt x="11645" y="29620"/>
                  </a:lnTo>
                  <a:lnTo>
                    <a:pt x="11645" y="29344"/>
                  </a:lnTo>
                  <a:lnTo>
                    <a:pt x="11645" y="29067"/>
                  </a:lnTo>
                  <a:lnTo>
                    <a:pt x="11645" y="28791"/>
                  </a:lnTo>
                  <a:lnTo>
                    <a:pt x="11369" y="28791"/>
                  </a:lnTo>
                  <a:lnTo>
                    <a:pt x="11369" y="28515"/>
                  </a:lnTo>
                  <a:lnTo>
                    <a:pt x="11369" y="28238"/>
                  </a:lnTo>
                  <a:lnTo>
                    <a:pt x="11092" y="28238"/>
                  </a:lnTo>
                  <a:lnTo>
                    <a:pt x="11092" y="27961"/>
                  </a:lnTo>
                  <a:lnTo>
                    <a:pt x="11092" y="27685"/>
                  </a:lnTo>
                  <a:lnTo>
                    <a:pt x="10816" y="27685"/>
                  </a:lnTo>
                  <a:lnTo>
                    <a:pt x="10816" y="27409"/>
                  </a:lnTo>
                  <a:lnTo>
                    <a:pt x="10816" y="27132"/>
                  </a:lnTo>
                  <a:lnTo>
                    <a:pt x="10540" y="27132"/>
                  </a:lnTo>
                  <a:lnTo>
                    <a:pt x="10540" y="26856"/>
                  </a:lnTo>
                  <a:lnTo>
                    <a:pt x="10540" y="26579"/>
                  </a:lnTo>
                  <a:lnTo>
                    <a:pt x="10264" y="26579"/>
                  </a:lnTo>
                  <a:lnTo>
                    <a:pt x="10264" y="26303"/>
                  </a:lnTo>
                  <a:lnTo>
                    <a:pt x="10264" y="26026"/>
                  </a:lnTo>
                  <a:lnTo>
                    <a:pt x="10264" y="25750"/>
                  </a:lnTo>
                  <a:lnTo>
                    <a:pt x="10264" y="25473"/>
                  </a:lnTo>
                  <a:lnTo>
                    <a:pt x="10264" y="25197"/>
                  </a:lnTo>
                  <a:lnTo>
                    <a:pt x="10264" y="24920"/>
                  </a:lnTo>
                  <a:lnTo>
                    <a:pt x="9988" y="24920"/>
                  </a:lnTo>
                  <a:lnTo>
                    <a:pt x="9988" y="24644"/>
                  </a:lnTo>
                  <a:lnTo>
                    <a:pt x="9988" y="24368"/>
                  </a:lnTo>
                  <a:lnTo>
                    <a:pt x="9988" y="24091"/>
                  </a:lnTo>
                  <a:lnTo>
                    <a:pt x="9988" y="23814"/>
                  </a:lnTo>
                  <a:lnTo>
                    <a:pt x="9988" y="23538"/>
                  </a:lnTo>
                  <a:lnTo>
                    <a:pt x="9988" y="23262"/>
                  </a:lnTo>
                  <a:lnTo>
                    <a:pt x="9711" y="23262"/>
                  </a:lnTo>
                  <a:lnTo>
                    <a:pt x="9435" y="23262"/>
                  </a:lnTo>
                  <a:lnTo>
                    <a:pt x="9159" y="22985"/>
                  </a:lnTo>
                  <a:lnTo>
                    <a:pt x="8882" y="22985"/>
                  </a:lnTo>
                  <a:lnTo>
                    <a:pt x="8606" y="22985"/>
                  </a:lnTo>
                  <a:lnTo>
                    <a:pt x="8330" y="22985"/>
                  </a:lnTo>
                  <a:lnTo>
                    <a:pt x="8054" y="22985"/>
                  </a:lnTo>
                  <a:lnTo>
                    <a:pt x="7777" y="22985"/>
                  </a:lnTo>
                  <a:lnTo>
                    <a:pt x="7501" y="22985"/>
                  </a:lnTo>
                  <a:lnTo>
                    <a:pt x="7225" y="22985"/>
                  </a:lnTo>
                  <a:lnTo>
                    <a:pt x="6948" y="22985"/>
                  </a:lnTo>
                  <a:lnTo>
                    <a:pt x="6672" y="22985"/>
                  </a:lnTo>
                  <a:lnTo>
                    <a:pt x="6672" y="22709"/>
                  </a:lnTo>
                  <a:lnTo>
                    <a:pt x="6396" y="22709"/>
                  </a:lnTo>
                  <a:lnTo>
                    <a:pt x="6396" y="22432"/>
                  </a:lnTo>
                  <a:lnTo>
                    <a:pt x="6396" y="22156"/>
                  </a:lnTo>
                  <a:lnTo>
                    <a:pt x="6396" y="21879"/>
                  </a:lnTo>
                  <a:lnTo>
                    <a:pt x="6396" y="21603"/>
                  </a:lnTo>
                  <a:lnTo>
                    <a:pt x="6672" y="21603"/>
                  </a:lnTo>
                  <a:lnTo>
                    <a:pt x="6672" y="21327"/>
                  </a:lnTo>
                  <a:lnTo>
                    <a:pt x="6948" y="21327"/>
                  </a:lnTo>
                  <a:lnTo>
                    <a:pt x="6948" y="21050"/>
                  </a:lnTo>
                  <a:lnTo>
                    <a:pt x="6948" y="20773"/>
                  </a:lnTo>
                  <a:lnTo>
                    <a:pt x="6948" y="20497"/>
                  </a:lnTo>
                  <a:lnTo>
                    <a:pt x="6672" y="20497"/>
                  </a:lnTo>
                  <a:lnTo>
                    <a:pt x="6672" y="20221"/>
                  </a:lnTo>
                  <a:lnTo>
                    <a:pt x="6396" y="20221"/>
                  </a:lnTo>
                  <a:lnTo>
                    <a:pt x="6120" y="20221"/>
                  </a:lnTo>
                  <a:lnTo>
                    <a:pt x="5844" y="20221"/>
                  </a:lnTo>
                  <a:lnTo>
                    <a:pt x="5844" y="19944"/>
                  </a:lnTo>
                  <a:lnTo>
                    <a:pt x="5567" y="19944"/>
                  </a:lnTo>
                  <a:lnTo>
                    <a:pt x="5291" y="19944"/>
                  </a:lnTo>
                  <a:lnTo>
                    <a:pt x="5291" y="19667"/>
                  </a:lnTo>
                  <a:lnTo>
                    <a:pt x="5015" y="19667"/>
                  </a:lnTo>
                  <a:lnTo>
                    <a:pt x="4738" y="19667"/>
                  </a:lnTo>
                  <a:lnTo>
                    <a:pt x="4738" y="19391"/>
                  </a:lnTo>
                  <a:lnTo>
                    <a:pt x="4738" y="19115"/>
                  </a:lnTo>
                  <a:lnTo>
                    <a:pt x="4738" y="18838"/>
                  </a:lnTo>
                  <a:lnTo>
                    <a:pt x="4738" y="18562"/>
                  </a:lnTo>
                  <a:lnTo>
                    <a:pt x="4738" y="18285"/>
                  </a:lnTo>
                  <a:lnTo>
                    <a:pt x="5015" y="18285"/>
                  </a:lnTo>
                  <a:lnTo>
                    <a:pt x="5015" y="18009"/>
                  </a:lnTo>
                  <a:lnTo>
                    <a:pt x="5291" y="18009"/>
                  </a:lnTo>
                  <a:lnTo>
                    <a:pt x="5291" y="17732"/>
                  </a:lnTo>
                  <a:lnTo>
                    <a:pt x="5291" y="17456"/>
                  </a:lnTo>
                  <a:lnTo>
                    <a:pt x="5291" y="17180"/>
                  </a:lnTo>
                  <a:lnTo>
                    <a:pt x="5291" y="16903"/>
                  </a:lnTo>
                  <a:lnTo>
                    <a:pt x="5291" y="16626"/>
                  </a:lnTo>
                  <a:lnTo>
                    <a:pt x="5291" y="16350"/>
                  </a:lnTo>
                  <a:lnTo>
                    <a:pt x="5291" y="16074"/>
                  </a:lnTo>
                  <a:lnTo>
                    <a:pt x="5291" y="15797"/>
                  </a:lnTo>
                  <a:lnTo>
                    <a:pt x="5291" y="15521"/>
                  </a:lnTo>
                  <a:lnTo>
                    <a:pt x="5015" y="15521"/>
                  </a:lnTo>
                  <a:lnTo>
                    <a:pt x="5015" y="15244"/>
                  </a:lnTo>
                  <a:lnTo>
                    <a:pt x="4738" y="15244"/>
                  </a:lnTo>
                  <a:lnTo>
                    <a:pt x="4462" y="15244"/>
                  </a:lnTo>
                  <a:lnTo>
                    <a:pt x="4186" y="15244"/>
                  </a:lnTo>
                  <a:lnTo>
                    <a:pt x="4186" y="15521"/>
                  </a:lnTo>
                  <a:lnTo>
                    <a:pt x="3910" y="15521"/>
                  </a:lnTo>
                  <a:lnTo>
                    <a:pt x="3633" y="15521"/>
                  </a:lnTo>
                  <a:lnTo>
                    <a:pt x="3633" y="15244"/>
                  </a:lnTo>
                  <a:lnTo>
                    <a:pt x="3357" y="15244"/>
                  </a:lnTo>
                  <a:lnTo>
                    <a:pt x="3357" y="14968"/>
                  </a:lnTo>
                  <a:lnTo>
                    <a:pt x="3081" y="14968"/>
                  </a:lnTo>
                  <a:lnTo>
                    <a:pt x="3081" y="14691"/>
                  </a:lnTo>
                  <a:lnTo>
                    <a:pt x="2804" y="14691"/>
                  </a:lnTo>
                  <a:lnTo>
                    <a:pt x="2528" y="14415"/>
                  </a:lnTo>
                  <a:lnTo>
                    <a:pt x="2252" y="14415"/>
                  </a:lnTo>
                  <a:lnTo>
                    <a:pt x="2252" y="14138"/>
                  </a:lnTo>
                  <a:lnTo>
                    <a:pt x="1976" y="14138"/>
                  </a:lnTo>
                  <a:lnTo>
                    <a:pt x="1976" y="13862"/>
                  </a:lnTo>
                  <a:lnTo>
                    <a:pt x="1700" y="13862"/>
                  </a:lnTo>
                  <a:lnTo>
                    <a:pt x="1700" y="13585"/>
                  </a:lnTo>
                  <a:lnTo>
                    <a:pt x="1423" y="13585"/>
                  </a:lnTo>
                  <a:lnTo>
                    <a:pt x="1423" y="13309"/>
                  </a:lnTo>
                  <a:lnTo>
                    <a:pt x="1147" y="13309"/>
                  </a:lnTo>
                  <a:lnTo>
                    <a:pt x="1147" y="13033"/>
                  </a:lnTo>
                  <a:lnTo>
                    <a:pt x="871" y="13033"/>
                  </a:lnTo>
                  <a:lnTo>
                    <a:pt x="871" y="12756"/>
                  </a:lnTo>
                  <a:lnTo>
                    <a:pt x="595" y="12756"/>
                  </a:lnTo>
                  <a:lnTo>
                    <a:pt x="318" y="12479"/>
                  </a:lnTo>
                  <a:lnTo>
                    <a:pt x="42" y="12203"/>
                  </a:lnTo>
                  <a:lnTo>
                    <a:pt x="318" y="12203"/>
                  </a:lnTo>
                  <a:lnTo>
                    <a:pt x="318" y="11927"/>
                  </a:lnTo>
                  <a:lnTo>
                    <a:pt x="595" y="11650"/>
                  </a:lnTo>
                  <a:lnTo>
                    <a:pt x="871" y="11374"/>
                  </a:lnTo>
                  <a:lnTo>
                    <a:pt x="1147" y="11097"/>
                  </a:lnTo>
                  <a:lnTo>
                    <a:pt x="1423" y="10821"/>
                  </a:lnTo>
                  <a:lnTo>
                    <a:pt x="1423" y="10544"/>
                  </a:lnTo>
                  <a:lnTo>
                    <a:pt x="1700" y="10544"/>
                  </a:lnTo>
                  <a:lnTo>
                    <a:pt x="1700" y="10544"/>
                  </a:lnTo>
                </a:path>
              </a:pathLst>
            </a:custGeom>
            <a:solidFill>
              <a:srgbClr val="F2F2F2"/>
            </a:solidFill>
            <a:ln w="14182" cap="rnd">
              <a:solidFill>
                <a:schemeClr val="bg1">
                  <a:lumMod val="50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AF3BED7C-0A59-FDD1-D3DE-8DF2FDC64AC3}"/>
                </a:ext>
              </a:extLst>
            </p:cNvPr>
            <p:cNvSpPr/>
            <p:nvPr/>
          </p:nvSpPr>
          <p:spPr>
            <a:xfrm>
              <a:off x="3944830" y="3481318"/>
              <a:ext cx="558141" cy="450995"/>
            </a:xfrm>
            <a:custGeom>
              <a:avLst/>
              <a:gdLst>
                <a:gd name="connsiteX0" fmla="*/ 10540 w 119070"/>
                <a:gd name="connsiteY0" fmla="*/ 38190 h 96209"/>
                <a:gd name="connsiteX1" fmla="*/ 10816 w 119070"/>
                <a:gd name="connsiteY1" fmla="*/ 38190 h 96209"/>
                <a:gd name="connsiteX2" fmla="*/ 10816 w 119070"/>
                <a:gd name="connsiteY2" fmla="*/ 37914 h 96209"/>
                <a:gd name="connsiteX3" fmla="*/ 11092 w 119070"/>
                <a:gd name="connsiteY3" fmla="*/ 37914 h 96209"/>
                <a:gd name="connsiteX4" fmla="*/ 11369 w 119070"/>
                <a:gd name="connsiteY4" fmla="*/ 37914 h 96209"/>
                <a:gd name="connsiteX5" fmla="*/ 11369 w 119070"/>
                <a:gd name="connsiteY5" fmla="*/ 37638 h 96209"/>
                <a:gd name="connsiteX6" fmla="*/ 11645 w 119070"/>
                <a:gd name="connsiteY6" fmla="*/ 37638 h 96209"/>
                <a:gd name="connsiteX7" fmla="*/ 11645 w 119070"/>
                <a:gd name="connsiteY7" fmla="*/ 37361 h 96209"/>
                <a:gd name="connsiteX8" fmla="*/ 11921 w 119070"/>
                <a:gd name="connsiteY8" fmla="*/ 37361 h 96209"/>
                <a:gd name="connsiteX9" fmla="*/ 12198 w 119070"/>
                <a:gd name="connsiteY9" fmla="*/ 37361 h 96209"/>
                <a:gd name="connsiteX10" fmla="*/ 12474 w 119070"/>
                <a:gd name="connsiteY10" fmla="*/ 37085 h 96209"/>
                <a:gd name="connsiteX11" fmla="*/ 12750 w 119070"/>
                <a:gd name="connsiteY11" fmla="*/ 37085 h 96209"/>
                <a:gd name="connsiteX12" fmla="*/ 12750 w 119070"/>
                <a:gd name="connsiteY12" fmla="*/ 36808 h 96209"/>
                <a:gd name="connsiteX13" fmla="*/ 13026 w 119070"/>
                <a:gd name="connsiteY13" fmla="*/ 36808 h 96209"/>
                <a:gd name="connsiteX14" fmla="*/ 13303 w 119070"/>
                <a:gd name="connsiteY14" fmla="*/ 36808 h 96209"/>
                <a:gd name="connsiteX15" fmla="*/ 13579 w 119070"/>
                <a:gd name="connsiteY15" fmla="*/ 36808 h 96209"/>
                <a:gd name="connsiteX16" fmla="*/ 13579 w 119070"/>
                <a:gd name="connsiteY16" fmla="*/ 36532 h 96209"/>
                <a:gd name="connsiteX17" fmla="*/ 13855 w 119070"/>
                <a:gd name="connsiteY17" fmla="*/ 36532 h 96209"/>
                <a:gd name="connsiteX18" fmla="*/ 13855 w 119070"/>
                <a:gd name="connsiteY18" fmla="*/ 36255 h 96209"/>
                <a:gd name="connsiteX19" fmla="*/ 13855 w 119070"/>
                <a:gd name="connsiteY19" fmla="*/ 36532 h 96209"/>
                <a:gd name="connsiteX20" fmla="*/ 14131 w 119070"/>
                <a:gd name="connsiteY20" fmla="*/ 36532 h 96209"/>
                <a:gd name="connsiteX21" fmla="*/ 14407 w 119070"/>
                <a:gd name="connsiteY21" fmla="*/ 36808 h 96209"/>
                <a:gd name="connsiteX22" fmla="*/ 14684 w 119070"/>
                <a:gd name="connsiteY22" fmla="*/ 36808 h 96209"/>
                <a:gd name="connsiteX23" fmla="*/ 14684 w 119070"/>
                <a:gd name="connsiteY23" fmla="*/ 37085 h 96209"/>
                <a:gd name="connsiteX24" fmla="*/ 14960 w 119070"/>
                <a:gd name="connsiteY24" fmla="*/ 37085 h 96209"/>
                <a:gd name="connsiteX25" fmla="*/ 14960 w 119070"/>
                <a:gd name="connsiteY25" fmla="*/ 37361 h 96209"/>
                <a:gd name="connsiteX26" fmla="*/ 15236 w 119070"/>
                <a:gd name="connsiteY26" fmla="*/ 37361 h 96209"/>
                <a:gd name="connsiteX27" fmla="*/ 15513 w 119070"/>
                <a:gd name="connsiteY27" fmla="*/ 37638 h 96209"/>
                <a:gd name="connsiteX28" fmla="*/ 15789 w 119070"/>
                <a:gd name="connsiteY28" fmla="*/ 37638 h 96209"/>
                <a:gd name="connsiteX29" fmla="*/ 15789 w 119070"/>
                <a:gd name="connsiteY29" fmla="*/ 37914 h 96209"/>
                <a:gd name="connsiteX30" fmla="*/ 16065 w 119070"/>
                <a:gd name="connsiteY30" fmla="*/ 37914 h 96209"/>
                <a:gd name="connsiteX31" fmla="*/ 16065 w 119070"/>
                <a:gd name="connsiteY31" fmla="*/ 38190 h 96209"/>
                <a:gd name="connsiteX32" fmla="*/ 16341 w 119070"/>
                <a:gd name="connsiteY32" fmla="*/ 38190 h 96209"/>
                <a:gd name="connsiteX33" fmla="*/ 16341 w 119070"/>
                <a:gd name="connsiteY33" fmla="*/ 38467 h 96209"/>
                <a:gd name="connsiteX34" fmla="*/ 16618 w 119070"/>
                <a:gd name="connsiteY34" fmla="*/ 38467 h 96209"/>
                <a:gd name="connsiteX35" fmla="*/ 16894 w 119070"/>
                <a:gd name="connsiteY35" fmla="*/ 38744 h 96209"/>
                <a:gd name="connsiteX36" fmla="*/ 17170 w 119070"/>
                <a:gd name="connsiteY36" fmla="*/ 38744 h 96209"/>
                <a:gd name="connsiteX37" fmla="*/ 17170 w 119070"/>
                <a:gd name="connsiteY37" fmla="*/ 39020 h 96209"/>
                <a:gd name="connsiteX38" fmla="*/ 17447 w 119070"/>
                <a:gd name="connsiteY38" fmla="*/ 39020 h 96209"/>
                <a:gd name="connsiteX39" fmla="*/ 17447 w 119070"/>
                <a:gd name="connsiteY39" fmla="*/ 39296 h 96209"/>
                <a:gd name="connsiteX40" fmla="*/ 17723 w 119070"/>
                <a:gd name="connsiteY40" fmla="*/ 39296 h 96209"/>
                <a:gd name="connsiteX41" fmla="*/ 17723 w 119070"/>
                <a:gd name="connsiteY41" fmla="*/ 39573 h 96209"/>
                <a:gd name="connsiteX42" fmla="*/ 17999 w 119070"/>
                <a:gd name="connsiteY42" fmla="*/ 39573 h 96209"/>
                <a:gd name="connsiteX43" fmla="*/ 18275 w 119070"/>
                <a:gd name="connsiteY43" fmla="*/ 39573 h 96209"/>
                <a:gd name="connsiteX44" fmla="*/ 18275 w 119070"/>
                <a:gd name="connsiteY44" fmla="*/ 39849 h 96209"/>
                <a:gd name="connsiteX45" fmla="*/ 18551 w 119070"/>
                <a:gd name="connsiteY45" fmla="*/ 39849 h 96209"/>
                <a:gd name="connsiteX46" fmla="*/ 18551 w 119070"/>
                <a:gd name="connsiteY46" fmla="*/ 40126 h 96209"/>
                <a:gd name="connsiteX47" fmla="*/ 18828 w 119070"/>
                <a:gd name="connsiteY47" fmla="*/ 40126 h 96209"/>
                <a:gd name="connsiteX48" fmla="*/ 19104 w 119070"/>
                <a:gd name="connsiteY48" fmla="*/ 40402 h 96209"/>
                <a:gd name="connsiteX49" fmla="*/ 19380 w 119070"/>
                <a:gd name="connsiteY49" fmla="*/ 40402 h 96209"/>
                <a:gd name="connsiteX50" fmla="*/ 19380 w 119070"/>
                <a:gd name="connsiteY50" fmla="*/ 40679 h 96209"/>
                <a:gd name="connsiteX51" fmla="*/ 19657 w 119070"/>
                <a:gd name="connsiteY51" fmla="*/ 40679 h 96209"/>
                <a:gd name="connsiteX52" fmla="*/ 19657 w 119070"/>
                <a:gd name="connsiteY52" fmla="*/ 40955 h 96209"/>
                <a:gd name="connsiteX53" fmla="*/ 19933 w 119070"/>
                <a:gd name="connsiteY53" fmla="*/ 40955 h 96209"/>
                <a:gd name="connsiteX54" fmla="*/ 19933 w 119070"/>
                <a:gd name="connsiteY54" fmla="*/ 40679 h 96209"/>
                <a:gd name="connsiteX55" fmla="*/ 19933 w 119070"/>
                <a:gd name="connsiteY55" fmla="*/ 40402 h 96209"/>
                <a:gd name="connsiteX56" fmla="*/ 19933 w 119070"/>
                <a:gd name="connsiteY56" fmla="*/ 40126 h 96209"/>
                <a:gd name="connsiteX57" fmla="*/ 19933 w 119070"/>
                <a:gd name="connsiteY57" fmla="*/ 39849 h 96209"/>
                <a:gd name="connsiteX58" fmla="*/ 20209 w 119070"/>
                <a:gd name="connsiteY58" fmla="*/ 39849 h 96209"/>
                <a:gd name="connsiteX59" fmla="*/ 20485 w 119070"/>
                <a:gd name="connsiteY59" fmla="*/ 39849 h 96209"/>
                <a:gd name="connsiteX60" fmla="*/ 20485 w 119070"/>
                <a:gd name="connsiteY60" fmla="*/ 39573 h 96209"/>
                <a:gd name="connsiteX61" fmla="*/ 20762 w 119070"/>
                <a:gd name="connsiteY61" fmla="*/ 39573 h 96209"/>
                <a:gd name="connsiteX62" fmla="*/ 21038 w 119070"/>
                <a:gd name="connsiteY62" fmla="*/ 39573 h 96209"/>
                <a:gd name="connsiteX63" fmla="*/ 21314 w 119070"/>
                <a:gd name="connsiteY63" fmla="*/ 39573 h 96209"/>
                <a:gd name="connsiteX64" fmla="*/ 21591 w 119070"/>
                <a:gd name="connsiteY64" fmla="*/ 39573 h 96209"/>
                <a:gd name="connsiteX65" fmla="*/ 21591 w 119070"/>
                <a:gd name="connsiteY65" fmla="*/ 39296 h 96209"/>
                <a:gd name="connsiteX66" fmla="*/ 21867 w 119070"/>
                <a:gd name="connsiteY66" fmla="*/ 39296 h 96209"/>
                <a:gd name="connsiteX67" fmla="*/ 21867 w 119070"/>
                <a:gd name="connsiteY67" fmla="*/ 39020 h 96209"/>
                <a:gd name="connsiteX68" fmla="*/ 22143 w 119070"/>
                <a:gd name="connsiteY68" fmla="*/ 39020 h 96209"/>
                <a:gd name="connsiteX69" fmla="*/ 22143 w 119070"/>
                <a:gd name="connsiteY69" fmla="*/ 38744 h 96209"/>
                <a:gd name="connsiteX70" fmla="*/ 22419 w 119070"/>
                <a:gd name="connsiteY70" fmla="*/ 38744 h 96209"/>
                <a:gd name="connsiteX71" fmla="*/ 22695 w 119070"/>
                <a:gd name="connsiteY71" fmla="*/ 38744 h 96209"/>
                <a:gd name="connsiteX72" fmla="*/ 22695 w 119070"/>
                <a:gd name="connsiteY72" fmla="*/ 38467 h 96209"/>
                <a:gd name="connsiteX73" fmla="*/ 22972 w 119070"/>
                <a:gd name="connsiteY73" fmla="*/ 38467 h 96209"/>
                <a:gd name="connsiteX74" fmla="*/ 22972 w 119070"/>
                <a:gd name="connsiteY74" fmla="*/ 38190 h 96209"/>
                <a:gd name="connsiteX75" fmla="*/ 23248 w 119070"/>
                <a:gd name="connsiteY75" fmla="*/ 37914 h 96209"/>
                <a:gd name="connsiteX76" fmla="*/ 23524 w 119070"/>
                <a:gd name="connsiteY76" fmla="*/ 37638 h 96209"/>
                <a:gd name="connsiteX77" fmla="*/ 23524 w 119070"/>
                <a:gd name="connsiteY77" fmla="*/ 37361 h 96209"/>
                <a:gd name="connsiteX78" fmla="*/ 23801 w 119070"/>
                <a:gd name="connsiteY78" fmla="*/ 37361 h 96209"/>
                <a:gd name="connsiteX79" fmla="*/ 23801 w 119070"/>
                <a:gd name="connsiteY79" fmla="*/ 37085 h 96209"/>
                <a:gd name="connsiteX80" fmla="*/ 24077 w 119070"/>
                <a:gd name="connsiteY80" fmla="*/ 37085 h 96209"/>
                <a:gd name="connsiteX81" fmla="*/ 24353 w 119070"/>
                <a:gd name="connsiteY81" fmla="*/ 37085 h 96209"/>
                <a:gd name="connsiteX82" fmla="*/ 24353 w 119070"/>
                <a:gd name="connsiteY82" fmla="*/ 36808 h 96209"/>
                <a:gd name="connsiteX83" fmla="*/ 24629 w 119070"/>
                <a:gd name="connsiteY83" fmla="*/ 36808 h 96209"/>
                <a:gd name="connsiteX84" fmla="*/ 24629 w 119070"/>
                <a:gd name="connsiteY84" fmla="*/ 36532 h 96209"/>
                <a:gd name="connsiteX85" fmla="*/ 24906 w 119070"/>
                <a:gd name="connsiteY85" fmla="*/ 36532 h 96209"/>
                <a:gd name="connsiteX86" fmla="*/ 24906 w 119070"/>
                <a:gd name="connsiteY86" fmla="*/ 36255 h 96209"/>
                <a:gd name="connsiteX87" fmla="*/ 25182 w 119070"/>
                <a:gd name="connsiteY87" fmla="*/ 36255 h 96209"/>
                <a:gd name="connsiteX88" fmla="*/ 25458 w 119070"/>
                <a:gd name="connsiteY88" fmla="*/ 36255 h 96209"/>
                <a:gd name="connsiteX89" fmla="*/ 25458 w 119070"/>
                <a:gd name="connsiteY89" fmla="*/ 36532 h 96209"/>
                <a:gd name="connsiteX90" fmla="*/ 25735 w 119070"/>
                <a:gd name="connsiteY90" fmla="*/ 36532 h 96209"/>
                <a:gd name="connsiteX91" fmla="*/ 26011 w 119070"/>
                <a:gd name="connsiteY91" fmla="*/ 36532 h 96209"/>
                <a:gd name="connsiteX92" fmla="*/ 26287 w 119070"/>
                <a:gd name="connsiteY92" fmla="*/ 36532 h 96209"/>
                <a:gd name="connsiteX93" fmla="*/ 26563 w 119070"/>
                <a:gd name="connsiteY93" fmla="*/ 36532 h 96209"/>
                <a:gd name="connsiteX94" fmla="*/ 26839 w 119070"/>
                <a:gd name="connsiteY94" fmla="*/ 36532 h 96209"/>
                <a:gd name="connsiteX95" fmla="*/ 27116 w 119070"/>
                <a:gd name="connsiteY95" fmla="*/ 36532 h 96209"/>
                <a:gd name="connsiteX96" fmla="*/ 27392 w 119070"/>
                <a:gd name="connsiteY96" fmla="*/ 36532 h 96209"/>
                <a:gd name="connsiteX97" fmla="*/ 27392 w 119070"/>
                <a:gd name="connsiteY97" fmla="*/ 36808 h 96209"/>
                <a:gd name="connsiteX98" fmla="*/ 27668 w 119070"/>
                <a:gd name="connsiteY98" fmla="*/ 36808 h 96209"/>
                <a:gd name="connsiteX99" fmla="*/ 27668 w 119070"/>
                <a:gd name="connsiteY99" fmla="*/ 36532 h 96209"/>
                <a:gd name="connsiteX100" fmla="*/ 27944 w 119070"/>
                <a:gd name="connsiteY100" fmla="*/ 36532 h 96209"/>
                <a:gd name="connsiteX101" fmla="*/ 28221 w 119070"/>
                <a:gd name="connsiteY101" fmla="*/ 36532 h 96209"/>
                <a:gd name="connsiteX102" fmla="*/ 28497 w 119070"/>
                <a:gd name="connsiteY102" fmla="*/ 36255 h 96209"/>
                <a:gd name="connsiteX103" fmla="*/ 28773 w 119070"/>
                <a:gd name="connsiteY103" fmla="*/ 36255 h 96209"/>
                <a:gd name="connsiteX104" fmla="*/ 28773 w 119070"/>
                <a:gd name="connsiteY104" fmla="*/ 35979 h 96209"/>
                <a:gd name="connsiteX105" fmla="*/ 29050 w 119070"/>
                <a:gd name="connsiteY105" fmla="*/ 35979 h 96209"/>
                <a:gd name="connsiteX106" fmla="*/ 29050 w 119070"/>
                <a:gd name="connsiteY106" fmla="*/ 35702 h 96209"/>
                <a:gd name="connsiteX107" fmla="*/ 29326 w 119070"/>
                <a:gd name="connsiteY107" fmla="*/ 35702 h 96209"/>
                <a:gd name="connsiteX108" fmla="*/ 29326 w 119070"/>
                <a:gd name="connsiteY108" fmla="*/ 35426 h 96209"/>
                <a:gd name="connsiteX109" fmla="*/ 29326 w 119070"/>
                <a:gd name="connsiteY109" fmla="*/ 35149 h 96209"/>
                <a:gd name="connsiteX110" fmla="*/ 29602 w 119070"/>
                <a:gd name="connsiteY110" fmla="*/ 35149 h 96209"/>
                <a:gd name="connsiteX111" fmla="*/ 29879 w 119070"/>
                <a:gd name="connsiteY111" fmla="*/ 35149 h 96209"/>
                <a:gd name="connsiteX112" fmla="*/ 30155 w 119070"/>
                <a:gd name="connsiteY112" fmla="*/ 35149 h 96209"/>
                <a:gd name="connsiteX113" fmla="*/ 30155 w 119070"/>
                <a:gd name="connsiteY113" fmla="*/ 34873 h 96209"/>
                <a:gd name="connsiteX114" fmla="*/ 30155 w 119070"/>
                <a:gd name="connsiteY114" fmla="*/ 34597 h 96209"/>
                <a:gd name="connsiteX115" fmla="*/ 30155 w 119070"/>
                <a:gd name="connsiteY115" fmla="*/ 34320 h 96209"/>
                <a:gd name="connsiteX116" fmla="*/ 30155 w 119070"/>
                <a:gd name="connsiteY116" fmla="*/ 34043 h 96209"/>
                <a:gd name="connsiteX117" fmla="*/ 30155 w 119070"/>
                <a:gd name="connsiteY117" fmla="*/ 33767 h 96209"/>
                <a:gd name="connsiteX118" fmla="*/ 29879 w 119070"/>
                <a:gd name="connsiteY118" fmla="*/ 33491 h 96209"/>
                <a:gd name="connsiteX119" fmla="*/ 29879 w 119070"/>
                <a:gd name="connsiteY119" fmla="*/ 33214 h 96209"/>
                <a:gd name="connsiteX120" fmla="*/ 29879 w 119070"/>
                <a:gd name="connsiteY120" fmla="*/ 32938 h 96209"/>
                <a:gd name="connsiteX121" fmla="*/ 30155 w 119070"/>
                <a:gd name="connsiteY121" fmla="*/ 32938 h 96209"/>
                <a:gd name="connsiteX122" fmla="*/ 30155 w 119070"/>
                <a:gd name="connsiteY122" fmla="*/ 32661 h 96209"/>
                <a:gd name="connsiteX123" fmla="*/ 30155 w 119070"/>
                <a:gd name="connsiteY123" fmla="*/ 32385 h 96209"/>
                <a:gd name="connsiteX124" fmla="*/ 30431 w 119070"/>
                <a:gd name="connsiteY124" fmla="*/ 32385 h 96209"/>
                <a:gd name="connsiteX125" fmla="*/ 30431 w 119070"/>
                <a:gd name="connsiteY125" fmla="*/ 32108 h 96209"/>
                <a:gd name="connsiteX126" fmla="*/ 30707 w 119070"/>
                <a:gd name="connsiteY126" fmla="*/ 32108 h 96209"/>
                <a:gd name="connsiteX127" fmla="*/ 30983 w 119070"/>
                <a:gd name="connsiteY127" fmla="*/ 32108 h 96209"/>
                <a:gd name="connsiteX128" fmla="*/ 31260 w 119070"/>
                <a:gd name="connsiteY128" fmla="*/ 32108 h 96209"/>
                <a:gd name="connsiteX129" fmla="*/ 31260 w 119070"/>
                <a:gd name="connsiteY129" fmla="*/ 31832 h 96209"/>
                <a:gd name="connsiteX130" fmla="*/ 31536 w 119070"/>
                <a:gd name="connsiteY130" fmla="*/ 31832 h 96209"/>
                <a:gd name="connsiteX131" fmla="*/ 31812 w 119070"/>
                <a:gd name="connsiteY131" fmla="*/ 31556 h 96209"/>
                <a:gd name="connsiteX132" fmla="*/ 32088 w 119070"/>
                <a:gd name="connsiteY132" fmla="*/ 31279 h 96209"/>
                <a:gd name="connsiteX133" fmla="*/ 32365 w 119070"/>
                <a:gd name="connsiteY133" fmla="*/ 31002 h 96209"/>
                <a:gd name="connsiteX134" fmla="*/ 32641 w 119070"/>
                <a:gd name="connsiteY134" fmla="*/ 31002 h 96209"/>
                <a:gd name="connsiteX135" fmla="*/ 32641 w 119070"/>
                <a:gd name="connsiteY135" fmla="*/ 30726 h 96209"/>
                <a:gd name="connsiteX136" fmla="*/ 32917 w 119070"/>
                <a:gd name="connsiteY136" fmla="*/ 30726 h 96209"/>
                <a:gd name="connsiteX137" fmla="*/ 32917 w 119070"/>
                <a:gd name="connsiteY137" fmla="*/ 30450 h 96209"/>
                <a:gd name="connsiteX138" fmla="*/ 32917 w 119070"/>
                <a:gd name="connsiteY138" fmla="*/ 30173 h 96209"/>
                <a:gd name="connsiteX139" fmla="*/ 32917 w 119070"/>
                <a:gd name="connsiteY139" fmla="*/ 29896 h 96209"/>
                <a:gd name="connsiteX140" fmla="*/ 32917 w 119070"/>
                <a:gd name="connsiteY140" fmla="*/ 29620 h 96209"/>
                <a:gd name="connsiteX141" fmla="*/ 32917 w 119070"/>
                <a:gd name="connsiteY141" fmla="*/ 29344 h 96209"/>
                <a:gd name="connsiteX142" fmla="*/ 32641 w 119070"/>
                <a:gd name="connsiteY142" fmla="*/ 29344 h 96209"/>
                <a:gd name="connsiteX143" fmla="*/ 32365 w 119070"/>
                <a:gd name="connsiteY143" fmla="*/ 29344 h 96209"/>
                <a:gd name="connsiteX144" fmla="*/ 32365 w 119070"/>
                <a:gd name="connsiteY144" fmla="*/ 29067 h 96209"/>
                <a:gd name="connsiteX145" fmla="*/ 32088 w 119070"/>
                <a:gd name="connsiteY145" fmla="*/ 29067 h 96209"/>
                <a:gd name="connsiteX146" fmla="*/ 31812 w 119070"/>
                <a:gd name="connsiteY146" fmla="*/ 28791 h 96209"/>
                <a:gd name="connsiteX147" fmla="*/ 31536 w 119070"/>
                <a:gd name="connsiteY147" fmla="*/ 28791 h 96209"/>
                <a:gd name="connsiteX148" fmla="*/ 31260 w 119070"/>
                <a:gd name="connsiteY148" fmla="*/ 28791 h 96209"/>
                <a:gd name="connsiteX149" fmla="*/ 31260 w 119070"/>
                <a:gd name="connsiteY149" fmla="*/ 28514 h 96209"/>
                <a:gd name="connsiteX150" fmla="*/ 30983 w 119070"/>
                <a:gd name="connsiteY150" fmla="*/ 28514 h 96209"/>
                <a:gd name="connsiteX151" fmla="*/ 30707 w 119070"/>
                <a:gd name="connsiteY151" fmla="*/ 28514 h 96209"/>
                <a:gd name="connsiteX152" fmla="*/ 30707 w 119070"/>
                <a:gd name="connsiteY152" fmla="*/ 28238 h 96209"/>
                <a:gd name="connsiteX153" fmla="*/ 30431 w 119070"/>
                <a:gd name="connsiteY153" fmla="*/ 28238 h 96209"/>
                <a:gd name="connsiteX154" fmla="*/ 30155 w 119070"/>
                <a:gd name="connsiteY154" fmla="*/ 28238 h 96209"/>
                <a:gd name="connsiteX155" fmla="*/ 30155 w 119070"/>
                <a:gd name="connsiteY155" fmla="*/ 27961 h 96209"/>
                <a:gd name="connsiteX156" fmla="*/ 29879 w 119070"/>
                <a:gd name="connsiteY156" fmla="*/ 27961 h 96209"/>
                <a:gd name="connsiteX157" fmla="*/ 29602 w 119070"/>
                <a:gd name="connsiteY157" fmla="*/ 27961 h 96209"/>
                <a:gd name="connsiteX158" fmla="*/ 29602 w 119070"/>
                <a:gd name="connsiteY158" fmla="*/ 27685 h 96209"/>
                <a:gd name="connsiteX159" fmla="*/ 29326 w 119070"/>
                <a:gd name="connsiteY159" fmla="*/ 27685 h 96209"/>
                <a:gd name="connsiteX160" fmla="*/ 29050 w 119070"/>
                <a:gd name="connsiteY160" fmla="*/ 27685 h 96209"/>
                <a:gd name="connsiteX161" fmla="*/ 29050 w 119070"/>
                <a:gd name="connsiteY161" fmla="*/ 27409 h 96209"/>
                <a:gd name="connsiteX162" fmla="*/ 28773 w 119070"/>
                <a:gd name="connsiteY162" fmla="*/ 27409 h 96209"/>
                <a:gd name="connsiteX163" fmla="*/ 28497 w 119070"/>
                <a:gd name="connsiteY163" fmla="*/ 27409 h 96209"/>
                <a:gd name="connsiteX164" fmla="*/ 28221 w 119070"/>
                <a:gd name="connsiteY164" fmla="*/ 27132 h 96209"/>
                <a:gd name="connsiteX165" fmla="*/ 27944 w 119070"/>
                <a:gd name="connsiteY165" fmla="*/ 27132 h 96209"/>
                <a:gd name="connsiteX166" fmla="*/ 27668 w 119070"/>
                <a:gd name="connsiteY166" fmla="*/ 27132 h 96209"/>
                <a:gd name="connsiteX167" fmla="*/ 27392 w 119070"/>
                <a:gd name="connsiteY167" fmla="*/ 27132 h 96209"/>
                <a:gd name="connsiteX168" fmla="*/ 27116 w 119070"/>
                <a:gd name="connsiteY168" fmla="*/ 27132 h 96209"/>
                <a:gd name="connsiteX169" fmla="*/ 27116 w 119070"/>
                <a:gd name="connsiteY169" fmla="*/ 26855 h 96209"/>
                <a:gd name="connsiteX170" fmla="*/ 27392 w 119070"/>
                <a:gd name="connsiteY170" fmla="*/ 26855 h 96209"/>
                <a:gd name="connsiteX171" fmla="*/ 27392 w 119070"/>
                <a:gd name="connsiteY171" fmla="*/ 26579 h 96209"/>
                <a:gd name="connsiteX172" fmla="*/ 27668 w 119070"/>
                <a:gd name="connsiteY172" fmla="*/ 26579 h 96209"/>
                <a:gd name="connsiteX173" fmla="*/ 27944 w 119070"/>
                <a:gd name="connsiteY173" fmla="*/ 26579 h 96209"/>
                <a:gd name="connsiteX174" fmla="*/ 27944 w 119070"/>
                <a:gd name="connsiteY174" fmla="*/ 26303 h 96209"/>
                <a:gd name="connsiteX175" fmla="*/ 28221 w 119070"/>
                <a:gd name="connsiteY175" fmla="*/ 26303 h 96209"/>
                <a:gd name="connsiteX176" fmla="*/ 28221 w 119070"/>
                <a:gd name="connsiteY176" fmla="*/ 26026 h 96209"/>
                <a:gd name="connsiteX177" fmla="*/ 28497 w 119070"/>
                <a:gd name="connsiteY177" fmla="*/ 26026 h 96209"/>
                <a:gd name="connsiteX178" fmla="*/ 28497 w 119070"/>
                <a:gd name="connsiteY178" fmla="*/ 25750 h 96209"/>
                <a:gd name="connsiteX179" fmla="*/ 28497 w 119070"/>
                <a:gd name="connsiteY179" fmla="*/ 25473 h 96209"/>
                <a:gd name="connsiteX180" fmla="*/ 28773 w 119070"/>
                <a:gd name="connsiteY180" fmla="*/ 25473 h 96209"/>
                <a:gd name="connsiteX181" fmla="*/ 28773 w 119070"/>
                <a:gd name="connsiteY181" fmla="*/ 25197 h 96209"/>
                <a:gd name="connsiteX182" fmla="*/ 29050 w 119070"/>
                <a:gd name="connsiteY182" fmla="*/ 25197 h 96209"/>
                <a:gd name="connsiteX183" fmla="*/ 29050 w 119070"/>
                <a:gd name="connsiteY183" fmla="*/ 24920 h 96209"/>
                <a:gd name="connsiteX184" fmla="*/ 29050 w 119070"/>
                <a:gd name="connsiteY184" fmla="*/ 24644 h 96209"/>
                <a:gd name="connsiteX185" fmla="*/ 29326 w 119070"/>
                <a:gd name="connsiteY185" fmla="*/ 24644 h 96209"/>
                <a:gd name="connsiteX186" fmla="*/ 29326 w 119070"/>
                <a:gd name="connsiteY186" fmla="*/ 24367 h 96209"/>
                <a:gd name="connsiteX187" fmla="*/ 29602 w 119070"/>
                <a:gd name="connsiteY187" fmla="*/ 24367 h 96209"/>
                <a:gd name="connsiteX188" fmla="*/ 29602 w 119070"/>
                <a:gd name="connsiteY188" fmla="*/ 24091 h 96209"/>
                <a:gd name="connsiteX189" fmla="*/ 29879 w 119070"/>
                <a:gd name="connsiteY189" fmla="*/ 23814 h 96209"/>
                <a:gd name="connsiteX190" fmla="*/ 29879 w 119070"/>
                <a:gd name="connsiteY190" fmla="*/ 23538 h 96209"/>
                <a:gd name="connsiteX191" fmla="*/ 30155 w 119070"/>
                <a:gd name="connsiteY191" fmla="*/ 23538 h 96209"/>
                <a:gd name="connsiteX192" fmla="*/ 30155 w 119070"/>
                <a:gd name="connsiteY192" fmla="*/ 23262 h 96209"/>
                <a:gd name="connsiteX193" fmla="*/ 30431 w 119070"/>
                <a:gd name="connsiteY193" fmla="*/ 23262 h 96209"/>
                <a:gd name="connsiteX194" fmla="*/ 30431 w 119070"/>
                <a:gd name="connsiteY194" fmla="*/ 22985 h 96209"/>
                <a:gd name="connsiteX195" fmla="*/ 30707 w 119070"/>
                <a:gd name="connsiteY195" fmla="*/ 22985 h 96209"/>
                <a:gd name="connsiteX196" fmla="*/ 30707 w 119070"/>
                <a:gd name="connsiteY196" fmla="*/ 22709 h 96209"/>
                <a:gd name="connsiteX197" fmla="*/ 30983 w 119070"/>
                <a:gd name="connsiteY197" fmla="*/ 22709 h 96209"/>
                <a:gd name="connsiteX198" fmla="*/ 30983 w 119070"/>
                <a:gd name="connsiteY198" fmla="*/ 22432 h 96209"/>
                <a:gd name="connsiteX199" fmla="*/ 30983 w 119070"/>
                <a:gd name="connsiteY199" fmla="*/ 22156 h 96209"/>
                <a:gd name="connsiteX200" fmla="*/ 31260 w 119070"/>
                <a:gd name="connsiteY200" fmla="*/ 22156 h 96209"/>
                <a:gd name="connsiteX201" fmla="*/ 31260 w 119070"/>
                <a:gd name="connsiteY201" fmla="*/ 21879 h 96209"/>
                <a:gd name="connsiteX202" fmla="*/ 31260 w 119070"/>
                <a:gd name="connsiteY202" fmla="*/ 21603 h 96209"/>
                <a:gd name="connsiteX203" fmla="*/ 31536 w 119070"/>
                <a:gd name="connsiteY203" fmla="*/ 21603 h 96209"/>
                <a:gd name="connsiteX204" fmla="*/ 31536 w 119070"/>
                <a:gd name="connsiteY204" fmla="*/ 21326 h 96209"/>
                <a:gd name="connsiteX205" fmla="*/ 31536 w 119070"/>
                <a:gd name="connsiteY205" fmla="*/ 21050 h 96209"/>
                <a:gd name="connsiteX206" fmla="*/ 31812 w 119070"/>
                <a:gd name="connsiteY206" fmla="*/ 21050 h 96209"/>
                <a:gd name="connsiteX207" fmla="*/ 31812 w 119070"/>
                <a:gd name="connsiteY207" fmla="*/ 20773 h 96209"/>
                <a:gd name="connsiteX208" fmla="*/ 32088 w 119070"/>
                <a:gd name="connsiteY208" fmla="*/ 20497 h 96209"/>
                <a:gd name="connsiteX209" fmla="*/ 32088 w 119070"/>
                <a:gd name="connsiteY209" fmla="*/ 20220 h 96209"/>
                <a:gd name="connsiteX210" fmla="*/ 32365 w 119070"/>
                <a:gd name="connsiteY210" fmla="*/ 20220 h 96209"/>
                <a:gd name="connsiteX211" fmla="*/ 32365 w 119070"/>
                <a:gd name="connsiteY211" fmla="*/ 19944 h 96209"/>
                <a:gd name="connsiteX212" fmla="*/ 32641 w 119070"/>
                <a:gd name="connsiteY212" fmla="*/ 19944 h 96209"/>
                <a:gd name="connsiteX213" fmla="*/ 32641 w 119070"/>
                <a:gd name="connsiteY213" fmla="*/ 19667 h 96209"/>
                <a:gd name="connsiteX214" fmla="*/ 32917 w 119070"/>
                <a:gd name="connsiteY214" fmla="*/ 19667 h 96209"/>
                <a:gd name="connsiteX215" fmla="*/ 33194 w 119070"/>
                <a:gd name="connsiteY215" fmla="*/ 19667 h 96209"/>
                <a:gd name="connsiteX216" fmla="*/ 33470 w 119070"/>
                <a:gd name="connsiteY216" fmla="*/ 19391 h 96209"/>
                <a:gd name="connsiteX217" fmla="*/ 33746 w 119070"/>
                <a:gd name="connsiteY217" fmla="*/ 19391 h 96209"/>
                <a:gd name="connsiteX218" fmla="*/ 34023 w 119070"/>
                <a:gd name="connsiteY218" fmla="*/ 19391 h 96209"/>
                <a:gd name="connsiteX219" fmla="*/ 34299 w 119070"/>
                <a:gd name="connsiteY219" fmla="*/ 19391 h 96209"/>
                <a:gd name="connsiteX220" fmla="*/ 34575 w 119070"/>
                <a:gd name="connsiteY220" fmla="*/ 19391 h 96209"/>
                <a:gd name="connsiteX221" fmla="*/ 34851 w 119070"/>
                <a:gd name="connsiteY221" fmla="*/ 19391 h 96209"/>
                <a:gd name="connsiteX222" fmla="*/ 35127 w 119070"/>
                <a:gd name="connsiteY222" fmla="*/ 19391 h 96209"/>
                <a:gd name="connsiteX223" fmla="*/ 35127 w 119070"/>
                <a:gd name="connsiteY223" fmla="*/ 19115 h 96209"/>
                <a:gd name="connsiteX224" fmla="*/ 34851 w 119070"/>
                <a:gd name="connsiteY224" fmla="*/ 19115 h 96209"/>
                <a:gd name="connsiteX225" fmla="*/ 34575 w 119070"/>
                <a:gd name="connsiteY225" fmla="*/ 19115 h 96209"/>
                <a:gd name="connsiteX226" fmla="*/ 34299 w 119070"/>
                <a:gd name="connsiteY226" fmla="*/ 18838 h 96209"/>
                <a:gd name="connsiteX227" fmla="*/ 34023 w 119070"/>
                <a:gd name="connsiteY227" fmla="*/ 18838 h 96209"/>
                <a:gd name="connsiteX228" fmla="*/ 33746 w 119070"/>
                <a:gd name="connsiteY228" fmla="*/ 18838 h 96209"/>
                <a:gd name="connsiteX229" fmla="*/ 33746 w 119070"/>
                <a:gd name="connsiteY229" fmla="*/ 18562 h 96209"/>
                <a:gd name="connsiteX230" fmla="*/ 33470 w 119070"/>
                <a:gd name="connsiteY230" fmla="*/ 18562 h 96209"/>
                <a:gd name="connsiteX231" fmla="*/ 33194 w 119070"/>
                <a:gd name="connsiteY231" fmla="*/ 18562 h 96209"/>
                <a:gd name="connsiteX232" fmla="*/ 32917 w 119070"/>
                <a:gd name="connsiteY232" fmla="*/ 18562 h 96209"/>
                <a:gd name="connsiteX233" fmla="*/ 32641 w 119070"/>
                <a:gd name="connsiteY233" fmla="*/ 18562 h 96209"/>
                <a:gd name="connsiteX234" fmla="*/ 32641 w 119070"/>
                <a:gd name="connsiteY234" fmla="*/ 18285 h 96209"/>
                <a:gd name="connsiteX235" fmla="*/ 32365 w 119070"/>
                <a:gd name="connsiteY235" fmla="*/ 18285 h 96209"/>
                <a:gd name="connsiteX236" fmla="*/ 32088 w 119070"/>
                <a:gd name="connsiteY236" fmla="*/ 18285 h 96209"/>
                <a:gd name="connsiteX237" fmla="*/ 31812 w 119070"/>
                <a:gd name="connsiteY237" fmla="*/ 18285 h 96209"/>
                <a:gd name="connsiteX238" fmla="*/ 31812 w 119070"/>
                <a:gd name="connsiteY238" fmla="*/ 18009 h 96209"/>
                <a:gd name="connsiteX239" fmla="*/ 32088 w 119070"/>
                <a:gd name="connsiteY239" fmla="*/ 18009 h 96209"/>
                <a:gd name="connsiteX240" fmla="*/ 32088 w 119070"/>
                <a:gd name="connsiteY240" fmla="*/ 17732 h 96209"/>
                <a:gd name="connsiteX241" fmla="*/ 32365 w 119070"/>
                <a:gd name="connsiteY241" fmla="*/ 17732 h 96209"/>
                <a:gd name="connsiteX242" fmla="*/ 32365 w 119070"/>
                <a:gd name="connsiteY242" fmla="*/ 17456 h 96209"/>
                <a:gd name="connsiteX243" fmla="*/ 32365 w 119070"/>
                <a:gd name="connsiteY243" fmla="*/ 17179 h 96209"/>
                <a:gd name="connsiteX244" fmla="*/ 32641 w 119070"/>
                <a:gd name="connsiteY244" fmla="*/ 17179 h 96209"/>
                <a:gd name="connsiteX245" fmla="*/ 32641 w 119070"/>
                <a:gd name="connsiteY245" fmla="*/ 16903 h 96209"/>
                <a:gd name="connsiteX246" fmla="*/ 32641 w 119070"/>
                <a:gd name="connsiteY246" fmla="*/ 16626 h 96209"/>
                <a:gd name="connsiteX247" fmla="*/ 32641 w 119070"/>
                <a:gd name="connsiteY247" fmla="*/ 16350 h 96209"/>
                <a:gd name="connsiteX248" fmla="*/ 32641 w 119070"/>
                <a:gd name="connsiteY248" fmla="*/ 16073 h 96209"/>
                <a:gd name="connsiteX249" fmla="*/ 32917 w 119070"/>
                <a:gd name="connsiteY249" fmla="*/ 16073 h 96209"/>
                <a:gd name="connsiteX250" fmla="*/ 32917 w 119070"/>
                <a:gd name="connsiteY250" fmla="*/ 15797 h 96209"/>
                <a:gd name="connsiteX251" fmla="*/ 32917 w 119070"/>
                <a:gd name="connsiteY251" fmla="*/ 15521 h 96209"/>
                <a:gd name="connsiteX252" fmla="*/ 33194 w 119070"/>
                <a:gd name="connsiteY252" fmla="*/ 15521 h 96209"/>
                <a:gd name="connsiteX253" fmla="*/ 33194 w 119070"/>
                <a:gd name="connsiteY253" fmla="*/ 15244 h 96209"/>
                <a:gd name="connsiteX254" fmla="*/ 33470 w 119070"/>
                <a:gd name="connsiteY254" fmla="*/ 15244 h 96209"/>
                <a:gd name="connsiteX255" fmla="*/ 33470 w 119070"/>
                <a:gd name="connsiteY255" fmla="*/ 14968 h 96209"/>
                <a:gd name="connsiteX256" fmla="*/ 33746 w 119070"/>
                <a:gd name="connsiteY256" fmla="*/ 14968 h 96209"/>
                <a:gd name="connsiteX257" fmla="*/ 33746 w 119070"/>
                <a:gd name="connsiteY257" fmla="*/ 14691 h 96209"/>
                <a:gd name="connsiteX258" fmla="*/ 34023 w 119070"/>
                <a:gd name="connsiteY258" fmla="*/ 14691 h 96209"/>
                <a:gd name="connsiteX259" fmla="*/ 34023 w 119070"/>
                <a:gd name="connsiteY259" fmla="*/ 14415 h 96209"/>
                <a:gd name="connsiteX260" fmla="*/ 34299 w 119070"/>
                <a:gd name="connsiteY260" fmla="*/ 14415 h 96209"/>
                <a:gd name="connsiteX261" fmla="*/ 34299 w 119070"/>
                <a:gd name="connsiteY261" fmla="*/ 14138 h 96209"/>
                <a:gd name="connsiteX262" fmla="*/ 34575 w 119070"/>
                <a:gd name="connsiteY262" fmla="*/ 14138 h 96209"/>
                <a:gd name="connsiteX263" fmla="*/ 34851 w 119070"/>
                <a:gd name="connsiteY263" fmla="*/ 14138 h 96209"/>
                <a:gd name="connsiteX264" fmla="*/ 34851 w 119070"/>
                <a:gd name="connsiteY264" fmla="*/ 13862 h 96209"/>
                <a:gd name="connsiteX265" fmla="*/ 35127 w 119070"/>
                <a:gd name="connsiteY265" fmla="*/ 13862 h 96209"/>
                <a:gd name="connsiteX266" fmla="*/ 35404 w 119070"/>
                <a:gd name="connsiteY266" fmla="*/ 13862 h 96209"/>
                <a:gd name="connsiteX267" fmla="*/ 35404 w 119070"/>
                <a:gd name="connsiteY267" fmla="*/ 13585 h 96209"/>
                <a:gd name="connsiteX268" fmla="*/ 35680 w 119070"/>
                <a:gd name="connsiteY268" fmla="*/ 13585 h 96209"/>
                <a:gd name="connsiteX269" fmla="*/ 35956 w 119070"/>
                <a:gd name="connsiteY269" fmla="*/ 13585 h 96209"/>
                <a:gd name="connsiteX270" fmla="*/ 36232 w 119070"/>
                <a:gd name="connsiteY270" fmla="*/ 13585 h 96209"/>
                <a:gd name="connsiteX271" fmla="*/ 36509 w 119070"/>
                <a:gd name="connsiteY271" fmla="*/ 13585 h 96209"/>
                <a:gd name="connsiteX272" fmla="*/ 36232 w 119070"/>
                <a:gd name="connsiteY272" fmla="*/ 13309 h 96209"/>
                <a:gd name="connsiteX273" fmla="*/ 35956 w 119070"/>
                <a:gd name="connsiteY273" fmla="*/ 13309 h 96209"/>
                <a:gd name="connsiteX274" fmla="*/ 35956 w 119070"/>
                <a:gd name="connsiteY274" fmla="*/ 13032 h 96209"/>
                <a:gd name="connsiteX275" fmla="*/ 35680 w 119070"/>
                <a:gd name="connsiteY275" fmla="*/ 13032 h 96209"/>
                <a:gd name="connsiteX276" fmla="*/ 35680 w 119070"/>
                <a:gd name="connsiteY276" fmla="*/ 12756 h 96209"/>
                <a:gd name="connsiteX277" fmla="*/ 35680 w 119070"/>
                <a:gd name="connsiteY277" fmla="*/ 12479 h 96209"/>
                <a:gd name="connsiteX278" fmla="*/ 35404 w 119070"/>
                <a:gd name="connsiteY278" fmla="*/ 12479 h 96209"/>
                <a:gd name="connsiteX279" fmla="*/ 35404 w 119070"/>
                <a:gd name="connsiteY279" fmla="*/ 12203 h 96209"/>
                <a:gd name="connsiteX280" fmla="*/ 35127 w 119070"/>
                <a:gd name="connsiteY280" fmla="*/ 12203 h 96209"/>
                <a:gd name="connsiteX281" fmla="*/ 34851 w 119070"/>
                <a:gd name="connsiteY281" fmla="*/ 12203 h 96209"/>
                <a:gd name="connsiteX282" fmla="*/ 34851 w 119070"/>
                <a:gd name="connsiteY282" fmla="*/ 11926 h 96209"/>
                <a:gd name="connsiteX283" fmla="*/ 34851 w 119070"/>
                <a:gd name="connsiteY283" fmla="*/ 11650 h 96209"/>
                <a:gd name="connsiteX284" fmla="*/ 34575 w 119070"/>
                <a:gd name="connsiteY284" fmla="*/ 11650 h 96209"/>
                <a:gd name="connsiteX285" fmla="*/ 34575 w 119070"/>
                <a:gd name="connsiteY285" fmla="*/ 11374 h 96209"/>
                <a:gd name="connsiteX286" fmla="*/ 34575 w 119070"/>
                <a:gd name="connsiteY286" fmla="*/ 11097 h 96209"/>
                <a:gd name="connsiteX287" fmla="*/ 34575 w 119070"/>
                <a:gd name="connsiteY287" fmla="*/ 10821 h 96209"/>
                <a:gd name="connsiteX288" fmla="*/ 34299 w 119070"/>
                <a:gd name="connsiteY288" fmla="*/ 10821 h 96209"/>
                <a:gd name="connsiteX289" fmla="*/ 34299 w 119070"/>
                <a:gd name="connsiteY289" fmla="*/ 10544 h 96209"/>
                <a:gd name="connsiteX290" fmla="*/ 34299 w 119070"/>
                <a:gd name="connsiteY290" fmla="*/ 10268 h 96209"/>
                <a:gd name="connsiteX291" fmla="*/ 34023 w 119070"/>
                <a:gd name="connsiteY291" fmla="*/ 10268 h 96209"/>
                <a:gd name="connsiteX292" fmla="*/ 34023 w 119070"/>
                <a:gd name="connsiteY292" fmla="*/ 9991 h 96209"/>
                <a:gd name="connsiteX293" fmla="*/ 33746 w 119070"/>
                <a:gd name="connsiteY293" fmla="*/ 9991 h 96209"/>
                <a:gd name="connsiteX294" fmla="*/ 33470 w 119070"/>
                <a:gd name="connsiteY294" fmla="*/ 9991 h 96209"/>
                <a:gd name="connsiteX295" fmla="*/ 33470 w 119070"/>
                <a:gd name="connsiteY295" fmla="*/ 9715 h 96209"/>
                <a:gd name="connsiteX296" fmla="*/ 33194 w 119070"/>
                <a:gd name="connsiteY296" fmla="*/ 9715 h 96209"/>
                <a:gd name="connsiteX297" fmla="*/ 33194 w 119070"/>
                <a:gd name="connsiteY297" fmla="*/ 9438 h 96209"/>
                <a:gd name="connsiteX298" fmla="*/ 33194 w 119070"/>
                <a:gd name="connsiteY298" fmla="*/ 9162 h 96209"/>
                <a:gd name="connsiteX299" fmla="*/ 32917 w 119070"/>
                <a:gd name="connsiteY299" fmla="*/ 9162 h 96209"/>
                <a:gd name="connsiteX300" fmla="*/ 32917 w 119070"/>
                <a:gd name="connsiteY300" fmla="*/ 8885 h 96209"/>
                <a:gd name="connsiteX301" fmla="*/ 32641 w 119070"/>
                <a:gd name="connsiteY301" fmla="*/ 8609 h 96209"/>
                <a:gd name="connsiteX302" fmla="*/ 32641 w 119070"/>
                <a:gd name="connsiteY302" fmla="*/ 8333 h 96209"/>
                <a:gd name="connsiteX303" fmla="*/ 32365 w 119070"/>
                <a:gd name="connsiteY303" fmla="*/ 8333 h 96209"/>
                <a:gd name="connsiteX304" fmla="*/ 32365 w 119070"/>
                <a:gd name="connsiteY304" fmla="*/ 8056 h 96209"/>
                <a:gd name="connsiteX305" fmla="*/ 32365 w 119070"/>
                <a:gd name="connsiteY305" fmla="*/ 7779 h 96209"/>
                <a:gd name="connsiteX306" fmla="*/ 32088 w 119070"/>
                <a:gd name="connsiteY306" fmla="*/ 7779 h 96209"/>
                <a:gd name="connsiteX307" fmla="*/ 32088 w 119070"/>
                <a:gd name="connsiteY307" fmla="*/ 7503 h 96209"/>
                <a:gd name="connsiteX308" fmla="*/ 32088 w 119070"/>
                <a:gd name="connsiteY308" fmla="*/ 7227 h 96209"/>
                <a:gd name="connsiteX309" fmla="*/ 31812 w 119070"/>
                <a:gd name="connsiteY309" fmla="*/ 7227 h 96209"/>
                <a:gd name="connsiteX310" fmla="*/ 31812 w 119070"/>
                <a:gd name="connsiteY310" fmla="*/ 6950 h 96209"/>
                <a:gd name="connsiteX311" fmla="*/ 31812 w 119070"/>
                <a:gd name="connsiteY311" fmla="*/ 6674 h 96209"/>
                <a:gd name="connsiteX312" fmla="*/ 31536 w 119070"/>
                <a:gd name="connsiteY312" fmla="*/ 6674 h 96209"/>
                <a:gd name="connsiteX313" fmla="*/ 31536 w 119070"/>
                <a:gd name="connsiteY313" fmla="*/ 6397 h 96209"/>
                <a:gd name="connsiteX314" fmla="*/ 31536 w 119070"/>
                <a:gd name="connsiteY314" fmla="*/ 6121 h 96209"/>
                <a:gd name="connsiteX315" fmla="*/ 31536 w 119070"/>
                <a:gd name="connsiteY315" fmla="*/ 5844 h 96209"/>
                <a:gd name="connsiteX316" fmla="*/ 31536 w 119070"/>
                <a:gd name="connsiteY316" fmla="*/ 5568 h 96209"/>
                <a:gd name="connsiteX317" fmla="*/ 31536 w 119070"/>
                <a:gd name="connsiteY317" fmla="*/ 5292 h 96209"/>
                <a:gd name="connsiteX318" fmla="*/ 31536 w 119070"/>
                <a:gd name="connsiteY318" fmla="*/ 5015 h 96209"/>
                <a:gd name="connsiteX319" fmla="*/ 31812 w 119070"/>
                <a:gd name="connsiteY319" fmla="*/ 5015 h 96209"/>
                <a:gd name="connsiteX320" fmla="*/ 32088 w 119070"/>
                <a:gd name="connsiteY320" fmla="*/ 5015 h 96209"/>
                <a:gd name="connsiteX321" fmla="*/ 32365 w 119070"/>
                <a:gd name="connsiteY321" fmla="*/ 5015 h 96209"/>
                <a:gd name="connsiteX322" fmla="*/ 32641 w 119070"/>
                <a:gd name="connsiteY322" fmla="*/ 5015 h 96209"/>
                <a:gd name="connsiteX323" fmla="*/ 32917 w 119070"/>
                <a:gd name="connsiteY323" fmla="*/ 5015 h 96209"/>
                <a:gd name="connsiteX324" fmla="*/ 33194 w 119070"/>
                <a:gd name="connsiteY324" fmla="*/ 4738 h 96209"/>
                <a:gd name="connsiteX325" fmla="*/ 33470 w 119070"/>
                <a:gd name="connsiteY325" fmla="*/ 4738 h 96209"/>
                <a:gd name="connsiteX326" fmla="*/ 33470 w 119070"/>
                <a:gd name="connsiteY326" fmla="*/ 4462 h 96209"/>
                <a:gd name="connsiteX327" fmla="*/ 33746 w 119070"/>
                <a:gd name="connsiteY327" fmla="*/ 4462 h 96209"/>
                <a:gd name="connsiteX328" fmla="*/ 33746 w 119070"/>
                <a:gd name="connsiteY328" fmla="*/ 4186 h 96209"/>
                <a:gd name="connsiteX329" fmla="*/ 34023 w 119070"/>
                <a:gd name="connsiteY329" fmla="*/ 4186 h 96209"/>
                <a:gd name="connsiteX330" fmla="*/ 34299 w 119070"/>
                <a:gd name="connsiteY330" fmla="*/ 4186 h 96209"/>
                <a:gd name="connsiteX331" fmla="*/ 34575 w 119070"/>
                <a:gd name="connsiteY331" fmla="*/ 4186 h 96209"/>
                <a:gd name="connsiteX332" fmla="*/ 34851 w 119070"/>
                <a:gd name="connsiteY332" fmla="*/ 4186 h 96209"/>
                <a:gd name="connsiteX333" fmla="*/ 34851 w 119070"/>
                <a:gd name="connsiteY333" fmla="*/ 3909 h 96209"/>
                <a:gd name="connsiteX334" fmla="*/ 35127 w 119070"/>
                <a:gd name="connsiteY334" fmla="*/ 3909 h 96209"/>
                <a:gd name="connsiteX335" fmla="*/ 35127 w 119070"/>
                <a:gd name="connsiteY335" fmla="*/ 3632 h 96209"/>
                <a:gd name="connsiteX336" fmla="*/ 35127 w 119070"/>
                <a:gd name="connsiteY336" fmla="*/ 3356 h 96209"/>
                <a:gd name="connsiteX337" fmla="*/ 35127 w 119070"/>
                <a:gd name="connsiteY337" fmla="*/ 3080 h 96209"/>
                <a:gd name="connsiteX338" fmla="*/ 35127 w 119070"/>
                <a:gd name="connsiteY338" fmla="*/ 2803 h 96209"/>
                <a:gd name="connsiteX339" fmla="*/ 35127 w 119070"/>
                <a:gd name="connsiteY339" fmla="*/ 2527 h 96209"/>
                <a:gd name="connsiteX340" fmla="*/ 35127 w 119070"/>
                <a:gd name="connsiteY340" fmla="*/ 2250 h 96209"/>
                <a:gd name="connsiteX341" fmla="*/ 35127 w 119070"/>
                <a:gd name="connsiteY341" fmla="*/ 1974 h 96209"/>
                <a:gd name="connsiteX342" fmla="*/ 35127 w 119070"/>
                <a:gd name="connsiteY342" fmla="*/ 1697 h 96209"/>
                <a:gd name="connsiteX343" fmla="*/ 35127 w 119070"/>
                <a:gd name="connsiteY343" fmla="*/ 1421 h 96209"/>
                <a:gd name="connsiteX344" fmla="*/ 35127 w 119070"/>
                <a:gd name="connsiteY344" fmla="*/ 1145 h 96209"/>
                <a:gd name="connsiteX345" fmla="*/ 35127 w 119070"/>
                <a:gd name="connsiteY345" fmla="*/ 868 h 96209"/>
                <a:gd name="connsiteX346" fmla="*/ 35404 w 119070"/>
                <a:gd name="connsiteY346" fmla="*/ 591 h 96209"/>
                <a:gd name="connsiteX347" fmla="*/ 35404 w 119070"/>
                <a:gd name="connsiteY347" fmla="*/ 315 h 96209"/>
                <a:gd name="connsiteX348" fmla="*/ 35404 w 119070"/>
                <a:gd name="connsiteY348" fmla="*/ 39 h 96209"/>
                <a:gd name="connsiteX349" fmla="*/ 35680 w 119070"/>
                <a:gd name="connsiteY349" fmla="*/ 315 h 96209"/>
                <a:gd name="connsiteX350" fmla="*/ 35956 w 119070"/>
                <a:gd name="connsiteY350" fmla="*/ 315 h 96209"/>
                <a:gd name="connsiteX351" fmla="*/ 35956 w 119070"/>
                <a:gd name="connsiteY351" fmla="*/ 591 h 96209"/>
                <a:gd name="connsiteX352" fmla="*/ 36232 w 119070"/>
                <a:gd name="connsiteY352" fmla="*/ 591 h 96209"/>
                <a:gd name="connsiteX353" fmla="*/ 36232 w 119070"/>
                <a:gd name="connsiteY353" fmla="*/ 868 h 96209"/>
                <a:gd name="connsiteX354" fmla="*/ 36509 w 119070"/>
                <a:gd name="connsiteY354" fmla="*/ 868 h 96209"/>
                <a:gd name="connsiteX355" fmla="*/ 36509 w 119070"/>
                <a:gd name="connsiteY355" fmla="*/ 1145 h 96209"/>
                <a:gd name="connsiteX356" fmla="*/ 36785 w 119070"/>
                <a:gd name="connsiteY356" fmla="*/ 1145 h 96209"/>
                <a:gd name="connsiteX357" fmla="*/ 36785 w 119070"/>
                <a:gd name="connsiteY357" fmla="*/ 1421 h 96209"/>
                <a:gd name="connsiteX358" fmla="*/ 37061 w 119070"/>
                <a:gd name="connsiteY358" fmla="*/ 1697 h 96209"/>
                <a:gd name="connsiteX359" fmla="*/ 37061 w 119070"/>
                <a:gd name="connsiteY359" fmla="*/ 1974 h 96209"/>
                <a:gd name="connsiteX360" fmla="*/ 37338 w 119070"/>
                <a:gd name="connsiteY360" fmla="*/ 1974 h 96209"/>
                <a:gd name="connsiteX361" fmla="*/ 37338 w 119070"/>
                <a:gd name="connsiteY361" fmla="*/ 2250 h 96209"/>
                <a:gd name="connsiteX362" fmla="*/ 37614 w 119070"/>
                <a:gd name="connsiteY362" fmla="*/ 2250 h 96209"/>
                <a:gd name="connsiteX363" fmla="*/ 37614 w 119070"/>
                <a:gd name="connsiteY363" fmla="*/ 2527 h 96209"/>
                <a:gd name="connsiteX364" fmla="*/ 37614 w 119070"/>
                <a:gd name="connsiteY364" fmla="*/ 2803 h 96209"/>
                <a:gd name="connsiteX365" fmla="*/ 37890 w 119070"/>
                <a:gd name="connsiteY365" fmla="*/ 2803 h 96209"/>
                <a:gd name="connsiteX366" fmla="*/ 37890 w 119070"/>
                <a:gd name="connsiteY366" fmla="*/ 3080 h 96209"/>
                <a:gd name="connsiteX367" fmla="*/ 38166 w 119070"/>
                <a:gd name="connsiteY367" fmla="*/ 3080 h 96209"/>
                <a:gd name="connsiteX368" fmla="*/ 38166 w 119070"/>
                <a:gd name="connsiteY368" fmla="*/ 3356 h 96209"/>
                <a:gd name="connsiteX369" fmla="*/ 38443 w 119070"/>
                <a:gd name="connsiteY369" fmla="*/ 3356 h 96209"/>
                <a:gd name="connsiteX370" fmla="*/ 38443 w 119070"/>
                <a:gd name="connsiteY370" fmla="*/ 3632 h 96209"/>
                <a:gd name="connsiteX371" fmla="*/ 38719 w 119070"/>
                <a:gd name="connsiteY371" fmla="*/ 3632 h 96209"/>
                <a:gd name="connsiteX372" fmla="*/ 38719 w 119070"/>
                <a:gd name="connsiteY372" fmla="*/ 3909 h 96209"/>
                <a:gd name="connsiteX373" fmla="*/ 38995 w 119070"/>
                <a:gd name="connsiteY373" fmla="*/ 3909 h 96209"/>
                <a:gd name="connsiteX374" fmla="*/ 38995 w 119070"/>
                <a:gd name="connsiteY374" fmla="*/ 4186 h 96209"/>
                <a:gd name="connsiteX375" fmla="*/ 38995 w 119070"/>
                <a:gd name="connsiteY375" fmla="*/ 4462 h 96209"/>
                <a:gd name="connsiteX376" fmla="*/ 39271 w 119070"/>
                <a:gd name="connsiteY376" fmla="*/ 4462 h 96209"/>
                <a:gd name="connsiteX377" fmla="*/ 39271 w 119070"/>
                <a:gd name="connsiteY377" fmla="*/ 4738 h 96209"/>
                <a:gd name="connsiteX378" fmla="*/ 39548 w 119070"/>
                <a:gd name="connsiteY378" fmla="*/ 4738 h 96209"/>
                <a:gd name="connsiteX379" fmla="*/ 39548 w 119070"/>
                <a:gd name="connsiteY379" fmla="*/ 5015 h 96209"/>
                <a:gd name="connsiteX380" fmla="*/ 39824 w 119070"/>
                <a:gd name="connsiteY380" fmla="*/ 5015 h 96209"/>
                <a:gd name="connsiteX381" fmla="*/ 39824 w 119070"/>
                <a:gd name="connsiteY381" fmla="*/ 5292 h 96209"/>
                <a:gd name="connsiteX382" fmla="*/ 40100 w 119070"/>
                <a:gd name="connsiteY382" fmla="*/ 5292 h 96209"/>
                <a:gd name="connsiteX383" fmla="*/ 40100 w 119070"/>
                <a:gd name="connsiteY383" fmla="*/ 5568 h 96209"/>
                <a:gd name="connsiteX384" fmla="*/ 40376 w 119070"/>
                <a:gd name="connsiteY384" fmla="*/ 5568 h 96209"/>
                <a:gd name="connsiteX385" fmla="*/ 40376 w 119070"/>
                <a:gd name="connsiteY385" fmla="*/ 5844 h 96209"/>
                <a:gd name="connsiteX386" fmla="*/ 40653 w 119070"/>
                <a:gd name="connsiteY386" fmla="*/ 5844 h 96209"/>
                <a:gd name="connsiteX387" fmla="*/ 40653 w 119070"/>
                <a:gd name="connsiteY387" fmla="*/ 6121 h 96209"/>
                <a:gd name="connsiteX388" fmla="*/ 40929 w 119070"/>
                <a:gd name="connsiteY388" fmla="*/ 6121 h 96209"/>
                <a:gd name="connsiteX389" fmla="*/ 41205 w 119070"/>
                <a:gd name="connsiteY389" fmla="*/ 6397 h 96209"/>
                <a:gd name="connsiteX390" fmla="*/ 41482 w 119070"/>
                <a:gd name="connsiteY390" fmla="*/ 6397 h 96209"/>
                <a:gd name="connsiteX391" fmla="*/ 41758 w 119070"/>
                <a:gd name="connsiteY391" fmla="*/ 6397 h 96209"/>
                <a:gd name="connsiteX392" fmla="*/ 41758 w 119070"/>
                <a:gd name="connsiteY392" fmla="*/ 6121 h 96209"/>
                <a:gd name="connsiteX393" fmla="*/ 42034 w 119070"/>
                <a:gd name="connsiteY393" fmla="*/ 6121 h 96209"/>
                <a:gd name="connsiteX394" fmla="*/ 42034 w 119070"/>
                <a:gd name="connsiteY394" fmla="*/ 5844 h 96209"/>
                <a:gd name="connsiteX395" fmla="*/ 42310 w 119070"/>
                <a:gd name="connsiteY395" fmla="*/ 5844 h 96209"/>
                <a:gd name="connsiteX396" fmla="*/ 42587 w 119070"/>
                <a:gd name="connsiteY396" fmla="*/ 5844 h 96209"/>
                <a:gd name="connsiteX397" fmla="*/ 42587 w 119070"/>
                <a:gd name="connsiteY397" fmla="*/ 5568 h 96209"/>
                <a:gd name="connsiteX398" fmla="*/ 42863 w 119070"/>
                <a:gd name="connsiteY398" fmla="*/ 5844 h 96209"/>
                <a:gd name="connsiteX399" fmla="*/ 43139 w 119070"/>
                <a:gd name="connsiteY399" fmla="*/ 5844 h 96209"/>
                <a:gd name="connsiteX400" fmla="*/ 43139 w 119070"/>
                <a:gd name="connsiteY400" fmla="*/ 6121 h 96209"/>
                <a:gd name="connsiteX401" fmla="*/ 43415 w 119070"/>
                <a:gd name="connsiteY401" fmla="*/ 6121 h 96209"/>
                <a:gd name="connsiteX402" fmla="*/ 43692 w 119070"/>
                <a:gd name="connsiteY402" fmla="*/ 6121 h 96209"/>
                <a:gd name="connsiteX403" fmla="*/ 43692 w 119070"/>
                <a:gd name="connsiteY403" fmla="*/ 6397 h 96209"/>
                <a:gd name="connsiteX404" fmla="*/ 43968 w 119070"/>
                <a:gd name="connsiteY404" fmla="*/ 6674 h 96209"/>
                <a:gd name="connsiteX405" fmla="*/ 43968 w 119070"/>
                <a:gd name="connsiteY405" fmla="*/ 6950 h 96209"/>
                <a:gd name="connsiteX406" fmla="*/ 44244 w 119070"/>
                <a:gd name="connsiteY406" fmla="*/ 6950 h 96209"/>
                <a:gd name="connsiteX407" fmla="*/ 44244 w 119070"/>
                <a:gd name="connsiteY407" fmla="*/ 7227 h 96209"/>
                <a:gd name="connsiteX408" fmla="*/ 44520 w 119070"/>
                <a:gd name="connsiteY408" fmla="*/ 7227 h 96209"/>
                <a:gd name="connsiteX409" fmla="*/ 44520 w 119070"/>
                <a:gd name="connsiteY409" fmla="*/ 7503 h 96209"/>
                <a:gd name="connsiteX410" fmla="*/ 44797 w 119070"/>
                <a:gd name="connsiteY410" fmla="*/ 7503 h 96209"/>
                <a:gd name="connsiteX411" fmla="*/ 45073 w 119070"/>
                <a:gd name="connsiteY411" fmla="*/ 7503 h 96209"/>
                <a:gd name="connsiteX412" fmla="*/ 45073 w 119070"/>
                <a:gd name="connsiteY412" fmla="*/ 7779 h 96209"/>
                <a:gd name="connsiteX413" fmla="*/ 45349 w 119070"/>
                <a:gd name="connsiteY413" fmla="*/ 7779 h 96209"/>
                <a:gd name="connsiteX414" fmla="*/ 45626 w 119070"/>
                <a:gd name="connsiteY414" fmla="*/ 7779 h 96209"/>
                <a:gd name="connsiteX415" fmla="*/ 45902 w 119070"/>
                <a:gd name="connsiteY415" fmla="*/ 7779 h 96209"/>
                <a:gd name="connsiteX416" fmla="*/ 46178 w 119070"/>
                <a:gd name="connsiteY416" fmla="*/ 7779 h 96209"/>
                <a:gd name="connsiteX417" fmla="*/ 46178 w 119070"/>
                <a:gd name="connsiteY417" fmla="*/ 7503 h 96209"/>
                <a:gd name="connsiteX418" fmla="*/ 46454 w 119070"/>
                <a:gd name="connsiteY418" fmla="*/ 7503 h 96209"/>
                <a:gd name="connsiteX419" fmla="*/ 46731 w 119070"/>
                <a:gd name="connsiteY419" fmla="*/ 7503 h 96209"/>
                <a:gd name="connsiteX420" fmla="*/ 47007 w 119070"/>
                <a:gd name="connsiteY420" fmla="*/ 7503 h 96209"/>
                <a:gd name="connsiteX421" fmla="*/ 47007 w 119070"/>
                <a:gd name="connsiteY421" fmla="*/ 7779 h 96209"/>
                <a:gd name="connsiteX422" fmla="*/ 47283 w 119070"/>
                <a:gd name="connsiteY422" fmla="*/ 7779 h 96209"/>
                <a:gd name="connsiteX423" fmla="*/ 47283 w 119070"/>
                <a:gd name="connsiteY423" fmla="*/ 8056 h 96209"/>
                <a:gd name="connsiteX424" fmla="*/ 47559 w 119070"/>
                <a:gd name="connsiteY424" fmla="*/ 8056 h 96209"/>
                <a:gd name="connsiteX425" fmla="*/ 47559 w 119070"/>
                <a:gd name="connsiteY425" fmla="*/ 8333 h 96209"/>
                <a:gd name="connsiteX426" fmla="*/ 47559 w 119070"/>
                <a:gd name="connsiteY426" fmla="*/ 8609 h 96209"/>
                <a:gd name="connsiteX427" fmla="*/ 47283 w 119070"/>
                <a:gd name="connsiteY427" fmla="*/ 8609 h 96209"/>
                <a:gd name="connsiteX428" fmla="*/ 47283 w 119070"/>
                <a:gd name="connsiteY428" fmla="*/ 8885 h 96209"/>
                <a:gd name="connsiteX429" fmla="*/ 47283 w 119070"/>
                <a:gd name="connsiteY429" fmla="*/ 9162 h 96209"/>
                <a:gd name="connsiteX430" fmla="*/ 47559 w 119070"/>
                <a:gd name="connsiteY430" fmla="*/ 9162 h 96209"/>
                <a:gd name="connsiteX431" fmla="*/ 47559 w 119070"/>
                <a:gd name="connsiteY431" fmla="*/ 9438 h 96209"/>
                <a:gd name="connsiteX432" fmla="*/ 47836 w 119070"/>
                <a:gd name="connsiteY432" fmla="*/ 9715 h 96209"/>
                <a:gd name="connsiteX433" fmla="*/ 47836 w 119070"/>
                <a:gd name="connsiteY433" fmla="*/ 9991 h 96209"/>
                <a:gd name="connsiteX434" fmla="*/ 48112 w 119070"/>
                <a:gd name="connsiteY434" fmla="*/ 9991 h 96209"/>
                <a:gd name="connsiteX435" fmla="*/ 48112 w 119070"/>
                <a:gd name="connsiteY435" fmla="*/ 10268 h 96209"/>
                <a:gd name="connsiteX436" fmla="*/ 48112 w 119070"/>
                <a:gd name="connsiteY436" fmla="*/ 10544 h 96209"/>
                <a:gd name="connsiteX437" fmla="*/ 48388 w 119070"/>
                <a:gd name="connsiteY437" fmla="*/ 10544 h 96209"/>
                <a:gd name="connsiteX438" fmla="*/ 48388 w 119070"/>
                <a:gd name="connsiteY438" fmla="*/ 10821 h 96209"/>
                <a:gd name="connsiteX439" fmla="*/ 48664 w 119070"/>
                <a:gd name="connsiteY439" fmla="*/ 10821 h 96209"/>
                <a:gd name="connsiteX440" fmla="*/ 48664 w 119070"/>
                <a:gd name="connsiteY440" fmla="*/ 11097 h 96209"/>
                <a:gd name="connsiteX441" fmla="*/ 48941 w 119070"/>
                <a:gd name="connsiteY441" fmla="*/ 11650 h 96209"/>
                <a:gd name="connsiteX442" fmla="*/ 48941 w 119070"/>
                <a:gd name="connsiteY442" fmla="*/ 11926 h 96209"/>
                <a:gd name="connsiteX443" fmla="*/ 49217 w 119070"/>
                <a:gd name="connsiteY443" fmla="*/ 11926 h 96209"/>
                <a:gd name="connsiteX444" fmla="*/ 49217 w 119070"/>
                <a:gd name="connsiteY444" fmla="*/ 12203 h 96209"/>
                <a:gd name="connsiteX445" fmla="*/ 49493 w 119070"/>
                <a:gd name="connsiteY445" fmla="*/ 12203 h 96209"/>
                <a:gd name="connsiteX446" fmla="*/ 49493 w 119070"/>
                <a:gd name="connsiteY446" fmla="*/ 12479 h 96209"/>
                <a:gd name="connsiteX447" fmla="*/ 49493 w 119070"/>
                <a:gd name="connsiteY447" fmla="*/ 12756 h 96209"/>
                <a:gd name="connsiteX448" fmla="*/ 49769 w 119070"/>
                <a:gd name="connsiteY448" fmla="*/ 12756 h 96209"/>
                <a:gd name="connsiteX449" fmla="*/ 49769 w 119070"/>
                <a:gd name="connsiteY449" fmla="*/ 13032 h 96209"/>
                <a:gd name="connsiteX450" fmla="*/ 50046 w 119070"/>
                <a:gd name="connsiteY450" fmla="*/ 13032 h 96209"/>
                <a:gd name="connsiteX451" fmla="*/ 50046 w 119070"/>
                <a:gd name="connsiteY451" fmla="*/ 13309 h 96209"/>
                <a:gd name="connsiteX452" fmla="*/ 50046 w 119070"/>
                <a:gd name="connsiteY452" fmla="*/ 13585 h 96209"/>
                <a:gd name="connsiteX453" fmla="*/ 50322 w 119070"/>
                <a:gd name="connsiteY453" fmla="*/ 13585 h 96209"/>
                <a:gd name="connsiteX454" fmla="*/ 50322 w 119070"/>
                <a:gd name="connsiteY454" fmla="*/ 13862 h 96209"/>
                <a:gd name="connsiteX455" fmla="*/ 50598 w 119070"/>
                <a:gd name="connsiteY455" fmla="*/ 13862 h 96209"/>
                <a:gd name="connsiteX456" fmla="*/ 50598 w 119070"/>
                <a:gd name="connsiteY456" fmla="*/ 14138 h 96209"/>
                <a:gd name="connsiteX457" fmla="*/ 50875 w 119070"/>
                <a:gd name="connsiteY457" fmla="*/ 14415 h 96209"/>
                <a:gd name="connsiteX458" fmla="*/ 50875 w 119070"/>
                <a:gd name="connsiteY458" fmla="*/ 14691 h 96209"/>
                <a:gd name="connsiteX459" fmla="*/ 51151 w 119070"/>
                <a:gd name="connsiteY459" fmla="*/ 14691 h 96209"/>
                <a:gd name="connsiteX460" fmla="*/ 51151 w 119070"/>
                <a:gd name="connsiteY460" fmla="*/ 14968 h 96209"/>
                <a:gd name="connsiteX461" fmla="*/ 51427 w 119070"/>
                <a:gd name="connsiteY461" fmla="*/ 15244 h 96209"/>
                <a:gd name="connsiteX462" fmla="*/ 51427 w 119070"/>
                <a:gd name="connsiteY462" fmla="*/ 15521 h 96209"/>
                <a:gd name="connsiteX463" fmla="*/ 51703 w 119070"/>
                <a:gd name="connsiteY463" fmla="*/ 15521 h 96209"/>
                <a:gd name="connsiteX464" fmla="*/ 51703 w 119070"/>
                <a:gd name="connsiteY464" fmla="*/ 15797 h 96209"/>
                <a:gd name="connsiteX465" fmla="*/ 51703 w 119070"/>
                <a:gd name="connsiteY465" fmla="*/ 16073 h 96209"/>
                <a:gd name="connsiteX466" fmla="*/ 51980 w 119070"/>
                <a:gd name="connsiteY466" fmla="*/ 16073 h 96209"/>
                <a:gd name="connsiteX467" fmla="*/ 51980 w 119070"/>
                <a:gd name="connsiteY467" fmla="*/ 16350 h 96209"/>
                <a:gd name="connsiteX468" fmla="*/ 52256 w 119070"/>
                <a:gd name="connsiteY468" fmla="*/ 16626 h 96209"/>
                <a:gd name="connsiteX469" fmla="*/ 52532 w 119070"/>
                <a:gd name="connsiteY469" fmla="*/ 16903 h 96209"/>
                <a:gd name="connsiteX470" fmla="*/ 52808 w 119070"/>
                <a:gd name="connsiteY470" fmla="*/ 16903 h 96209"/>
                <a:gd name="connsiteX471" fmla="*/ 52808 w 119070"/>
                <a:gd name="connsiteY471" fmla="*/ 17179 h 96209"/>
                <a:gd name="connsiteX472" fmla="*/ 53085 w 119070"/>
                <a:gd name="connsiteY472" fmla="*/ 17179 h 96209"/>
                <a:gd name="connsiteX473" fmla="*/ 53085 w 119070"/>
                <a:gd name="connsiteY473" fmla="*/ 17456 h 96209"/>
                <a:gd name="connsiteX474" fmla="*/ 53361 w 119070"/>
                <a:gd name="connsiteY474" fmla="*/ 17456 h 96209"/>
                <a:gd name="connsiteX475" fmla="*/ 53361 w 119070"/>
                <a:gd name="connsiteY475" fmla="*/ 17732 h 96209"/>
                <a:gd name="connsiteX476" fmla="*/ 53637 w 119070"/>
                <a:gd name="connsiteY476" fmla="*/ 17732 h 96209"/>
                <a:gd name="connsiteX477" fmla="*/ 53913 w 119070"/>
                <a:gd name="connsiteY477" fmla="*/ 18009 h 96209"/>
                <a:gd name="connsiteX478" fmla="*/ 54190 w 119070"/>
                <a:gd name="connsiteY478" fmla="*/ 18285 h 96209"/>
                <a:gd name="connsiteX479" fmla="*/ 54190 w 119070"/>
                <a:gd name="connsiteY479" fmla="*/ 18562 h 96209"/>
                <a:gd name="connsiteX480" fmla="*/ 54466 w 119070"/>
                <a:gd name="connsiteY480" fmla="*/ 18562 h 96209"/>
                <a:gd name="connsiteX481" fmla="*/ 54466 w 119070"/>
                <a:gd name="connsiteY481" fmla="*/ 18838 h 96209"/>
                <a:gd name="connsiteX482" fmla="*/ 54742 w 119070"/>
                <a:gd name="connsiteY482" fmla="*/ 18838 h 96209"/>
                <a:gd name="connsiteX483" fmla="*/ 54742 w 119070"/>
                <a:gd name="connsiteY483" fmla="*/ 19115 h 96209"/>
                <a:gd name="connsiteX484" fmla="*/ 54742 w 119070"/>
                <a:gd name="connsiteY484" fmla="*/ 19391 h 96209"/>
                <a:gd name="connsiteX485" fmla="*/ 55019 w 119070"/>
                <a:gd name="connsiteY485" fmla="*/ 19391 h 96209"/>
                <a:gd name="connsiteX486" fmla="*/ 55019 w 119070"/>
                <a:gd name="connsiteY486" fmla="*/ 19667 h 96209"/>
                <a:gd name="connsiteX487" fmla="*/ 55019 w 119070"/>
                <a:gd name="connsiteY487" fmla="*/ 19944 h 96209"/>
                <a:gd name="connsiteX488" fmla="*/ 55295 w 119070"/>
                <a:gd name="connsiteY488" fmla="*/ 19944 h 96209"/>
                <a:gd name="connsiteX489" fmla="*/ 55295 w 119070"/>
                <a:gd name="connsiteY489" fmla="*/ 20220 h 96209"/>
                <a:gd name="connsiteX490" fmla="*/ 55571 w 119070"/>
                <a:gd name="connsiteY490" fmla="*/ 20220 h 96209"/>
                <a:gd name="connsiteX491" fmla="*/ 55571 w 119070"/>
                <a:gd name="connsiteY491" fmla="*/ 20497 h 96209"/>
                <a:gd name="connsiteX492" fmla="*/ 55571 w 119070"/>
                <a:gd name="connsiteY492" fmla="*/ 20773 h 96209"/>
                <a:gd name="connsiteX493" fmla="*/ 55847 w 119070"/>
                <a:gd name="connsiteY493" fmla="*/ 20773 h 96209"/>
                <a:gd name="connsiteX494" fmla="*/ 55847 w 119070"/>
                <a:gd name="connsiteY494" fmla="*/ 21050 h 96209"/>
                <a:gd name="connsiteX495" fmla="*/ 56124 w 119070"/>
                <a:gd name="connsiteY495" fmla="*/ 21050 h 96209"/>
                <a:gd name="connsiteX496" fmla="*/ 56124 w 119070"/>
                <a:gd name="connsiteY496" fmla="*/ 21326 h 96209"/>
                <a:gd name="connsiteX497" fmla="*/ 56124 w 119070"/>
                <a:gd name="connsiteY497" fmla="*/ 21603 h 96209"/>
                <a:gd name="connsiteX498" fmla="*/ 56400 w 119070"/>
                <a:gd name="connsiteY498" fmla="*/ 21603 h 96209"/>
                <a:gd name="connsiteX499" fmla="*/ 56400 w 119070"/>
                <a:gd name="connsiteY499" fmla="*/ 21879 h 96209"/>
                <a:gd name="connsiteX500" fmla="*/ 56676 w 119070"/>
                <a:gd name="connsiteY500" fmla="*/ 22156 h 96209"/>
                <a:gd name="connsiteX501" fmla="*/ 56676 w 119070"/>
                <a:gd name="connsiteY501" fmla="*/ 22432 h 96209"/>
                <a:gd name="connsiteX502" fmla="*/ 56952 w 119070"/>
                <a:gd name="connsiteY502" fmla="*/ 22432 h 96209"/>
                <a:gd name="connsiteX503" fmla="*/ 56952 w 119070"/>
                <a:gd name="connsiteY503" fmla="*/ 22709 h 96209"/>
                <a:gd name="connsiteX504" fmla="*/ 56952 w 119070"/>
                <a:gd name="connsiteY504" fmla="*/ 22985 h 96209"/>
                <a:gd name="connsiteX505" fmla="*/ 57229 w 119070"/>
                <a:gd name="connsiteY505" fmla="*/ 22985 h 96209"/>
                <a:gd name="connsiteX506" fmla="*/ 57229 w 119070"/>
                <a:gd name="connsiteY506" fmla="*/ 23262 h 96209"/>
                <a:gd name="connsiteX507" fmla="*/ 57229 w 119070"/>
                <a:gd name="connsiteY507" fmla="*/ 23538 h 96209"/>
                <a:gd name="connsiteX508" fmla="*/ 57505 w 119070"/>
                <a:gd name="connsiteY508" fmla="*/ 23538 h 96209"/>
                <a:gd name="connsiteX509" fmla="*/ 57505 w 119070"/>
                <a:gd name="connsiteY509" fmla="*/ 23814 h 96209"/>
                <a:gd name="connsiteX510" fmla="*/ 57505 w 119070"/>
                <a:gd name="connsiteY510" fmla="*/ 24091 h 96209"/>
                <a:gd name="connsiteX511" fmla="*/ 57781 w 119070"/>
                <a:gd name="connsiteY511" fmla="*/ 24091 h 96209"/>
                <a:gd name="connsiteX512" fmla="*/ 57781 w 119070"/>
                <a:gd name="connsiteY512" fmla="*/ 24367 h 96209"/>
                <a:gd name="connsiteX513" fmla="*/ 58057 w 119070"/>
                <a:gd name="connsiteY513" fmla="*/ 24644 h 96209"/>
                <a:gd name="connsiteX514" fmla="*/ 58057 w 119070"/>
                <a:gd name="connsiteY514" fmla="*/ 24920 h 96209"/>
                <a:gd name="connsiteX515" fmla="*/ 58334 w 119070"/>
                <a:gd name="connsiteY515" fmla="*/ 24920 h 96209"/>
                <a:gd name="connsiteX516" fmla="*/ 58334 w 119070"/>
                <a:gd name="connsiteY516" fmla="*/ 25197 h 96209"/>
                <a:gd name="connsiteX517" fmla="*/ 58610 w 119070"/>
                <a:gd name="connsiteY517" fmla="*/ 25197 h 96209"/>
                <a:gd name="connsiteX518" fmla="*/ 58610 w 119070"/>
                <a:gd name="connsiteY518" fmla="*/ 25473 h 96209"/>
                <a:gd name="connsiteX519" fmla="*/ 58886 w 119070"/>
                <a:gd name="connsiteY519" fmla="*/ 25473 h 96209"/>
                <a:gd name="connsiteX520" fmla="*/ 58886 w 119070"/>
                <a:gd name="connsiteY520" fmla="*/ 25750 h 96209"/>
                <a:gd name="connsiteX521" fmla="*/ 58886 w 119070"/>
                <a:gd name="connsiteY521" fmla="*/ 26026 h 96209"/>
                <a:gd name="connsiteX522" fmla="*/ 59163 w 119070"/>
                <a:gd name="connsiteY522" fmla="*/ 26026 h 96209"/>
                <a:gd name="connsiteX523" fmla="*/ 59163 w 119070"/>
                <a:gd name="connsiteY523" fmla="*/ 26303 h 96209"/>
                <a:gd name="connsiteX524" fmla="*/ 59439 w 119070"/>
                <a:gd name="connsiteY524" fmla="*/ 26303 h 96209"/>
                <a:gd name="connsiteX525" fmla="*/ 59439 w 119070"/>
                <a:gd name="connsiteY525" fmla="*/ 26579 h 96209"/>
                <a:gd name="connsiteX526" fmla="*/ 59715 w 119070"/>
                <a:gd name="connsiteY526" fmla="*/ 26579 h 96209"/>
                <a:gd name="connsiteX527" fmla="*/ 59715 w 119070"/>
                <a:gd name="connsiteY527" fmla="*/ 26855 h 96209"/>
                <a:gd name="connsiteX528" fmla="*/ 59991 w 119070"/>
                <a:gd name="connsiteY528" fmla="*/ 26855 h 96209"/>
                <a:gd name="connsiteX529" fmla="*/ 59991 w 119070"/>
                <a:gd name="connsiteY529" fmla="*/ 27132 h 96209"/>
                <a:gd name="connsiteX530" fmla="*/ 59991 w 119070"/>
                <a:gd name="connsiteY530" fmla="*/ 27409 h 96209"/>
                <a:gd name="connsiteX531" fmla="*/ 60268 w 119070"/>
                <a:gd name="connsiteY531" fmla="*/ 27409 h 96209"/>
                <a:gd name="connsiteX532" fmla="*/ 60268 w 119070"/>
                <a:gd name="connsiteY532" fmla="*/ 27685 h 96209"/>
                <a:gd name="connsiteX533" fmla="*/ 60544 w 119070"/>
                <a:gd name="connsiteY533" fmla="*/ 27685 h 96209"/>
                <a:gd name="connsiteX534" fmla="*/ 60544 w 119070"/>
                <a:gd name="connsiteY534" fmla="*/ 27961 h 96209"/>
                <a:gd name="connsiteX535" fmla="*/ 60544 w 119070"/>
                <a:gd name="connsiteY535" fmla="*/ 28238 h 96209"/>
                <a:gd name="connsiteX536" fmla="*/ 60820 w 119070"/>
                <a:gd name="connsiteY536" fmla="*/ 28238 h 96209"/>
                <a:gd name="connsiteX537" fmla="*/ 60820 w 119070"/>
                <a:gd name="connsiteY537" fmla="*/ 28514 h 96209"/>
                <a:gd name="connsiteX538" fmla="*/ 60820 w 119070"/>
                <a:gd name="connsiteY538" fmla="*/ 28791 h 96209"/>
                <a:gd name="connsiteX539" fmla="*/ 61096 w 119070"/>
                <a:gd name="connsiteY539" fmla="*/ 28791 h 96209"/>
                <a:gd name="connsiteX540" fmla="*/ 61096 w 119070"/>
                <a:gd name="connsiteY540" fmla="*/ 29067 h 96209"/>
                <a:gd name="connsiteX541" fmla="*/ 61096 w 119070"/>
                <a:gd name="connsiteY541" fmla="*/ 29344 h 96209"/>
                <a:gd name="connsiteX542" fmla="*/ 61372 w 119070"/>
                <a:gd name="connsiteY542" fmla="*/ 29344 h 96209"/>
                <a:gd name="connsiteX543" fmla="*/ 61372 w 119070"/>
                <a:gd name="connsiteY543" fmla="*/ 29620 h 96209"/>
                <a:gd name="connsiteX544" fmla="*/ 61372 w 119070"/>
                <a:gd name="connsiteY544" fmla="*/ 29896 h 96209"/>
                <a:gd name="connsiteX545" fmla="*/ 61649 w 119070"/>
                <a:gd name="connsiteY545" fmla="*/ 29896 h 96209"/>
                <a:gd name="connsiteX546" fmla="*/ 61649 w 119070"/>
                <a:gd name="connsiteY546" fmla="*/ 30173 h 96209"/>
                <a:gd name="connsiteX547" fmla="*/ 61649 w 119070"/>
                <a:gd name="connsiteY547" fmla="*/ 30450 h 96209"/>
                <a:gd name="connsiteX548" fmla="*/ 61925 w 119070"/>
                <a:gd name="connsiteY548" fmla="*/ 30450 h 96209"/>
                <a:gd name="connsiteX549" fmla="*/ 61925 w 119070"/>
                <a:gd name="connsiteY549" fmla="*/ 30726 h 96209"/>
                <a:gd name="connsiteX550" fmla="*/ 62201 w 119070"/>
                <a:gd name="connsiteY550" fmla="*/ 30726 h 96209"/>
                <a:gd name="connsiteX551" fmla="*/ 62478 w 119070"/>
                <a:gd name="connsiteY551" fmla="*/ 30726 h 96209"/>
                <a:gd name="connsiteX552" fmla="*/ 62754 w 119070"/>
                <a:gd name="connsiteY552" fmla="*/ 30726 h 96209"/>
                <a:gd name="connsiteX553" fmla="*/ 63030 w 119070"/>
                <a:gd name="connsiteY553" fmla="*/ 30726 h 96209"/>
                <a:gd name="connsiteX554" fmla="*/ 63307 w 119070"/>
                <a:gd name="connsiteY554" fmla="*/ 30726 h 96209"/>
                <a:gd name="connsiteX555" fmla="*/ 63307 w 119070"/>
                <a:gd name="connsiteY555" fmla="*/ 31002 h 96209"/>
                <a:gd name="connsiteX556" fmla="*/ 63583 w 119070"/>
                <a:gd name="connsiteY556" fmla="*/ 31002 h 96209"/>
                <a:gd name="connsiteX557" fmla="*/ 63583 w 119070"/>
                <a:gd name="connsiteY557" fmla="*/ 31279 h 96209"/>
                <a:gd name="connsiteX558" fmla="*/ 63859 w 119070"/>
                <a:gd name="connsiteY558" fmla="*/ 31556 h 96209"/>
                <a:gd name="connsiteX559" fmla="*/ 63859 w 119070"/>
                <a:gd name="connsiteY559" fmla="*/ 31832 h 96209"/>
                <a:gd name="connsiteX560" fmla="*/ 64135 w 119070"/>
                <a:gd name="connsiteY560" fmla="*/ 31832 h 96209"/>
                <a:gd name="connsiteX561" fmla="*/ 64135 w 119070"/>
                <a:gd name="connsiteY561" fmla="*/ 32108 h 96209"/>
                <a:gd name="connsiteX562" fmla="*/ 64412 w 119070"/>
                <a:gd name="connsiteY562" fmla="*/ 32108 h 96209"/>
                <a:gd name="connsiteX563" fmla="*/ 64412 w 119070"/>
                <a:gd name="connsiteY563" fmla="*/ 32385 h 96209"/>
                <a:gd name="connsiteX564" fmla="*/ 64688 w 119070"/>
                <a:gd name="connsiteY564" fmla="*/ 32385 h 96209"/>
                <a:gd name="connsiteX565" fmla="*/ 64688 w 119070"/>
                <a:gd name="connsiteY565" fmla="*/ 32661 h 96209"/>
                <a:gd name="connsiteX566" fmla="*/ 64688 w 119070"/>
                <a:gd name="connsiteY566" fmla="*/ 32938 h 96209"/>
                <a:gd name="connsiteX567" fmla="*/ 64964 w 119070"/>
                <a:gd name="connsiteY567" fmla="*/ 32938 h 96209"/>
                <a:gd name="connsiteX568" fmla="*/ 64964 w 119070"/>
                <a:gd name="connsiteY568" fmla="*/ 33214 h 96209"/>
                <a:gd name="connsiteX569" fmla="*/ 65240 w 119070"/>
                <a:gd name="connsiteY569" fmla="*/ 33214 h 96209"/>
                <a:gd name="connsiteX570" fmla="*/ 65240 w 119070"/>
                <a:gd name="connsiteY570" fmla="*/ 33491 h 96209"/>
                <a:gd name="connsiteX571" fmla="*/ 65516 w 119070"/>
                <a:gd name="connsiteY571" fmla="*/ 33491 h 96209"/>
                <a:gd name="connsiteX572" fmla="*/ 65516 w 119070"/>
                <a:gd name="connsiteY572" fmla="*/ 33767 h 96209"/>
                <a:gd name="connsiteX573" fmla="*/ 65793 w 119070"/>
                <a:gd name="connsiteY573" fmla="*/ 34043 h 96209"/>
                <a:gd name="connsiteX574" fmla="*/ 66069 w 119070"/>
                <a:gd name="connsiteY574" fmla="*/ 34320 h 96209"/>
                <a:gd name="connsiteX575" fmla="*/ 66345 w 119070"/>
                <a:gd name="connsiteY575" fmla="*/ 34597 h 96209"/>
                <a:gd name="connsiteX576" fmla="*/ 66622 w 119070"/>
                <a:gd name="connsiteY576" fmla="*/ 34597 h 96209"/>
                <a:gd name="connsiteX577" fmla="*/ 66622 w 119070"/>
                <a:gd name="connsiteY577" fmla="*/ 34873 h 96209"/>
                <a:gd name="connsiteX578" fmla="*/ 66898 w 119070"/>
                <a:gd name="connsiteY578" fmla="*/ 34873 h 96209"/>
                <a:gd name="connsiteX579" fmla="*/ 66898 w 119070"/>
                <a:gd name="connsiteY579" fmla="*/ 35149 h 96209"/>
                <a:gd name="connsiteX580" fmla="*/ 67174 w 119070"/>
                <a:gd name="connsiteY580" fmla="*/ 35149 h 96209"/>
                <a:gd name="connsiteX581" fmla="*/ 67174 w 119070"/>
                <a:gd name="connsiteY581" fmla="*/ 35426 h 96209"/>
                <a:gd name="connsiteX582" fmla="*/ 67451 w 119070"/>
                <a:gd name="connsiteY582" fmla="*/ 35426 h 96209"/>
                <a:gd name="connsiteX583" fmla="*/ 67451 w 119070"/>
                <a:gd name="connsiteY583" fmla="*/ 35702 h 96209"/>
                <a:gd name="connsiteX584" fmla="*/ 67727 w 119070"/>
                <a:gd name="connsiteY584" fmla="*/ 35702 h 96209"/>
                <a:gd name="connsiteX585" fmla="*/ 67727 w 119070"/>
                <a:gd name="connsiteY585" fmla="*/ 35979 h 96209"/>
                <a:gd name="connsiteX586" fmla="*/ 68003 w 119070"/>
                <a:gd name="connsiteY586" fmla="*/ 35979 h 96209"/>
                <a:gd name="connsiteX587" fmla="*/ 68003 w 119070"/>
                <a:gd name="connsiteY587" fmla="*/ 36255 h 96209"/>
                <a:gd name="connsiteX588" fmla="*/ 68279 w 119070"/>
                <a:gd name="connsiteY588" fmla="*/ 36255 h 96209"/>
                <a:gd name="connsiteX589" fmla="*/ 68279 w 119070"/>
                <a:gd name="connsiteY589" fmla="*/ 36532 h 96209"/>
                <a:gd name="connsiteX590" fmla="*/ 68556 w 119070"/>
                <a:gd name="connsiteY590" fmla="*/ 36532 h 96209"/>
                <a:gd name="connsiteX591" fmla="*/ 68556 w 119070"/>
                <a:gd name="connsiteY591" fmla="*/ 36808 h 96209"/>
                <a:gd name="connsiteX592" fmla="*/ 68832 w 119070"/>
                <a:gd name="connsiteY592" fmla="*/ 36808 h 96209"/>
                <a:gd name="connsiteX593" fmla="*/ 68832 w 119070"/>
                <a:gd name="connsiteY593" fmla="*/ 37085 h 96209"/>
                <a:gd name="connsiteX594" fmla="*/ 69108 w 119070"/>
                <a:gd name="connsiteY594" fmla="*/ 37085 h 96209"/>
                <a:gd name="connsiteX595" fmla="*/ 69108 w 119070"/>
                <a:gd name="connsiteY595" fmla="*/ 37361 h 96209"/>
                <a:gd name="connsiteX596" fmla="*/ 69108 w 119070"/>
                <a:gd name="connsiteY596" fmla="*/ 37638 h 96209"/>
                <a:gd name="connsiteX597" fmla="*/ 68832 w 119070"/>
                <a:gd name="connsiteY597" fmla="*/ 37638 h 96209"/>
                <a:gd name="connsiteX598" fmla="*/ 68556 w 119070"/>
                <a:gd name="connsiteY598" fmla="*/ 37638 h 96209"/>
                <a:gd name="connsiteX599" fmla="*/ 68832 w 119070"/>
                <a:gd name="connsiteY599" fmla="*/ 37914 h 96209"/>
                <a:gd name="connsiteX600" fmla="*/ 68832 w 119070"/>
                <a:gd name="connsiteY600" fmla="*/ 38190 h 96209"/>
                <a:gd name="connsiteX601" fmla="*/ 69108 w 119070"/>
                <a:gd name="connsiteY601" fmla="*/ 38190 h 96209"/>
                <a:gd name="connsiteX602" fmla="*/ 69108 w 119070"/>
                <a:gd name="connsiteY602" fmla="*/ 38467 h 96209"/>
                <a:gd name="connsiteX603" fmla="*/ 69384 w 119070"/>
                <a:gd name="connsiteY603" fmla="*/ 38467 h 96209"/>
                <a:gd name="connsiteX604" fmla="*/ 69384 w 119070"/>
                <a:gd name="connsiteY604" fmla="*/ 38744 h 96209"/>
                <a:gd name="connsiteX605" fmla="*/ 69660 w 119070"/>
                <a:gd name="connsiteY605" fmla="*/ 38744 h 96209"/>
                <a:gd name="connsiteX606" fmla="*/ 69660 w 119070"/>
                <a:gd name="connsiteY606" fmla="*/ 39020 h 96209"/>
                <a:gd name="connsiteX607" fmla="*/ 69660 w 119070"/>
                <a:gd name="connsiteY607" fmla="*/ 39296 h 96209"/>
                <a:gd name="connsiteX608" fmla="*/ 69937 w 119070"/>
                <a:gd name="connsiteY608" fmla="*/ 39296 h 96209"/>
                <a:gd name="connsiteX609" fmla="*/ 69937 w 119070"/>
                <a:gd name="connsiteY609" fmla="*/ 39573 h 96209"/>
                <a:gd name="connsiteX610" fmla="*/ 70213 w 119070"/>
                <a:gd name="connsiteY610" fmla="*/ 39849 h 96209"/>
                <a:gd name="connsiteX611" fmla="*/ 70213 w 119070"/>
                <a:gd name="connsiteY611" fmla="*/ 40126 h 96209"/>
                <a:gd name="connsiteX612" fmla="*/ 70489 w 119070"/>
                <a:gd name="connsiteY612" fmla="*/ 40402 h 96209"/>
                <a:gd name="connsiteX613" fmla="*/ 70489 w 119070"/>
                <a:gd name="connsiteY613" fmla="*/ 40679 h 96209"/>
                <a:gd name="connsiteX614" fmla="*/ 70766 w 119070"/>
                <a:gd name="connsiteY614" fmla="*/ 40955 h 96209"/>
                <a:gd name="connsiteX615" fmla="*/ 71042 w 119070"/>
                <a:gd name="connsiteY615" fmla="*/ 41232 h 96209"/>
                <a:gd name="connsiteX616" fmla="*/ 71042 w 119070"/>
                <a:gd name="connsiteY616" fmla="*/ 41508 h 96209"/>
                <a:gd name="connsiteX617" fmla="*/ 71318 w 119070"/>
                <a:gd name="connsiteY617" fmla="*/ 41508 h 96209"/>
                <a:gd name="connsiteX618" fmla="*/ 71318 w 119070"/>
                <a:gd name="connsiteY618" fmla="*/ 41785 h 96209"/>
                <a:gd name="connsiteX619" fmla="*/ 71318 w 119070"/>
                <a:gd name="connsiteY619" fmla="*/ 42061 h 96209"/>
                <a:gd name="connsiteX620" fmla="*/ 71318 w 119070"/>
                <a:gd name="connsiteY620" fmla="*/ 42337 h 96209"/>
                <a:gd name="connsiteX621" fmla="*/ 71318 w 119070"/>
                <a:gd name="connsiteY621" fmla="*/ 42614 h 96209"/>
                <a:gd name="connsiteX622" fmla="*/ 71318 w 119070"/>
                <a:gd name="connsiteY622" fmla="*/ 42890 h 96209"/>
                <a:gd name="connsiteX623" fmla="*/ 71318 w 119070"/>
                <a:gd name="connsiteY623" fmla="*/ 43167 h 96209"/>
                <a:gd name="connsiteX624" fmla="*/ 71594 w 119070"/>
                <a:gd name="connsiteY624" fmla="*/ 43443 h 96209"/>
                <a:gd name="connsiteX625" fmla="*/ 71594 w 119070"/>
                <a:gd name="connsiteY625" fmla="*/ 43720 h 96209"/>
                <a:gd name="connsiteX626" fmla="*/ 71871 w 119070"/>
                <a:gd name="connsiteY626" fmla="*/ 43720 h 96209"/>
                <a:gd name="connsiteX627" fmla="*/ 71871 w 119070"/>
                <a:gd name="connsiteY627" fmla="*/ 43996 h 96209"/>
                <a:gd name="connsiteX628" fmla="*/ 72147 w 119070"/>
                <a:gd name="connsiteY628" fmla="*/ 43996 h 96209"/>
                <a:gd name="connsiteX629" fmla="*/ 72147 w 119070"/>
                <a:gd name="connsiteY629" fmla="*/ 44273 h 96209"/>
                <a:gd name="connsiteX630" fmla="*/ 72423 w 119070"/>
                <a:gd name="connsiteY630" fmla="*/ 44273 h 96209"/>
                <a:gd name="connsiteX631" fmla="*/ 72700 w 119070"/>
                <a:gd name="connsiteY631" fmla="*/ 44273 h 96209"/>
                <a:gd name="connsiteX632" fmla="*/ 72700 w 119070"/>
                <a:gd name="connsiteY632" fmla="*/ 44549 h 96209"/>
                <a:gd name="connsiteX633" fmla="*/ 72976 w 119070"/>
                <a:gd name="connsiteY633" fmla="*/ 44549 h 96209"/>
                <a:gd name="connsiteX634" fmla="*/ 73252 w 119070"/>
                <a:gd name="connsiteY634" fmla="*/ 44549 h 96209"/>
                <a:gd name="connsiteX635" fmla="*/ 73252 w 119070"/>
                <a:gd name="connsiteY635" fmla="*/ 44826 h 96209"/>
                <a:gd name="connsiteX636" fmla="*/ 73528 w 119070"/>
                <a:gd name="connsiteY636" fmla="*/ 44826 h 96209"/>
                <a:gd name="connsiteX637" fmla="*/ 73528 w 119070"/>
                <a:gd name="connsiteY637" fmla="*/ 45102 h 96209"/>
                <a:gd name="connsiteX638" fmla="*/ 73804 w 119070"/>
                <a:gd name="connsiteY638" fmla="*/ 45102 h 96209"/>
                <a:gd name="connsiteX639" fmla="*/ 73804 w 119070"/>
                <a:gd name="connsiteY639" fmla="*/ 45379 h 96209"/>
                <a:gd name="connsiteX640" fmla="*/ 73804 w 119070"/>
                <a:gd name="connsiteY640" fmla="*/ 45655 h 96209"/>
                <a:gd name="connsiteX641" fmla="*/ 74081 w 119070"/>
                <a:gd name="connsiteY641" fmla="*/ 45655 h 96209"/>
                <a:gd name="connsiteX642" fmla="*/ 74081 w 119070"/>
                <a:gd name="connsiteY642" fmla="*/ 45932 h 96209"/>
                <a:gd name="connsiteX643" fmla="*/ 74357 w 119070"/>
                <a:gd name="connsiteY643" fmla="*/ 45932 h 96209"/>
                <a:gd name="connsiteX644" fmla="*/ 74357 w 119070"/>
                <a:gd name="connsiteY644" fmla="*/ 45655 h 96209"/>
                <a:gd name="connsiteX645" fmla="*/ 74633 w 119070"/>
                <a:gd name="connsiteY645" fmla="*/ 45655 h 96209"/>
                <a:gd name="connsiteX646" fmla="*/ 74910 w 119070"/>
                <a:gd name="connsiteY646" fmla="*/ 45655 h 96209"/>
                <a:gd name="connsiteX647" fmla="*/ 74910 w 119070"/>
                <a:gd name="connsiteY647" fmla="*/ 45932 h 96209"/>
                <a:gd name="connsiteX648" fmla="*/ 75186 w 119070"/>
                <a:gd name="connsiteY648" fmla="*/ 45932 h 96209"/>
                <a:gd name="connsiteX649" fmla="*/ 75186 w 119070"/>
                <a:gd name="connsiteY649" fmla="*/ 46208 h 96209"/>
                <a:gd name="connsiteX650" fmla="*/ 75186 w 119070"/>
                <a:gd name="connsiteY650" fmla="*/ 46484 h 96209"/>
                <a:gd name="connsiteX651" fmla="*/ 75462 w 119070"/>
                <a:gd name="connsiteY651" fmla="*/ 46484 h 96209"/>
                <a:gd name="connsiteX652" fmla="*/ 75462 w 119070"/>
                <a:gd name="connsiteY652" fmla="*/ 46761 h 96209"/>
                <a:gd name="connsiteX653" fmla="*/ 75738 w 119070"/>
                <a:gd name="connsiteY653" fmla="*/ 46761 h 96209"/>
                <a:gd name="connsiteX654" fmla="*/ 75738 w 119070"/>
                <a:gd name="connsiteY654" fmla="*/ 47037 h 96209"/>
                <a:gd name="connsiteX655" fmla="*/ 76015 w 119070"/>
                <a:gd name="connsiteY655" fmla="*/ 47037 h 96209"/>
                <a:gd name="connsiteX656" fmla="*/ 76015 w 119070"/>
                <a:gd name="connsiteY656" fmla="*/ 47314 h 96209"/>
                <a:gd name="connsiteX657" fmla="*/ 76291 w 119070"/>
                <a:gd name="connsiteY657" fmla="*/ 47314 h 96209"/>
                <a:gd name="connsiteX658" fmla="*/ 76567 w 119070"/>
                <a:gd name="connsiteY658" fmla="*/ 47314 h 96209"/>
                <a:gd name="connsiteX659" fmla="*/ 76567 w 119070"/>
                <a:gd name="connsiteY659" fmla="*/ 47590 h 96209"/>
                <a:gd name="connsiteX660" fmla="*/ 76844 w 119070"/>
                <a:gd name="connsiteY660" fmla="*/ 47590 h 96209"/>
                <a:gd name="connsiteX661" fmla="*/ 77120 w 119070"/>
                <a:gd name="connsiteY661" fmla="*/ 47867 h 96209"/>
                <a:gd name="connsiteX662" fmla="*/ 77396 w 119070"/>
                <a:gd name="connsiteY662" fmla="*/ 47867 h 96209"/>
                <a:gd name="connsiteX663" fmla="*/ 77396 w 119070"/>
                <a:gd name="connsiteY663" fmla="*/ 48143 h 96209"/>
                <a:gd name="connsiteX664" fmla="*/ 77672 w 119070"/>
                <a:gd name="connsiteY664" fmla="*/ 48143 h 96209"/>
                <a:gd name="connsiteX665" fmla="*/ 77948 w 119070"/>
                <a:gd name="connsiteY665" fmla="*/ 48143 h 96209"/>
                <a:gd name="connsiteX666" fmla="*/ 77948 w 119070"/>
                <a:gd name="connsiteY666" fmla="*/ 48420 h 96209"/>
                <a:gd name="connsiteX667" fmla="*/ 78225 w 119070"/>
                <a:gd name="connsiteY667" fmla="*/ 48420 h 96209"/>
                <a:gd name="connsiteX668" fmla="*/ 78225 w 119070"/>
                <a:gd name="connsiteY668" fmla="*/ 48696 h 96209"/>
                <a:gd name="connsiteX669" fmla="*/ 78501 w 119070"/>
                <a:gd name="connsiteY669" fmla="*/ 48696 h 96209"/>
                <a:gd name="connsiteX670" fmla="*/ 78501 w 119070"/>
                <a:gd name="connsiteY670" fmla="*/ 48973 h 96209"/>
                <a:gd name="connsiteX671" fmla="*/ 78777 w 119070"/>
                <a:gd name="connsiteY671" fmla="*/ 48973 h 96209"/>
                <a:gd name="connsiteX672" fmla="*/ 79054 w 119070"/>
                <a:gd name="connsiteY672" fmla="*/ 48973 h 96209"/>
                <a:gd name="connsiteX673" fmla="*/ 79054 w 119070"/>
                <a:gd name="connsiteY673" fmla="*/ 48696 h 96209"/>
                <a:gd name="connsiteX674" fmla="*/ 79054 w 119070"/>
                <a:gd name="connsiteY674" fmla="*/ 48420 h 96209"/>
                <a:gd name="connsiteX675" fmla="*/ 79054 w 119070"/>
                <a:gd name="connsiteY675" fmla="*/ 48143 h 96209"/>
                <a:gd name="connsiteX676" fmla="*/ 79054 w 119070"/>
                <a:gd name="connsiteY676" fmla="*/ 47867 h 96209"/>
                <a:gd name="connsiteX677" fmla="*/ 79054 w 119070"/>
                <a:gd name="connsiteY677" fmla="*/ 47590 h 96209"/>
                <a:gd name="connsiteX678" fmla="*/ 78777 w 119070"/>
                <a:gd name="connsiteY678" fmla="*/ 47590 h 96209"/>
                <a:gd name="connsiteX679" fmla="*/ 78777 w 119070"/>
                <a:gd name="connsiteY679" fmla="*/ 47314 h 96209"/>
                <a:gd name="connsiteX680" fmla="*/ 78777 w 119070"/>
                <a:gd name="connsiteY680" fmla="*/ 47037 h 96209"/>
                <a:gd name="connsiteX681" fmla="*/ 78777 w 119070"/>
                <a:gd name="connsiteY681" fmla="*/ 46761 h 96209"/>
                <a:gd name="connsiteX682" fmla="*/ 78777 w 119070"/>
                <a:gd name="connsiteY682" fmla="*/ 46484 h 96209"/>
                <a:gd name="connsiteX683" fmla="*/ 78501 w 119070"/>
                <a:gd name="connsiteY683" fmla="*/ 46484 h 96209"/>
                <a:gd name="connsiteX684" fmla="*/ 78501 w 119070"/>
                <a:gd name="connsiteY684" fmla="*/ 46208 h 96209"/>
                <a:gd name="connsiteX685" fmla="*/ 78501 w 119070"/>
                <a:gd name="connsiteY685" fmla="*/ 45932 h 96209"/>
                <a:gd name="connsiteX686" fmla="*/ 78501 w 119070"/>
                <a:gd name="connsiteY686" fmla="*/ 45655 h 96209"/>
                <a:gd name="connsiteX687" fmla="*/ 78777 w 119070"/>
                <a:gd name="connsiteY687" fmla="*/ 45655 h 96209"/>
                <a:gd name="connsiteX688" fmla="*/ 79054 w 119070"/>
                <a:gd name="connsiteY688" fmla="*/ 45655 h 96209"/>
                <a:gd name="connsiteX689" fmla="*/ 79054 w 119070"/>
                <a:gd name="connsiteY689" fmla="*/ 45932 h 96209"/>
                <a:gd name="connsiteX690" fmla="*/ 79330 w 119070"/>
                <a:gd name="connsiteY690" fmla="*/ 45932 h 96209"/>
                <a:gd name="connsiteX691" fmla="*/ 79330 w 119070"/>
                <a:gd name="connsiteY691" fmla="*/ 46208 h 96209"/>
                <a:gd name="connsiteX692" fmla="*/ 79606 w 119070"/>
                <a:gd name="connsiteY692" fmla="*/ 46208 h 96209"/>
                <a:gd name="connsiteX693" fmla="*/ 79606 w 119070"/>
                <a:gd name="connsiteY693" fmla="*/ 46484 h 96209"/>
                <a:gd name="connsiteX694" fmla="*/ 79882 w 119070"/>
                <a:gd name="connsiteY694" fmla="*/ 46484 h 96209"/>
                <a:gd name="connsiteX695" fmla="*/ 79882 w 119070"/>
                <a:gd name="connsiteY695" fmla="*/ 46761 h 96209"/>
                <a:gd name="connsiteX696" fmla="*/ 80159 w 119070"/>
                <a:gd name="connsiteY696" fmla="*/ 46761 h 96209"/>
                <a:gd name="connsiteX697" fmla="*/ 80159 w 119070"/>
                <a:gd name="connsiteY697" fmla="*/ 47037 h 96209"/>
                <a:gd name="connsiteX698" fmla="*/ 80435 w 119070"/>
                <a:gd name="connsiteY698" fmla="*/ 47314 h 96209"/>
                <a:gd name="connsiteX699" fmla="*/ 80711 w 119070"/>
                <a:gd name="connsiteY699" fmla="*/ 47314 h 96209"/>
                <a:gd name="connsiteX700" fmla="*/ 80711 w 119070"/>
                <a:gd name="connsiteY700" fmla="*/ 47590 h 96209"/>
                <a:gd name="connsiteX701" fmla="*/ 80988 w 119070"/>
                <a:gd name="connsiteY701" fmla="*/ 47590 h 96209"/>
                <a:gd name="connsiteX702" fmla="*/ 80988 w 119070"/>
                <a:gd name="connsiteY702" fmla="*/ 47867 h 96209"/>
                <a:gd name="connsiteX703" fmla="*/ 81264 w 119070"/>
                <a:gd name="connsiteY703" fmla="*/ 47867 h 96209"/>
                <a:gd name="connsiteX704" fmla="*/ 81264 w 119070"/>
                <a:gd name="connsiteY704" fmla="*/ 48143 h 96209"/>
                <a:gd name="connsiteX705" fmla="*/ 81540 w 119070"/>
                <a:gd name="connsiteY705" fmla="*/ 48143 h 96209"/>
                <a:gd name="connsiteX706" fmla="*/ 81540 w 119070"/>
                <a:gd name="connsiteY706" fmla="*/ 48420 h 96209"/>
                <a:gd name="connsiteX707" fmla="*/ 81816 w 119070"/>
                <a:gd name="connsiteY707" fmla="*/ 48420 h 96209"/>
                <a:gd name="connsiteX708" fmla="*/ 81816 w 119070"/>
                <a:gd name="connsiteY708" fmla="*/ 48696 h 96209"/>
                <a:gd name="connsiteX709" fmla="*/ 82092 w 119070"/>
                <a:gd name="connsiteY709" fmla="*/ 48696 h 96209"/>
                <a:gd name="connsiteX710" fmla="*/ 82369 w 119070"/>
                <a:gd name="connsiteY710" fmla="*/ 48973 h 96209"/>
                <a:gd name="connsiteX711" fmla="*/ 82645 w 119070"/>
                <a:gd name="connsiteY711" fmla="*/ 49249 h 96209"/>
                <a:gd name="connsiteX712" fmla="*/ 82921 w 119070"/>
                <a:gd name="connsiteY712" fmla="*/ 49249 h 96209"/>
                <a:gd name="connsiteX713" fmla="*/ 82921 w 119070"/>
                <a:gd name="connsiteY713" fmla="*/ 49526 h 96209"/>
                <a:gd name="connsiteX714" fmla="*/ 83197 w 119070"/>
                <a:gd name="connsiteY714" fmla="*/ 49526 h 96209"/>
                <a:gd name="connsiteX715" fmla="*/ 83197 w 119070"/>
                <a:gd name="connsiteY715" fmla="*/ 49802 h 96209"/>
                <a:gd name="connsiteX716" fmla="*/ 83474 w 119070"/>
                <a:gd name="connsiteY716" fmla="*/ 49802 h 96209"/>
                <a:gd name="connsiteX717" fmla="*/ 83750 w 119070"/>
                <a:gd name="connsiteY717" fmla="*/ 49802 h 96209"/>
                <a:gd name="connsiteX718" fmla="*/ 83750 w 119070"/>
                <a:gd name="connsiteY718" fmla="*/ 50078 h 96209"/>
                <a:gd name="connsiteX719" fmla="*/ 84026 w 119070"/>
                <a:gd name="connsiteY719" fmla="*/ 50078 h 96209"/>
                <a:gd name="connsiteX720" fmla="*/ 84303 w 119070"/>
                <a:gd name="connsiteY720" fmla="*/ 50078 h 96209"/>
                <a:gd name="connsiteX721" fmla="*/ 84579 w 119070"/>
                <a:gd name="connsiteY721" fmla="*/ 50078 h 96209"/>
                <a:gd name="connsiteX722" fmla="*/ 84855 w 119070"/>
                <a:gd name="connsiteY722" fmla="*/ 50078 h 96209"/>
                <a:gd name="connsiteX723" fmla="*/ 84855 w 119070"/>
                <a:gd name="connsiteY723" fmla="*/ 50355 h 96209"/>
                <a:gd name="connsiteX724" fmla="*/ 85132 w 119070"/>
                <a:gd name="connsiteY724" fmla="*/ 50355 h 96209"/>
                <a:gd name="connsiteX725" fmla="*/ 85132 w 119070"/>
                <a:gd name="connsiteY725" fmla="*/ 50631 h 96209"/>
                <a:gd name="connsiteX726" fmla="*/ 85132 w 119070"/>
                <a:gd name="connsiteY726" fmla="*/ 50908 h 96209"/>
                <a:gd name="connsiteX727" fmla="*/ 85408 w 119070"/>
                <a:gd name="connsiteY727" fmla="*/ 50908 h 96209"/>
                <a:gd name="connsiteX728" fmla="*/ 85408 w 119070"/>
                <a:gd name="connsiteY728" fmla="*/ 51184 h 96209"/>
                <a:gd name="connsiteX729" fmla="*/ 85684 w 119070"/>
                <a:gd name="connsiteY729" fmla="*/ 51184 h 96209"/>
                <a:gd name="connsiteX730" fmla="*/ 85684 w 119070"/>
                <a:gd name="connsiteY730" fmla="*/ 51461 h 96209"/>
                <a:gd name="connsiteX731" fmla="*/ 85684 w 119070"/>
                <a:gd name="connsiteY731" fmla="*/ 51737 h 96209"/>
                <a:gd name="connsiteX732" fmla="*/ 85960 w 119070"/>
                <a:gd name="connsiteY732" fmla="*/ 51737 h 96209"/>
                <a:gd name="connsiteX733" fmla="*/ 85960 w 119070"/>
                <a:gd name="connsiteY733" fmla="*/ 52014 h 96209"/>
                <a:gd name="connsiteX734" fmla="*/ 85960 w 119070"/>
                <a:gd name="connsiteY734" fmla="*/ 52290 h 96209"/>
                <a:gd name="connsiteX735" fmla="*/ 85960 w 119070"/>
                <a:gd name="connsiteY735" fmla="*/ 52567 h 96209"/>
                <a:gd name="connsiteX736" fmla="*/ 86236 w 119070"/>
                <a:gd name="connsiteY736" fmla="*/ 52567 h 96209"/>
                <a:gd name="connsiteX737" fmla="*/ 86236 w 119070"/>
                <a:gd name="connsiteY737" fmla="*/ 52843 h 96209"/>
                <a:gd name="connsiteX738" fmla="*/ 86513 w 119070"/>
                <a:gd name="connsiteY738" fmla="*/ 53119 h 96209"/>
                <a:gd name="connsiteX739" fmla="*/ 86789 w 119070"/>
                <a:gd name="connsiteY739" fmla="*/ 53119 h 96209"/>
                <a:gd name="connsiteX740" fmla="*/ 86789 w 119070"/>
                <a:gd name="connsiteY740" fmla="*/ 53396 h 96209"/>
                <a:gd name="connsiteX741" fmla="*/ 87065 w 119070"/>
                <a:gd name="connsiteY741" fmla="*/ 53396 h 96209"/>
                <a:gd name="connsiteX742" fmla="*/ 87065 w 119070"/>
                <a:gd name="connsiteY742" fmla="*/ 53673 h 96209"/>
                <a:gd name="connsiteX743" fmla="*/ 87341 w 119070"/>
                <a:gd name="connsiteY743" fmla="*/ 53949 h 96209"/>
                <a:gd name="connsiteX744" fmla="*/ 87618 w 119070"/>
                <a:gd name="connsiteY744" fmla="*/ 53949 h 96209"/>
                <a:gd name="connsiteX745" fmla="*/ 87618 w 119070"/>
                <a:gd name="connsiteY745" fmla="*/ 54225 h 96209"/>
                <a:gd name="connsiteX746" fmla="*/ 87894 w 119070"/>
                <a:gd name="connsiteY746" fmla="*/ 54225 h 96209"/>
                <a:gd name="connsiteX747" fmla="*/ 88170 w 119070"/>
                <a:gd name="connsiteY747" fmla="*/ 54225 h 96209"/>
                <a:gd name="connsiteX748" fmla="*/ 88447 w 119070"/>
                <a:gd name="connsiteY748" fmla="*/ 54225 h 96209"/>
                <a:gd name="connsiteX749" fmla="*/ 88723 w 119070"/>
                <a:gd name="connsiteY749" fmla="*/ 54225 h 96209"/>
                <a:gd name="connsiteX750" fmla="*/ 88999 w 119070"/>
                <a:gd name="connsiteY750" fmla="*/ 54225 h 96209"/>
                <a:gd name="connsiteX751" fmla="*/ 89276 w 119070"/>
                <a:gd name="connsiteY751" fmla="*/ 54225 h 96209"/>
                <a:gd name="connsiteX752" fmla="*/ 89552 w 119070"/>
                <a:gd name="connsiteY752" fmla="*/ 54225 h 96209"/>
                <a:gd name="connsiteX753" fmla="*/ 89828 w 119070"/>
                <a:gd name="connsiteY753" fmla="*/ 54225 h 96209"/>
                <a:gd name="connsiteX754" fmla="*/ 90104 w 119070"/>
                <a:gd name="connsiteY754" fmla="*/ 54225 h 96209"/>
                <a:gd name="connsiteX755" fmla="*/ 90380 w 119070"/>
                <a:gd name="connsiteY755" fmla="*/ 54225 h 96209"/>
                <a:gd name="connsiteX756" fmla="*/ 90380 w 119070"/>
                <a:gd name="connsiteY756" fmla="*/ 53949 h 96209"/>
                <a:gd name="connsiteX757" fmla="*/ 90657 w 119070"/>
                <a:gd name="connsiteY757" fmla="*/ 53949 h 96209"/>
                <a:gd name="connsiteX758" fmla="*/ 90657 w 119070"/>
                <a:gd name="connsiteY758" fmla="*/ 53673 h 96209"/>
                <a:gd name="connsiteX759" fmla="*/ 90933 w 119070"/>
                <a:gd name="connsiteY759" fmla="*/ 53673 h 96209"/>
                <a:gd name="connsiteX760" fmla="*/ 91209 w 119070"/>
                <a:gd name="connsiteY760" fmla="*/ 53673 h 96209"/>
                <a:gd name="connsiteX761" fmla="*/ 91209 w 119070"/>
                <a:gd name="connsiteY761" fmla="*/ 53396 h 96209"/>
                <a:gd name="connsiteX762" fmla="*/ 91485 w 119070"/>
                <a:gd name="connsiteY762" fmla="*/ 53396 h 96209"/>
                <a:gd name="connsiteX763" fmla="*/ 91485 w 119070"/>
                <a:gd name="connsiteY763" fmla="*/ 53119 h 96209"/>
                <a:gd name="connsiteX764" fmla="*/ 91762 w 119070"/>
                <a:gd name="connsiteY764" fmla="*/ 53119 h 96209"/>
                <a:gd name="connsiteX765" fmla="*/ 91762 w 119070"/>
                <a:gd name="connsiteY765" fmla="*/ 52843 h 96209"/>
                <a:gd name="connsiteX766" fmla="*/ 92038 w 119070"/>
                <a:gd name="connsiteY766" fmla="*/ 52843 h 96209"/>
                <a:gd name="connsiteX767" fmla="*/ 92038 w 119070"/>
                <a:gd name="connsiteY767" fmla="*/ 52567 h 96209"/>
                <a:gd name="connsiteX768" fmla="*/ 92038 w 119070"/>
                <a:gd name="connsiteY768" fmla="*/ 52290 h 96209"/>
                <a:gd name="connsiteX769" fmla="*/ 92038 w 119070"/>
                <a:gd name="connsiteY769" fmla="*/ 52014 h 96209"/>
                <a:gd name="connsiteX770" fmla="*/ 92038 w 119070"/>
                <a:gd name="connsiteY770" fmla="*/ 51737 h 96209"/>
                <a:gd name="connsiteX771" fmla="*/ 92038 w 119070"/>
                <a:gd name="connsiteY771" fmla="*/ 51461 h 96209"/>
                <a:gd name="connsiteX772" fmla="*/ 92314 w 119070"/>
                <a:gd name="connsiteY772" fmla="*/ 51461 h 96209"/>
                <a:gd name="connsiteX773" fmla="*/ 92314 w 119070"/>
                <a:gd name="connsiteY773" fmla="*/ 51184 h 96209"/>
                <a:gd name="connsiteX774" fmla="*/ 92591 w 119070"/>
                <a:gd name="connsiteY774" fmla="*/ 50908 h 96209"/>
                <a:gd name="connsiteX775" fmla="*/ 92591 w 119070"/>
                <a:gd name="connsiteY775" fmla="*/ 50631 h 96209"/>
                <a:gd name="connsiteX776" fmla="*/ 92867 w 119070"/>
                <a:gd name="connsiteY776" fmla="*/ 50631 h 96209"/>
                <a:gd name="connsiteX777" fmla="*/ 92867 w 119070"/>
                <a:gd name="connsiteY777" fmla="*/ 50355 h 96209"/>
                <a:gd name="connsiteX778" fmla="*/ 93143 w 119070"/>
                <a:gd name="connsiteY778" fmla="*/ 50078 h 96209"/>
                <a:gd name="connsiteX779" fmla="*/ 93143 w 119070"/>
                <a:gd name="connsiteY779" fmla="*/ 49802 h 96209"/>
                <a:gd name="connsiteX780" fmla="*/ 93419 w 119070"/>
                <a:gd name="connsiteY780" fmla="*/ 49802 h 96209"/>
                <a:gd name="connsiteX781" fmla="*/ 93696 w 119070"/>
                <a:gd name="connsiteY781" fmla="*/ 49802 h 96209"/>
                <a:gd name="connsiteX782" fmla="*/ 93972 w 119070"/>
                <a:gd name="connsiteY782" fmla="*/ 49802 h 96209"/>
                <a:gd name="connsiteX783" fmla="*/ 94248 w 119070"/>
                <a:gd name="connsiteY783" fmla="*/ 49802 h 96209"/>
                <a:gd name="connsiteX784" fmla="*/ 94524 w 119070"/>
                <a:gd name="connsiteY784" fmla="*/ 49802 h 96209"/>
                <a:gd name="connsiteX785" fmla="*/ 94801 w 119070"/>
                <a:gd name="connsiteY785" fmla="*/ 49802 h 96209"/>
                <a:gd name="connsiteX786" fmla="*/ 95077 w 119070"/>
                <a:gd name="connsiteY786" fmla="*/ 49802 h 96209"/>
                <a:gd name="connsiteX787" fmla="*/ 95077 w 119070"/>
                <a:gd name="connsiteY787" fmla="*/ 49526 h 96209"/>
                <a:gd name="connsiteX788" fmla="*/ 95353 w 119070"/>
                <a:gd name="connsiteY788" fmla="*/ 49526 h 96209"/>
                <a:gd name="connsiteX789" fmla="*/ 95629 w 119070"/>
                <a:gd name="connsiteY789" fmla="*/ 49526 h 96209"/>
                <a:gd name="connsiteX790" fmla="*/ 95906 w 119070"/>
                <a:gd name="connsiteY790" fmla="*/ 49526 h 96209"/>
                <a:gd name="connsiteX791" fmla="*/ 96182 w 119070"/>
                <a:gd name="connsiteY791" fmla="*/ 49526 h 96209"/>
                <a:gd name="connsiteX792" fmla="*/ 96182 w 119070"/>
                <a:gd name="connsiteY792" fmla="*/ 49249 h 96209"/>
                <a:gd name="connsiteX793" fmla="*/ 96182 w 119070"/>
                <a:gd name="connsiteY793" fmla="*/ 48973 h 96209"/>
                <a:gd name="connsiteX794" fmla="*/ 96182 w 119070"/>
                <a:gd name="connsiteY794" fmla="*/ 48696 h 96209"/>
                <a:gd name="connsiteX795" fmla="*/ 96458 w 119070"/>
                <a:gd name="connsiteY795" fmla="*/ 48420 h 96209"/>
                <a:gd name="connsiteX796" fmla="*/ 96458 w 119070"/>
                <a:gd name="connsiteY796" fmla="*/ 48143 h 96209"/>
                <a:gd name="connsiteX797" fmla="*/ 96735 w 119070"/>
                <a:gd name="connsiteY797" fmla="*/ 48143 h 96209"/>
                <a:gd name="connsiteX798" fmla="*/ 96735 w 119070"/>
                <a:gd name="connsiteY798" fmla="*/ 47867 h 96209"/>
                <a:gd name="connsiteX799" fmla="*/ 97011 w 119070"/>
                <a:gd name="connsiteY799" fmla="*/ 47867 h 96209"/>
                <a:gd name="connsiteX800" fmla="*/ 97287 w 119070"/>
                <a:gd name="connsiteY800" fmla="*/ 47867 h 96209"/>
                <a:gd name="connsiteX801" fmla="*/ 97287 w 119070"/>
                <a:gd name="connsiteY801" fmla="*/ 47590 h 96209"/>
                <a:gd name="connsiteX802" fmla="*/ 97563 w 119070"/>
                <a:gd name="connsiteY802" fmla="*/ 47590 h 96209"/>
                <a:gd name="connsiteX803" fmla="*/ 97840 w 119070"/>
                <a:gd name="connsiteY803" fmla="*/ 47590 h 96209"/>
                <a:gd name="connsiteX804" fmla="*/ 98116 w 119070"/>
                <a:gd name="connsiteY804" fmla="*/ 47590 h 96209"/>
                <a:gd name="connsiteX805" fmla="*/ 98116 w 119070"/>
                <a:gd name="connsiteY805" fmla="*/ 47314 h 96209"/>
                <a:gd name="connsiteX806" fmla="*/ 98392 w 119070"/>
                <a:gd name="connsiteY806" fmla="*/ 47314 h 96209"/>
                <a:gd name="connsiteX807" fmla="*/ 98668 w 119070"/>
                <a:gd name="connsiteY807" fmla="*/ 47314 h 96209"/>
                <a:gd name="connsiteX808" fmla="*/ 98945 w 119070"/>
                <a:gd name="connsiteY808" fmla="*/ 47314 h 96209"/>
                <a:gd name="connsiteX809" fmla="*/ 99221 w 119070"/>
                <a:gd name="connsiteY809" fmla="*/ 47314 h 96209"/>
                <a:gd name="connsiteX810" fmla="*/ 99497 w 119070"/>
                <a:gd name="connsiteY810" fmla="*/ 47314 h 96209"/>
                <a:gd name="connsiteX811" fmla="*/ 99773 w 119070"/>
                <a:gd name="connsiteY811" fmla="*/ 47314 h 96209"/>
                <a:gd name="connsiteX812" fmla="*/ 100050 w 119070"/>
                <a:gd name="connsiteY812" fmla="*/ 47314 h 96209"/>
                <a:gd name="connsiteX813" fmla="*/ 100602 w 119070"/>
                <a:gd name="connsiteY813" fmla="*/ 47037 h 96209"/>
                <a:gd name="connsiteX814" fmla="*/ 101155 w 119070"/>
                <a:gd name="connsiteY814" fmla="*/ 47037 h 96209"/>
                <a:gd name="connsiteX815" fmla="*/ 101155 w 119070"/>
                <a:gd name="connsiteY815" fmla="*/ 47314 h 96209"/>
                <a:gd name="connsiteX816" fmla="*/ 101155 w 119070"/>
                <a:gd name="connsiteY816" fmla="*/ 47590 h 96209"/>
                <a:gd name="connsiteX817" fmla="*/ 101431 w 119070"/>
                <a:gd name="connsiteY817" fmla="*/ 47867 h 96209"/>
                <a:gd name="connsiteX818" fmla="*/ 101707 w 119070"/>
                <a:gd name="connsiteY818" fmla="*/ 47867 h 96209"/>
                <a:gd name="connsiteX819" fmla="*/ 101984 w 119070"/>
                <a:gd name="connsiteY819" fmla="*/ 47867 h 96209"/>
                <a:gd name="connsiteX820" fmla="*/ 101984 w 119070"/>
                <a:gd name="connsiteY820" fmla="*/ 48143 h 96209"/>
                <a:gd name="connsiteX821" fmla="*/ 102260 w 119070"/>
                <a:gd name="connsiteY821" fmla="*/ 48696 h 96209"/>
                <a:gd name="connsiteX822" fmla="*/ 102260 w 119070"/>
                <a:gd name="connsiteY822" fmla="*/ 48973 h 96209"/>
                <a:gd name="connsiteX823" fmla="*/ 102536 w 119070"/>
                <a:gd name="connsiteY823" fmla="*/ 48973 h 96209"/>
                <a:gd name="connsiteX824" fmla="*/ 102812 w 119070"/>
                <a:gd name="connsiteY824" fmla="*/ 49249 h 96209"/>
                <a:gd name="connsiteX825" fmla="*/ 103089 w 119070"/>
                <a:gd name="connsiteY825" fmla="*/ 49526 h 96209"/>
                <a:gd name="connsiteX826" fmla="*/ 103365 w 119070"/>
                <a:gd name="connsiteY826" fmla="*/ 49526 h 96209"/>
                <a:gd name="connsiteX827" fmla="*/ 103641 w 119070"/>
                <a:gd name="connsiteY827" fmla="*/ 49802 h 96209"/>
                <a:gd name="connsiteX828" fmla="*/ 103641 w 119070"/>
                <a:gd name="connsiteY828" fmla="*/ 50078 h 96209"/>
                <a:gd name="connsiteX829" fmla="*/ 103917 w 119070"/>
                <a:gd name="connsiteY829" fmla="*/ 50078 h 96209"/>
                <a:gd name="connsiteX830" fmla="*/ 104194 w 119070"/>
                <a:gd name="connsiteY830" fmla="*/ 50355 h 96209"/>
                <a:gd name="connsiteX831" fmla="*/ 104470 w 119070"/>
                <a:gd name="connsiteY831" fmla="*/ 50631 h 96209"/>
                <a:gd name="connsiteX832" fmla="*/ 104746 w 119070"/>
                <a:gd name="connsiteY832" fmla="*/ 50908 h 96209"/>
                <a:gd name="connsiteX833" fmla="*/ 105022 w 119070"/>
                <a:gd name="connsiteY833" fmla="*/ 51184 h 96209"/>
                <a:gd name="connsiteX834" fmla="*/ 105299 w 119070"/>
                <a:gd name="connsiteY834" fmla="*/ 51461 h 96209"/>
                <a:gd name="connsiteX835" fmla="*/ 105299 w 119070"/>
                <a:gd name="connsiteY835" fmla="*/ 51737 h 96209"/>
                <a:gd name="connsiteX836" fmla="*/ 105575 w 119070"/>
                <a:gd name="connsiteY836" fmla="*/ 52014 h 96209"/>
                <a:gd name="connsiteX837" fmla="*/ 105851 w 119070"/>
                <a:gd name="connsiteY837" fmla="*/ 52014 h 96209"/>
                <a:gd name="connsiteX838" fmla="*/ 105851 w 119070"/>
                <a:gd name="connsiteY838" fmla="*/ 51737 h 96209"/>
                <a:gd name="connsiteX839" fmla="*/ 106128 w 119070"/>
                <a:gd name="connsiteY839" fmla="*/ 51737 h 96209"/>
                <a:gd name="connsiteX840" fmla="*/ 106404 w 119070"/>
                <a:gd name="connsiteY840" fmla="*/ 51737 h 96209"/>
                <a:gd name="connsiteX841" fmla="*/ 106680 w 119070"/>
                <a:gd name="connsiteY841" fmla="*/ 51737 h 96209"/>
                <a:gd name="connsiteX842" fmla="*/ 106680 w 119070"/>
                <a:gd name="connsiteY842" fmla="*/ 52014 h 96209"/>
                <a:gd name="connsiteX843" fmla="*/ 106956 w 119070"/>
                <a:gd name="connsiteY843" fmla="*/ 52290 h 96209"/>
                <a:gd name="connsiteX844" fmla="*/ 106956 w 119070"/>
                <a:gd name="connsiteY844" fmla="*/ 52567 h 96209"/>
                <a:gd name="connsiteX845" fmla="*/ 107233 w 119070"/>
                <a:gd name="connsiteY845" fmla="*/ 52843 h 96209"/>
                <a:gd name="connsiteX846" fmla="*/ 107509 w 119070"/>
                <a:gd name="connsiteY846" fmla="*/ 52843 h 96209"/>
                <a:gd name="connsiteX847" fmla="*/ 107785 w 119070"/>
                <a:gd name="connsiteY847" fmla="*/ 52843 h 96209"/>
                <a:gd name="connsiteX848" fmla="*/ 108061 w 119070"/>
                <a:gd name="connsiteY848" fmla="*/ 53119 h 96209"/>
                <a:gd name="connsiteX849" fmla="*/ 108338 w 119070"/>
                <a:gd name="connsiteY849" fmla="*/ 53396 h 96209"/>
                <a:gd name="connsiteX850" fmla="*/ 108338 w 119070"/>
                <a:gd name="connsiteY850" fmla="*/ 53673 h 96209"/>
                <a:gd name="connsiteX851" fmla="*/ 108338 w 119070"/>
                <a:gd name="connsiteY851" fmla="*/ 53949 h 96209"/>
                <a:gd name="connsiteX852" fmla="*/ 108614 w 119070"/>
                <a:gd name="connsiteY852" fmla="*/ 53949 h 96209"/>
                <a:gd name="connsiteX853" fmla="*/ 108614 w 119070"/>
                <a:gd name="connsiteY853" fmla="*/ 54225 h 96209"/>
                <a:gd name="connsiteX854" fmla="*/ 108614 w 119070"/>
                <a:gd name="connsiteY854" fmla="*/ 54502 h 96209"/>
                <a:gd name="connsiteX855" fmla="*/ 108614 w 119070"/>
                <a:gd name="connsiteY855" fmla="*/ 54778 h 96209"/>
                <a:gd name="connsiteX856" fmla="*/ 108890 w 119070"/>
                <a:gd name="connsiteY856" fmla="*/ 55055 h 96209"/>
                <a:gd name="connsiteX857" fmla="*/ 108890 w 119070"/>
                <a:gd name="connsiteY857" fmla="*/ 55331 h 96209"/>
                <a:gd name="connsiteX858" fmla="*/ 109166 w 119070"/>
                <a:gd name="connsiteY858" fmla="*/ 55608 h 96209"/>
                <a:gd name="connsiteX859" fmla="*/ 108890 w 119070"/>
                <a:gd name="connsiteY859" fmla="*/ 56161 h 96209"/>
                <a:gd name="connsiteX860" fmla="*/ 108890 w 119070"/>
                <a:gd name="connsiteY860" fmla="*/ 56437 h 96209"/>
                <a:gd name="connsiteX861" fmla="*/ 108890 w 119070"/>
                <a:gd name="connsiteY861" fmla="*/ 56714 h 96209"/>
                <a:gd name="connsiteX862" fmla="*/ 109166 w 119070"/>
                <a:gd name="connsiteY862" fmla="*/ 56990 h 96209"/>
                <a:gd name="connsiteX863" fmla="*/ 109166 w 119070"/>
                <a:gd name="connsiteY863" fmla="*/ 57543 h 96209"/>
                <a:gd name="connsiteX864" fmla="*/ 108890 w 119070"/>
                <a:gd name="connsiteY864" fmla="*/ 57820 h 96209"/>
                <a:gd name="connsiteX865" fmla="*/ 108890 w 119070"/>
                <a:gd name="connsiteY865" fmla="*/ 58096 h 96209"/>
                <a:gd name="connsiteX866" fmla="*/ 108890 w 119070"/>
                <a:gd name="connsiteY866" fmla="*/ 58372 h 96209"/>
                <a:gd name="connsiteX867" fmla="*/ 108890 w 119070"/>
                <a:gd name="connsiteY867" fmla="*/ 58649 h 96209"/>
                <a:gd name="connsiteX868" fmla="*/ 108890 w 119070"/>
                <a:gd name="connsiteY868" fmla="*/ 58925 h 96209"/>
                <a:gd name="connsiteX869" fmla="*/ 109166 w 119070"/>
                <a:gd name="connsiteY869" fmla="*/ 58925 h 96209"/>
                <a:gd name="connsiteX870" fmla="*/ 109166 w 119070"/>
                <a:gd name="connsiteY870" fmla="*/ 59202 h 96209"/>
                <a:gd name="connsiteX871" fmla="*/ 109443 w 119070"/>
                <a:gd name="connsiteY871" fmla="*/ 59202 h 96209"/>
                <a:gd name="connsiteX872" fmla="*/ 109719 w 119070"/>
                <a:gd name="connsiteY872" fmla="*/ 59202 h 96209"/>
                <a:gd name="connsiteX873" fmla="*/ 109719 w 119070"/>
                <a:gd name="connsiteY873" fmla="*/ 59478 h 96209"/>
                <a:gd name="connsiteX874" fmla="*/ 109443 w 119070"/>
                <a:gd name="connsiteY874" fmla="*/ 59755 h 96209"/>
                <a:gd name="connsiteX875" fmla="*/ 109443 w 119070"/>
                <a:gd name="connsiteY875" fmla="*/ 60031 h 96209"/>
                <a:gd name="connsiteX876" fmla="*/ 109719 w 119070"/>
                <a:gd name="connsiteY876" fmla="*/ 60307 h 96209"/>
                <a:gd name="connsiteX877" fmla="*/ 109995 w 119070"/>
                <a:gd name="connsiteY877" fmla="*/ 60307 h 96209"/>
                <a:gd name="connsiteX878" fmla="*/ 109995 w 119070"/>
                <a:gd name="connsiteY878" fmla="*/ 60584 h 96209"/>
                <a:gd name="connsiteX879" fmla="*/ 110272 w 119070"/>
                <a:gd name="connsiteY879" fmla="*/ 60307 h 96209"/>
                <a:gd name="connsiteX880" fmla="*/ 110548 w 119070"/>
                <a:gd name="connsiteY880" fmla="*/ 60307 h 96209"/>
                <a:gd name="connsiteX881" fmla="*/ 110824 w 119070"/>
                <a:gd name="connsiteY881" fmla="*/ 60307 h 96209"/>
                <a:gd name="connsiteX882" fmla="*/ 111100 w 119070"/>
                <a:gd name="connsiteY882" fmla="*/ 60861 h 96209"/>
                <a:gd name="connsiteX883" fmla="*/ 111377 w 119070"/>
                <a:gd name="connsiteY883" fmla="*/ 61137 h 96209"/>
                <a:gd name="connsiteX884" fmla="*/ 111653 w 119070"/>
                <a:gd name="connsiteY884" fmla="*/ 61137 h 96209"/>
                <a:gd name="connsiteX885" fmla="*/ 111929 w 119070"/>
                <a:gd name="connsiteY885" fmla="*/ 61413 h 96209"/>
                <a:gd name="connsiteX886" fmla="*/ 112205 w 119070"/>
                <a:gd name="connsiteY886" fmla="*/ 61690 h 96209"/>
                <a:gd name="connsiteX887" fmla="*/ 112205 w 119070"/>
                <a:gd name="connsiteY887" fmla="*/ 61967 h 96209"/>
                <a:gd name="connsiteX888" fmla="*/ 112482 w 119070"/>
                <a:gd name="connsiteY888" fmla="*/ 62243 h 96209"/>
                <a:gd name="connsiteX889" fmla="*/ 112482 w 119070"/>
                <a:gd name="connsiteY889" fmla="*/ 62519 h 96209"/>
                <a:gd name="connsiteX890" fmla="*/ 112482 w 119070"/>
                <a:gd name="connsiteY890" fmla="*/ 62796 h 96209"/>
                <a:gd name="connsiteX891" fmla="*/ 112758 w 119070"/>
                <a:gd name="connsiteY891" fmla="*/ 63072 h 96209"/>
                <a:gd name="connsiteX892" fmla="*/ 113034 w 119070"/>
                <a:gd name="connsiteY892" fmla="*/ 63072 h 96209"/>
                <a:gd name="connsiteX893" fmla="*/ 113310 w 119070"/>
                <a:gd name="connsiteY893" fmla="*/ 63072 h 96209"/>
                <a:gd name="connsiteX894" fmla="*/ 113587 w 119070"/>
                <a:gd name="connsiteY894" fmla="*/ 63349 h 96209"/>
                <a:gd name="connsiteX895" fmla="*/ 113587 w 119070"/>
                <a:gd name="connsiteY895" fmla="*/ 63902 h 96209"/>
                <a:gd name="connsiteX896" fmla="*/ 113587 w 119070"/>
                <a:gd name="connsiteY896" fmla="*/ 64178 h 96209"/>
                <a:gd name="connsiteX897" fmla="*/ 113587 w 119070"/>
                <a:gd name="connsiteY897" fmla="*/ 64454 h 96209"/>
                <a:gd name="connsiteX898" fmla="*/ 113587 w 119070"/>
                <a:gd name="connsiteY898" fmla="*/ 64731 h 96209"/>
                <a:gd name="connsiteX899" fmla="*/ 113863 w 119070"/>
                <a:gd name="connsiteY899" fmla="*/ 65008 h 96209"/>
                <a:gd name="connsiteX900" fmla="*/ 114139 w 119070"/>
                <a:gd name="connsiteY900" fmla="*/ 65008 h 96209"/>
                <a:gd name="connsiteX901" fmla="*/ 114416 w 119070"/>
                <a:gd name="connsiteY901" fmla="*/ 65008 h 96209"/>
                <a:gd name="connsiteX902" fmla="*/ 114692 w 119070"/>
                <a:gd name="connsiteY902" fmla="*/ 65008 h 96209"/>
                <a:gd name="connsiteX903" fmla="*/ 114968 w 119070"/>
                <a:gd name="connsiteY903" fmla="*/ 65284 h 96209"/>
                <a:gd name="connsiteX904" fmla="*/ 115244 w 119070"/>
                <a:gd name="connsiteY904" fmla="*/ 65560 h 96209"/>
                <a:gd name="connsiteX905" fmla="*/ 115244 w 119070"/>
                <a:gd name="connsiteY905" fmla="*/ 65837 h 96209"/>
                <a:gd name="connsiteX906" fmla="*/ 115244 w 119070"/>
                <a:gd name="connsiteY906" fmla="*/ 66113 h 96209"/>
                <a:gd name="connsiteX907" fmla="*/ 115244 w 119070"/>
                <a:gd name="connsiteY907" fmla="*/ 66390 h 96209"/>
                <a:gd name="connsiteX908" fmla="*/ 115521 w 119070"/>
                <a:gd name="connsiteY908" fmla="*/ 66666 h 96209"/>
                <a:gd name="connsiteX909" fmla="*/ 115521 w 119070"/>
                <a:gd name="connsiteY909" fmla="*/ 66943 h 96209"/>
                <a:gd name="connsiteX910" fmla="*/ 115797 w 119070"/>
                <a:gd name="connsiteY910" fmla="*/ 66943 h 96209"/>
                <a:gd name="connsiteX911" fmla="*/ 115797 w 119070"/>
                <a:gd name="connsiteY911" fmla="*/ 67219 h 96209"/>
                <a:gd name="connsiteX912" fmla="*/ 115797 w 119070"/>
                <a:gd name="connsiteY912" fmla="*/ 67496 h 96209"/>
                <a:gd name="connsiteX913" fmla="*/ 115797 w 119070"/>
                <a:gd name="connsiteY913" fmla="*/ 67772 h 96209"/>
                <a:gd name="connsiteX914" fmla="*/ 116073 w 119070"/>
                <a:gd name="connsiteY914" fmla="*/ 67772 h 96209"/>
                <a:gd name="connsiteX915" fmla="*/ 116073 w 119070"/>
                <a:gd name="connsiteY915" fmla="*/ 68049 h 96209"/>
                <a:gd name="connsiteX916" fmla="*/ 116073 w 119070"/>
                <a:gd name="connsiteY916" fmla="*/ 68325 h 96209"/>
                <a:gd name="connsiteX917" fmla="*/ 115797 w 119070"/>
                <a:gd name="connsiteY917" fmla="*/ 68325 h 96209"/>
                <a:gd name="connsiteX918" fmla="*/ 115521 w 119070"/>
                <a:gd name="connsiteY918" fmla="*/ 68601 h 96209"/>
                <a:gd name="connsiteX919" fmla="*/ 115521 w 119070"/>
                <a:gd name="connsiteY919" fmla="*/ 68878 h 96209"/>
                <a:gd name="connsiteX920" fmla="*/ 115521 w 119070"/>
                <a:gd name="connsiteY920" fmla="*/ 69431 h 96209"/>
                <a:gd name="connsiteX921" fmla="*/ 115521 w 119070"/>
                <a:gd name="connsiteY921" fmla="*/ 69707 h 96209"/>
                <a:gd name="connsiteX922" fmla="*/ 115521 w 119070"/>
                <a:gd name="connsiteY922" fmla="*/ 69984 h 96209"/>
                <a:gd name="connsiteX923" fmla="*/ 115521 w 119070"/>
                <a:gd name="connsiteY923" fmla="*/ 70260 h 96209"/>
                <a:gd name="connsiteX924" fmla="*/ 115521 w 119070"/>
                <a:gd name="connsiteY924" fmla="*/ 70537 h 96209"/>
                <a:gd name="connsiteX925" fmla="*/ 115521 w 119070"/>
                <a:gd name="connsiteY925" fmla="*/ 70813 h 96209"/>
                <a:gd name="connsiteX926" fmla="*/ 115521 w 119070"/>
                <a:gd name="connsiteY926" fmla="*/ 71090 h 96209"/>
                <a:gd name="connsiteX927" fmla="*/ 115797 w 119070"/>
                <a:gd name="connsiteY927" fmla="*/ 71366 h 96209"/>
                <a:gd name="connsiteX928" fmla="*/ 116073 w 119070"/>
                <a:gd name="connsiteY928" fmla="*/ 71366 h 96209"/>
                <a:gd name="connsiteX929" fmla="*/ 116349 w 119070"/>
                <a:gd name="connsiteY929" fmla="*/ 71643 h 96209"/>
                <a:gd name="connsiteX930" fmla="*/ 116625 w 119070"/>
                <a:gd name="connsiteY930" fmla="*/ 71643 h 96209"/>
                <a:gd name="connsiteX931" fmla="*/ 116625 w 119070"/>
                <a:gd name="connsiteY931" fmla="*/ 71919 h 96209"/>
                <a:gd name="connsiteX932" fmla="*/ 116625 w 119070"/>
                <a:gd name="connsiteY932" fmla="*/ 72196 h 96209"/>
                <a:gd name="connsiteX933" fmla="*/ 116625 w 119070"/>
                <a:gd name="connsiteY933" fmla="*/ 72472 h 96209"/>
                <a:gd name="connsiteX934" fmla="*/ 116902 w 119070"/>
                <a:gd name="connsiteY934" fmla="*/ 72748 h 96209"/>
                <a:gd name="connsiteX935" fmla="*/ 116902 w 119070"/>
                <a:gd name="connsiteY935" fmla="*/ 73025 h 96209"/>
                <a:gd name="connsiteX936" fmla="*/ 117178 w 119070"/>
                <a:gd name="connsiteY936" fmla="*/ 73301 h 96209"/>
                <a:gd name="connsiteX937" fmla="*/ 117454 w 119070"/>
                <a:gd name="connsiteY937" fmla="*/ 73301 h 96209"/>
                <a:gd name="connsiteX938" fmla="*/ 117454 w 119070"/>
                <a:gd name="connsiteY938" fmla="*/ 73578 h 96209"/>
                <a:gd name="connsiteX939" fmla="*/ 117731 w 119070"/>
                <a:gd name="connsiteY939" fmla="*/ 73578 h 96209"/>
                <a:gd name="connsiteX940" fmla="*/ 118007 w 119070"/>
                <a:gd name="connsiteY940" fmla="*/ 73854 h 96209"/>
                <a:gd name="connsiteX941" fmla="*/ 118007 w 119070"/>
                <a:gd name="connsiteY941" fmla="*/ 74131 h 96209"/>
                <a:gd name="connsiteX942" fmla="*/ 118007 w 119070"/>
                <a:gd name="connsiteY942" fmla="*/ 74407 h 96209"/>
                <a:gd name="connsiteX943" fmla="*/ 118007 w 119070"/>
                <a:gd name="connsiteY943" fmla="*/ 74684 h 96209"/>
                <a:gd name="connsiteX944" fmla="*/ 118283 w 119070"/>
                <a:gd name="connsiteY944" fmla="*/ 74684 h 96209"/>
                <a:gd name="connsiteX945" fmla="*/ 118560 w 119070"/>
                <a:gd name="connsiteY945" fmla="*/ 74960 h 96209"/>
                <a:gd name="connsiteX946" fmla="*/ 118560 w 119070"/>
                <a:gd name="connsiteY946" fmla="*/ 75237 h 96209"/>
                <a:gd name="connsiteX947" fmla="*/ 118836 w 119070"/>
                <a:gd name="connsiteY947" fmla="*/ 75513 h 96209"/>
                <a:gd name="connsiteX948" fmla="*/ 118836 w 119070"/>
                <a:gd name="connsiteY948" fmla="*/ 75790 h 96209"/>
                <a:gd name="connsiteX949" fmla="*/ 118836 w 119070"/>
                <a:gd name="connsiteY949" fmla="*/ 76066 h 96209"/>
                <a:gd name="connsiteX950" fmla="*/ 119112 w 119070"/>
                <a:gd name="connsiteY950" fmla="*/ 76342 h 96209"/>
                <a:gd name="connsiteX951" fmla="*/ 119112 w 119070"/>
                <a:gd name="connsiteY951" fmla="*/ 76619 h 96209"/>
                <a:gd name="connsiteX952" fmla="*/ 118836 w 119070"/>
                <a:gd name="connsiteY952" fmla="*/ 76619 h 96209"/>
                <a:gd name="connsiteX953" fmla="*/ 118560 w 119070"/>
                <a:gd name="connsiteY953" fmla="*/ 76619 h 96209"/>
                <a:gd name="connsiteX954" fmla="*/ 118560 w 119070"/>
                <a:gd name="connsiteY954" fmla="*/ 76342 h 96209"/>
                <a:gd name="connsiteX955" fmla="*/ 118560 w 119070"/>
                <a:gd name="connsiteY955" fmla="*/ 76619 h 96209"/>
                <a:gd name="connsiteX956" fmla="*/ 118560 w 119070"/>
                <a:gd name="connsiteY956" fmla="*/ 76895 h 96209"/>
                <a:gd name="connsiteX957" fmla="*/ 118560 w 119070"/>
                <a:gd name="connsiteY957" fmla="*/ 77172 h 96209"/>
                <a:gd name="connsiteX958" fmla="*/ 118007 w 119070"/>
                <a:gd name="connsiteY958" fmla="*/ 77172 h 96209"/>
                <a:gd name="connsiteX959" fmla="*/ 117731 w 119070"/>
                <a:gd name="connsiteY959" fmla="*/ 76895 h 96209"/>
                <a:gd name="connsiteX960" fmla="*/ 117454 w 119070"/>
                <a:gd name="connsiteY960" fmla="*/ 76895 h 96209"/>
                <a:gd name="connsiteX961" fmla="*/ 117178 w 119070"/>
                <a:gd name="connsiteY961" fmla="*/ 76895 h 96209"/>
                <a:gd name="connsiteX962" fmla="*/ 116625 w 119070"/>
                <a:gd name="connsiteY962" fmla="*/ 77172 h 96209"/>
                <a:gd name="connsiteX963" fmla="*/ 116349 w 119070"/>
                <a:gd name="connsiteY963" fmla="*/ 77172 h 96209"/>
                <a:gd name="connsiteX964" fmla="*/ 115797 w 119070"/>
                <a:gd name="connsiteY964" fmla="*/ 77448 h 96209"/>
                <a:gd name="connsiteX965" fmla="*/ 115521 w 119070"/>
                <a:gd name="connsiteY965" fmla="*/ 77448 h 96209"/>
                <a:gd name="connsiteX966" fmla="*/ 115244 w 119070"/>
                <a:gd name="connsiteY966" fmla="*/ 77448 h 96209"/>
                <a:gd name="connsiteX967" fmla="*/ 114968 w 119070"/>
                <a:gd name="connsiteY967" fmla="*/ 77172 h 96209"/>
                <a:gd name="connsiteX968" fmla="*/ 114692 w 119070"/>
                <a:gd name="connsiteY968" fmla="*/ 77172 h 96209"/>
                <a:gd name="connsiteX969" fmla="*/ 114416 w 119070"/>
                <a:gd name="connsiteY969" fmla="*/ 77172 h 96209"/>
                <a:gd name="connsiteX970" fmla="*/ 114139 w 119070"/>
                <a:gd name="connsiteY970" fmla="*/ 77448 h 96209"/>
                <a:gd name="connsiteX971" fmla="*/ 113863 w 119070"/>
                <a:gd name="connsiteY971" fmla="*/ 77448 h 96209"/>
                <a:gd name="connsiteX972" fmla="*/ 113587 w 119070"/>
                <a:gd name="connsiteY972" fmla="*/ 77448 h 96209"/>
                <a:gd name="connsiteX973" fmla="*/ 113310 w 119070"/>
                <a:gd name="connsiteY973" fmla="*/ 77448 h 96209"/>
                <a:gd name="connsiteX974" fmla="*/ 113310 w 119070"/>
                <a:gd name="connsiteY974" fmla="*/ 77172 h 96209"/>
                <a:gd name="connsiteX975" fmla="*/ 113034 w 119070"/>
                <a:gd name="connsiteY975" fmla="*/ 77172 h 96209"/>
                <a:gd name="connsiteX976" fmla="*/ 112758 w 119070"/>
                <a:gd name="connsiteY976" fmla="*/ 76895 h 96209"/>
                <a:gd name="connsiteX977" fmla="*/ 112758 w 119070"/>
                <a:gd name="connsiteY977" fmla="*/ 76619 h 96209"/>
                <a:gd name="connsiteX978" fmla="*/ 112758 w 119070"/>
                <a:gd name="connsiteY978" fmla="*/ 76342 h 96209"/>
                <a:gd name="connsiteX979" fmla="*/ 112482 w 119070"/>
                <a:gd name="connsiteY979" fmla="*/ 76342 h 96209"/>
                <a:gd name="connsiteX980" fmla="*/ 112205 w 119070"/>
                <a:gd name="connsiteY980" fmla="*/ 76066 h 96209"/>
                <a:gd name="connsiteX981" fmla="*/ 112205 w 119070"/>
                <a:gd name="connsiteY981" fmla="*/ 76342 h 96209"/>
                <a:gd name="connsiteX982" fmla="*/ 111929 w 119070"/>
                <a:gd name="connsiteY982" fmla="*/ 76342 h 96209"/>
                <a:gd name="connsiteX983" fmla="*/ 111653 w 119070"/>
                <a:gd name="connsiteY983" fmla="*/ 76342 h 96209"/>
                <a:gd name="connsiteX984" fmla="*/ 111377 w 119070"/>
                <a:gd name="connsiteY984" fmla="*/ 76342 h 96209"/>
                <a:gd name="connsiteX985" fmla="*/ 111100 w 119070"/>
                <a:gd name="connsiteY985" fmla="*/ 76066 h 96209"/>
                <a:gd name="connsiteX986" fmla="*/ 110824 w 119070"/>
                <a:gd name="connsiteY986" fmla="*/ 76066 h 96209"/>
                <a:gd name="connsiteX987" fmla="*/ 110548 w 119070"/>
                <a:gd name="connsiteY987" fmla="*/ 75790 h 96209"/>
                <a:gd name="connsiteX988" fmla="*/ 110548 w 119070"/>
                <a:gd name="connsiteY988" fmla="*/ 75513 h 96209"/>
                <a:gd name="connsiteX989" fmla="*/ 110272 w 119070"/>
                <a:gd name="connsiteY989" fmla="*/ 75513 h 96209"/>
                <a:gd name="connsiteX990" fmla="*/ 109995 w 119070"/>
                <a:gd name="connsiteY990" fmla="*/ 75513 h 96209"/>
                <a:gd name="connsiteX991" fmla="*/ 109719 w 119070"/>
                <a:gd name="connsiteY991" fmla="*/ 75513 h 96209"/>
                <a:gd name="connsiteX992" fmla="*/ 109443 w 119070"/>
                <a:gd name="connsiteY992" fmla="*/ 75513 h 96209"/>
                <a:gd name="connsiteX993" fmla="*/ 109166 w 119070"/>
                <a:gd name="connsiteY993" fmla="*/ 75513 h 96209"/>
                <a:gd name="connsiteX994" fmla="*/ 108890 w 119070"/>
                <a:gd name="connsiteY994" fmla="*/ 75513 h 96209"/>
                <a:gd name="connsiteX995" fmla="*/ 108890 w 119070"/>
                <a:gd name="connsiteY995" fmla="*/ 75790 h 96209"/>
                <a:gd name="connsiteX996" fmla="*/ 108890 w 119070"/>
                <a:gd name="connsiteY996" fmla="*/ 76066 h 96209"/>
                <a:gd name="connsiteX997" fmla="*/ 109166 w 119070"/>
                <a:gd name="connsiteY997" fmla="*/ 76066 h 96209"/>
                <a:gd name="connsiteX998" fmla="*/ 109443 w 119070"/>
                <a:gd name="connsiteY998" fmla="*/ 76342 h 96209"/>
                <a:gd name="connsiteX999" fmla="*/ 109443 w 119070"/>
                <a:gd name="connsiteY999" fmla="*/ 76619 h 96209"/>
                <a:gd name="connsiteX1000" fmla="*/ 109719 w 119070"/>
                <a:gd name="connsiteY1000" fmla="*/ 76619 h 96209"/>
                <a:gd name="connsiteX1001" fmla="*/ 109719 w 119070"/>
                <a:gd name="connsiteY1001" fmla="*/ 76895 h 96209"/>
                <a:gd name="connsiteX1002" fmla="*/ 109719 w 119070"/>
                <a:gd name="connsiteY1002" fmla="*/ 77172 h 96209"/>
                <a:gd name="connsiteX1003" fmla="*/ 109719 w 119070"/>
                <a:gd name="connsiteY1003" fmla="*/ 77448 h 96209"/>
                <a:gd name="connsiteX1004" fmla="*/ 109443 w 119070"/>
                <a:gd name="connsiteY1004" fmla="*/ 77725 h 96209"/>
                <a:gd name="connsiteX1005" fmla="*/ 109166 w 119070"/>
                <a:gd name="connsiteY1005" fmla="*/ 78001 h 96209"/>
                <a:gd name="connsiteX1006" fmla="*/ 108890 w 119070"/>
                <a:gd name="connsiteY1006" fmla="*/ 78278 h 96209"/>
                <a:gd name="connsiteX1007" fmla="*/ 108614 w 119070"/>
                <a:gd name="connsiteY1007" fmla="*/ 78554 h 96209"/>
                <a:gd name="connsiteX1008" fmla="*/ 108338 w 119070"/>
                <a:gd name="connsiteY1008" fmla="*/ 78554 h 96209"/>
                <a:gd name="connsiteX1009" fmla="*/ 108061 w 119070"/>
                <a:gd name="connsiteY1009" fmla="*/ 78831 h 96209"/>
                <a:gd name="connsiteX1010" fmla="*/ 107785 w 119070"/>
                <a:gd name="connsiteY1010" fmla="*/ 78831 h 96209"/>
                <a:gd name="connsiteX1011" fmla="*/ 107509 w 119070"/>
                <a:gd name="connsiteY1011" fmla="*/ 79107 h 96209"/>
                <a:gd name="connsiteX1012" fmla="*/ 107509 w 119070"/>
                <a:gd name="connsiteY1012" fmla="*/ 79384 h 96209"/>
                <a:gd name="connsiteX1013" fmla="*/ 107509 w 119070"/>
                <a:gd name="connsiteY1013" fmla="*/ 79660 h 96209"/>
                <a:gd name="connsiteX1014" fmla="*/ 107509 w 119070"/>
                <a:gd name="connsiteY1014" fmla="*/ 79937 h 96209"/>
                <a:gd name="connsiteX1015" fmla="*/ 107509 w 119070"/>
                <a:gd name="connsiteY1015" fmla="*/ 80213 h 96209"/>
                <a:gd name="connsiteX1016" fmla="*/ 107509 w 119070"/>
                <a:gd name="connsiteY1016" fmla="*/ 80766 h 96209"/>
                <a:gd name="connsiteX1017" fmla="*/ 107509 w 119070"/>
                <a:gd name="connsiteY1017" fmla="*/ 81319 h 96209"/>
                <a:gd name="connsiteX1018" fmla="*/ 107509 w 119070"/>
                <a:gd name="connsiteY1018" fmla="*/ 81872 h 96209"/>
                <a:gd name="connsiteX1019" fmla="*/ 107233 w 119070"/>
                <a:gd name="connsiteY1019" fmla="*/ 81872 h 96209"/>
                <a:gd name="connsiteX1020" fmla="*/ 106956 w 119070"/>
                <a:gd name="connsiteY1020" fmla="*/ 82148 h 96209"/>
                <a:gd name="connsiteX1021" fmla="*/ 106404 w 119070"/>
                <a:gd name="connsiteY1021" fmla="*/ 82148 h 96209"/>
                <a:gd name="connsiteX1022" fmla="*/ 105575 w 119070"/>
                <a:gd name="connsiteY1022" fmla="*/ 82148 h 96209"/>
                <a:gd name="connsiteX1023" fmla="*/ 104746 w 119070"/>
                <a:gd name="connsiteY1023" fmla="*/ 82148 h 96209"/>
                <a:gd name="connsiteX1024" fmla="*/ 104194 w 119070"/>
                <a:gd name="connsiteY1024" fmla="*/ 82148 h 96209"/>
                <a:gd name="connsiteX1025" fmla="*/ 102260 w 119070"/>
                <a:gd name="connsiteY1025" fmla="*/ 82148 h 96209"/>
                <a:gd name="connsiteX1026" fmla="*/ 101155 w 119070"/>
                <a:gd name="connsiteY1026" fmla="*/ 82425 h 96209"/>
                <a:gd name="connsiteX1027" fmla="*/ 100879 w 119070"/>
                <a:gd name="connsiteY1027" fmla="*/ 82425 h 96209"/>
                <a:gd name="connsiteX1028" fmla="*/ 100602 w 119070"/>
                <a:gd name="connsiteY1028" fmla="*/ 82425 h 96209"/>
                <a:gd name="connsiteX1029" fmla="*/ 100326 w 119070"/>
                <a:gd name="connsiteY1029" fmla="*/ 82425 h 96209"/>
                <a:gd name="connsiteX1030" fmla="*/ 100050 w 119070"/>
                <a:gd name="connsiteY1030" fmla="*/ 82425 h 96209"/>
                <a:gd name="connsiteX1031" fmla="*/ 99773 w 119070"/>
                <a:gd name="connsiteY1031" fmla="*/ 82425 h 96209"/>
                <a:gd name="connsiteX1032" fmla="*/ 99497 w 119070"/>
                <a:gd name="connsiteY1032" fmla="*/ 82425 h 96209"/>
                <a:gd name="connsiteX1033" fmla="*/ 99221 w 119070"/>
                <a:gd name="connsiteY1033" fmla="*/ 82425 h 96209"/>
                <a:gd name="connsiteX1034" fmla="*/ 98945 w 119070"/>
                <a:gd name="connsiteY1034" fmla="*/ 82425 h 96209"/>
                <a:gd name="connsiteX1035" fmla="*/ 98668 w 119070"/>
                <a:gd name="connsiteY1035" fmla="*/ 82425 h 96209"/>
                <a:gd name="connsiteX1036" fmla="*/ 98392 w 119070"/>
                <a:gd name="connsiteY1036" fmla="*/ 82425 h 96209"/>
                <a:gd name="connsiteX1037" fmla="*/ 98116 w 119070"/>
                <a:gd name="connsiteY1037" fmla="*/ 82425 h 96209"/>
                <a:gd name="connsiteX1038" fmla="*/ 97840 w 119070"/>
                <a:gd name="connsiteY1038" fmla="*/ 82425 h 96209"/>
                <a:gd name="connsiteX1039" fmla="*/ 97563 w 119070"/>
                <a:gd name="connsiteY1039" fmla="*/ 82425 h 96209"/>
                <a:gd name="connsiteX1040" fmla="*/ 97287 w 119070"/>
                <a:gd name="connsiteY1040" fmla="*/ 82425 h 96209"/>
                <a:gd name="connsiteX1041" fmla="*/ 97011 w 119070"/>
                <a:gd name="connsiteY1041" fmla="*/ 82425 h 96209"/>
                <a:gd name="connsiteX1042" fmla="*/ 96735 w 119070"/>
                <a:gd name="connsiteY1042" fmla="*/ 82425 h 96209"/>
                <a:gd name="connsiteX1043" fmla="*/ 96735 w 119070"/>
                <a:gd name="connsiteY1043" fmla="*/ 82701 h 96209"/>
                <a:gd name="connsiteX1044" fmla="*/ 97011 w 119070"/>
                <a:gd name="connsiteY1044" fmla="*/ 82701 h 96209"/>
                <a:gd name="connsiteX1045" fmla="*/ 97011 w 119070"/>
                <a:gd name="connsiteY1045" fmla="*/ 82978 h 96209"/>
                <a:gd name="connsiteX1046" fmla="*/ 97011 w 119070"/>
                <a:gd name="connsiteY1046" fmla="*/ 83254 h 96209"/>
                <a:gd name="connsiteX1047" fmla="*/ 97011 w 119070"/>
                <a:gd name="connsiteY1047" fmla="*/ 83530 h 96209"/>
                <a:gd name="connsiteX1048" fmla="*/ 97011 w 119070"/>
                <a:gd name="connsiteY1048" fmla="*/ 83807 h 96209"/>
                <a:gd name="connsiteX1049" fmla="*/ 97011 w 119070"/>
                <a:gd name="connsiteY1049" fmla="*/ 84084 h 96209"/>
                <a:gd name="connsiteX1050" fmla="*/ 97287 w 119070"/>
                <a:gd name="connsiteY1050" fmla="*/ 84084 h 96209"/>
                <a:gd name="connsiteX1051" fmla="*/ 97287 w 119070"/>
                <a:gd name="connsiteY1051" fmla="*/ 84360 h 96209"/>
                <a:gd name="connsiteX1052" fmla="*/ 97563 w 119070"/>
                <a:gd name="connsiteY1052" fmla="*/ 84360 h 96209"/>
                <a:gd name="connsiteX1053" fmla="*/ 97563 w 119070"/>
                <a:gd name="connsiteY1053" fmla="*/ 84636 h 96209"/>
                <a:gd name="connsiteX1054" fmla="*/ 97840 w 119070"/>
                <a:gd name="connsiteY1054" fmla="*/ 84636 h 96209"/>
                <a:gd name="connsiteX1055" fmla="*/ 97840 w 119070"/>
                <a:gd name="connsiteY1055" fmla="*/ 84913 h 96209"/>
                <a:gd name="connsiteX1056" fmla="*/ 98116 w 119070"/>
                <a:gd name="connsiteY1056" fmla="*/ 84913 h 96209"/>
                <a:gd name="connsiteX1057" fmla="*/ 97840 w 119070"/>
                <a:gd name="connsiteY1057" fmla="*/ 85189 h 96209"/>
                <a:gd name="connsiteX1058" fmla="*/ 97563 w 119070"/>
                <a:gd name="connsiteY1058" fmla="*/ 85189 h 96209"/>
                <a:gd name="connsiteX1059" fmla="*/ 97287 w 119070"/>
                <a:gd name="connsiteY1059" fmla="*/ 85189 h 96209"/>
                <a:gd name="connsiteX1060" fmla="*/ 97287 w 119070"/>
                <a:gd name="connsiteY1060" fmla="*/ 84913 h 96209"/>
                <a:gd name="connsiteX1061" fmla="*/ 97011 w 119070"/>
                <a:gd name="connsiteY1061" fmla="*/ 84913 h 96209"/>
                <a:gd name="connsiteX1062" fmla="*/ 96735 w 119070"/>
                <a:gd name="connsiteY1062" fmla="*/ 84913 h 96209"/>
                <a:gd name="connsiteX1063" fmla="*/ 96458 w 119070"/>
                <a:gd name="connsiteY1063" fmla="*/ 84913 h 96209"/>
                <a:gd name="connsiteX1064" fmla="*/ 96182 w 119070"/>
                <a:gd name="connsiteY1064" fmla="*/ 84913 h 96209"/>
                <a:gd name="connsiteX1065" fmla="*/ 96182 w 119070"/>
                <a:gd name="connsiteY1065" fmla="*/ 85189 h 96209"/>
                <a:gd name="connsiteX1066" fmla="*/ 95906 w 119070"/>
                <a:gd name="connsiteY1066" fmla="*/ 85189 h 96209"/>
                <a:gd name="connsiteX1067" fmla="*/ 95629 w 119070"/>
                <a:gd name="connsiteY1067" fmla="*/ 85189 h 96209"/>
                <a:gd name="connsiteX1068" fmla="*/ 95353 w 119070"/>
                <a:gd name="connsiteY1068" fmla="*/ 85189 h 96209"/>
                <a:gd name="connsiteX1069" fmla="*/ 95353 w 119070"/>
                <a:gd name="connsiteY1069" fmla="*/ 85466 h 96209"/>
                <a:gd name="connsiteX1070" fmla="*/ 95077 w 119070"/>
                <a:gd name="connsiteY1070" fmla="*/ 85466 h 96209"/>
                <a:gd name="connsiteX1071" fmla="*/ 95077 w 119070"/>
                <a:gd name="connsiteY1071" fmla="*/ 85742 h 96209"/>
                <a:gd name="connsiteX1072" fmla="*/ 94801 w 119070"/>
                <a:gd name="connsiteY1072" fmla="*/ 85742 h 96209"/>
                <a:gd name="connsiteX1073" fmla="*/ 94524 w 119070"/>
                <a:gd name="connsiteY1073" fmla="*/ 86019 h 96209"/>
                <a:gd name="connsiteX1074" fmla="*/ 94524 w 119070"/>
                <a:gd name="connsiteY1074" fmla="*/ 85742 h 96209"/>
                <a:gd name="connsiteX1075" fmla="*/ 94248 w 119070"/>
                <a:gd name="connsiteY1075" fmla="*/ 85742 h 96209"/>
                <a:gd name="connsiteX1076" fmla="*/ 94248 w 119070"/>
                <a:gd name="connsiteY1076" fmla="*/ 85466 h 96209"/>
                <a:gd name="connsiteX1077" fmla="*/ 93972 w 119070"/>
                <a:gd name="connsiteY1077" fmla="*/ 85466 h 96209"/>
                <a:gd name="connsiteX1078" fmla="*/ 93972 w 119070"/>
                <a:gd name="connsiteY1078" fmla="*/ 85742 h 96209"/>
                <a:gd name="connsiteX1079" fmla="*/ 93696 w 119070"/>
                <a:gd name="connsiteY1079" fmla="*/ 85742 h 96209"/>
                <a:gd name="connsiteX1080" fmla="*/ 93696 w 119070"/>
                <a:gd name="connsiteY1080" fmla="*/ 86019 h 96209"/>
                <a:gd name="connsiteX1081" fmla="*/ 93419 w 119070"/>
                <a:gd name="connsiteY1081" fmla="*/ 86019 h 96209"/>
                <a:gd name="connsiteX1082" fmla="*/ 93143 w 119070"/>
                <a:gd name="connsiteY1082" fmla="*/ 86019 h 96209"/>
                <a:gd name="connsiteX1083" fmla="*/ 92867 w 119070"/>
                <a:gd name="connsiteY1083" fmla="*/ 86019 h 96209"/>
                <a:gd name="connsiteX1084" fmla="*/ 92867 w 119070"/>
                <a:gd name="connsiteY1084" fmla="*/ 85742 h 96209"/>
                <a:gd name="connsiteX1085" fmla="*/ 92591 w 119070"/>
                <a:gd name="connsiteY1085" fmla="*/ 85742 h 96209"/>
                <a:gd name="connsiteX1086" fmla="*/ 92314 w 119070"/>
                <a:gd name="connsiteY1086" fmla="*/ 85742 h 96209"/>
                <a:gd name="connsiteX1087" fmla="*/ 92038 w 119070"/>
                <a:gd name="connsiteY1087" fmla="*/ 85466 h 96209"/>
                <a:gd name="connsiteX1088" fmla="*/ 91762 w 119070"/>
                <a:gd name="connsiteY1088" fmla="*/ 85466 h 96209"/>
                <a:gd name="connsiteX1089" fmla="*/ 91762 w 119070"/>
                <a:gd name="connsiteY1089" fmla="*/ 85189 h 96209"/>
                <a:gd name="connsiteX1090" fmla="*/ 91485 w 119070"/>
                <a:gd name="connsiteY1090" fmla="*/ 85189 h 96209"/>
                <a:gd name="connsiteX1091" fmla="*/ 91485 w 119070"/>
                <a:gd name="connsiteY1091" fmla="*/ 84913 h 96209"/>
                <a:gd name="connsiteX1092" fmla="*/ 91209 w 119070"/>
                <a:gd name="connsiteY1092" fmla="*/ 85189 h 96209"/>
                <a:gd name="connsiteX1093" fmla="*/ 90933 w 119070"/>
                <a:gd name="connsiteY1093" fmla="*/ 85189 h 96209"/>
                <a:gd name="connsiteX1094" fmla="*/ 90933 w 119070"/>
                <a:gd name="connsiteY1094" fmla="*/ 84913 h 96209"/>
                <a:gd name="connsiteX1095" fmla="*/ 90657 w 119070"/>
                <a:gd name="connsiteY1095" fmla="*/ 84913 h 96209"/>
                <a:gd name="connsiteX1096" fmla="*/ 90657 w 119070"/>
                <a:gd name="connsiteY1096" fmla="*/ 85189 h 96209"/>
                <a:gd name="connsiteX1097" fmla="*/ 90380 w 119070"/>
                <a:gd name="connsiteY1097" fmla="*/ 85189 h 96209"/>
                <a:gd name="connsiteX1098" fmla="*/ 90380 w 119070"/>
                <a:gd name="connsiteY1098" fmla="*/ 85466 h 96209"/>
                <a:gd name="connsiteX1099" fmla="*/ 90380 w 119070"/>
                <a:gd name="connsiteY1099" fmla="*/ 85742 h 96209"/>
                <a:gd name="connsiteX1100" fmla="*/ 90104 w 119070"/>
                <a:gd name="connsiteY1100" fmla="*/ 85742 h 96209"/>
                <a:gd name="connsiteX1101" fmla="*/ 90104 w 119070"/>
                <a:gd name="connsiteY1101" fmla="*/ 86019 h 96209"/>
                <a:gd name="connsiteX1102" fmla="*/ 90104 w 119070"/>
                <a:gd name="connsiteY1102" fmla="*/ 86295 h 96209"/>
                <a:gd name="connsiteX1103" fmla="*/ 89828 w 119070"/>
                <a:gd name="connsiteY1103" fmla="*/ 86295 h 96209"/>
                <a:gd name="connsiteX1104" fmla="*/ 89828 w 119070"/>
                <a:gd name="connsiteY1104" fmla="*/ 86571 h 96209"/>
                <a:gd name="connsiteX1105" fmla="*/ 89828 w 119070"/>
                <a:gd name="connsiteY1105" fmla="*/ 86848 h 96209"/>
                <a:gd name="connsiteX1106" fmla="*/ 89552 w 119070"/>
                <a:gd name="connsiteY1106" fmla="*/ 87125 h 96209"/>
                <a:gd name="connsiteX1107" fmla="*/ 89552 w 119070"/>
                <a:gd name="connsiteY1107" fmla="*/ 87401 h 96209"/>
                <a:gd name="connsiteX1108" fmla="*/ 89552 w 119070"/>
                <a:gd name="connsiteY1108" fmla="*/ 87677 h 96209"/>
                <a:gd name="connsiteX1109" fmla="*/ 89276 w 119070"/>
                <a:gd name="connsiteY1109" fmla="*/ 87677 h 96209"/>
                <a:gd name="connsiteX1110" fmla="*/ 89276 w 119070"/>
                <a:gd name="connsiteY1110" fmla="*/ 87954 h 96209"/>
                <a:gd name="connsiteX1111" fmla="*/ 89276 w 119070"/>
                <a:gd name="connsiteY1111" fmla="*/ 88231 h 96209"/>
                <a:gd name="connsiteX1112" fmla="*/ 89276 w 119070"/>
                <a:gd name="connsiteY1112" fmla="*/ 88507 h 96209"/>
                <a:gd name="connsiteX1113" fmla="*/ 89276 w 119070"/>
                <a:gd name="connsiteY1113" fmla="*/ 88783 h 96209"/>
                <a:gd name="connsiteX1114" fmla="*/ 89552 w 119070"/>
                <a:gd name="connsiteY1114" fmla="*/ 88783 h 96209"/>
                <a:gd name="connsiteX1115" fmla="*/ 89552 w 119070"/>
                <a:gd name="connsiteY1115" fmla="*/ 89060 h 96209"/>
                <a:gd name="connsiteX1116" fmla="*/ 89828 w 119070"/>
                <a:gd name="connsiteY1116" fmla="*/ 89060 h 96209"/>
                <a:gd name="connsiteX1117" fmla="*/ 89828 w 119070"/>
                <a:gd name="connsiteY1117" fmla="*/ 89336 h 96209"/>
                <a:gd name="connsiteX1118" fmla="*/ 90104 w 119070"/>
                <a:gd name="connsiteY1118" fmla="*/ 89336 h 96209"/>
                <a:gd name="connsiteX1119" fmla="*/ 90104 w 119070"/>
                <a:gd name="connsiteY1119" fmla="*/ 89613 h 96209"/>
                <a:gd name="connsiteX1120" fmla="*/ 90380 w 119070"/>
                <a:gd name="connsiteY1120" fmla="*/ 89613 h 96209"/>
                <a:gd name="connsiteX1121" fmla="*/ 90380 w 119070"/>
                <a:gd name="connsiteY1121" fmla="*/ 89889 h 96209"/>
                <a:gd name="connsiteX1122" fmla="*/ 90657 w 119070"/>
                <a:gd name="connsiteY1122" fmla="*/ 90166 h 96209"/>
                <a:gd name="connsiteX1123" fmla="*/ 90933 w 119070"/>
                <a:gd name="connsiteY1123" fmla="*/ 90442 h 96209"/>
                <a:gd name="connsiteX1124" fmla="*/ 90933 w 119070"/>
                <a:gd name="connsiteY1124" fmla="*/ 90718 h 96209"/>
                <a:gd name="connsiteX1125" fmla="*/ 91209 w 119070"/>
                <a:gd name="connsiteY1125" fmla="*/ 90718 h 96209"/>
                <a:gd name="connsiteX1126" fmla="*/ 91209 w 119070"/>
                <a:gd name="connsiteY1126" fmla="*/ 90995 h 96209"/>
                <a:gd name="connsiteX1127" fmla="*/ 91485 w 119070"/>
                <a:gd name="connsiteY1127" fmla="*/ 90995 h 96209"/>
                <a:gd name="connsiteX1128" fmla="*/ 91485 w 119070"/>
                <a:gd name="connsiteY1128" fmla="*/ 91272 h 96209"/>
                <a:gd name="connsiteX1129" fmla="*/ 91762 w 119070"/>
                <a:gd name="connsiteY1129" fmla="*/ 91272 h 96209"/>
                <a:gd name="connsiteX1130" fmla="*/ 91762 w 119070"/>
                <a:gd name="connsiteY1130" fmla="*/ 91548 h 96209"/>
                <a:gd name="connsiteX1131" fmla="*/ 92038 w 119070"/>
                <a:gd name="connsiteY1131" fmla="*/ 91548 h 96209"/>
                <a:gd name="connsiteX1132" fmla="*/ 92038 w 119070"/>
                <a:gd name="connsiteY1132" fmla="*/ 91824 h 96209"/>
                <a:gd name="connsiteX1133" fmla="*/ 92038 w 119070"/>
                <a:gd name="connsiteY1133" fmla="*/ 92101 h 96209"/>
                <a:gd name="connsiteX1134" fmla="*/ 92038 w 119070"/>
                <a:gd name="connsiteY1134" fmla="*/ 92377 h 96209"/>
                <a:gd name="connsiteX1135" fmla="*/ 92038 w 119070"/>
                <a:gd name="connsiteY1135" fmla="*/ 92654 h 96209"/>
                <a:gd name="connsiteX1136" fmla="*/ 91762 w 119070"/>
                <a:gd name="connsiteY1136" fmla="*/ 92654 h 96209"/>
                <a:gd name="connsiteX1137" fmla="*/ 91485 w 119070"/>
                <a:gd name="connsiteY1137" fmla="*/ 92654 h 96209"/>
                <a:gd name="connsiteX1138" fmla="*/ 91209 w 119070"/>
                <a:gd name="connsiteY1138" fmla="*/ 92654 h 96209"/>
                <a:gd name="connsiteX1139" fmla="*/ 90933 w 119070"/>
                <a:gd name="connsiteY1139" fmla="*/ 92654 h 96209"/>
                <a:gd name="connsiteX1140" fmla="*/ 90657 w 119070"/>
                <a:gd name="connsiteY1140" fmla="*/ 92654 h 96209"/>
                <a:gd name="connsiteX1141" fmla="*/ 90380 w 119070"/>
                <a:gd name="connsiteY1141" fmla="*/ 92654 h 96209"/>
                <a:gd name="connsiteX1142" fmla="*/ 90380 w 119070"/>
                <a:gd name="connsiteY1142" fmla="*/ 92930 h 96209"/>
                <a:gd name="connsiteX1143" fmla="*/ 90104 w 119070"/>
                <a:gd name="connsiteY1143" fmla="*/ 92930 h 96209"/>
                <a:gd name="connsiteX1144" fmla="*/ 89828 w 119070"/>
                <a:gd name="connsiteY1144" fmla="*/ 92930 h 96209"/>
                <a:gd name="connsiteX1145" fmla="*/ 89828 w 119070"/>
                <a:gd name="connsiteY1145" fmla="*/ 93207 h 96209"/>
                <a:gd name="connsiteX1146" fmla="*/ 89552 w 119070"/>
                <a:gd name="connsiteY1146" fmla="*/ 93207 h 96209"/>
                <a:gd name="connsiteX1147" fmla="*/ 89276 w 119070"/>
                <a:gd name="connsiteY1147" fmla="*/ 93207 h 96209"/>
                <a:gd name="connsiteX1148" fmla="*/ 89276 w 119070"/>
                <a:gd name="connsiteY1148" fmla="*/ 92930 h 96209"/>
                <a:gd name="connsiteX1149" fmla="*/ 88999 w 119070"/>
                <a:gd name="connsiteY1149" fmla="*/ 92930 h 96209"/>
                <a:gd name="connsiteX1150" fmla="*/ 88999 w 119070"/>
                <a:gd name="connsiteY1150" fmla="*/ 92654 h 96209"/>
                <a:gd name="connsiteX1151" fmla="*/ 89276 w 119070"/>
                <a:gd name="connsiteY1151" fmla="*/ 92654 h 96209"/>
                <a:gd name="connsiteX1152" fmla="*/ 89276 w 119070"/>
                <a:gd name="connsiteY1152" fmla="*/ 92377 h 96209"/>
                <a:gd name="connsiteX1153" fmla="*/ 88999 w 119070"/>
                <a:gd name="connsiteY1153" fmla="*/ 92377 h 96209"/>
                <a:gd name="connsiteX1154" fmla="*/ 88723 w 119070"/>
                <a:gd name="connsiteY1154" fmla="*/ 92377 h 96209"/>
                <a:gd name="connsiteX1155" fmla="*/ 88723 w 119070"/>
                <a:gd name="connsiteY1155" fmla="*/ 92101 h 96209"/>
                <a:gd name="connsiteX1156" fmla="*/ 88447 w 119070"/>
                <a:gd name="connsiteY1156" fmla="*/ 92101 h 96209"/>
                <a:gd name="connsiteX1157" fmla="*/ 88170 w 119070"/>
                <a:gd name="connsiteY1157" fmla="*/ 92101 h 96209"/>
                <a:gd name="connsiteX1158" fmla="*/ 87894 w 119070"/>
                <a:gd name="connsiteY1158" fmla="*/ 92101 h 96209"/>
                <a:gd name="connsiteX1159" fmla="*/ 87894 w 119070"/>
                <a:gd name="connsiteY1159" fmla="*/ 92377 h 96209"/>
                <a:gd name="connsiteX1160" fmla="*/ 87618 w 119070"/>
                <a:gd name="connsiteY1160" fmla="*/ 92377 h 96209"/>
                <a:gd name="connsiteX1161" fmla="*/ 87341 w 119070"/>
                <a:gd name="connsiteY1161" fmla="*/ 92377 h 96209"/>
                <a:gd name="connsiteX1162" fmla="*/ 87065 w 119070"/>
                <a:gd name="connsiteY1162" fmla="*/ 92377 h 96209"/>
                <a:gd name="connsiteX1163" fmla="*/ 87065 w 119070"/>
                <a:gd name="connsiteY1163" fmla="*/ 92101 h 96209"/>
                <a:gd name="connsiteX1164" fmla="*/ 86789 w 119070"/>
                <a:gd name="connsiteY1164" fmla="*/ 92101 h 96209"/>
                <a:gd name="connsiteX1165" fmla="*/ 86789 w 119070"/>
                <a:gd name="connsiteY1165" fmla="*/ 91824 h 96209"/>
                <a:gd name="connsiteX1166" fmla="*/ 86513 w 119070"/>
                <a:gd name="connsiteY1166" fmla="*/ 91824 h 96209"/>
                <a:gd name="connsiteX1167" fmla="*/ 86513 w 119070"/>
                <a:gd name="connsiteY1167" fmla="*/ 91548 h 96209"/>
                <a:gd name="connsiteX1168" fmla="*/ 86236 w 119070"/>
                <a:gd name="connsiteY1168" fmla="*/ 91548 h 96209"/>
                <a:gd name="connsiteX1169" fmla="*/ 86236 w 119070"/>
                <a:gd name="connsiteY1169" fmla="*/ 91272 h 96209"/>
                <a:gd name="connsiteX1170" fmla="*/ 86236 w 119070"/>
                <a:gd name="connsiteY1170" fmla="*/ 90995 h 96209"/>
                <a:gd name="connsiteX1171" fmla="*/ 85960 w 119070"/>
                <a:gd name="connsiteY1171" fmla="*/ 90995 h 96209"/>
                <a:gd name="connsiteX1172" fmla="*/ 85960 w 119070"/>
                <a:gd name="connsiteY1172" fmla="*/ 90718 h 96209"/>
                <a:gd name="connsiteX1173" fmla="*/ 85684 w 119070"/>
                <a:gd name="connsiteY1173" fmla="*/ 90718 h 96209"/>
                <a:gd name="connsiteX1174" fmla="*/ 85684 w 119070"/>
                <a:gd name="connsiteY1174" fmla="*/ 90442 h 96209"/>
                <a:gd name="connsiteX1175" fmla="*/ 85408 w 119070"/>
                <a:gd name="connsiteY1175" fmla="*/ 90442 h 96209"/>
                <a:gd name="connsiteX1176" fmla="*/ 85408 w 119070"/>
                <a:gd name="connsiteY1176" fmla="*/ 90166 h 96209"/>
                <a:gd name="connsiteX1177" fmla="*/ 85132 w 119070"/>
                <a:gd name="connsiteY1177" fmla="*/ 89889 h 96209"/>
                <a:gd name="connsiteX1178" fmla="*/ 85132 w 119070"/>
                <a:gd name="connsiteY1178" fmla="*/ 89613 h 96209"/>
                <a:gd name="connsiteX1179" fmla="*/ 85132 w 119070"/>
                <a:gd name="connsiteY1179" fmla="*/ 89336 h 96209"/>
                <a:gd name="connsiteX1180" fmla="*/ 85132 w 119070"/>
                <a:gd name="connsiteY1180" fmla="*/ 89060 h 96209"/>
                <a:gd name="connsiteX1181" fmla="*/ 84855 w 119070"/>
                <a:gd name="connsiteY1181" fmla="*/ 89060 h 96209"/>
                <a:gd name="connsiteX1182" fmla="*/ 84579 w 119070"/>
                <a:gd name="connsiteY1182" fmla="*/ 89060 h 96209"/>
                <a:gd name="connsiteX1183" fmla="*/ 84579 w 119070"/>
                <a:gd name="connsiteY1183" fmla="*/ 88783 h 96209"/>
                <a:gd name="connsiteX1184" fmla="*/ 84303 w 119070"/>
                <a:gd name="connsiteY1184" fmla="*/ 88783 h 96209"/>
                <a:gd name="connsiteX1185" fmla="*/ 84303 w 119070"/>
                <a:gd name="connsiteY1185" fmla="*/ 88507 h 96209"/>
                <a:gd name="connsiteX1186" fmla="*/ 84303 w 119070"/>
                <a:gd name="connsiteY1186" fmla="*/ 88231 h 96209"/>
                <a:gd name="connsiteX1187" fmla="*/ 84303 w 119070"/>
                <a:gd name="connsiteY1187" fmla="*/ 87954 h 96209"/>
                <a:gd name="connsiteX1188" fmla="*/ 84026 w 119070"/>
                <a:gd name="connsiteY1188" fmla="*/ 87954 h 96209"/>
                <a:gd name="connsiteX1189" fmla="*/ 84026 w 119070"/>
                <a:gd name="connsiteY1189" fmla="*/ 87677 h 96209"/>
                <a:gd name="connsiteX1190" fmla="*/ 83750 w 119070"/>
                <a:gd name="connsiteY1190" fmla="*/ 87677 h 96209"/>
                <a:gd name="connsiteX1191" fmla="*/ 83750 w 119070"/>
                <a:gd name="connsiteY1191" fmla="*/ 87401 h 96209"/>
                <a:gd name="connsiteX1192" fmla="*/ 83474 w 119070"/>
                <a:gd name="connsiteY1192" fmla="*/ 87401 h 96209"/>
                <a:gd name="connsiteX1193" fmla="*/ 83197 w 119070"/>
                <a:gd name="connsiteY1193" fmla="*/ 87125 h 96209"/>
                <a:gd name="connsiteX1194" fmla="*/ 83197 w 119070"/>
                <a:gd name="connsiteY1194" fmla="*/ 86848 h 96209"/>
                <a:gd name="connsiteX1195" fmla="*/ 82921 w 119070"/>
                <a:gd name="connsiteY1195" fmla="*/ 86848 h 96209"/>
                <a:gd name="connsiteX1196" fmla="*/ 82645 w 119070"/>
                <a:gd name="connsiteY1196" fmla="*/ 86571 h 96209"/>
                <a:gd name="connsiteX1197" fmla="*/ 82369 w 119070"/>
                <a:gd name="connsiteY1197" fmla="*/ 86571 h 96209"/>
                <a:gd name="connsiteX1198" fmla="*/ 82369 w 119070"/>
                <a:gd name="connsiteY1198" fmla="*/ 86295 h 96209"/>
                <a:gd name="connsiteX1199" fmla="*/ 82092 w 119070"/>
                <a:gd name="connsiteY1199" fmla="*/ 86295 h 96209"/>
                <a:gd name="connsiteX1200" fmla="*/ 82092 w 119070"/>
                <a:gd name="connsiteY1200" fmla="*/ 86019 h 96209"/>
                <a:gd name="connsiteX1201" fmla="*/ 81816 w 119070"/>
                <a:gd name="connsiteY1201" fmla="*/ 86019 h 96209"/>
                <a:gd name="connsiteX1202" fmla="*/ 81816 w 119070"/>
                <a:gd name="connsiteY1202" fmla="*/ 85742 h 96209"/>
                <a:gd name="connsiteX1203" fmla="*/ 81816 w 119070"/>
                <a:gd name="connsiteY1203" fmla="*/ 85466 h 96209"/>
                <a:gd name="connsiteX1204" fmla="*/ 81540 w 119070"/>
                <a:gd name="connsiteY1204" fmla="*/ 85466 h 96209"/>
                <a:gd name="connsiteX1205" fmla="*/ 81264 w 119070"/>
                <a:gd name="connsiteY1205" fmla="*/ 85466 h 96209"/>
                <a:gd name="connsiteX1206" fmla="*/ 80988 w 119070"/>
                <a:gd name="connsiteY1206" fmla="*/ 85466 h 96209"/>
                <a:gd name="connsiteX1207" fmla="*/ 80711 w 119070"/>
                <a:gd name="connsiteY1207" fmla="*/ 85466 h 96209"/>
                <a:gd name="connsiteX1208" fmla="*/ 80711 w 119070"/>
                <a:gd name="connsiteY1208" fmla="*/ 85189 h 96209"/>
                <a:gd name="connsiteX1209" fmla="*/ 80435 w 119070"/>
                <a:gd name="connsiteY1209" fmla="*/ 85189 h 96209"/>
                <a:gd name="connsiteX1210" fmla="*/ 80435 w 119070"/>
                <a:gd name="connsiteY1210" fmla="*/ 84913 h 96209"/>
                <a:gd name="connsiteX1211" fmla="*/ 80159 w 119070"/>
                <a:gd name="connsiteY1211" fmla="*/ 84913 h 96209"/>
                <a:gd name="connsiteX1212" fmla="*/ 79882 w 119070"/>
                <a:gd name="connsiteY1212" fmla="*/ 84913 h 96209"/>
                <a:gd name="connsiteX1213" fmla="*/ 79606 w 119070"/>
                <a:gd name="connsiteY1213" fmla="*/ 84913 h 96209"/>
                <a:gd name="connsiteX1214" fmla="*/ 79330 w 119070"/>
                <a:gd name="connsiteY1214" fmla="*/ 84913 h 96209"/>
                <a:gd name="connsiteX1215" fmla="*/ 79330 w 119070"/>
                <a:gd name="connsiteY1215" fmla="*/ 85189 h 96209"/>
                <a:gd name="connsiteX1216" fmla="*/ 79054 w 119070"/>
                <a:gd name="connsiteY1216" fmla="*/ 85189 h 96209"/>
                <a:gd name="connsiteX1217" fmla="*/ 79054 w 119070"/>
                <a:gd name="connsiteY1217" fmla="*/ 84913 h 96209"/>
                <a:gd name="connsiteX1218" fmla="*/ 78777 w 119070"/>
                <a:gd name="connsiteY1218" fmla="*/ 84913 h 96209"/>
                <a:gd name="connsiteX1219" fmla="*/ 78501 w 119070"/>
                <a:gd name="connsiteY1219" fmla="*/ 84913 h 96209"/>
                <a:gd name="connsiteX1220" fmla="*/ 78501 w 119070"/>
                <a:gd name="connsiteY1220" fmla="*/ 85189 h 96209"/>
                <a:gd name="connsiteX1221" fmla="*/ 78501 w 119070"/>
                <a:gd name="connsiteY1221" fmla="*/ 85466 h 96209"/>
                <a:gd name="connsiteX1222" fmla="*/ 78501 w 119070"/>
                <a:gd name="connsiteY1222" fmla="*/ 85742 h 96209"/>
                <a:gd name="connsiteX1223" fmla="*/ 78225 w 119070"/>
                <a:gd name="connsiteY1223" fmla="*/ 85742 h 96209"/>
                <a:gd name="connsiteX1224" fmla="*/ 78225 w 119070"/>
                <a:gd name="connsiteY1224" fmla="*/ 86019 h 96209"/>
                <a:gd name="connsiteX1225" fmla="*/ 77948 w 119070"/>
                <a:gd name="connsiteY1225" fmla="*/ 86019 h 96209"/>
                <a:gd name="connsiteX1226" fmla="*/ 77948 w 119070"/>
                <a:gd name="connsiteY1226" fmla="*/ 86295 h 96209"/>
                <a:gd name="connsiteX1227" fmla="*/ 77672 w 119070"/>
                <a:gd name="connsiteY1227" fmla="*/ 86571 h 96209"/>
                <a:gd name="connsiteX1228" fmla="*/ 77396 w 119070"/>
                <a:gd name="connsiteY1228" fmla="*/ 86571 h 96209"/>
                <a:gd name="connsiteX1229" fmla="*/ 77396 w 119070"/>
                <a:gd name="connsiteY1229" fmla="*/ 86848 h 96209"/>
                <a:gd name="connsiteX1230" fmla="*/ 77120 w 119070"/>
                <a:gd name="connsiteY1230" fmla="*/ 86848 h 96209"/>
                <a:gd name="connsiteX1231" fmla="*/ 77120 w 119070"/>
                <a:gd name="connsiteY1231" fmla="*/ 87125 h 96209"/>
                <a:gd name="connsiteX1232" fmla="*/ 77120 w 119070"/>
                <a:gd name="connsiteY1232" fmla="*/ 87401 h 96209"/>
                <a:gd name="connsiteX1233" fmla="*/ 76844 w 119070"/>
                <a:gd name="connsiteY1233" fmla="*/ 87401 h 96209"/>
                <a:gd name="connsiteX1234" fmla="*/ 76844 w 119070"/>
                <a:gd name="connsiteY1234" fmla="*/ 87677 h 96209"/>
                <a:gd name="connsiteX1235" fmla="*/ 76567 w 119070"/>
                <a:gd name="connsiteY1235" fmla="*/ 87677 h 96209"/>
                <a:gd name="connsiteX1236" fmla="*/ 76567 w 119070"/>
                <a:gd name="connsiteY1236" fmla="*/ 87954 h 96209"/>
                <a:gd name="connsiteX1237" fmla="*/ 76567 w 119070"/>
                <a:gd name="connsiteY1237" fmla="*/ 88231 h 96209"/>
                <a:gd name="connsiteX1238" fmla="*/ 76291 w 119070"/>
                <a:gd name="connsiteY1238" fmla="*/ 88231 h 96209"/>
                <a:gd name="connsiteX1239" fmla="*/ 76015 w 119070"/>
                <a:gd name="connsiteY1239" fmla="*/ 88231 h 96209"/>
                <a:gd name="connsiteX1240" fmla="*/ 76015 w 119070"/>
                <a:gd name="connsiteY1240" fmla="*/ 88507 h 96209"/>
                <a:gd name="connsiteX1241" fmla="*/ 76015 w 119070"/>
                <a:gd name="connsiteY1241" fmla="*/ 88783 h 96209"/>
                <a:gd name="connsiteX1242" fmla="*/ 75738 w 119070"/>
                <a:gd name="connsiteY1242" fmla="*/ 88783 h 96209"/>
                <a:gd name="connsiteX1243" fmla="*/ 75738 w 119070"/>
                <a:gd name="connsiteY1243" fmla="*/ 89060 h 96209"/>
                <a:gd name="connsiteX1244" fmla="*/ 75738 w 119070"/>
                <a:gd name="connsiteY1244" fmla="*/ 89336 h 96209"/>
                <a:gd name="connsiteX1245" fmla="*/ 75462 w 119070"/>
                <a:gd name="connsiteY1245" fmla="*/ 89336 h 96209"/>
                <a:gd name="connsiteX1246" fmla="*/ 75462 w 119070"/>
                <a:gd name="connsiteY1246" fmla="*/ 89613 h 96209"/>
                <a:gd name="connsiteX1247" fmla="*/ 75462 w 119070"/>
                <a:gd name="connsiteY1247" fmla="*/ 89889 h 96209"/>
                <a:gd name="connsiteX1248" fmla="*/ 75186 w 119070"/>
                <a:gd name="connsiteY1248" fmla="*/ 89889 h 96209"/>
                <a:gd name="connsiteX1249" fmla="*/ 75186 w 119070"/>
                <a:gd name="connsiteY1249" fmla="*/ 90166 h 96209"/>
                <a:gd name="connsiteX1250" fmla="*/ 74910 w 119070"/>
                <a:gd name="connsiteY1250" fmla="*/ 90166 h 96209"/>
                <a:gd name="connsiteX1251" fmla="*/ 74910 w 119070"/>
                <a:gd name="connsiteY1251" fmla="*/ 90442 h 96209"/>
                <a:gd name="connsiteX1252" fmla="*/ 74633 w 119070"/>
                <a:gd name="connsiteY1252" fmla="*/ 90442 h 96209"/>
                <a:gd name="connsiteX1253" fmla="*/ 74633 w 119070"/>
                <a:gd name="connsiteY1253" fmla="*/ 90718 h 96209"/>
                <a:gd name="connsiteX1254" fmla="*/ 74357 w 119070"/>
                <a:gd name="connsiteY1254" fmla="*/ 90718 h 96209"/>
                <a:gd name="connsiteX1255" fmla="*/ 74357 w 119070"/>
                <a:gd name="connsiteY1255" fmla="*/ 90995 h 96209"/>
                <a:gd name="connsiteX1256" fmla="*/ 74357 w 119070"/>
                <a:gd name="connsiteY1256" fmla="*/ 91272 h 96209"/>
                <a:gd name="connsiteX1257" fmla="*/ 74357 w 119070"/>
                <a:gd name="connsiteY1257" fmla="*/ 91548 h 96209"/>
                <a:gd name="connsiteX1258" fmla="*/ 74081 w 119070"/>
                <a:gd name="connsiteY1258" fmla="*/ 91548 h 96209"/>
                <a:gd name="connsiteX1259" fmla="*/ 74081 w 119070"/>
                <a:gd name="connsiteY1259" fmla="*/ 91824 h 96209"/>
                <a:gd name="connsiteX1260" fmla="*/ 74081 w 119070"/>
                <a:gd name="connsiteY1260" fmla="*/ 92101 h 96209"/>
                <a:gd name="connsiteX1261" fmla="*/ 73804 w 119070"/>
                <a:gd name="connsiteY1261" fmla="*/ 92101 h 96209"/>
                <a:gd name="connsiteX1262" fmla="*/ 73804 w 119070"/>
                <a:gd name="connsiteY1262" fmla="*/ 92377 h 96209"/>
                <a:gd name="connsiteX1263" fmla="*/ 73804 w 119070"/>
                <a:gd name="connsiteY1263" fmla="*/ 92654 h 96209"/>
                <a:gd name="connsiteX1264" fmla="*/ 73528 w 119070"/>
                <a:gd name="connsiteY1264" fmla="*/ 92654 h 96209"/>
                <a:gd name="connsiteX1265" fmla="*/ 73252 w 119070"/>
                <a:gd name="connsiteY1265" fmla="*/ 92930 h 96209"/>
                <a:gd name="connsiteX1266" fmla="*/ 72976 w 119070"/>
                <a:gd name="connsiteY1266" fmla="*/ 93207 h 96209"/>
                <a:gd name="connsiteX1267" fmla="*/ 72700 w 119070"/>
                <a:gd name="connsiteY1267" fmla="*/ 93483 h 96209"/>
                <a:gd name="connsiteX1268" fmla="*/ 72700 w 119070"/>
                <a:gd name="connsiteY1268" fmla="*/ 93760 h 96209"/>
                <a:gd name="connsiteX1269" fmla="*/ 72423 w 119070"/>
                <a:gd name="connsiteY1269" fmla="*/ 93760 h 96209"/>
                <a:gd name="connsiteX1270" fmla="*/ 72423 w 119070"/>
                <a:gd name="connsiteY1270" fmla="*/ 94036 h 96209"/>
                <a:gd name="connsiteX1271" fmla="*/ 72147 w 119070"/>
                <a:gd name="connsiteY1271" fmla="*/ 94036 h 96209"/>
                <a:gd name="connsiteX1272" fmla="*/ 72147 w 119070"/>
                <a:gd name="connsiteY1272" fmla="*/ 94313 h 96209"/>
                <a:gd name="connsiteX1273" fmla="*/ 71871 w 119070"/>
                <a:gd name="connsiteY1273" fmla="*/ 94313 h 96209"/>
                <a:gd name="connsiteX1274" fmla="*/ 71594 w 119070"/>
                <a:gd name="connsiteY1274" fmla="*/ 94313 h 96209"/>
                <a:gd name="connsiteX1275" fmla="*/ 71594 w 119070"/>
                <a:gd name="connsiteY1275" fmla="*/ 94589 h 96209"/>
                <a:gd name="connsiteX1276" fmla="*/ 71318 w 119070"/>
                <a:gd name="connsiteY1276" fmla="*/ 94589 h 96209"/>
                <a:gd name="connsiteX1277" fmla="*/ 71042 w 119070"/>
                <a:gd name="connsiteY1277" fmla="*/ 94589 h 96209"/>
                <a:gd name="connsiteX1278" fmla="*/ 70766 w 119070"/>
                <a:gd name="connsiteY1278" fmla="*/ 94589 h 96209"/>
                <a:gd name="connsiteX1279" fmla="*/ 70489 w 119070"/>
                <a:gd name="connsiteY1279" fmla="*/ 94589 h 96209"/>
                <a:gd name="connsiteX1280" fmla="*/ 70489 w 119070"/>
                <a:gd name="connsiteY1280" fmla="*/ 94865 h 96209"/>
                <a:gd name="connsiteX1281" fmla="*/ 70213 w 119070"/>
                <a:gd name="connsiteY1281" fmla="*/ 94865 h 96209"/>
                <a:gd name="connsiteX1282" fmla="*/ 69937 w 119070"/>
                <a:gd name="connsiteY1282" fmla="*/ 94865 h 96209"/>
                <a:gd name="connsiteX1283" fmla="*/ 69937 w 119070"/>
                <a:gd name="connsiteY1283" fmla="*/ 95142 h 96209"/>
                <a:gd name="connsiteX1284" fmla="*/ 69660 w 119070"/>
                <a:gd name="connsiteY1284" fmla="*/ 95142 h 96209"/>
                <a:gd name="connsiteX1285" fmla="*/ 69384 w 119070"/>
                <a:gd name="connsiteY1285" fmla="*/ 95419 h 96209"/>
                <a:gd name="connsiteX1286" fmla="*/ 69384 w 119070"/>
                <a:gd name="connsiteY1286" fmla="*/ 95695 h 96209"/>
                <a:gd name="connsiteX1287" fmla="*/ 69108 w 119070"/>
                <a:gd name="connsiteY1287" fmla="*/ 95695 h 96209"/>
                <a:gd name="connsiteX1288" fmla="*/ 69108 w 119070"/>
                <a:gd name="connsiteY1288" fmla="*/ 95971 h 96209"/>
                <a:gd name="connsiteX1289" fmla="*/ 68832 w 119070"/>
                <a:gd name="connsiteY1289" fmla="*/ 95971 h 96209"/>
                <a:gd name="connsiteX1290" fmla="*/ 68832 w 119070"/>
                <a:gd name="connsiteY1290" fmla="*/ 96248 h 96209"/>
                <a:gd name="connsiteX1291" fmla="*/ 68556 w 119070"/>
                <a:gd name="connsiteY1291" fmla="*/ 96248 h 96209"/>
                <a:gd name="connsiteX1292" fmla="*/ 68279 w 119070"/>
                <a:gd name="connsiteY1292" fmla="*/ 96248 h 96209"/>
                <a:gd name="connsiteX1293" fmla="*/ 68003 w 119070"/>
                <a:gd name="connsiteY1293" fmla="*/ 96248 h 96209"/>
                <a:gd name="connsiteX1294" fmla="*/ 68003 w 119070"/>
                <a:gd name="connsiteY1294" fmla="*/ 95971 h 96209"/>
                <a:gd name="connsiteX1295" fmla="*/ 67727 w 119070"/>
                <a:gd name="connsiteY1295" fmla="*/ 95971 h 96209"/>
                <a:gd name="connsiteX1296" fmla="*/ 67451 w 119070"/>
                <a:gd name="connsiteY1296" fmla="*/ 95695 h 96209"/>
                <a:gd name="connsiteX1297" fmla="*/ 67451 w 119070"/>
                <a:gd name="connsiteY1297" fmla="*/ 95419 h 96209"/>
                <a:gd name="connsiteX1298" fmla="*/ 67174 w 119070"/>
                <a:gd name="connsiteY1298" fmla="*/ 95419 h 96209"/>
                <a:gd name="connsiteX1299" fmla="*/ 67174 w 119070"/>
                <a:gd name="connsiteY1299" fmla="*/ 95142 h 96209"/>
                <a:gd name="connsiteX1300" fmla="*/ 67174 w 119070"/>
                <a:gd name="connsiteY1300" fmla="*/ 94865 h 96209"/>
                <a:gd name="connsiteX1301" fmla="*/ 67174 w 119070"/>
                <a:gd name="connsiteY1301" fmla="*/ 94589 h 96209"/>
                <a:gd name="connsiteX1302" fmla="*/ 66898 w 119070"/>
                <a:gd name="connsiteY1302" fmla="*/ 94589 h 96209"/>
                <a:gd name="connsiteX1303" fmla="*/ 66898 w 119070"/>
                <a:gd name="connsiteY1303" fmla="*/ 94313 h 96209"/>
                <a:gd name="connsiteX1304" fmla="*/ 66622 w 119070"/>
                <a:gd name="connsiteY1304" fmla="*/ 94036 h 96209"/>
                <a:gd name="connsiteX1305" fmla="*/ 66345 w 119070"/>
                <a:gd name="connsiteY1305" fmla="*/ 94036 h 96209"/>
                <a:gd name="connsiteX1306" fmla="*/ 66345 w 119070"/>
                <a:gd name="connsiteY1306" fmla="*/ 94313 h 96209"/>
                <a:gd name="connsiteX1307" fmla="*/ 66069 w 119070"/>
                <a:gd name="connsiteY1307" fmla="*/ 94313 h 96209"/>
                <a:gd name="connsiteX1308" fmla="*/ 66069 w 119070"/>
                <a:gd name="connsiteY1308" fmla="*/ 94589 h 96209"/>
                <a:gd name="connsiteX1309" fmla="*/ 66069 w 119070"/>
                <a:gd name="connsiteY1309" fmla="*/ 94865 h 96209"/>
                <a:gd name="connsiteX1310" fmla="*/ 66069 w 119070"/>
                <a:gd name="connsiteY1310" fmla="*/ 95142 h 96209"/>
                <a:gd name="connsiteX1311" fmla="*/ 65793 w 119070"/>
                <a:gd name="connsiteY1311" fmla="*/ 95419 h 96209"/>
                <a:gd name="connsiteX1312" fmla="*/ 65516 w 119070"/>
                <a:gd name="connsiteY1312" fmla="*/ 95419 h 96209"/>
                <a:gd name="connsiteX1313" fmla="*/ 65240 w 119070"/>
                <a:gd name="connsiteY1313" fmla="*/ 95419 h 96209"/>
                <a:gd name="connsiteX1314" fmla="*/ 64964 w 119070"/>
                <a:gd name="connsiteY1314" fmla="*/ 95419 h 96209"/>
                <a:gd name="connsiteX1315" fmla="*/ 64964 w 119070"/>
                <a:gd name="connsiteY1315" fmla="*/ 95142 h 96209"/>
                <a:gd name="connsiteX1316" fmla="*/ 64688 w 119070"/>
                <a:gd name="connsiteY1316" fmla="*/ 95142 h 96209"/>
                <a:gd name="connsiteX1317" fmla="*/ 64412 w 119070"/>
                <a:gd name="connsiteY1317" fmla="*/ 95142 h 96209"/>
                <a:gd name="connsiteX1318" fmla="*/ 64412 w 119070"/>
                <a:gd name="connsiteY1318" fmla="*/ 95419 h 96209"/>
                <a:gd name="connsiteX1319" fmla="*/ 64135 w 119070"/>
                <a:gd name="connsiteY1319" fmla="*/ 95419 h 96209"/>
                <a:gd name="connsiteX1320" fmla="*/ 63859 w 119070"/>
                <a:gd name="connsiteY1320" fmla="*/ 95419 h 96209"/>
                <a:gd name="connsiteX1321" fmla="*/ 63859 w 119070"/>
                <a:gd name="connsiteY1321" fmla="*/ 95142 h 96209"/>
                <a:gd name="connsiteX1322" fmla="*/ 63583 w 119070"/>
                <a:gd name="connsiteY1322" fmla="*/ 95142 h 96209"/>
                <a:gd name="connsiteX1323" fmla="*/ 63583 w 119070"/>
                <a:gd name="connsiteY1323" fmla="*/ 94865 h 96209"/>
                <a:gd name="connsiteX1324" fmla="*/ 63583 w 119070"/>
                <a:gd name="connsiteY1324" fmla="*/ 94589 h 96209"/>
                <a:gd name="connsiteX1325" fmla="*/ 63307 w 119070"/>
                <a:gd name="connsiteY1325" fmla="*/ 94313 h 96209"/>
                <a:gd name="connsiteX1326" fmla="*/ 63307 w 119070"/>
                <a:gd name="connsiteY1326" fmla="*/ 94036 h 96209"/>
                <a:gd name="connsiteX1327" fmla="*/ 63030 w 119070"/>
                <a:gd name="connsiteY1327" fmla="*/ 93760 h 96209"/>
                <a:gd name="connsiteX1328" fmla="*/ 63030 w 119070"/>
                <a:gd name="connsiteY1328" fmla="*/ 93483 h 96209"/>
                <a:gd name="connsiteX1329" fmla="*/ 62754 w 119070"/>
                <a:gd name="connsiteY1329" fmla="*/ 93483 h 96209"/>
                <a:gd name="connsiteX1330" fmla="*/ 62754 w 119070"/>
                <a:gd name="connsiteY1330" fmla="*/ 93207 h 96209"/>
                <a:gd name="connsiteX1331" fmla="*/ 62478 w 119070"/>
                <a:gd name="connsiteY1331" fmla="*/ 93207 h 96209"/>
                <a:gd name="connsiteX1332" fmla="*/ 62201 w 119070"/>
                <a:gd name="connsiteY1332" fmla="*/ 92930 h 96209"/>
                <a:gd name="connsiteX1333" fmla="*/ 61925 w 119070"/>
                <a:gd name="connsiteY1333" fmla="*/ 92654 h 96209"/>
                <a:gd name="connsiteX1334" fmla="*/ 61649 w 119070"/>
                <a:gd name="connsiteY1334" fmla="*/ 92377 h 96209"/>
                <a:gd name="connsiteX1335" fmla="*/ 61372 w 119070"/>
                <a:gd name="connsiteY1335" fmla="*/ 92377 h 96209"/>
                <a:gd name="connsiteX1336" fmla="*/ 61096 w 119070"/>
                <a:gd name="connsiteY1336" fmla="*/ 92101 h 96209"/>
                <a:gd name="connsiteX1337" fmla="*/ 60820 w 119070"/>
                <a:gd name="connsiteY1337" fmla="*/ 92101 h 96209"/>
                <a:gd name="connsiteX1338" fmla="*/ 60544 w 119070"/>
                <a:gd name="connsiteY1338" fmla="*/ 92101 h 96209"/>
                <a:gd name="connsiteX1339" fmla="*/ 60544 w 119070"/>
                <a:gd name="connsiteY1339" fmla="*/ 91824 h 96209"/>
                <a:gd name="connsiteX1340" fmla="*/ 60268 w 119070"/>
                <a:gd name="connsiteY1340" fmla="*/ 91824 h 96209"/>
                <a:gd name="connsiteX1341" fmla="*/ 60268 w 119070"/>
                <a:gd name="connsiteY1341" fmla="*/ 91548 h 96209"/>
                <a:gd name="connsiteX1342" fmla="*/ 59991 w 119070"/>
                <a:gd name="connsiteY1342" fmla="*/ 91548 h 96209"/>
                <a:gd name="connsiteX1343" fmla="*/ 59991 w 119070"/>
                <a:gd name="connsiteY1343" fmla="*/ 91272 h 96209"/>
                <a:gd name="connsiteX1344" fmla="*/ 59715 w 119070"/>
                <a:gd name="connsiteY1344" fmla="*/ 91272 h 96209"/>
                <a:gd name="connsiteX1345" fmla="*/ 59715 w 119070"/>
                <a:gd name="connsiteY1345" fmla="*/ 90995 h 96209"/>
                <a:gd name="connsiteX1346" fmla="*/ 59439 w 119070"/>
                <a:gd name="connsiteY1346" fmla="*/ 90995 h 96209"/>
                <a:gd name="connsiteX1347" fmla="*/ 59439 w 119070"/>
                <a:gd name="connsiteY1347" fmla="*/ 90718 h 96209"/>
                <a:gd name="connsiteX1348" fmla="*/ 59163 w 119070"/>
                <a:gd name="connsiteY1348" fmla="*/ 90442 h 96209"/>
                <a:gd name="connsiteX1349" fmla="*/ 59163 w 119070"/>
                <a:gd name="connsiteY1349" fmla="*/ 90166 h 96209"/>
                <a:gd name="connsiteX1350" fmla="*/ 58886 w 119070"/>
                <a:gd name="connsiteY1350" fmla="*/ 90166 h 96209"/>
                <a:gd name="connsiteX1351" fmla="*/ 58886 w 119070"/>
                <a:gd name="connsiteY1351" fmla="*/ 89889 h 96209"/>
                <a:gd name="connsiteX1352" fmla="*/ 58610 w 119070"/>
                <a:gd name="connsiteY1352" fmla="*/ 89889 h 96209"/>
                <a:gd name="connsiteX1353" fmla="*/ 58610 w 119070"/>
                <a:gd name="connsiteY1353" fmla="*/ 89613 h 96209"/>
                <a:gd name="connsiteX1354" fmla="*/ 58334 w 119070"/>
                <a:gd name="connsiteY1354" fmla="*/ 89613 h 96209"/>
                <a:gd name="connsiteX1355" fmla="*/ 58334 w 119070"/>
                <a:gd name="connsiteY1355" fmla="*/ 89336 h 96209"/>
                <a:gd name="connsiteX1356" fmla="*/ 58057 w 119070"/>
                <a:gd name="connsiteY1356" fmla="*/ 89336 h 96209"/>
                <a:gd name="connsiteX1357" fmla="*/ 57781 w 119070"/>
                <a:gd name="connsiteY1357" fmla="*/ 89336 h 96209"/>
                <a:gd name="connsiteX1358" fmla="*/ 57505 w 119070"/>
                <a:gd name="connsiteY1358" fmla="*/ 89336 h 96209"/>
                <a:gd name="connsiteX1359" fmla="*/ 57229 w 119070"/>
                <a:gd name="connsiteY1359" fmla="*/ 89336 h 96209"/>
                <a:gd name="connsiteX1360" fmla="*/ 56952 w 119070"/>
                <a:gd name="connsiteY1360" fmla="*/ 89060 h 96209"/>
                <a:gd name="connsiteX1361" fmla="*/ 56676 w 119070"/>
                <a:gd name="connsiteY1361" fmla="*/ 89060 h 96209"/>
                <a:gd name="connsiteX1362" fmla="*/ 56676 w 119070"/>
                <a:gd name="connsiteY1362" fmla="*/ 88783 h 96209"/>
                <a:gd name="connsiteX1363" fmla="*/ 56400 w 119070"/>
                <a:gd name="connsiteY1363" fmla="*/ 88783 h 96209"/>
                <a:gd name="connsiteX1364" fmla="*/ 56124 w 119070"/>
                <a:gd name="connsiteY1364" fmla="*/ 88507 h 96209"/>
                <a:gd name="connsiteX1365" fmla="*/ 55847 w 119070"/>
                <a:gd name="connsiteY1365" fmla="*/ 88507 h 96209"/>
                <a:gd name="connsiteX1366" fmla="*/ 55847 w 119070"/>
                <a:gd name="connsiteY1366" fmla="*/ 88231 h 96209"/>
                <a:gd name="connsiteX1367" fmla="*/ 55571 w 119070"/>
                <a:gd name="connsiteY1367" fmla="*/ 88231 h 96209"/>
                <a:gd name="connsiteX1368" fmla="*/ 55295 w 119070"/>
                <a:gd name="connsiteY1368" fmla="*/ 88231 h 96209"/>
                <a:gd name="connsiteX1369" fmla="*/ 55019 w 119070"/>
                <a:gd name="connsiteY1369" fmla="*/ 88231 h 96209"/>
                <a:gd name="connsiteX1370" fmla="*/ 55019 w 119070"/>
                <a:gd name="connsiteY1370" fmla="*/ 88507 h 96209"/>
                <a:gd name="connsiteX1371" fmla="*/ 54742 w 119070"/>
                <a:gd name="connsiteY1371" fmla="*/ 88507 h 96209"/>
                <a:gd name="connsiteX1372" fmla="*/ 54466 w 119070"/>
                <a:gd name="connsiteY1372" fmla="*/ 88507 h 96209"/>
                <a:gd name="connsiteX1373" fmla="*/ 54190 w 119070"/>
                <a:gd name="connsiteY1373" fmla="*/ 88507 h 96209"/>
                <a:gd name="connsiteX1374" fmla="*/ 53913 w 119070"/>
                <a:gd name="connsiteY1374" fmla="*/ 88507 h 96209"/>
                <a:gd name="connsiteX1375" fmla="*/ 53913 w 119070"/>
                <a:gd name="connsiteY1375" fmla="*/ 88231 h 96209"/>
                <a:gd name="connsiteX1376" fmla="*/ 53637 w 119070"/>
                <a:gd name="connsiteY1376" fmla="*/ 88231 h 96209"/>
                <a:gd name="connsiteX1377" fmla="*/ 53361 w 119070"/>
                <a:gd name="connsiteY1377" fmla="*/ 88231 h 96209"/>
                <a:gd name="connsiteX1378" fmla="*/ 53361 w 119070"/>
                <a:gd name="connsiteY1378" fmla="*/ 87954 h 96209"/>
                <a:gd name="connsiteX1379" fmla="*/ 53085 w 119070"/>
                <a:gd name="connsiteY1379" fmla="*/ 87954 h 96209"/>
                <a:gd name="connsiteX1380" fmla="*/ 53085 w 119070"/>
                <a:gd name="connsiteY1380" fmla="*/ 87677 h 96209"/>
                <a:gd name="connsiteX1381" fmla="*/ 52808 w 119070"/>
                <a:gd name="connsiteY1381" fmla="*/ 87677 h 96209"/>
                <a:gd name="connsiteX1382" fmla="*/ 52808 w 119070"/>
                <a:gd name="connsiteY1382" fmla="*/ 87401 h 96209"/>
                <a:gd name="connsiteX1383" fmla="*/ 52532 w 119070"/>
                <a:gd name="connsiteY1383" fmla="*/ 87401 h 96209"/>
                <a:gd name="connsiteX1384" fmla="*/ 52532 w 119070"/>
                <a:gd name="connsiteY1384" fmla="*/ 87125 h 96209"/>
                <a:gd name="connsiteX1385" fmla="*/ 52532 w 119070"/>
                <a:gd name="connsiteY1385" fmla="*/ 86848 h 96209"/>
                <a:gd name="connsiteX1386" fmla="*/ 52256 w 119070"/>
                <a:gd name="connsiteY1386" fmla="*/ 86848 h 96209"/>
                <a:gd name="connsiteX1387" fmla="*/ 52256 w 119070"/>
                <a:gd name="connsiteY1387" fmla="*/ 86571 h 96209"/>
                <a:gd name="connsiteX1388" fmla="*/ 51980 w 119070"/>
                <a:gd name="connsiteY1388" fmla="*/ 86571 h 96209"/>
                <a:gd name="connsiteX1389" fmla="*/ 51980 w 119070"/>
                <a:gd name="connsiteY1389" fmla="*/ 86295 h 96209"/>
                <a:gd name="connsiteX1390" fmla="*/ 51980 w 119070"/>
                <a:gd name="connsiteY1390" fmla="*/ 86019 h 96209"/>
                <a:gd name="connsiteX1391" fmla="*/ 51980 w 119070"/>
                <a:gd name="connsiteY1391" fmla="*/ 85742 h 96209"/>
                <a:gd name="connsiteX1392" fmla="*/ 51703 w 119070"/>
                <a:gd name="connsiteY1392" fmla="*/ 85742 h 96209"/>
                <a:gd name="connsiteX1393" fmla="*/ 51703 w 119070"/>
                <a:gd name="connsiteY1393" fmla="*/ 85466 h 96209"/>
                <a:gd name="connsiteX1394" fmla="*/ 51703 w 119070"/>
                <a:gd name="connsiteY1394" fmla="*/ 85189 h 96209"/>
                <a:gd name="connsiteX1395" fmla="*/ 51703 w 119070"/>
                <a:gd name="connsiteY1395" fmla="*/ 84913 h 96209"/>
                <a:gd name="connsiteX1396" fmla="*/ 51427 w 119070"/>
                <a:gd name="connsiteY1396" fmla="*/ 84913 h 96209"/>
                <a:gd name="connsiteX1397" fmla="*/ 51427 w 119070"/>
                <a:gd name="connsiteY1397" fmla="*/ 84636 h 96209"/>
                <a:gd name="connsiteX1398" fmla="*/ 51151 w 119070"/>
                <a:gd name="connsiteY1398" fmla="*/ 84360 h 96209"/>
                <a:gd name="connsiteX1399" fmla="*/ 51151 w 119070"/>
                <a:gd name="connsiteY1399" fmla="*/ 84084 h 96209"/>
                <a:gd name="connsiteX1400" fmla="*/ 50875 w 119070"/>
                <a:gd name="connsiteY1400" fmla="*/ 84084 h 96209"/>
                <a:gd name="connsiteX1401" fmla="*/ 50875 w 119070"/>
                <a:gd name="connsiteY1401" fmla="*/ 83807 h 96209"/>
                <a:gd name="connsiteX1402" fmla="*/ 50598 w 119070"/>
                <a:gd name="connsiteY1402" fmla="*/ 83530 h 96209"/>
                <a:gd name="connsiteX1403" fmla="*/ 50322 w 119070"/>
                <a:gd name="connsiteY1403" fmla="*/ 83254 h 96209"/>
                <a:gd name="connsiteX1404" fmla="*/ 50046 w 119070"/>
                <a:gd name="connsiteY1404" fmla="*/ 83254 h 96209"/>
                <a:gd name="connsiteX1405" fmla="*/ 49769 w 119070"/>
                <a:gd name="connsiteY1405" fmla="*/ 83254 h 96209"/>
                <a:gd name="connsiteX1406" fmla="*/ 49769 w 119070"/>
                <a:gd name="connsiteY1406" fmla="*/ 82978 h 96209"/>
                <a:gd name="connsiteX1407" fmla="*/ 49493 w 119070"/>
                <a:gd name="connsiteY1407" fmla="*/ 82978 h 96209"/>
                <a:gd name="connsiteX1408" fmla="*/ 49493 w 119070"/>
                <a:gd name="connsiteY1408" fmla="*/ 83254 h 96209"/>
                <a:gd name="connsiteX1409" fmla="*/ 49217 w 119070"/>
                <a:gd name="connsiteY1409" fmla="*/ 83254 h 96209"/>
                <a:gd name="connsiteX1410" fmla="*/ 48941 w 119070"/>
                <a:gd name="connsiteY1410" fmla="*/ 83254 h 96209"/>
                <a:gd name="connsiteX1411" fmla="*/ 48941 w 119070"/>
                <a:gd name="connsiteY1411" fmla="*/ 82978 h 96209"/>
                <a:gd name="connsiteX1412" fmla="*/ 48664 w 119070"/>
                <a:gd name="connsiteY1412" fmla="*/ 82978 h 96209"/>
                <a:gd name="connsiteX1413" fmla="*/ 48388 w 119070"/>
                <a:gd name="connsiteY1413" fmla="*/ 82978 h 96209"/>
                <a:gd name="connsiteX1414" fmla="*/ 48388 w 119070"/>
                <a:gd name="connsiteY1414" fmla="*/ 82701 h 96209"/>
                <a:gd name="connsiteX1415" fmla="*/ 48112 w 119070"/>
                <a:gd name="connsiteY1415" fmla="*/ 82701 h 96209"/>
                <a:gd name="connsiteX1416" fmla="*/ 48112 w 119070"/>
                <a:gd name="connsiteY1416" fmla="*/ 82425 h 96209"/>
                <a:gd name="connsiteX1417" fmla="*/ 47836 w 119070"/>
                <a:gd name="connsiteY1417" fmla="*/ 82148 h 96209"/>
                <a:gd name="connsiteX1418" fmla="*/ 47836 w 119070"/>
                <a:gd name="connsiteY1418" fmla="*/ 81872 h 96209"/>
                <a:gd name="connsiteX1419" fmla="*/ 47836 w 119070"/>
                <a:gd name="connsiteY1419" fmla="*/ 81595 h 96209"/>
                <a:gd name="connsiteX1420" fmla="*/ 47559 w 119070"/>
                <a:gd name="connsiteY1420" fmla="*/ 81595 h 96209"/>
                <a:gd name="connsiteX1421" fmla="*/ 47559 w 119070"/>
                <a:gd name="connsiteY1421" fmla="*/ 81319 h 96209"/>
                <a:gd name="connsiteX1422" fmla="*/ 47559 w 119070"/>
                <a:gd name="connsiteY1422" fmla="*/ 81042 h 96209"/>
                <a:gd name="connsiteX1423" fmla="*/ 47283 w 119070"/>
                <a:gd name="connsiteY1423" fmla="*/ 80766 h 96209"/>
                <a:gd name="connsiteX1424" fmla="*/ 47283 w 119070"/>
                <a:gd name="connsiteY1424" fmla="*/ 80489 h 96209"/>
                <a:gd name="connsiteX1425" fmla="*/ 47007 w 119070"/>
                <a:gd name="connsiteY1425" fmla="*/ 80489 h 96209"/>
                <a:gd name="connsiteX1426" fmla="*/ 47007 w 119070"/>
                <a:gd name="connsiteY1426" fmla="*/ 80213 h 96209"/>
                <a:gd name="connsiteX1427" fmla="*/ 46731 w 119070"/>
                <a:gd name="connsiteY1427" fmla="*/ 80213 h 96209"/>
                <a:gd name="connsiteX1428" fmla="*/ 46731 w 119070"/>
                <a:gd name="connsiteY1428" fmla="*/ 79937 h 96209"/>
                <a:gd name="connsiteX1429" fmla="*/ 46454 w 119070"/>
                <a:gd name="connsiteY1429" fmla="*/ 79937 h 96209"/>
                <a:gd name="connsiteX1430" fmla="*/ 46454 w 119070"/>
                <a:gd name="connsiteY1430" fmla="*/ 79660 h 96209"/>
                <a:gd name="connsiteX1431" fmla="*/ 46178 w 119070"/>
                <a:gd name="connsiteY1431" fmla="*/ 79660 h 96209"/>
                <a:gd name="connsiteX1432" fmla="*/ 45902 w 119070"/>
                <a:gd name="connsiteY1432" fmla="*/ 79384 h 96209"/>
                <a:gd name="connsiteX1433" fmla="*/ 45626 w 119070"/>
                <a:gd name="connsiteY1433" fmla="*/ 79384 h 96209"/>
                <a:gd name="connsiteX1434" fmla="*/ 45626 w 119070"/>
                <a:gd name="connsiteY1434" fmla="*/ 79107 h 96209"/>
                <a:gd name="connsiteX1435" fmla="*/ 45626 w 119070"/>
                <a:gd name="connsiteY1435" fmla="*/ 78831 h 96209"/>
                <a:gd name="connsiteX1436" fmla="*/ 45349 w 119070"/>
                <a:gd name="connsiteY1436" fmla="*/ 78831 h 96209"/>
                <a:gd name="connsiteX1437" fmla="*/ 45349 w 119070"/>
                <a:gd name="connsiteY1437" fmla="*/ 78554 h 96209"/>
                <a:gd name="connsiteX1438" fmla="*/ 45073 w 119070"/>
                <a:gd name="connsiteY1438" fmla="*/ 78554 h 96209"/>
                <a:gd name="connsiteX1439" fmla="*/ 45073 w 119070"/>
                <a:gd name="connsiteY1439" fmla="*/ 78278 h 96209"/>
                <a:gd name="connsiteX1440" fmla="*/ 45073 w 119070"/>
                <a:gd name="connsiteY1440" fmla="*/ 78001 h 96209"/>
                <a:gd name="connsiteX1441" fmla="*/ 45073 w 119070"/>
                <a:gd name="connsiteY1441" fmla="*/ 77725 h 96209"/>
                <a:gd name="connsiteX1442" fmla="*/ 45073 w 119070"/>
                <a:gd name="connsiteY1442" fmla="*/ 77448 h 96209"/>
                <a:gd name="connsiteX1443" fmla="*/ 44797 w 119070"/>
                <a:gd name="connsiteY1443" fmla="*/ 77448 h 96209"/>
                <a:gd name="connsiteX1444" fmla="*/ 44797 w 119070"/>
                <a:gd name="connsiteY1444" fmla="*/ 77172 h 96209"/>
                <a:gd name="connsiteX1445" fmla="*/ 44797 w 119070"/>
                <a:gd name="connsiteY1445" fmla="*/ 76895 h 96209"/>
                <a:gd name="connsiteX1446" fmla="*/ 44520 w 119070"/>
                <a:gd name="connsiteY1446" fmla="*/ 76895 h 96209"/>
                <a:gd name="connsiteX1447" fmla="*/ 44520 w 119070"/>
                <a:gd name="connsiteY1447" fmla="*/ 76619 h 96209"/>
                <a:gd name="connsiteX1448" fmla="*/ 44244 w 119070"/>
                <a:gd name="connsiteY1448" fmla="*/ 76619 h 96209"/>
                <a:gd name="connsiteX1449" fmla="*/ 44244 w 119070"/>
                <a:gd name="connsiteY1449" fmla="*/ 76342 h 96209"/>
                <a:gd name="connsiteX1450" fmla="*/ 43968 w 119070"/>
                <a:gd name="connsiteY1450" fmla="*/ 76342 h 96209"/>
                <a:gd name="connsiteX1451" fmla="*/ 43692 w 119070"/>
                <a:gd name="connsiteY1451" fmla="*/ 76342 h 96209"/>
                <a:gd name="connsiteX1452" fmla="*/ 43415 w 119070"/>
                <a:gd name="connsiteY1452" fmla="*/ 76342 h 96209"/>
                <a:gd name="connsiteX1453" fmla="*/ 43139 w 119070"/>
                <a:gd name="connsiteY1453" fmla="*/ 76342 h 96209"/>
                <a:gd name="connsiteX1454" fmla="*/ 42863 w 119070"/>
                <a:gd name="connsiteY1454" fmla="*/ 76342 h 96209"/>
                <a:gd name="connsiteX1455" fmla="*/ 42587 w 119070"/>
                <a:gd name="connsiteY1455" fmla="*/ 76342 h 96209"/>
                <a:gd name="connsiteX1456" fmla="*/ 42310 w 119070"/>
                <a:gd name="connsiteY1456" fmla="*/ 76342 h 96209"/>
                <a:gd name="connsiteX1457" fmla="*/ 42034 w 119070"/>
                <a:gd name="connsiteY1457" fmla="*/ 76342 h 96209"/>
                <a:gd name="connsiteX1458" fmla="*/ 42034 w 119070"/>
                <a:gd name="connsiteY1458" fmla="*/ 76066 h 96209"/>
                <a:gd name="connsiteX1459" fmla="*/ 41758 w 119070"/>
                <a:gd name="connsiteY1459" fmla="*/ 76066 h 96209"/>
                <a:gd name="connsiteX1460" fmla="*/ 41482 w 119070"/>
                <a:gd name="connsiteY1460" fmla="*/ 76066 h 96209"/>
                <a:gd name="connsiteX1461" fmla="*/ 41482 w 119070"/>
                <a:gd name="connsiteY1461" fmla="*/ 75790 h 96209"/>
                <a:gd name="connsiteX1462" fmla="*/ 41205 w 119070"/>
                <a:gd name="connsiteY1462" fmla="*/ 75790 h 96209"/>
                <a:gd name="connsiteX1463" fmla="*/ 41205 w 119070"/>
                <a:gd name="connsiteY1463" fmla="*/ 75513 h 96209"/>
                <a:gd name="connsiteX1464" fmla="*/ 41205 w 119070"/>
                <a:gd name="connsiteY1464" fmla="*/ 75237 h 96209"/>
                <a:gd name="connsiteX1465" fmla="*/ 41205 w 119070"/>
                <a:gd name="connsiteY1465" fmla="*/ 74960 h 96209"/>
                <a:gd name="connsiteX1466" fmla="*/ 40929 w 119070"/>
                <a:gd name="connsiteY1466" fmla="*/ 74960 h 96209"/>
                <a:gd name="connsiteX1467" fmla="*/ 40929 w 119070"/>
                <a:gd name="connsiteY1467" fmla="*/ 74684 h 96209"/>
                <a:gd name="connsiteX1468" fmla="*/ 40929 w 119070"/>
                <a:gd name="connsiteY1468" fmla="*/ 74407 h 96209"/>
                <a:gd name="connsiteX1469" fmla="*/ 40929 w 119070"/>
                <a:gd name="connsiteY1469" fmla="*/ 74131 h 96209"/>
                <a:gd name="connsiteX1470" fmla="*/ 40653 w 119070"/>
                <a:gd name="connsiteY1470" fmla="*/ 74131 h 96209"/>
                <a:gd name="connsiteX1471" fmla="*/ 40653 w 119070"/>
                <a:gd name="connsiteY1471" fmla="*/ 73854 h 96209"/>
                <a:gd name="connsiteX1472" fmla="*/ 40376 w 119070"/>
                <a:gd name="connsiteY1472" fmla="*/ 73854 h 96209"/>
                <a:gd name="connsiteX1473" fmla="*/ 40100 w 119070"/>
                <a:gd name="connsiteY1473" fmla="*/ 73854 h 96209"/>
                <a:gd name="connsiteX1474" fmla="*/ 40100 w 119070"/>
                <a:gd name="connsiteY1474" fmla="*/ 73578 h 96209"/>
                <a:gd name="connsiteX1475" fmla="*/ 39824 w 119070"/>
                <a:gd name="connsiteY1475" fmla="*/ 73578 h 96209"/>
                <a:gd name="connsiteX1476" fmla="*/ 39548 w 119070"/>
                <a:gd name="connsiteY1476" fmla="*/ 73578 h 96209"/>
                <a:gd name="connsiteX1477" fmla="*/ 39271 w 119070"/>
                <a:gd name="connsiteY1477" fmla="*/ 73578 h 96209"/>
                <a:gd name="connsiteX1478" fmla="*/ 38995 w 119070"/>
                <a:gd name="connsiteY1478" fmla="*/ 73578 h 96209"/>
                <a:gd name="connsiteX1479" fmla="*/ 38719 w 119070"/>
                <a:gd name="connsiteY1479" fmla="*/ 73578 h 96209"/>
                <a:gd name="connsiteX1480" fmla="*/ 38719 w 119070"/>
                <a:gd name="connsiteY1480" fmla="*/ 73301 h 96209"/>
                <a:gd name="connsiteX1481" fmla="*/ 38443 w 119070"/>
                <a:gd name="connsiteY1481" fmla="*/ 73301 h 96209"/>
                <a:gd name="connsiteX1482" fmla="*/ 38443 w 119070"/>
                <a:gd name="connsiteY1482" fmla="*/ 73025 h 96209"/>
                <a:gd name="connsiteX1483" fmla="*/ 38443 w 119070"/>
                <a:gd name="connsiteY1483" fmla="*/ 72748 h 96209"/>
                <a:gd name="connsiteX1484" fmla="*/ 38166 w 119070"/>
                <a:gd name="connsiteY1484" fmla="*/ 72748 h 96209"/>
                <a:gd name="connsiteX1485" fmla="*/ 38166 w 119070"/>
                <a:gd name="connsiteY1485" fmla="*/ 73025 h 96209"/>
                <a:gd name="connsiteX1486" fmla="*/ 37890 w 119070"/>
                <a:gd name="connsiteY1486" fmla="*/ 73301 h 96209"/>
                <a:gd name="connsiteX1487" fmla="*/ 37890 w 119070"/>
                <a:gd name="connsiteY1487" fmla="*/ 73578 h 96209"/>
                <a:gd name="connsiteX1488" fmla="*/ 37614 w 119070"/>
                <a:gd name="connsiteY1488" fmla="*/ 73578 h 96209"/>
                <a:gd name="connsiteX1489" fmla="*/ 37338 w 119070"/>
                <a:gd name="connsiteY1489" fmla="*/ 73578 h 96209"/>
                <a:gd name="connsiteX1490" fmla="*/ 37338 w 119070"/>
                <a:gd name="connsiteY1490" fmla="*/ 73854 h 96209"/>
                <a:gd name="connsiteX1491" fmla="*/ 37061 w 119070"/>
                <a:gd name="connsiteY1491" fmla="*/ 73854 h 96209"/>
                <a:gd name="connsiteX1492" fmla="*/ 36785 w 119070"/>
                <a:gd name="connsiteY1492" fmla="*/ 73854 h 96209"/>
                <a:gd name="connsiteX1493" fmla="*/ 36785 w 119070"/>
                <a:gd name="connsiteY1493" fmla="*/ 74131 h 96209"/>
                <a:gd name="connsiteX1494" fmla="*/ 36509 w 119070"/>
                <a:gd name="connsiteY1494" fmla="*/ 74131 h 96209"/>
                <a:gd name="connsiteX1495" fmla="*/ 36232 w 119070"/>
                <a:gd name="connsiteY1495" fmla="*/ 74131 h 96209"/>
                <a:gd name="connsiteX1496" fmla="*/ 36232 w 119070"/>
                <a:gd name="connsiteY1496" fmla="*/ 74407 h 96209"/>
                <a:gd name="connsiteX1497" fmla="*/ 35956 w 119070"/>
                <a:gd name="connsiteY1497" fmla="*/ 74407 h 96209"/>
                <a:gd name="connsiteX1498" fmla="*/ 35680 w 119070"/>
                <a:gd name="connsiteY1498" fmla="*/ 74407 h 96209"/>
                <a:gd name="connsiteX1499" fmla="*/ 35680 w 119070"/>
                <a:gd name="connsiteY1499" fmla="*/ 74684 h 96209"/>
                <a:gd name="connsiteX1500" fmla="*/ 35404 w 119070"/>
                <a:gd name="connsiteY1500" fmla="*/ 74684 h 96209"/>
                <a:gd name="connsiteX1501" fmla="*/ 35127 w 119070"/>
                <a:gd name="connsiteY1501" fmla="*/ 74960 h 96209"/>
                <a:gd name="connsiteX1502" fmla="*/ 34851 w 119070"/>
                <a:gd name="connsiteY1502" fmla="*/ 74960 h 96209"/>
                <a:gd name="connsiteX1503" fmla="*/ 34851 w 119070"/>
                <a:gd name="connsiteY1503" fmla="*/ 75237 h 96209"/>
                <a:gd name="connsiteX1504" fmla="*/ 34575 w 119070"/>
                <a:gd name="connsiteY1504" fmla="*/ 75237 h 96209"/>
                <a:gd name="connsiteX1505" fmla="*/ 34575 w 119070"/>
                <a:gd name="connsiteY1505" fmla="*/ 75513 h 96209"/>
                <a:gd name="connsiteX1506" fmla="*/ 34299 w 119070"/>
                <a:gd name="connsiteY1506" fmla="*/ 75513 h 96209"/>
                <a:gd name="connsiteX1507" fmla="*/ 34299 w 119070"/>
                <a:gd name="connsiteY1507" fmla="*/ 75790 h 96209"/>
                <a:gd name="connsiteX1508" fmla="*/ 34023 w 119070"/>
                <a:gd name="connsiteY1508" fmla="*/ 75790 h 96209"/>
                <a:gd name="connsiteX1509" fmla="*/ 34023 w 119070"/>
                <a:gd name="connsiteY1509" fmla="*/ 76066 h 96209"/>
                <a:gd name="connsiteX1510" fmla="*/ 34023 w 119070"/>
                <a:gd name="connsiteY1510" fmla="*/ 76342 h 96209"/>
                <a:gd name="connsiteX1511" fmla="*/ 33746 w 119070"/>
                <a:gd name="connsiteY1511" fmla="*/ 76342 h 96209"/>
                <a:gd name="connsiteX1512" fmla="*/ 33746 w 119070"/>
                <a:gd name="connsiteY1512" fmla="*/ 76619 h 96209"/>
                <a:gd name="connsiteX1513" fmla="*/ 33746 w 119070"/>
                <a:gd name="connsiteY1513" fmla="*/ 76895 h 96209"/>
                <a:gd name="connsiteX1514" fmla="*/ 33470 w 119070"/>
                <a:gd name="connsiteY1514" fmla="*/ 76895 h 96209"/>
                <a:gd name="connsiteX1515" fmla="*/ 33470 w 119070"/>
                <a:gd name="connsiteY1515" fmla="*/ 77172 h 96209"/>
                <a:gd name="connsiteX1516" fmla="*/ 33194 w 119070"/>
                <a:gd name="connsiteY1516" fmla="*/ 77172 h 96209"/>
                <a:gd name="connsiteX1517" fmla="*/ 33194 w 119070"/>
                <a:gd name="connsiteY1517" fmla="*/ 77448 h 96209"/>
                <a:gd name="connsiteX1518" fmla="*/ 32917 w 119070"/>
                <a:gd name="connsiteY1518" fmla="*/ 77448 h 96209"/>
                <a:gd name="connsiteX1519" fmla="*/ 32641 w 119070"/>
                <a:gd name="connsiteY1519" fmla="*/ 77448 h 96209"/>
                <a:gd name="connsiteX1520" fmla="*/ 32641 w 119070"/>
                <a:gd name="connsiteY1520" fmla="*/ 77172 h 96209"/>
                <a:gd name="connsiteX1521" fmla="*/ 32365 w 119070"/>
                <a:gd name="connsiteY1521" fmla="*/ 77172 h 96209"/>
                <a:gd name="connsiteX1522" fmla="*/ 32088 w 119070"/>
                <a:gd name="connsiteY1522" fmla="*/ 76895 h 96209"/>
                <a:gd name="connsiteX1523" fmla="*/ 31812 w 119070"/>
                <a:gd name="connsiteY1523" fmla="*/ 76895 h 96209"/>
                <a:gd name="connsiteX1524" fmla="*/ 31536 w 119070"/>
                <a:gd name="connsiteY1524" fmla="*/ 76895 h 96209"/>
                <a:gd name="connsiteX1525" fmla="*/ 31260 w 119070"/>
                <a:gd name="connsiteY1525" fmla="*/ 76895 h 96209"/>
                <a:gd name="connsiteX1526" fmla="*/ 31260 w 119070"/>
                <a:gd name="connsiteY1526" fmla="*/ 77172 h 96209"/>
                <a:gd name="connsiteX1527" fmla="*/ 30983 w 119070"/>
                <a:gd name="connsiteY1527" fmla="*/ 77172 h 96209"/>
                <a:gd name="connsiteX1528" fmla="*/ 30983 w 119070"/>
                <a:gd name="connsiteY1528" fmla="*/ 77448 h 96209"/>
                <a:gd name="connsiteX1529" fmla="*/ 30707 w 119070"/>
                <a:gd name="connsiteY1529" fmla="*/ 77448 h 96209"/>
                <a:gd name="connsiteX1530" fmla="*/ 30431 w 119070"/>
                <a:gd name="connsiteY1530" fmla="*/ 77448 h 96209"/>
                <a:gd name="connsiteX1531" fmla="*/ 30155 w 119070"/>
                <a:gd name="connsiteY1531" fmla="*/ 77448 h 96209"/>
                <a:gd name="connsiteX1532" fmla="*/ 29879 w 119070"/>
                <a:gd name="connsiteY1532" fmla="*/ 77448 h 96209"/>
                <a:gd name="connsiteX1533" fmla="*/ 29879 w 119070"/>
                <a:gd name="connsiteY1533" fmla="*/ 77725 h 96209"/>
                <a:gd name="connsiteX1534" fmla="*/ 29879 w 119070"/>
                <a:gd name="connsiteY1534" fmla="*/ 78001 h 96209"/>
                <a:gd name="connsiteX1535" fmla="*/ 29602 w 119070"/>
                <a:gd name="connsiteY1535" fmla="*/ 78278 h 96209"/>
                <a:gd name="connsiteX1536" fmla="*/ 29326 w 119070"/>
                <a:gd name="connsiteY1536" fmla="*/ 78554 h 96209"/>
                <a:gd name="connsiteX1537" fmla="*/ 29050 w 119070"/>
                <a:gd name="connsiteY1537" fmla="*/ 78831 h 96209"/>
                <a:gd name="connsiteX1538" fmla="*/ 29050 w 119070"/>
                <a:gd name="connsiteY1538" fmla="*/ 79107 h 96209"/>
                <a:gd name="connsiteX1539" fmla="*/ 28773 w 119070"/>
                <a:gd name="connsiteY1539" fmla="*/ 79107 h 96209"/>
                <a:gd name="connsiteX1540" fmla="*/ 28773 w 119070"/>
                <a:gd name="connsiteY1540" fmla="*/ 79384 h 96209"/>
                <a:gd name="connsiteX1541" fmla="*/ 28497 w 119070"/>
                <a:gd name="connsiteY1541" fmla="*/ 79384 h 96209"/>
                <a:gd name="connsiteX1542" fmla="*/ 28221 w 119070"/>
                <a:gd name="connsiteY1542" fmla="*/ 79384 h 96209"/>
                <a:gd name="connsiteX1543" fmla="*/ 28221 w 119070"/>
                <a:gd name="connsiteY1543" fmla="*/ 79660 h 96209"/>
                <a:gd name="connsiteX1544" fmla="*/ 27944 w 119070"/>
                <a:gd name="connsiteY1544" fmla="*/ 79660 h 96209"/>
                <a:gd name="connsiteX1545" fmla="*/ 27668 w 119070"/>
                <a:gd name="connsiteY1545" fmla="*/ 79660 h 96209"/>
                <a:gd name="connsiteX1546" fmla="*/ 27668 w 119070"/>
                <a:gd name="connsiteY1546" fmla="*/ 79937 h 96209"/>
                <a:gd name="connsiteX1547" fmla="*/ 27392 w 119070"/>
                <a:gd name="connsiteY1547" fmla="*/ 79937 h 96209"/>
                <a:gd name="connsiteX1548" fmla="*/ 27116 w 119070"/>
                <a:gd name="connsiteY1548" fmla="*/ 79937 h 96209"/>
                <a:gd name="connsiteX1549" fmla="*/ 27116 w 119070"/>
                <a:gd name="connsiteY1549" fmla="*/ 80213 h 96209"/>
                <a:gd name="connsiteX1550" fmla="*/ 26839 w 119070"/>
                <a:gd name="connsiteY1550" fmla="*/ 80213 h 96209"/>
                <a:gd name="connsiteX1551" fmla="*/ 26839 w 119070"/>
                <a:gd name="connsiteY1551" fmla="*/ 80489 h 96209"/>
                <a:gd name="connsiteX1552" fmla="*/ 26839 w 119070"/>
                <a:gd name="connsiteY1552" fmla="*/ 80766 h 96209"/>
                <a:gd name="connsiteX1553" fmla="*/ 26563 w 119070"/>
                <a:gd name="connsiteY1553" fmla="*/ 80766 h 96209"/>
                <a:gd name="connsiteX1554" fmla="*/ 26563 w 119070"/>
                <a:gd name="connsiteY1554" fmla="*/ 81042 h 96209"/>
                <a:gd name="connsiteX1555" fmla="*/ 26563 w 119070"/>
                <a:gd name="connsiteY1555" fmla="*/ 81319 h 96209"/>
                <a:gd name="connsiteX1556" fmla="*/ 26839 w 119070"/>
                <a:gd name="connsiteY1556" fmla="*/ 81319 h 96209"/>
                <a:gd name="connsiteX1557" fmla="*/ 26839 w 119070"/>
                <a:gd name="connsiteY1557" fmla="*/ 81595 h 96209"/>
                <a:gd name="connsiteX1558" fmla="*/ 26839 w 119070"/>
                <a:gd name="connsiteY1558" fmla="*/ 81872 h 96209"/>
                <a:gd name="connsiteX1559" fmla="*/ 26839 w 119070"/>
                <a:gd name="connsiteY1559" fmla="*/ 82148 h 96209"/>
                <a:gd name="connsiteX1560" fmla="*/ 26839 w 119070"/>
                <a:gd name="connsiteY1560" fmla="*/ 82425 h 96209"/>
                <a:gd name="connsiteX1561" fmla="*/ 26839 w 119070"/>
                <a:gd name="connsiteY1561" fmla="*/ 82701 h 96209"/>
                <a:gd name="connsiteX1562" fmla="*/ 26839 w 119070"/>
                <a:gd name="connsiteY1562" fmla="*/ 82978 h 96209"/>
                <a:gd name="connsiteX1563" fmla="*/ 26563 w 119070"/>
                <a:gd name="connsiteY1563" fmla="*/ 82978 h 96209"/>
                <a:gd name="connsiteX1564" fmla="*/ 26563 w 119070"/>
                <a:gd name="connsiteY1564" fmla="*/ 83254 h 96209"/>
                <a:gd name="connsiteX1565" fmla="*/ 26563 w 119070"/>
                <a:gd name="connsiteY1565" fmla="*/ 83530 h 96209"/>
                <a:gd name="connsiteX1566" fmla="*/ 26287 w 119070"/>
                <a:gd name="connsiteY1566" fmla="*/ 83530 h 96209"/>
                <a:gd name="connsiteX1567" fmla="*/ 26287 w 119070"/>
                <a:gd name="connsiteY1567" fmla="*/ 83254 h 96209"/>
                <a:gd name="connsiteX1568" fmla="*/ 26011 w 119070"/>
                <a:gd name="connsiteY1568" fmla="*/ 83254 h 96209"/>
                <a:gd name="connsiteX1569" fmla="*/ 26011 w 119070"/>
                <a:gd name="connsiteY1569" fmla="*/ 82978 h 96209"/>
                <a:gd name="connsiteX1570" fmla="*/ 25735 w 119070"/>
                <a:gd name="connsiteY1570" fmla="*/ 82978 h 96209"/>
                <a:gd name="connsiteX1571" fmla="*/ 25458 w 119070"/>
                <a:gd name="connsiteY1571" fmla="*/ 82978 h 96209"/>
                <a:gd name="connsiteX1572" fmla="*/ 25458 w 119070"/>
                <a:gd name="connsiteY1572" fmla="*/ 82701 h 96209"/>
                <a:gd name="connsiteX1573" fmla="*/ 25182 w 119070"/>
                <a:gd name="connsiteY1573" fmla="*/ 82701 h 96209"/>
                <a:gd name="connsiteX1574" fmla="*/ 24906 w 119070"/>
                <a:gd name="connsiteY1574" fmla="*/ 82701 h 96209"/>
                <a:gd name="connsiteX1575" fmla="*/ 24629 w 119070"/>
                <a:gd name="connsiteY1575" fmla="*/ 82701 h 96209"/>
                <a:gd name="connsiteX1576" fmla="*/ 24353 w 119070"/>
                <a:gd name="connsiteY1576" fmla="*/ 82701 h 96209"/>
                <a:gd name="connsiteX1577" fmla="*/ 24077 w 119070"/>
                <a:gd name="connsiteY1577" fmla="*/ 82978 h 96209"/>
                <a:gd name="connsiteX1578" fmla="*/ 23801 w 119070"/>
                <a:gd name="connsiteY1578" fmla="*/ 82978 h 96209"/>
                <a:gd name="connsiteX1579" fmla="*/ 23524 w 119070"/>
                <a:gd name="connsiteY1579" fmla="*/ 82978 h 96209"/>
                <a:gd name="connsiteX1580" fmla="*/ 23248 w 119070"/>
                <a:gd name="connsiteY1580" fmla="*/ 82978 h 96209"/>
                <a:gd name="connsiteX1581" fmla="*/ 22972 w 119070"/>
                <a:gd name="connsiteY1581" fmla="*/ 82978 h 96209"/>
                <a:gd name="connsiteX1582" fmla="*/ 22695 w 119070"/>
                <a:gd name="connsiteY1582" fmla="*/ 82978 h 96209"/>
                <a:gd name="connsiteX1583" fmla="*/ 22419 w 119070"/>
                <a:gd name="connsiteY1583" fmla="*/ 82978 h 96209"/>
                <a:gd name="connsiteX1584" fmla="*/ 22143 w 119070"/>
                <a:gd name="connsiteY1584" fmla="*/ 82978 h 96209"/>
                <a:gd name="connsiteX1585" fmla="*/ 21867 w 119070"/>
                <a:gd name="connsiteY1585" fmla="*/ 82978 h 96209"/>
                <a:gd name="connsiteX1586" fmla="*/ 21591 w 119070"/>
                <a:gd name="connsiteY1586" fmla="*/ 82701 h 96209"/>
                <a:gd name="connsiteX1587" fmla="*/ 21314 w 119070"/>
                <a:gd name="connsiteY1587" fmla="*/ 82701 h 96209"/>
                <a:gd name="connsiteX1588" fmla="*/ 21038 w 119070"/>
                <a:gd name="connsiteY1588" fmla="*/ 82701 h 96209"/>
                <a:gd name="connsiteX1589" fmla="*/ 20762 w 119070"/>
                <a:gd name="connsiteY1589" fmla="*/ 82701 h 96209"/>
                <a:gd name="connsiteX1590" fmla="*/ 20485 w 119070"/>
                <a:gd name="connsiteY1590" fmla="*/ 82425 h 96209"/>
                <a:gd name="connsiteX1591" fmla="*/ 20209 w 119070"/>
                <a:gd name="connsiteY1591" fmla="*/ 82425 h 96209"/>
                <a:gd name="connsiteX1592" fmla="*/ 19933 w 119070"/>
                <a:gd name="connsiteY1592" fmla="*/ 82425 h 96209"/>
                <a:gd name="connsiteX1593" fmla="*/ 19933 w 119070"/>
                <a:gd name="connsiteY1593" fmla="*/ 82148 h 96209"/>
                <a:gd name="connsiteX1594" fmla="*/ 19657 w 119070"/>
                <a:gd name="connsiteY1594" fmla="*/ 82148 h 96209"/>
                <a:gd name="connsiteX1595" fmla="*/ 19380 w 119070"/>
                <a:gd name="connsiteY1595" fmla="*/ 82148 h 96209"/>
                <a:gd name="connsiteX1596" fmla="*/ 19380 w 119070"/>
                <a:gd name="connsiteY1596" fmla="*/ 81872 h 96209"/>
                <a:gd name="connsiteX1597" fmla="*/ 19104 w 119070"/>
                <a:gd name="connsiteY1597" fmla="*/ 81872 h 96209"/>
                <a:gd name="connsiteX1598" fmla="*/ 18828 w 119070"/>
                <a:gd name="connsiteY1598" fmla="*/ 81872 h 96209"/>
                <a:gd name="connsiteX1599" fmla="*/ 18828 w 119070"/>
                <a:gd name="connsiteY1599" fmla="*/ 81595 h 96209"/>
                <a:gd name="connsiteX1600" fmla="*/ 18551 w 119070"/>
                <a:gd name="connsiteY1600" fmla="*/ 81595 h 96209"/>
                <a:gd name="connsiteX1601" fmla="*/ 18275 w 119070"/>
                <a:gd name="connsiteY1601" fmla="*/ 81319 h 96209"/>
                <a:gd name="connsiteX1602" fmla="*/ 17999 w 119070"/>
                <a:gd name="connsiteY1602" fmla="*/ 81319 h 96209"/>
                <a:gd name="connsiteX1603" fmla="*/ 17999 w 119070"/>
                <a:gd name="connsiteY1603" fmla="*/ 81042 h 96209"/>
                <a:gd name="connsiteX1604" fmla="*/ 17723 w 119070"/>
                <a:gd name="connsiteY1604" fmla="*/ 81042 h 96209"/>
                <a:gd name="connsiteX1605" fmla="*/ 17447 w 119070"/>
                <a:gd name="connsiteY1605" fmla="*/ 81042 h 96209"/>
                <a:gd name="connsiteX1606" fmla="*/ 17447 w 119070"/>
                <a:gd name="connsiteY1606" fmla="*/ 80766 h 96209"/>
                <a:gd name="connsiteX1607" fmla="*/ 17170 w 119070"/>
                <a:gd name="connsiteY1607" fmla="*/ 80766 h 96209"/>
                <a:gd name="connsiteX1608" fmla="*/ 17170 w 119070"/>
                <a:gd name="connsiteY1608" fmla="*/ 80489 h 96209"/>
                <a:gd name="connsiteX1609" fmla="*/ 16894 w 119070"/>
                <a:gd name="connsiteY1609" fmla="*/ 80489 h 96209"/>
                <a:gd name="connsiteX1610" fmla="*/ 16894 w 119070"/>
                <a:gd name="connsiteY1610" fmla="*/ 80213 h 96209"/>
                <a:gd name="connsiteX1611" fmla="*/ 16618 w 119070"/>
                <a:gd name="connsiteY1611" fmla="*/ 80213 h 96209"/>
                <a:gd name="connsiteX1612" fmla="*/ 16618 w 119070"/>
                <a:gd name="connsiteY1612" fmla="*/ 79937 h 96209"/>
                <a:gd name="connsiteX1613" fmla="*/ 16341 w 119070"/>
                <a:gd name="connsiteY1613" fmla="*/ 79937 h 96209"/>
                <a:gd name="connsiteX1614" fmla="*/ 16341 w 119070"/>
                <a:gd name="connsiteY1614" fmla="*/ 79660 h 96209"/>
                <a:gd name="connsiteX1615" fmla="*/ 16341 w 119070"/>
                <a:gd name="connsiteY1615" fmla="*/ 79384 h 96209"/>
                <a:gd name="connsiteX1616" fmla="*/ 16341 w 119070"/>
                <a:gd name="connsiteY1616" fmla="*/ 79107 h 96209"/>
                <a:gd name="connsiteX1617" fmla="*/ 16065 w 119070"/>
                <a:gd name="connsiteY1617" fmla="*/ 78831 h 96209"/>
                <a:gd name="connsiteX1618" fmla="*/ 16065 w 119070"/>
                <a:gd name="connsiteY1618" fmla="*/ 78554 h 96209"/>
                <a:gd name="connsiteX1619" fmla="*/ 16065 w 119070"/>
                <a:gd name="connsiteY1619" fmla="*/ 78278 h 96209"/>
                <a:gd name="connsiteX1620" fmla="*/ 15789 w 119070"/>
                <a:gd name="connsiteY1620" fmla="*/ 78001 h 96209"/>
                <a:gd name="connsiteX1621" fmla="*/ 15789 w 119070"/>
                <a:gd name="connsiteY1621" fmla="*/ 77725 h 96209"/>
                <a:gd name="connsiteX1622" fmla="*/ 15513 w 119070"/>
                <a:gd name="connsiteY1622" fmla="*/ 77725 h 96209"/>
                <a:gd name="connsiteX1623" fmla="*/ 15513 w 119070"/>
                <a:gd name="connsiteY1623" fmla="*/ 77448 h 96209"/>
                <a:gd name="connsiteX1624" fmla="*/ 15513 w 119070"/>
                <a:gd name="connsiteY1624" fmla="*/ 77172 h 96209"/>
                <a:gd name="connsiteX1625" fmla="*/ 15236 w 119070"/>
                <a:gd name="connsiteY1625" fmla="*/ 77172 h 96209"/>
                <a:gd name="connsiteX1626" fmla="*/ 14960 w 119070"/>
                <a:gd name="connsiteY1626" fmla="*/ 76895 h 96209"/>
                <a:gd name="connsiteX1627" fmla="*/ 14684 w 119070"/>
                <a:gd name="connsiteY1627" fmla="*/ 76895 h 96209"/>
                <a:gd name="connsiteX1628" fmla="*/ 14407 w 119070"/>
                <a:gd name="connsiteY1628" fmla="*/ 76895 h 96209"/>
                <a:gd name="connsiteX1629" fmla="*/ 14131 w 119070"/>
                <a:gd name="connsiteY1629" fmla="*/ 76895 h 96209"/>
                <a:gd name="connsiteX1630" fmla="*/ 13855 w 119070"/>
                <a:gd name="connsiteY1630" fmla="*/ 76895 h 96209"/>
                <a:gd name="connsiteX1631" fmla="*/ 13579 w 119070"/>
                <a:gd name="connsiteY1631" fmla="*/ 76895 h 96209"/>
                <a:gd name="connsiteX1632" fmla="*/ 13303 w 119070"/>
                <a:gd name="connsiteY1632" fmla="*/ 76895 h 96209"/>
                <a:gd name="connsiteX1633" fmla="*/ 13026 w 119070"/>
                <a:gd name="connsiteY1633" fmla="*/ 76895 h 96209"/>
                <a:gd name="connsiteX1634" fmla="*/ 12750 w 119070"/>
                <a:gd name="connsiteY1634" fmla="*/ 76895 h 96209"/>
                <a:gd name="connsiteX1635" fmla="*/ 12474 w 119070"/>
                <a:gd name="connsiteY1635" fmla="*/ 76619 h 96209"/>
                <a:gd name="connsiteX1636" fmla="*/ 12198 w 119070"/>
                <a:gd name="connsiteY1636" fmla="*/ 76619 h 96209"/>
                <a:gd name="connsiteX1637" fmla="*/ 11921 w 119070"/>
                <a:gd name="connsiteY1637" fmla="*/ 76619 h 96209"/>
                <a:gd name="connsiteX1638" fmla="*/ 11921 w 119070"/>
                <a:gd name="connsiteY1638" fmla="*/ 76342 h 96209"/>
                <a:gd name="connsiteX1639" fmla="*/ 11645 w 119070"/>
                <a:gd name="connsiteY1639" fmla="*/ 76342 h 96209"/>
                <a:gd name="connsiteX1640" fmla="*/ 11645 w 119070"/>
                <a:gd name="connsiteY1640" fmla="*/ 76619 h 96209"/>
                <a:gd name="connsiteX1641" fmla="*/ 11645 w 119070"/>
                <a:gd name="connsiteY1641" fmla="*/ 76895 h 96209"/>
                <a:gd name="connsiteX1642" fmla="*/ 11369 w 119070"/>
                <a:gd name="connsiteY1642" fmla="*/ 77172 h 96209"/>
                <a:gd name="connsiteX1643" fmla="*/ 11092 w 119070"/>
                <a:gd name="connsiteY1643" fmla="*/ 77448 h 96209"/>
                <a:gd name="connsiteX1644" fmla="*/ 10816 w 119070"/>
                <a:gd name="connsiteY1644" fmla="*/ 77725 h 96209"/>
                <a:gd name="connsiteX1645" fmla="*/ 9987 w 119070"/>
                <a:gd name="connsiteY1645" fmla="*/ 78001 h 96209"/>
                <a:gd name="connsiteX1646" fmla="*/ 9987 w 119070"/>
                <a:gd name="connsiteY1646" fmla="*/ 78278 h 96209"/>
                <a:gd name="connsiteX1647" fmla="*/ 9711 w 119070"/>
                <a:gd name="connsiteY1647" fmla="*/ 78278 h 96209"/>
                <a:gd name="connsiteX1648" fmla="*/ 9435 w 119070"/>
                <a:gd name="connsiteY1648" fmla="*/ 78278 h 96209"/>
                <a:gd name="connsiteX1649" fmla="*/ 9435 w 119070"/>
                <a:gd name="connsiteY1649" fmla="*/ 78554 h 96209"/>
                <a:gd name="connsiteX1650" fmla="*/ 9159 w 119070"/>
                <a:gd name="connsiteY1650" fmla="*/ 78554 h 96209"/>
                <a:gd name="connsiteX1651" fmla="*/ 9159 w 119070"/>
                <a:gd name="connsiteY1651" fmla="*/ 78831 h 96209"/>
                <a:gd name="connsiteX1652" fmla="*/ 8882 w 119070"/>
                <a:gd name="connsiteY1652" fmla="*/ 78831 h 96209"/>
                <a:gd name="connsiteX1653" fmla="*/ 8882 w 119070"/>
                <a:gd name="connsiteY1653" fmla="*/ 79107 h 96209"/>
                <a:gd name="connsiteX1654" fmla="*/ 8882 w 119070"/>
                <a:gd name="connsiteY1654" fmla="*/ 79384 h 96209"/>
                <a:gd name="connsiteX1655" fmla="*/ 8606 w 119070"/>
                <a:gd name="connsiteY1655" fmla="*/ 79384 h 96209"/>
                <a:gd name="connsiteX1656" fmla="*/ 8606 w 119070"/>
                <a:gd name="connsiteY1656" fmla="*/ 79660 h 96209"/>
                <a:gd name="connsiteX1657" fmla="*/ 8606 w 119070"/>
                <a:gd name="connsiteY1657" fmla="*/ 79937 h 96209"/>
                <a:gd name="connsiteX1658" fmla="*/ 8606 w 119070"/>
                <a:gd name="connsiteY1658" fmla="*/ 80213 h 96209"/>
                <a:gd name="connsiteX1659" fmla="*/ 8330 w 119070"/>
                <a:gd name="connsiteY1659" fmla="*/ 80213 h 96209"/>
                <a:gd name="connsiteX1660" fmla="*/ 8330 w 119070"/>
                <a:gd name="connsiteY1660" fmla="*/ 80489 h 96209"/>
                <a:gd name="connsiteX1661" fmla="*/ 8330 w 119070"/>
                <a:gd name="connsiteY1661" fmla="*/ 80766 h 96209"/>
                <a:gd name="connsiteX1662" fmla="*/ 8054 w 119070"/>
                <a:gd name="connsiteY1662" fmla="*/ 80766 h 96209"/>
                <a:gd name="connsiteX1663" fmla="*/ 7777 w 119070"/>
                <a:gd name="connsiteY1663" fmla="*/ 81042 h 96209"/>
                <a:gd name="connsiteX1664" fmla="*/ 7501 w 119070"/>
                <a:gd name="connsiteY1664" fmla="*/ 81042 h 96209"/>
                <a:gd name="connsiteX1665" fmla="*/ 7501 w 119070"/>
                <a:gd name="connsiteY1665" fmla="*/ 80766 h 96209"/>
                <a:gd name="connsiteX1666" fmla="*/ 7225 w 119070"/>
                <a:gd name="connsiteY1666" fmla="*/ 80766 h 96209"/>
                <a:gd name="connsiteX1667" fmla="*/ 6948 w 119070"/>
                <a:gd name="connsiteY1667" fmla="*/ 80766 h 96209"/>
                <a:gd name="connsiteX1668" fmla="*/ 6672 w 119070"/>
                <a:gd name="connsiteY1668" fmla="*/ 80766 h 96209"/>
                <a:gd name="connsiteX1669" fmla="*/ 6396 w 119070"/>
                <a:gd name="connsiteY1669" fmla="*/ 80489 h 96209"/>
                <a:gd name="connsiteX1670" fmla="*/ 6119 w 119070"/>
                <a:gd name="connsiteY1670" fmla="*/ 80489 h 96209"/>
                <a:gd name="connsiteX1671" fmla="*/ 6119 w 119070"/>
                <a:gd name="connsiteY1671" fmla="*/ 80213 h 96209"/>
                <a:gd name="connsiteX1672" fmla="*/ 5843 w 119070"/>
                <a:gd name="connsiteY1672" fmla="*/ 80213 h 96209"/>
                <a:gd name="connsiteX1673" fmla="*/ 5567 w 119070"/>
                <a:gd name="connsiteY1673" fmla="*/ 80213 h 96209"/>
                <a:gd name="connsiteX1674" fmla="*/ 5567 w 119070"/>
                <a:gd name="connsiteY1674" fmla="*/ 79937 h 96209"/>
                <a:gd name="connsiteX1675" fmla="*/ 5291 w 119070"/>
                <a:gd name="connsiteY1675" fmla="*/ 79937 h 96209"/>
                <a:gd name="connsiteX1676" fmla="*/ 5291 w 119070"/>
                <a:gd name="connsiteY1676" fmla="*/ 79660 h 96209"/>
                <a:gd name="connsiteX1677" fmla="*/ 5015 w 119070"/>
                <a:gd name="connsiteY1677" fmla="*/ 79660 h 96209"/>
                <a:gd name="connsiteX1678" fmla="*/ 5015 w 119070"/>
                <a:gd name="connsiteY1678" fmla="*/ 79384 h 96209"/>
                <a:gd name="connsiteX1679" fmla="*/ 4738 w 119070"/>
                <a:gd name="connsiteY1679" fmla="*/ 79384 h 96209"/>
                <a:gd name="connsiteX1680" fmla="*/ 4462 w 119070"/>
                <a:gd name="connsiteY1680" fmla="*/ 79384 h 96209"/>
                <a:gd name="connsiteX1681" fmla="*/ 4462 w 119070"/>
                <a:gd name="connsiteY1681" fmla="*/ 79107 h 96209"/>
                <a:gd name="connsiteX1682" fmla="*/ 4186 w 119070"/>
                <a:gd name="connsiteY1682" fmla="*/ 79107 h 96209"/>
                <a:gd name="connsiteX1683" fmla="*/ 4186 w 119070"/>
                <a:gd name="connsiteY1683" fmla="*/ 78831 h 96209"/>
                <a:gd name="connsiteX1684" fmla="*/ 3910 w 119070"/>
                <a:gd name="connsiteY1684" fmla="*/ 78831 h 96209"/>
                <a:gd name="connsiteX1685" fmla="*/ 3910 w 119070"/>
                <a:gd name="connsiteY1685" fmla="*/ 78554 h 96209"/>
                <a:gd name="connsiteX1686" fmla="*/ 3633 w 119070"/>
                <a:gd name="connsiteY1686" fmla="*/ 78554 h 96209"/>
                <a:gd name="connsiteX1687" fmla="*/ 3357 w 119070"/>
                <a:gd name="connsiteY1687" fmla="*/ 78278 h 96209"/>
                <a:gd name="connsiteX1688" fmla="*/ 3357 w 119070"/>
                <a:gd name="connsiteY1688" fmla="*/ 78001 h 96209"/>
                <a:gd name="connsiteX1689" fmla="*/ 3081 w 119070"/>
                <a:gd name="connsiteY1689" fmla="*/ 78001 h 96209"/>
                <a:gd name="connsiteX1690" fmla="*/ 3081 w 119070"/>
                <a:gd name="connsiteY1690" fmla="*/ 77725 h 96209"/>
                <a:gd name="connsiteX1691" fmla="*/ 2804 w 119070"/>
                <a:gd name="connsiteY1691" fmla="*/ 77725 h 96209"/>
                <a:gd name="connsiteX1692" fmla="*/ 2804 w 119070"/>
                <a:gd name="connsiteY1692" fmla="*/ 77448 h 96209"/>
                <a:gd name="connsiteX1693" fmla="*/ 2528 w 119070"/>
                <a:gd name="connsiteY1693" fmla="*/ 77448 h 96209"/>
                <a:gd name="connsiteX1694" fmla="*/ 2528 w 119070"/>
                <a:gd name="connsiteY1694" fmla="*/ 77172 h 96209"/>
                <a:gd name="connsiteX1695" fmla="*/ 2252 w 119070"/>
                <a:gd name="connsiteY1695" fmla="*/ 77172 h 96209"/>
                <a:gd name="connsiteX1696" fmla="*/ 2252 w 119070"/>
                <a:gd name="connsiteY1696" fmla="*/ 76895 h 96209"/>
                <a:gd name="connsiteX1697" fmla="*/ 1975 w 119070"/>
                <a:gd name="connsiteY1697" fmla="*/ 76895 h 96209"/>
                <a:gd name="connsiteX1698" fmla="*/ 1699 w 119070"/>
                <a:gd name="connsiteY1698" fmla="*/ 76619 h 96209"/>
                <a:gd name="connsiteX1699" fmla="*/ 1423 w 119070"/>
                <a:gd name="connsiteY1699" fmla="*/ 76619 h 96209"/>
                <a:gd name="connsiteX1700" fmla="*/ 1147 w 119070"/>
                <a:gd name="connsiteY1700" fmla="*/ 76342 h 96209"/>
                <a:gd name="connsiteX1701" fmla="*/ 871 w 119070"/>
                <a:gd name="connsiteY1701" fmla="*/ 76342 h 96209"/>
                <a:gd name="connsiteX1702" fmla="*/ 871 w 119070"/>
                <a:gd name="connsiteY1702" fmla="*/ 76066 h 96209"/>
                <a:gd name="connsiteX1703" fmla="*/ 594 w 119070"/>
                <a:gd name="connsiteY1703" fmla="*/ 76066 h 96209"/>
                <a:gd name="connsiteX1704" fmla="*/ 594 w 119070"/>
                <a:gd name="connsiteY1704" fmla="*/ 75790 h 96209"/>
                <a:gd name="connsiteX1705" fmla="*/ 594 w 119070"/>
                <a:gd name="connsiteY1705" fmla="*/ 75513 h 96209"/>
                <a:gd name="connsiteX1706" fmla="*/ 594 w 119070"/>
                <a:gd name="connsiteY1706" fmla="*/ 75237 h 96209"/>
                <a:gd name="connsiteX1707" fmla="*/ 594 w 119070"/>
                <a:gd name="connsiteY1707" fmla="*/ 74960 h 96209"/>
                <a:gd name="connsiteX1708" fmla="*/ 594 w 119070"/>
                <a:gd name="connsiteY1708" fmla="*/ 74684 h 96209"/>
                <a:gd name="connsiteX1709" fmla="*/ 871 w 119070"/>
                <a:gd name="connsiteY1709" fmla="*/ 74684 h 96209"/>
                <a:gd name="connsiteX1710" fmla="*/ 871 w 119070"/>
                <a:gd name="connsiteY1710" fmla="*/ 74407 h 96209"/>
                <a:gd name="connsiteX1711" fmla="*/ 871 w 119070"/>
                <a:gd name="connsiteY1711" fmla="*/ 74131 h 96209"/>
                <a:gd name="connsiteX1712" fmla="*/ 594 w 119070"/>
                <a:gd name="connsiteY1712" fmla="*/ 74131 h 96209"/>
                <a:gd name="connsiteX1713" fmla="*/ 594 w 119070"/>
                <a:gd name="connsiteY1713" fmla="*/ 73854 h 96209"/>
                <a:gd name="connsiteX1714" fmla="*/ 318 w 119070"/>
                <a:gd name="connsiteY1714" fmla="*/ 73854 h 96209"/>
                <a:gd name="connsiteX1715" fmla="*/ 318 w 119070"/>
                <a:gd name="connsiteY1715" fmla="*/ 73578 h 96209"/>
                <a:gd name="connsiteX1716" fmla="*/ 318 w 119070"/>
                <a:gd name="connsiteY1716" fmla="*/ 73301 h 96209"/>
                <a:gd name="connsiteX1717" fmla="*/ 318 w 119070"/>
                <a:gd name="connsiteY1717" fmla="*/ 73025 h 96209"/>
                <a:gd name="connsiteX1718" fmla="*/ 318 w 119070"/>
                <a:gd name="connsiteY1718" fmla="*/ 72748 h 96209"/>
                <a:gd name="connsiteX1719" fmla="*/ 318 w 119070"/>
                <a:gd name="connsiteY1719" fmla="*/ 72472 h 96209"/>
                <a:gd name="connsiteX1720" fmla="*/ 42 w 119070"/>
                <a:gd name="connsiteY1720" fmla="*/ 72472 h 96209"/>
                <a:gd name="connsiteX1721" fmla="*/ 42 w 119070"/>
                <a:gd name="connsiteY1721" fmla="*/ 72196 h 96209"/>
                <a:gd name="connsiteX1722" fmla="*/ 42 w 119070"/>
                <a:gd name="connsiteY1722" fmla="*/ 71919 h 96209"/>
                <a:gd name="connsiteX1723" fmla="*/ 42 w 119070"/>
                <a:gd name="connsiteY1723" fmla="*/ 71643 h 96209"/>
                <a:gd name="connsiteX1724" fmla="*/ 318 w 119070"/>
                <a:gd name="connsiteY1724" fmla="*/ 71643 h 96209"/>
                <a:gd name="connsiteX1725" fmla="*/ 318 w 119070"/>
                <a:gd name="connsiteY1725" fmla="*/ 71366 h 96209"/>
                <a:gd name="connsiteX1726" fmla="*/ 318 w 119070"/>
                <a:gd name="connsiteY1726" fmla="*/ 71090 h 96209"/>
                <a:gd name="connsiteX1727" fmla="*/ 318 w 119070"/>
                <a:gd name="connsiteY1727" fmla="*/ 70813 h 96209"/>
                <a:gd name="connsiteX1728" fmla="*/ 594 w 119070"/>
                <a:gd name="connsiteY1728" fmla="*/ 70813 h 96209"/>
                <a:gd name="connsiteX1729" fmla="*/ 871 w 119070"/>
                <a:gd name="connsiteY1729" fmla="*/ 70813 h 96209"/>
                <a:gd name="connsiteX1730" fmla="*/ 1147 w 119070"/>
                <a:gd name="connsiteY1730" fmla="*/ 70813 h 96209"/>
                <a:gd name="connsiteX1731" fmla="*/ 1423 w 119070"/>
                <a:gd name="connsiteY1731" fmla="*/ 70813 h 96209"/>
                <a:gd name="connsiteX1732" fmla="*/ 1699 w 119070"/>
                <a:gd name="connsiteY1732" fmla="*/ 70813 h 96209"/>
                <a:gd name="connsiteX1733" fmla="*/ 1975 w 119070"/>
                <a:gd name="connsiteY1733" fmla="*/ 70537 h 96209"/>
                <a:gd name="connsiteX1734" fmla="*/ 2252 w 119070"/>
                <a:gd name="connsiteY1734" fmla="*/ 70537 h 96209"/>
                <a:gd name="connsiteX1735" fmla="*/ 2528 w 119070"/>
                <a:gd name="connsiteY1735" fmla="*/ 70813 h 96209"/>
                <a:gd name="connsiteX1736" fmla="*/ 2804 w 119070"/>
                <a:gd name="connsiteY1736" fmla="*/ 70813 h 96209"/>
                <a:gd name="connsiteX1737" fmla="*/ 3081 w 119070"/>
                <a:gd name="connsiteY1737" fmla="*/ 70813 h 96209"/>
                <a:gd name="connsiteX1738" fmla="*/ 3081 w 119070"/>
                <a:gd name="connsiteY1738" fmla="*/ 70537 h 96209"/>
                <a:gd name="connsiteX1739" fmla="*/ 3357 w 119070"/>
                <a:gd name="connsiteY1739" fmla="*/ 70537 h 96209"/>
                <a:gd name="connsiteX1740" fmla="*/ 3633 w 119070"/>
                <a:gd name="connsiteY1740" fmla="*/ 70537 h 96209"/>
                <a:gd name="connsiteX1741" fmla="*/ 3910 w 119070"/>
                <a:gd name="connsiteY1741" fmla="*/ 70537 h 96209"/>
                <a:gd name="connsiteX1742" fmla="*/ 4186 w 119070"/>
                <a:gd name="connsiteY1742" fmla="*/ 70260 h 96209"/>
                <a:gd name="connsiteX1743" fmla="*/ 4462 w 119070"/>
                <a:gd name="connsiteY1743" fmla="*/ 70260 h 96209"/>
                <a:gd name="connsiteX1744" fmla="*/ 4738 w 119070"/>
                <a:gd name="connsiteY1744" fmla="*/ 70260 h 96209"/>
                <a:gd name="connsiteX1745" fmla="*/ 5015 w 119070"/>
                <a:gd name="connsiteY1745" fmla="*/ 70260 h 96209"/>
                <a:gd name="connsiteX1746" fmla="*/ 5291 w 119070"/>
                <a:gd name="connsiteY1746" fmla="*/ 70260 h 96209"/>
                <a:gd name="connsiteX1747" fmla="*/ 5567 w 119070"/>
                <a:gd name="connsiteY1747" fmla="*/ 70260 h 96209"/>
                <a:gd name="connsiteX1748" fmla="*/ 5843 w 119070"/>
                <a:gd name="connsiteY1748" fmla="*/ 70260 h 96209"/>
                <a:gd name="connsiteX1749" fmla="*/ 6119 w 119070"/>
                <a:gd name="connsiteY1749" fmla="*/ 70260 h 96209"/>
                <a:gd name="connsiteX1750" fmla="*/ 6396 w 119070"/>
                <a:gd name="connsiteY1750" fmla="*/ 70260 h 96209"/>
                <a:gd name="connsiteX1751" fmla="*/ 6672 w 119070"/>
                <a:gd name="connsiteY1751" fmla="*/ 70260 h 96209"/>
                <a:gd name="connsiteX1752" fmla="*/ 6948 w 119070"/>
                <a:gd name="connsiteY1752" fmla="*/ 70260 h 96209"/>
                <a:gd name="connsiteX1753" fmla="*/ 7225 w 119070"/>
                <a:gd name="connsiteY1753" fmla="*/ 70260 h 96209"/>
                <a:gd name="connsiteX1754" fmla="*/ 7501 w 119070"/>
                <a:gd name="connsiteY1754" fmla="*/ 70260 h 96209"/>
                <a:gd name="connsiteX1755" fmla="*/ 7777 w 119070"/>
                <a:gd name="connsiteY1755" fmla="*/ 70260 h 96209"/>
                <a:gd name="connsiteX1756" fmla="*/ 8054 w 119070"/>
                <a:gd name="connsiteY1756" fmla="*/ 70260 h 96209"/>
                <a:gd name="connsiteX1757" fmla="*/ 8330 w 119070"/>
                <a:gd name="connsiteY1757" fmla="*/ 70260 h 96209"/>
                <a:gd name="connsiteX1758" fmla="*/ 8606 w 119070"/>
                <a:gd name="connsiteY1758" fmla="*/ 70260 h 96209"/>
                <a:gd name="connsiteX1759" fmla="*/ 8606 w 119070"/>
                <a:gd name="connsiteY1759" fmla="*/ 69984 h 96209"/>
                <a:gd name="connsiteX1760" fmla="*/ 8882 w 119070"/>
                <a:gd name="connsiteY1760" fmla="*/ 69984 h 96209"/>
                <a:gd name="connsiteX1761" fmla="*/ 9159 w 119070"/>
                <a:gd name="connsiteY1761" fmla="*/ 69984 h 96209"/>
                <a:gd name="connsiteX1762" fmla="*/ 9435 w 119070"/>
                <a:gd name="connsiteY1762" fmla="*/ 69984 h 96209"/>
                <a:gd name="connsiteX1763" fmla="*/ 9711 w 119070"/>
                <a:gd name="connsiteY1763" fmla="*/ 69984 h 96209"/>
                <a:gd name="connsiteX1764" fmla="*/ 9987 w 119070"/>
                <a:gd name="connsiteY1764" fmla="*/ 69984 h 96209"/>
                <a:gd name="connsiteX1765" fmla="*/ 10263 w 119070"/>
                <a:gd name="connsiteY1765" fmla="*/ 69984 h 96209"/>
                <a:gd name="connsiteX1766" fmla="*/ 10540 w 119070"/>
                <a:gd name="connsiteY1766" fmla="*/ 69984 h 96209"/>
                <a:gd name="connsiteX1767" fmla="*/ 10816 w 119070"/>
                <a:gd name="connsiteY1767" fmla="*/ 69984 h 96209"/>
                <a:gd name="connsiteX1768" fmla="*/ 11092 w 119070"/>
                <a:gd name="connsiteY1768" fmla="*/ 69984 h 96209"/>
                <a:gd name="connsiteX1769" fmla="*/ 11369 w 119070"/>
                <a:gd name="connsiteY1769" fmla="*/ 69984 h 96209"/>
                <a:gd name="connsiteX1770" fmla="*/ 11645 w 119070"/>
                <a:gd name="connsiteY1770" fmla="*/ 69984 h 96209"/>
                <a:gd name="connsiteX1771" fmla="*/ 11921 w 119070"/>
                <a:gd name="connsiteY1771" fmla="*/ 69984 h 96209"/>
                <a:gd name="connsiteX1772" fmla="*/ 12198 w 119070"/>
                <a:gd name="connsiteY1772" fmla="*/ 69984 h 96209"/>
                <a:gd name="connsiteX1773" fmla="*/ 12474 w 119070"/>
                <a:gd name="connsiteY1773" fmla="*/ 69984 h 96209"/>
                <a:gd name="connsiteX1774" fmla="*/ 12750 w 119070"/>
                <a:gd name="connsiteY1774" fmla="*/ 69984 h 96209"/>
                <a:gd name="connsiteX1775" fmla="*/ 13026 w 119070"/>
                <a:gd name="connsiteY1775" fmla="*/ 69984 h 96209"/>
                <a:gd name="connsiteX1776" fmla="*/ 13303 w 119070"/>
                <a:gd name="connsiteY1776" fmla="*/ 69984 h 96209"/>
                <a:gd name="connsiteX1777" fmla="*/ 13303 w 119070"/>
                <a:gd name="connsiteY1777" fmla="*/ 69707 h 96209"/>
                <a:gd name="connsiteX1778" fmla="*/ 13303 w 119070"/>
                <a:gd name="connsiteY1778" fmla="*/ 69431 h 96209"/>
                <a:gd name="connsiteX1779" fmla="*/ 13303 w 119070"/>
                <a:gd name="connsiteY1779" fmla="*/ 69154 h 96209"/>
                <a:gd name="connsiteX1780" fmla="*/ 13026 w 119070"/>
                <a:gd name="connsiteY1780" fmla="*/ 69154 h 96209"/>
                <a:gd name="connsiteX1781" fmla="*/ 13026 w 119070"/>
                <a:gd name="connsiteY1781" fmla="*/ 68878 h 96209"/>
                <a:gd name="connsiteX1782" fmla="*/ 13026 w 119070"/>
                <a:gd name="connsiteY1782" fmla="*/ 68601 h 96209"/>
                <a:gd name="connsiteX1783" fmla="*/ 12750 w 119070"/>
                <a:gd name="connsiteY1783" fmla="*/ 68601 h 96209"/>
                <a:gd name="connsiteX1784" fmla="*/ 12750 w 119070"/>
                <a:gd name="connsiteY1784" fmla="*/ 68325 h 96209"/>
                <a:gd name="connsiteX1785" fmla="*/ 12750 w 119070"/>
                <a:gd name="connsiteY1785" fmla="*/ 68049 h 96209"/>
                <a:gd name="connsiteX1786" fmla="*/ 12474 w 119070"/>
                <a:gd name="connsiteY1786" fmla="*/ 68049 h 96209"/>
                <a:gd name="connsiteX1787" fmla="*/ 12474 w 119070"/>
                <a:gd name="connsiteY1787" fmla="*/ 67772 h 96209"/>
                <a:gd name="connsiteX1788" fmla="*/ 12474 w 119070"/>
                <a:gd name="connsiteY1788" fmla="*/ 67496 h 96209"/>
                <a:gd name="connsiteX1789" fmla="*/ 12198 w 119070"/>
                <a:gd name="connsiteY1789" fmla="*/ 67496 h 96209"/>
                <a:gd name="connsiteX1790" fmla="*/ 12198 w 119070"/>
                <a:gd name="connsiteY1790" fmla="*/ 67219 h 96209"/>
                <a:gd name="connsiteX1791" fmla="*/ 12198 w 119070"/>
                <a:gd name="connsiteY1791" fmla="*/ 66943 h 96209"/>
                <a:gd name="connsiteX1792" fmla="*/ 11921 w 119070"/>
                <a:gd name="connsiteY1792" fmla="*/ 66943 h 96209"/>
                <a:gd name="connsiteX1793" fmla="*/ 11921 w 119070"/>
                <a:gd name="connsiteY1793" fmla="*/ 66666 h 96209"/>
                <a:gd name="connsiteX1794" fmla="*/ 11921 w 119070"/>
                <a:gd name="connsiteY1794" fmla="*/ 66390 h 96209"/>
                <a:gd name="connsiteX1795" fmla="*/ 11645 w 119070"/>
                <a:gd name="connsiteY1795" fmla="*/ 66390 h 96209"/>
                <a:gd name="connsiteX1796" fmla="*/ 11645 w 119070"/>
                <a:gd name="connsiteY1796" fmla="*/ 66113 h 96209"/>
                <a:gd name="connsiteX1797" fmla="*/ 11645 w 119070"/>
                <a:gd name="connsiteY1797" fmla="*/ 65837 h 96209"/>
                <a:gd name="connsiteX1798" fmla="*/ 11369 w 119070"/>
                <a:gd name="connsiteY1798" fmla="*/ 65837 h 96209"/>
                <a:gd name="connsiteX1799" fmla="*/ 11369 w 119070"/>
                <a:gd name="connsiteY1799" fmla="*/ 65560 h 96209"/>
                <a:gd name="connsiteX1800" fmla="*/ 11092 w 119070"/>
                <a:gd name="connsiteY1800" fmla="*/ 65560 h 96209"/>
                <a:gd name="connsiteX1801" fmla="*/ 11092 w 119070"/>
                <a:gd name="connsiteY1801" fmla="*/ 65284 h 96209"/>
                <a:gd name="connsiteX1802" fmla="*/ 11092 w 119070"/>
                <a:gd name="connsiteY1802" fmla="*/ 65008 h 96209"/>
                <a:gd name="connsiteX1803" fmla="*/ 10816 w 119070"/>
                <a:gd name="connsiteY1803" fmla="*/ 65008 h 96209"/>
                <a:gd name="connsiteX1804" fmla="*/ 10816 w 119070"/>
                <a:gd name="connsiteY1804" fmla="*/ 64731 h 96209"/>
                <a:gd name="connsiteX1805" fmla="*/ 10816 w 119070"/>
                <a:gd name="connsiteY1805" fmla="*/ 64454 h 96209"/>
                <a:gd name="connsiteX1806" fmla="*/ 10816 w 119070"/>
                <a:gd name="connsiteY1806" fmla="*/ 64178 h 96209"/>
                <a:gd name="connsiteX1807" fmla="*/ 10816 w 119070"/>
                <a:gd name="connsiteY1807" fmla="*/ 63902 h 96209"/>
                <a:gd name="connsiteX1808" fmla="*/ 10816 w 119070"/>
                <a:gd name="connsiteY1808" fmla="*/ 63625 h 96209"/>
                <a:gd name="connsiteX1809" fmla="*/ 10816 w 119070"/>
                <a:gd name="connsiteY1809" fmla="*/ 63349 h 96209"/>
                <a:gd name="connsiteX1810" fmla="*/ 10816 w 119070"/>
                <a:gd name="connsiteY1810" fmla="*/ 63072 h 96209"/>
                <a:gd name="connsiteX1811" fmla="*/ 10816 w 119070"/>
                <a:gd name="connsiteY1811" fmla="*/ 62796 h 96209"/>
                <a:gd name="connsiteX1812" fmla="*/ 10816 w 119070"/>
                <a:gd name="connsiteY1812" fmla="*/ 62519 h 96209"/>
                <a:gd name="connsiteX1813" fmla="*/ 10816 w 119070"/>
                <a:gd name="connsiteY1813" fmla="*/ 62243 h 96209"/>
                <a:gd name="connsiteX1814" fmla="*/ 10816 w 119070"/>
                <a:gd name="connsiteY1814" fmla="*/ 61967 h 96209"/>
                <a:gd name="connsiteX1815" fmla="*/ 10816 w 119070"/>
                <a:gd name="connsiteY1815" fmla="*/ 61690 h 96209"/>
                <a:gd name="connsiteX1816" fmla="*/ 10816 w 119070"/>
                <a:gd name="connsiteY1816" fmla="*/ 61413 h 96209"/>
                <a:gd name="connsiteX1817" fmla="*/ 10816 w 119070"/>
                <a:gd name="connsiteY1817" fmla="*/ 61137 h 96209"/>
                <a:gd name="connsiteX1818" fmla="*/ 10816 w 119070"/>
                <a:gd name="connsiteY1818" fmla="*/ 60861 h 96209"/>
                <a:gd name="connsiteX1819" fmla="*/ 10816 w 119070"/>
                <a:gd name="connsiteY1819" fmla="*/ 60584 h 96209"/>
                <a:gd name="connsiteX1820" fmla="*/ 10816 w 119070"/>
                <a:gd name="connsiteY1820" fmla="*/ 60307 h 96209"/>
                <a:gd name="connsiteX1821" fmla="*/ 10816 w 119070"/>
                <a:gd name="connsiteY1821" fmla="*/ 60031 h 96209"/>
                <a:gd name="connsiteX1822" fmla="*/ 10816 w 119070"/>
                <a:gd name="connsiteY1822" fmla="*/ 59755 h 96209"/>
                <a:gd name="connsiteX1823" fmla="*/ 10816 w 119070"/>
                <a:gd name="connsiteY1823" fmla="*/ 59478 h 96209"/>
                <a:gd name="connsiteX1824" fmla="*/ 10816 w 119070"/>
                <a:gd name="connsiteY1824" fmla="*/ 59202 h 96209"/>
                <a:gd name="connsiteX1825" fmla="*/ 11092 w 119070"/>
                <a:gd name="connsiteY1825" fmla="*/ 59202 h 96209"/>
                <a:gd name="connsiteX1826" fmla="*/ 11092 w 119070"/>
                <a:gd name="connsiteY1826" fmla="*/ 58925 h 96209"/>
                <a:gd name="connsiteX1827" fmla="*/ 11092 w 119070"/>
                <a:gd name="connsiteY1827" fmla="*/ 58649 h 96209"/>
                <a:gd name="connsiteX1828" fmla="*/ 11369 w 119070"/>
                <a:gd name="connsiteY1828" fmla="*/ 58649 h 96209"/>
                <a:gd name="connsiteX1829" fmla="*/ 11369 w 119070"/>
                <a:gd name="connsiteY1829" fmla="*/ 58372 h 96209"/>
                <a:gd name="connsiteX1830" fmla="*/ 11645 w 119070"/>
                <a:gd name="connsiteY1830" fmla="*/ 58096 h 96209"/>
                <a:gd name="connsiteX1831" fmla="*/ 11645 w 119070"/>
                <a:gd name="connsiteY1831" fmla="*/ 57820 h 96209"/>
                <a:gd name="connsiteX1832" fmla="*/ 11645 w 119070"/>
                <a:gd name="connsiteY1832" fmla="*/ 57543 h 96209"/>
                <a:gd name="connsiteX1833" fmla="*/ 11645 w 119070"/>
                <a:gd name="connsiteY1833" fmla="*/ 57266 h 96209"/>
                <a:gd name="connsiteX1834" fmla="*/ 11369 w 119070"/>
                <a:gd name="connsiteY1834" fmla="*/ 56990 h 96209"/>
                <a:gd name="connsiteX1835" fmla="*/ 11092 w 119070"/>
                <a:gd name="connsiteY1835" fmla="*/ 56714 h 96209"/>
                <a:gd name="connsiteX1836" fmla="*/ 10816 w 119070"/>
                <a:gd name="connsiteY1836" fmla="*/ 56437 h 96209"/>
                <a:gd name="connsiteX1837" fmla="*/ 10540 w 119070"/>
                <a:gd name="connsiteY1837" fmla="*/ 56437 h 96209"/>
                <a:gd name="connsiteX1838" fmla="*/ 10263 w 119070"/>
                <a:gd name="connsiteY1838" fmla="*/ 56437 h 96209"/>
                <a:gd name="connsiteX1839" fmla="*/ 10263 w 119070"/>
                <a:gd name="connsiteY1839" fmla="*/ 56161 h 96209"/>
                <a:gd name="connsiteX1840" fmla="*/ 10263 w 119070"/>
                <a:gd name="connsiteY1840" fmla="*/ 55884 h 96209"/>
                <a:gd name="connsiteX1841" fmla="*/ 10263 w 119070"/>
                <a:gd name="connsiteY1841" fmla="*/ 55608 h 96209"/>
                <a:gd name="connsiteX1842" fmla="*/ 10540 w 119070"/>
                <a:gd name="connsiteY1842" fmla="*/ 55608 h 96209"/>
                <a:gd name="connsiteX1843" fmla="*/ 10540 w 119070"/>
                <a:gd name="connsiteY1843" fmla="*/ 55331 h 96209"/>
                <a:gd name="connsiteX1844" fmla="*/ 10263 w 119070"/>
                <a:gd name="connsiteY1844" fmla="*/ 55331 h 96209"/>
                <a:gd name="connsiteX1845" fmla="*/ 10263 w 119070"/>
                <a:gd name="connsiteY1845" fmla="*/ 55055 h 96209"/>
                <a:gd name="connsiteX1846" fmla="*/ 10263 w 119070"/>
                <a:gd name="connsiteY1846" fmla="*/ 54778 h 96209"/>
                <a:gd name="connsiteX1847" fmla="*/ 10540 w 119070"/>
                <a:gd name="connsiteY1847" fmla="*/ 54778 h 96209"/>
                <a:gd name="connsiteX1848" fmla="*/ 10540 w 119070"/>
                <a:gd name="connsiteY1848" fmla="*/ 54502 h 96209"/>
                <a:gd name="connsiteX1849" fmla="*/ 10816 w 119070"/>
                <a:gd name="connsiteY1849" fmla="*/ 54502 h 96209"/>
                <a:gd name="connsiteX1850" fmla="*/ 10816 w 119070"/>
                <a:gd name="connsiteY1850" fmla="*/ 54225 h 96209"/>
                <a:gd name="connsiteX1851" fmla="*/ 10816 w 119070"/>
                <a:gd name="connsiteY1851" fmla="*/ 53949 h 96209"/>
                <a:gd name="connsiteX1852" fmla="*/ 10816 w 119070"/>
                <a:gd name="connsiteY1852" fmla="*/ 53673 h 96209"/>
                <a:gd name="connsiteX1853" fmla="*/ 10816 w 119070"/>
                <a:gd name="connsiteY1853" fmla="*/ 53396 h 96209"/>
                <a:gd name="connsiteX1854" fmla="*/ 10816 w 119070"/>
                <a:gd name="connsiteY1854" fmla="*/ 53119 h 96209"/>
                <a:gd name="connsiteX1855" fmla="*/ 10816 w 119070"/>
                <a:gd name="connsiteY1855" fmla="*/ 52843 h 96209"/>
                <a:gd name="connsiteX1856" fmla="*/ 10816 w 119070"/>
                <a:gd name="connsiteY1856" fmla="*/ 52567 h 96209"/>
                <a:gd name="connsiteX1857" fmla="*/ 11092 w 119070"/>
                <a:gd name="connsiteY1857" fmla="*/ 52567 h 96209"/>
                <a:gd name="connsiteX1858" fmla="*/ 11092 w 119070"/>
                <a:gd name="connsiteY1858" fmla="*/ 52290 h 96209"/>
                <a:gd name="connsiteX1859" fmla="*/ 11092 w 119070"/>
                <a:gd name="connsiteY1859" fmla="*/ 52014 h 96209"/>
                <a:gd name="connsiteX1860" fmla="*/ 11092 w 119070"/>
                <a:gd name="connsiteY1860" fmla="*/ 51737 h 96209"/>
                <a:gd name="connsiteX1861" fmla="*/ 11092 w 119070"/>
                <a:gd name="connsiteY1861" fmla="*/ 51461 h 96209"/>
                <a:gd name="connsiteX1862" fmla="*/ 11092 w 119070"/>
                <a:gd name="connsiteY1862" fmla="*/ 51184 h 96209"/>
                <a:gd name="connsiteX1863" fmla="*/ 11369 w 119070"/>
                <a:gd name="connsiteY1863" fmla="*/ 51184 h 96209"/>
                <a:gd name="connsiteX1864" fmla="*/ 11369 w 119070"/>
                <a:gd name="connsiteY1864" fmla="*/ 50908 h 96209"/>
                <a:gd name="connsiteX1865" fmla="*/ 11369 w 119070"/>
                <a:gd name="connsiteY1865" fmla="*/ 50631 h 96209"/>
                <a:gd name="connsiteX1866" fmla="*/ 11645 w 119070"/>
                <a:gd name="connsiteY1866" fmla="*/ 50631 h 96209"/>
                <a:gd name="connsiteX1867" fmla="*/ 11645 w 119070"/>
                <a:gd name="connsiteY1867" fmla="*/ 50355 h 96209"/>
                <a:gd name="connsiteX1868" fmla="*/ 11645 w 119070"/>
                <a:gd name="connsiteY1868" fmla="*/ 50078 h 96209"/>
                <a:gd name="connsiteX1869" fmla="*/ 11645 w 119070"/>
                <a:gd name="connsiteY1869" fmla="*/ 49802 h 96209"/>
                <a:gd name="connsiteX1870" fmla="*/ 11369 w 119070"/>
                <a:gd name="connsiteY1870" fmla="*/ 49802 h 96209"/>
                <a:gd name="connsiteX1871" fmla="*/ 11369 w 119070"/>
                <a:gd name="connsiteY1871" fmla="*/ 49526 h 96209"/>
                <a:gd name="connsiteX1872" fmla="*/ 11369 w 119070"/>
                <a:gd name="connsiteY1872" fmla="*/ 49249 h 96209"/>
                <a:gd name="connsiteX1873" fmla="*/ 11369 w 119070"/>
                <a:gd name="connsiteY1873" fmla="*/ 48973 h 96209"/>
                <a:gd name="connsiteX1874" fmla="*/ 11369 w 119070"/>
                <a:gd name="connsiteY1874" fmla="*/ 48696 h 96209"/>
                <a:gd name="connsiteX1875" fmla="*/ 11369 w 119070"/>
                <a:gd name="connsiteY1875" fmla="*/ 48420 h 96209"/>
                <a:gd name="connsiteX1876" fmla="*/ 11369 w 119070"/>
                <a:gd name="connsiteY1876" fmla="*/ 48143 h 96209"/>
                <a:gd name="connsiteX1877" fmla="*/ 11369 w 119070"/>
                <a:gd name="connsiteY1877" fmla="*/ 47867 h 96209"/>
                <a:gd name="connsiteX1878" fmla="*/ 11369 w 119070"/>
                <a:gd name="connsiteY1878" fmla="*/ 47590 h 96209"/>
                <a:gd name="connsiteX1879" fmla="*/ 11369 w 119070"/>
                <a:gd name="connsiteY1879" fmla="*/ 47314 h 96209"/>
                <a:gd name="connsiteX1880" fmla="*/ 11369 w 119070"/>
                <a:gd name="connsiteY1880" fmla="*/ 47037 h 96209"/>
                <a:gd name="connsiteX1881" fmla="*/ 11369 w 119070"/>
                <a:gd name="connsiteY1881" fmla="*/ 46761 h 96209"/>
                <a:gd name="connsiteX1882" fmla="*/ 11369 w 119070"/>
                <a:gd name="connsiteY1882" fmla="*/ 46484 h 96209"/>
                <a:gd name="connsiteX1883" fmla="*/ 11369 w 119070"/>
                <a:gd name="connsiteY1883" fmla="*/ 46208 h 96209"/>
                <a:gd name="connsiteX1884" fmla="*/ 11369 w 119070"/>
                <a:gd name="connsiteY1884" fmla="*/ 45932 h 96209"/>
                <a:gd name="connsiteX1885" fmla="*/ 11369 w 119070"/>
                <a:gd name="connsiteY1885" fmla="*/ 45655 h 96209"/>
                <a:gd name="connsiteX1886" fmla="*/ 11369 w 119070"/>
                <a:gd name="connsiteY1886" fmla="*/ 45379 h 96209"/>
                <a:gd name="connsiteX1887" fmla="*/ 11369 w 119070"/>
                <a:gd name="connsiteY1887" fmla="*/ 45102 h 96209"/>
                <a:gd name="connsiteX1888" fmla="*/ 11369 w 119070"/>
                <a:gd name="connsiteY1888" fmla="*/ 44826 h 96209"/>
                <a:gd name="connsiteX1889" fmla="*/ 11369 w 119070"/>
                <a:gd name="connsiteY1889" fmla="*/ 44549 h 96209"/>
                <a:gd name="connsiteX1890" fmla="*/ 11369 w 119070"/>
                <a:gd name="connsiteY1890" fmla="*/ 44273 h 96209"/>
                <a:gd name="connsiteX1891" fmla="*/ 11369 w 119070"/>
                <a:gd name="connsiteY1891" fmla="*/ 43996 h 96209"/>
                <a:gd name="connsiteX1892" fmla="*/ 11369 w 119070"/>
                <a:gd name="connsiteY1892" fmla="*/ 43720 h 96209"/>
                <a:gd name="connsiteX1893" fmla="*/ 11092 w 119070"/>
                <a:gd name="connsiteY1893" fmla="*/ 43720 h 96209"/>
                <a:gd name="connsiteX1894" fmla="*/ 11092 w 119070"/>
                <a:gd name="connsiteY1894" fmla="*/ 43443 h 96209"/>
                <a:gd name="connsiteX1895" fmla="*/ 11092 w 119070"/>
                <a:gd name="connsiteY1895" fmla="*/ 43167 h 96209"/>
                <a:gd name="connsiteX1896" fmla="*/ 10816 w 119070"/>
                <a:gd name="connsiteY1896" fmla="*/ 43167 h 96209"/>
                <a:gd name="connsiteX1897" fmla="*/ 10816 w 119070"/>
                <a:gd name="connsiteY1897" fmla="*/ 42890 h 96209"/>
                <a:gd name="connsiteX1898" fmla="*/ 10816 w 119070"/>
                <a:gd name="connsiteY1898" fmla="*/ 42614 h 96209"/>
                <a:gd name="connsiteX1899" fmla="*/ 10540 w 119070"/>
                <a:gd name="connsiteY1899" fmla="*/ 42614 h 96209"/>
                <a:gd name="connsiteX1900" fmla="*/ 10540 w 119070"/>
                <a:gd name="connsiteY1900" fmla="*/ 42337 h 96209"/>
                <a:gd name="connsiteX1901" fmla="*/ 10540 w 119070"/>
                <a:gd name="connsiteY1901" fmla="*/ 42061 h 96209"/>
                <a:gd name="connsiteX1902" fmla="*/ 10263 w 119070"/>
                <a:gd name="connsiteY1902" fmla="*/ 42061 h 96209"/>
                <a:gd name="connsiteX1903" fmla="*/ 10263 w 119070"/>
                <a:gd name="connsiteY1903" fmla="*/ 41785 h 96209"/>
                <a:gd name="connsiteX1904" fmla="*/ 10263 w 119070"/>
                <a:gd name="connsiteY1904" fmla="*/ 41508 h 96209"/>
                <a:gd name="connsiteX1905" fmla="*/ 10263 w 119070"/>
                <a:gd name="connsiteY1905" fmla="*/ 41232 h 96209"/>
                <a:gd name="connsiteX1906" fmla="*/ 10263 w 119070"/>
                <a:gd name="connsiteY1906" fmla="*/ 40955 h 96209"/>
                <a:gd name="connsiteX1907" fmla="*/ 10263 w 119070"/>
                <a:gd name="connsiteY1907" fmla="*/ 40679 h 96209"/>
                <a:gd name="connsiteX1908" fmla="*/ 10263 w 119070"/>
                <a:gd name="connsiteY1908" fmla="*/ 40402 h 96209"/>
                <a:gd name="connsiteX1909" fmla="*/ 10540 w 119070"/>
                <a:gd name="connsiteY1909" fmla="*/ 40402 h 96209"/>
                <a:gd name="connsiteX1910" fmla="*/ 10540 w 119070"/>
                <a:gd name="connsiteY1910" fmla="*/ 40126 h 96209"/>
                <a:gd name="connsiteX1911" fmla="*/ 10540 w 119070"/>
                <a:gd name="connsiteY1911" fmla="*/ 39849 h 96209"/>
                <a:gd name="connsiteX1912" fmla="*/ 10540 w 119070"/>
                <a:gd name="connsiteY1912" fmla="*/ 39573 h 96209"/>
                <a:gd name="connsiteX1913" fmla="*/ 10540 w 119070"/>
                <a:gd name="connsiteY1913" fmla="*/ 39296 h 96209"/>
                <a:gd name="connsiteX1914" fmla="*/ 10540 w 119070"/>
                <a:gd name="connsiteY1914" fmla="*/ 39020 h 96209"/>
                <a:gd name="connsiteX1915" fmla="*/ 10540 w 119070"/>
                <a:gd name="connsiteY1915" fmla="*/ 38744 h 96209"/>
                <a:gd name="connsiteX1916" fmla="*/ 10540 w 119070"/>
                <a:gd name="connsiteY1916" fmla="*/ 38467 h 96209"/>
                <a:gd name="connsiteX1917" fmla="*/ 10540 w 119070"/>
                <a:gd name="connsiteY1917" fmla="*/ 38190 h 96209"/>
                <a:gd name="connsiteX1918" fmla="*/ 10540 w 119070"/>
                <a:gd name="connsiteY1918" fmla="*/ 38190 h 96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</a:cxnLst>
              <a:rect l="l" t="t" r="r" b="b"/>
              <a:pathLst>
                <a:path w="119070" h="96209">
                  <a:moveTo>
                    <a:pt x="10540" y="38190"/>
                  </a:moveTo>
                  <a:lnTo>
                    <a:pt x="10816" y="38190"/>
                  </a:lnTo>
                  <a:lnTo>
                    <a:pt x="10816" y="37914"/>
                  </a:lnTo>
                  <a:lnTo>
                    <a:pt x="11092" y="37914"/>
                  </a:lnTo>
                  <a:lnTo>
                    <a:pt x="11369" y="37914"/>
                  </a:lnTo>
                  <a:lnTo>
                    <a:pt x="11369" y="37638"/>
                  </a:lnTo>
                  <a:lnTo>
                    <a:pt x="11645" y="37638"/>
                  </a:lnTo>
                  <a:lnTo>
                    <a:pt x="11645" y="37361"/>
                  </a:lnTo>
                  <a:lnTo>
                    <a:pt x="11921" y="37361"/>
                  </a:lnTo>
                  <a:lnTo>
                    <a:pt x="12198" y="37361"/>
                  </a:lnTo>
                  <a:lnTo>
                    <a:pt x="12474" y="37085"/>
                  </a:lnTo>
                  <a:lnTo>
                    <a:pt x="12750" y="37085"/>
                  </a:lnTo>
                  <a:lnTo>
                    <a:pt x="12750" y="36808"/>
                  </a:lnTo>
                  <a:lnTo>
                    <a:pt x="13026" y="36808"/>
                  </a:lnTo>
                  <a:lnTo>
                    <a:pt x="13303" y="36808"/>
                  </a:lnTo>
                  <a:lnTo>
                    <a:pt x="13579" y="36808"/>
                  </a:lnTo>
                  <a:lnTo>
                    <a:pt x="13579" y="36532"/>
                  </a:lnTo>
                  <a:lnTo>
                    <a:pt x="13855" y="36532"/>
                  </a:lnTo>
                  <a:lnTo>
                    <a:pt x="13855" y="36255"/>
                  </a:lnTo>
                  <a:lnTo>
                    <a:pt x="13855" y="36532"/>
                  </a:lnTo>
                  <a:lnTo>
                    <a:pt x="14131" y="36532"/>
                  </a:lnTo>
                  <a:lnTo>
                    <a:pt x="14407" y="36808"/>
                  </a:lnTo>
                  <a:lnTo>
                    <a:pt x="14684" y="36808"/>
                  </a:lnTo>
                  <a:lnTo>
                    <a:pt x="14684" y="37085"/>
                  </a:lnTo>
                  <a:lnTo>
                    <a:pt x="14960" y="37085"/>
                  </a:lnTo>
                  <a:lnTo>
                    <a:pt x="14960" y="37361"/>
                  </a:lnTo>
                  <a:lnTo>
                    <a:pt x="15236" y="37361"/>
                  </a:lnTo>
                  <a:lnTo>
                    <a:pt x="15513" y="37638"/>
                  </a:lnTo>
                  <a:lnTo>
                    <a:pt x="15789" y="37638"/>
                  </a:lnTo>
                  <a:lnTo>
                    <a:pt x="15789" y="37914"/>
                  </a:lnTo>
                  <a:lnTo>
                    <a:pt x="16065" y="37914"/>
                  </a:lnTo>
                  <a:lnTo>
                    <a:pt x="16065" y="38190"/>
                  </a:lnTo>
                  <a:lnTo>
                    <a:pt x="16341" y="38190"/>
                  </a:lnTo>
                  <a:lnTo>
                    <a:pt x="16341" y="38467"/>
                  </a:lnTo>
                  <a:lnTo>
                    <a:pt x="16618" y="38467"/>
                  </a:lnTo>
                  <a:lnTo>
                    <a:pt x="16894" y="38744"/>
                  </a:lnTo>
                  <a:lnTo>
                    <a:pt x="17170" y="38744"/>
                  </a:lnTo>
                  <a:lnTo>
                    <a:pt x="17170" y="39020"/>
                  </a:lnTo>
                  <a:lnTo>
                    <a:pt x="17447" y="39020"/>
                  </a:lnTo>
                  <a:lnTo>
                    <a:pt x="17447" y="39296"/>
                  </a:lnTo>
                  <a:lnTo>
                    <a:pt x="17723" y="39296"/>
                  </a:lnTo>
                  <a:lnTo>
                    <a:pt x="17723" y="39573"/>
                  </a:lnTo>
                  <a:lnTo>
                    <a:pt x="17999" y="39573"/>
                  </a:lnTo>
                  <a:lnTo>
                    <a:pt x="18275" y="39573"/>
                  </a:lnTo>
                  <a:lnTo>
                    <a:pt x="18275" y="39849"/>
                  </a:lnTo>
                  <a:lnTo>
                    <a:pt x="18551" y="39849"/>
                  </a:lnTo>
                  <a:lnTo>
                    <a:pt x="18551" y="40126"/>
                  </a:lnTo>
                  <a:lnTo>
                    <a:pt x="18828" y="40126"/>
                  </a:lnTo>
                  <a:lnTo>
                    <a:pt x="19104" y="40402"/>
                  </a:lnTo>
                  <a:lnTo>
                    <a:pt x="19380" y="40402"/>
                  </a:lnTo>
                  <a:lnTo>
                    <a:pt x="19380" y="40679"/>
                  </a:lnTo>
                  <a:lnTo>
                    <a:pt x="19657" y="40679"/>
                  </a:lnTo>
                  <a:lnTo>
                    <a:pt x="19657" y="40955"/>
                  </a:lnTo>
                  <a:lnTo>
                    <a:pt x="19933" y="40955"/>
                  </a:lnTo>
                  <a:lnTo>
                    <a:pt x="19933" y="40679"/>
                  </a:lnTo>
                  <a:lnTo>
                    <a:pt x="19933" y="40402"/>
                  </a:lnTo>
                  <a:lnTo>
                    <a:pt x="19933" y="40126"/>
                  </a:lnTo>
                  <a:lnTo>
                    <a:pt x="19933" y="39849"/>
                  </a:lnTo>
                  <a:lnTo>
                    <a:pt x="20209" y="39849"/>
                  </a:lnTo>
                  <a:lnTo>
                    <a:pt x="20485" y="39849"/>
                  </a:lnTo>
                  <a:lnTo>
                    <a:pt x="20485" y="39573"/>
                  </a:lnTo>
                  <a:lnTo>
                    <a:pt x="20762" y="39573"/>
                  </a:lnTo>
                  <a:lnTo>
                    <a:pt x="21038" y="39573"/>
                  </a:lnTo>
                  <a:lnTo>
                    <a:pt x="21314" y="39573"/>
                  </a:lnTo>
                  <a:lnTo>
                    <a:pt x="21591" y="39573"/>
                  </a:lnTo>
                  <a:lnTo>
                    <a:pt x="21591" y="39296"/>
                  </a:lnTo>
                  <a:lnTo>
                    <a:pt x="21867" y="39296"/>
                  </a:lnTo>
                  <a:lnTo>
                    <a:pt x="21867" y="39020"/>
                  </a:lnTo>
                  <a:lnTo>
                    <a:pt x="22143" y="39020"/>
                  </a:lnTo>
                  <a:lnTo>
                    <a:pt x="22143" y="38744"/>
                  </a:lnTo>
                  <a:lnTo>
                    <a:pt x="22419" y="38744"/>
                  </a:lnTo>
                  <a:lnTo>
                    <a:pt x="22695" y="38744"/>
                  </a:lnTo>
                  <a:lnTo>
                    <a:pt x="22695" y="38467"/>
                  </a:lnTo>
                  <a:lnTo>
                    <a:pt x="22972" y="38467"/>
                  </a:lnTo>
                  <a:lnTo>
                    <a:pt x="22972" y="38190"/>
                  </a:lnTo>
                  <a:lnTo>
                    <a:pt x="23248" y="37914"/>
                  </a:lnTo>
                  <a:lnTo>
                    <a:pt x="23524" y="37638"/>
                  </a:lnTo>
                  <a:lnTo>
                    <a:pt x="23524" y="37361"/>
                  </a:lnTo>
                  <a:lnTo>
                    <a:pt x="23801" y="37361"/>
                  </a:lnTo>
                  <a:lnTo>
                    <a:pt x="23801" y="37085"/>
                  </a:lnTo>
                  <a:lnTo>
                    <a:pt x="24077" y="37085"/>
                  </a:lnTo>
                  <a:lnTo>
                    <a:pt x="24353" y="37085"/>
                  </a:lnTo>
                  <a:lnTo>
                    <a:pt x="24353" y="36808"/>
                  </a:lnTo>
                  <a:lnTo>
                    <a:pt x="24629" y="36808"/>
                  </a:lnTo>
                  <a:lnTo>
                    <a:pt x="24629" y="36532"/>
                  </a:lnTo>
                  <a:lnTo>
                    <a:pt x="24906" y="36532"/>
                  </a:lnTo>
                  <a:lnTo>
                    <a:pt x="24906" y="36255"/>
                  </a:lnTo>
                  <a:lnTo>
                    <a:pt x="25182" y="36255"/>
                  </a:lnTo>
                  <a:lnTo>
                    <a:pt x="25458" y="36255"/>
                  </a:lnTo>
                  <a:lnTo>
                    <a:pt x="25458" y="36532"/>
                  </a:lnTo>
                  <a:lnTo>
                    <a:pt x="25735" y="36532"/>
                  </a:lnTo>
                  <a:lnTo>
                    <a:pt x="26011" y="36532"/>
                  </a:lnTo>
                  <a:lnTo>
                    <a:pt x="26287" y="36532"/>
                  </a:lnTo>
                  <a:lnTo>
                    <a:pt x="26563" y="36532"/>
                  </a:lnTo>
                  <a:lnTo>
                    <a:pt x="26839" y="36532"/>
                  </a:lnTo>
                  <a:lnTo>
                    <a:pt x="27116" y="36532"/>
                  </a:lnTo>
                  <a:lnTo>
                    <a:pt x="27392" y="36532"/>
                  </a:lnTo>
                  <a:lnTo>
                    <a:pt x="27392" y="36808"/>
                  </a:lnTo>
                  <a:lnTo>
                    <a:pt x="27668" y="36808"/>
                  </a:lnTo>
                  <a:lnTo>
                    <a:pt x="27668" y="36532"/>
                  </a:lnTo>
                  <a:lnTo>
                    <a:pt x="27944" y="36532"/>
                  </a:lnTo>
                  <a:lnTo>
                    <a:pt x="28221" y="36532"/>
                  </a:lnTo>
                  <a:lnTo>
                    <a:pt x="28497" y="36255"/>
                  </a:lnTo>
                  <a:lnTo>
                    <a:pt x="28773" y="36255"/>
                  </a:lnTo>
                  <a:lnTo>
                    <a:pt x="28773" y="35979"/>
                  </a:lnTo>
                  <a:lnTo>
                    <a:pt x="29050" y="35979"/>
                  </a:lnTo>
                  <a:lnTo>
                    <a:pt x="29050" y="35702"/>
                  </a:lnTo>
                  <a:lnTo>
                    <a:pt x="29326" y="35702"/>
                  </a:lnTo>
                  <a:lnTo>
                    <a:pt x="29326" y="35426"/>
                  </a:lnTo>
                  <a:lnTo>
                    <a:pt x="29326" y="35149"/>
                  </a:lnTo>
                  <a:lnTo>
                    <a:pt x="29602" y="35149"/>
                  </a:lnTo>
                  <a:lnTo>
                    <a:pt x="29879" y="35149"/>
                  </a:lnTo>
                  <a:lnTo>
                    <a:pt x="30155" y="35149"/>
                  </a:lnTo>
                  <a:lnTo>
                    <a:pt x="30155" y="34873"/>
                  </a:lnTo>
                  <a:lnTo>
                    <a:pt x="30155" y="34597"/>
                  </a:lnTo>
                  <a:lnTo>
                    <a:pt x="30155" y="34320"/>
                  </a:lnTo>
                  <a:lnTo>
                    <a:pt x="30155" y="34043"/>
                  </a:lnTo>
                  <a:lnTo>
                    <a:pt x="30155" y="33767"/>
                  </a:lnTo>
                  <a:lnTo>
                    <a:pt x="29879" y="33491"/>
                  </a:lnTo>
                  <a:lnTo>
                    <a:pt x="29879" y="33214"/>
                  </a:lnTo>
                  <a:lnTo>
                    <a:pt x="29879" y="32938"/>
                  </a:lnTo>
                  <a:lnTo>
                    <a:pt x="30155" y="32938"/>
                  </a:lnTo>
                  <a:lnTo>
                    <a:pt x="30155" y="32661"/>
                  </a:lnTo>
                  <a:lnTo>
                    <a:pt x="30155" y="32385"/>
                  </a:lnTo>
                  <a:lnTo>
                    <a:pt x="30431" y="32385"/>
                  </a:lnTo>
                  <a:lnTo>
                    <a:pt x="30431" y="32108"/>
                  </a:lnTo>
                  <a:lnTo>
                    <a:pt x="30707" y="32108"/>
                  </a:lnTo>
                  <a:lnTo>
                    <a:pt x="30983" y="32108"/>
                  </a:lnTo>
                  <a:lnTo>
                    <a:pt x="31260" y="32108"/>
                  </a:lnTo>
                  <a:lnTo>
                    <a:pt x="31260" y="31832"/>
                  </a:lnTo>
                  <a:lnTo>
                    <a:pt x="31536" y="31832"/>
                  </a:lnTo>
                  <a:lnTo>
                    <a:pt x="31812" y="31556"/>
                  </a:lnTo>
                  <a:lnTo>
                    <a:pt x="32088" y="31279"/>
                  </a:lnTo>
                  <a:lnTo>
                    <a:pt x="32365" y="31002"/>
                  </a:lnTo>
                  <a:lnTo>
                    <a:pt x="32641" y="31002"/>
                  </a:lnTo>
                  <a:lnTo>
                    <a:pt x="32641" y="30726"/>
                  </a:lnTo>
                  <a:lnTo>
                    <a:pt x="32917" y="30726"/>
                  </a:lnTo>
                  <a:lnTo>
                    <a:pt x="32917" y="30450"/>
                  </a:lnTo>
                  <a:lnTo>
                    <a:pt x="32917" y="30173"/>
                  </a:lnTo>
                  <a:lnTo>
                    <a:pt x="32917" y="29896"/>
                  </a:lnTo>
                  <a:lnTo>
                    <a:pt x="32917" y="29620"/>
                  </a:lnTo>
                  <a:lnTo>
                    <a:pt x="32917" y="29344"/>
                  </a:lnTo>
                  <a:lnTo>
                    <a:pt x="32641" y="29344"/>
                  </a:lnTo>
                  <a:lnTo>
                    <a:pt x="32365" y="29344"/>
                  </a:lnTo>
                  <a:lnTo>
                    <a:pt x="32365" y="29067"/>
                  </a:lnTo>
                  <a:lnTo>
                    <a:pt x="32088" y="29067"/>
                  </a:lnTo>
                  <a:lnTo>
                    <a:pt x="31812" y="28791"/>
                  </a:lnTo>
                  <a:lnTo>
                    <a:pt x="31536" y="28791"/>
                  </a:lnTo>
                  <a:lnTo>
                    <a:pt x="31260" y="28791"/>
                  </a:lnTo>
                  <a:lnTo>
                    <a:pt x="31260" y="28514"/>
                  </a:lnTo>
                  <a:lnTo>
                    <a:pt x="30983" y="28514"/>
                  </a:lnTo>
                  <a:lnTo>
                    <a:pt x="30707" y="28514"/>
                  </a:lnTo>
                  <a:lnTo>
                    <a:pt x="30707" y="28238"/>
                  </a:lnTo>
                  <a:lnTo>
                    <a:pt x="30431" y="28238"/>
                  </a:lnTo>
                  <a:lnTo>
                    <a:pt x="30155" y="28238"/>
                  </a:lnTo>
                  <a:lnTo>
                    <a:pt x="30155" y="27961"/>
                  </a:lnTo>
                  <a:lnTo>
                    <a:pt x="29879" y="27961"/>
                  </a:lnTo>
                  <a:lnTo>
                    <a:pt x="29602" y="27961"/>
                  </a:lnTo>
                  <a:lnTo>
                    <a:pt x="29602" y="27685"/>
                  </a:lnTo>
                  <a:lnTo>
                    <a:pt x="29326" y="27685"/>
                  </a:lnTo>
                  <a:lnTo>
                    <a:pt x="29050" y="27685"/>
                  </a:lnTo>
                  <a:lnTo>
                    <a:pt x="29050" y="27409"/>
                  </a:lnTo>
                  <a:lnTo>
                    <a:pt x="28773" y="27409"/>
                  </a:lnTo>
                  <a:lnTo>
                    <a:pt x="28497" y="27409"/>
                  </a:lnTo>
                  <a:lnTo>
                    <a:pt x="28221" y="27132"/>
                  </a:lnTo>
                  <a:lnTo>
                    <a:pt x="27944" y="27132"/>
                  </a:lnTo>
                  <a:lnTo>
                    <a:pt x="27668" y="27132"/>
                  </a:lnTo>
                  <a:lnTo>
                    <a:pt x="27392" y="27132"/>
                  </a:lnTo>
                  <a:lnTo>
                    <a:pt x="27116" y="27132"/>
                  </a:lnTo>
                  <a:lnTo>
                    <a:pt x="27116" y="26855"/>
                  </a:lnTo>
                  <a:lnTo>
                    <a:pt x="27392" y="26855"/>
                  </a:lnTo>
                  <a:lnTo>
                    <a:pt x="27392" y="26579"/>
                  </a:lnTo>
                  <a:lnTo>
                    <a:pt x="27668" y="26579"/>
                  </a:lnTo>
                  <a:lnTo>
                    <a:pt x="27944" y="26579"/>
                  </a:lnTo>
                  <a:lnTo>
                    <a:pt x="27944" y="26303"/>
                  </a:lnTo>
                  <a:lnTo>
                    <a:pt x="28221" y="26303"/>
                  </a:lnTo>
                  <a:lnTo>
                    <a:pt x="28221" y="26026"/>
                  </a:lnTo>
                  <a:lnTo>
                    <a:pt x="28497" y="26026"/>
                  </a:lnTo>
                  <a:lnTo>
                    <a:pt x="28497" y="25750"/>
                  </a:lnTo>
                  <a:lnTo>
                    <a:pt x="28497" y="25473"/>
                  </a:lnTo>
                  <a:lnTo>
                    <a:pt x="28773" y="25473"/>
                  </a:lnTo>
                  <a:lnTo>
                    <a:pt x="28773" y="25197"/>
                  </a:lnTo>
                  <a:lnTo>
                    <a:pt x="29050" y="25197"/>
                  </a:lnTo>
                  <a:lnTo>
                    <a:pt x="29050" y="24920"/>
                  </a:lnTo>
                  <a:lnTo>
                    <a:pt x="29050" y="24644"/>
                  </a:lnTo>
                  <a:lnTo>
                    <a:pt x="29326" y="24644"/>
                  </a:lnTo>
                  <a:lnTo>
                    <a:pt x="29326" y="24367"/>
                  </a:lnTo>
                  <a:lnTo>
                    <a:pt x="29602" y="24367"/>
                  </a:lnTo>
                  <a:lnTo>
                    <a:pt x="29602" y="24091"/>
                  </a:lnTo>
                  <a:lnTo>
                    <a:pt x="29879" y="23814"/>
                  </a:lnTo>
                  <a:lnTo>
                    <a:pt x="29879" y="23538"/>
                  </a:lnTo>
                  <a:lnTo>
                    <a:pt x="30155" y="23538"/>
                  </a:lnTo>
                  <a:lnTo>
                    <a:pt x="30155" y="23262"/>
                  </a:lnTo>
                  <a:lnTo>
                    <a:pt x="30431" y="23262"/>
                  </a:lnTo>
                  <a:lnTo>
                    <a:pt x="30431" y="22985"/>
                  </a:lnTo>
                  <a:lnTo>
                    <a:pt x="30707" y="22985"/>
                  </a:lnTo>
                  <a:lnTo>
                    <a:pt x="30707" y="22709"/>
                  </a:lnTo>
                  <a:lnTo>
                    <a:pt x="30983" y="22709"/>
                  </a:lnTo>
                  <a:lnTo>
                    <a:pt x="30983" y="22432"/>
                  </a:lnTo>
                  <a:lnTo>
                    <a:pt x="30983" y="22156"/>
                  </a:lnTo>
                  <a:lnTo>
                    <a:pt x="31260" y="22156"/>
                  </a:lnTo>
                  <a:lnTo>
                    <a:pt x="31260" y="21879"/>
                  </a:lnTo>
                  <a:lnTo>
                    <a:pt x="31260" y="21603"/>
                  </a:lnTo>
                  <a:lnTo>
                    <a:pt x="31536" y="21603"/>
                  </a:lnTo>
                  <a:lnTo>
                    <a:pt x="31536" y="21326"/>
                  </a:lnTo>
                  <a:lnTo>
                    <a:pt x="31536" y="21050"/>
                  </a:lnTo>
                  <a:lnTo>
                    <a:pt x="31812" y="21050"/>
                  </a:lnTo>
                  <a:lnTo>
                    <a:pt x="31812" y="20773"/>
                  </a:lnTo>
                  <a:lnTo>
                    <a:pt x="32088" y="20497"/>
                  </a:lnTo>
                  <a:lnTo>
                    <a:pt x="32088" y="20220"/>
                  </a:lnTo>
                  <a:lnTo>
                    <a:pt x="32365" y="20220"/>
                  </a:lnTo>
                  <a:lnTo>
                    <a:pt x="32365" y="19944"/>
                  </a:lnTo>
                  <a:lnTo>
                    <a:pt x="32641" y="19944"/>
                  </a:lnTo>
                  <a:lnTo>
                    <a:pt x="32641" y="19667"/>
                  </a:lnTo>
                  <a:lnTo>
                    <a:pt x="32917" y="19667"/>
                  </a:lnTo>
                  <a:lnTo>
                    <a:pt x="33194" y="19667"/>
                  </a:lnTo>
                  <a:lnTo>
                    <a:pt x="33470" y="19391"/>
                  </a:lnTo>
                  <a:lnTo>
                    <a:pt x="33746" y="19391"/>
                  </a:lnTo>
                  <a:lnTo>
                    <a:pt x="34023" y="19391"/>
                  </a:lnTo>
                  <a:lnTo>
                    <a:pt x="34299" y="19391"/>
                  </a:lnTo>
                  <a:lnTo>
                    <a:pt x="34575" y="19391"/>
                  </a:lnTo>
                  <a:lnTo>
                    <a:pt x="34851" y="19391"/>
                  </a:lnTo>
                  <a:lnTo>
                    <a:pt x="35127" y="19391"/>
                  </a:lnTo>
                  <a:lnTo>
                    <a:pt x="35127" y="19115"/>
                  </a:lnTo>
                  <a:lnTo>
                    <a:pt x="34851" y="19115"/>
                  </a:lnTo>
                  <a:lnTo>
                    <a:pt x="34575" y="19115"/>
                  </a:lnTo>
                  <a:lnTo>
                    <a:pt x="34299" y="18838"/>
                  </a:lnTo>
                  <a:lnTo>
                    <a:pt x="34023" y="18838"/>
                  </a:lnTo>
                  <a:lnTo>
                    <a:pt x="33746" y="18838"/>
                  </a:lnTo>
                  <a:lnTo>
                    <a:pt x="33746" y="18562"/>
                  </a:lnTo>
                  <a:lnTo>
                    <a:pt x="33470" y="18562"/>
                  </a:lnTo>
                  <a:lnTo>
                    <a:pt x="33194" y="18562"/>
                  </a:lnTo>
                  <a:lnTo>
                    <a:pt x="32917" y="18562"/>
                  </a:lnTo>
                  <a:lnTo>
                    <a:pt x="32641" y="18562"/>
                  </a:lnTo>
                  <a:lnTo>
                    <a:pt x="32641" y="18285"/>
                  </a:lnTo>
                  <a:lnTo>
                    <a:pt x="32365" y="18285"/>
                  </a:lnTo>
                  <a:lnTo>
                    <a:pt x="32088" y="18285"/>
                  </a:lnTo>
                  <a:lnTo>
                    <a:pt x="31812" y="18285"/>
                  </a:lnTo>
                  <a:lnTo>
                    <a:pt x="31812" y="18009"/>
                  </a:lnTo>
                  <a:lnTo>
                    <a:pt x="32088" y="18009"/>
                  </a:lnTo>
                  <a:lnTo>
                    <a:pt x="32088" y="17732"/>
                  </a:lnTo>
                  <a:lnTo>
                    <a:pt x="32365" y="17732"/>
                  </a:lnTo>
                  <a:lnTo>
                    <a:pt x="32365" y="17456"/>
                  </a:lnTo>
                  <a:lnTo>
                    <a:pt x="32365" y="17179"/>
                  </a:lnTo>
                  <a:lnTo>
                    <a:pt x="32641" y="17179"/>
                  </a:lnTo>
                  <a:lnTo>
                    <a:pt x="32641" y="16903"/>
                  </a:lnTo>
                  <a:lnTo>
                    <a:pt x="32641" y="16626"/>
                  </a:lnTo>
                  <a:lnTo>
                    <a:pt x="32641" y="16350"/>
                  </a:lnTo>
                  <a:lnTo>
                    <a:pt x="32641" y="16073"/>
                  </a:lnTo>
                  <a:lnTo>
                    <a:pt x="32917" y="16073"/>
                  </a:lnTo>
                  <a:lnTo>
                    <a:pt x="32917" y="15797"/>
                  </a:lnTo>
                  <a:lnTo>
                    <a:pt x="32917" y="15521"/>
                  </a:lnTo>
                  <a:lnTo>
                    <a:pt x="33194" y="15521"/>
                  </a:lnTo>
                  <a:lnTo>
                    <a:pt x="33194" y="15244"/>
                  </a:lnTo>
                  <a:lnTo>
                    <a:pt x="33470" y="15244"/>
                  </a:lnTo>
                  <a:lnTo>
                    <a:pt x="33470" y="14968"/>
                  </a:lnTo>
                  <a:lnTo>
                    <a:pt x="33746" y="14968"/>
                  </a:lnTo>
                  <a:lnTo>
                    <a:pt x="33746" y="14691"/>
                  </a:lnTo>
                  <a:lnTo>
                    <a:pt x="34023" y="14691"/>
                  </a:lnTo>
                  <a:lnTo>
                    <a:pt x="34023" y="14415"/>
                  </a:lnTo>
                  <a:lnTo>
                    <a:pt x="34299" y="14415"/>
                  </a:lnTo>
                  <a:lnTo>
                    <a:pt x="34299" y="14138"/>
                  </a:lnTo>
                  <a:lnTo>
                    <a:pt x="34575" y="14138"/>
                  </a:lnTo>
                  <a:lnTo>
                    <a:pt x="34851" y="14138"/>
                  </a:lnTo>
                  <a:lnTo>
                    <a:pt x="34851" y="13862"/>
                  </a:lnTo>
                  <a:lnTo>
                    <a:pt x="35127" y="13862"/>
                  </a:lnTo>
                  <a:lnTo>
                    <a:pt x="35404" y="13862"/>
                  </a:lnTo>
                  <a:lnTo>
                    <a:pt x="35404" y="13585"/>
                  </a:lnTo>
                  <a:lnTo>
                    <a:pt x="35680" y="13585"/>
                  </a:lnTo>
                  <a:lnTo>
                    <a:pt x="35956" y="13585"/>
                  </a:lnTo>
                  <a:lnTo>
                    <a:pt x="36232" y="13585"/>
                  </a:lnTo>
                  <a:lnTo>
                    <a:pt x="36509" y="13585"/>
                  </a:lnTo>
                  <a:lnTo>
                    <a:pt x="36232" y="13309"/>
                  </a:lnTo>
                  <a:lnTo>
                    <a:pt x="35956" y="13309"/>
                  </a:lnTo>
                  <a:lnTo>
                    <a:pt x="35956" y="13032"/>
                  </a:lnTo>
                  <a:lnTo>
                    <a:pt x="35680" y="13032"/>
                  </a:lnTo>
                  <a:lnTo>
                    <a:pt x="35680" y="12756"/>
                  </a:lnTo>
                  <a:lnTo>
                    <a:pt x="35680" y="12479"/>
                  </a:lnTo>
                  <a:lnTo>
                    <a:pt x="35404" y="12479"/>
                  </a:lnTo>
                  <a:lnTo>
                    <a:pt x="35404" y="12203"/>
                  </a:lnTo>
                  <a:lnTo>
                    <a:pt x="35127" y="12203"/>
                  </a:lnTo>
                  <a:lnTo>
                    <a:pt x="34851" y="12203"/>
                  </a:lnTo>
                  <a:lnTo>
                    <a:pt x="34851" y="11926"/>
                  </a:lnTo>
                  <a:lnTo>
                    <a:pt x="34851" y="11650"/>
                  </a:lnTo>
                  <a:lnTo>
                    <a:pt x="34575" y="11650"/>
                  </a:lnTo>
                  <a:lnTo>
                    <a:pt x="34575" y="11374"/>
                  </a:lnTo>
                  <a:lnTo>
                    <a:pt x="34575" y="11097"/>
                  </a:lnTo>
                  <a:lnTo>
                    <a:pt x="34575" y="10821"/>
                  </a:lnTo>
                  <a:lnTo>
                    <a:pt x="34299" y="10821"/>
                  </a:lnTo>
                  <a:lnTo>
                    <a:pt x="34299" y="10544"/>
                  </a:lnTo>
                  <a:lnTo>
                    <a:pt x="34299" y="10268"/>
                  </a:lnTo>
                  <a:lnTo>
                    <a:pt x="34023" y="10268"/>
                  </a:lnTo>
                  <a:lnTo>
                    <a:pt x="34023" y="9991"/>
                  </a:lnTo>
                  <a:lnTo>
                    <a:pt x="33746" y="9991"/>
                  </a:lnTo>
                  <a:lnTo>
                    <a:pt x="33470" y="9991"/>
                  </a:lnTo>
                  <a:lnTo>
                    <a:pt x="33470" y="9715"/>
                  </a:lnTo>
                  <a:lnTo>
                    <a:pt x="33194" y="9715"/>
                  </a:lnTo>
                  <a:lnTo>
                    <a:pt x="33194" y="9438"/>
                  </a:lnTo>
                  <a:lnTo>
                    <a:pt x="33194" y="9162"/>
                  </a:lnTo>
                  <a:lnTo>
                    <a:pt x="32917" y="9162"/>
                  </a:lnTo>
                  <a:lnTo>
                    <a:pt x="32917" y="8885"/>
                  </a:lnTo>
                  <a:lnTo>
                    <a:pt x="32641" y="8609"/>
                  </a:lnTo>
                  <a:lnTo>
                    <a:pt x="32641" y="8333"/>
                  </a:lnTo>
                  <a:lnTo>
                    <a:pt x="32365" y="8333"/>
                  </a:lnTo>
                  <a:lnTo>
                    <a:pt x="32365" y="8056"/>
                  </a:lnTo>
                  <a:lnTo>
                    <a:pt x="32365" y="7779"/>
                  </a:lnTo>
                  <a:lnTo>
                    <a:pt x="32088" y="7779"/>
                  </a:lnTo>
                  <a:lnTo>
                    <a:pt x="32088" y="7503"/>
                  </a:lnTo>
                  <a:lnTo>
                    <a:pt x="32088" y="7227"/>
                  </a:lnTo>
                  <a:lnTo>
                    <a:pt x="31812" y="7227"/>
                  </a:lnTo>
                  <a:lnTo>
                    <a:pt x="31812" y="6950"/>
                  </a:lnTo>
                  <a:lnTo>
                    <a:pt x="31812" y="6674"/>
                  </a:lnTo>
                  <a:lnTo>
                    <a:pt x="31536" y="6674"/>
                  </a:lnTo>
                  <a:lnTo>
                    <a:pt x="31536" y="6397"/>
                  </a:lnTo>
                  <a:lnTo>
                    <a:pt x="31536" y="6121"/>
                  </a:lnTo>
                  <a:lnTo>
                    <a:pt x="31536" y="5844"/>
                  </a:lnTo>
                  <a:lnTo>
                    <a:pt x="31536" y="5568"/>
                  </a:lnTo>
                  <a:lnTo>
                    <a:pt x="31536" y="5292"/>
                  </a:lnTo>
                  <a:lnTo>
                    <a:pt x="31536" y="5015"/>
                  </a:lnTo>
                  <a:lnTo>
                    <a:pt x="31812" y="5015"/>
                  </a:lnTo>
                  <a:lnTo>
                    <a:pt x="32088" y="5015"/>
                  </a:lnTo>
                  <a:lnTo>
                    <a:pt x="32365" y="5015"/>
                  </a:lnTo>
                  <a:lnTo>
                    <a:pt x="32641" y="5015"/>
                  </a:lnTo>
                  <a:lnTo>
                    <a:pt x="32917" y="5015"/>
                  </a:lnTo>
                  <a:lnTo>
                    <a:pt x="33194" y="4738"/>
                  </a:lnTo>
                  <a:lnTo>
                    <a:pt x="33470" y="4738"/>
                  </a:lnTo>
                  <a:lnTo>
                    <a:pt x="33470" y="4462"/>
                  </a:lnTo>
                  <a:lnTo>
                    <a:pt x="33746" y="4462"/>
                  </a:lnTo>
                  <a:lnTo>
                    <a:pt x="33746" y="4186"/>
                  </a:lnTo>
                  <a:lnTo>
                    <a:pt x="34023" y="4186"/>
                  </a:lnTo>
                  <a:lnTo>
                    <a:pt x="34299" y="4186"/>
                  </a:lnTo>
                  <a:lnTo>
                    <a:pt x="34575" y="4186"/>
                  </a:lnTo>
                  <a:lnTo>
                    <a:pt x="34851" y="4186"/>
                  </a:lnTo>
                  <a:lnTo>
                    <a:pt x="34851" y="3909"/>
                  </a:lnTo>
                  <a:lnTo>
                    <a:pt x="35127" y="3909"/>
                  </a:lnTo>
                  <a:lnTo>
                    <a:pt x="35127" y="3632"/>
                  </a:lnTo>
                  <a:lnTo>
                    <a:pt x="35127" y="3356"/>
                  </a:lnTo>
                  <a:lnTo>
                    <a:pt x="35127" y="3080"/>
                  </a:lnTo>
                  <a:lnTo>
                    <a:pt x="35127" y="2803"/>
                  </a:lnTo>
                  <a:lnTo>
                    <a:pt x="35127" y="2527"/>
                  </a:lnTo>
                  <a:lnTo>
                    <a:pt x="35127" y="2250"/>
                  </a:lnTo>
                  <a:lnTo>
                    <a:pt x="35127" y="1974"/>
                  </a:lnTo>
                  <a:lnTo>
                    <a:pt x="35127" y="1697"/>
                  </a:lnTo>
                  <a:lnTo>
                    <a:pt x="35127" y="1421"/>
                  </a:lnTo>
                  <a:lnTo>
                    <a:pt x="35127" y="1145"/>
                  </a:lnTo>
                  <a:lnTo>
                    <a:pt x="35127" y="868"/>
                  </a:lnTo>
                  <a:lnTo>
                    <a:pt x="35404" y="591"/>
                  </a:lnTo>
                  <a:lnTo>
                    <a:pt x="35404" y="315"/>
                  </a:lnTo>
                  <a:lnTo>
                    <a:pt x="35404" y="39"/>
                  </a:lnTo>
                  <a:lnTo>
                    <a:pt x="35680" y="315"/>
                  </a:lnTo>
                  <a:lnTo>
                    <a:pt x="35956" y="315"/>
                  </a:lnTo>
                  <a:lnTo>
                    <a:pt x="35956" y="591"/>
                  </a:lnTo>
                  <a:lnTo>
                    <a:pt x="36232" y="591"/>
                  </a:lnTo>
                  <a:lnTo>
                    <a:pt x="36232" y="868"/>
                  </a:lnTo>
                  <a:lnTo>
                    <a:pt x="36509" y="868"/>
                  </a:lnTo>
                  <a:lnTo>
                    <a:pt x="36509" y="1145"/>
                  </a:lnTo>
                  <a:lnTo>
                    <a:pt x="36785" y="1145"/>
                  </a:lnTo>
                  <a:lnTo>
                    <a:pt x="36785" y="1421"/>
                  </a:lnTo>
                  <a:lnTo>
                    <a:pt x="37061" y="1697"/>
                  </a:lnTo>
                  <a:lnTo>
                    <a:pt x="37061" y="1974"/>
                  </a:lnTo>
                  <a:lnTo>
                    <a:pt x="37338" y="1974"/>
                  </a:lnTo>
                  <a:lnTo>
                    <a:pt x="37338" y="2250"/>
                  </a:lnTo>
                  <a:lnTo>
                    <a:pt x="37614" y="2250"/>
                  </a:lnTo>
                  <a:lnTo>
                    <a:pt x="37614" y="2527"/>
                  </a:lnTo>
                  <a:lnTo>
                    <a:pt x="37614" y="2803"/>
                  </a:lnTo>
                  <a:lnTo>
                    <a:pt x="37890" y="2803"/>
                  </a:lnTo>
                  <a:lnTo>
                    <a:pt x="37890" y="3080"/>
                  </a:lnTo>
                  <a:lnTo>
                    <a:pt x="38166" y="3080"/>
                  </a:lnTo>
                  <a:lnTo>
                    <a:pt x="38166" y="3356"/>
                  </a:lnTo>
                  <a:lnTo>
                    <a:pt x="38443" y="3356"/>
                  </a:lnTo>
                  <a:lnTo>
                    <a:pt x="38443" y="3632"/>
                  </a:lnTo>
                  <a:lnTo>
                    <a:pt x="38719" y="3632"/>
                  </a:lnTo>
                  <a:lnTo>
                    <a:pt x="38719" y="3909"/>
                  </a:lnTo>
                  <a:lnTo>
                    <a:pt x="38995" y="3909"/>
                  </a:lnTo>
                  <a:lnTo>
                    <a:pt x="38995" y="4186"/>
                  </a:lnTo>
                  <a:lnTo>
                    <a:pt x="38995" y="4462"/>
                  </a:lnTo>
                  <a:lnTo>
                    <a:pt x="39271" y="4462"/>
                  </a:lnTo>
                  <a:lnTo>
                    <a:pt x="39271" y="4738"/>
                  </a:lnTo>
                  <a:lnTo>
                    <a:pt x="39548" y="4738"/>
                  </a:lnTo>
                  <a:lnTo>
                    <a:pt x="39548" y="5015"/>
                  </a:lnTo>
                  <a:lnTo>
                    <a:pt x="39824" y="5015"/>
                  </a:lnTo>
                  <a:lnTo>
                    <a:pt x="39824" y="5292"/>
                  </a:lnTo>
                  <a:lnTo>
                    <a:pt x="40100" y="5292"/>
                  </a:lnTo>
                  <a:lnTo>
                    <a:pt x="40100" y="5568"/>
                  </a:lnTo>
                  <a:lnTo>
                    <a:pt x="40376" y="5568"/>
                  </a:lnTo>
                  <a:lnTo>
                    <a:pt x="40376" y="5844"/>
                  </a:lnTo>
                  <a:lnTo>
                    <a:pt x="40653" y="5844"/>
                  </a:lnTo>
                  <a:lnTo>
                    <a:pt x="40653" y="6121"/>
                  </a:lnTo>
                  <a:lnTo>
                    <a:pt x="40929" y="6121"/>
                  </a:lnTo>
                  <a:lnTo>
                    <a:pt x="41205" y="6397"/>
                  </a:lnTo>
                  <a:lnTo>
                    <a:pt x="41482" y="6397"/>
                  </a:lnTo>
                  <a:lnTo>
                    <a:pt x="41758" y="6397"/>
                  </a:lnTo>
                  <a:lnTo>
                    <a:pt x="41758" y="6121"/>
                  </a:lnTo>
                  <a:lnTo>
                    <a:pt x="42034" y="6121"/>
                  </a:lnTo>
                  <a:lnTo>
                    <a:pt x="42034" y="5844"/>
                  </a:lnTo>
                  <a:lnTo>
                    <a:pt x="42310" y="5844"/>
                  </a:lnTo>
                  <a:lnTo>
                    <a:pt x="42587" y="5844"/>
                  </a:lnTo>
                  <a:lnTo>
                    <a:pt x="42587" y="5568"/>
                  </a:lnTo>
                  <a:lnTo>
                    <a:pt x="42863" y="5844"/>
                  </a:lnTo>
                  <a:lnTo>
                    <a:pt x="43139" y="5844"/>
                  </a:lnTo>
                  <a:lnTo>
                    <a:pt x="43139" y="6121"/>
                  </a:lnTo>
                  <a:lnTo>
                    <a:pt x="43415" y="6121"/>
                  </a:lnTo>
                  <a:lnTo>
                    <a:pt x="43692" y="6121"/>
                  </a:lnTo>
                  <a:lnTo>
                    <a:pt x="43692" y="6397"/>
                  </a:lnTo>
                  <a:lnTo>
                    <a:pt x="43968" y="6674"/>
                  </a:lnTo>
                  <a:lnTo>
                    <a:pt x="43968" y="6950"/>
                  </a:lnTo>
                  <a:lnTo>
                    <a:pt x="44244" y="6950"/>
                  </a:lnTo>
                  <a:lnTo>
                    <a:pt x="44244" y="7227"/>
                  </a:lnTo>
                  <a:lnTo>
                    <a:pt x="44520" y="7227"/>
                  </a:lnTo>
                  <a:lnTo>
                    <a:pt x="44520" y="7503"/>
                  </a:lnTo>
                  <a:lnTo>
                    <a:pt x="44797" y="7503"/>
                  </a:lnTo>
                  <a:lnTo>
                    <a:pt x="45073" y="7503"/>
                  </a:lnTo>
                  <a:lnTo>
                    <a:pt x="45073" y="7779"/>
                  </a:lnTo>
                  <a:lnTo>
                    <a:pt x="45349" y="7779"/>
                  </a:lnTo>
                  <a:lnTo>
                    <a:pt x="45626" y="7779"/>
                  </a:lnTo>
                  <a:lnTo>
                    <a:pt x="45902" y="7779"/>
                  </a:lnTo>
                  <a:lnTo>
                    <a:pt x="46178" y="7779"/>
                  </a:lnTo>
                  <a:lnTo>
                    <a:pt x="46178" y="7503"/>
                  </a:lnTo>
                  <a:lnTo>
                    <a:pt x="46454" y="7503"/>
                  </a:lnTo>
                  <a:lnTo>
                    <a:pt x="46731" y="7503"/>
                  </a:lnTo>
                  <a:lnTo>
                    <a:pt x="47007" y="7503"/>
                  </a:lnTo>
                  <a:lnTo>
                    <a:pt x="47007" y="7779"/>
                  </a:lnTo>
                  <a:lnTo>
                    <a:pt x="47283" y="7779"/>
                  </a:lnTo>
                  <a:lnTo>
                    <a:pt x="47283" y="8056"/>
                  </a:lnTo>
                  <a:lnTo>
                    <a:pt x="47559" y="8056"/>
                  </a:lnTo>
                  <a:lnTo>
                    <a:pt x="47559" y="8333"/>
                  </a:lnTo>
                  <a:lnTo>
                    <a:pt x="47559" y="8609"/>
                  </a:lnTo>
                  <a:lnTo>
                    <a:pt x="47283" y="8609"/>
                  </a:lnTo>
                  <a:lnTo>
                    <a:pt x="47283" y="8885"/>
                  </a:lnTo>
                  <a:lnTo>
                    <a:pt x="47283" y="9162"/>
                  </a:lnTo>
                  <a:lnTo>
                    <a:pt x="47559" y="9162"/>
                  </a:lnTo>
                  <a:lnTo>
                    <a:pt x="47559" y="9438"/>
                  </a:lnTo>
                  <a:lnTo>
                    <a:pt x="47836" y="9715"/>
                  </a:lnTo>
                  <a:lnTo>
                    <a:pt x="47836" y="9991"/>
                  </a:lnTo>
                  <a:lnTo>
                    <a:pt x="48112" y="9991"/>
                  </a:lnTo>
                  <a:lnTo>
                    <a:pt x="48112" y="10268"/>
                  </a:lnTo>
                  <a:lnTo>
                    <a:pt x="48112" y="10544"/>
                  </a:lnTo>
                  <a:lnTo>
                    <a:pt x="48388" y="10544"/>
                  </a:lnTo>
                  <a:lnTo>
                    <a:pt x="48388" y="10821"/>
                  </a:lnTo>
                  <a:lnTo>
                    <a:pt x="48664" y="10821"/>
                  </a:lnTo>
                  <a:lnTo>
                    <a:pt x="48664" y="11097"/>
                  </a:lnTo>
                  <a:lnTo>
                    <a:pt x="48941" y="11650"/>
                  </a:lnTo>
                  <a:lnTo>
                    <a:pt x="48941" y="11926"/>
                  </a:lnTo>
                  <a:lnTo>
                    <a:pt x="49217" y="11926"/>
                  </a:lnTo>
                  <a:lnTo>
                    <a:pt x="49217" y="12203"/>
                  </a:lnTo>
                  <a:lnTo>
                    <a:pt x="49493" y="12203"/>
                  </a:lnTo>
                  <a:lnTo>
                    <a:pt x="49493" y="12479"/>
                  </a:lnTo>
                  <a:lnTo>
                    <a:pt x="49493" y="12756"/>
                  </a:lnTo>
                  <a:lnTo>
                    <a:pt x="49769" y="12756"/>
                  </a:lnTo>
                  <a:lnTo>
                    <a:pt x="49769" y="13032"/>
                  </a:lnTo>
                  <a:lnTo>
                    <a:pt x="50046" y="13032"/>
                  </a:lnTo>
                  <a:lnTo>
                    <a:pt x="50046" y="13309"/>
                  </a:lnTo>
                  <a:lnTo>
                    <a:pt x="50046" y="13585"/>
                  </a:lnTo>
                  <a:lnTo>
                    <a:pt x="50322" y="13585"/>
                  </a:lnTo>
                  <a:lnTo>
                    <a:pt x="50322" y="13862"/>
                  </a:lnTo>
                  <a:lnTo>
                    <a:pt x="50598" y="13862"/>
                  </a:lnTo>
                  <a:lnTo>
                    <a:pt x="50598" y="14138"/>
                  </a:lnTo>
                  <a:lnTo>
                    <a:pt x="50875" y="14415"/>
                  </a:lnTo>
                  <a:lnTo>
                    <a:pt x="50875" y="14691"/>
                  </a:lnTo>
                  <a:lnTo>
                    <a:pt x="51151" y="14691"/>
                  </a:lnTo>
                  <a:lnTo>
                    <a:pt x="51151" y="14968"/>
                  </a:lnTo>
                  <a:lnTo>
                    <a:pt x="51427" y="15244"/>
                  </a:lnTo>
                  <a:lnTo>
                    <a:pt x="51427" y="15521"/>
                  </a:lnTo>
                  <a:lnTo>
                    <a:pt x="51703" y="15521"/>
                  </a:lnTo>
                  <a:lnTo>
                    <a:pt x="51703" y="15797"/>
                  </a:lnTo>
                  <a:lnTo>
                    <a:pt x="51703" y="16073"/>
                  </a:lnTo>
                  <a:lnTo>
                    <a:pt x="51980" y="16073"/>
                  </a:lnTo>
                  <a:lnTo>
                    <a:pt x="51980" y="16350"/>
                  </a:lnTo>
                  <a:lnTo>
                    <a:pt x="52256" y="16626"/>
                  </a:lnTo>
                  <a:lnTo>
                    <a:pt x="52532" y="16903"/>
                  </a:lnTo>
                  <a:lnTo>
                    <a:pt x="52808" y="16903"/>
                  </a:lnTo>
                  <a:lnTo>
                    <a:pt x="52808" y="17179"/>
                  </a:lnTo>
                  <a:lnTo>
                    <a:pt x="53085" y="17179"/>
                  </a:lnTo>
                  <a:lnTo>
                    <a:pt x="53085" y="17456"/>
                  </a:lnTo>
                  <a:lnTo>
                    <a:pt x="53361" y="17456"/>
                  </a:lnTo>
                  <a:lnTo>
                    <a:pt x="53361" y="17732"/>
                  </a:lnTo>
                  <a:lnTo>
                    <a:pt x="53637" y="17732"/>
                  </a:lnTo>
                  <a:lnTo>
                    <a:pt x="53913" y="18009"/>
                  </a:lnTo>
                  <a:lnTo>
                    <a:pt x="54190" y="18285"/>
                  </a:lnTo>
                  <a:lnTo>
                    <a:pt x="54190" y="18562"/>
                  </a:lnTo>
                  <a:lnTo>
                    <a:pt x="54466" y="18562"/>
                  </a:lnTo>
                  <a:lnTo>
                    <a:pt x="54466" y="18838"/>
                  </a:lnTo>
                  <a:lnTo>
                    <a:pt x="54742" y="18838"/>
                  </a:lnTo>
                  <a:lnTo>
                    <a:pt x="54742" y="19115"/>
                  </a:lnTo>
                  <a:lnTo>
                    <a:pt x="54742" y="19391"/>
                  </a:lnTo>
                  <a:lnTo>
                    <a:pt x="55019" y="19391"/>
                  </a:lnTo>
                  <a:lnTo>
                    <a:pt x="55019" y="19667"/>
                  </a:lnTo>
                  <a:lnTo>
                    <a:pt x="55019" y="19944"/>
                  </a:lnTo>
                  <a:lnTo>
                    <a:pt x="55295" y="19944"/>
                  </a:lnTo>
                  <a:lnTo>
                    <a:pt x="55295" y="20220"/>
                  </a:lnTo>
                  <a:lnTo>
                    <a:pt x="55571" y="20220"/>
                  </a:lnTo>
                  <a:lnTo>
                    <a:pt x="55571" y="20497"/>
                  </a:lnTo>
                  <a:lnTo>
                    <a:pt x="55571" y="20773"/>
                  </a:lnTo>
                  <a:lnTo>
                    <a:pt x="55847" y="20773"/>
                  </a:lnTo>
                  <a:lnTo>
                    <a:pt x="55847" y="21050"/>
                  </a:lnTo>
                  <a:lnTo>
                    <a:pt x="56124" y="21050"/>
                  </a:lnTo>
                  <a:lnTo>
                    <a:pt x="56124" y="21326"/>
                  </a:lnTo>
                  <a:lnTo>
                    <a:pt x="56124" y="21603"/>
                  </a:lnTo>
                  <a:lnTo>
                    <a:pt x="56400" y="21603"/>
                  </a:lnTo>
                  <a:lnTo>
                    <a:pt x="56400" y="21879"/>
                  </a:lnTo>
                  <a:lnTo>
                    <a:pt x="56676" y="22156"/>
                  </a:lnTo>
                  <a:lnTo>
                    <a:pt x="56676" y="22432"/>
                  </a:lnTo>
                  <a:lnTo>
                    <a:pt x="56952" y="22432"/>
                  </a:lnTo>
                  <a:lnTo>
                    <a:pt x="56952" y="22709"/>
                  </a:lnTo>
                  <a:lnTo>
                    <a:pt x="56952" y="22985"/>
                  </a:lnTo>
                  <a:lnTo>
                    <a:pt x="57229" y="22985"/>
                  </a:lnTo>
                  <a:lnTo>
                    <a:pt x="57229" y="23262"/>
                  </a:lnTo>
                  <a:lnTo>
                    <a:pt x="57229" y="23538"/>
                  </a:lnTo>
                  <a:lnTo>
                    <a:pt x="57505" y="23538"/>
                  </a:lnTo>
                  <a:lnTo>
                    <a:pt x="57505" y="23814"/>
                  </a:lnTo>
                  <a:lnTo>
                    <a:pt x="57505" y="24091"/>
                  </a:lnTo>
                  <a:lnTo>
                    <a:pt x="57781" y="24091"/>
                  </a:lnTo>
                  <a:lnTo>
                    <a:pt x="57781" y="24367"/>
                  </a:lnTo>
                  <a:lnTo>
                    <a:pt x="58057" y="24644"/>
                  </a:lnTo>
                  <a:lnTo>
                    <a:pt x="58057" y="24920"/>
                  </a:lnTo>
                  <a:lnTo>
                    <a:pt x="58334" y="24920"/>
                  </a:lnTo>
                  <a:lnTo>
                    <a:pt x="58334" y="25197"/>
                  </a:lnTo>
                  <a:lnTo>
                    <a:pt x="58610" y="25197"/>
                  </a:lnTo>
                  <a:lnTo>
                    <a:pt x="58610" y="25473"/>
                  </a:lnTo>
                  <a:lnTo>
                    <a:pt x="58886" y="25473"/>
                  </a:lnTo>
                  <a:lnTo>
                    <a:pt x="58886" y="25750"/>
                  </a:lnTo>
                  <a:lnTo>
                    <a:pt x="58886" y="26026"/>
                  </a:lnTo>
                  <a:lnTo>
                    <a:pt x="59163" y="26026"/>
                  </a:lnTo>
                  <a:lnTo>
                    <a:pt x="59163" y="26303"/>
                  </a:lnTo>
                  <a:lnTo>
                    <a:pt x="59439" y="26303"/>
                  </a:lnTo>
                  <a:lnTo>
                    <a:pt x="59439" y="26579"/>
                  </a:lnTo>
                  <a:lnTo>
                    <a:pt x="59715" y="26579"/>
                  </a:lnTo>
                  <a:lnTo>
                    <a:pt x="59715" y="26855"/>
                  </a:lnTo>
                  <a:lnTo>
                    <a:pt x="59991" y="26855"/>
                  </a:lnTo>
                  <a:lnTo>
                    <a:pt x="59991" y="27132"/>
                  </a:lnTo>
                  <a:lnTo>
                    <a:pt x="59991" y="27409"/>
                  </a:lnTo>
                  <a:lnTo>
                    <a:pt x="60268" y="27409"/>
                  </a:lnTo>
                  <a:lnTo>
                    <a:pt x="60268" y="27685"/>
                  </a:lnTo>
                  <a:lnTo>
                    <a:pt x="60544" y="27685"/>
                  </a:lnTo>
                  <a:lnTo>
                    <a:pt x="60544" y="27961"/>
                  </a:lnTo>
                  <a:lnTo>
                    <a:pt x="60544" y="28238"/>
                  </a:lnTo>
                  <a:lnTo>
                    <a:pt x="60820" y="28238"/>
                  </a:lnTo>
                  <a:lnTo>
                    <a:pt x="60820" y="28514"/>
                  </a:lnTo>
                  <a:lnTo>
                    <a:pt x="60820" y="28791"/>
                  </a:lnTo>
                  <a:lnTo>
                    <a:pt x="61096" y="28791"/>
                  </a:lnTo>
                  <a:lnTo>
                    <a:pt x="61096" y="29067"/>
                  </a:lnTo>
                  <a:lnTo>
                    <a:pt x="61096" y="29344"/>
                  </a:lnTo>
                  <a:lnTo>
                    <a:pt x="61372" y="29344"/>
                  </a:lnTo>
                  <a:lnTo>
                    <a:pt x="61372" y="29620"/>
                  </a:lnTo>
                  <a:lnTo>
                    <a:pt x="61372" y="29896"/>
                  </a:lnTo>
                  <a:lnTo>
                    <a:pt x="61649" y="29896"/>
                  </a:lnTo>
                  <a:lnTo>
                    <a:pt x="61649" y="30173"/>
                  </a:lnTo>
                  <a:lnTo>
                    <a:pt x="61649" y="30450"/>
                  </a:lnTo>
                  <a:lnTo>
                    <a:pt x="61925" y="30450"/>
                  </a:lnTo>
                  <a:lnTo>
                    <a:pt x="61925" y="30726"/>
                  </a:lnTo>
                  <a:lnTo>
                    <a:pt x="62201" y="30726"/>
                  </a:lnTo>
                  <a:lnTo>
                    <a:pt x="62478" y="30726"/>
                  </a:lnTo>
                  <a:lnTo>
                    <a:pt x="62754" y="30726"/>
                  </a:lnTo>
                  <a:lnTo>
                    <a:pt x="63030" y="30726"/>
                  </a:lnTo>
                  <a:lnTo>
                    <a:pt x="63307" y="30726"/>
                  </a:lnTo>
                  <a:lnTo>
                    <a:pt x="63307" y="31002"/>
                  </a:lnTo>
                  <a:lnTo>
                    <a:pt x="63583" y="31002"/>
                  </a:lnTo>
                  <a:lnTo>
                    <a:pt x="63583" y="31279"/>
                  </a:lnTo>
                  <a:lnTo>
                    <a:pt x="63859" y="31556"/>
                  </a:lnTo>
                  <a:lnTo>
                    <a:pt x="63859" y="31832"/>
                  </a:lnTo>
                  <a:lnTo>
                    <a:pt x="64135" y="31832"/>
                  </a:lnTo>
                  <a:lnTo>
                    <a:pt x="64135" y="32108"/>
                  </a:lnTo>
                  <a:lnTo>
                    <a:pt x="64412" y="32108"/>
                  </a:lnTo>
                  <a:lnTo>
                    <a:pt x="64412" y="32385"/>
                  </a:lnTo>
                  <a:lnTo>
                    <a:pt x="64688" y="32385"/>
                  </a:lnTo>
                  <a:lnTo>
                    <a:pt x="64688" y="32661"/>
                  </a:lnTo>
                  <a:lnTo>
                    <a:pt x="64688" y="32938"/>
                  </a:lnTo>
                  <a:lnTo>
                    <a:pt x="64964" y="32938"/>
                  </a:lnTo>
                  <a:lnTo>
                    <a:pt x="64964" y="33214"/>
                  </a:lnTo>
                  <a:lnTo>
                    <a:pt x="65240" y="33214"/>
                  </a:lnTo>
                  <a:lnTo>
                    <a:pt x="65240" y="33491"/>
                  </a:lnTo>
                  <a:lnTo>
                    <a:pt x="65516" y="33491"/>
                  </a:lnTo>
                  <a:lnTo>
                    <a:pt x="65516" y="33767"/>
                  </a:lnTo>
                  <a:lnTo>
                    <a:pt x="65793" y="34043"/>
                  </a:lnTo>
                  <a:lnTo>
                    <a:pt x="66069" y="34320"/>
                  </a:lnTo>
                  <a:lnTo>
                    <a:pt x="66345" y="34597"/>
                  </a:lnTo>
                  <a:lnTo>
                    <a:pt x="66622" y="34597"/>
                  </a:lnTo>
                  <a:lnTo>
                    <a:pt x="66622" y="34873"/>
                  </a:lnTo>
                  <a:lnTo>
                    <a:pt x="66898" y="34873"/>
                  </a:lnTo>
                  <a:lnTo>
                    <a:pt x="66898" y="35149"/>
                  </a:lnTo>
                  <a:lnTo>
                    <a:pt x="67174" y="35149"/>
                  </a:lnTo>
                  <a:lnTo>
                    <a:pt x="67174" y="35426"/>
                  </a:lnTo>
                  <a:lnTo>
                    <a:pt x="67451" y="35426"/>
                  </a:lnTo>
                  <a:lnTo>
                    <a:pt x="67451" y="35702"/>
                  </a:lnTo>
                  <a:lnTo>
                    <a:pt x="67727" y="35702"/>
                  </a:lnTo>
                  <a:lnTo>
                    <a:pt x="67727" y="35979"/>
                  </a:lnTo>
                  <a:lnTo>
                    <a:pt x="68003" y="35979"/>
                  </a:lnTo>
                  <a:lnTo>
                    <a:pt x="68003" y="36255"/>
                  </a:lnTo>
                  <a:lnTo>
                    <a:pt x="68279" y="36255"/>
                  </a:lnTo>
                  <a:lnTo>
                    <a:pt x="68279" y="36532"/>
                  </a:lnTo>
                  <a:lnTo>
                    <a:pt x="68556" y="36532"/>
                  </a:lnTo>
                  <a:lnTo>
                    <a:pt x="68556" y="36808"/>
                  </a:lnTo>
                  <a:lnTo>
                    <a:pt x="68832" y="36808"/>
                  </a:lnTo>
                  <a:lnTo>
                    <a:pt x="68832" y="37085"/>
                  </a:lnTo>
                  <a:lnTo>
                    <a:pt x="69108" y="37085"/>
                  </a:lnTo>
                  <a:lnTo>
                    <a:pt x="69108" y="37361"/>
                  </a:lnTo>
                  <a:lnTo>
                    <a:pt x="69108" y="37638"/>
                  </a:lnTo>
                  <a:lnTo>
                    <a:pt x="68832" y="37638"/>
                  </a:lnTo>
                  <a:lnTo>
                    <a:pt x="68556" y="37638"/>
                  </a:lnTo>
                  <a:lnTo>
                    <a:pt x="68832" y="37914"/>
                  </a:lnTo>
                  <a:lnTo>
                    <a:pt x="68832" y="38190"/>
                  </a:lnTo>
                  <a:lnTo>
                    <a:pt x="69108" y="38190"/>
                  </a:lnTo>
                  <a:lnTo>
                    <a:pt x="69108" y="38467"/>
                  </a:lnTo>
                  <a:lnTo>
                    <a:pt x="69384" y="38467"/>
                  </a:lnTo>
                  <a:lnTo>
                    <a:pt x="69384" y="38744"/>
                  </a:lnTo>
                  <a:lnTo>
                    <a:pt x="69660" y="38744"/>
                  </a:lnTo>
                  <a:lnTo>
                    <a:pt x="69660" y="39020"/>
                  </a:lnTo>
                  <a:lnTo>
                    <a:pt x="69660" y="39296"/>
                  </a:lnTo>
                  <a:lnTo>
                    <a:pt x="69937" y="39296"/>
                  </a:lnTo>
                  <a:lnTo>
                    <a:pt x="69937" y="39573"/>
                  </a:lnTo>
                  <a:lnTo>
                    <a:pt x="70213" y="39849"/>
                  </a:lnTo>
                  <a:lnTo>
                    <a:pt x="70213" y="40126"/>
                  </a:lnTo>
                  <a:lnTo>
                    <a:pt x="70489" y="40402"/>
                  </a:lnTo>
                  <a:lnTo>
                    <a:pt x="70489" y="40679"/>
                  </a:lnTo>
                  <a:lnTo>
                    <a:pt x="70766" y="40955"/>
                  </a:lnTo>
                  <a:lnTo>
                    <a:pt x="71042" y="41232"/>
                  </a:lnTo>
                  <a:lnTo>
                    <a:pt x="71042" y="41508"/>
                  </a:lnTo>
                  <a:lnTo>
                    <a:pt x="71318" y="41508"/>
                  </a:lnTo>
                  <a:lnTo>
                    <a:pt x="71318" y="41785"/>
                  </a:lnTo>
                  <a:lnTo>
                    <a:pt x="71318" y="42061"/>
                  </a:lnTo>
                  <a:lnTo>
                    <a:pt x="71318" y="42337"/>
                  </a:lnTo>
                  <a:lnTo>
                    <a:pt x="71318" y="42614"/>
                  </a:lnTo>
                  <a:lnTo>
                    <a:pt x="71318" y="42890"/>
                  </a:lnTo>
                  <a:lnTo>
                    <a:pt x="71318" y="43167"/>
                  </a:lnTo>
                  <a:lnTo>
                    <a:pt x="71594" y="43443"/>
                  </a:lnTo>
                  <a:lnTo>
                    <a:pt x="71594" y="43720"/>
                  </a:lnTo>
                  <a:lnTo>
                    <a:pt x="71871" y="43720"/>
                  </a:lnTo>
                  <a:lnTo>
                    <a:pt x="71871" y="43996"/>
                  </a:lnTo>
                  <a:lnTo>
                    <a:pt x="72147" y="43996"/>
                  </a:lnTo>
                  <a:lnTo>
                    <a:pt x="72147" y="44273"/>
                  </a:lnTo>
                  <a:lnTo>
                    <a:pt x="72423" y="44273"/>
                  </a:lnTo>
                  <a:lnTo>
                    <a:pt x="72700" y="44273"/>
                  </a:lnTo>
                  <a:lnTo>
                    <a:pt x="72700" y="44549"/>
                  </a:lnTo>
                  <a:lnTo>
                    <a:pt x="72976" y="44549"/>
                  </a:lnTo>
                  <a:lnTo>
                    <a:pt x="73252" y="44549"/>
                  </a:lnTo>
                  <a:lnTo>
                    <a:pt x="73252" y="44826"/>
                  </a:lnTo>
                  <a:lnTo>
                    <a:pt x="73528" y="44826"/>
                  </a:lnTo>
                  <a:lnTo>
                    <a:pt x="73528" y="45102"/>
                  </a:lnTo>
                  <a:lnTo>
                    <a:pt x="73804" y="45102"/>
                  </a:lnTo>
                  <a:lnTo>
                    <a:pt x="73804" y="45379"/>
                  </a:lnTo>
                  <a:lnTo>
                    <a:pt x="73804" y="45655"/>
                  </a:lnTo>
                  <a:lnTo>
                    <a:pt x="74081" y="45655"/>
                  </a:lnTo>
                  <a:lnTo>
                    <a:pt x="74081" y="45932"/>
                  </a:lnTo>
                  <a:lnTo>
                    <a:pt x="74357" y="45932"/>
                  </a:lnTo>
                  <a:lnTo>
                    <a:pt x="74357" y="45655"/>
                  </a:lnTo>
                  <a:lnTo>
                    <a:pt x="74633" y="45655"/>
                  </a:lnTo>
                  <a:lnTo>
                    <a:pt x="74910" y="45655"/>
                  </a:lnTo>
                  <a:lnTo>
                    <a:pt x="74910" y="45932"/>
                  </a:lnTo>
                  <a:lnTo>
                    <a:pt x="75186" y="45932"/>
                  </a:lnTo>
                  <a:lnTo>
                    <a:pt x="75186" y="46208"/>
                  </a:lnTo>
                  <a:lnTo>
                    <a:pt x="75186" y="46484"/>
                  </a:lnTo>
                  <a:lnTo>
                    <a:pt x="75462" y="46484"/>
                  </a:lnTo>
                  <a:lnTo>
                    <a:pt x="75462" y="46761"/>
                  </a:lnTo>
                  <a:lnTo>
                    <a:pt x="75738" y="46761"/>
                  </a:lnTo>
                  <a:lnTo>
                    <a:pt x="75738" y="47037"/>
                  </a:lnTo>
                  <a:lnTo>
                    <a:pt x="76015" y="47037"/>
                  </a:lnTo>
                  <a:lnTo>
                    <a:pt x="76015" y="47314"/>
                  </a:lnTo>
                  <a:lnTo>
                    <a:pt x="76291" y="47314"/>
                  </a:lnTo>
                  <a:lnTo>
                    <a:pt x="76567" y="47314"/>
                  </a:lnTo>
                  <a:lnTo>
                    <a:pt x="76567" y="47590"/>
                  </a:lnTo>
                  <a:lnTo>
                    <a:pt x="76844" y="47590"/>
                  </a:lnTo>
                  <a:lnTo>
                    <a:pt x="77120" y="47867"/>
                  </a:lnTo>
                  <a:lnTo>
                    <a:pt x="77396" y="47867"/>
                  </a:lnTo>
                  <a:lnTo>
                    <a:pt x="77396" y="48143"/>
                  </a:lnTo>
                  <a:lnTo>
                    <a:pt x="77672" y="48143"/>
                  </a:lnTo>
                  <a:lnTo>
                    <a:pt x="77948" y="48143"/>
                  </a:lnTo>
                  <a:lnTo>
                    <a:pt x="77948" y="48420"/>
                  </a:lnTo>
                  <a:lnTo>
                    <a:pt x="78225" y="48420"/>
                  </a:lnTo>
                  <a:lnTo>
                    <a:pt x="78225" y="48696"/>
                  </a:lnTo>
                  <a:lnTo>
                    <a:pt x="78501" y="48696"/>
                  </a:lnTo>
                  <a:lnTo>
                    <a:pt x="78501" y="48973"/>
                  </a:lnTo>
                  <a:lnTo>
                    <a:pt x="78777" y="48973"/>
                  </a:lnTo>
                  <a:lnTo>
                    <a:pt x="79054" y="48973"/>
                  </a:lnTo>
                  <a:lnTo>
                    <a:pt x="79054" y="48696"/>
                  </a:lnTo>
                  <a:lnTo>
                    <a:pt x="79054" y="48420"/>
                  </a:lnTo>
                  <a:lnTo>
                    <a:pt x="79054" y="48143"/>
                  </a:lnTo>
                  <a:lnTo>
                    <a:pt x="79054" y="47867"/>
                  </a:lnTo>
                  <a:lnTo>
                    <a:pt x="79054" y="47590"/>
                  </a:lnTo>
                  <a:lnTo>
                    <a:pt x="78777" y="47590"/>
                  </a:lnTo>
                  <a:lnTo>
                    <a:pt x="78777" y="47314"/>
                  </a:lnTo>
                  <a:lnTo>
                    <a:pt x="78777" y="47037"/>
                  </a:lnTo>
                  <a:lnTo>
                    <a:pt x="78777" y="46761"/>
                  </a:lnTo>
                  <a:lnTo>
                    <a:pt x="78777" y="46484"/>
                  </a:lnTo>
                  <a:lnTo>
                    <a:pt x="78501" y="46484"/>
                  </a:lnTo>
                  <a:lnTo>
                    <a:pt x="78501" y="46208"/>
                  </a:lnTo>
                  <a:lnTo>
                    <a:pt x="78501" y="45932"/>
                  </a:lnTo>
                  <a:lnTo>
                    <a:pt x="78501" y="45655"/>
                  </a:lnTo>
                  <a:lnTo>
                    <a:pt x="78777" y="45655"/>
                  </a:lnTo>
                  <a:lnTo>
                    <a:pt x="79054" y="45655"/>
                  </a:lnTo>
                  <a:lnTo>
                    <a:pt x="79054" y="45932"/>
                  </a:lnTo>
                  <a:lnTo>
                    <a:pt x="79330" y="45932"/>
                  </a:lnTo>
                  <a:lnTo>
                    <a:pt x="79330" y="46208"/>
                  </a:lnTo>
                  <a:lnTo>
                    <a:pt x="79606" y="46208"/>
                  </a:lnTo>
                  <a:lnTo>
                    <a:pt x="79606" y="46484"/>
                  </a:lnTo>
                  <a:lnTo>
                    <a:pt x="79882" y="46484"/>
                  </a:lnTo>
                  <a:lnTo>
                    <a:pt x="79882" y="46761"/>
                  </a:lnTo>
                  <a:lnTo>
                    <a:pt x="80159" y="46761"/>
                  </a:lnTo>
                  <a:lnTo>
                    <a:pt x="80159" y="47037"/>
                  </a:lnTo>
                  <a:lnTo>
                    <a:pt x="80435" y="47314"/>
                  </a:lnTo>
                  <a:lnTo>
                    <a:pt x="80711" y="47314"/>
                  </a:lnTo>
                  <a:lnTo>
                    <a:pt x="80711" y="47590"/>
                  </a:lnTo>
                  <a:lnTo>
                    <a:pt x="80988" y="47590"/>
                  </a:lnTo>
                  <a:lnTo>
                    <a:pt x="80988" y="47867"/>
                  </a:lnTo>
                  <a:lnTo>
                    <a:pt x="81264" y="47867"/>
                  </a:lnTo>
                  <a:lnTo>
                    <a:pt x="81264" y="48143"/>
                  </a:lnTo>
                  <a:lnTo>
                    <a:pt x="81540" y="48143"/>
                  </a:lnTo>
                  <a:lnTo>
                    <a:pt x="81540" y="48420"/>
                  </a:lnTo>
                  <a:lnTo>
                    <a:pt x="81816" y="48420"/>
                  </a:lnTo>
                  <a:lnTo>
                    <a:pt x="81816" y="48696"/>
                  </a:lnTo>
                  <a:lnTo>
                    <a:pt x="82092" y="48696"/>
                  </a:lnTo>
                  <a:lnTo>
                    <a:pt x="82369" y="48973"/>
                  </a:lnTo>
                  <a:lnTo>
                    <a:pt x="82645" y="49249"/>
                  </a:lnTo>
                  <a:lnTo>
                    <a:pt x="82921" y="49249"/>
                  </a:lnTo>
                  <a:lnTo>
                    <a:pt x="82921" y="49526"/>
                  </a:lnTo>
                  <a:lnTo>
                    <a:pt x="83197" y="49526"/>
                  </a:lnTo>
                  <a:lnTo>
                    <a:pt x="83197" y="49802"/>
                  </a:lnTo>
                  <a:lnTo>
                    <a:pt x="83474" y="49802"/>
                  </a:lnTo>
                  <a:lnTo>
                    <a:pt x="83750" y="49802"/>
                  </a:lnTo>
                  <a:lnTo>
                    <a:pt x="83750" y="50078"/>
                  </a:lnTo>
                  <a:lnTo>
                    <a:pt x="84026" y="50078"/>
                  </a:lnTo>
                  <a:lnTo>
                    <a:pt x="84303" y="50078"/>
                  </a:lnTo>
                  <a:lnTo>
                    <a:pt x="84579" y="50078"/>
                  </a:lnTo>
                  <a:lnTo>
                    <a:pt x="84855" y="50078"/>
                  </a:lnTo>
                  <a:lnTo>
                    <a:pt x="84855" y="50355"/>
                  </a:lnTo>
                  <a:lnTo>
                    <a:pt x="85132" y="50355"/>
                  </a:lnTo>
                  <a:lnTo>
                    <a:pt x="85132" y="50631"/>
                  </a:lnTo>
                  <a:lnTo>
                    <a:pt x="85132" y="50908"/>
                  </a:lnTo>
                  <a:lnTo>
                    <a:pt x="85408" y="50908"/>
                  </a:lnTo>
                  <a:lnTo>
                    <a:pt x="85408" y="51184"/>
                  </a:lnTo>
                  <a:lnTo>
                    <a:pt x="85684" y="51184"/>
                  </a:lnTo>
                  <a:lnTo>
                    <a:pt x="85684" y="51461"/>
                  </a:lnTo>
                  <a:lnTo>
                    <a:pt x="85684" y="51737"/>
                  </a:lnTo>
                  <a:lnTo>
                    <a:pt x="85960" y="51737"/>
                  </a:lnTo>
                  <a:lnTo>
                    <a:pt x="85960" y="52014"/>
                  </a:lnTo>
                  <a:lnTo>
                    <a:pt x="85960" y="52290"/>
                  </a:lnTo>
                  <a:lnTo>
                    <a:pt x="85960" y="52567"/>
                  </a:lnTo>
                  <a:lnTo>
                    <a:pt x="86236" y="52567"/>
                  </a:lnTo>
                  <a:lnTo>
                    <a:pt x="86236" y="52843"/>
                  </a:lnTo>
                  <a:lnTo>
                    <a:pt x="86513" y="53119"/>
                  </a:lnTo>
                  <a:lnTo>
                    <a:pt x="86789" y="53119"/>
                  </a:lnTo>
                  <a:lnTo>
                    <a:pt x="86789" y="53396"/>
                  </a:lnTo>
                  <a:lnTo>
                    <a:pt x="87065" y="53396"/>
                  </a:lnTo>
                  <a:lnTo>
                    <a:pt x="87065" y="53673"/>
                  </a:lnTo>
                  <a:lnTo>
                    <a:pt x="87341" y="53949"/>
                  </a:lnTo>
                  <a:lnTo>
                    <a:pt x="87618" y="53949"/>
                  </a:lnTo>
                  <a:lnTo>
                    <a:pt x="87618" y="54225"/>
                  </a:lnTo>
                  <a:lnTo>
                    <a:pt x="87894" y="54225"/>
                  </a:lnTo>
                  <a:lnTo>
                    <a:pt x="88170" y="54225"/>
                  </a:lnTo>
                  <a:lnTo>
                    <a:pt x="88447" y="54225"/>
                  </a:lnTo>
                  <a:lnTo>
                    <a:pt x="88723" y="54225"/>
                  </a:lnTo>
                  <a:lnTo>
                    <a:pt x="88999" y="54225"/>
                  </a:lnTo>
                  <a:lnTo>
                    <a:pt x="89276" y="54225"/>
                  </a:lnTo>
                  <a:lnTo>
                    <a:pt x="89552" y="54225"/>
                  </a:lnTo>
                  <a:lnTo>
                    <a:pt x="89828" y="54225"/>
                  </a:lnTo>
                  <a:lnTo>
                    <a:pt x="90104" y="54225"/>
                  </a:lnTo>
                  <a:lnTo>
                    <a:pt x="90380" y="54225"/>
                  </a:lnTo>
                  <a:lnTo>
                    <a:pt x="90380" y="53949"/>
                  </a:lnTo>
                  <a:lnTo>
                    <a:pt x="90657" y="53949"/>
                  </a:lnTo>
                  <a:lnTo>
                    <a:pt x="90657" y="53673"/>
                  </a:lnTo>
                  <a:lnTo>
                    <a:pt x="90933" y="53673"/>
                  </a:lnTo>
                  <a:lnTo>
                    <a:pt x="91209" y="53673"/>
                  </a:lnTo>
                  <a:lnTo>
                    <a:pt x="91209" y="53396"/>
                  </a:lnTo>
                  <a:lnTo>
                    <a:pt x="91485" y="53396"/>
                  </a:lnTo>
                  <a:lnTo>
                    <a:pt x="91485" y="53119"/>
                  </a:lnTo>
                  <a:lnTo>
                    <a:pt x="91762" y="53119"/>
                  </a:lnTo>
                  <a:lnTo>
                    <a:pt x="91762" y="52843"/>
                  </a:lnTo>
                  <a:lnTo>
                    <a:pt x="92038" y="52843"/>
                  </a:lnTo>
                  <a:lnTo>
                    <a:pt x="92038" y="52567"/>
                  </a:lnTo>
                  <a:lnTo>
                    <a:pt x="92038" y="52290"/>
                  </a:lnTo>
                  <a:lnTo>
                    <a:pt x="92038" y="52014"/>
                  </a:lnTo>
                  <a:lnTo>
                    <a:pt x="92038" y="51737"/>
                  </a:lnTo>
                  <a:lnTo>
                    <a:pt x="92038" y="51461"/>
                  </a:lnTo>
                  <a:lnTo>
                    <a:pt x="92314" y="51461"/>
                  </a:lnTo>
                  <a:lnTo>
                    <a:pt x="92314" y="51184"/>
                  </a:lnTo>
                  <a:lnTo>
                    <a:pt x="92591" y="50908"/>
                  </a:lnTo>
                  <a:lnTo>
                    <a:pt x="92591" y="50631"/>
                  </a:lnTo>
                  <a:lnTo>
                    <a:pt x="92867" y="50631"/>
                  </a:lnTo>
                  <a:lnTo>
                    <a:pt x="92867" y="50355"/>
                  </a:lnTo>
                  <a:lnTo>
                    <a:pt x="93143" y="50078"/>
                  </a:lnTo>
                  <a:lnTo>
                    <a:pt x="93143" y="49802"/>
                  </a:lnTo>
                  <a:lnTo>
                    <a:pt x="93419" y="49802"/>
                  </a:lnTo>
                  <a:lnTo>
                    <a:pt x="93696" y="49802"/>
                  </a:lnTo>
                  <a:lnTo>
                    <a:pt x="93972" y="49802"/>
                  </a:lnTo>
                  <a:lnTo>
                    <a:pt x="94248" y="49802"/>
                  </a:lnTo>
                  <a:lnTo>
                    <a:pt x="94524" y="49802"/>
                  </a:lnTo>
                  <a:lnTo>
                    <a:pt x="94801" y="49802"/>
                  </a:lnTo>
                  <a:lnTo>
                    <a:pt x="95077" y="49802"/>
                  </a:lnTo>
                  <a:lnTo>
                    <a:pt x="95077" y="49526"/>
                  </a:lnTo>
                  <a:lnTo>
                    <a:pt x="95353" y="49526"/>
                  </a:lnTo>
                  <a:lnTo>
                    <a:pt x="95629" y="49526"/>
                  </a:lnTo>
                  <a:lnTo>
                    <a:pt x="95906" y="49526"/>
                  </a:lnTo>
                  <a:lnTo>
                    <a:pt x="96182" y="49526"/>
                  </a:lnTo>
                  <a:lnTo>
                    <a:pt x="96182" y="49249"/>
                  </a:lnTo>
                  <a:lnTo>
                    <a:pt x="96182" y="48973"/>
                  </a:lnTo>
                  <a:lnTo>
                    <a:pt x="96182" y="48696"/>
                  </a:lnTo>
                  <a:lnTo>
                    <a:pt x="96458" y="48420"/>
                  </a:lnTo>
                  <a:lnTo>
                    <a:pt x="96458" y="48143"/>
                  </a:lnTo>
                  <a:lnTo>
                    <a:pt x="96735" y="48143"/>
                  </a:lnTo>
                  <a:lnTo>
                    <a:pt x="96735" y="47867"/>
                  </a:lnTo>
                  <a:lnTo>
                    <a:pt x="97011" y="47867"/>
                  </a:lnTo>
                  <a:lnTo>
                    <a:pt x="97287" y="47867"/>
                  </a:lnTo>
                  <a:lnTo>
                    <a:pt x="97287" y="47590"/>
                  </a:lnTo>
                  <a:lnTo>
                    <a:pt x="97563" y="47590"/>
                  </a:lnTo>
                  <a:lnTo>
                    <a:pt x="97840" y="47590"/>
                  </a:lnTo>
                  <a:lnTo>
                    <a:pt x="98116" y="47590"/>
                  </a:lnTo>
                  <a:lnTo>
                    <a:pt x="98116" y="47314"/>
                  </a:lnTo>
                  <a:lnTo>
                    <a:pt x="98392" y="47314"/>
                  </a:lnTo>
                  <a:lnTo>
                    <a:pt x="98668" y="47314"/>
                  </a:lnTo>
                  <a:lnTo>
                    <a:pt x="98945" y="47314"/>
                  </a:lnTo>
                  <a:lnTo>
                    <a:pt x="99221" y="47314"/>
                  </a:lnTo>
                  <a:lnTo>
                    <a:pt x="99497" y="47314"/>
                  </a:lnTo>
                  <a:lnTo>
                    <a:pt x="99773" y="47314"/>
                  </a:lnTo>
                  <a:lnTo>
                    <a:pt x="100050" y="47314"/>
                  </a:lnTo>
                  <a:lnTo>
                    <a:pt x="100602" y="47037"/>
                  </a:lnTo>
                  <a:lnTo>
                    <a:pt x="101155" y="47037"/>
                  </a:lnTo>
                  <a:lnTo>
                    <a:pt x="101155" y="47314"/>
                  </a:lnTo>
                  <a:lnTo>
                    <a:pt x="101155" y="47590"/>
                  </a:lnTo>
                  <a:lnTo>
                    <a:pt x="101431" y="47867"/>
                  </a:lnTo>
                  <a:lnTo>
                    <a:pt x="101707" y="47867"/>
                  </a:lnTo>
                  <a:lnTo>
                    <a:pt x="101984" y="47867"/>
                  </a:lnTo>
                  <a:lnTo>
                    <a:pt x="101984" y="48143"/>
                  </a:lnTo>
                  <a:lnTo>
                    <a:pt x="102260" y="48696"/>
                  </a:lnTo>
                  <a:lnTo>
                    <a:pt x="102260" y="48973"/>
                  </a:lnTo>
                  <a:lnTo>
                    <a:pt x="102536" y="48973"/>
                  </a:lnTo>
                  <a:lnTo>
                    <a:pt x="102812" y="49249"/>
                  </a:lnTo>
                  <a:lnTo>
                    <a:pt x="103089" y="49526"/>
                  </a:lnTo>
                  <a:lnTo>
                    <a:pt x="103365" y="49526"/>
                  </a:lnTo>
                  <a:lnTo>
                    <a:pt x="103641" y="49802"/>
                  </a:lnTo>
                  <a:lnTo>
                    <a:pt x="103641" y="50078"/>
                  </a:lnTo>
                  <a:lnTo>
                    <a:pt x="103917" y="50078"/>
                  </a:lnTo>
                  <a:lnTo>
                    <a:pt x="104194" y="50355"/>
                  </a:lnTo>
                  <a:lnTo>
                    <a:pt x="104470" y="50631"/>
                  </a:lnTo>
                  <a:lnTo>
                    <a:pt x="104746" y="50908"/>
                  </a:lnTo>
                  <a:lnTo>
                    <a:pt x="105022" y="51184"/>
                  </a:lnTo>
                  <a:lnTo>
                    <a:pt x="105299" y="51461"/>
                  </a:lnTo>
                  <a:lnTo>
                    <a:pt x="105299" y="51737"/>
                  </a:lnTo>
                  <a:lnTo>
                    <a:pt x="105575" y="52014"/>
                  </a:lnTo>
                  <a:lnTo>
                    <a:pt x="105851" y="52014"/>
                  </a:lnTo>
                  <a:lnTo>
                    <a:pt x="105851" y="51737"/>
                  </a:lnTo>
                  <a:lnTo>
                    <a:pt x="106128" y="51737"/>
                  </a:lnTo>
                  <a:lnTo>
                    <a:pt x="106404" y="51737"/>
                  </a:lnTo>
                  <a:lnTo>
                    <a:pt x="106680" y="51737"/>
                  </a:lnTo>
                  <a:lnTo>
                    <a:pt x="106680" y="52014"/>
                  </a:lnTo>
                  <a:lnTo>
                    <a:pt x="106956" y="52290"/>
                  </a:lnTo>
                  <a:lnTo>
                    <a:pt x="106956" y="52567"/>
                  </a:lnTo>
                  <a:lnTo>
                    <a:pt x="107233" y="52843"/>
                  </a:lnTo>
                  <a:lnTo>
                    <a:pt x="107509" y="52843"/>
                  </a:lnTo>
                  <a:lnTo>
                    <a:pt x="107785" y="52843"/>
                  </a:lnTo>
                  <a:lnTo>
                    <a:pt x="108061" y="53119"/>
                  </a:lnTo>
                  <a:lnTo>
                    <a:pt x="108338" y="53396"/>
                  </a:lnTo>
                  <a:lnTo>
                    <a:pt x="108338" y="53673"/>
                  </a:lnTo>
                  <a:lnTo>
                    <a:pt x="108338" y="53949"/>
                  </a:lnTo>
                  <a:lnTo>
                    <a:pt x="108614" y="53949"/>
                  </a:lnTo>
                  <a:lnTo>
                    <a:pt x="108614" y="54225"/>
                  </a:lnTo>
                  <a:lnTo>
                    <a:pt x="108614" y="54502"/>
                  </a:lnTo>
                  <a:lnTo>
                    <a:pt x="108614" y="54778"/>
                  </a:lnTo>
                  <a:lnTo>
                    <a:pt x="108890" y="55055"/>
                  </a:lnTo>
                  <a:lnTo>
                    <a:pt x="108890" y="55331"/>
                  </a:lnTo>
                  <a:lnTo>
                    <a:pt x="109166" y="55608"/>
                  </a:lnTo>
                  <a:lnTo>
                    <a:pt x="108890" y="56161"/>
                  </a:lnTo>
                  <a:lnTo>
                    <a:pt x="108890" y="56437"/>
                  </a:lnTo>
                  <a:lnTo>
                    <a:pt x="108890" y="56714"/>
                  </a:lnTo>
                  <a:lnTo>
                    <a:pt x="109166" y="56990"/>
                  </a:lnTo>
                  <a:lnTo>
                    <a:pt x="109166" y="57543"/>
                  </a:lnTo>
                  <a:lnTo>
                    <a:pt x="108890" y="57820"/>
                  </a:lnTo>
                  <a:lnTo>
                    <a:pt x="108890" y="58096"/>
                  </a:lnTo>
                  <a:lnTo>
                    <a:pt x="108890" y="58372"/>
                  </a:lnTo>
                  <a:lnTo>
                    <a:pt x="108890" y="58649"/>
                  </a:lnTo>
                  <a:lnTo>
                    <a:pt x="108890" y="58925"/>
                  </a:lnTo>
                  <a:lnTo>
                    <a:pt x="109166" y="58925"/>
                  </a:lnTo>
                  <a:lnTo>
                    <a:pt x="109166" y="59202"/>
                  </a:lnTo>
                  <a:lnTo>
                    <a:pt x="109443" y="59202"/>
                  </a:lnTo>
                  <a:lnTo>
                    <a:pt x="109719" y="59202"/>
                  </a:lnTo>
                  <a:lnTo>
                    <a:pt x="109719" y="59478"/>
                  </a:lnTo>
                  <a:lnTo>
                    <a:pt x="109443" y="59755"/>
                  </a:lnTo>
                  <a:lnTo>
                    <a:pt x="109443" y="60031"/>
                  </a:lnTo>
                  <a:lnTo>
                    <a:pt x="109719" y="60307"/>
                  </a:lnTo>
                  <a:lnTo>
                    <a:pt x="109995" y="60307"/>
                  </a:lnTo>
                  <a:lnTo>
                    <a:pt x="109995" y="60584"/>
                  </a:lnTo>
                  <a:lnTo>
                    <a:pt x="110272" y="60307"/>
                  </a:lnTo>
                  <a:lnTo>
                    <a:pt x="110548" y="60307"/>
                  </a:lnTo>
                  <a:lnTo>
                    <a:pt x="110824" y="60307"/>
                  </a:lnTo>
                  <a:lnTo>
                    <a:pt x="111100" y="60861"/>
                  </a:lnTo>
                  <a:lnTo>
                    <a:pt x="111377" y="61137"/>
                  </a:lnTo>
                  <a:lnTo>
                    <a:pt x="111653" y="61137"/>
                  </a:lnTo>
                  <a:lnTo>
                    <a:pt x="111929" y="61413"/>
                  </a:lnTo>
                  <a:lnTo>
                    <a:pt x="112205" y="61690"/>
                  </a:lnTo>
                  <a:lnTo>
                    <a:pt x="112205" y="61967"/>
                  </a:lnTo>
                  <a:lnTo>
                    <a:pt x="112482" y="62243"/>
                  </a:lnTo>
                  <a:lnTo>
                    <a:pt x="112482" y="62519"/>
                  </a:lnTo>
                  <a:lnTo>
                    <a:pt x="112482" y="62796"/>
                  </a:lnTo>
                  <a:lnTo>
                    <a:pt x="112758" y="63072"/>
                  </a:lnTo>
                  <a:lnTo>
                    <a:pt x="113034" y="63072"/>
                  </a:lnTo>
                  <a:lnTo>
                    <a:pt x="113310" y="63072"/>
                  </a:lnTo>
                  <a:lnTo>
                    <a:pt x="113587" y="63349"/>
                  </a:lnTo>
                  <a:lnTo>
                    <a:pt x="113587" y="63902"/>
                  </a:lnTo>
                  <a:lnTo>
                    <a:pt x="113587" y="64178"/>
                  </a:lnTo>
                  <a:lnTo>
                    <a:pt x="113587" y="64454"/>
                  </a:lnTo>
                  <a:lnTo>
                    <a:pt x="113587" y="64731"/>
                  </a:lnTo>
                  <a:lnTo>
                    <a:pt x="113863" y="65008"/>
                  </a:lnTo>
                  <a:lnTo>
                    <a:pt x="114139" y="65008"/>
                  </a:lnTo>
                  <a:lnTo>
                    <a:pt x="114416" y="65008"/>
                  </a:lnTo>
                  <a:lnTo>
                    <a:pt x="114692" y="65008"/>
                  </a:lnTo>
                  <a:lnTo>
                    <a:pt x="114968" y="65284"/>
                  </a:lnTo>
                  <a:lnTo>
                    <a:pt x="115244" y="65560"/>
                  </a:lnTo>
                  <a:lnTo>
                    <a:pt x="115244" y="65837"/>
                  </a:lnTo>
                  <a:lnTo>
                    <a:pt x="115244" y="66113"/>
                  </a:lnTo>
                  <a:lnTo>
                    <a:pt x="115244" y="66390"/>
                  </a:lnTo>
                  <a:lnTo>
                    <a:pt x="115521" y="66666"/>
                  </a:lnTo>
                  <a:lnTo>
                    <a:pt x="115521" y="66943"/>
                  </a:lnTo>
                  <a:lnTo>
                    <a:pt x="115797" y="66943"/>
                  </a:lnTo>
                  <a:lnTo>
                    <a:pt x="115797" y="67219"/>
                  </a:lnTo>
                  <a:lnTo>
                    <a:pt x="115797" y="67496"/>
                  </a:lnTo>
                  <a:lnTo>
                    <a:pt x="115797" y="67772"/>
                  </a:lnTo>
                  <a:lnTo>
                    <a:pt x="116073" y="67772"/>
                  </a:lnTo>
                  <a:lnTo>
                    <a:pt x="116073" y="68049"/>
                  </a:lnTo>
                  <a:lnTo>
                    <a:pt x="116073" y="68325"/>
                  </a:lnTo>
                  <a:lnTo>
                    <a:pt x="115797" y="68325"/>
                  </a:lnTo>
                  <a:lnTo>
                    <a:pt x="115521" y="68601"/>
                  </a:lnTo>
                  <a:lnTo>
                    <a:pt x="115521" y="68878"/>
                  </a:lnTo>
                  <a:lnTo>
                    <a:pt x="115521" y="69431"/>
                  </a:lnTo>
                  <a:lnTo>
                    <a:pt x="115521" y="69707"/>
                  </a:lnTo>
                  <a:lnTo>
                    <a:pt x="115521" y="69984"/>
                  </a:lnTo>
                  <a:lnTo>
                    <a:pt x="115521" y="70260"/>
                  </a:lnTo>
                  <a:lnTo>
                    <a:pt x="115521" y="70537"/>
                  </a:lnTo>
                  <a:lnTo>
                    <a:pt x="115521" y="70813"/>
                  </a:lnTo>
                  <a:lnTo>
                    <a:pt x="115521" y="71090"/>
                  </a:lnTo>
                  <a:lnTo>
                    <a:pt x="115797" y="71366"/>
                  </a:lnTo>
                  <a:lnTo>
                    <a:pt x="116073" y="71366"/>
                  </a:lnTo>
                  <a:lnTo>
                    <a:pt x="116349" y="71643"/>
                  </a:lnTo>
                  <a:lnTo>
                    <a:pt x="116625" y="71643"/>
                  </a:lnTo>
                  <a:lnTo>
                    <a:pt x="116625" y="71919"/>
                  </a:lnTo>
                  <a:lnTo>
                    <a:pt x="116625" y="72196"/>
                  </a:lnTo>
                  <a:lnTo>
                    <a:pt x="116625" y="72472"/>
                  </a:lnTo>
                  <a:lnTo>
                    <a:pt x="116902" y="72748"/>
                  </a:lnTo>
                  <a:lnTo>
                    <a:pt x="116902" y="73025"/>
                  </a:lnTo>
                  <a:lnTo>
                    <a:pt x="117178" y="73301"/>
                  </a:lnTo>
                  <a:lnTo>
                    <a:pt x="117454" y="73301"/>
                  </a:lnTo>
                  <a:lnTo>
                    <a:pt x="117454" y="73578"/>
                  </a:lnTo>
                  <a:lnTo>
                    <a:pt x="117731" y="73578"/>
                  </a:lnTo>
                  <a:lnTo>
                    <a:pt x="118007" y="73854"/>
                  </a:lnTo>
                  <a:lnTo>
                    <a:pt x="118007" y="74131"/>
                  </a:lnTo>
                  <a:lnTo>
                    <a:pt x="118007" y="74407"/>
                  </a:lnTo>
                  <a:lnTo>
                    <a:pt x="118007" y="74684"/>
                  </a:lnTo>
                  <a:lnTo>
                    <a:pt x="118283" y="74684"/>
                  </a:lnTo>
                  <a:lnTo>
                    <a:pt x="118560" y="74960"/>
                  </a:lnTo>
                  <a:lnTo>
                    <a:pt x="118560" y="75237"/>
                  </a:lnTo>
                  <a:lnTo>
                    <a:pt x="118836" y="75513"/>
                  </a:lnTo>
                  <a:lnTo>
                    <a:pt x="118836" y="75790"/>
                  </a:lnTo>
                  <a:lnTo>
                    <a:pt x="118836" y="76066"/>
                  </a:lnTo>
                  <a:lnTo>
                    <a:pt x="119112" y="76342"/>
                  </a:lnTo>
                  <a:lnTo>
                    <a:pt x="119112" y="76619"/>
                  </a:lnTo>
                  <a:lnTo>
                    <a:pt x="118836" y="76619"/>
                  </a:lnTo>
                  <a:lnTo>
                    <a:pt x="118560" y="76619"/>
                  </a:lnTo>
                  <a:lnTo>
                    <a:pt x="118560" y="76342"/>
                  </a:lnTo>
                  <a:lnTo>
                    <a:pt x="118560" y="76619"/>
                  </a:lnTo>
                  <a:lnTo>
                    <a:pt x="118560" y="76895"/>
                  </a:lnTo>
                  <a:lnTo>
                    <a:pt x="118560" y="77172"/>
                  </a:lnTo>
                  <a:lnTo>
                    <a:pt x="118007" y="77172"/>
                  </a:lnTo>
                  <a:lnTo>
                    <a:pt x="117731" y="76895"/>
                  </a:lnTo>
                  <a:lnTo>
                    <a:pt x="117454" y="76895"/>
                  </a:lnTo>
                  <a:lnTo>
                    <a:pt x="117178" y="76895"/>
                  </a:lnTo>
                  <a:lnTo>
                    <a:pt x="116625" y="77172"/>
                  </a:lnTo>
                  <a:lnTo>
                    <a:pt x="116349" y="77172"/>
                  </a:lnTo>
                  <a:lnTo>
                    <a:pt x="115797" y="77448"/>
                  </a:lnTo>
                  <a:lnTo>
                    <a:pt x="115521" y="77448"/>
                  </a:lnTo>
                  <a:lnTo>
                    <a:pt x="115244" y="77448"/>
                  </a:lnTo>
                  <a:lnTo>
                    <a:pt x="114968" y="77172"/>
                  </a:lnTo>
                  <a:lnTo>
                    <a:pt x="114692" y="77172"/>
                  </a:lnTo>
                  <a:lnTo>
                    <a:pt x="114416" y="77172"/>
                  </a:lnTo>
                  <a:lnTo>
                    <a:pt x="114139" y="77448"/>
                  </a:lnTo>
                  <a:lnTo>
                    <a:pt x="113863" y="77448"/>
                  </a:lnTo>
                  <a:lnTo>
                    <a:pt x="113587" y="77448"/>
                  </a:lnTo>
                  <a:lnTo>
                    <a:pt x="113310" y="77448"/>
                  </a:lnTo>
                  <a:lnTo>
                    <a:pt x="113310" y="77172"/>
                  </a:lnTo>
                  <a:lnTo>
                    <a:pt x="113034" y="77172"/>
                  </a:lnTo>
                  <a:lnTo>
                    <a:pt x="112758" y="76895"/>
                  </a:lnTo>
                  <a:lnTo>
                    <a:pt x="112758" y="76619"/>
                  </a:lnTo>
                  <a:lnTo>
                    <a:pt x="112758" y="76342"/>
                  </a:lnTo>
                  <a:lnTo>
                    <a:pt x="112482" y="76342"/>
                  </a:lnTo>
                  <a:lnTo>
                    <a:pt x="112205" y="76066"/>
                  </a:lnTo>
                  <a:lnTo>
                    <a:pt x="112205" y="76342"/>
                  </a:lnTo>
                  <a:lnTo>
                    <a:pt x="111929" y="76342"/>
                  </a:lnTo>
                  <a:lnTo>
                    <a:pt x="111653" y="76342"/>
                  </a:lnTo>
                  <a:lnTo>
                    <a:pt x="111377" y="76342"/>
                  </a:lnTo>
                  <a:lnTo>
                    <a:pt x="111100" y="76066"/>
                  </a:lnTo>
                  <a:lnTo>
                    <a:pt x="110824" y="76066"/>
                  </a:lnTo>
                  <a:lnTo>
                    <a:pt x="110548" y="75790"/>
                  </a:lnTo>
                  <a:lnTo>
                    <a:pt x="110548" y="75513"/>
                  </a:lnTo>
                  <a:lnTo>
                    <a:pt x="110272" y="75513"/>
                  </a:lnTo>
                  <a:lnTo>
                    <a:pt x="109995" y="75513"/>
                  </a:lnTo>
                  <a:lnTo>
                    <a:pt x="109719" y="75513"/>
                  </a:lnTo>
                  <a:lnTo>
                    <a:pt x="109443" y="75513"/>
                  </a:lnTo>
                  <a:lnTo>
                    <a:pt x="109166" y="75513"/>
                  </a:lnTo>
                  <a:lnTo>
                    <a:pt x="108890" y="75513"/>
                  </a:lnTo>
                  <a:lnTo>
                    <a:pt x="108890" y="75790"/>
                  </a:lnTo>
                  <a:lnTo>
                    <a:pt x="108890" y="76066"/>
                  </a:lnTo>
                  <a:lnTo>
                    <a:pt x="109166" y="76066"/>
                  </a:lnTo>
                  <a:lnTo>
                    <a:pt x="109443" y="76342"/>
                  </a:lnTo>
                  <a:lnTo>
                    <a:pt x="109443" y="76619"/>
                  </a:lnTo>
                  <a:lnTo>
                    <a:pt x="109719" y="76619"/>
                  </a:lnTo>
                  <a:lnTo>
                    <a:pt x="109719" y="76895"/>
                  </a:lnTo>
                  <a:lnTo>
                    <a:pt x="109719" y="77172"/>
                  </a:lnTo>
                  <a:lnTo>
                    <a:pt x="109719" y="77448"/>
                  </a:lnTo>
                  <a:lnTo>
                    <a:pt x="109443" y="77725"/>
                  </a:lnTo>
                  <a:lnTo>
                    <a:pt x="109166" y="78001"/>
                  </a:lnTo>
                  <a:lnTo>
                    <a:pt x="108890" y="78278"/>
                  </a:lnTo>
                  <a:lnTo>
                    <a:pt x="108614" y="78554"/>
                  </a:lnTo>
                  <a:lnTo>
                    <a:pt x="108338" y="78554"/>
                  </a:lnTo>
                  <a:lnTo>
                    <a:pt x="108061" y="78831"/>
                  </a:lnTo>
                  <a:lnTo>
                    <a:pt x="107785" y="78831"/>
                  </a:lnTo>
                  <a:lnTo>
                    <a:pt x="107509" y="79107"/>
                  </a:lnTo>
                  <a:lnTo>
                    <a:pt x="107509" y="79384"/>
                  </a:lnTo>
                  <a:lnTo>
                    <a:pt x="107509" y="79660"/>
                  </a:lnTo>
                  <a:lnTo>
                    <a:pt x="107509" y="79937"/>
                  </a:lnTo>
                  <a:lnTo>
                    <a:pt x="107509" y="80213"/>
                  </a:lnTo>
                  <a:lnTo>
                    <a:pt x="107509" y="80766"/>
                  </a:lnTo>
                  <a:lnTo>
                    <a:pt x="107509" y="81319"/>
                  </a:lnTo>
                  <a:lnTo>
                    <a:pt x="107509" y="81872"/>
                  </a:lnTo>
                  <a:lnTo>
                    <a:pt x="107233" y="81872"/>
                  </a:lnTo>
                  <a:lnTo>
                    <a:pt x="106956" y="82148"/>
                  </a:lnTo>
                  <a:lnTo>
                    <a:pt x="106404" y="82148"/>
                  </a:lnTo>
                  <a:lnTo>
                    <a:pt x="105575" y="82148"/>
                  </a:lnTo>
                  <a:lnTo>
                    <a:pt x="104746" y="82148"/>
                  </a:lnTo>
                  <a:lnTo>
                    <a:pt x="104194" y="82148"/>
                  </a:lnTo>
                  <a:lnTo>
                    <a:pt x="102260" y="82148"/>
                  </a:lnTo>
                  <a:lnTo>
                    <a:pt x="101155" y="82425"/>
                  </a:lnTo>
                  <a:lnTo>
                    <a:pt x="100879" y="82425"/>
                  </a:lnTo>
                  <a:lnTo>
                    <a:pt x="100602" y="82425"/>
                  </a:lnTo>
                  <a:lnTo>
                    <a:pt x="100326" y="82425"/>
                  </a:lnTo>
                  <a:lnTo>
                    <a:pt x="100050" y="82425"/>
                  </a:lnTo>
                  <a:lnTo>
                    <a:pt x="99773" y="82425"/>
                  </a:lnTo>
                  <a:lnTo>
                    <a:pt x="99497" y="82425"/>
                  </a:lnTo>
                  <a:lnTo>
                    <a:pt x="99221" y="82425"/>
                  </a:lnTo>
                  <a:lnTo>
                    <a:pt x="98945" y="82425"/>
                  </a:lnTo>
                  <a:lnTo>
                    <a:pt x="98668" y="82425"/>
                  </a:lnTo>
                  <a:lnTo>
                    <a:pt x="98392" y="82425"/>
                  </a:lnTo>
                  <a:lnTo>
                    <a:pt x="98116" y="82425"/>
                  </a:lnTo>
                  <a:lnTo>
                    <a:pt x="97840" y="82425"/>
                  </a:lnTo>
                  <a:lnTo>
                    <a:pt x="97563" y="82425"/>
                  </a:lnTo>
                  <a:lnTo>
                    <a:pt x="97287" y="82425"/>
                  </a:lnTo>
                  <a:lnTo>
                    <a:pt x="97011" y="82425"/>
                  </a:lnTo>
                  <a:lnTo>
                    <a:pt x="96735" y="82425"/>
                  </a:lnTo>
                  <a:lnTo>
                    <a:pt x="96735" y="82701"/>
                  </a:lnTo>
                  <a:lnTo>
                    <a:pt x="97011" y="82701"/>
                  </a:lnTo>
                  <a:lnTo>
                    <a:pt x="97011" y="82978"/>
                  </a:lnTo>
                  <a:lnTo>
                    <a:pt x="97011" y="83254"/>
                  </a:lnTo>
                  <a:lnTo>
                    <a:pt x="97011" y="83530"/>
                  </a:lnTo>
                  <a:lnTo>
                    <a:pt x="97011" y="83807"/>
                  </a:lnTo>
                  <a:lnTo>
                    <a:pt x="97011" y="84084"/>
                  </a:lnTo>
                  <a:lnTo>
                    <a:pt x="97287" y="84084"/>
                  </a:lnTo>
                  <a:lnTo>
                    <a:pt x="97287" y="84360"/>
                  </a:lnTo>
                  <a:lnTo>
                    <a:pt x="97563" y="84360"/>
                  </a:lnTo>
                  <a:lnTo>
                    <a:pt x="97563" y="84636"/>
                  </a:lnTo>
                  <a:lnTo>
                    <a:pt x="97840" y="84636"/>
                  </a:lnTo>
                  <a:lnTo>
                    <a:pt x="97840" y="84913"/>
                  </a:lnTo>
                  <a:lnTo>
                    <a:pt x="98116" y="84913"/>
                  </a:lnTo>
                  <a:lnTo>
                    <a:pt x="97840" y="85189"/>
                  </a:lnTo>
                  <a:lnTo>
                    <a:pt x="97563" y="85189"/>
                  </a:lnTo>
                  <a:lnTo>
                    <a:pt x="97287" y="85189"/>
                  </a:lnTo>
                  <a:lnTo>
                    <a:pt x="97287" y="84913"/>
                  </a:lnTo>
                  <a:lnTo>
                    <a:pt x="97011" y="84913"/>
                  </a:lnTo>
                  <a:lnTo>
                    <a:pt x="96735" y="84913"/>
                  </a:lnTo>
                  <a:lnTo>
                    <a:pt x="96458" y="84913"/>
                  </a:lnTo>
                  <a:lnTo>
                    <a:pt x="96182" y="84913"/>
                  </a:lnTo>
                  <a:lnTo>
                    <a:pt x="96182" y="85189"/>
                  </a:lnTo>
                  <a:lnTo>
                    <a:pt x="95906" y="85189"/>
                  </a:lnTo>
                  <a:lnTo>
                    <a:pt x="95629" y="85189"/>
                  </a:lnTo>
                  <a:lnTo>
                    <a:pt x="95353" y="85189"/>
                  </a:lnTo>
                  <a:lnTo>
                    <a:pt x="95353" y="85466"/>
                  </a:lnTo>
                  <a:lnTo>
                    <a:pt x="95077" y="85466"/>
                  </a:lnTo>
                  <a:lnTo>
                    <a:pt x="95077" y="85742"/>
                  </a:lnTo>
                  <a:lnTo>
                    <a:pt x="94801" y="85742"/>
                  </a:lnTo>
                  <a:lnTo>
                    <a:pt x="94524" y="86019"/>
                  </a:lnTo>
                  <a:lnTo>
                    <a:pt x="94524" y="85742"/>
                  </a:lnTo>
                  <a:lnTo>
                    <a:pt x="94248" y="85742"/>
                  </a:lnTo>
                  <a:lnTo>
                    <a:pt x="94248" y="85466"/>
                  </a:lnTo>
                  <a:lnTo>
                    <a:pt x="93972" y="85466"/>
                  </a:lnTo>
                  <a:lnTo>
                    <a:pt x="93972" y="85742"/>
                  </a:lnTo>
                  <a:lnTo>
                    <a:pt x="93696" y="85742"/>
                  </a:lnTo>
                  <a:lnTo>
                    <a:pt x="93696" y="86019"/>
                  </a:lnTo>
                  <a:lnTo>
                    <a:pt x="93419" y="86019"/>
                  </a:lnTo>
                  <a:lnTo>
                    <a:pt x="93143" y="86019"/>
                  </a:lnTo>
                  <a:lnTo>
                    <a:pt x="92867" y="86019"/>
                  </a:lnTo>
                  <a:lnTo>
                    <a:pt x="92867" y="85742"/>
                  </a:lnTo>
                  <a:lnTo>
                    <a:pt x="92591" y="85742"/>
                  </a:lnTo>
                  <a:lnTo>
                    <a:pt x="92314" y="85742"/>
                  </a:lnTo>
                  <a:lnTo>
                    <a:pt x="92038" y="85466"/>
                  </a:lnTo>
                  <a:lnTo>
                    <a:pt x="91762" y="85466"/>
                  </a:lnTo>
                  <a:lnTo>
                    <a:pt x="91762" y="85189"/>
                  </a:lnTo>
                  <a:lnTo>
                    <a:pt x="91485" y="85189"/>
                  </a:lnTo>
                  <a:lnTo>
                    <a:pt x="91485" y="84913"/>
                  </a:lnTo>
                  <a:lnTo>
                    <a:pt x="91209" y="85189"/>
                  </a:lnTo>
                  <a:lnTo>
                    <a:pt x="90933" y="85189"/>
                  </a:lnTo>
                  <a:lnTo>
                    <a:pt x="90933" y="84913"/>
                  </a:lnTo>
                  <a:lnTo>
                    <a:pt x="90657" y="84913"/>
                  </a:lnTo>
                  <a:lnTo>
                    <a:pt x="90657" y="85189"/>
                  </a:lnTo>
                  <a:lnTo>
                    <a:pt x="90380" y="85189"/>
                  </a:lnTo>
                  <a:lnTo>
                    <a:pt x="90380" y="85466"/>
                  </a:lnTo>
                  <a:lnTo>
                    <a:pt x="90380" y="85742"/>
                  </a:lnTo>
                  <a:lnTo>
                    <a:pt x="90104" y="85742"/>
                  </a:lnTo>
                  <a:lnTo>
                    <a:pt x="90104" y="86019"/>
                  </a:lnTo>
                  <a:lnTo>
                    <a:pt x="90104" y="86295"/>
                  </a:lnTo>
                  <a:lnTo>
                    <a:pt x="89828" y="86295"/>
                  </a:lnTo>
                  <a:lnTo>
                    <a:pt x="89828" y="86571"/>
                  </a:lnTo>
                  <a:lnTo>
                    <a:pt x="89828" y="86848"/>
                  </a:lnTo>
                  <a:lnTo>
                    <a:pt x="89552" y="87125"/>
                  </a:lnTo>
                  <a:lnTo>
                    <a:pt x="89552" y="87401"/>
                  </a:lnTo>
                  <a:lnTo>
                    <a:pt x="89552" y="87677"/>
                  </a:lnTo>
                  <a:lnTo>
                    <a:pt x="89276" y="87677"/>
                  </a:lnTo>
                  <a:lnTo>
                    <a:pt x="89276" y="87954"/>
                  </a:lnTo>
                  <a:lnTo>
                    <a:pt x="89276" y="88231"/>
                  </a:lnTo>
                  <a:lnTo>
                    <a:pt x="89276" y="88507"/>
                  </a:lnTo>
                  <a:lnTo>
                    <a:pt x="89276" y="88783"/>
                  </a:lnTo>
                  <a:lnTo>
                    <a:pt x="89552" y="88783"/>
                  </a:lnTo>
                  <a:lnTo>
                    <a:pt x="89552" y="89060"/>
                  </a:lnTo>
                  <a:lnTo>
                    <a:pt x="89828" y="89060"/>
                  </a:lnTo>
                  <a:lnTo>
                    <a:pt x="89828" y="89336"/>
                  </a:lnTo>
                  <a:lnTo>
                    <a:pt x="90104" y="89336"/>
                  </a:lnTo>
                  <a:lnTo>
                    <a:pt x="90104" y="89613"/>
                  </a:lnTo>
                  <a:lnTo>
                    <a:pt x="90380" y="89613"/>
                  </a:lnTo>
                  <a:lnTo>
                    <a:pt x="90380" y="89889"/>
                  </a:lnTo>
                  <a:lnTo>
                    <a:pt x="90657" y="90166"/>
                  </a:lnTo>
                  <a:lnTo>
                    <a:pt x="90933" y="90442"/>
                  </a:lnTo>
                  <a:lnTo>
                    <a:pt x="90933" y="90718"/>
                  </a:lnTo>
                  <a:lnTo>
                    <a:pt x="91209" y="90718"/>
                  </a:lnTo>
                  <a:lnTo>
                    <a:pt x="91209" y="90995"/>
                  </a:lnTo>
                  <a:lnTo>
                    <a:pt x="91485" y="90995"/>
                  </a:lnTo>
                  <a:lnTo>
                    <a:pt x="91485" y="91272"/>
                  </a:lnTo>
                  <a:lnTo>
                    <a:pt x="91762" y="91272"/>
                  </a:lnTo>
                  <a:lnTo>
                    <a:pt x="91762" y="91548"/>
                  </a:lnTo>
                  <a:lnTo>
                    <a:pt x="92038" y="91548"/>
                  </a:lnTo>
                  <a:lnTo>
                    <a:pt x="92038" y="91824"/>
                  </a:lnTo>
                  <a:lnTo>
                    <a:pt x="92038" y="92101"/>
                  </a:lnTo>
                  <a:lnTo>
                    <a:pt x="92038" y="92377"/>
                  </a:lnTo>
                  <a:lnTo>
                    <a:pt x="92038" y="92654"/>
                  </a:lnTo>
                  <a:lnTo>
                    <a:pt x="91762" y="92654"/>
                  </a:lnTo>
                  <a:lnTo>
                    <a:pt x="91485" y="92654"/>
                  </a:lnTo>
                  <a:lnTo>
                    <a:pt x="91209" y="92654"/>
                  </a:lnTo>
                  <a:lnTo>
                    <a:pt x="90933" y="92654"/>
                  </a:lnTo>
                  <a:lnTo>
                    <a:pt x="90657" y="92654"/>
                  </a:lnTo>
                  <a:lnTo>
                    <a:pt x="90380" y="92654"/>
                  </a:lnTo>
                  <a:lnTo>
                    <a:pt x="90380" y="92930"/>
                  </a:lnTo>
                  <a:lnTo>
                    <a:pt x="90104" y="92930"/>
                  </a:lnTo>
                  <a:lnTo>
                    <a:pt x="89828" y="92930"/>
                  </a:lnTo>
                  <a:lnTo>
                    <a:pt x="89828" y="93207"/>
                  </a:lnTo>
                  <a:lnTo>
                    <a:pt x="89552" y="93207"/>
                  </a:lnTo>
                  <a:lnTo>
                    <a:pt x="89276" y="93207"/>
                  </a:lnTo>
                  <a:lnTo>
                    <a:pt x="89276" y="92930"/>
                  </a:lnTo>
                  <a:lnTo>
                    <a:pt x="88999" y="92930"/>
                  </a:lnTo>
                  <a:lnTo>
                    <a:pt x="88999" y="92654"/>
                  </a:lnTo>
                  <a:lnTo>
                    <a:pt x="89276" y="92654"/>
                  </a:lnTo>
                  <a:lnTo>
                    <a:pt x="89276" y="92377"/>
                  </a:lnTo>
                  <a:lnTo>
                    <a:pt x="88999" y="92377"/>
                  </a:lnTo>
                  <a:lnTo>
                    <a:pt x="88723" y="92377"/>
                  </a:lnTo>
                  <a:lnTo>
                    <a:pt x="88723" y="92101"/>
                  </a:lnTo>
                  <a:lnTo>
                    <a:pt x="88447" y="92101"/>
                  </a:lnTo>
                  <a:lnTo>
                    <a:pt x="88170" y="92101"/>
                  </a:lnTo>
                  <a:lnTo>
                    <a:pt x="87894" y="92101"/>
                  </a:lnTo>
                  <a:lnTo>
                    <a:pt x="87894" y="92377"/>
                  </a:lnTo>
                  <a:lnTo>
                    <a:pt x="87618" y="92377"/>
                  </a:lnTo>
                  <a:lnTo>
                    <a:pt x="87341" y="92377"/>
                  </a:lnTo>
                  <a:lnTo>
                    <a:pt x="87065" y="92377"/>
                  </a:lnTo>
                  <a:lnTo>
                    <a:pt x="87065" y="92101"/>
                  </a:lnTo>
                  <a:lnTo>
                    <a:pt x="86789" y="92101"/>
                  </a:lnTo>
                  <a:lnTo>
                    <a:pt x="86789" y="91824"/>
                  </a:lnTo>
                  <a:lnTo>
                    <a:pt x="86513" y="91824"/>
                  </a:lnTo>
                  <a:lnTo>
                    <a:pt x="86513" y="91548"/>
                  </a:lnTo>
                  <a:lnTo>
                    <a:pt x="86236" y="91548"/>
                  </a:lnTo>
                  <a:lnTo>
                    <a:pt x="86236" y="91272"/>
                  </a:lnTo>
                  <a:lnTo>
                    <a:pt x="86236" y="90995"/>
                  </a:lnTo>
                  <a:lnTo>
                    <a:pt x="85960" y="90995"/>
                  </a:lnTo>
                  <a:lnTo>
                    <a:pt x="85960" y="90718"/>
                  </a:lnTo>
                  <a:lnTo>
                    <a:pt x="85684" y="90718"/>
                  </a:lnTo>
                  <a:lnTo>
                    <a:pt x="85684" y="90442"/>
                  </a:lnTo>
                  <a:lnTo>
                    <a:pt x="85408" y="90442"/>
                  </a:lnTo>
                  <a:lnTo>
                    <a:pt x="85408" y="90166"/>
                  </a:lnTo>
                  <a:lnTo>
                    <a:pt x="85132" y="89889"/>
                  </a:lnTo>
                  <a:lnTo>
                    <a:pt x="85132" y="89613"/>
                  </a:lnTo>
                  <a:lnTo>
                    <a:pt x="85132" y="89336"/>
                  </a:lnTo>
                  <a:lnTo>
                    <a:pt x="85132" y="89060"/>
                  </a:lnTo>
                  <a:lnTo>
                    <a:pt x="84855" y="89060"/>
                  </a:lnTo>
                  <a:lnTo>
                    <a:pt x="84579" y="89060"/>
                  </a:lnTo>
                  <a:lnTo>
                    <a:pt x="84579" y="88783"/>
                  </a:lnTo>
                  <a:lnTo>
                    <a:pt x="84303" y="88783"/>
                  </a:lnTo>
                  <a:lnTo>
                    <a:pt x="84303" y="88507"/>
                  </a:lnTo>
                  <a:lnTo>
                    <a:pt x="84303" y="88231"/>
                  </a:lnTo>
                  <a:lnTo>
                    <a:pt x="84303" y="87954"/>
                  </a:lnTo>
                  <a:lnTo>
                    <a:pt x="84026" y="87954"/>
                  </a:lnTo>
                  <a:lnTo>
                    <a:pt x="84026" y="87677"/>
                  </a:lnTo>
                  <a:lnTo>
                    <a:pt x="83750" y="87677"/>
                  </a:lnTo>
                  <a:lnTo>
                    <a:pt x="83750" y="87401"/>
                  </a:lnTo>
                  <a:lnTo>
                    <a:pt x="83474" y="87401"/>
                  </a:lnTo>
                  <a:lnTo>
                    <a:pt x="83197" y="87125"/>
                  </a:lnTo>
                  <a:lnTo>
                    <a:pt x="83197" y="86848"/>
                  </a:lnTo>
                  <a:lnTo>
                    <a:pt x="82921" y="86848"/>
                  </a:lnTo>
                  <a:lnTo>
                    <a:pt x="82645" y="86571"/>
                  </a:lnTo>
                  <a:lnTo>
                    <a:pt x="82369" y="86571"/>
                  </a:lnTo>
                  <a:lnTo>
                    <a:pt x="82369" y="86295"/>
                  </a:lnTo>
                  <a:lnTo>
                    <a:pt x="82092" y="86295"/>
                  </a:lnTo>
                  <a:lnTo>
                    <a:pt x="82092" y="86019"/>
                  </a:lnTo>
                  <a:lnTo>
                    <a:pt x="81816" y="86019"/>
                  </a:lnTo>
                  <a:lnTo>
                    <a:pt x="81816" y="85742"/>
                  </a:lnTo>
                  <a:lnTo>
                    <a:pt x="81816" y="85466"/>
                  </a:lnTo>
                  <a:lnTo>
                    <a:pt x="81540" y="85466"/>
                  </a:lnTo>
                  <a:lnTo>
                    <a:pt x="81264" y="85466"/>
                  </a:lnTo>
                  <a:lnTo>
                    <a:pt x="80988" y="85466"/>
                  </a:lnTo>
                  <a:lnTo>
                    <a:pt x="80711" y="85466"/>
                  </a:lnTo>
                  <a:lnTo>
                    <a:pt x="80711" y="85189"/>
                  </a:lnTo>
                  <a:lnTo>
                    <a:pt x="80435" y="85189"/>
                  </a:lnTo>
                  <a:lnTo>
                    <a:pt x="80435" y="84913"/>
                  </a:lnTo>
                  <a:lnTo>
                    <a:pt x="80159" y="84913"/>
                  </a:lnTo>
                  <a:lnTo>
                    <a:pt x="79882" y="84913"/>
                  </a:lnTo>
                  <a:lnTo>
                    <a:pt x="79606" y="84913"/>
                  </a:lnTo>
                  <a:lnTo>
                    <a:pt x="79330" y="84913"/>
                  </a:lnTo>
                  <a:lnTo>
                    <a:pt x="79330" y="85189"/>
                  </a:lnTo>
                  <a:lnTo>
                    <a:pt x="79054" y="85189"/>
                  </a:lnTo>
                  <a:lnTo>
                    <a:pt x="79054" y="84913"/>
                  </a:lnTo>
                  <a:lnTo>
                    <a:pt x="78777" y="84913"/>
                  </a:lnTo>
                  <a:lnTo>
                    <a:pt x="78501" y="84913"/>
                  </a:lnTo>
                  <a:lnTo>
                    <a:pt x="78501" y="85189"/>
                  </a:lnTo>
                  <a:lnTo>
                    <a:pt x="78501" y="85466"/>
                  </a:lnTo>
                  <a:lnTo>
                    <a:pt x="78501" y="85742"/>
                  </a:lnTo>
                  <a:lnTo>
                    <a:pt x="78225" y="85742"/>
                  </a:lnTo>
                  <a:lnTo>
                    <a:pt x="78225" y="86019"/>
                  </a:lnTo>
                  <a:lnTo>
                    <a:pt x="77948" y="86019"/>
                  </a:lnTo>
                  <a:lnTo>
                    <a:pt x="77948" y="86295"/>
                  </a:lnTo>
                  <a:lnTo>
                    <a:pt x="77672" y="86571"/>
                  </a:lnTo>
                  <a:lnTo>
                    <a:pt x="77396" y="86571"/>
                  </a:lnTo>
                  <a:lnTo>
                    <a:pt x="77396" y="86848"/>
                  </a:lnTo>
                  <a:lnTo>
                    <a:pt x="77120" y="86848"/>
                  </a:lnTo>
                  <a:lnTo>
                    <a:pt x="77120" y="87125"/>
                  </a:lnTo>
                  <a:lnTo>
                    <a:pt x="77120" y="87401"/>
                  </a:lnTo>
                  <a:lnTo>
                    <a:pt x="76844" y="87401"/>
                  </a:lnTo>
                  <a:lnTo>
                    <a:pt x="76844" y="87677"/>
                  </a:lnTo>
                  <a:lnTo>
                    <a:pt x="76567" y="87677"/>
                  </a:lnTo>
                  <a:lnTo>
                    <a:pt x="76567" y="87954"/>
                  </a:lnTo>
                  <a:lnTo>
                    <a:pt x="76567" y="88231"/>
                  </a:lnTo>
                  <a:lnTo>
                    <a:pt x="76291" y="88231"/>
                  </a:lnTo>
                  <a:lnTo>
                    <a:pt x="76015" y="88231"/>
                  </a:lnTo>
                  <a:lnTo>
                    <a:pt x="76015" y="88507"/>
                  </a:lnTo>
                  <a:lnTo>
                    <a:pt x="76015" y="88783"/>
                  </a:lnTo>
                  <a:lnTo>
                    <a:pt x="75738" y="88783"/>
                  </a:lnTo>
                  <a:lnTo>
                    <a:pt x="75738" y="89060"/>
                  </a:lnTo>
                  <a:lnTo>
                    <a:pt x="75738" y="89336"/>
                  </a:lnTo>
                  <a:lnTo>
                    <a:pt x="75462" y="89336"/>
                  </a:lnTo>
                  <a:lnTo>
                    <a:pt x="75462" y="89613"/>
                  </a:lnTo>
                  <a:lnTo>
                    <a:pt x="75462" y="89889"/>
                  </a:lnTo>
                  <a:lnTo>
                    <a:pt x="75186" y="89889"/>
                  </a:lnTo>
                  <a:lnTo>
                    <a:pt x="75186" y="90166"/>
                  </a:lnTo>
                  <a:lnTo>
                    <a:pt x="74910" y="90166"/>
                  </a:lnTo>
                  <a:lnTo>
                    <a:pt x="74910" y="90442"/>
                  </a:lnTo>
                  <a:lnTo>
                    <a:pt x="74633" y="90442"/>
                  </a:lnTo>
                  <a:lnTo>
                    <a:pt x="74633" y="90718"/>
                  </a:lnTo>
                  <a:lnTo>
                    <a:pt x="74357" y="90718"/>
                  </a:lnTo>
                  <a:lnTo>
                    <a:pt x="74357" y="90995"/>
                  </a:lnTo>
                  <a:lnTo>
                    <a:pt x="74357" y="91272"/>
                  </a:lnTo>
                  <a:lnTo>
                    <a:pt x="74357" y="91548"/>
                  </a:lnTo>
                  <a:lnTo>
                    <a:pt x="74081" y="91548"/>
                  </a:lnTo>
                  <a:lnTo>
                    <a:pt x="74081" y="91824"/>
                  </a:lnTo>
                  <a:lnTo>
                    <a:pt x="74081" y="92101"/>
                  </a:lnTo>
                  <a:lnTo>
                    <a:pt x="73804" y="92101"/>
                  </a:lnTo>
                  <a:lnTo>
                    <a:pt x="73804" y="92377"/>
                  </a:lnTo>
                  <a:lnTo>
                    <a:pt x="73804" y="92654"/>
                  </a:lnTo>
                  <a:lnTo>
                    <a:pt x="73528" y="92654"/>
                  </a:lnTo>
                  <a:lnTo>
                    <a:pt x="73252" y="92930"/>
                  </a:lnTo>
                  <a:lnTo>
                    <a:pt x="72976" y="93207"/>
                  </a:lnTo>
                  <a:lnTo>
                    <a:pt x="72700" y="93483"/>
                  </a:lnTo>
                  <a:lnTo>
                    <a:pt x="72700" y="93760"/>
                  </a:lnTo>
                  <a:lnTo>
                    <a:pt x="72423" y="93760"/>
                  </a:lnTo>
                  <a:lnTo>
                    <a:pt x="72423" y="94036"/>
                  </a:lnTo>
                  <a:lnTo>
                    <a:pt x="72147" y="94036"/>
                  </a:lnTo>
                  <a:lnTo>
                    <a:pt x="72147" y="94313"/>
                  </a:lnTo>
                  <a:lnTo>
                    <a:pt x="71871" y="94313"/>
                  </a:lnTo>
                  <a:lnTo>
                    <a:pt x="71594" y="94313"/>
                  </a:lnTo>
                  <a:lnTo>
                    <a:pt x="71594" y="94589"/>
                  </a:lnTo>
                  <a:lnTo>
                    <a:pt x="71318" y="94589"/>
                  </a:lnTo>
                  <a:lnTo>
                    <a:pt x="71042" y="94589"/>
                  </a:lnTo>
                  <a:lnTo>
                    <a:pt x="70766" y="94589"/>
                  </a:lnTo>
                  <a:lnTo>
                    <a:pt x="70489" y="94589"/>
                  </a:lnTo>
                  <a:lnTo>
                    <a:pt x="70489" y="94865"/>
                  </a:lnTo>
                  <a:lnTo>
                    <a:pt x="70213" y="94865"/>
                  </a:lnTo>
                  <a:lnTo>
                    <a:pt x="69937" y="94865"/>
                  </a:lnTo>
                  <a:lnTo>
                    <a:pt x="69937" y="95142"/>
                  </a:lnTo>
                  <a:lnTo>
                    <a:pt x="69660" y="95142"/>
                  </a:lnTo>
                  <a:lnTo>
                    <a:pt x="69384" y="95419"/>
                  </a:lnTo>
                  <a:lnTo>
                    <a:pt x="69384" y="95695"/>
                  </a:lnTo>
                  <a:lnTo>
                    <a:pt x="69108" y="95695"/>
                  </a:lnTo>
                  <a:lnTo>
                    <a:pt x="69108" y="95971"/>
                  </a:lnTo>
                  <a:lnTo>
                    <a:pt x="68832" y="95971"/>
                  </a:lnTo>
                  <a:lnTo>
                    <a:pt x="68832" y="96248"/>
                  </a:lnTo>
                  <a:lnTo>
                    <a:pt x="68556" y="96248"/>
                  </a:lnTo>
                  <a:lnTo>
                    <a:pt x="68279" y="96248"/>
                  </a:lnTo>
                  <a:lnTo>
                    <a:pt x="68003" y="96248"/>
                  </a:lnTo>
                  <a:lnTo>
                    <a:pt x="68003" y="95971"/>
                  </a:lnTo>
                  <a:lnTo>
                    <a:pt x="67727" y="95971"/>
                  </a:lnTo>
                  <a:lnTo>
                    <a:pt x="67451" y="95695"/>
                  </a:lnTo>
                  <a:lnTo>
                    <a:pt x="67451" y="95419"/>
                  </a:lnTo>
                  <a:lnTo>
                    <a:pt x="67174" y="95419"/>
                  </a:lnTo>
                  <a:lnTo>
                    <a:pt x="67174" y="95142"/>
                  </a:lnTo>
                  <a:lnTo>
                    <a:pt x="67174" y="94865"/>
                  </a:lnTo>
                  <a:lnTo>
                    <a:pt x="67174" y="94589"/>
                  </a:lnTo>
                  <a:lnTo>
                    <a:pt x="66898" y="94589"/>
                  </a:lnTo>
                  <a:lnTo>
                    <a:pt x="66898" y="94313"/>
                  </a:lnTo>
                  <a:lnTo>
                    <a:pt x="66622" y="94036"/>
                  </a:lnTo>
                  <a:lnTo>
                    <a:pt x="66345" y="94036"/>
                  </a:lnTo>
                  <a:lnTo>
                    <a:pt x="66345" y="94313"/>
                  </a:lnTo>
                  <a:lnTo>
                    <a:pt x="66069" y="94313"/>
                  </a:lnTo>
                  <a:lnTo>
                    <a:pt x="66069" y="94589"/>
                  </a:lnTo>
                  <a:lnTo>
                    <a:pt x="66069" y="94865"/>
                  </a:lnTo>
                  <a:lnTo>
                    <a:pt x="66069" y="95142"/>
                  </a:lnTo>
                  <a:lnTo>
                    <a:pt x="65793" y="95419"/>
                  </a:lnTo>
                  <a:lnTo>
                    <a:pt x="65516" y="95419"/>
                  </a:lnTo>
                  <a:lnTo>
                    <a:pt x="65240" y="95419"/>
                  </a:lnTo>
                  <a:lnTo>
                    <a:pt x="64964" y="95419"/>
                  </a:lnTo>
                  <a:lnTo>
                    <a:pt x="64964" y="95142"/>
                  </a:lnTo>
                  <a:lnTo>
                    <a:pt x="64688" y="95142"/>
                  </a:lnTo>
                  <a:lnTo>
                    <a:pt x="64412" y="95142"/>
                  </a:lnTo>
                  <a:lnTo>
                    <a:pt x="64412" y="95419"/>
                  </a:lnTo>
                  <a:lnTo>
                    <a:pt x="64135" y="95419"/>
                  </a:lnTo>
                  <a:lnTo>
                    <a:pt x="63859" y="95419"/>
                  </a:lnTo>
                  <a:lnTo>
                    <a:pt x="63859" y="95142"/>
                  </a:lnTo>
                  <a:lnTo>
                    <a:pt x="63583" y="95142"/>
                  </a:lnTo>
                  <a:lnTo>
                    <a:pt x="63583" y="94865"/>
                  </a:lnTo>
                  <a:lnTo>
                    <a:pt x="63583" y="94589"/>
                  </a:lnTo>
                  <a:lnTo>
                    <a:pt x="63307" y="94313"/>
                  </a:lnTo>
                  <a:lnTo>
                    <a:pt x="63307" y="94036"/>
                  </a:lnTo>
                  <a:lnTo>
                    <a:pt x="63030" y="93760"/>
                  </a:lnTo>
                  <a:lnTo>
                    <a:pt x="63030" y="93483"/>
                  </a:lnTo>
                  <a:lnTo>
                    <a:pt x="62754" y="93483"/>
                  </a:lnTo>
                  <a:lnTo>
                    <a:pt x="62754" y="93207"/>
                  </a:lnTo>
                  <a:lnTo>
                    <a:pt x="62478" y="93207"/>
                  </a:lnTo>
                  <a:lnTo>
                    <a:pt x="62201" y="92930"/>
                  </a:lnTo>
                  <a:lnTo>
                    <a:pt x="61925" y="92654"/>
                  </a:lnTo>
                  <a:lnTo>
                    <a:pt x="61649" y="92377"/>
                  </a:lnTo>
                  <a:lnTo>
                    <a:pt x="61372" y="92377"/>
                  </a:lnTo>
                  <a:lnTo>
                    <a:pt x="61096" y="92101"/>
                  </a:lnTo>
                  <a:lnTo>
                    <a:pt x="60820" y="92101"/>
                  </a:lnTo>
                  <a:lnTo>
                    <a:pt x="60544" y="92101"/>
                  </a:lnTo>
                  <a:lnTo>
                    <a:pt x="60544" y="91824"/>
                  </a:lnTo>
                  <a:lnTo>
                    <a:pt x="60268" y="91824"/>
                  </a:lnTo>
                  <a:lnTo>
                    <a:pt x="60268" y="91548"/>
                  </a:lnTo>
                  <a:lnTo>
                    <a:pt x="59991" y="91548"/>
                  </a:lnTo>
                  <a:lnTo>
                    <a:pt x="59991" y="91272"/>
                  </a:lnTo>
                  <a:lnTo>
                    <a:pt x="59715" y="91272"/>
                  </a:lnTo>
                  <a:lnTo>
                    <a:pt x="59715" y="90995"/>
                  </a:lnTo>
                  <a:lnTo>
                    <a:pt x="59439" y="90995"/>
                  </a:lnTo>
                  <a:lnTo>
                    <a:pt x="59439" y="90718"/>
                  </a:lnTo>
                  <a:lnTo>
                    <a:pt x="59163" y="90442"/>
                  </a:lnTo>
                  <a:lnTo>
                    <a:pt x="59163" y="90166"/>
                  </a:lnTo>
                  <a:lnTo>
                    <a:pt x="58886" y="90166"/>
                  </a:lnTo>
                  <a:lnTo>
                    <a:pt x="58886" y="89889"/>
                  </a:lnTo>
                  <a:lnTo>
                    <a:pt x="58610" y="89889"/>
                  </a:lnTo>
                  <a:lnTo>
                    <a:pt x="58610" y="89613"/>
                  </a:lnTo>
                  <a:lnTo>
                    <a:pt x="58334" y="89613"/>
                  </a:lnTo>
                  <a:lnTo>
                    <a:pt x="58334" y="89336"/>
                  </a:lnTo>
                  <a:lnTo>
                    <a:pt x="58057" y="89336"/>
                  </a:lnTo>
                  <a:lnTo>
                    <a:pt x="57781" y="89336"/>
                  </a:lnTo>
                  <a:lnTo>
                    <a:pt x="57505" y="89336"/>
                  </a:lnTo>
                  <a:lnTo>
                    <a:pt x="57229" y="89336"/>
                  </a:lnTo>
                  <a:lnTo>
                    <a:pt x="56952" y="89060"/>
                  </a:lnTo>
                  <a:lnTo>
                    <a:pt x="56676" y="89060"/>
                  </a:lnTo>
                  <a:lnTo>
                    <a:pt x="56676" y="88783"/>
                  </a:lnTo>
                  <a:lnTo>
                    <a:pt x="56400" y="88783"/>
                  </a:lnTo>
                  <a:lnTo>
                    <a:pt x="56124" y="88507"/>
                  </a:lnTo>
                  <a:lnTo>
                    <a:pt x="55847" y="88507"/>
                  </a:lnTo>
                  <a:lnTo>
                    <a:pt x="55847" y="88231"/>
                  </a:lnTo>
                  <a:lnTo>
                    <a:pt x="55571" y="88231"/>
                  </a:lnTo>
                  <a:lnTo>
                    <a:pt x="55295" y="88231"/>
                  </a:lnTo>
                  <a:lnTo>
                    <a:pt x="55019" y="88231"/>
                  </a:lnTo>
                  <a:lnTo>
                    <a:pt x="55019" y="88507"/>
                  </a:lnTo>
                  <a:lnTo>
                    <a:pt x="54742" y="88507"/>
                  </a:lnTo>
                  <a:lnTo>
                    <a:pt x="54466" y="88507"/>
                  </a:lnTo>
                  <a:lnTo>
                    <a:pt x="54190" y="88507"/>
                  </a:lnTo>
                  <a:lnTo>
                    <a:pt x="53913" y="88507"/>
                  </a:lnTo>
                  <a:lnTo>
                    <a:pt x="53913" y="88231"/>
                  </a:lnTo>
                  <a:lnTo>
                    <a:pt x="53637" y="88231"/>
                  </a:lnTo>
                  <a:lnTo>
                    <a:pt x="53361" y="88231"/>
                  </a:lnTo>
                  <a:lnTo>
                    <a:pt x="53361" y="87954"/>
                  </a:lnTo>
                  <a:lnTo>
                    <a:pt x="53085" y="87954"/>
                  </a:lnTo>
                  <a:lnTo>
                    <a:pt x="53085" y="87677"/>
                  </a:lnTo>
                  <a:lnTo>
                    <a:pt x="52808" y="87677"/>
                  </a:lnTo>
                  <a:lnTo>
                    <a:pt x="52808" y="87401"/>
                  </a:lnTo>
                  <a:lnTo>
                    <a:pt x="52532" y="87401"/>
                  </a:lnTo>
                  <a:lnTo>
                    <a:pt x="52532" y="87125"/>
                  </a:lnTo>
                  <a:lnTo>
                    <a:pt x="52532" y="86848"/>
                  </a:lnTo>
                  <a:lnTo>
                    <a:pt x="52256" y="86848"/>
                  </a:lnTo>
                  <a:lnTo>
                    <a:pt x="52256" y="86571"/>
                  </a:lnTo>
                  <a:lnTo>
                    <a:pt x="51980" y="86571"/>
                  </a:lnTo>
                  <a:lnTo>
                    <a:pt x="51980" y="86295"/>
                  </a:lnTo>
                  <a:lnTo>
                    <a:pt x="51980" y="86019"/>
                  </a:lnTo>
                  <a:lnTo>
                    <a:pt x="51980" y="85742"/>
                  </a:lnTo>
                  <a:lnTo>
                    <a:pt x="51703" y="85742"/>
                  </a:lnTo>
                  <a:lnTo>
                    <a:pt x="51703" y="85466"/>
                  </a:lnTo>
                  <a:lnTo>
                    <a:pt x="51703" y="85189"/>
                  </a:lnTo>
                  <a:lnTo>
                    <a:pt x="51703" y="84913"/>
                  </a:lnTo>
                  <a:lnTo>
                    <a:pt x="51427" y="84913"/>
                  </a:lnTo>
                  <a:lnTo>
                    <a:pt x="51427" y="84636"/>
                  </a:lnTo>
                  <a:lnTo>
                    <a:pt x="51151" y="84360"/>
                  </a:lnTo>
                  <a:lnTo>
                    <a:pt x="51151" y="84084"/>
                  </a:lnTo>
                  <a:lnTo>
                    <a:pt x="50875" y="84084"/>
                  </a:lnTo>
                  <a:lnTo>
                    <a:pt x="50875" y="83807"/>
                  </a:lnTo>
                  <a:lnTo>
                    <a:pt x="50598" y="83530"/>
                  </a:lnTo>
                  <a:lnTo>
                    <a:pt x="50322" y="83254"/>
                  </a:lnTo>
                  <a:lnTo>
                    <a:pt x="50046" y="83254"/>
                  </a:lnTo>
                  <a:lnTo>
                    <a:pt x="49769" y="83254"/>
                  </a:lnTo>
                  <a:lnTo>
                    <a:pt x="49769" y="82978"/>
                  </a:lnTo>
                  <a:lnTo>
                    <a:pt x="49493" y="82978"/>
                  </a:lnTo>
                  <a:lnTo>
                    <a:pt x="49493" y="83254"/>
                  </a:lnTo>
                  <a:lnTo>
                    <a:pt x="49217" y="83254"/>
                  </a:lnTo>
                  <a:lnTo>
                    <a:pt x="48941" y="83254"/>
                  </a:lnTo>
                  <a:lnTo>
                    <a:pt x="48941" y="82978"/>
                  </a:lnTo>
                  <a:lnTo>
                    <a:pt x="48664" y="82978"/>
                  </a:lnTo>
                  <a:lnTo>
                    <a:pt x="48388" y="82978"/>
                  </a:lnTo>
                  <a:lnTo>
                    <a:pt x="48388" y="82701"/>
                  </a:lnTo>
                  <a:lnTo>
                    <a:pt x="48112" y="82701"/>
                  </a:lnTo>
                  <a:lnTo>
                    <a:pt x="48112" y="82425"/>
                  </a:lnTo>
                  <a:lnTo>
                    <a:pt x="47836" y="82148"/>
                  </a:lnTo>
                  <a:lnTo>
                    <a:pt x="47836" y="81872"/>
                  </a:lnTo>
                  <a:lnTo>
                    <a:pt x="47836" y="81595"/>
                  </a:lnTo>
                  <a:lnTo>
                    <a:pt x="47559" y="81595"/>
                  </a:lnTo>
                  <a:lnTo>
                    <a:pt x="47559" y="81319"/>
                  </a:lnTo>
                  <a:lnTo>
                    <a:pt x="47559" y="81042"/>
                  </a:lnTo>
                  <a:lnTo>
                    <a:pt x="47283" y="80766"/>
                  </a:lnTo>
                  <a:lnTo>
                    <a:pt x="47283" y="80489"/>
                  </a:lnTo>
                  <a:lnTo>
                    <a:pt x="47007" y="80489"/>
                  </a:lnTo>
                  <a:lnTo>
                    <a:pt x="47007" y="80213"/>
                  </a:lnTo>
                  <a:lnTo>
                    <a:pt x="46731" y="80213"/>
                  </a:lnTo>
                  <a:lnTo>
                    <a:pt x="46731" y="79937"/>
                  </a:lnTo>
                  <a:lnTo>
                    <a:pt x="46454" y="79937"/>
                  </a:lnTo>
                  <a:lnTo>
                    <a:pt x="46454" y="79660"/>
                  </a:lnTo>
                  <a:lnTo>
                    <a:pt x="46178" y="79660"/>
                  </a:lnTo>
                  <a:lnTo>
                    <a:pt x="45902" y="79384"/>
                  </a:lnTo>
                  <a:lnTo>
                    <a:pt x="45626" y="79384"/>
                  </a:lnTo>
                  <a:lnTo>
                    <a:pt x="45626" y="79107"/>
                  </a:lnTo>
                  <a:lnTo>
                    <a:pt x="45626" y="78831"/>
                  </a:lnTo>
                  <a:lnTo>
                    <a:pt x="45349" y="78831"/>
                  </a:lnTo>
                  <a:lnTo>
                    <a:pt x="45349" y="78554"/>
                  </a:lnTo>
                  <a:lnTo>
                    <a:pt x="45073" y="78554"/>
                  </a:lnTo>
                  <a:lnTo>
                    <a:pt x="45073" y="78278"/>
                  </a:lnTo>
                  <a:lnTo>
                    <a:pt x="45073" y="78001"/>
                  </a:lnTo>
                  <a:lnTo>
                    <a:pt x="45073" y="77725"/>
                  </a:lnTo>
                  <a:lnTo>
                    <a:pt x="45073" y="77448"/>
                  </a:lnTo>
                  <a:lnTo>
                    <a:pt x="44797" y="77448"/>
                  </a:lnTo>
                  <a:lnTo>
                    <a:pt x="44797" y="77172"/>
                  </a:lnTo>
                  <a:lnTo>
                    <a:pt x="44797" y="76895"/>
                  </a:lnTo>
                  <a:lnTo>
                    <a:pt x="44520" y="76895"/>
                  </a:lnTo>
                  <a:lnTo>
                    <a:pt x="44520" y="76619"/>
                  </a:lnTo>
                  <a:lnTo>
                    <a:pt x="44244" y="76619"/>
                  </a:lnTo>
                  <a:lnTo>
                    <a:pt x="44244" y="76342"/>
                  </a:lnTo>
                  <a:lnTo>
                    <a:pt x="43968" y="76342"/>
                  </a:lnTo>
                  <a:lnTo>
                    <a:pt x="43692" y="76342"/>
                  </a:lnTo>
                  <a:lnTo>
                    <a:pt x="43415" y="76342"/>
                  </a:lnTo>
                  <a:lnTo>
                    <a:pt x="43139" y="76342"/>
                  </a:lnTo>
                  <a:lnTo>
                    <a:pt x="42863" y="76342"/>
                  </a:lnTo>
                  <a:lnTo>
                    <a:pt x="42587" y="76342"/>
                  </a:lnTo>
                  <a:lnTo>
                    <a:pt x="42310" y="76342"/>
                  </a:lnTo>
                  <a:lnTo>
                    <a:pt x="42034" y="76342"/>
                  </a:lnTo>
                  <a:lnTo>
                    <a:pt x="42034" y="76066"/>
                  </a:lnTo>
                  <a:lnTo>
                    <a:pt x="41758" y="76066"/>
                  </a:lnTo>
                  <a:lnTo>
                    <a:pt x="41482" y="76066"/>
                  </a:lnTo>
                  <a:lnTo>
                    <a:pt x="41482" y="75790"/>
                  </a:lnTo>
                  <a:lnTo>
                    <a:pt x="41205" y="75790"/>
                  </a:lnTo>
                  <a:lnTo>
                    <a:pt x="41205" y="75513"/>
                  </a:lnTo>
                  <a:lnTo>
                    <a:pt x="41205" y="75237"/>
                  </a:lnTo>
                  <a:lnTo>
                    <a:pt x="41205" y="74960"/>
                  </a:lnTo>
                  <a:lnTo>
                    <a:pt x="40929" y="74960"/>
                  </a:lnTo>
                  <a:lnTo>
                    <a:pt x="40929" y="74684"/>
                  </a:lnTo>
                  <a:lnTo>
                    <a:pt x="40929" y="74407"/>
                  </a:lnTo>
                  <a:lnTo>
                    <a:pt x="40929" y="74131"/>
                  </a:lnTo>
                  <a:lnTo>
                    <a:pt x="40653" y="74131"/>
                  </a:lnTo>
                  <a:lnTo>
                    <a:pt x="40653" y="73854"/>
                  </a:lnTo>
                  <a:lnTo>
                    <a:pt x="40376" y="73854"/>
                  </a:lnTo>
                  <a:lnTo>
                    <a:pt x="40100" y="73854"/>
                  </a:lnTo>
                  <a:lnTo>
                    <a:pt x="40100" y="73578"/>
                  </a:lnTo>
                  <a:lnTo>
                    <a:pt x="39824" y="73578"/>
                  </a:lnTo>
                  <a:lnTo>
                    <a:pt x="39548" y="73578"/>
                  </a:lnTo>
                  <a:lnTo>
                    <a:pt x="39271" y="73578"/>
                  </a:lnTo>
                  <a:lnTo>
                    <a:pt x="38995" y="73578"/>
                  </a:lnTo>
                  <a:lnTo>
                    <a:pt x="38719" y="73578"/>
                  </a:lnTo>
                  <a:lnTo>
                    <a:pt x="38719" y="73301"/>
                  </a:lnTo>
                  <a:lnTo>
                    <a:pt x="38443" y="73301"/>
                  </a:lnTo>
                  <a:lnTo>
                    <a:pt x="38443" y="73025"/>
                  </a:lnTo>
                  <a:lnTo>
                    <a:pt x="38443" y="72748"/>
                  </a:lnTo>
                  <a:lnTo>
                    <a:pt x="38166" y="72748"/>
                  </a:lnTo>
                  <a:lnTo>
                    <a:pt x="38166" y="73025"/>
                  </a:lnTo>
                  <a:lnTo>
                    <a:pt x="37890" y="73301"/>
                  </a:lnTo>
                  <a:lnTo>
                    <a:pt x="37890" y="73578"/>
                  </a:lnTo>
                  <a:lnTo>
                    <a:pt x="37614" y="73578"/>
                  </a:lnTo>
                  <a:lnTo>
                    <a:pt x="37338" y="73578"/>
                  </a:lnTo>
                  <a:lnTo>
                    <a:pt x="37338" y="73854"/>
                  </a:lnTo>
                  <a:lnTo>
                    <a:pt x="37061" y="73854"/>
                  </a:lnTo>
                  <a:lnTo>
                    <a:pt x="36785" y="73854"/>
                  </a:lnTo>
                  <a:lnTo>
                    <a:pt x="36785" y="74131"/>
                  </a:lnTo>
                  <a:lnTo>
                    <a:pt x="36509" y="74131"/>
                  </a:lnTo>
                  <a:lnTo>
                    <a:pt x="36232" y="74131"/>
                  </a:lnTo>
                  <a:lnTo>
                    <a:pt x="36232" y="74407"/>
                  </a:lnTo>
                  <a:lnTo>
                    <a:pt x="35956" y="74407"/>
                  </a:lnTo>
                  <a:lnTo>
                    <a:pt x="35680" y="74407"/>
                  </a:lnTo>
                  <a:lnTo>
                    <a:pt x="35680" y="74684"/>
                  </a:lnTo>
                  <a:lnTo>
                    <a:pt x="35404" y="74684"/>
                  </a:lnTo>
                  <a:lnTo>
                    <a:pt x="35127" y="74960"/>
                  </a:lnTo>
                  <a:lnTo>
                    <a:pt x="34851" y="74960"/>
                  </a:lnTo>
                  <a:lnTo>
                    <a:pt x="34851" y="75237"/>
                  </a:lnTo>
                  <a:lnTo>
                    <a:pt x="34575" y="75237"/>
                  </a:lnTo>
                  <a:lnTo>
                    <a:pt x="34575" y="75513"/>
                  </a:lnTo>
                  <a:lnTo>
                    <a:pt x="34299" y="75513"/>
                  </a:lnTo>
                  <a:lnTo>
                    <a:pt x="34299" y="75790"/>
                  </a:lnTo>
                  <a:lnTo>
                    <a:pt x="34023" y="75790"/>
                  </a:lnTo>
                  <a:lnTo>
                    <a:pt x="34023" y="76066"/>
                  </a:lnTo>
                  <a:lnTo>
                    <a:pt x="34023" y="76342"/>
                  </a:lnTo>
                  <a:lnTo>
                    <a:pt x="33746" y="76342"/>
                  </a:lnTo>
                  <a:lnTo>
                    <a:pt x="33746" y="76619"/>
                  </a:lnTo>
                  <a:lnTo>
                    <a:pt x="33746" y="76895"/>
                  </a:lnTo>
                  <a:lnTo>
                    <a:pt x="33470" y="76895"/>
                  </a:lnTo>
                  <a:lnTo>
                    <a:pt x="33470" y="77172"/>
                  </a:lnTo>
                  <a:lnTo>
                    <a:pt x="33194" y="77172"/>
                  </a:lnTo>
                  <a:lnTo>
                    <a:pt x="33194" y="77448"/>
                  </a:lnTo>
                  <a:lnTo>
                    <a:pt x="32917" y="77448"/>
                  </a:lnTo>
                  <a:lnTo>
                    <a:pt x="32641" y="77448"/>
                  </a:lnTo>
                  <a:lnTo>
                    <a:pt x="32641" y="77172"/>
                  </a:lnTo>
                  <a:lnTo>
                    <a:pt x="32365" y="77172"/>
                  </a:lnTo>
                  <a:lnTo>
                    <a:pt x="32088" y="76895"/>
                  </a:lnTo>
                  <a:lnTo>
                    <a:pt x="31812" y="76895"/>
                  </a:lnTo>
                  <a:lnTo>
                    <a:pt x="31536" y="76895"/>
                  </a:lnTo>
                  <a:lnTo>
                    <a:pt x="31260" y="76895"/>
                  </a:lnTo>
                  <a:lnTo>
                    <a:pt x="31260" y="77172"/>
                  </a:lnTo>
                  <a:lnTo>
                    <a:pt x="30983" y="77172"/>
                  </a:lnTo>
                  <a:lnTo>
                    <a:pt x="30983" y="77448"/>
                  </a:lnTo>
                  <a:lnTo>
                    <a:pt x="30707" y="77448"/>
                  </a:lnTo>
                  <a:lnTo>
                    <a:pt x="30431" y="77448"/>
                  </a:lnTo>
                  <a:lnTo>
                    <a:pt x="30155" y="77448"/>
                  </a:lnTo>
                  <a:lnTo>
                    <a:pt x="29879" y="77448"/>
                  </a:lnTo>
                  <a:lnTo>
                    <a:pt x="29879" y="77725"/>
                  </a:lnTo>
                  <a:lnTo>
                    <a:pt x="29879" y="78001"/>
                  </a:lnTo>
                  <a:lnTo>
                    <a:pt x="29602" y="78278"/>
                  </a:lnTo>
                  <a:lnTo>
                    <a:pt x="29326" y="78554"/>
                  </a:lnTo>
                  <a:lnTo>
                    <a:pt x="29050" y="78831"/>
                  </a:lnTo>
                  <a:lnTo>
                    <a:pt x="29050" y="79107"/>
                  </a:lnTo>
                  <a:lnTo>
                    <a:pt x="28773" y="79107"/>
                  </a:lnTo>
                  <a:lnTo>
                    <a:pt x="28773" y="79384"/>
                  </a:lnTo>
                  <a:lnTo>
                    <a:pt x="28497" y="79384"/>
                  </a:lnTo>
                  <a:lnTo>
                    <a:pt x="28221" y="79384"/>
                  </a:lnTo>
                  <a:lnTo>
                    <a:pt x="28221" y="79660"/>
                  </a:lnTo>
                  <a:lnTo>
                    <a:pt x="27944" y="79660"/>
                  </a:lnTo>
                  <a:lnTo>
                    <a:pt x="27668" y="79660"/>
                  </a:lnTo>
                  <a:lnTo>
                    <a:pt x="27668" y="79937"/>
                  </a:lnTo>
                  <a:lnTo>
                    <a:pt x="27392" y="79937"/>
                  </a:lnTo>
                  <a:lnTo>
                    <a:pt x="27116" y="79937"/>
                  </a:lnTo>
                  <a:lnTo>
                    <a:pt x="27116" y="80213"/>
                  </a:lnTo>
                  <a:lnTo>
                    <a:pt x="26839" y="80213"/>
                  </a:lnTo>
                  <a:lnTo>
                    <a:pt x="26839" y="80489"/>
                  </a:lnTo>
                  <a:lnTo>
                    <a:pt x="26839" y="80766"/>
                  </a:lnTo>
                  <a:lnTo>
                    <a:pt x="26563" y="80766"/>
                  </a:lnTo>
                  <a:lnTo>
                    <a:pt x="26563" y="81042"/>
                  </a:lnTo>
                  <a:lnTo>
                    <a:pt x="26563" y="81319"/>
                  </a:lnTo>
                  <a:lnTo>
                    <a:pt x="26839" y="81319"/>
                  </a:lnTo>
                  <a:lnTo>
                    <a:pt x="26839" y="81595"/>
                  </a:lnTo>
                  <a:lnTo>
                    <a:pt x="26839" y="81872"/>
                  </a:lnTo>
                  <a:lnTo>
                    <a:pt x="26839" y="82148"/>
                  </a:lnTo>
                  <a:lnTo>
                    <a:pt x="26839" y="82425"/>
                  </a:lnTo>
                  <a:lnTo>
                    <a:pt x="26839" y="82701"/>
                  </a:lnTo>
                  <a:lnTo>
                    <a:pt x="26839" y="82978"/>
                  </a:lnTo>
                  <a:lnTo>
                    <a:pt x="26563" y="82978"/>
                  </a:lnTo>
                  <a:lnTo>
                    <a:pt x="26563" y="83254"/>
                  </a:lnTo>
                  <a:lnTo>
                    <a:pt x="26563" y="83530"/>
                  </a:lnTo>
                  <a:lnTo>
                    <a:pt x="26287" y="83530"/>
                  </a:lnTo>
                  <a:lnTo>
                    <a:pt x="26287" y="83254"/>
                  </a:lnTo>
                  <a:lnTo>
                    <a:pt x="26011" y="83254"/>
                  </a:lnTo>
                  <a:lnTo>
                    <a:pt x="26011" y="82978"/>
                  </a:lnTo>
                  <a:lnTo>
                    <a:pt x="25735" y="82978"/>
                  </a:lnTo>
                  <a:lnTo>
                    <a:pt x="25458" y="82978"/>
                  </a:lnTo>
                  <a:lnTo>
                    <a:pt x="25458" y="82701"/>
                  </a:lnTo>
                  <a:lnTo>
                    <a:pt x="25182" y="82701"/>
                  </a:lnTo>
                  <a:lnTo>
                    <a:pt x="24906" y="82701"/>
                  </a:lnTo>
                  <a:lnTo>
                    <a:pt x="24629" y="82701"/>
                  </a:lnTo>
                  <a:lnTo>
                    <a:pt x="24353" y="82701"/>
                  </a:lnTo>
                  <a:lnTo>
                    <a:pt x="24077" y="82978"/>
                  </a:lnTo>
                  <a:lnTo>
                    <a:pt x="23801" y="82978"/>
                  </a:lnTo>
                  <a:lnTo>
                    <a:pt x="23524" y="82978"/>
                  </a:lnTo>
                  <a:lnTo>
                    <a:pt x="23248" y="82978"/>
                  </a:lnTo>
                  <a:lnTo>
                    <a:pt x="22972" y="82978"/>
                  </a:lnTo>
                  <a:lnTo>
                    <a:pt x="22695" y="82978"/>
                  </a:lnTo>
                  <a:lnTo>
                    <a:pt x="22419" y="82978"/>
                  </a:lnTo>
                  <a:lnTo>
                    <a:pt x="22143" y="82978"/>
                  </a:lnTo>
                  <a:lnTo>
                    <a:pt x="21867" y="82978"/>
                  </a:lnTo>
                  <a:lnTo>
                    <a:pt x="21591" y="82701"/>
                  </a:lnTo>
                  <a:lnTo>
                    <a:pt x="21314" y="82701"/>
                  </a:lnTo>
                  <a:lnTo>
                    <a:pt x="21038" y="82701"/>
                  </a:lnTo>
                  <a:lnTo>
                    <a:pt x="20762" y="82701"/>
                  </a:lnTo>
                  <a:lnTo>
                    <a:pt x="20485" y="82425"/>
                  </a:lnTo>
                  <a:lnTo>
                    <a:pt x="20209" y="82425"/>
                  </a:lnTo>
                  <a:lnTo>
                    <a:pt x="19933" y="82425"/>
                  </a:lnTo>
                  <a:lnTo>
                    <a:pt x="19933" y="82148"/>
                  </a:lnTo>
                  <a:lnTo>
                    <a:pt x="19657" y="82148"/>
                  </a:lnTo>
                  <a:lnTo>
                    <a:pt x="19380" y="82148"/>
                  </a:lnTo>
                  <a:lnTo>
                    <a:pt x="19380" y="81872"/>
                  </a:lnTo>
                  <a:lnTo>
                    <a:pt x="19104" y="81872"/>
                  </a:lnTo>
                  <a:lnTo>
                    <a:pt x="18828" y="81872"/>
                  </a:lnTo>
                  <a:lnTo>
                    <a:pt x="18828" y="81595"/>
                  </a:lnTo>
                  <a:lnTo>
                    <a:pt x="18551" y="81595"/>
                  </a:lnTo>
                  <a:lnTo>
                    <a:pt x="18275" y="81319"/>
                  </a:lnTo>
                  <a:lnTo>
                    <a:pt x="17999" y="81319"/>
                  </a:lnTo>
                  <a:lnTo>
                    <a:pt x="17999" y="81042"/>
                  </a:lnTo>
                  <a:lnTo>
                    <a:pt x="17723" y="81042"/>
                  </a:lnTo>
                  <a:lnTo>
                    <a:pt x="17447" y="81042"/>
                  </a:lnTo>
                  <a:lnTo>
                    <a:pt x="17447" y="80766"/>
                  </a:lnTo>
                  <a:lnTo>
                    <a:pt x="17170" y="80766"/>
                  </a:lnTo>
                  <a:lnTo>
                    <a:pt x="17170" y="80489"/>
                  </a:lnTo>
                  <a:lnTo>
                    <a:pt x="16894" y="80489"/>
                  </a:lnTo>
                  <a:lnTo>
                    <a:pt x="16894" y="80213"/>
                  </a:lnTo>
                  <a:lnTo>
                    <a:pt x="16618" y="80213"/>
                  </a:lnTo>
                  <a:lnTo>
                    <a:pt x="16618" y="79937"/>
                  </a:lnTo>
                  <a:lnTo>
                    <a:pt x="16341" y="79937"/>
                  </a:lnTo>
                  <a:lnTo>
                    <a:pt x="16341" y="79660"/>
                  </a:lnTo>
                  <a:lnTo>
                    <a:pt x="16341" y="79384"/>
                  </a:lnTo>
                  <a:lnTo>
                    <a:pt x="16341" y="79107"/>
                  </a:lnTo>
                  <a:lnTo>
                    <a:pt x="16065" y="78831"/>
                  </a:lnTo>
                  <a:lnTo>
                    <a:pt x="16065" y="78554"/>
                  </a:lnTo>
                  <a:lnTo>
                    <a:pt x="16065" y="78278"/>
                  </a:lnTo>
                  <a:lnTo>
                    <a:pt x="15789" y="78001"/>
                  </a:lnTo>
                  <a:lnTo>
                    <a:pt x="15789" y="77725"/>
                  </a:lnTo>
                  <a:lnTo>
                    <a:pt x="15513" y="77725"/>
                  </a:lnTo>
                  <a:lnTo>
                    <a:pt x="15513" y="77448"/>
                  </a:lnTo>
                  <a:lnTo>
                    <a:pt x="15513" y="77172"/>
                  </a:lnTo>
                  <a:lnTo>
                    <a:pt x="15236" y="77172"/>
                  </a:lnTo>
                  <a:lnTo>
                    <a:pt x="14960" y="76895"/>
                  </a:lnTo>
                  <a:lnTo>
                    <a:pt x="14684" y="76895"/>
                  </a:lnTo>
                  <a:lnTo>
                    <a:pt x="14407" y="76895"/>
                  </a:lnTo>
                  <a:lnTo>
                    <a:pt x="14131" y="76895"/>
                  </a:lnTo>
                  <a:lnTo>
                    <a:pt x="13855" y="76895"/>
                  </a:lnTo>
                  <a:lnTo>
                    <a:pt x="13579" y="76895"/>
                  </a:lnTo>
                  <a:lnTo>
                    <a:pt x="13303" y="76895"/>
                  </a:lnTo>
                  <a:lnTo>
                    <a:pt x="13026" y="76895"/>
                  </a:lnTo>
                  <a:lnTo>
                    <a:pt x="12750" y="76895"/>
                  </a:lnTo>
                  <a:lnTo>
                    <a:pt x="12474" y="76619"/>
                  </a:lnTo>
                  <a:lnTo>
                    <a:pt x="12198" y="76619"/>
                  </a:lnTo>
                  <a:lnTo>
                    <a:pt x="11921" y="76619"/>
                  </a:lnTo>
                  <a:lnTo>
                    <a:pt x="11921" y="76342"/>
                  </a:lnTo>
                  <a:lnTo>
                    <a:pt x="11645" y="76342"/>
                  </a:lnTo>
                  <a:lnTo>
                    <a:pt x="11645" y="76619"/>
                  </a:lnTo>
                  <a:lnTo>
                    <a:pt x="11645" y="76895"/>
                  </a:lnTo>
                  <a:lnTo>
                    <a:pt x="11369" y="77172"/>
                  </a:lnTo>
                  <a:lnTo>
                    <a:pt x="11092" y="77448"/>
                  </a:lnTo>
                  <a:lnTo>
                    <a:pt x="10816" y="77725"/>
                  </a:lnTo>
                  <a:lnTo>
                    <a:pt x="9987" y="78001"/>
                  </a:lnTo>
                  <a:lnTo>
                    <a:pt x="9987" y="78278"/>
                  </a:lnTo>
                  <a:lnTo>
                    <a:pt x="9711" y="78278"/>
                  </a:lnTo>
                  <a:lnTo>
                    <a:pt x="9435" y="78278"/>
                  </a:lnTo>
                  <a:lnTo>
                    <a:pt x="9435" y="78554"/>
                  </a:lnTo>
                  <a:lnTo>
                    <a:pt x="9159" y="78554"/>
                  </a:lnTo>
                  <a:lnTo>
                    <a:pt x="9159" y="78831"/>
                  </a:lnTo>
                  <a:lnTo>
                    <a:pt x="8882" y="78831"/>
                  </a:lnTo>
                  <a:lnTo>
                    <a:pt x="8882" y="79107"/>
                  </a:lnTo>
                  <a:lnTo>
                    <a:pt x="8882" y="79384"/>
                  </a:lnTo>
                  <a:lnTo>
                    <a:pt x="8606" y="79384"/>
                  </a:lnTo>
                  <a:lnTo>
                    <a:pt x="8606" y="79660"/>
                  </a:lnTo>
                  <a:lnTo>
                    <a:pt x="8606" y="79937"/>
                  </a:lnTo>
                  <a:lnTo>
                    <a:pt x="8606" y="80213"/>
                  </a:lnTo>
                  <a:lnTo>
                    <a:pt x="8330" y="80213"/>
                  </a:lnTo>
                  <a:lnTo>
                    <a:pt x="8330" y="80489"/>
                  </a:lnTo>
                  <a:lnTo>
                    <a:pt x="8330" y="80766"/>
                  </a:lnTo>
                  <a:lnTo>
                    <a:pt x="8054" y="80766"/>
                  </a:lnTo>
                  <a:lnTo>
                    <a:pt x="7777" y="81042"/>
                  </a:lnTo>
                  <a:lnTo>
                    <a:pt x="7501" y="81042"/>
                  </a:lnTo>
                  <a:lnTo>
                    <a:pt x="7501" y="80766"/>
                  </a:lnTo>
                  <a:lnTo>
                    <a:pt x="7225" y="80766"/>
                  </a:lnTo>
                  <a:lnTo>
                    <a:pt x="6948" y="80766"/>
                  </a:lnTo>
                  <a:lnTo>
                    <a:pt x="6672" y="80766"/>
                  </a:lnTo>
                  <a:lnTo>
                    <a:pt x="6396" y="80489"/>
                  </a:lnTo>
                  <a:lnTo>
                    <a:pt x="6119" y="80489"/>
                  </a:lnTo>
                  <a:lnTo>
                    <a:pt x="6119" y="80213"/>
                  </a:lnTo>
                  <a:lnTo>
                    <a:pt x="5843" y="80213"/>
                  </a:lnTo>
                  <a:lnTo>
                    <a:pt x="5567" y="80213"/>
                  </a:lnTo>
                  <a:lnTo>
                    <a:pt x="5567" y="79937"/>
                  </a:lnTo>
                  <a:lnTo>
                    <a:pt x="5291" y="79937"/>
                  </a:lnTo>
                  <a:lnTo>
                    <a:pt x="5291" y="79660"/>
                  </a:lnTo>
                  <a:lnTo>
                    <a:pt x="5015" y="79660"/>
                  </a:lnTo>
                  <a:lnTo>
                    <a:pt x="5015" y="79384"/>
                  </a:lnTo>
                  <a:lnTo>
                    <a:pt x="4738" y="79384"/>
                  </a:lnTo>
                  <a:lnTo>
                    <a:pt x="4462" y="79384"/>
                  </a:lnTo>
                  <a:lnTo>
                    <a:pt x="4462" y="79107"/>
                  </a:lnTo>
                  <a:lnTo>
                    <a:pt x="4186" y="79107"/>
                  </a:lnTo>
                  <a:lnTo>
                    <a:pt x="4186" y="78831"/>
                  </a:lnTo>
                  <a:lnTo>
                    <a:pt x="3910" y="78831"/>
                  </a:lnTo>
                  <a:lnTo>
                    <a:pt x="3910" y="78554"/>
                  </a:lnTo>
                  <a:lnTo>
                    <a:pt x="3633" y="78554"/>
                  </a:lnTo>
                  <a:lnTo>
                    <a:pt x="3357" y="78278"/>
                  </a:lnTo>
                  <a:lnTo>
                    <a:pt x="3357" y="78001"/>
                  </a:lnTo>
                  <a:lnTo>
                    <a:pt x="3081" y="78001"/>
                  </a:lnTo>
                  <a:lnTo>
                    <a:pt x="3081" y="77725"/>
                  </a:lnTo>
                  <a:lnTo>
                    <a:pt x="2804" y="77725"/>
                  </a:lnTo>
                  <a:lnTo>
                    <a:pt x="2804" y="77448"/>
                  </a:lnTo>
                  <a:lnTo>
                    <a:pt x="2528" y="77448"/>
                  </a:lnTo>
                  <a:lnTo>
                    <a:pt x="2528" y="77172"/>
                  </a:lnTo>
                  <a:lnTo>
                    <a:pt x="2252" y="77172"/>
                  </a:lnTo>
                  <a:lnTo>
                    <a:pt x="2252" y="76895"/>
                  </a:lnTo>
                  <a:lnTo>
                    <a:pt x="1975" y="76895"/>
                  </a:lnTo>
                  <a:lnTo>
                    <a:pt x="1699" y="76619"/>
                  </a:lnTo>
                  <a:lnTo>
                    <a:pt x="1423" y="76619"/>
                  </a:lnTo>
                  <a:lnTo>
                    <a:pt x="1147" y="76342"/>
                  </a:lnTo>
                  <a:lnTo>
                    <a:pt x="871" y="76342"/>
                  </a:lnTo>
                  <a:lnTo>
                    <a:pt x="871" y="76066"/>
                  </a:lnTo>
                  <a:lnTo>
                    <a:pt x="594" y="76066"/>
                  </a:lnTo>
                  <a:lnTo>
                    <a:pt x="594" y="75790"/>
                  </a:lnTo>
                  <a:lnTo>
                    <a:pt x="594" y="75513"/>
                  </a:lnTo>
                  <a:lnTo>
                    <a:pt x="594" y="75237"/>
                  </a:lnTo>
                  <a:lnTo>
                    <a:pt x="594" y="74960"/>
                  </a:lnTo>
                  <a:lnTo>
                    <a:pt x="594" y="74684"/>
                  </a:lnTo>
                  <a:lnTo>
                    <a:pt x="871" y="74684"/>
                  </a:lnTo>
                  <a:lnTo>
                    <a:pt x="871" y="74407"/>
                  </a:lnTo>
                  <a:lnTo>
                    <a:pt x="871" y="74131"/>
                  </a:lnTo>
                  <a:lnTo>
                    <a:pt x="594" y="74131"/>
                  </a:lnTo>
                  <a:lnTo>
                    <a:pt x="594" y="73854"/>
                  </a:lnTo>
                  <a:lnTo>
                    <a:pt x="318" y="73854"/>
                  </a:lnTo>
                  <a:lnTo>
                    <a:pt x="318" y="73578"/>
                  </a:lnTo>
                  <a:lnTo>
                    <a:pt x="318" y="73301"/>
                  </a:lnTo>
                  <a:lnTo>
                    <a:pt x="318" y="73025"/>
                  </a:lnTo>
                  <a:lnTo>
                    <a:pt x="318" y="72748"/>
                  </a:lnTo>
                  <a:lnTo>
                    <a:pt x="318" y="72472"/>
                  </a:lnTo>
                  <a:lnTo>
                    <a:pt x="42" y="72472"/>
                  </a:lnTo>
                  <a:lnTo>
                    <a:pt x="42" y="72196"/>
                  </a:lnTo>
                  <a:lnTo>
                    <a:pt x="42" y="71919"/>
                  </a:lnTo>
                  <a:lnTo>
                    <a:pt x="42" y="71643"/>
                  </a:lnTo>
                  <a:lnTo>
                    <a:pt x="318" y="71643"/>
                  </a:lnTo>
                  <a:lnTo>
                    <a:pt x="318" y="71366"/>
                  </a:lnTo>
                  <a:lnTo>
                    <a:pt x="318" y="71090"/>
                  </a:lnTo>
                  <a:lnTo>
                    <a:pt x="318" y="70813"/>
                  </a:lnTo>
                  <a:lnTo>
                    <a:pt x="594" y="70813"/>
                  </a:lnTo>
                  <a:lnTo>
                    <a:pt x="871" y="70813"/>
                  </a:lnTo>
                  <a:lnTo>
                    <a:pt x="1147" y="70813"/>
                  </a:lnTo>
                  <a:lnTo>
                    <a:pt x="1423" y="70813"/>
                  </a:lnTo>
                  <a:lnTo>
                    <a:pt x="1699" y="70813"/>
                  </a:lnTo>
                  <a:lnTo>
                    <a:pt x="1975" y="70537"/>
                  </a:lnTo>
                  <a:lnTo>
                    <a:pt x="2252" y="70537"/>
                  </a:lnTo>
                  <a:lnTo>
                    <a:pt x="2528" y="70813"/>
                  </a:lnTo>
                  <a:lnTo>
                    <a:pt x="2804" y="70813"/>
                  </a:lnTo>
                  <a:lnTo>
                    <a:pt x="3081" y="70813"/>
                  </a:lnTo>
                  <a:lnTo>
                    <a:pt x="3081" y="70537"/>
                  </a:lnTo>
                  <a:lnTo>
                    <a:pt x="3357" y="70537"/>
                  </a:lnTo>
                  <a:lnTo>
                    <a:pt x="3633" y="70537"/>
                  </a:lnTo>
                  <a:lnTo>
                    <a:pt x="3910" y="70537"/>
                  </a:lnTo>
                  <a:lnTo>
                    <a:pt x="4186" y="70260"/>
                  </a:lnTo>
                  <a:lnTo>
                    <a:pt x="4462" y="70260"/>
                  </a:lnTo>
                  <a:lnTo>
                    <a:pt x="4738" y="70260"/>
                  </a:lnTo>
                  <a:lnTo>
                    <a:pt x="5015" y="70260"/>
                  </a:lnTo>
                  <a:lnTo>
                    <a:pt x="5291" y="70260"/>
                  </a:lnTo>
                  <a:lnTo>
                    <a:pt x="5567" y="70260"/>
                  </a:lnTo>
                  <a:lnTo>
                    <a:pt x="5843" y="70260"/>
                  </a:lnTo>
                  <a:lnTo>
                    <a:pt x="6119" y="70260"/>
                  </a:lnTo>
                  <a:lnTo>
                    <a:pt x="6396" y="70260"/>
                  </a:lnTo>
                  <a:lnTo>
                    <a:pt x="6672" y="70260"/>
                  </a:lnTo>
                  <a:lnTo>
                    <a:pt x="6948" y="70260"/>
                  </a:lnTo>
                  <a:lnTo>
                    <a:pt x="7225" y="70260"/>
                  </a:lnTo>
                  <a:lnTo>
                    <a:pt x="7501" y="70260"/>
                  </a:lnTo>
                  <a:lnTo>
                    <a:pt x="7777" y="70260"/>
                  </a:lnTo>
                  <a:lnTo>
                    <a:pt x="8054" y="70260"/>
                  </a:lnTo>
                  <a:lnTo>
                    <a:pt x="8330" y="70260"/>
                  </a:lnTo>
                  <a:lnTo>
                    <a:pt x="8606" y="70260"/>
                  </a:lnTo>
                  <a:lnTo>
                    <a:pt x="8606" y="69984"/>
                  </a:lnTo>
                  <a:lnTo>
                    <a:pt x="8882" y="69984"/>
                  </a:lnTo>
                  <a:lnTo>
                    <a:pt x="9159" y="69984"/>
                  </a:lnTo>
                  <a:lnTo>
                    <a:pt x="9435" y="69984"/>
                  </a:lnTo>
                  <a:lnTo>
                    <a:pt x="9711" y="69984"/>
                  </a:lnTo>
                  <a:lnTo>
                    <a:pt x="9987" y="69984"/>
                  </a:lnTo>
                  <a:lnTo>
                    <a:pt x="10263" y="69984"/>
                  </a:lnTo>
                  <a:lnTo>
                    <a:pt x="10540" y="69984"/>
                  </a:lnTo>
                  <a:lnTo>
                    <a:pt x="10816" y="69984"/>
                  </a:lnTo>
                  <a:lnTo>
                    <a:pt x="11092" y="69984"/>
                  </a:lnTo>
                  <a:lnTo>
                    <a:pt x="11369" y="69984"/>
                  </a:lnTo>
                  <a:lnTo>
                    <a:pt x="11645" y="69984"/>
                  </a:lnTo>
                  <a:lnTo>
                    <a:pt x="11921" y="69984"/>
                  </a:lnTo>
                  <a:lnTo>
                    <a:pt x="12198" y="69984"/>
                  </a:lnTo>
                  <a:lnTo>
                    <a:pt x="12474" y="69984"/>
                  </a:lnTo>
                  <a:lnTo>
                    <a:pt x="12750" y="69984"/>
                  </a:lnTo>
                  <a:lnTo>
                    <a:pt x="13026" y="69984"/>
                  </a:lnTo>
                  <a:lnTo>
                    <a:pt x="13303" y="69984"/>
                  </a:lnTo>
                  <a:lnTo>
                    <a:pt x="13303" y="69707"/>
                  </a:lnTo>
                  <a:lnTo>
                    <a:pt x="13303" y="69431"/>
                  </a:lnTo>
                  <a:lnTo>
                    <a:pt x="13303" y="69154"/>
                  </a:lnTo>
                  <a:lnTo>
                    <a:pt x="13026" y="69154"/>
                  </a:lnTo>
                  <a:lnTo>
                    <a:pt x="13026" y="68878"/>
                  </a:lnTo>
                  <a:lnTo>
                    <a:pt x="13026" y="68601"/>
                  </a:lnTo>
                  <a:lnTo>
                    <a:pt x="12750" y="68601"/>
                  </a:lnTo>
                  <a:lnTo>
                    <a:pt x="12750" y="68325"/>
                  </a:lnTo>
                  <a:lnTo>
                    <a:pt x="12750" y="68049"/>
                  </a:lnTo>
                  <a:lnTo>
                    <a:pt x="12474" y="68049"/>
                  </a:lnTo>
                  <a:lnTo>
                    <a:pt x="12474" y="67772"/>
                  </a:lnTo>
                  <a:lnTo>
                    <a:pt x="12474" y="67496"/>
                  </a:lnTo>
                  <a:lnTo>
                    <a:pt x="12198" y="67496"/>
                  </a:lnTo>
                  <a:lnTo>
                    <a:pt x="12198" y="67219"/>
                  </a:lnTo>
                  <a:lnTo>
                    <a:pt x="12198" y="66943"/>
                  </a:lnTo>
                  <a:lnTo>
                    <a:pt x="11921" y="66943"/>
                  </a:lnTo>
                  <a:lnTo>
                    <a:pt x="11921" y="66666"/>
                  </a:lnTo>
                  <a:lnTo>
                    <a:pt x="11921" y="66390"/>
                  </a:lnTo>
                  <a:lnTo>
                    <a:pt x="11645" y="66390"/>
                  </a:lnTo>
                  <a:lnTo>
                    <a:pt x="11645" y="66113"/>
                  </a:lnTo>
                  <a:lnTo>
                    <a:pt x="11645" y="65837"/>
                  </a:lnTo>
                  <a:lnTo>
                    <a:pt x="11369" y="65837"/>
                  </a:lnTo>
                  <a:lnTo>
                    <a:pt x="11369" y="65560"/>
                  </a:lnTo>
                  <a:lnTo>
                    <a:pt x="11092" y="65560"/>
                  </a:lnTo>
                  <a:lnTo>
                    <a:pt x="11092" y="65284"/>
                  </a:lnTo>
                  <a:lnTo>
                    <a:pt x="11092" y="65008"/>
                  </a:lnTo>
                  <a:lnTo>
                    <a:pt x="10816" y="65008"/>
                  </a:lnTo>
                  <a:lnTo>
                    <a:pt x="10816" y="64731"/>
                  </a:lnTo>
                  <a:lnTo>
                    <a:pt x="10816" y="64454"/>
                  </a:lnTo>
                  <a:lnTo>
                    <a:pt x="10816" y="64178"/>
                  </a:lnTo>
                  <a:lnTo>
                    <a:pt x="10816" y="63902"/>
                  </a:lnTo>
                  <a:lnTo>
                    <a:pt x="10816" y="63625"/>
                  </a:lnTo>
                  <a:lnTo>
                    <a:pt x="10816" y="63349"/>
                  </a:lnTo>
                  <a:lnTo>
                    <a:pt x="10816" y="63072"/>
                  </a:lnTo>
                  <a:lnTo>
                    <a:pt x="10816" y="62796"/>
                  </a:lnTo>
                  <a:lnTo>
                    <a:pt x="10816" y="62519"/>
                  </a:lnTo>
                  <a:lnTo>
                    <a:pt x="10816" y="62243"/>
                  </a:lnTo>
                  <a:lnTo>
                    <a:pt x="10816" y="61967"/>
                  </a:lnTo>
                  <a:lnTo>
                    <a:pt x="10816" y="61690"/>
                  </a:lnTo>
                  <a:lnTo>
                    <a:pt x="10816" y="61413"/>
                  </a:lnTo>
                  <a:lnTo>
                    <a:pt x="10816" y="61137"/>
                  </a:lnTo>
                  <a:lnTo>
                    <a:pt x="10816" y="60861"/>
                  </a:lnTo>
                  <a:lnTo>
                    <a:pt x="10816" y="60584"/>
                  </a:lnTo>
                  <a:lnTo>
                    <a:pt x="10816" y="60307"/>
                  </a:lnTo>
                  <a:lnTo>
                    <a:pt x="10816" y="60031"/>
                  </a:lnTo>
                  <a:lnTo>
                    <a:pt x="10816" y="59755"/>
                  </a:lnTo>
                  <a:lnTo>
                    <a:pt x="10816" y="59478"/>
                  </a:lnTo>
                  <a:lnTo>
                    <a:pt x="10816" y="59202"/>
                  </a:lnTo>
                  <a:lnTo>
                    <a:pt x="11092" y="59202"/>
                  </a:lnTo>
                  <a:lnTo>
                    <a:pt x="11092" y="58925"/>
                  </a:lnTo>
                  <a:lnTo>
                    <a:pt x="11092" y="58649"/>
                  </a:lnTo>
                  <a:lnTo>
                    <a:pt x="11369" y="58649"/>
                  </a:lnTo>
                  <a:lnTo>
                    <a:pt x="11369" y="58372"/>
                  </a:lnTo>
                  <a:lnTo>
                    <a:pt x="11645" y="58096"/>
                  </a:lnTo>
                  <a:lnTo>
                    <a:pt x="11645" y="57820"/>
                  </a:lnTo>
                  <a:lnTo>
                    <a:pt x="11645" y="57543"/>
                  </a:lnTo>
                  <a:lnTo>
                    <a:pt x="11645" y="57266"/>
                  </a:lnTo>
                  <a:lnTo>
                    <a:pt x="11369" y="56990"/>
                  </a:lnTo>
                  <a:lnTo>
                    <a:pt x="11092" y="56714"/>
                  </a:lnTo>
                  <a:lnTo>
                    <a:pt x="10816" y="56437"/>
                  </a:lnTo>
                  <a:lnTo>
                    <a:pt x="10540" y="56437"/>
                  </a:lnTo>
                  <a:lnTo>
                    <a:pt x="10263" y="56437"/>
                  </a:lnTo>
                  <a:lnTo>
                    <a:pt x="10263" y="56161"/>
                  </a:lnTo>
                  <a:lnTo>
                    <a:pt x="10263" y="55884"/>
                  </a:lnTo>
                  <a:lnTo>
                    <a:pt x="10263" y="55608"/>
                  </a:lnTo>
                  <a:lnTo>
                    <a:pt x="10540" y="55608"/>
                  </a:lnTo>
                  <a:lnTo>
                    <a:pt x="10540" y="55331"/>
                  </a:lnTo>
                  <a:lnTo>
                    <a:pt x="10263" y="55331"/>
                  </a:lnTo>
                  <a:lnTo>
                    <a:pt x="10263" y="55055"/>
                  </a:lnTo>
                  <a:lnTo>
                    <a:pt x="10263" y="54778"/>
                  </a:lnTo>
                  <a:lnTo>
                    <a:pt x="10540" y="54778"/>
                  </a:lnTo>
                  <a:lnTo>
                    <a:pt x="10540" y="54502"/>
                  </a:lnTo>
                  <a:lnTo>
                    <a:pt x="10816" y="54502"/>
                  </a:lnTo>
                  <a:lnTo>
                    <a:pt x="10816" y="54225"/>
                  </a:lnTo>
                  <a:lnTo>
                    <a:pt x="10816" y="53949"/>
                  </a:lnTo>
                  <a:lnTo>
                    <a:pt x="10816" y="53673"/>
                  </a:lnTo>
                  <a:lnTo>
                    <a:pt x="10816" y="53396"/>
                  </a:lnTo>
                  <a:lnTo>
                    <a:pt x="10816" y="53119"/>
                  </a:lnTo>
                  <a:lnTo>
                    <a:pt x="10816" y="52843"/>
                  </a:lnTo>
                  <a:lnTo>
                    <a:pt x="10816" y="52567"/>
                  </a:lnTo>
                  <a:lnTo>
                    <a:pt x="11092" y="52567"/>
                  </a:lnTo>
                  <a:lnTo>
                    <a:pt x="11092" y="52290"/>
                  </a:lnTo>
                  <a:lnTo>
                    <a:pt x="11092" y="52014"/>
                  </a:lnTo>
                  <a:lnTo>
                    <a:pt x="11092" y="51737"/>
                  </a:lnTo>
                  <a:lnTo>
                    <a:pt x="11092" y="51461"/>
                  </a:lnTo>
                  <a:lnTo>
                    <a:pt x="11092" y="51184"/>
                  </a:lnTo>
                  <a:lnTo>
                    <a:pt x="11369" y="51184"/>
                  </a:lnTo>
                  <a:lnTo>
                    <a:pt x="11369" y="50908"/>
                  </a:lnTo>
                  <a:lnTo>
                    <a:pt x="11369" y="50631"/>
                  </a:lnTo>
                  <a:lnTo>
                    <a:pt x="11645" y="50631"/>
                  </a:lnTo>
                  <a:lnTo>
                    <a:pt x="11645" y="50355"/>
                  </a:lnTo>
                  <a:lnTo>
                    <a:pt x="11645" y="50078"/>
                  </a:lnTo>
                  <a:lnTo>
                    <a:pt x="11645" y="49802"/>
                  </a:lnTo>
                  <a:lnTo>
                    <a:pt x="11369" y="49802"/>
                  </a:lnTo>
                  <a:lnTo>
                    <a:pt x="11369" y="49526"/>
                  </a:lnTo>
                  <a:lnTo>
                    <a:pt x="11369" y="49249"/>
                  </a:lnTo>
                  <a:lnTo>
                    <a:pt x="11369" y="48973"/>
                  </a:lnTo>
                  <a:lnTo>
                    <a:pt x="11369" y="48696"/>
                  </a:lnTo>
                  <a:lnTo>
                    <a:pt x="11369" y="48420"/>
                  </a:lnTo>
                  <a:lnTo>
                    <a:pt x="11369" y="48143"/>
                  </a:lnTo>
                  <a:lnTo>
                    <a:pt x="11369" y="47867"/>
                  </a:lnTo>
                  <a:lnTo>
                    <a:pt x="11369" y="47590"/>
                  </a:lnTo>
                  <a:lnTo>
                    <a:pt x="11369" y="47314"/>
                  </a:lnTo>
                  <a:lnTo>
                    <a:pt x="11369" y="47037"/>
                  </a:lnTo>
                  <a:lnTo>
                    <a:pt x="11369" y="46761"/>
                  </a:lnTo>
                  <a:lnTo>
                    <a:pt x="11369" y="46484"/>
                  </a:lnTo>
                  <a:lnTo>
                    <a:pt x="11369" y="46208"/>
                  </a:lnTo>
                  <a:lnTo>
                    <a:pt x="11369" y="45932"/>
                  </a:lnTo>
                  <a:lnTo>
                    <a:pt x="11369" y="45655"/>
                  </a:lnTo>
                  <a:lnTo>
                    <a:pt x="11369" y="45379"/>
                  </a:lnTo>
                  <a:lnTo>
                    <a:pt x="11369" y="45102"/>
                  </a:lnTo>
                  <a:lnTo>
                    <a:pt x="11369" y="44826"/>
                  </a:lnTo>
                  <a:lnTo>
                    <a:pt x="11369" y="44549"/>
                  </a:lnTo>
                  <a:lnTo>
                    <a:pt x="11369" y="44273"/>
                  </a:lnTo>
                  <a:lnTo>
                    <a:pt x="11369" y="43996"/>
                  </a:lnTo>
                  <a:lnTo>
                    <a:pt x="11369" y="43720"/>
                  </a:lnTo>
                  <a:lnTo>
                    <a:pt x="11092" y="43720"/>
                  </a:lnTo>
                  <a:lnTo>
                    <a:pt x="11092" y="43443"/>
                  </a:lnTo>
                  <a:lnTo>
                    <a:pt x="11092" y="43167"/>
                  </a:lnTo>
                  <a:lnTo>
                    <a:pt x="10816" y="43167"/>
                  </a:lnTo>
                  <a:lnTo>
                    <a:pt x="10816" y="42890"/>
                  </a:lnTo>
                  <a:lnTo>
                    <a:pt x="10816" y="42614"/>
                  </a:lnTo>
                  <a:lnTo>
                    <a:pt x="10540" y="42614"/>
                  </a:lnTo>
                  <a:lnTo>
                    <a:pt x="10540" y="42337"/>
                  </a:lnTo>
                  <a:lnTo>
                    <a:pt x="10540" y="42061"/>
                  </a:lnTo>
                  <a:lnTo>
                    <a:pt x="10263" y="42061"/>
                  </a:lnTo>
                  <a:lnTo>
                    <a:pt x="10263" y="41785"/>
                  </a:lnTo>
                  <a:lnTo>
                    <a:pt x="10263" y="41508"/>
                  </a:lnTo>
                  <a:lnTo>
                    <a:pt x="10263" y="41232"/>
                  </a:lnTo>
                  <a:lnTo>
                    <a:pt x="10263" y="40955"/>
                  </a:lnTo>
                  <a:lnTo>
                    <a:pt x="10263" y="40679"/>
                  </a:lnTo>
                  <a:lnTo>
                    <a:pt x="10263" y="40402"/>
                  </a:lnTo>
                  <a:lnTo>
                    <a:pt x="10540" y="40402"/>
                  </a:lnTo>
                  <a:lnTo>
                    <a:pt x="10540" y="40126"/>
                  </a:lnTo>
                  <a:lnTo>
                    <a:pt x="10540" y="39849"/>
                  </a:lnTo>
                  <a:lnTo>
                    <a:pt x="10540" y="39573"/>
                  </a:lnTo>
                  <a:lnTo>
                    <a:pt x="10540" y="39296"/>
                  </a:lnTo>
                  <a:lnTo>
                    <a:pt x="10540" y="39020"/>
                  </a:lnTo>
                  <a:lnTo>
                    <a:pt x="10540" y="38744"/>
                  </a:lnTo>
                  <a:lnTo>
                    <a:pt x="10540" y="38467"/>
                  </a:lnTo>
                  <a:lnTo>
                    <a:pt x="10540" y="38190"/>
                  </a:lnTo>
                  <a:lnTo>
                    <a:pt x="10540" y="38190"/>
                  </a:lnTo>
                </a:path>
              </a:pathLst>
            </a:custGeom>
            <a:solidFill>
              <a:schemeClr val="accent1"/>
            </a:solidFill>
            <a:ln w="14182" cap="rnd">
              <a:solidFill>
                <a:schemeClr val="bg1">
                  <a:lumMod val="50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DE9BD5DC-1315-47D1-9DD7-6B72A47E4342}"/>
                </a:ext>
              </a:extLst>
            </p:cNvPr>
            <p:cNvSpPr/>
            <p:nvPr/>
          </p:nvSpPr>
          <p:spPr>
            <a:xfrm>
              <a:off x="3372445" y="3828635"/>
              <a:ext cx="376841" cy="561149"/>
            </a:xfrm>
            <a:custGeom>
              <a:avLst/>
              <a:gdLst>
                <a:gd name="connsiteX0" fmla="*/ 9711 w 80393"/>
                <a:gd name="connsiteY0" fmla="*/ 56990 h 119708"/>
                <a:gd name="connsiteX1" fmla="*/ 6948 w 80393"/>
                <a:gd name="connsiteY1" fmla="*/ 56714 h 119708"/>
                <a:gd name="connsiteX2" fmla="*/ 8053 w 80393"/>
                <a:gd name="connsiteY2" fmla="*/ 53120 h 119708"/>
                <a:gd name="connsiteX3" fmla="*/ 6119 w 80393"/>
                <a:gd name="connsiteY3" fmla="*/ 52843 h 119708"/>
                <a:gd name="connsiteX4" fmla="*/ 6119 w 80393"/>
                <a:gd name="connsiteY4" fmla="*/ 52567 h 119708"/>
                <a:gd name="connsiteX5" fmla="*/ 6119 w 80393"/>
                <a:gd name="connsiteY5" fmla="*/ 52290 h 119708"/>
                <a:gd name="connsiteX6" fmla="*/ 6119 w 80393"/>
                <a:gd name="connsiteY6" fmla="*/ 52014 h 119708"/>
                <a:gd name="connsiteX7" fmla="*/ 6119 w 80393"/>
                <a:gd name="connsiteY7" fmla="*/ 51737 h 119708"/>
                <a:gd name="connsiteX8" fmla="*/ 6119 w 80393"/>
                <a:gd name="connsiteY8" fmla="*/ 51461 h 119708"/>
                <a:gd name="connsiteX9" fmla="*/ 6119 w 80393"/>
                <a:gd name="connsiteY9" fmla="*/ 51184 h 119708"/>
                <a:gd name="connsiteX10" fmla="*/ 6396 w 80393"/>
                <a:gd name="connsiteY10" fmla="*/ 50908 h 119708"/>
                <a:gd name="connsiteX11" fmla="*/ 6396 w 80393"/>
                <a:gd name="connsiteY11" fmla="*/ 50632 h 119708"/>
                <a:gd name="connsiteX12" fmla="*/ 6396 w 80393"/>
                <a:gd name="connsiteY12" fmla="*/ 50355 h 119708"/>
                <a:gd name="connsiteX13" fmla="*/ 318 w 80393"/>
                <a:gd name="connsiteY13" fmla="*/ 49802 h 119708"/>
                <a:gd name="connsiteX14" fmla="*/ 318 w 80393"/>
                <a:gd name="connsiteY14" fmla="*/ 49526 h 119708"/>
                <a:gd name="connsiteX15" fmla="*/ 318 w 80393"/>
                <a:gd name="connsiteY15" fmla="*/ 49249 h 119708"/>
                <a:gd name="connsiteX16" fmla="*/ 318 w 80393"/>
                <a:gd name="connsiteY16" fmla="*/ 48973 h 119708"/>
                <a:gd name="connsiteX17" fmla="*/ 318 w 80393"/>
                <a:gd name="connsiteY17" fmla="*/ 48696 h 119708"/>
                <a:gd name="connsiteX18" fmla="*/ 318 w 80393"/>
                <a:gd name="connsiteY18" fmla="*/ 48420 h 119708"/>
                <a:gd name="connsiteX19" fmla="*/ 42 w 80393"/>
                <a:gd name="connsiteY19" fmla="*/ 48420 h 119708"/>
                <a:gd name="connsiteX20" fmla="*/ 42 w 80393"/>
                <a:gd name="connsiteY20" fmla="*/ 48143 h 119708"/>
                <a:gd name="connsiteX21" fmla="*/ 318 w 80393"/>
                <a:gd name="connsiteY21" fmla="*/ 47867 h 119708"/>
                <a:gd name="connsiteX22" fmla="*/ 318 w 80393"/>
                <a:gd name="connsiteY22" fmla="*/ 47591 h 119708"/>
                <a:gd name="connsiteX23" fmla="*/ 594 w 80393"/>
                <a:gd name="connsiteY23" fmla="*/ 47591 h 119708"/>
                <a:gd name="connsiteX24" fmla="*/ 594 w 80393"/>
                <a:gd name="connsiteY24" fmla="*/ 47314 h 119708"/>
                <a:gd name="connsiteX25" fmla="*/ 870 w 80393"/>
                <a:gd name="connsiteY25" fmla="*/ 47314 h 119708"/>
                <a:gd name="connsiteX26" fmla="*/ 870 w 80393"/>
                <a:gd name="connsiteY26" fmla="*/ 47037 h 119708"/>
                <a:gd name="connsiteX27" fmla="*/ 870 w 80393"/>
                <a:gd name="connsiteY27" fmla="*/ 46761 h 119708"/>
                <a:gd name="connsiteX28" fmla="*/ 870 w 80393"/>
                <a:gd name="connsiteY28" fmla="*/ 46485 h 119708"/>
                <a:gd name="connsiteX29" fmla="*/ 870 w 80393"/>
                <a:gd name="connsiteY29" fmla="*/ 46208 h 119708"/>
                <a:gd name="connsiteX30" fmla="*/ 870 w 80393"/>
                <a:gd name="connsiteY30" fmla="*/ 45932 h 119708"/>
                <a:gd name="connsiteX31" fmla="*/ 870 w 80393"/>
                <a:gd name="connsiteY31" fmla="*/ 45655 h 119708"/>
                <a:gd name="connsiteX32" fmla="*/ 870 w 80393"/>
                <a:gd name="connsiteY32" fmla="*/ 45379 h 119708"/>
                <a:gd name="connsiteX33" fmla="*/ 870 w 80393"/>
                <a:gd name="connsiteY33" fmla="*/ 45102 h 119708"/>
                <a:gd name="connsiteX34" fmla="*/ 870 w 80393"/>
                <a:gd name="connsiteY34" fmla="*/ 44826 h 119708"/>
                <a:gd name="connsiteX35" fmla="*/ 594 w 80393"/>
                <a:gd name="connsiteY35" fmla="*/ 44550 h 119708"/>
                <a:gd name="connsiteX36" fmla="*/ 594 w 80393"/>
                <a:gd name="connsiteY36" fmla="*/ 44273 h 119708"/>
                <a:gd name="connsiteX37" fmla="*/ 594 w 80393"/>
                <a:gd name="connsiteY37" fmla="*/ 43996 h 119708"/>
                <a:gd name="connsiteX38" fmla="*/ 318 w 80393"/>
                <a:gd name="connsiteY38" fmla="*/ 43996 h 119708"/>
                <a:gd name="connsiteX39" fmla="*/ 318 w 80393"/>
                <a:gd name="connsiteY39" fmla="*/ 43720 h 119708"/>
                <a:gd name="connsiteX40" fmla="*/ 318 w 80393"/>
                <a:gd name="connsiteY40" fmla="*/ 43444 h 119708"/>
                <a:gd name="connsiteX41" fmla="*/ 318 w 80393"/>
                <a:gd name="connsiteY41" fmla="*/ 43167 h 119708"/>
                <a:gd name="connsiteX42" fmla="*/ 318 w 80393"/>
                <a:gd name="connsiteY42" fmla="*/ 42890 h 119708"/>
                <a:gd name="connsiteX43" fmla="*/ 318 w 80393"/>
                <a:gd name="connsiteY43" fmla="*/ 42614 h 119708"/>
                <a:gd name="connsiteX44" fmla="*/ 594 w 80393"/>
                <a:gd name="connsiteY44" fmla="*/ 42614 h 119708"/>
                <a:gd name="connsiteX45" fmla="*/ 870 w 80393"/>
                <a:gd name="connsiteY45" fmla="*/ 42614 h 119708"/>
                <a:gd name="connsiteX46" fmla="*/ 1147 w 80393"/>
                <a:gd name="connsiteY46" fmla="*/ 42614 h 119708"/>
                <a:gd name="connsiteX47" fmla="*/ 1423 w 80393"/>
                <a:gd name="connsiteY47" fmla="*/ 42614 h 119708"/>
                <a:gd name="connsiteX48" fmla="*/ 1699 w 80393"/>
                <a:gd name="connsiteY48" fmla="*/ 42614 h 119708"/>
                <a:gd name="connsiteX49" fmla="*/ 1699 w 80393"/>
                <a:gd name="connsiteY49" fmla="*/ 42338 h 119708"/>
                <a:gd name="connsiteX50" fmla="*/ 1976 w 80393"/>
                <a:gd name="connsiteY50" fmla="*/ 42338 h 119708"/>
                <a:gd name="connsiteX51" fmla="*/ 2252 w 80393"/>
                <a:gd name="connsiteY51" fmla="*/ 42338 h 119708"/>
                <a:gd name="connsiteX52" fmla="*/ 2252 w 80393"/>
                <a:gd name="connsiteY52" fmla="*/ 42061 h 119708"/>
                <a:gd name="connsiteX53" fmla="*/ 2252 w 80393"/>
                <a:gd name="connsiteY53" fmla="*/ 41785 h 119708"/>
                <a:gd name="connsiteX54" fmla="*/ 2528 w 80393"/>
                <a:gd name="connsiteY54" fmla="*/ 41785 h 119708"/>
                <a:gd name="connsiteX55" fmla="*/ 2528 w 80393"/>
                <a:gd name="connsiteY55" fmla="*/ 41508 h 119708"/>
                <a:gd name="connsiteX56" fmla="*/ 2804 w 80393"/>
                <a:gd name="connsiteY56" fmla="*/ 41508 h 119708"/>
                <a:gd name="connsiteX57" fmla="*/ 2804 w 80393"/>
                <a:gd name="connsiteY57" fmla="*/ 41785 h 119708"/>
                <a:gd name="connsiteX58" fmla="*/ 3081 w 80393"/>
                <a:gd name="connsiteY58" fmla="*/ 41785 h 119708"/>
                <a:gd name="connsiteX59" fmla="*/ 3081 w 80393"/>
                <a:gd name="connsiteY59" fmla="*/ 42061 h 119708"/>
                <a:gd name="connsiteX60" fmla="*/ 3357 w 80393"/>
                <a:gd name="connsiteY60" fmla="*/ 42061 h 119708"/>
                <a:gd name="connsiteX61" fmla="*/ 3357 w 80393"/>
                <a:gd name="connsiteY61" fmla="*/ 41785 h 119708"/>
                <a:gd name="connsiteX62" fmla="*/ 3633 w 80393"/>
                <a:gd name="connsiteY62" fmla="*/ 41785 h 119708"/>
                <a:gd name="connsiteX63" fmla="*/ 3909 w 80393"/>
                <a:gd name="connsiteY63" fmla="*/ 41508 h 119708"/>
                <a:gd name="connsiteX64" fmla="*/ 3909 w 80393"/>
                <a:gd name="connsiteY64" fmla="*/ 41232 h 119708"/>
                <a:gd name="connsiteX65" fmla="*/ 3909 w 80393"/>
                <a:gd name="connsiteY65" fmla="*/ 40955 h 119708"/>
                <a:gd name="connsiteX66" fmla="*/ 4186 w 80393"/>
                <a:gd name="connsiteY66" fmla="*/ 40955 h 119708"/>
                <a:gd name="connsiteX67" fmla="*/ 4186 w 80393"/>
                <a:gd name="connsiteY67" fmla="*/ 41232 h 119708"/>
                <a:gd name="connsiteX68" fmla="*/ 4186 w 80393"/>
                <a:gd name="connsiteY68" fmla="*/ 41508 h 119708"/>
                <a:gd name="connsiteX69" fmla="*/ 4462 w 80393"/>
                <a:gd name="connsiteY69" fmla="*/ 41508 h 119708"/>
                <a:gd name="connsiteX70" fmla="*/ 4462 w 80393"/>
                <a:gd name="connsiteY70" fmla="*/ 41785 h 119708"/>
                <a:gd name="connsiteX71" fmla="*/ 4738 w 80393"/>
                <a:gd name="connsiteY71" fmla="*/ 41785 h 119708"/>
                <a:gd name="connsiteX72" fmla="*/ 4738 w 80393"/>
                <a:gd name="connsiteY72" fmla="*/ 42061 h 119708"/>
                <a:gd name="connsiteX73" fmla="*/ 4738 w 80393"/>
                <a:gd name="connsiteY73" fmla="*/ 42338 h 119708"/>
                <a:gd name="connsiteX74" fmla="*/ 5014 w 80393"/>
                <a:gd name="connsiteY74" fmla="*/ 42338 h 119708"/>
                <a:gd name="connsiteX75" fmla="*/ 5291 w 80393"/>
                <a:gd name="connsiteY75" fmla="*/ 42338 h 119708"/>
                <a:gd name="connsiteX76" fmla="*/ 5567 w 80393"/>
                <a:gd name="connsiteY76" fmla="*/ 42338 h 119708"/>
                <a:gd name="connsiteX77" fmla="*/ 5843 w 80393"/>
                <a:gd name="connsiteY77" fmla="*/ 42338 h 119708"/>
                <a:gd name="connsiteX78" fmla="*/ 5843 w 80393"/>
                <a:gd name="connsiteY78" fmla="*/ 42614 h 119708"/>
                <a:gd name="connsiteX79" fmla="*/ 6119 w 80393"/>
                <a:gd name="connsiteY79" fmla="*/ 42614 h 119708"/>
                <a:gd name="connsiteX80" fmla="*/ 6119 w 80393"/>
                <a:gd name="connsiteY80" fmla="*/ 42890 h 119708"/>
                <a:gd name="connsiteX81" fmla="*/ 6396 w 80393"/>
                <a:gd name="connsiteY81" fmla="*/ 42890 h 119708"/>
                <a:gd name="connsiteX82" fmla="*/ 6672 w 80393"/>
                <a:gd name="connsiteY82" fmla="*/ 42890 h 119708"/>
                <a:gd name="connsiteX83" fmla="*/ 6672 w 80393"/>
                <a:gd name="connsiteY83" fmla="*/ 42614 h 119708"/>
                <a:gd name="connsiteX84" fmla="*/ 6948 w 80393"/>
                <a:gd name="connsiteY84" fmla="*/ 42614 h 119708"/>
                <a:gd name="connsiteX85" fmla="*/ 7225 w 80393"/>
                <a:gd name="connsiteY85" fmla="*/ 42614 h 119708"/>
                <a:gd name="connsiteX86" fmla="*/ 7501 w 80393"/>
                <a:gd name="connsiteY86" fmla="*/ 42338 h 119708"/>
                <a:gd name="connsiteX87" fmla="*/ 7777 w 80393"/>
                <a:gd name="connsiteY87" fmla="*/ 42061 h 119708"/>
                <a:gd name="connsiteX88" fmla="*/ 7777 w 80393"/>
                <a:gd name="connsiteY88" fmla="*/ 41785 h 119708"/>
                <a:gd name="connsiteX89" fmla="*/ 8053 w 80393"/>
                <a:gd name="connsiteY89" fmla="*/ 41785 h 119708"/>
                <a:gd name="connsiteX90" fmla="*/ 8330 w 80393"/>
                <a:gd name="connsiteY90" fmla="*/ 41508 h 119708"/>
                <a:gd name="connsiteX91" fmla="*/ 8606 w 80393"/>
                <a:gd name="connsiteY91" fmla="*/ 41508 h 119708"/>
                <a:gd name="connsiteX92" fmla="*/ 8882 w 80393"/>
                <a:gd name="connsiteY92" fmla="*/ 41508 h 119708"/>
                <a:gd name="connsiteX93" fmla="*/ 8882 w 80393"/>
                <a:gd name="connsiteY93" fmla="*/ 41232 h 119708"/>
                <a:gd name="connsiteX94" fmla="*/ 8882 w 80393"/>
                <a:gd name="connsiteY94" fmla="*/ 40955 h 119708"/>
                <a:gd name="connsiteX95" fmla="*/ 8882 w 80393"/>
                <a:gd name="connsiteY95" fmla="*/ 40679 h 119708"/>
                <a:gd name="connsiteX96" fmla="*/ 9158 w 80393"/>
                <a:gd name="connsiteY96" fmla="*/ 40679 h 119708"/>
                <a:gd name="connsiteX97" fmla="*/ 9435 w 80393"/>
                <a:gd name="connsiteY97" fmla="*/ 40679 h 119708"/>
                <a:gd name="connsiteX98" fmla="*/ 9711 w 80393"/>
                <a:gd name="connsiteY98" fmla="*/ 40679 h 119708"/>
                <a:gd name="connsiteX99" fmla="*/ 9987 w 80393"/>
                <a:gd name="connsiteY99" fmla="*/ 40403 h 119708"/>
                <a:gd name="connsiteX100" fmla="*/ 10263 w 80393"/>
                <a:gd name="connsiteY100" fmla="*/ 40403 h 119708"/>
                <a:gd name="connsiteX101" fmla="*/ 10263 w 80393"/>
                <a:gd name="connsiteY101" fmla="*/ 40126 h 119708"/>
                <a:gd name="connsiteX102" fmla="*/ 10540 w 80393"/>
                <a:gd name="connsiteY102" fmla="*/ 40126 h 119708"/>
                <a:gd name="connsiteX103" fmla="*/ 10540 w 80393"/>
                <a:gd name="connsiteY103" fmla="*/ 39849 h 119708"/>
                <a:gd name="connsiteX104" fmla="*/ 10816 w 80393"/>
                <a:gd name="connsiteY104" fmla="*/ 39849 h 119708"/>
                <a:gd name="connsiteX105" fmla="*/ 10816 w 80393"/>
                <a:gd name="connsiteY105" fmla="*/ 39573 h 119708"/>
                <a:gd name="connsiteX106" fmla="*/ 11092 w 80393"/>
                <a:gd name="connsiteY106" fmla="*/ 39573 h 119708"/>
                <a:gd name="connsiteX107" fmla="*/ 11092 w 80393"/>
                <a:gd name="connsiteY107" fmla="*/ 39297 h 119708"/>
                <a:gd name="connsiteX108" fmla="*/ 11369 w 80393"/>
                <a:gd name="connsiteY108" fmla="*/ 39020 h 119708"/>
                <a:gd name="connsiteX109" fmla="*/ 11369 w 80393"/>
                <a:gd name="connsiteY109" fmla="*/ 38744 h 119708"/>
                <a:gd name="connsiteX110" fmla="*/ 11645 w 80393"/>
                <a:gd name="connsiteY110" fmla="*/ 38744 h 119708"/>
                <a:gd name="connsiteX111" fmla="*/ 11645 w 80393"/>
                <a:gd name="connsiteY111" fmla="*/ 38467 h 119708"/>
                <a:gd name="connsiteX112" fmla="*/ 11645 w 80393"/>
                <a:gd name="connsiteY112" fmla="*/ 38191 h 119708"/>
                <a:gd name="connsiteX113" fmla="*/ 11921 w 80393"/>
                <a:gd name="connsiteY113" fmla="*/ 38191 h 119708"/>
                <a:gd name="connsiteX114" fmla="*/ 11921 w 80393"/>
                <a:gd name="connsiteY114" fmla="*/ 37914 h 119708"/>
                <a:gd name="connsiteX115" fmla="*/ 12197 w 80393"/>
                <a:gd name="connsiteY115" fmla="*/ 37914 h 119708"/>
                <a:gd name="connsiteX116" fmla="*/ 12197 w 80393"/>
                <a:gd name="connsiteY116" fmla="*/ 37638 h 119708"/>
                <a:gd name="connsiteX117" fmla="*/ 12474 w 80393"/>
                <a:gd name="connsiteY117" fmla="*/ 37638 h 119708"/>
                <a:gd name="connsiteX118" fmla="*/ 12474 w 80393"/>
                <a:gd name="connsiteY118" fmla="*/ 37361 h 119708"/>
                <a:gd name="connsiteX119" fmla="*/ 12750 w 80393"/>
                <a:gd name="connsiteY119" fmla="*/ 37361 h 119708"/>
                <a:gd name="connsiteX120" fmla="*/ 12750 w 80393"/>
                <a:gd name="connsiteY120" fmla="*/ 37085 h 119708"/>
                <a:gd name="connsiteX121" fmla="*/ 13026 w 80393"/>
                <a:gd name="connsiteY121" fmla="*/ 37085 h 119708"/>
                <a:gd name="connsiteX122" fmla="*/ 13026 w 80393"/>
                <a:gd name="connsiteY122" fmla="*/ 36808 h 119708"/>
                <a:gd name="connsiteX123" fmla="*/ 13302 w 80393"/>
                <a:gd name="connsiteY123" fmla="*/ 36808 h 119708"/>
                <a:gd name="connsiteX124" fmla="*/ 13302 w 80393"/>
                <a:gd name="connsiteY124" fmla="*/ 36532 h 119708"/>
                <a:gd name="connsiteX125" fmla="*/ 13579 w 80393"/>
                <a:gd name="connsiteY125" fmla="*/ 36532 h 119708"/>
                <a:gd name="connsiteX126" fmla="*/ 13579 w 80393"/>
                <a:gd name="connsiteY126" fmla="*/ 36256 h 119708"/>
                <a:gd name="connsiteX127" fmla="*/ 13855 w 80393"/>
                <a:gd name="connsiteY127" fmla="*/ 36256 h 119708"/>
                <a:gd name="connsiteX128" fmla="*/ 13855 w 80393"/>
                <a:gd name="connsiteY128" fmla="*/ 35979 h 119708"/>
                <a:gd name="connsiteX129" fmla="*/ 14131 w 80393"/>
                <a:gd name="connsiteY129" fmla="*/ 35702 h 119708"/>
                <a:gd name="connsiteX130" fmla="*/ 14131 w 80393"/>
                <a:gd name="connsiteY130" fmla="*/ 35426 h 119708"/>
                <a:gd name="connsiteX131" fmla="*/ 14131 w 80393"/>
                <a:gd name="connsiteY131" fmla="*/ 35150 h 119708"/>
                <a:gd name="connsiteX132" fmla="*/ 14407 w 80393"/>
                <a:gd name="connsiteY132" fmla="*/ 35150 h 119708"/>
                <a:gd name="connsiteX133" fmla="*/ 14407 w 80393"/>
                <a:gd name="connsiteY133" fmla="*/ 34873 h 119708"/>
                <a:gd name="connsiteX134" fmla="*/ 14407 w 80393"/>
                <a:gd name="connsiteY134" fmla="*/ 34597 h 119708"/>
                <a:gd name="connsiteX135" fmla="*/ 14684 w 80393"/>
                <a:gd name="connsiteY135" fmla="*/ 34597 h 119708"/>
                <a:gd name="connsiteX136" fmla="*/ 14684 w 80393"/>
                <a:gd name="connsiteY136" fmla="*/ 34320 h 119708"/>
                <a:gd name="connsiteX137" fmla="*/ 14684 w 80393"/>
                <a:gd name="connsiteY137" fmla="*/ 34044 h 119708"/>
                <a:gd name="connsiteX138" fmla="*/ 14684 w 80393"/>
                <a:gd name="connsiteY138" fmla="*/ 33767 h 119708"/>
                <a:gd name="connsiteX139" fmla="*/ 14960 w 80393"/>
                <a:gd name="connsiteY139" fmla="*/ 33767 h 119708"/>
                <a:gd name="connsiteX140" fmla="*/ 14960 w 80393"/>
                <a:gd name="connsiteY140" fmla="*/ 33491 h 119708"/>
                <a:gd name="connsiteX141" fmla="*/ 14960 w 80393"/>
                <a:gd name="connsiteY141" fmla="*/ 33214 h 119708"/>
                <a:gd name="connsiteX142" fmla="*/ 14960 w 80393"/>
                <a:gd name="connsiteY142" fmla="*/ 32938 h 119708"/>
                <a:gd name="connsiteX143" fmla="*/ 14960 w 80393"/>
                <a:gd name="connsiteY143" fmla="*/ 32661 h 119708"/>
                <a:gd name="connsiteX144" fmla="*/ 15236 w 80393"/>
                <a:gd name="connsiteY144" fmla="*/ 32661 h 119708"/>
                <a:gd name="connsiteX145" fmla="*/ 15236 w 80393"/>
                <a:gd name="connsiteY145" fmla="*/ 32385 h 119708"/>
                <a:gd name="connsiteX146" fmla="*/ 15513 w 80393"/>
                <a:gd name="connsiteY146" fmla="*/ 32385 h 119708"/>
                <a:gd name="connsiteX147" fmla="*/ 15513 w 80393"/>
                <a:gd name="connsiteY147" fmla="*/ 32109 h 119708"/>
                <a:gd name="connsiteX148" fmla="*/ 15789 w 80393"/>
                <a:gd name="connsiteY148" fmla="*/ 31832 h 119708"/>
                <a:gd name="connsiteX149" fmla="*/ 15789 w 80393"/>
                <a:gd name="connsiteY149" fmla="*/ 31556 h 119708"/>
                <a:gd name="connsiteX150" fmla="*/ 15789 w 80393"/>
                <a:gd name="connsiteY150" fmla="*/ 31279 h 119708"/>
                <a:gd name="connsiteX151" fmla="*/ 15789 w 80393"/>
                <a:gd name="connsiteY151" fmla="*/ 31003 h 119708"/>
                <a:gd name="connsiteX152" fmla="*/ 16065 w 80393"/>
                <a:gd name="connsiteY152" fmla="*/ 31003 h 119708"/>
                <a:gd name="connsiteX153" fmla="*/ 16065 w 80393"/>
                <a:gd name="connsiteY153" fmla="*/ 30726 h 119708"/>
                <a:gd name="connsiteX154" fmla="*/ 16341 w 80393"/>
                <a:gd name="connsiteY154" fmla="*/ 30173 h 119708"/>
                <a:gd name="connsiteX155" fmla="*/ 16341 w 80393"/>
                <a:gd name="connsiteY155" fmla="*/ 29897 h 119708"/>
                <a:gd name="connsiteX156" fmla="*/ 16341 w 80393"/>
                <a:gd name="connsiteY156" fmla="*/ 29344 h 119708"/>
                <a:gd name="connsiteX157" fmla="*/ 16618 w 80393"/>
                <a:gd name="connsiteY157" fmla="*/ 29067 h 119708"/>
                <a:gd name="connsiteX158" fmla="*/ 16618 w 80393"/>
                <a:gd name="connsiteY158" fmla="*/ 28791 h 119708"/>
                <a:gd name="connsiteX159" fmla="*/ 16618 w 80393"/>
                <a:gd name="connsiteY159" fmla="*/ 28238 h 119708"/>
                <a:gd name="connsiteX160" fmla="*/ 16618 w 80393"/>
                <a:gd name="connsiteY160" fmla="*/ 27685 h 119708"/>
                <a:gd name="connsiteX161" fmla="*/ 16618 w 80393"/>
                <a:gd name="connsiteY161" fmla="*/ 27132 h 119708"/>
                <a:gd name="connsiteX162" fmla="*/ 16618 w 80393"/>
                <a:gd name="connsiteY162" fmla="*/ 26579 h 119708"/>
                <a:gd name="connsiteX163" fmla="*/ 16618 w 80393"/>
                <a:gd name="connsiteY163" fmla="*/ 26303 h 119708"/>
                <a:gd name="connsiteX164" fmla="*/ 16341 w 80393"/>
                <a:gd name="connsiteY164" fmla="*/ 25473 h 119708"/>
                <a:gd name="connsiteX165" fmla="*/ 16341 w 80393"/>
                <a:gd name="connsiteY165" fmla="*/ 24920 h 119708"/>
                <a:gd name="connsiteX166" fmla="*/ 16341 w 80393"/>
                <a:gd name="connsiteY166" fmla="*/ 24644 h 119708"/>
                <a:gd name="connsiteX167" fmla="*/ 16065 w 80393"/>
                <a:gd name="connsiteY167" fmla="*/ 24091 h 119708"/>
                <a:gd name="connsiteX168" fmla="*/ 16065 w 80393"/>
                <a:gd name="connsiteY168" fmla="*/ 23538 h 119708"/>
                <a:gd name="connsiteX169" fmla="*/ 15789 w 80393"/>
                <a:gd name="connsiteY169" fmla="*/ 22985 h 119708"/>
                <a:gd name="connsiteX170" fmla="*/ 15789 w 80393"/>
                <a:gd name="connsiteY170" fmla="*/ 22432 h 119708"/>
                <a:gd name="connsiteX171" fmla="*/ 15513 w 80393"/>
                <a:gd name="connsiteY171" fmla="*/ 21603 h 119708"/>
                <a:gd name="connsiteX172" fmla="*/ 15236 w 80393"/>
                <a:gd name="connsiteY172" fmla="*/ 21327 h 119708"/>
                <a:gd name="connsiteX173" fmla="*/ 15236 w 80393"/>
                <a:gd name="connsiteY173" fmla="*/ 20773 h 119708"/>
                <a:gd name="connsiteX174" fmla="*/ 14960 w 80393"/>
                <a:gd name="connsiteY174" fmla="*/ 20221 h 119708"/>
                <a:gd name="connsiteX175" fmla="*/ 14960 w 80393"/>
                <a:gd name="connsiteY175" fmla="*/ 19944 h 119708"/>
                <a:gd name="connsiteX176" fmla="*/ 14684 w 80393"/>
                <a:gd name="connsiteY176" fmla="*/ 19668 h 119708"/>
                <a:gd name="connsiteX177" fmla="*/ 14684 w 80393"/>
                <a:gd name="connsiteY177" fmla="*/ 19391 h 119708"/>
                <a:gd name="connsiteX178" fmla="*/ 14407 w 80393"/>
                <a:gd name="connsiteY178" fmla="*/ 19115 h 119708"/>
                <a:gd name="connsiteX179" fmla="*/ 14131 w 80393"/>
                <a:gd name="connsiteY179" fmla="*/ 18838 h 119708"/>
                <a:gd name="connsiteX180" fmla="*/ 13855 w 80393"/>
                <a:gd name="connsiteY180" fmla="*/ 18285 h 119708"/>
                <a:gd name="connsiteX181" fmla="*/ 13579 w 80393"/>
                <a:gd name="connsiteY181" fmla="*/ 17732 h 119708"/>
                <a:gd name="connsiteX182" fmla="*/ 13302 w 80393"/>
                <a:gd name="connsiteY182" fmla="*/ 17732 h 119708"/>
                <a:gd name="connsiteX183" fmla="*/ 13302 w 80393"/>
                <a:gd name="connsiteY183" fmla="*/ 17456 h 119708"/>
                <a:gd name="connsiteX184" fmla="*/ 13302 w 80393"/>
                <a:gd name="connsiteY184" fmla="*/ 17180 h 119708"/>
                <a:gd name="connsiteX185" fmla="*/ 13026 w 80393"/>
                <a:gd name="connsiteY185" fmla="*/ 17180 h 119708"/>
                <a:gd name="connsiteX186" fmla="*/ 13026 w 80393"/>
                <a:gd name="connsiteY186" fmla="*/ 16903 h 119708"/>
                <a:gd name="connsiteX187" fmla="*/ 13026 w 80393"/>
                <a:gd name="connsiteY187" fmla="*/ 16626 h 119708"/>
                <a:gd name="connsiteX188" fmla="*/ 12750 w 80393"/>
                <a:gd name="connsiteY188" fmla="*/ 16350 h 119708"/>
                <a:gd name="connsiteX189" fmla="*/ 12750 w 80393"/>
                <a:gd name="connsiteY189" fmla="*/ 16074 h 119708"/>
                <a:gd name="connsiteX190" fmla="*/ 13026 w 80393"/>
                <a:gd name="connsiteY190" fmla="*/ 16074 h 119708"/>
                <a:gd name="connsiteX191" fmla="*/ 13302 w 80393"/>
                <a:gd name="connsiteY191" fmla="*/ 16074 h 119708"/>
                <a:gd name="connsiteX192" fmla="*/ 13026 w 80393"/>
                <a:gd name="connsiteY192" fmla="*/ 15797 h 119708"/>
                <a:gd name="connsiteX193" fmla="*/ 12750 w 80393"/>
                <a:gd name="connsiteY193" fmla="*/ 15797 h 119708"/>
                <a:gd name="connsiteX194" fmla="*/ 12474 w 80393"/>
                <a:gd name="connsiteY194" fmla="*/ 15521 h 119708"/>
                <a:gd name="connsiteX195" fmla="*/ 12474 w 80393"/>
                <a:gd name="connsiteY195" fmla="*/ 15244 h 119708"/>
                <a:gd name="connsiteX196" fmla="*/ 12474 w 80393"/>
                <a:gd name="connsiteY196" fmla="*/ 14968 h 119708"/>
                <a:gd name="connsiteX197" fmla="*/ 12750 w 80393"/>
                <a:gd name="connsiteY197" fmla="*/ 14691 h 119708"/>
                <a:gd name="connsiteX198" fmla="*/ 12474 w 80393"/>
                <a:gd name="connsiteY198" fmla="*/ 14415 h 119708"/>
                <a:gd name="connsiteX199" fmla="*/ 12197 w 80393"/>
                <a:gd name="connsiteY199" fmla="*/ 14415 h 119708"/>
                <a:gd name="connsiteX200" fmla="*/ 12197 w 80393"/>
                <a:gd name="connsiteY200" fmla="*/ 14139 h 119708"/>
                <a:gd name="connsiteX201" fmla="*/ 11921 w 80393"/>
                <a:gd name="connsiteY201" fmla="*/ 14139 h 119708"/>
                <a:gd name="connsiteX202" fmla="*/ 11921 w 80393"/>
                <a:gd name="connsiteY202" fmla="*/ 13585 h 119708"/>
                <a:gd name="connsiteX203" fmla="*/ 11645 w 80393"/>
                <a:gd name="connsiteY203" fmla="*/ 13309 h 119708"/>
                <a:gd name="connsiteX204" fmla="*/ 11369 w 80393"/>
                <a:gd name="connsiteY204" fmla="*/ 13033 h 119708"/>
                <a:gd name="connsiteX205" fmla="*/ 11092 w 80393"/>
                <a:gd name="connsiteY205" fmla="*/ 12479 h 119708"/>
                <a:gd name="connsiteX206" fmla="*/ 10816 w 80393"/>
                <a:gd name="connsiteY206" fmla="*/ 11650 h 119708"/>
                <a:gd name="connsiteX207" fmla="*/ 10816 w 80393"/>
                <a:gd name="connsiteY207" fmla="*/ 11374 h 119708"/>
                <a:gd name="connsiteX208" fmla="*/ 10540 w 80393"/>
                <a:gd name="connsiteY208" fmla="*/ 10544 h 119708"/>
                <a:gd name="connsiteX209" fmla="*/ 10540 w 80393"/>
                <a:gd name="connsiteY209" fmla="*/ 9992 h 119708"/>
                <a:gd name="connsiteX210" fmla="*/ 10263 w 80393"/>
                <a:gd name="connsiteY210" fmla="*/ 9438 h 119708"/>
                <a:gd name="connsiteX211" fmla="*/ 10263 w 80393"/>
                <a:gd name="connsiteY211" fmla="*/ 8886 h 119708"/>
                <a:gd name="connsiteX212" fmla="*/ 10263 w 80393"/>
                <a:gd name="connsiteY212" fmla="*/ 8333 h 119708"/>
                <a:gd name="connsiteX213" fmla="*/ 10540 w 80393"/>
                <a:gd name="connsiteY213" fmla="*/ 7780 h 119708"/>
                <a:gd name="connsiteX214" fmla="*/ 10540 w 80393"/>
                <a:gd name="connsiteY214" fmla="*/ 7227 h 119708"/>
                <a:gd name="connsiteX215" fmla="*/ 11092 w 80393"/>
                <a:gd name="connsiteY215" fmla="*/ 6674 h 119708"/>
                <a:gd name="connsiteX216" fmla="*/ 11645 w 80393"/>
                <a:gd name="connsiteY216" fmla="*/ 6397 h 119708"/>
                <a:gd name="connsiteX217" fmla="*/ 11921 w 80393"/>
                <a:gd name="connsiteY217" fmla="*/ 6121 h 119708"/>
                <a:gd name="connsiteX218" fmla="*/ 12474 w 80393"/>
                <a:gd name="connsiteY218" fmla="*/ 5845 h 119708"/>
                <a:gd name="connsiteX219" fmla="*/ 13026 w 80393"/>
                <a:gd name="connsiteY219" fmla="*/ 5845 h 119708"/>
                <a:gd name="connsiteX220" fmla="*/ 13579 w 80393"/>
                <a:gd name="connsiteY220" fmla="*/ 5845 h 119708"/>
                <a:gd name="connsiteX221" fmla="*/ 14131 w 80393"/>
                <a:gd name="connsiteY221" fmla="*/ 5845 h 119708"/>
                <a:gd name="connsiteX222" fmla="*/ 14684 w 80393"/>
                <a:gd name="connsiteY222" fmla="*/ 5845 h 119708"/>
                <a:gd name="connsiteX223" fmla="*/ 15236 w 80393"/>
                <a:gd name="connsiteY223" fmla="*/ 5568 h 119708"/>
                <a:gd name="connsiteX224" fmla="*/ 15789 w 80393"/>
                <a:gd name="connsiteY224" fmla="*/ 5292 h 119708"/>
                <a:gd name="connsiteX225" fmla="*/ 16341 w 80393"/>
                <a:gd name="connsiteY225" fmla="*/ 5292 h 119708"/>
                <a:gd name="connsiteX226" fmla="*/ 16618 w 80393"/>
                <a:gd name="connsiteY226" fmla="*/ 5292 h 119708"/>
                <a:gd name="connsiteX227" fmla="*/ 17170 w 80393"/>
                <a:gd name="connsiteY227" fmla="*/ 5292 h 119708"/>
                <a:gd name="connsiteX228" fmla="*/ 17446 w 80393"/>
                <a:gd name="connsiteY228" fmla="*/ 5292 h 119708"/>
                <a:gd name="connsiteX229" fmla="*/ 17999 w 80393"/>
                <a:gd name="connsiteY229" fmla="*/ 5292 h 119708"/>
                <a:gd name="connsiteX230" fmla="*/ 17999 w 80393"/>
                <a:gd name="connsiteY230" fmla="*/ 4739 h 119708"/>
                <a:gd name="connsiteX231" fmla="*/ 18275 w 80393"/>
                <a:gd name="connsiteY231" fmla="*/ 4462 h 119708"/>
                <a:gd name="connsiteX232" fmla="*/ 18275 w 80393"/>
                <a:gd name="connsiteY232" fmla="*/ 3909 h 119708"/>
                <a:gd name="connsiteX233" fmla="*/ 18551 w 80393"/>
                <a:gd name="connsiteY233" fmla="*/ 3356 h 119708"/>
                <a:gd name="connsiteX234" fmla="*/ 18551 w 80393"/>
                <a:gd name="connsiteY234" fmla="*/ 2803 h 119708"/>
                <a:gd name="connsiteX235" fmla="*/ 18828 w 80393"/>
                <a:gd name="connsiteY235" fmla="*/ 2527 h 119708"/>
                <a:gd name="connsiteX236" fmla="*/ 19104 w 80393"/>
                <a:gd name="connsiteY236" fmla="*/ 2250 h 119708"/>
                <a:gd name="connsiteX237" fmla="*/ 19657 w 80393"/>
                <a:gd name="connsiteY237" fmla="*/ 1974 h 119708"/>
                <a:gd name="connsiteX238" fmla="*/ 20209 w 80393"/>
                <a:gd name="connsiteY238" fmla="*/ 1698 h 119708"/>
                <a:gd name="connsiteX239" fmla="*/ 20762 w 80393"/>
                <a:gd name="connsiteY239" fmla="*/ 1698 h 119708"/>
                <a:gd name="connsiteX240" fmla="*/ 21038 w 80393"/>
                <a:gd name="connsiteY240" fmla="*/ 1698 h 119708"/>
                <a:gd name="connsiteX241" fmla="*/ 21314 w 80393"/>
                <a:gd name="connsiteY241" fmla="*/ 1421 h 119708"/>
                <a:gd name="connsiteX242" fmla="*/ 21590 w 80393"/>
                <a:gd name="connsiteY242" fmla="*/ 1421 h 119708"/>
                <a:gd name="connsiteX243" fmla="*/ 21866 w 80393"/>
                <a:gd name="connsiteY243" fmla="*/ 1698 h 119708"/>
                <a:gd name="connsiteX244" fmla="*/ 22419 w 80393"/>
                <a:gd name="connsiteY244" fmla="*/ 1421 h 119708"/>
                <a:gd name="connsiteX245" fmla="*/ 22695 w 80393"/>
                <a:gd name="connsiteY245" fmla="*/ 1145 h 119708"/>
                <a:gd name="connsiteX246" fmla="*/ 22972 w 80393"/>
                <a:gd name="connsiteY246" fmla="*/ 1145 h 119708"/>
                <a:gd name="connsiteX247" fmla="*/ 23248 w 80393"/>
                <a:gd name="connsiteY247" fmla="*/ 868 h 119708"/>
                <a:gd name="connsiteX248" fmla="*/ 23524 w 80393"/>
                <a:gd name="connsiteY248" fmla="*/ 868 h 119708"/>
                <a:gd name="connsiteX249" fmla="*/ 23801 w 80393"/>
                <a:gd name="connsiteY249" fmla="*/ 592 h 119708"/>
                <a:gd name="connsiteX250" fmla="*/ 24077 w 80393"/>
                <a:gd name="connsiteY250" fmla="*/ 315 h 119708"/>
                <a:gd name="connsiteX251" fmla="*/ 24353 w 80393"/>
                <a:gd name="connsiteY251" fmla="*/ 315 h 119708"/>
                <a:gd name="connsiteX252" fmla="*/ 24629 w 80393"/>
                <a:gd name="connsiteY252" fmla="*/ 315 h 119708"/>
                <a:gd name="connsiteX253" fmla="*/ 24906 w 80393"/>
                <a:gd name="connsiteY253" fmla="*/ 39 h 119708"/>
                <a:gd name="connsiteX254" fmla="*/ 25182 w 80393"/>
                <a:gd name="connsiteY254" fmla="*/ 39 h 119708"/>
                <a:gd name="connsiteX255" fmla="*/ 25458 w 80393"/>
                <a:gd name="connsiteY255" fmla="*/ 39 h 119708"/>
                <a:gd name="connsiteX256" fmla="*/ 25458 w 80393"/>
                <a:gd name="connsiteY256" fmla="*/ 315 h 119708"/>
                <a:gd name="connsiteX257" fmla="*/ 25182 w 80393"/>
                <a:gd name="connsiteY257" fmla="*/ 868 h 119708"/>
                <a:gd name="connsiteX258" fmla="*/ 25182 w 80393"/>
                <a:gd name="connsiteY258" fmla="*/ 1421 h 119708"/>
                <a:gd name="connsiteX259" fmla="*/ 25182 w 80393"/>
                <a:gd name="connsiteY259" fmla="*/ 1974 h 119708"/>
                <a:gd name="connsiteX260" fmla="*/ 25182 w 80393"/>
                <a:gd name="connsiteY260" fmla="*/ 6674 h 119708"/>
                <a:gd name="connsiteX261" fmla="*/ 25182 w 80393"/>
                <a:gd name="connsiteY261" fmla="*/ 7503 h 119708"/>
                <a:gd name="connsiteX262" fmla="*/ 25182 w 80393"/>
                <a:gd name="connsiteY262" fmla="*/ 8333 h 119708"/>
                <a:gd name="connsiteX263" fmla="*/ 25458 w 80393"/>
                <a:gd name="connsiteY263" fmla="*/ 9162 h 119708"/>
                <a:gd name="connsiteX264" fmla="*/ 25458 w 80393"/>
                <a:gd name="connsiteY264" fmla="*/ 9992 h 119708"/>
                <a:gd name="connsiteX265" fmla="*/ 25458 w 80393"/>
                <a:gd name="connsiteY265" fmla="*/ 10544 h 119708"/>
                <a:gd name="connsiteX266" fmla="*/ 25458 w 80393"/>
                <a:gd name="connsiteY266" fmla="*/ 11097 h 119708"/>
                <a:gd name="connsiteX267" fmla="*/ 25458 w 80393"/>
                <a:gd name="connsiteY267" fmla="*/ 11650 h 119708"/>
                <a:gd name="connsiteX268" fmla="*/ 25458 w 80393"/>
                <a:gd name="connsiteY268" fmla="*/ 12203 h 119708"/>
                <a:gd name="connsiteX269" fmla="*/ 25458 w 80393"/>
                <a:gd name="connsiteY269" fmla="*/ 12756 h 119708"/>
                <a:gd name="connsiteX270" fmla="*/ 25734 w 80393"/>
                <a:gd name="connsiteY270" fmla="*/ 13033 h 119708"/>
                <a:gd name="connsiteX271" fmla="*/ 25734 w 80393"/>
                <a:gd name="connsiteY271" fmla="*/ 13585 h 119708"/>
                <a:gd name="connsiteX272" fmla="*/ 26010 w 80393"/>
                <a:gd name="connsiteY272" fmla="*/ 13862 h 119708"/>
                <a:gd name="connsiteX273" fmla="*/ 26287 w 80393"/>
                <a:gd name="connsiteY273" fmla="*/ 13862 h 119708"/>
                <a:gd name="connsiteX274" fmla="*/ 26563 w 80393"/>
                <a:gd name="connsiteY274" fmla="*/ 13862 h 119708"/>
                <a:gd name="connsiteX275" fmla="*/ 26563 w 80393"/>
                <a:gd name="connsiteY275" fmla="*/ 13585 h 119708"/>
                <a:gd name="connsiteX276" fmla="*/ 26839 w 80393"/>
                <a:gd name="connsiteY276" fmla="*/ 13309 h 119708"/>
                <a:gd name="connsiteX277" fmla="*/ 27392 w 80393"/>
                <a:gd name="connsiteY277" fmla="*/ 13033 h 119708"/>
                <a:gd name="connsiteX278" fmla="*/ 27668 w 80393"/>
                <a:gd name="connsiteY278" fmla="*/ 12756 h 119708"/>
                <a:gd name="connsiteX279" fmla="*/ 28221 w 80393"/>
                <a:gd name="connsiteY279" fmla="*/ 12479 h 119708"/>
                <a:gd name="connsiteX280" fmla="*/ 28497 w 80393"/>
                <a:gd name="connsiteY280" fmla="*/ 12203 h 119708"/>
                <a:gd name="connsiteX281" fmla="*/ 29050 w 80393"/>
                <a:gd name="connsiteY281" fmla="*/ 11927 h 119708"/>
                <a:gd name="connsiteX282" fmla="*/ 29326 w 80393"/>
                <a:gd name="connsiteY282" fmla="*/ 11927 h 119708"/>
                <a:gd name="connsiteX283" fmla="*/ 29878 w 80393"/>
                <a:gd name="connsiteY283" fmla="*/ 12203 h 119708"/>
                <a:gd name="connsiteX284" fmla="*/ 30154 w 80393"/>
                <a:gd name="connsiteY284" fmla="*/ 12203 h 119708"/>
                <a:gd name="connsiteX285" fmla="*/ 30431 w 80393"/>
                <a:gd name="connsiteY285" fmla="*/ 12203 h 119708"/>
                <a:gd name="connsiteX286" fmla="*/ 30983 w 80393"/>
                <a:gd name="connsiteY286" fmla="*/ 11927 h 119708"/>
                <a:gd name="connsiteX287" fmla="*/ 31260 w 80393"/>
                <a:gd name="connsiteY287" fmla="*/ 11650 h 119708"/>
                <a:gd name="connsiteX288" fmla="*/ 31536 w 80393"/>
                <a:gd name="connsiteY288" fmla="*/ 11374 h 119708"/>
                <a:gd name="connsiteX289" fmla="*/ 31812 w 80393"/>
                <a:gd name="connsiteY289" fmla="*/ 11650 h 119708"/>
                <a:gd name="connsiteX290" fmla="*/ 32365 w 80393"/>
                <a:gd name="connsiteY290" fmla="*/ 11927 h 119708"/>
                <a:gd name="connsiteX291" fmla="*/ 32641 w 80393"/>
                <a:gd name="connsiteY291" fmla="*/ 11927 h 119708"/>
                <a:gd name="connsiteX292" fmla="*/ 33194 w 80393"/>
                <a:gd name="connsiteY292" fmla="*/ 11927 h 119708"/>
                <a:gd name="connsiteX293" fmla="*/ 33746 w 80393"/>
                <a:gd name="connsiteY293" fmla="*/ 11927 h 119708"/>
                <a:gd name="connsiteX294" fmla="*/ 34298 w 80393"/>
                <a:gd name="connsiteY294" fmla="*/ 11927 h 119708"/>
                <a:gd name="connsiteX295" fmla="*/ 34851 w 80393"/>
                <a:gd name="connsiteY295" fmla="*/ 12203 h 119708"/>
                <a:gd name="connsiteX296" fmla="*/ 35127 w 80393"/>
                <a:gd name="connsiteY296" fmla="*/ 12479 h 119708"/>
                <a:gd name="connsiteX297" fmla="*/ 35680 w 80393"/>
                <a:gd name="connsiteY297" fmla="*/ 12756 h 119708"/>
                <a:gd name="connsiteX298" fmla="*/ 35956 w 80393"/>
                <a:gd name="connsiteY298" fmla="*/ 12756 h 119708"/>
                <a:gd name="connsiteX299" fmla="*/ 36509 w 80393"/>
                <a:gd name="connsiteY299" fmla="*/ 13033 h 119708"/>
                <a:gd name="connsiteX300" fmla="*/ 37338 w 80393"/>
                <a:gd name="connsiteY300" fmla="*/ 13309 h 119708"/>
                <a:gd name="connsiteX301" fmla="*/ 37614 w 80393"/>
                <a:gd name="connsiteY301" fmla="*/ 13862 h 119708"/>
                <a:gd name="connsiteX302" fmla="*/ 37890 w 80393"/>
                <a:gd name="connsiteY302" fmla="*/ 14415 h 119708"/>
                <a:gd name="connsiteX303" fmla="*/ 38166 w 80393"/>
                <a:gd name="connsiteY303" fmla="*/ 14691 h 119708"/>
                <a:gd name="connsiteX304" fmla="*/ 38995 w 80393"/>
                <a:gd name="connsiteY304" fmla="*/ 15244 h 119708"/>
                <a:gd name="connsiteX305" fmla="*/ 39271 w 80393"/>
                <a:gd name="connsiteY305" fmla="*/ 15797 h 119708"/>
                <a:gd name="connsiteX306" fmla="*/ 39547 w 80393"/>
                <a:gd name="connsiteY306" fmla="*/ 16074 h 119708"/>
                <a:gd name="connsiteX307" fmla="*/ 40100 w 80393"/>
                <a:gd name="connsiteY307" fmla="*/ 16074 h 119708"/>
                <a:gd name="connsiteX308" fmla="*/ 40376 w 80393"/>
                <a:gd name="connsiteY308" fmla="*/ 16074 h 119708"/>
                <a:gd name="connsiteX309" fmla="*/ 40929 w 80393"/>
                <a:gd name="connsiteY309" fmla="*/ 16074 h 119708"/>
                <a:gd name="connsiteX310" fmla="*/ 41205 w 80393"/>
                <a:gd name="connsiteY310" fmla="*/ 16074 h 119708"/>
                <a:gd name="connsiteX311" fmla="*/ 41482 w 80393"/>
                <a:gd name="connsiteY311" fmla="*/ 16074 h 119708"/>
                <a:gd name="connsiteX312" fmla="*/ 41758 w 80393"/>
                <a:gd name="connsiteY312" fmla="*/ 16074 h 119708"/>
                <a:gd name="connsiteX313" fmla="*/ 42034 w 80393"/>
                <a:gd name="connsiteY313" fmla="*/ 16074 h 119708"/>
                <a:gd name="connsiteX314" fmla="*/ 42310 w 80393"/>
                <a:gd name="connsiteY314" fmla="*/ 16074 h 119708"/>
                <a:gd name="connsiteX315" fmla="*/ 42586 w 80393"/>
                <a:gd name="connsiteY315" fmla="*/ 16074 h 119708"/>
                <a:gd name="connsiteX316" fmla="*/ 42586 w 80393"/>
                <a:gd name="connsiteY316" fmla="*/ 16350 h 119708"/>
                <a:gd name="connsiteX317" fmla="*/ 42863 w 80393"/>
                <a:gd name="connsiteY317" fmla="*/ 16350 h 119708"/>
                <a:gd name="connsiteX318" fmla="*/ 43139 w 80393"/>
                <a:gd name="connsiteY318" fmla="*/ 16626 h 119708"/>
                <a:gd name="connsiteX319" fmla="*/ 43415 w 80393"/>
                <a:gd name="connsiteY319" fmla="*/ 16626 h 119708"/>
                <a:gd name="connsiteX320" fmla="*/ 43691 w 80393"/>
                <a:gd name="connsiteY320" fmla="*/ 16626 h 119708"/>
                <a:gd name="connsiteX321" fmla="*/ 43968 w 80393"/>
                <a:gd name="connsiteY321" fmla="*/ 16626 h 119708"/>
                <a:gd name="connsiteX322" fmla="*/ 43968 w 80393"/>
                <a:gd name="connsiteY322" fmla="*/ 16350 h 119708"/>
                <a:gd name="connsiteX323" fmla="*/ 44244 w 80393"/>
                <a:gd name="connsiteY323" fmla="*/ 16350 h 119708"/>
                <a:gd name="connsiteX324" fmla="*/ 44520 w 80393"/>
                <a:gd name="connsiteY324" fmla="*/ 16350 h 119708"/>
                <a:gd name="connsiteX325" fmla="*/ 44520 w 80393"/>
                <a:gd name="connsiteY325" fmla="*/ 16626 h 119708"/>
                <a:gd name="connsiteX326" fmla="*/ 44797 w 80393"/>
                <a:gd name="connsiteY326" fmla="*/ 16626 h 119708"/>
                <a:gd name="connsiteX327" fmla="*/ 45073 w 80393"/>
                <a:gd name="connsiteY327" fmla="*/ 16626 h 119708"/>
                <a:gd name="connsiteX328" fmla="*/ 45073 w 80393"/>
                <a:gd name="connsiteY328" fmla="*/ 16903 h 119708"/>
                <a:gd name="connsiteX329" fmla="*/ 45349 w 80393"/>
                <a:gd name="connsiteY329" fmla="*/ 16903 h 119708"/>
                <a:gd name="connsiteX330" fmla="*/ 45626 w 80393"/>
                <a:gd name="connsiteY330" fmla="*/ 16903 h 119708"/>
                <a:gd name="connsiteX331" fmla="*/ 45626 w 80393"/>
                <a:gd name="connsiteY331" fmla="*/ 17180 h 119708"/>
                <a:gd name="connsiteX332" fmla="*/ 45902 w 80393"/>
                <a:gd name="connsiteY332" fmla="*/ 17180 h 119708"/>
                <a:gd name="connsiteX333" fmla="*/ 45902 w 80393"/>
                <a:gd name="connsiteY333" fmla="*/ 17456 h 119708"/>
                <a:gd name="connsiteX334" fmla="*/ 46178 w 80393"/>
                <a:gd name="connsiteY334" fmla="*/ 17732 h 119708"/>
                <a:gd name="connsiteX335" fmla="*/ 46178 w 80393"/>
                <a:gd name="connsiteY335" fmla="*/ 18009 h 119708"/>
                <a:gd name="connsiteX336" fmla="*/ 46178 w 80393"/>
                <a:gd name="connsiteY336" fmla="*/ 18285 h 119708"/>
                <a:gd name="connsiteX337" fmla="*/ 46454 w 80393"/>
                <a:gd name="connsiteY337" fmla="*/ 18562 h 119708"/>
                <a:gd name="connsiteX338" fmla="*/ 46730 w 80393"/>
                <a:gd name="connsiteY338" fmla="*/ 18562 h 119708"/>
                <a:gd name="connsiteX339" fmla="*/ 46730 w 80393"/>
                <a:gd name="connsiteY339" fmla="*/ 18838 h 119708"/>
                <a:gd name="connsiteX340" fmla="*/ 47007 w 80393"/>
                <a:gd name="connsiteY340" fmla="*/ 18838 h 119708"/>
                <a:gd name="connsiteX341" fmla="*/ 47283 w 80393"/>
                <a:gd name="connsiteY341" fmla="*/ 18838 h 119708"/>
                <a:gd name="connsiteX342" fmla="*/ 47559 w 80393"/>
                <a:gd name="connsiteY342" fmla="*/ 18838 h 119708"/>
                <a:gd name="connsiteX343" fmla="*/ 47559 w 80393"/>
                <a:gd name="connsiteY343" fmla="*/ 19115 h 119708"/>
                <a:gd name="connsiteX344" fmla="*/ 47835 w 80393"/>
                <a:gd name="connsiteY344" fmla="*/ 19115 h 119708"/>
                <a:gd name="connsiteX345" fmla="*/ 47835 w 80393"/>
                <a:gd name="connsiteY345" fmla="*/ 19391 h 119708"/>
                <a:gd name="connsiteX346" fmla="*/ 47835 w 80393"/>
                <a:gd name="connsiteY346" fmla="*/ 19668 h 119708"/>
                <a:gd name="connsiteX347" fmla="*/ 48112 w 80393"/>
                <a:gd name="connsiteY347" fmla="*/ 19668 h 119708"/>
                <a:gd name="connsiteX348" fmla="*/ 48112 w 80393"/>
                <a:gd name="connsiteY348" fmla="*/ 19944 h 119708"/>
                <a:gd name="connsiteX349" fmla="*/ 48112 w 80393"/>
                <a:gd name="connsiteY349" fmla="*/ 20221 h 119708"/>
                <a:gd name="connsiteX350" fmla="*/ 48112 w 80393"/>
                <a:gd name="connsiteY350" fmla="*/ 20497 h 119708"/>
                <a:gd name="connsiteX351" fmla="*/ 48112 w 80393"/>
                <a:gd name="connsiteY351" fmla="*/ 20773 h 119708"/>
                <a:gd name="connsiteX352" fmla="*/ 48112 w 80393"/>
                <a:gd name="connsiteY352" fmla="*/ 21050 h 119708"/>
                <a:gd name="connsiteX353" fmla="*/ 48388 w 80393"/>
                <a:gd name="connsiteY353" fmla="*/ 21050 h 119708"/>
                <a:gd name="connsiteX354" fmla="*/ 48388 w 80393"/>
                <a:gd name="connsiteY354" fmla="*/ 21327 h 119708"/>
                <a:gd name="connsiteX355" fmla="*/ 48664 w 80393"/>
                <a:gd name="connsiteY355" fmla="*/ 21603 h 119708"/>
                <a:gd name="connsiteX356" fmla="*/ 48664 w 80393"/>
                <a:gd name="connsiteY356" fmla="*/ 21879 h 119708"/>
                <a:gd name="connsiteX357" fmla="*/ 48941 w 80393"/>
                <a:gd name="connsiteY357" fmla="*/ 21879 h 119708"/>
                <a:gd name="connsiteX358" fmla="*/ 48941 w 80393"/>
                <a:gd name="connsiteY358" fmla="*/ 22156 h 119708"/>
                <a:gd name="connsiteX359" fmla="*/ 49217 w 80393"/>
                <a:gd name="connsiteY359" fmla="*/ 22432 h 119708"/>
                <a:gd name="connsiteX360" fmla="*/ 49217 w 80393"/>
                <a:gd name="connsiteY360" fmla="*/ 22709 h 119708"/>
                <a:gd name="connsiteX361" fmla="*/ 49493 w 80393"/>
                <a:gd name="connsiteY361" fmla="*/ 22709 h 119708"/>
                <a:gd name="connsiteX362" fmla="*/ 49493 w 80393"/>
                <a:gd name="connsiteY362" fmla="*/ 22985 h 119708"/>
                <a:gd name="connsiteX363" fmla="*/ 49769 w 80393"/>
                <a:gd name="connsiteY363" fmla="*/ 23262 h 119708"/>
                <a:gd name="connsiteX364" fmla="*/ 50046 w 80393"/>
                <a:gd name="connsiteY364" fmla="*/ 23262 h 119708"/>
                <a:gd name="connsiteX365" fmla="*/ 50322 w 80393"/>
                <a:gd name="connsiteY365" fmla="*/ 23262 h 119708"/>
                <a:gd name="connsiteX366" fmla="*/ 50322 w 80393"/>
                <a:gd name="connsiteY366" fmla="*/ 22985 h 119708"/>
                <a:gd name="connsiteX367" fmla="*/ 50598 w 80393"/>
                <a:gd name="connsiteY367" fmla="*/ 22985 h 119708"/>
                <a:gd name="connsiteX368" fmla="*/ 50598 w 80393"/>
                <a:gd name="connsiteY368" fmla="*/ 22709 h 119708"/>
                <a:gd name="connsiteX369" fmla="*/ 50874 w 80393"/>
                <a:gd name="connsiteY369" fmla="*/ 22709 h 119708"/>
                <a:gd name="connsiteX370" fmla="*/ 50874 w 80393"/>
                <a:gd name="connsiteY370" fmla="*/ 22432 h 119708"/>
                <a:gd name="connsiteX371" fmla="*/ 50874 w 80393"/>
                <a:gd name="connsiteY371" fmla="*/ 22156 h 119708"/>
                <a:gd name="connsiteX372" fmla="*/ 51151 w 80393"/>
                <a:gd name="connsiteY372" fmla="*/ 22156 h 119708"/>
                <a:gd name="connsiteX373" fmla="*/ 51151 w 80393"/>
                <a:gd name="connsiteY373" fmla="*/ 21879 h 119708"/>
                <a:gd name="connsiteX374" fmla="*/ 51427 w 80393"/>
                <a:gd name="connsiteY374" fmla="*/ 21603 h 119708"/>
                <a:gd name="connsiteX375" fmla="*/ 51427 w 80393"/>
                <a:gd name="connsiteY375" fmla="*/ 21327 h 119708"/>
                <a:gd name="connsiteX376" fmla="*/ 51427 w 80393"/>
                <a:gd name="connsiteY376" fmla="*/ 21050 h 119708"/>
                <a:gd name="connsiteX377" fmla="*/ 51427 w 80393"/>
                <a:gd name="connsiteY377" fmla="*/ 20773 h 119708"/>
                <a:gd name="connsiteX378" fmla="*/ 51703 w 80393"/>
                <a:gd name="connsiteY378" fmla="*/ 20773 h 119708"/>
                <a:gd name="connsiteX379" fmla="*/ 51703 w 80393"/>
                <a:gd name="connsiteY379" fmla="*/ 20497 h 119708"/>
                <a:gd name="connsiteX380" fmla="*/ 51979 w 80393"/>
                <a:gd name="connsiteY380" fmla="*/ 20497 h 119708"/>
                <a:gd name="connsiteX381" fmla="*/ 51979 w 80393"/>
                <a:gd name="connsiteY381" fmla="*/ 20773 h 119708"/>
                <a:gd name="connsiteX382" fmla="*/ 52256 w 80393"/>
                <a:gd name="connsiteY382" fmla="*/ 20773 h 119708"/>
                <a:gd name="connsiteX383" fmla="*/ 52256 w 80393"/>
                <a:gd name="connsiteY383" fmla="*/ 21050 h 119708"/>
                <a:gd name="connsiteX384" fmla="*/ 52256 w 80393"/>
                <a:gd name="connsiteY384" fmla="*/ 21327 h 119708"/>
                <a:gd name="connsiteX385" fmla="*/ 52256 w 80393"/>
                <a:gd name="connsiteY385" fmla="*/ 21603 h 119708"/>
                <a:gd name="connsiteX386" fmla="*/ 52256 w 80393"/>
                <a:gd name="connsiteY386" fmla="*/ 21879 h 119708"/>
                <a:gd name="connsiteX387" fmla="*/ 52532 w 80393"/>
                <a:gd name="connsiteY387" fmla="*/ 21879 h 119708"/>
                <a:gd name="connsiteX388" fmla="*/ 52532 w 80393"/>
                <a:gd name="connsiteY388" fmla="*/ 22156 h 119708"/>
                <a:gd name="connsiteX389" fmla="*/ 52808 w 80393"/>
                <a:gd name="connsiteY389" fmla="*/ 22156 h 119708"/>
                <a:gd name="connsiteX390" fmla="*/ 52808 w 80393"/>
                <a:gd name="connsiteY390" fmla="*/ 22432 h 119708"/>
                <a:gd name="connsiteX391" fmla="*/ 53085 w 80393"/>
                <a:gd name="connsiteY391" fmla="*/ 22432 h 119708"/>
                <a:gd name="connsiteX392" fmla="*/ 53361 w 80393"/>
                <a:gd name="connsiteY392" fmla="*/ 22432 h 119708"/>
                <a:gd name="connsiteX393" fmla="*/ 53637 w 80393"/>
                <a:gd name="connsiteY393" fmla="*/ 22432 h 119708"/>
                <a:gd name="connsiteX394" fmla="*/ 53913 w 80393"/>
                <a:gd name="connsiteY394" fmla="*/ 22432 h 119708"/>
                <a:gd name="connsiteX395" fmla="*/ 54190 w 80393"/>
                <a:gd name="connsiteY395" fmla="*/ 22432 h 119708"/>
                <a:gd name="connsiteX396" fmla="*/ 54466 w 80393"/>
                <a:gd name="connsiteY396" fmla="*/ 22432 h 119708"/>
                <a:gd name="connsiteX397" fmla="*/ 54742 w 80393"/>
                <a:gd name="connsiteY397" fmla="*/ 22432 h 119708"/>
                <a:gd name="connsiteX398" fmla="*/ 54742 w 80393"/>
                <a:gd name="connsiteY398" fmla="*/ 22156 h 119708"/>
                <a:gd name="connsiteX399" fmla="*/ 54742 w 80393"/>
                <a:gd name="connsiteY399" fmla="*/ 21879 h 119708"/>
                <a:gd name="connsiteX400" fmla="*/ 55018 w 80393"/>
                <a:gd name="connsiteY400" fmla="*/ 21879 h 119708"/>
                <a:gd name="connsiteX401" fmla="*/ 55018 w 80393"/>
                <a:gd name="connsiteY401" fmla="*/ 21603 h 119708"/>
                <a:gd name="connsiteX402" fmla="*/ 55295 w 80393"/>
                <a:gd name="connsiteY402" fmla="*/ 21879 h 119708"/>
                <a:gd name="connsiteX403" fmla="*/ 55295 w 80393"/>
                <a:gd name="connsiteY403" fmla="*/ 22156 h 119708"/>
                <a:gd name="connsiteX404" fmla="*/ 55571 w 80393"/>
                <a:gd name="connsiteY404" fmla="*/ 22156 h 119708"/>
                <a:gd name="connsiteX405" fmla="*/ 55571 w 80393"/>
                <a:gd name="connsiteY405" fmla="*/ 22432 h 119708"/>
                <a:gd name="connsiteX406" fmla="*/ 55847 w 80393"/>
                <a:gd name="connsiteY406" fmla="*/ 22432 h 119708"/>
                <a:gd name="connsiteX407" fmla="*/ 56123 w 80393"/>
                <a:gd name="connsiteY407" fmla="*/ 22432 h 119708"/>
                <a:gd name="connsiteX408" fmla="*/ 56123 w 80393"/>
                <a:gd name="connsiteY408" fmla="*/ 22156 h 119708"/>
                <a:gd name="connsiteX409" fmla="*/ 56400 w 80393"/>
                <a:gd name="connsiteY409" fmla="*/ 22156 h 119708"/>
                <a:gd name="connsiteX410" fmla="*/ 56676 w 80393"/>
                <a:gd name="connsiteY410" fmla="*/ 21879 h 119708"/>
                <a:gd name="connsiteX411" fmla="*/ 56952 w 80393"/>
                <a:gd name="connsiteY411" fmla="*/ 21879 h 119708"/>
                <a:gd name="connsiteX412" fmla="*/ 56952 w 80393"/>
                <a:gd name="connsiteY412" fmla="*/ 21603 h 119708"/>
                <a:gd name="connsiteX413" fmla="*/ 57229 w 80393"/>
                <a:gd name="connsiteY413" fmla="*/ 21603 h 119708"/>
                <a:gd name="connsiteX414" fmla="*/ 57505 w 80393"/>
                <a:gd name="connsiteY414" fmla="*/ 21603 h 119708"/>
                <a:gd name="connsiteX415" fmla="*/ 57781 w 80393"/>
                <a:gd name="connsiteY415" fmla="*/ 21603 h 119708"/>
                <a:gd name="connsiteX416" fmla="*/ 58057 w 80393"/>
                <a:gd name="connsiteY416" fmla="*/ 21603 h 119708"/>
                <a:gd name="connsiteX417" fmla="*/ 58057 w 80393"/>
                <a:gd name="connsiteY417" fmla="*/ 21879 h 119708"/>
                <a:gd name="connsiteX418" fmla="*/ 58334 w 80393"/>
                <a:gd name="connsiteY418" fmla="*/ 21879 h 119708"/>
                <a:gd name="connsiteX419" fmla="*/ 58610 w 80393"/>
                <a:gd name="connsiteY419" fmla="*/ 21879 h 119708"/>
                <a:gd name="connsiteX420" fmla="*/ 58886 w 80393"/>
                <a:gd name="connsiteY420" fmla="*/ 21879 h 119708"/>
                <a:gd name="connsiteX421" fmla="*/ 58886 w 80393"/>
                <a:gd name="connsiteY421" fmla="*/ 22156 h 119708"/>
                <a:gd name="connsiteX422" fmla="*/ 59162 w 80393"/>
                <a:gd name="connsiteY422" fmla="*/ 22156 h 119708"/>
                <a:gd name="connsiteX423" fmla="*/ 59439 w 80393"/>
                <a:gd name="connsiteY423" fmla="*/ 22156 h 119708"/>
                <a:gd name="connsiteX424" fmla="*/ 59715 w 80393"/>
                <a:gd name="connsiteY424" fmla="*/ 22156 h 119708"/>
                <a:gd name="connsiteX425" fmla="*/ 59991 w 80393"/>
                <a:gd name="connsiteY425" fmla="*/ 22156 h 119708"/>
                <a:gd name="connsiteX426" fmla="*/ 59991 w 80393"/>
                <a:gd name="connsiteY426" fmla="*/ 22432 h 119708"/>
                <a:gd name="connsiteX427" fmla="*/ 60267 w 80393"/>
                <a:gd name="connsiteY427" fmla="*/ 22432 h 119708"/>
                <a:gd name="connsiteX428" fmla="*/ 60267 w 80393"/>
                <a:gd name="connsiteY428" fmla="*/ 22709 h 119708"/>
                <a:gd name="connsiteX429" fmla="*/ 60544 w 80393"/>
                <a:gd name="connsiteY429" fmla="*/ 22709 h 119708"/>
                <a:gd name="connsiteX430" fmla="*/ 60820 w 80393"/>
                <a:gd name="connsiteY430" fmla="*/ 22709 h 119708"/>
                <a:gd name="connsiteX431" fmla="*/ 60820 w 80393"/>
                <a:gd name="connsiteY431" fmla="*/ 22985 h 119708"/>
                <a:gd name="connsiteX432" fmla="*/ 61096 w 80393"/>
                <a:gd name="connsiteY432" fmla="*/ 22985 h 119708"/>
                <a:gd name="connsiteX433" fmla="*/ 61372 w 80393"/>
                <a:gd name="connsiteY433" fmla="*/ 22985 h 119708"/>
                <a:gd name="connsiteX434" fmla="*/ 61649 w 80393"/>
                <a:gd name="connsiteY434" fmla="*/ 22985 h 119708"/>
                <a:gd name="connsiteX435" fmla="*/ 61925 w 80393"/>
                <a:gd name="connsiteY435" fmla="*/ 22985 h 119708"/>
                <a:gd name="connsiteX436" fmla="*/ 62201 w 80393"/>
                <a:gd name="connsiteY436" fmla="*/ 22985 h 119708"/>
                <a:gd name="connsiteX437" fmla="*/ 62201 w 80393"/>
                <a:gd name="connsiteY437" fmla="*/ 23262 h 119708"/>
                <a:gd name="connsiteX438" fmla="*/ 62478 w 80393"/>
                <a:gd name="connsiteY438" fmla="*/ 23262 h 119708"/>
                <a:gd name="connsiteX439" fmla="*/ 62754 w 80393"/>
                <a:gd name="connsiteY439" fmla="*/ 23262 h 119708"/>
                <a:gd name="connsiteX440" fmla="*/ 62754 w 80393"/>
                <a:gd name="connsiteY440" fmla="*/ 23538 h 119708"/>
                <a:gd name="connsiteX441" fmla="*/ 63030 w 80393"/>
                <a:gd name="connsiteY441" fmla="*/ 23538 h 119708"/>
                <a:gd name="connsiteX442" fmla="*/ 63030 w 80393"/>
                <a:gd name="connsiteY442" fmla="*/ 23815 h 119708"/>
                <a:gd name="connsiteX443" fmla="*/ 63306 w 80393"/>
                <a:gd name="connsiteY443" fmla="*/ 23815 h 119708"/>
                <a:gd name="connsiteX444" fmla="*/ 63306 w 80393"/>
                <a:gd name="connsiteY444" fmla="*/ 24091 h 119708"/>
                <a:gd name="connsiteX445" fmla="*/ 63583 w 80393"/>
                <a:gd name="connsiteY445" fmla="*/ 24091 h 119708"/>
                <a:gd name="connsiteX446" fmla="*/ 63583 w 80393"/>
                <a:gd name="connsiteY446" fmla="*/ 24368 h 119708"/>
                <a:gd name="connsiteX447" fmla="*/ 63859 w 80393"/>
                <a:gd name="connsiteY447" fmla="*/ 24368 h 119708"/>
                <a:gd name="connsiteX448" fmla="*/ 63859 w 80393"/>
                <a:gd name="connsiteY448" fmla="*/ 24644 h 119708"/>
                <a:gd name="connsiteX449" fmla="*/ 64135 w 80393"/>
                <a:gd name="connsiteY449" fmla="*/ 24920 h 119708"/>
                <a:gd name="connsiteX450" fmla="*/ 64135 w 80393"/>
                <a:gd name="connsiteY450" fmla="*/ 25197 h 119708"/>
                <a:gd name="connsiteX451" fmla="*/ 64135 w 80393"/>
                <a:gd name="connsiteY451" fmla="*/ 25473 h 119708"/>
                <a:gd name="connsiteX452" fmla="*/ 64411 w 80393"/>
                <a:gd name="connsiteY452" fmla="*/ 25750 h 119708"/>
                <a:gd name="connsiteX453" fmla="*/ 64411 w 80393"/>
                <a:gd name="connsiteY453" fmla="*/ 26026 h 119708"/>
                <a:gd name="connsiteX454" fmla="*/ 64688 w 80393"/>
                <a:gd name="connsiteY454" fmla="*/ 26026 h 119708"/>
                <a:gd name="connsiteX455" fmla="*/ 64688 w 80393"/>
                <a:gd name="connsiteY455" fmla="*/ 26303 h 119708"/>
                <a:gd name="connsiteX456" fmla="*/ 64964 w 80393"/>
                <a:gd name="connsiteY456" fmla="*/ 26303 h 119708"/>
                <a:gd name="connsiteX457" fmla="*/ 64964 w 80393"/>
                <a:gd name="connsiteY457" fmla="*/ 26579 h 119708"/>
                <a:gd name="connsiteX458" fmla="*/ 65240 w 80393"/>
                <a:gd name="connsiteY458" fmla="*/ 26856 h 119708"/>
                <a:gd name="connsiteX459" fmla="*/ 65240 w 80393"/>
                <a:gd name="connsiteY459" fmla="*/ 27132 h 119708"/>
                <a:gd name="connsiteX460" fmla="*/ 65516 w 80393"/>
                <a:gd name="connsiteY460" fmla="*/ 27132 h 119708"/>
                <a:gd name="connsiteX461" fmla="*/ 65516 w 80393"/>
                <a:gd name="connsiteY461" fmla="*/ 27409 h 119708"/>
                <a:gd name="connsiteX462" fmla="*/ 65793 w 80393"/>
                <a:gd name="connsiteY462" fmla="*/ 27409 h 119708"/>
                <a:gd name="connsiteX463" fmla="*/ 66069 w 80393"/>
                <a:gd name="connsiteY463" fmla="*/ 27409 h 119708"/>
                <a:gd name="connsiteX464" fmla="*/ 66069 w 80393"/>
                <a:gd name="connsiteY464" fmla="*/ 27685 h 119708"/>
                <a:gd name="connsiteX465" fmla="*/ 66345 w 80393"/>
                <a:gd name="connsiteY465" fmla="*/ 27685 h 119708"/>
                <a:gd name="connsiteX466" fmla="*/ 66622 w 80393"/>
                <a:gd name="connsiteY466" fmla="*/ 27685 h 119708"/>
                <a:gd name="connsiteX467" fmla="*/ 66622 w 80393"/>
                <a:gd name="connsiteY467" fmla="*/ 27962 h 119708"/>
                <a:gd name="connsiteX468" fmla="*/ 66898 w 80393"/>
                <a:gd name="connsiteY468" fmla="*/ 28238 h 119708"/>
                <a:gd name="connsiteX469" fmla="*/ 67174 w 80393"/>
                <a:gd name="connsiteY469" fmla="*/ 28238 h 119708"/>
                <a:gd name="connsiteX470" fmla="*/ 67450 w 80393"/>
                <a:gd name="connsiteY470" fmla="*/ 28238 h 119708"/>
                <a:gd name="connsiteX471" fmla="*/ 67727 w 80393"/>
                <a:gd name="connsiteY471" fmla="*/ 28238 h 119708"/>
                <a:gd name="connsiteX472" fmla="*/ 68003 w 80393"/>
                <a:gd name="connsiteY472" fmla="*/ 28238 h 119708"/>
                <a:gd name="connsiteX473" fmla="*/ 68279 w 80393"/>
                <a:gd name="connsiteY473" fmla="*/ 28515 h 119708"/>
                <a:gd name="connsiteX474" fmla="*/ 68279 w 80393"/>
                <a:gd name="connsiteY474" fmla="*/ 28791 h 119708"/>
                <a:gd name="connsiteX475" fmla="*/ 68555 w 80393"/>
                <a:gd name="connsiteY475" fmla="*/ 28791 h 119708"/>
                <a:gd name="connsiteX476" fmla="*/ 68555 w 80393"/>
                <a:gd name="connsiteY476" fmla="*/ 29067 h 119708"/>
                <a:gd name="connsiteX477" fmla="*/ 68555 w 80393"/>
                <a:gd name="connsiteY477" fmla="*/ 29344 h 119708"/>
                <a:gd name="connsiteX478" fmla="*/ 68832 w 80393"/>
                <a:gd name="connsiteY478" fmla="*/ 29344 h 119708"/>
                <a:gd name="connsiteX479" fmla="*/ 68832 w 80393"/>
                <a:gd name="connsiteY479" fmla="*/ 29620 h 119708"/>
                <a:gd name="connsiteX480" fmla="*/ 69108 w 80393"/>
                <a:gd name="connsiteY480" fmla="*/ 29620 h 119708"/>
                <a:gd name="connsiteX481" fmla="*/ 69108 w 80393"/>
                <a:gd name="connsiteY481" fmla="*/ 29897 h 119708"/>
                <a:gd name="connsiteX482" fmla="*/ 69384 w 80393"/>
                <a:gd name="connsiteY482" fmla="*/ 29897 h 119708"/>
                <a:gd name="connsiteX483" fmla="*/ 69660 w 80393"/>
                <a:gd name="connsiteY483" fmla="*/ 29897 h 119708"/>
                <a:gd name="connsiteX484" fmla="*/ 69660 w 80393"/>
                <a:gd name="connsiteY484" fmla="*/ 30173 h 119708"/>
                <a:gd name="connsiteX485" fmla="*/ 69937 w 80393"/>
                <a:gd name="connsiteY485" fmla="*/ 30173 h 119708"/>
                <a:gd name="connsiteX486" fmla="*/ 69937 w 80393"/>
                <a:gd name="connsiteY486" fmla="*/ 30450 h 119708"/>
                <a:gd name="connsiteX487" fmla="*/ 70213 w 80393"/>
                <a:gd name="connsiteY487" fmla="*/ 30450 h 119708"/>
                <a:gd name="connsiteX488" fmla="*/ 70489 w 80393"/>
                <a:gd name="connsiteY488" fmla="*/ 30450 h 119708"/>
                <a:gd name="connsiteX489" fmla="*/ 70766 w 80393"/>
                <a:gd name="connsiteY489" fmla="*/ 30450 h 119708"/>
                <a:gd name="connsiteX490" fmla="*/ 71042 w 80393"/>
                <a:gd name="connsiteY490" fmla="*/ 30450 h 119708"/>
                <a:gd name="connsiteX491" fmla="*/ 71318 w 80393"/>
                <a:gd name="connsiteY491" fmla="*/ 30450 h 119708"/>
                <a:gd name="connsiteX492" fmla="*/ 71318 w 80393"/>
                <a:gd name="connsiteY492" fmla="*/ 30173 h 119708"/>
                <a:gd name="connsiteX493" fmla="*/ 71594 w 80393"/>
                <a:gd name="connsiteY493" fmla="*/ 30173 h 119708"/>
                <a:gd name="connsiteX494" fmla="*/ 71594 w 80393"/>
                <a:gd name="connsiteY494" fmla="*/ 29897 h 119708"/>
                <a:gd name="connsiteX495" fmla="*/ 71871 w 80393"/>
                <a:gd name="connsiteY495" fmla="*/ 29897 h 119708"/>
                <a:gd name="connsiteX496" fmla="*/ 72147 w 80393"/>
                <a:gd name="connsiteY496" fmla="*/ 29897 h 119708"/>
                <a:gd name="connsiteX497" fmla="*/ 72147 w 80393"/>
                <a:gd name="connsiteY497" fmla="*/ 29620 h 119708"/>
                <a:gd name="connsiteX498" fmla="*/ 72423 w 80393"/>
                <a:gd name="connsiteY498" fmla="*/ 29620 h 119708"/>
                <a:gd name="connsiteX499" fmla="*/ 72699 w 80393"/>
                <a:gd name="connsiteY499" fmla="*/ 29620 h 119708"/>
                <a:gd name="connsiteX500" fmla="*/ 72699 w 80393"/>
                <a:gd name="connsiteY500" fmla="*/ 29344 h 119708"/>
                <a:gd name="connsiteX501" fmla="*/ 72975 w 80393"/>
                <a:gd name="connsiteY501" fmla="*/ 29344 h 119708"/>
                <a:gd name="connsiteX502" fmla="*/ 73252 w 80393"/>
                <a:gd name="connsiteY502" fmla="*/ 29344 h 119708"/>
                <a:gd name="connsiteX503" fmla="*/ 73252 w 80393"/>
                <a:gd name="connsiteY503" fmla="*/ 29067 h 119708"/>
                <a:gd name="connsiteX504" fmla="*/ 73528 w 80393"/>
                <a:gd name="connsiteY504" fmla="*/ 29067 h 119708"/>
                <a:gd name="connsiteX505" fmla="*/ 73804 w 80393"/>
                <a:gd name="connsiteY505" fmla="*/ 29067 h 119708"/>
                <a:gd name="connsiteX506" fmla="*/ 74081 w 80393"/>
                <a:gd name="connsiteY506" fmla="*/ 30450 h 119708"/>
                <a:gd name="connsiteX507" fmla="*/ 74357 w 80393"/>
                <a:gd name="connsiteY507" fmla="*/ 30450 h 119708"/>
                <a:gd name="connsiteX508" fmla="*/ 74357 w 80393"/>
                <a:gd name="connsiteY508" fmla="*/ 30726 h 119708"/>
                <a:gd name="connsiteX509" fmla="*/ 74633 w 80393"/>
                <a:gd name="connsiteY509" fmla="*/ 30726 h 119708"/>
                <a:gd name="connsiteX510" fmla="*/ 74633 w 80393"/>
                <a:gd name="connsiteY510" fmla="*/ 31003 h 119708"/>
                <a:gd name="connsiteX511" fmla="*/ 74910 w 80393"/>
                <a:gd name="connsiteY511" fmla="*/ 31003 h 119708"/>
                <a:gd name="connsiteX512" fmla="*/ 74910 w 80393"/>
                <a:gd name="connsiteY512" fmla="*/ 31279 h 119708"/>
                <a:gd name="connsiteX513" fmla="*/ 75186 w 80393"/>
                <a:gd name="connsiteY513" fmla="*/ 31279 h 119708"/>
                <a:gd name="connsiteX514" fmla="*/ 75186 w 80393"/>
                <a:gd name="connsiteY514" fmla="*/ 31556 h 119708"/>
                <a:gd name="connsiteX515" fmla="*/ 75186 w 80393"/>
                <a:gd name="connsiteY515" fmla="*/ 31832 h 119708"/>
                <a:gd name="connsiteX516" fmla="*/ 75462 w 80393"/>
                <a:gd name="connsiteY516" fmla="*/ 32109 h 119708"/>
                <a:gd name="connsiteX517" fmla="*/ 75462 w 80393"/>
                <a:gd name="connsiteY517" fmla="*/ 32385 h 119708"/>
                <a:gd name="connsiteX518" fmla="*/ 75462 w 80393"/>
                <a:gd name="connsiteY518" fmla="*/ 32661 h 119708"/>
                <a:gd name="connsiteX519" fmla="*/ 75462 w 80393"/>
                <a:gd name="connsiteY519" fmla="*/ 32938 h 119708"/>
                <a:gd name="connsiteX520" fmla="*/ 75462 w 80393"/>
                <a:gd name="connsiteY520" fmla="*/ 33214 h 119708"/>
                <a:gd name="connsiteX521" fmla="*/ 75186 w 80393"/>
                <a:gd name="connsiteY521" fmla="*/ 33214 h 119708"/>
                <a:gd name="connsiteX522" fmla="*/ 75186 w 80393"/>
                <a:gd name="connsiteY522" fmla="*/ 33491 h 119708"/>
                <a:gd name="connsiteX523" fmla="*/ 75186 w 80393"/>
                <a:gd name="connsiteY523" fmla="*/ 33767 h 119708"/>
                <a:gd name="connsiteX524" fmla="*/ 75186 w 80393"/>
                <a:gd name="connsiteY524" fmla="*/ 34044 h 119708"/>
                <a:gd name="connsiteX525" fmla="*/ 75186 w 80393"/>
                <a:gd name="connsiteY525" fmla="*/ 34320 h 119708"/>
                <a:gd name="connsiteX526" fmla="*/ 75462 w 80393"/>
                <a:gd name="connsiteY526" fmla="*/ 34320 h 119708"/>
                <a:gd name="connsiteX527" fmla="*/ 75462 w 80393"/>
                <a:gd name="connsiteY527" fmla="*/ 34597 h 119708"/>
                <a:gd name="connsiteX528" fmla="*/ 75738 w 80393"/>
                <a:gd name="connsiteY528" fmla="*/ 34873 h 119708"/>
                <a:gd name="connsiteX529" fmla="*/ 76015 w 80393"/>
                <a:gd name="connsiteY529" fmla="*/ 34873 h 119708"/>
                <a:gd name="connsiteX530" fmla="*/ 76015 w 80393"/>
                <a:gd name="connsiteY530" fmla="*/ 35150 h 119708"/>
                <a:gd name="connsiteX531" fmla="*/ 76291 w 80393"/>
                <a:gd name="connsiteY531" fmla="*/ 35150 h 119708"/>
                <a:gd name="connsiteX532" fmla="*/ 76291 w 80393"/>
                <a:gd name="connsiteY532" fmla="*/ 35426 h 119708"/>
                <a:gd name="connsiteX533" fmla="*/ 76567 w 80393"/>
                <a:gd name="connsiteY533" fmla="*/ 35426 h 119708"/>
                <a:gd name="connsiteX534" fmla="*/ 76567 w 80393"/>
                <a:gd name="connsiteY534" fmla="*/ 35702 h 119708"/>
                <a:gd name="connsiteX535" fmla="*/ 76843 w 80393"/>
                <a:gd name="connsiteY535" fmla="*/ 35702 h 119708"/>
                <a:gd name="connsiteX536" fmla="*/ 76843 w 80393"/>
                <a:gd name="connsiteY536" fmla="*/ 35979 h 119708"/>
                <a:gd name="connsiteX537" fmla="*/ 77119 w 80393"/>
                <a:gd name="connsiteY537" fmla="*/ 35979 h 119708"/>
                <a:gd name="connsiteX538" fmla="*/ 77119 w 80393"/>
                <a:gd name="connsiteY538" fmla="*/ 36256 h 119708"/>
                <a:gd name="connsiteX539" fmla="*/ 77119 w 80393"/>
                <a:gd name="connsiteY539" fmla="*/ 36532 h 119708"/>
                <a:gd name="connsiteX540" fmla="*/ 77119 w 80393"/>
                <a:gd name="connsiteY540" fmla="*/ 36808 h 119708"/>
                <a:gd name="connsiteX541" fmla="*/ 77119 w 80393"/>
                <a:gd name="connsiteY541" fmla="*/ 37085 h 119708"/>
                <a:gd name="connsiteX542" fmla="*/ 76843 w 80393"/>
                <a:gd name="connsiteY542" fmla="*/ 37085 h 119708"/>
                <a:gd name="connsiteX543" fmla="*/ 76843 w 80393"/>
                <a:gd name="connsiteY543" fmla="*/ 37361 h 119708"/>
                <a:gd name="connsiteX544" fmla="*/ 76843 w 80393"/>
                <a:gd name="connsiteY544" fmla="*/ 37638 h 119708"/>
                <a:gd name="connsiteX545" fmla="*/ 76567 w 80393"/>
                <a:gd name="connsiteY545" fmla="*/ 37638 h 119708"/>
                <a:gd name="connsiteX546" fmla="*/ 76567 w 80393"/>
                <a:gd name="connsiteY546" fmla="*/ 37914 h 119708"/>
                <a:gd name="connsiteX547" fmla="*/ 76567 w 80393"/>
                <a:gd name="connsiteY547" fmla="*/ 38191 h 119708"/>
                <a:gd name="connsiteX548" fmla="*/ 76567 w 80393"/>
                <a:gd name="connsiteY548" fmla="*/ 38467 h 119708"/>
                <a:gd name="connsiteX549" fmla="*/ 76843 w 80393"/>
                <a:gd name="connsiteY549" fmla="*/ 38467 h 119708"/>
                <a:gd name="connsiteX550" fmla="*/ 76843 w 80393"/>
                <a:gd name="connsiteY550" fmla="*/ 38744 h 119708"/>
                <a:gd name="connsiteX551" fmla="*/ 76843 w 80393"/>
                <a:gd name="connsiteY551" fmla="*/ 39020 h 119708"/>
                <a:gd name="connsiteX552" fmla="*/ 77119 w 80393"/>
                <a:gd name="connsiteY552" fmla="*/ 39297 h 119708"/>
                <a:gd name="connsiteX553" fmla="*/ 77119 w 80393"/>
                <a:gd name="connsiteY553" fmla="*/ 39573 h 119708"/>
                <a:gd name="connsiteX554" fmla="*/ 77396 w 80393"/>
                <a:gd name="connsiteY554" fmla="*/ 39849 h 119708"/>
                <a:gd name="connsiteX555" fmla="*/ 77396 w 80393"/>
                <a:gd name="connsiteY555" fmla="*/ 40126 h 119708"/>
                <a:gd name="connsiteX556" fmla="*/ 77672 w 80393"/>
                <a:gd name="connsiteY556" fmla="*/ 40126 h 119708"/>
                <a:gd name="connsiteX557" fmla="*/ 77672 w 80393"/>
                <a:gd name="connsiteY557" fmla="*/ 40403 h 119708"/>
                <a:gd name="connsiteX558" fmla="*/ 77948 w 80393"/>
                <a:gd name="connsiteY558" fmla="*/ 40403 h 119708"/>
                <a:gd name="connsiteX559" fmla="*/ 78225 w 80393"/>
                <a:gd name="connsiteY559" fmla="*/ 40403 h 119708"/>
                <a:gd name="connsiteX560" fmla="*/ 78501 w 80393"/>
                <a:gd name="connsiteY560" fmla="*/ 40403 h 119708"/>
                <a:gd name="connsiteX561" fmla="*/ 78501 w 80393"/>
                <a:gd name="connsiteY561" fmla="*/ 40679 h 119708"/>
                <a:gd name="connsiteX562" fmla="*/ 78777 w 80393"/>
                <a:gd name="connsiteY562" fmla="*/ 40679 h 119708"/>
                <a:gd name="connsiteX563" fmla="*/ 79054 w 80393"/>
                <a:gd name="connsiteY563" fmla="*/ 40679 h 119708"/>
                <a:gd name="connsiteX564" fmla="*/ 79330 w 80393"/>
                <a:gd name="connsiteY564" fmla="*/ 40679 h 119708"/>
                <a:gd name="connsiteX565" fmla="*/ 79606 w 80393"/>
                <a:gd name="connsiteY565" fmla="*/ 40679 h 119708"/>
                <a:gd name="connsiteX566" fmla="*/ 79882 w 80393"/>
                <a:gd name="connsiteY566" fmla="*/ 40679 h 119708"/>
                <a:gd name="connsiteX567" fmla="*/ 80159 w 80393"/>
                <a:gd name="connsiteY567" fmla="*/ 40679 h 119708"/>
                <a:gd name="connsiteX568" fmla="*/ 80159 w 80393"/>
                <a:gd name="connsiteY568" fmla="*/ 40955 h 119708"/>
                <a:gd name="connsiteX569" fmla="*/ 80435 w 80393"/>
                <a:gd name="connsiteY569" fmla="*/ 40955 h 119708"/>
                <a:gd name="connsiteX570" fmla="*/ 80435 w 80393"/>
                <a:gd name="connsiteY570" fmla="*/ 41232 h 119708"/>
                <a:gd name="connsiteX571" fmla="*/ 80435 w 80393"/>
                <a:gd name="connsiteY571" fmla="*/ 41508 h 119708"/>
                <a:gd name="connsiteX572" fmla="*/ 80159 w 80393"/>
                <a:gd name="connsiteY572" fmla="*/ 41508 h 119708"/>
                <a:gd name="connsiteX573" fmla="*/ 80159 w 80393"/>
                <a:gd name="connsiteY573" fmla="*/ 41785 h 119708"/>
                <a:gd name="connsiteX574" fmla="*/ 80159 w 80393"/>
                <a:gd name="connsiteY574" fmla="*/ 42061 h 119708"/>
                <a:gd name="connsiteX575" fmla="*/ 79882 w 80393"/>
                <a:gd name="connsiteY575" fmla="*/ 42061 h 119708"/>
                <a:gd name="connsiteX576" fmla="*/ 79882 w 80393"/>
                <a:gd name="connsiteY576" fmla="*/ 42338 h 119708"/>
                <a:gd name="connsiteX577" fmla="*/ 79882 w 80393"/>
                <a:gd name="connsiteY577" fmla="*/ 42614 h 119708"/>
                <a:gd name="connsiteX578" fmla="*/ 79882 w 80393"/>
                <a:gd name="connsiteY578" fmla="*/ 42890 h 119708"/>
                <a:gd name="connsiteX579" fmla="*/ 79606 w 80393"/>
                <a:gd name="connsiteY579" fmla="*/ 42890 h 119708"/>
                <a:gd name="connsiteX580" fmla="*/ 79330 w 80393"/>
                <a:gd name="connsiteY580" fmla="*/ 42890 h 119708"/>
                <a:gd name="connsiteX581" fmla="*/ 79330 w 80393"/>
                <a:gd name="connsiteY581" fmla="*/ 43167 h 119708"/>
                <a:gd name="connsiteX582" fmla="*/ 79330 w 80393"/>
                <a:gd name="connsiteY582" fmla="*/ 43444 h 119708"/>
                <a:gd name="connsiteX583" fmla="*/ 79330 w 80393"/>
                <a:gd name="connsiteY583" fmla="*/ 43720 h 119708"/>
                <a:gd name="connsiteX584" fmla="*/ 79054 w 80393"/>
                <a:gd name="connsiteY584" fmla="*/ 43720 h 119708"/>
                <a:gd name="connsiteX585" fmla="*/ 79054 w 80393"/>
                <a:gd name="connsiteY585" fmla="*/ 43996 h 119708"/>
                <a:gd name="connsiteX586" fmla="*/ 79054 w 80393"/>
                <a:gd name="connsiteY586" fmla="*/ 44273 h 119708"/>
                <a:gd name="connsiteX587" fmla="*/ 78777 w 80393"/>
                <a:gd name="connsiteY587" fmla="*/ 44273 h 119708"/>
                <a:gd name="connsiteX588" fmla="*/ 78777 w 80393"/>
                <a:gd name="connsiteY588" fmla="*/ 44550 h 119708"/>
                <a:gd name="connsiteX589" fmla="*/ 78501 w 80393"/>
                <a:gd name="connsiteY589" fmla="*/ 44550 h 119708"/>
                <a:gd name="connsiteX590" fmla="*/ 78501 w 80393"/>
                <a:gd name="connsiteY590" fmla="*/ 44826 h 119708"/>
                <a:gd name="connsiteX591" fmla="*/ 78225 w 80393"/>
                <a:gd name="connsiteY591" fmla="*/ 44826 h 119708"/>
                <a:gd name="connsiteX592" fmla="*/ 78225 w 80393"/>
                <a:gd name="connsiteY592" fmla="*/ 45102 h 119708"/>
                <a:gd name="connsiteX593" fmla="*/ 77948 w 80393"/>
                <a:gd name="connsiteY593" fmla="*/ 45102 h 119708"/>
                <a:gd name="connsiteX594" fmla="*/ 77948 w 80393"/>
                <a:gd name="connsiteY594" fmla="*/ 45379 h 119708"/>
                <a:gd name="connsiteX595" fmla="*/ 77672 w 80393"/>
                <a:gd name="connsiteY595" fmla="*/ 45379 h 119708"/>
                <a:gd name="connsiteX596" fmla="*/ 77672 w 80393"/>
                <a:gd name="connsiteY596" fmla="*/ 45655 h 119708"/>
                <a:gd name="connsiteX597" fmla="*/ 77396 w 80393"/>
                <a:gd name="connsiteY597" fmla="*/ 45655 h 119708"/>
                <a:gd name="connsiteX598" fmla="*/ 77119 w 80393"/>
                <a:gd name="connsiteY598" fmla="*/ 45932 h 119708"/>
                <a:gd name="connsiteX599" fmla="*/ 77119 w 80393"/>
                <a:gd name="connsiteY599" fmla="*/ 46208 h 119708"/>
                <a:gd name="connsiteX600" fmla="*/ 76843 w 80393"/>
                <a:gd name="connsiteY600" fmla="*/ 46208 h 119708"/>
                <a:gd name="connsiteX601" fmla="*/ 76567 w 80393"/>
                <a:gd name="connsiteY601" fmla="*/ 46485 h 119708"/>
                <a:gd name="connsiteX602" fmla="*/ 76567 w 80393"/>
                <a:gd name="connsiteY602" fmla="*/ 46761 h 119708"/>
                <a:gd name="connsiteX603" fmla="*/ 76291 w 80393"/>
                <a:gd name="connsiteY603" fmla="*/ 47037 h 119708"/>
                <a:gd name="connsiteX604" fmla="*/ 76291 w 80393"/>
                <a:gd name="connsiteY604" fmla="*/ 47314 h 119708"/>
                <a:gd name="connsiteX605" fmla="*/ 76015 w 80393"/>
                <a:gd name="connsiteY605" fmla="*/ 47314 h 119708"/>
                <a:gd name="connsiteX606" fmla="*/ 76015 w 80393"/>
                <a:gd name="connsiteY606" fmla="*/ 47591 h 119708"/>
                <a:gd name="connsiteX607" fmla="*/ 76015 w 80393"/>
                <a:gd name="connsiteY607" fmla="*/ 47867 h 119708"/>
                <a:gd name="connsiteX608" fmla="*/ 76015 w 80393"/>
                <a:gd name="connsiteY608" fmla="*/ 48143 h 119708"/>
                <a:gd name="connsiteX609" fmla="*/ 75738 w 80393"/>
                <a:gd name="connsiteY609" fmla="*/ 48143 h 119708"/>
                <a:gd name="connsiteX610" fmla="*/ 75738 w 80393"/>
                <a:gd name="connsiteY610" fmla="*/ 48420 h 119708"/>
                <a:gd name="connsiteX611" fmla="*/ 75738 w 80393"/>
                <a:gd name="connsiteY611" fmla="*/ 48696 h 119708"/>
                <a:gd name="connsiteX612" fmla="*/ 76015 w 80393"/>
                <a:gd name="connsiteY612" fmla="*/ 48696 h 119708"/>
                <a:gd name="connsiteX613" fmla="*/ 76015 w 80393"/>
                <a:gd name="connsiteY613" fmla="*/ 48973 h 119708"/>
                <a:gd name="connsiteX614" fmla="*/ 75738 w 80393"/>
                <a:gd name="connsiteY614" fmla="*/ 48973 h 119708"/>
                <a:gd name="connsiteX615" fmla="*/ 75738 w 80393"/>
                <a:gd name="connsiteY615" fmla="*/ 49249 h 119708"/>
                <a:gd name="connsiteX616" fmla="*/ 75738 w 80393"/>
                <a:gd name="connsiteY616" fmla="*/ 49526 h 119708"/>
                <a:gd name="connsiteX617" fmla="*/ 75462 w 80393"/>
                <a:gd name="connsiteY617" fmla="*/ 49802 h 119708"/>
                <a:gd name="connsiteX618" fmla="*/ 75462 w 80393"/>
                <a:gd name="connsiteY618" fmla="*/ 50079 h 119708"/>
                <a:gd name="connsiteX619" fmla="*/ 75186 w 80393"/>
                <a:gd name="connsiteY619" fmla="*/ 50079 h 119708"/>
                <a:gd name="connsiteX620" fmla="*/ 75186 w 80393"/>
                <a:gd name="connsiteY620" fmla="*/ 50355 h 119708"/>
                <a:gd name="connsiteX621" fmla="*/ 75462 w 80393"/>
                <a:gd name="connsiteY621" fmla="*/ 50355 h 119708"/>
                <a:gd name="connsiteX622" fmla="*/ 75462 w 80393"/>
                <a:gd name="connsiteY622" fmla="*/ 50632 h 119708"/>
                <a:gd name="connsiteX623" fmla="*/ 75462 w 80393"/>
                <a:gd name="connsiteY623" fmla="*/ 50908 h 119708"/>
                <a:gd name="connsiteX624" fmla="*/ 75462 w 80393"/>
                <a:gd name="connsiteY624" fmla="*/ 51184 h 119708"/>
                <a:gd name="connsiteX625" fmla="*/ 75462 w 80393"/>
                <a:gd name="connsiteY625" fmla="*/ 51461 h 119708"/>
                <a:gd name="connsiteX626" fmla="*/ 75738 w 80393"/>
                <a:gd name="connsiteY626" fmla="*/ 51461 h 119708"/>
                <a:gd name="connsiteX627" fmla="*/ 75738 w 80393"/>
                <a:gd name="connsiteY627" fmla="*/ 51737 h 119708"/>
                <a:gd name="connsiteX628" fmla="*/ 76015 w 80393"/>
                <a:gd name="connsiteY628" fmla="*/ 52014 h 119708"/>
                <a:gd name="connsiteX629" fmla="*/ 76015 w 80393"/>
                <a:gd name="connsiteY629" fmla="*/ 52290 h 119708"/>
                <a:gd name="connsiteX630" fmla="*/ 76291 w 80393"/>
                <a:gd name="connsiteY630" fmla="*/ 52290 h 119708"/>
                <a:gd name="connsiteX631" fmla="*/ 76291 w 80393"/>
                <a:gd name="connsiteY631" fmla="*/ 52567 h 119708"/>
                <a:gd name="connsiteX632" fmla="*/ 76015 w 80393"/>
                <a:gd name="connsiteY632" fmla="*/ 52567 h 119708"/>
                <a:gd name="connsiteX633" fmla="*/ 76015 w 80393"/>
                <a:gd name="connsiteY633" fmla="*/ 52843 h 119708"/>
                <a:gd name="connsiteX634" fmla="*/ 76015 w 80393"/>
                <a:gd name="connsiteY634" fmla="*/ 53120 h 119708"/>
                <a:gd name="connsiteX635" fmla="*/ 75738 w 80393"/>
                <a:gd name="connsiteY635" fmla="*/ 53120 h 119708"/>
                <a:gd name="connsiteX636" fmla="*/ 75738 w 80393"/>
                <a:gd name="connsiteY636" fmla="*/ 53396 h 119708"/>
                <a:gd name="connsiteX637" fmla="*/ 75462 w 80393"/>
                <a:gd name="connsiteY637" fmla="*/ 53396 h 119708"/>
                <a:gd name="connsiteX638" fmla="*/ 75462 w 80393"/>
                <a:gd name="connsiteY638" fmla="*/ 53673 h 119708"/>
                <a:gd name="connsiteX639" fmla="*/ 75462 w 80393"/>
                <a:gd name="connsiteY639" fmla="*/ 53949 h 119708"/>
                <a:gd name="connsiteX640" fmla="*/ 75462 w 80393"/>
                <a:gd name="connsiteY640" fmla="*/ 54226 h 119708"/>
                <a:gd name="connsiteX641" fmla="*/ 75462 w 80393"/>
                <a:gd name="connsiteY641" fmla="*/ 54502 h 119708"/>
                <a:gd name="connsiteX642" fmla="*/ 75462 w 80393"/>
                <a:gd name="connsiteY642" fmla="*/ 54779 h 119708"/>
                <a:gd name="connsiteX643" fmla="*/ 75462 w 80393"/>
                <a:gd name="connsiteY643" fmla="*/ 55055 h 119708"/>
                <a:gd name="connsiteX644" fmla="*/ 75462 w 80393"/>
                <a:gd name="connsiteY644" fmla="*/ 55331 h 119708"/>
                <a:gd name="connsiteX645" fmla="*/ 75462 w 80393"/>
                <a:gd name="connsiteY645" fmla="*/ 55608 h 119708"/>
                <a:gd name="connsiteX646" fmla="*/ 75186 w 80393"/>
                <a:gd name="connsiteY646" fmla="*/ 55608 h 119708"/>
                <a:gd name="connsiteX647" fmla="*/ 75186 w 80393"/>
                <a:gd name="connsiteY647" fmla="*/ 55884 h 119708"/>
                <a:gd name="connsiteX648" fmla="*/ 75186 w 80393"/>
                <a:gd name="connsiteY648" fmla="*/ 56161 h 119708"/>
                <a:gd name="connsiteX649" fmla="*/ 75186 w 80393"/>
                <a:gd name="connsiteY649" fmla="*/ 56437 h 119708"/>
                <a:gd name="connsiteX650" fmla="*/ 74910 w 80393"/>
                <a:gd name="connsiteY650" fmla="*/ 56437 h 119708"/>
                <a:gd name="connsiteX651" fmla="*/ 74910 w 80393"/>
                <a:gd name="connsiteY651" fmla="*/ 56714 h 119708"/>
                <a:gd name="connsiteX652" fmla="*/ 74910 w 80393"/>
                <a:gd name="connsiteY652" fmla="*/ 56990 h 119708"/>
                <a:gd name="connsiteX653" fmla="*/ 74910 w 80393"/>
                <a:gd name="connsiteY653" fmla="*/ 57267 h 119708"/>
                <a:gd name="connsiteX654" fmla="*/ 74910 w 80393"/>
                <a:gd name="connsiteY654" fmla="*/ 57543 h 119708"/>
                <a:gd name="connsiteX655" fmla="*/ 74910 w 80393"/>
                <a:gd name="connsiteY655" fmla="*/ 57820 h 119708"/>
                <a:gd name="connsiteX656" fmla="*/ 74910 w 80393"/>
                <a:gd name="connsiteY656" fmla="*/ 58096 h 119708"/>
                <a:gd name="connsiteX657" fmla="*/ 75186 w 80393"/>
                <a:gd name="connsiteY657" fmla="*/ 58096 h 119708"/>
                <a:gd name="connsiteX658" fmla="*/ 75186 w 80393"/>
                <a:gd name="connsiteY658" fmla="*/ 58373 h 119708"/>
                <a:gd name="connsiteX659" fmla="*/ 75186 w 80393"/>
                <a:gd name="connsiteY659" fmla="*/ 58649 h 119708"/>
                <a:gd name="connsiteX660" fmla="*/ 75186 w 80393"/>
                <a:gd name="connsiteY660" fmla="*/ 58925 h 119708"/>
                <a:gd name="connsiteX661" fmla="*/ 75462 w 80393"/>
                <a:gd name="connsiteY661" fmla="*/ 58925 h 119708"/>
                <a:gd name="connsiteX662" fmla="*/ 75462 w 80393"/>
                <a:gd name="connsiteY662" fmla="*/ 59202 h 119708"/>
                <a:gd name="connsiteX663" fmla="*/ 75462 w 80393"/>
                <a:gd name="connsiteY663" fmla="*/ 59478 h 119708"/>
                <a:gd name="connsiteX664" fmla="*/ 75462 w 80393"/>
                <a:gd name="connsiteY664" fmla="*/ 59755 h 119708"/>
                <a:gd name="connsiteX665" fmla="*/ 75462 w 80393"/>
                <a:gd name="connsiteY665" fmla="*/ 60031 h 119708"/>
                <a:gd name="connsiteX666" fmla="*/ 75738 w 80393"/>
                <a:gd name="connsiteY666" fmla="*/ 60031 h 119708"/>
                <a:gd name="connsiteX667" fmla="*/ 75462 w 80393"/>
                <a:gd name="connsiteY667" fmla="*/ 60031 h 119708"/>
                <a:gd name="connsiteX668" fmla="*/ 75462 w 80393"/>
                <a:gd name="connsiteY668" fmla="*/ 60308 h 119708"/>
                <a:gd name="connsiteX669" fmla="*/ 75186 w 80393"/>
                <a:gd name="connsiteY669" fmla="*/ 60308 h 119708"/>
                <a:gd name="connsiteX670" fmla="*/ 75186 w 80393"/>
                <a:gd name="connsiteY670" fmla="*/ 60584 h 119708"/>
                <a:gd name="connsiteX671" fmla="*/ 75186 w 80393"/>
                <a:gd name="connsiteY671" fmla="*/ 60861 h 119708"/>
                <a:gd name="connsiteX672" fmla="*/ 75186 w 80393"/>
                <a:gd name="connsiteY672" fmla="*/ 61137 h 119708"/>
                <a:gd name="connsiteX673" fmla="*/ 75186 w 80393"/>
                <a:gd name="connsiteY673" fmla="*/ 61414 h 119708"/>
                <a:gd name="connsiteX674" fmla="*/ 75186 w 80393"/>
                <a:gd name="connsiteY674" fmla="*/ 61690 h 119708"/>
                <a:gd name="connsiteX675" fmla="*/ 75186 w 80393"/>
                <a:gd name="connsiteY675" fmla="*/ 61967 h 119708"/>
                <a:gd name="connsiteX676" fmla="*/ 75186 w 80393"/>
                <a:gd name="connsiteY676" fmla="*/ 62243 h 119708"/>
                <a:gd name="connsiteX677" fmla="*/ 75186 w 80393"/>
                <a:gd name="connsiteY677" fmla="*/ 62520 h 119708"/>
                <a:gd name="connsiteX678" fmla="*/ 75186 w 80393"/>
                <a:gd name="connsiteY678" fmla="*/ 62796 h 119708"/>
                <a:gd name="connsiteX679" fmla="*/ 74910 w 80393"/>
                <a:gd name="connsiteY679" fmla="*/ 62796 h 119708"/>
                <a:gd name="connsiteX680" fmla="*/ 74910 w 80393"/>
                <a:gd name="connsiteY680" fmla="*/ 63072 h 119708"/>
                <a:gd name="connsiteX681" fmla="*/ 74910 w 80393"/>
                <a:gd name="connsiteY681" fmla="*/ 63349 h 119708"/>
                <a:gd name="connsiteX682" fmla="*/ 74633 w 80393"/>
                <a:gd name="connsiteY682" fmla="*/ 63349 h 119708"/>
                <a:gd name="connsiteX683" fmla="*/ 74633 w 80393"/>
                <a:gd name="connsiteY683" fmla="*/ 63625 h 119708"/>
                <a:gd name="connsiteX684" fmla="*/ 74357 w 80393"/>
                <a:gd name="connsiteY684" fmla="*/ 63625 h 119708"/>
                <a:gd name="connsiteX685" fmla="*/ 74357 w 80393"/>
                <a:gd name="connsiteY685" fmla="*/ 63902 h 119708"/>
                <a:gd name="connsiteX686" fmla="*/ 74081 w 80393"/>
                <a:gd name="connsiteY686" fmla="*/ 64178 h 119708"/>
                <a:gd name="connsiteX687" fmla="*/ 74081 w 80393"/>
                <a:gd name="connsiteY687" fmla="*/ 64455 h 119708"/>
                <a:gd name="connsiteX688" fmla="*/ 73804 w 80393"/>
                <a:gd name="connsiteY688" fmla="*/ 64455 h 119708"/>
                <a:gd name="connsiteX689" fmla="*/ 73528 w 80393"/>
                <a:gd name="connsiteY689" fmla="*/ 64731 h 119708"/>
                <a:gd name="connsiteX690" fmla="*/ 73252 w 80393"/>
                <a:gd name="connsiteY690" fmla="*/ 64731 h 119708"/>
                <a:gd name="connsiteX691" fmla="*/ 73252 w 80393"/>
                <a:gd name="connsiteY691" fmla="*/ 65008 h 119708"/>
                <a:gd name="connsiteX692" fmla="*/ 72975 w 80393"/>
                <a:gd name="connsiteY692" fmla="*/ 65008 h 119708"/>
                <a:gd name="connsiteX693" fmla="*/ 72975 w 80393"/>
                <a:gd name="connsiteY693" fmla="*/ 65284 h 119708"/>
                <a:gd name="connsiteX694" fmla="*/ 72699 w 80393"/>
                <a:gd name="connsiteY694" fmla="*/ 65284 h 119708"/>
                <a:gd name="connsiteX695" fmla="*/ 72423 w 80393"/>
                <a:gd name="connsiteY695" fmla="*/ 65284 h 119708"/>
                <a:gd name="connsiteX696" fmla="*/ 72147 w 80393"/>
                <a:gd name="connsiteY696" fmla="*/ 65561 h 119708"/>
                <a:gd name="connsiteX697" fmla="*/ 71871 w 80393"/>
                <a:gd name="connsiteY697" fmla="*/ 65561 h 119708"/>
                <a:gd name="connsiteX698" fmla="*/ 71594 w 80393"/>
                <a:gd name="connsiteY698" fmla="*/ 65561 h 119708"/>
                <a:gd name="connsiteX699" fmla="*/ 71594 w 80393"/>
                <a:gd name="connsiteY699" fmla="*/ 65837 h 119708"/>
                <a:gd name="connsiteX700" fmla="*/ 71318 w 80393"/>
                <a:gd name="connsiteY700" fmla="*/ 65837 h 119708"/>
                <a:gd name="connsiteX701" fmla="*/ 71318 w 80393"/>
                <a:gd name="connsiteY701" fmla="*/ 66113 h 119708"/>
                <a:gd name="connsiteX702" fmla="*/ 71042 w 80393"/>
                <a:gd name="connsiteY702" fmla="*/ 66113 h 119708"/>
                <a:gd name="connsiteX703" fmla="*/ 71042 w 80393"/>
                <a:gd name="connsiteY703" fmla="*/ 66390 h 119708"/>
                <a:gd name="connsiteX704" fmla="*/ 71042 w 80393"/>
                <a:gd name="connsiteY704" fmla="*/ 66667 h 119708"/>
                <a:gd name="connsiteX705" fmla="*/ 71042 w 80393"/>
                <a:gd name="connsiteY705" fmla="*/ 66943 h 119708"/>
                <a:gd name="connsiteX706" fmla="*/ 71042 w 80393"/>
                <a:gd name="connsiteY706" fmla="*/ 67219 h 119708"/>
                <a:gd name="connsiteX707" fmla="*/ 71318 w 80393"/>
                <a:gd name="connsiteY707" fmla="*/ 67219 h 119708"/>
                <a:gd name="connsiteX708" fmla="*/ 71318 w 80393"/>
                <a:gd name="connsiteY708" fmla="*/ 67496 h 119708"/>
                <a:gd name="connsiteX709" fmla="*/ 71318 w 80393"/>
                <a:gd name="connsiteY709" fmla="*/ 67772 h 119708"/>
                <a:gd name="connsiteX710" fmla="*/ 71594 w 80393"/>
                <a:gd name="connsiteY710" fmla="*/ 67772 h 119708"/>
                <a:gd name="connsiteX711" fmla="*/ 71594 w 80393"/>
                <a:gd name="connsiteY711" fmla="*/ 68049 h 119708"/>
                <a:gd name="connsiteX712" fmla="*/ 71871 w 80393"/>
                <a:gd name="connsiteY712" fmla="*/ 68049 h 119708"/>
                <a:gd name="connsiteX713" fmla="*/ 71871 w 80393"/>
                <a:gd name="connsiteY713" fmla="*/ 68325 h 119708"/>
                <a:gd name="connsiteX714" fmla="*/ 71871 w 80393"/>
                <a:gd name="connsiteY714" fmla="*/ 68602 h 119708"/>
                <a:gd name="connsiteX715" fmla="*/ 71871 w 80393"/>
                <a:gd name="connsiteY715" fmla="*/ 68878 h 119708"/>
                <a:gd name="connsiteX716" fmla="*/ 71871 w 80393"/>
                <a:gd name="connsiteY716" fmla="*/ 69154 h 119708"/>
                <a:gd name="connsiteX717" fmla="*/ 71871 w 80393"/>
                <a:gd name="connsiteY717" fmla="*/ 69431 h 119708"/>
                <a:gd name="connsiteX718" fmla="*/ 71871 w 80393"/>
                <a:gd name="connsiteY718" fmla="*/ 69708 h 119708"/>
                <a:gd name="connsiteX719" fmla="*/ 71594 w 80393"/>
                <a:gd name="connsiteY719" fmla="*/ 69708 h 119708"/>
                <a:gd name="connsiteX720" fmla="*/ 71594 w 80393"/>
                <a:gd name="connsiteY720" fmla="*/ 69984 h 119708"/>
                <a:gd name="connsiteX721" fmla="*/ 71318 w 80393"/>
                <a:gd name="connsiteY721" fmla="*/ 69984 h 119708"/>
                <a:gd name="connsiteX722" fmla="*/ 71318 w 80393"/>
                <a:gd name="connsiteY722" fmla="*/ 70260 h 119708"/>
                <a:gd name="connsiteX723" fmla="*/ 71042 w 80393"/>
                <a:gd name="connsiteY723" fmla="*/ 70260 h 119708"/>
                <a:gd name="connsiteX724" fmla="*/ 71042 w 80393"/>
                <a:gd name="connsiteY724" fmla="*/ 70537 h 119708"/>
                <a:gd name="connsiteX725" fmla="*/ 70766 w 80393"/>
                <a:gd name="connsiteY725" fmla="*/ 70537 h 119708"/>
                <a:gd name="connsiteX726" fmla="*/ 70489 w 80393"/>
                <a:gd name="connsiteY726" fmla="*/ 70814 h 119708"/>
                <a:gd name="connsiteX727" fmla="*/ 70213 w 80393"/>
                <a:gd name="connsiteY727" fmla="*/ 70814 h 119708"/>
                <a:gd name="connsiteX728" fmla="*/ 70213 w 80393"/>
                <a:gd name="connsiteY728" fmla="*/ 71090 h 119708"/>
                <a:gd name="connsiteX729" fmla="*/ 69937 w 80393"/>
                <a:gd name="connsiteY729" fmla="*/ 71366 h 119708"/>
                <a:gd name="connsiteX730" fmla="*/ 69937 w 80393"/>
                <a:gd name="connsiteY730" fmla="*/ 71643 h 119708"/>
                <a:gd name="connsiteX731" fmla="*/ 69660 w 80393"/>
                <a:gd name="connsiteY731" fmla="*/ 71643 h 119708"/>
                <a:gd name="connsiteX732" fmla="*/ 69660 w 80393"/>
                <a:gd name="connsiteY732" fmla="*/ 71919 h 119708"/>
                <a:gd name="connsiteX733" fmla="*/ 69660 w 80393"/>
                <a:gd name="connsiteY733" fmla="*/ 72196 h 119708"/>
                <a:gd name="connsiteX734" fmla="*/ 69384 w 80393"/>
                <a:gd name="connsiteY734" fmla="*/ 72196 h 119708"/>
                <a:gd name="connsiteX735" fmla="*/ 69384 w 80393"/>
                <a:gd name="connsiteY735" fmla="*/ 72472 h 119708"/>
                <a:gd name="connsiteX736" fmla="*/ 69384 w 80393"/>
                <a:gd name="connsiteY736" fmla="*/ 72749 h 119708"/>
                <a:gd name="connsiteX737" fmla="*/ 69384 w 80393"/>
                <a:gd name="connsiteY737" fmla="*/ 73025 h 119708"/>
                <a:gd name="connsiteX738" fmla="*/ 69384 w 80393"/>
                <a:gd name="connsiteY738" fmla="*/ 73301 h 119708"/>
                <a:gd name="connsiteX739" fmla="*/ 69384 w 80393"/>
                <a:gd name="connsiteY739" fmla="*/ 73578 h 119708"/>
                <a:gd name="connsiteX740" fmla="*/ 69108 w 80393"/>
                <a:gd name="connsiteY740" fmla="*/ 73578 h 119708"/>
                <a:gd name="connsiteX741" fmla="*/ 69108 w 80393"/>
                <a:gd name="connsiteY741" fmla="*/ 73855 h 119708"/>
                <a:gd name="connsiteX742" fmla="*/ 69108 w 80393"/>
                <a:gd name="connsiteY742" fmla="*/ 74131 h 119708"/>
                <a:gd name="connsiteX743" fmla="*/ 69108 w 80393"/>
                <a:gd name="connsiteY743" fmla="*/ 74407 h 119708"/>
                <a:gd name="connsiteX744" fmla="*/ 69384 w 80393"/>
                <a:gd name="connsiteY744" fmla="*/ 74407 h 119708"/>
                <a:gd name="connsiteX745" fmla="*/ 69384 w 80393"/>
                <a:gd name="connsiteY745" fmla="*/ 74684 h 119708"/>
                <a:gd name="connsiteX746" fmla="*/ 69384 w 80393"/>
                <a:gd name="connsiteY746" fmla="*/ 74960 h 119708"/>
                <a:gd name="connsiteX747" fmla="*/ 69384 w 80393"/>
                <a:gd name="connsiteY747" fmla="*/ 75237 h 119708"/>
                <a:gd name="connsiteX748" fmla="*/ 69660 w 80393"/>
                <a:gd name="connsiteY748" fmla="*/ 75237 h 119708"/>
                <a:gd name="connsiteX749" fmla="*/ 69660 w 80393"/>
                <a:gd name="connsiteY749" fmla="*/ 75513 h 119708"/>
                <a:gd name="connsiteX750" fmla="*/ 69660 w 80393"/>
                <a:gd name="connsiteY750" fmla="*/ 75790 h 119708"/>
                <a:gd name="connsiteX751" fmla="*/ 69937 w 80393"/>
                <a:gd name="connsiteY751" fmla="*/ 75790 h 119708"/>
                <a:gd name="connsiteX752" fmla="*/ 69937 w 80393"/>
                <a:gd name="connsiteY752" fmla="*/ 76066 h 119708"/>
                <a:gd name="connsiteX753" fmla="*/ 69937 w 80393"/>
                <a:gd name="connsiteY753" fmla="*/ 76343 h 119708"/>
                <a:gd name="connsiteX754" fmla="*/ 69937 w 80393"/>
                <a:gd name="connsiteY754" fmla="*/ 76619 h 119708"/>
                <a:gd name="connsiteX755" fmla="*/ 69660 w 80393"/>
                <a:gd name="connsiteY755" fmla="*/ 76619 h 119708"/>
                <a:gd name="connsiteX756" fmla="*/ 69660 w 80393"/>
                <a:gd name="connsiteY756" fmla="*/ 76896 h 119708"/>
                <a:gd name="connsiteX757" fmla="*/ 69660 w 80393"/>
                <a:gd name="connsiteY757" fmla="*/ 77172 h 119708"/>
                <a:gd name="connsiteX758" fmla="*/ 69660 w 80393"/>
                <a:gd name="connsiteY758" fmla="*/ 77448 h 119708"/>
                <a:gd name="connsiteX759" fmla="*/ 69384 w 80393"/>
                <a:gd name="connsiteY759" fmla="*/ 77448 h 119708"/>
                <a:gd name="connsiteX760" fmla="*/ 69384 w 80393"/>
                <a:gd name="connsiteY760" fmla="*/ 77725 h 119708"/>
                <a:gd name="connsiteX761" fmla="*/ 69108 w 80393"/>
                <a:gd name="connsiteY761" fmla="*/ 77725 h 119708"/>
                <a:gd name="connsiteX762" fmla="*/ 69108 w 80393"/>
                <a:gd name="connsiteY762" fmla="*/ 78002 h 119708"/>
                <a:gd name="connsiteX763" fmla="*/ 68832 w 80393"/>
                <a:gd name="connsiteY763" fmla="*/ 78278 h 119708"/>
                <a:gd name="connsiteX764" fmla="*/ 68555 w 80393"/>
                <a:gd name="connsiteY764" fmla="*/ 78278 h 119708"/>
                <a:gd name="connsiteX765" fmla="*/ 68555 w 80393"/>
                <a:gd name="connsiteY765" fmla="*/ 78554 h 119708"/>
                <a:gd name="connsiteX766" fmla="*/ 68279 w 80393"/>
                <a:gd name="connsiteY766" fmla="*/ 78831 h 119708"/>
                <a:gd name="connsiteX767" fmla="*/ 68279 w 80393"/>
                <a:gd name="connsiteY767" fmla="*/ 79107 h 119708"/>
                <a:gd name="connsiteX768" fmla="*/ 68003 w 80393"/>
                <a:gd name="connsiteY768" fmla="*/ 79107 h 119708"/>
                <a:gd name="connsiteX769" fmla="*/ 68003 w 80393"/>
                <a:gd name="connsiteY769" fmla="*/ 79384 h 119708"/>
                <a:gd name="connsiteX770" fmla="*/ 68003 w 80393"/>
                <a:gd name="connsiteY770" fmla="*/ 79660 h 119708"/>
                <a:gd name="connsiteX771" fmla="*/ 68003 w 80393"/>
                <a:gd name="connsiteY771" fmla="*/ 79937 h 119708"/>
                <a:gd name="connsiteX772" fmla="*/ 68003 w 80393"/>
                <a:gd name="connsiteY772" fmla="*/ 80213 h 119708"/>
                <a:gd name="connsiteX773" fmla="*/ 68003 w 80393"/>
                <a:gd name="connsiteY773" fmla="*/ 80490 h 119708"/>
                <a:gd name="connsiteX774" fmla="*/ 67727 w 80393"/>
                <a:gd name="connsiteY774" fmla="*/ 80490 h 119708"/>
                <a:gd name="connsiteX775" fmla="*/ 67727 w 80393"/>
                <a:gd name="connsiteY775" fmla="*/ 80766 h 119708"/>
                <a:gd name="connsiteX776" fmla="*/ 67727 w 80393"/>
                <a:gd name="connsiteY776" fmla="*/ 81043 h 119708"/>
                <a:gd name="connsiteX777" fmla="*/ 67727 w 80393"/>
                <a:gd name="connsiteY777" fmla="*/ 81319 h 119708"/>
                <a:gd name="connsiteX778" fmla="*/ 67450 w 80393"/>
                <a:gd name="connsiteY778" fmla="*/ 81319 h 119708"/>
                <a:gd name="connsiteX779" fmla="*/ 67450 w 80393"/>
                <a:gd name="connsiteY779" fmla="*/ 81595 h 119708"/>
                <a:gd name="connsiteX780" fmla="*/ 67450 w 80393"/>
                <a:gd name="connsiteY780" fmla="*/ 81872 h 119708"/>
                <a:gd name="connsiteX781" fmla="*/ 67174 w 80393"/>
                <a:gd name="connsiteY781" fmla="*/ 81872 h 119708"/>
                <a:gd name="connsiteX782" fmla="*/ 67174 w 80393"/>
                <a:gd name="connsiteY782" fmla="*/ 82148 h 119708"/>
                <a:gd name="connsiteX783" fmla="*/ 67174 w 80393"/>
                <a:gd name="connsiteY783" fmla="*/ 82425 h 119708"/>
                <a:gd name="connsiteX784" fmla="*/ 66898 w 80393"/>
                <a:gd name="connsiteY784" fmla="*/ 82425 h 119708"/>
                <a:gd name="connsiteX785" fmla="*/ 66898 w 80393"/>
                <a:gd name="connsiteY785" fmla="*/ 82701 h 119708"/>
                <a:gd name="connsiteX786" fmla="*/ 66622 w 80393"/>
                <a:gd name="connsiteY786" fmla="*/ 82701 h 119708"/>
                <a:gd name="connsiteX787" fmla="*/ 66622 w 80393"/>
                <a:gd name="connsiteY787" fmla="*/ 82978 h 119708"/>
                <a:gd name="connsiteX788" fmla="*/ 66345 w 80393"/>
                <a:gd name="connsiteY788" fmla="*/ 82978 h 119708"/>
                <a:gd name="connsiteX789" fmla="*/ 66345 w 80393"/>
                <a:gd name="connsiteY789" fmla="*/ 83254 h 119708"/>
                <a:gd name="connsiteX790" fmla="*/ 66069 w 80393"/>
                <a:gd name="connsiteY790" fmla="*/ 83254 h 119708"/>
                <a:gd name="connsiteX791" fmla="*/ 66069 w 80393"/>
                <a:gd name="connsiteY791" fmla="*/ 83531 h 119708"/>
                <a:gd name="connsiteX792" fmla="*/ 65793 w 80393"/>
                <a:gd name="connsiteY792" fmla="*/ 83531 h 119708"/>
                <a:gd name="connsiteX793" fmla="*/ 65793 w 80393"/>
                <a:gd name="connsiteY793" fmla="*/ 83807 h 119708"/>
                <a:gd name="connsiteX794" fmla="*/ 65516 w 80393"/>
                <a:gd name="connsiteY794" fmla="*/ 83807 h 119708"/>
                <a:gd name="connsiteX795" fmla="*/ 65516 w 80393"/>
                <a:gd name="connsiteY795" fmla="*/ 84084 h 119708"/>
                <a:gd name="connsiteX796" fmla="*/ 65516 w 80393"/>
                <a:gd name="connsiteY796" fmla="*/ 84360 h 119708"/>
                <a:gd name="connsiteX797" fmla="*/ 65516 w 80393"/>
                <a:gd name="connsiteY797" fmla="*/ 84637 h 119708"/>
                <a:gd name="connsiteX798" fmla="*/ 65516 w 80393"/>
                <a:gd name="connsiteY798" fmla="*/ 84913 h 119708"/>
                <a:gd name="connsiteX799" fmla="*/ 65793 w 80393"/>
                <a:gd name="connsiteY799" fmla="*/ 85190 h 119708"/>
                <a:gd name="connsiteX800" fmla="*/ 65793 w 80393"/>
                <a:gd name="connsiteY800" fmla="*/ 85466 h 119708"/>
                <a:gd name="connsiteX801" fmla="*/ 66069 w 80393"/>
                <a:gd name="connsiteY801" fmla="*/ 85466 h 119708"/>
                <a:gd name="connsiteX802" fmla="*/ 66069 w 80393"/>
                <a:gd name="connsiteY802" fmla="*/ 85742 h 119708"/>
                <a:gd name="connsiteX803" fmla="*/ 66345 w 80393"/>
                <a:gd name="connsiteY803" fmla="*/ 85742 h 119708"/>
                <a:gd name="connsiteX804" fmla="*/ 66345 w 80393"/>
                <a:gd name="connsiteY804" fmla="*/ 86019 h 119708"/>
                <a:gd name="connsiteX805" fmla="*/ 66345 w 80393"/>
                <a:gd name="connsiteY805" fmla="*/ 86295 h 119708"/>
                <a:gd name="connsiteX806" fmla="*/ 66622 w 80393"/>
                <a:gd name="connsiteY806" fmla="*/ 86295 h 119708"/>
                <a:gd name="connsiteX807" fmla="*/ 66622 w 80393"/>
                <a:gd name="connsiteY807" fmla="*/ 86572 h 119708"/>
                <a:gd name="connsiteX808" fmla="*/ 66622 w 80393"/>
                <a:gd name="connsiteY808" fmla="*/ 86848 h 119708"/>
                <a:gd name="connsiteX809" fmla="*/ 66622 w 80393"/>
                <a:gd name="connsiteY809" fmla="*/ 87125 h 119708"/>
                <a:gd name="connsiteX810" fmla="*/ 66898 w 80393"/>
                <a:gd name="connsiteY810" fmla="*/ 87125 h 119708"/>
                <a:gd name="connsiteX811" fmla="*/ 66898 w 80393"/>
                <a:gd name="connsiteY811" fmla="*/ 87401 h 119708"/>
                <a:gd name="connsiteX812" fmla="*/ 66898 w 80393"/>
                <a:gd name="connsiteY812" fmla="*/ 87678 h 119708"/>
                <a:gd name="connsiteX813" fmla="*/ 66622 w 80393"/>
                <a:gd name="connsiteY813" fmla="*/ 87678 h 119708"/>
                <a:gd name="connsiteX814" fmla="*/ 66622 w 80393"/>
                <a:gd name="connsiteY814" fmla="*/ 87954 h 119708"/>
                <a:gd name="connsiteX815" fmla="*/ 66622 w 80393"/>
                <a:gd name="connsiteY815" fmla="*/ 88231 h 119708"/>
                <a:gd name="connsiteX816" fmla="*/ 66345 w 80393"/>
                <a:gd name="connsiteY816" fmla="*/ 88507 h 119708"/>
                <a:gd name="connsiteX817" fmla="*/ 66345 w 80393"/>
                <a:gd name="connsiteY817" fmla="*/ 88784 h 119708"/>
                <a:gd name="connsiteX818" fmla="*/ 66345 w 80393"/>
                <a:gd name="connsiteY818" fmla="*/ 89060 h 119708"/>
                <a:gd name="connsiteX819" fmla="*/ 66069 w 80393"/>
                <a:gd name="connsiteY819" fmla="*/ 89060 h 119708"/>
                <a:gd name="connsiteX820" fmla="*/ 66069 w 80393"/>
                <a:gd name="connsiteY820" fmla="*/ 89336 h 119708"/>
                <a:gd name="connsiteX821" fmla="*/ 66069 w 80393"/>
                <a:gd name="connsiteY821" fmla="*/ 89613 h 119708"/>
                <a:gd name="connsiteX822" fmla="*/ 66069 w 80393"/>
                <a:gd name="connsiteY822" fmla="*/ 89889 h 119708"/>
                <a:gd name="connsiteX823" fmla="*/ 65793 w 80393"/>
                <a:gd name="connsiteY823" fmla="*/ 89889 h 119708"/>
                <a:gd name="connsiteX824" fmla="*/ 65793 w 80393"/>
                <a:gd name="connsiteY824" fmla="*/ 90166 h 119708"/>
                <a:gd name="connsiteX825" fmla="*/ 66069 w 80393"/>
                <a:gd name="connsiteY825" fmla="*/ 90442 h 119708"/>
                <a:gd name="connsiteX826" fmla="*/ 66345 w 80393"/>
                <a:gd name="connsiteY826" fmla="*/ 90719 h 119708"/>
                <a:gd name="connsiteX827" fmla="*/ 66345 w 80393"/>
                <a:gd name="connsiteY827" fmla="*/ 90995 h 119708"/>
                <a:gd name="connsiteX828" fmla="*/ 66345 w 80393"/>
                <a:gd name="connsiteY828" fmla="*/ 91272 h 119708"/>
                <a:gd name="connsiteX829" fmla="*/ 66345 w 80393"/>
                <a:gd name="connsiteY829" fmla="*/ 91548 h 119708"/>
                <a:gd name="connsiteX830" fmla="*/ 66345 w 80393"/>
                <a:gd name="connsiteY830" fmla="*/ 91825 h 119708"/>
                <a:gd name="connsiteX831" fmla="*/ 66345 w 80393"/>
                <a:gd name="connsiteY831" fmla="*/ 92101 h 119708"/>
                <a:gd name="connsiteX832" fmla="*/ 66345 w 80393"/>
                <a:gd name="connsiteY832" fmla="*/ 92377 h 119708"/>
                <a:gd name="connsiteX833" fmla="*/ 66345 w 80393"/>
                <a:gd name="connsiteY833" fmla="*/ 92654 h 119708"/>
                <a:gd name="connsiteX834" fmla="*/ 66069 w 80393"/>
                <a:gd name="connsiteY834" fmla="*/ 92654 h 119708"/>
                <a:gd name="connsiteX835" fmla="*/ 66069 w 80393"/>
                <a:gd name="connsiteY835" fmla="*/ 92931 h 119708"/>
                <a:gd name="connsiteX836" fmla="*/ 65793 w 80393"/>
                <a:gd name="connsiteY836" fmla="*/ 92931 h 119708"/>
                <a:gd name="connsiteX837" fmla="*/ 65793 w 80393"/>
                <a:gd name="connsiteY837" fmla="*/ 93207 h 119708"/>
                <a:gd name="connsiteX838" fmla="*/ 65793 w 80393"/>
                <a:gd name="connsiteY838" fmla="*/ 93483 h 119708"/>
                <a:gd name="connsiteX839" fmla="*/ 65516 w 80393"/>
                <a:gd name="connsiteY839" fmla="*/ 93483 h 119708"/>
                <a:gd name="connsiteX840" fmla="*/ 65516 w 80393"/>
                <a:gd name="connsiteY840" fmla="*/ 93760 h 119708"/>
                <a:gd name="connsiteX841" fmla="*/ 65240 w 80393"/>
                <a:gd name="connsiteY841" fmla="*/ 93760 h 119708"/>
                <a:gd name="connsiteX842" fmla="*/ 65240 w 80393"/>
                <a:gd name="connsiteY842" fmla="*/ 94036 h 119708"/>
                <a:gd name="connsiteX843" fmla="*/ 65240 w 80393"/>
                <a:gd name="connsiteY843" fmla="*/ 94313 h 119708"/>
                <a:gd name="connsiteX844" fmla="*/ 64964 w 80393"/>
                <a:gd name="connsiteY844" fmla="*/ 94313 h 119708"/>
                <a:gd name="connsiteX845" fmla="*/ 64964 w 80393"/>
                <a:gd name="connsiteY845" fmla="*/ 94589 h 119708"/>
                <a:gd name="connsiteX846" fmla="*/ 64688 w 80393"/>
                <a:gd name="connsiteY846" fmla="*/ 94589 h 119708"/>
                <a:gd name="connsiteX847" fmla="*/ 64688 w 80393"/>
                <a:gd name="connsiteY847" fmla="*/ 94866 h 119708"/>
                <a:gd name="connsiteX848" fmla="*/ 64411 w 80393"/>
                <a:gd name="connsiteY848" fmla="*/ 94866 h 119708"/>
                <a:gd name="connsiteX849" fmla="*/ 64135 w 80393"/>
                <a:gd name="connsiteY849" fmla="*/ 95142 h 119708"/>
                <a:gd name="connsiteX850" fmla="*/ 64135 w 80393"/>
                <a:gd name="connsiteY850" fmla="*/ 95419 h 119708"/>
                <a:gd name="connsiteX851" fmla="*/ 64135 w 80393"/>
                <a:gd name="connsiteY851" fmla="*/ 95695 h 119708"/>
                <a:gd name="connsiteX852" fmla="*/ 63859 w 80393"/>
                <a:gd name="connsiteY852" fmla="*/ 95972 h 119708"/>
                <a:gd name="connsiteX853" fmla="*/ 63583 w 80393"/>
                <a:gd name="connsiteY853" fmla="*/ 95972 h 119708"/>
                <a:gd name="connsiteX854" fmla="*/ 63583 w 80393"/>
                <a:gd name="connsiteY854" fmla="*/ 96248 h 119708"/>
                <a:gd name="connsiteX855" fmla="*/ 63306 w 80393"/>
                <a:gd name="connsiteY855" fmla="*/ 96248 h 119708"/>
                <a:gd name="connsiteX856" fmla="*/ 63030 w 80393"/>
                <a:gd name="connsiteY856" fmla="*/ 96524 h 119708"/>
                <a:gd name="connsiteX857" fmla="*/ 62754 w 80393"/>
                <a:gd name="connsiteY857" fmla="*/ 96524 h 119708"/>
                <a:gd name="connsiteX858" fmla="*/ 62478 w 80393"/>
                <a:gd name="connsiteY858" fmla="*/ 96801 h 119708"/>
                <a:gd name="connsiteX859" fmla="*/ 62478 w 80393"/>
                <a:gd name="connsiteY859" fmla="*/ 97078 h 119708"/>
                <a:gd name="connsiteX860" fmla="*/ 62201 w 80393"/>
                <a:gd name="connsiteY860" fmla="*/ 97078 h 119708"/>
                <a:gd name="connsiteX861" fmla="*/ 62201 w 80393"/>
                <a:gd name="connsiteY861" fmla="*/ 97354 h 119708"/>
                <a:gd name="connsiteX862" fmla="*/ 62201 w 80393"/>
                <a:gd name="connsiteY862" fmla="*/ 97630 h 119708"/>
                <a:gd name="connsiteX863" fmla="*/ 62201 w 80393"/>
                <a:gd name="connsiteY863" fmla="*/ 97907 h 119708"/>
                <a:gd name="connsiteX864" fmla="*/ 61925 w 80393"/>
                <a:gd name="connsiteY864" fmla="*/ 97907 h 119708"/>
                <a:gd name="connsiteX865" fmla="*/ 61925 w 80393"/>
                <a:gd name="connsiteY865" fmla="*/ 98183 h 119708"/>
                <a:gd name="connsiteX866" fmla="*/ 61649 w 80393"/>
                <a:gd name="connsiteY866" fmla="*/ 98183 h 119708"/>
                <a:gd name="connsiteX867" fmla="*/ 61649 w 80393"/>
                <a:gd name="connsiteY867" fmla="*/ 98460 h 119708"/>
                <a:gd name="connsiteX868" fmla="*/ 61372 w 80393"/>
                <a:gd name="connsiteY868" fmla="*/ 98460 h 119708"/>
                <a:gd name="connsiteX869" fmla="*/ 61372 w 80393"/>
                <a:gd name="connsiteY869" fmla="*/ 98736 h 119708"/>
                <a:gd name="connsiteX870" fmla="*/ 61372 w 80393"/>
                <a:gd name="connsiteY870" fmla="*/ 99013 h 119708"/>
                <a:gd name="connsiteX871" fmla="*/ 61649 w 80393"/>
                <a:gd name="connsiteY871" fmla="*/ 99289 h 119708"/>
                <a:gd name="connsiteX872" fmla="*/ 61372 w 80393"/>
                <a:gd name="connsiteY872" fmla="*/ 99289 h 119708"/>
                <a:gd name="connsiteX873" fmla="*/ 61372 w 80393"/>
                <a:gd name="connsiteY873" fmla="*/ 99565 h 119708"/>
                <a:gd name="connsiteX874" fmla="*/ 61096 w 80393"/>
                <a:gd name="connsiteY874" fmla="*/ 99565 h 119708"/>
                <a:gd name="connsiteX875" fmla="*/ 61096 w 80393"/>
                <a:gd name="connsiteY875" fmla="*/ 99842 h 119708"/>
                <a:gd name="connsiteX876" fmla="*/ 60820 w 80393"/>
                <a:gd name="connsiteY876" fmla="*/ 99842 h 119708"/>
                <a:gd name="connsiteX877" fmla="*/ 60544 w 80393"/>
                <a:gd name="connsiteY877" fmla="*/ 100119 h 119708"/>
                <a:gd name="connsiteX878" fmla="*/ 60544 w 80393"/>
                <a:gd name="connsiteY878" fmla="*/ 100395 h 119708"/>
                <a:gd name="connsiteX879" fmla="*/ 60267 w 80393"/>
                <a:gd name="connsiteY879" fmla="*/ 100395 h 119708"/>
                <a:gd name="connsiteX880" fmla="*/ 60267 w 80393"/>
                <a:gd name="connsiteY880" fmla="*/ 100671 h 119708"/>
                <a:gd name="connsiteX881" fmla="*/ 59991 w 80393"/>
                <a:gd name="connsiteY881" fmla="*/ 100671 h 119708"/>
                <a:gd name="connsiteX882" fmla="*/ 59991 w 80393"/>
                <a:gd name="connsiteY882" fmla="*/ 100948 h 119708"/>
                <a:gd name="connsiteX883" fmla="*/ 59715 w 80393"/>
                <a:gd name="connsiteY883" fmla="*/ 100948 h 119708"/>
                <a:gd name="connsiteX884" fmla="*/ 59715 w 80393"/>
                <a:gd name="connsiteY884" fmla="*/ 101225 h 119708"/>
                <a:gd name="connsiteX885" fmla="*/ 59439 w 80393"/>
                <a:gd name="connsiteY885" fmla="*/ 101225 h 119708"/>
                <a:gd name="connsiteX886" fmla="*/ 59162 w 80393"/>
                <a:gd name="connsiteY886" fmla="*/ 101225 h 119708"/>
                <a:gd name="connsiteX887" fmla="*/ 58886 w 80393"/>
                <a:gd name="connsiteY887" fmla="*/ 101225 h 119708"/>
                <a:gd name="connsiteX888" fmla="*/ 58886 w 80393"/>
                <a:gd name="connsiteY888" fmla="*/ 100948 h 119708"/>
                <a:gd name="connsiteX889" fmla="*/ 58610 w 80393"/>
                <a:gd name="connsiteY889" fmla="*/ 100948 h 119708"/>
                <a:gd name="connsiteX890" fmla="*/ 58334 w 80393"/>
                <a:gd name="connsiteY890" fmla="*/ 100948 h 119708"/>
                <a:gd name="connsiteX891" fmla="*/ 58057 w 80393"/>
                <a:gd name="connsiteY891" fmla="*/ 100948 h 119708"/>
                <a:gd name="connsiteX892" fmla="*/ 58057 w 80393"/>
                <a:gd name="connsiteY892" fmla="*/ 100671 h 119708"/>
                <a:gd name="connsiteX893" fmla="*/ 57781 w 80393"/>
                <a:gd name="connsiteY893" fmla="*/ 100671 h 119708"/>
                <a:gd name="connsiteX894" fmla="*/ 57505 w 80393"/>
                <a:gd name="connsiteY894" fmla="*/ 100671 h 119708"/>
                <a:gd name="connsiteX895" fmla="*/ 57229 w 80393"/>
                <a:gd name="connsiteY895" fmla="*/ 100671 h 119708"/>
                <a:gd name="connsiteX896" fmla="*/ 56952 w 80393"/>
                <a:gd name="connsiteY896" fmla="*/ 100671 h 119708"/>
                <a:gd name="connsiteX897" fmla="*/ 56676 w 80393"/>
                <a:gd name="connsiteY897" fmla="*/ 100671 h 119708"/>
                <a:gd name="connsiteX898" fmla="*/ 56676 w 80393"/>
                <a:gd name="connsiteY898" fmla="*/ 100948 h 119708"/>
                <a:gd name="connsiteX899" fmla="*/ 56676 w 80393"/>
                <a:gd name="connsiteY899" fmla="*/ 101225 h 119708"/>
                <a:gd name="connsiteX900" fmla="*/ 56400 w 80393"/>
                <a:gd name="connsiteY900" fmla="*/ 101225 h 119708"/>
                <a:gd name="connsiteX901" fmla="*/ 56123 w 80393"/>
                <a:gd name="connsiteY901" fmla="*/ 101225 h 119708"/>
                <a:gd name="connsiteX902" fmla="*/ 55847 w 80393"/>
                <a:gd name="connsiteY902" fmla="*/ 101225 h 119708"/>
                <a:gd name="connsiteX903" fmla="*/ 55847 w 80393"/>
                <a:gd name="connsiteY903" fmla="*/ 101501 h 119708"/>
                <a:gd name="connsiteX904" fmla="*/ 55571 w 80393"/>
                <a:gd name="connsiteY904" fmla="*/ 101777 h 119708"/>
                <a:gd name="connsiteX905" fmla="*/ 55295 w 80393"/>
                <a:gd name="connsiteY905" fmla="*/ 101777 h 119708"/>
                <a:gd name="connsiteX906" fmla="*/ 55018 w 80393"/>
                <a:gd name="connsiteY906" fmla="*/ 101777 h 119708"/>
                <a:gd name="connsiteX907" fmla="*/ 55018 w 80393"/>
                <a:gd name="connsiteY907" fmla="*/ 102054 h 119708"/>
                <a:gd name="connsiteX908" fmla="*/ 54742 w 80393"/>
                <a:gd name="connsiteY908" fmla="*/ 102054 h 119708"/>
                <a:gd name="connsiteX909" fmla="*/ 54742 w 80393"/>
                <a:gd name="connsiteY909" fmla="*/ 102330 h 119708"/>
                <a:gd name="connsiteX910" fmla="*/ 54466 w 80393"/>
                <a:gd name="connsiteY910" fmla="*/ 102330 h 119708"/>
                <a:gd name="connsiteX911" fmla="*/ 54466 w 80393"/>
                <a:gd name="connsiteY911" fmla="*/ 102607 h 119708"/>
                <a:gd name="connsiteX912" fmla="*/ 54466 w 80393"/>
                <a:gd name="connsiteY912" fmla="*/ 102883 h 119708"/>
                <a:gd name="connsiteX913" fmla="*/ 54466 w 80393"/>
                <a:gd name="connsiteY913" fmla="*/ 103160 h 119708"/>
                <a:gd name="connsiteX914" fmla="*/ 54466 w 80393"/>
                <a:gd name="connsiteY914" fmla="*/ 103436 h 119708"/>
                <a:gd name="connsiteX915" fmla="*/ 54190 w 80393"/>
                <a:gd name="connsiteY915" fmla="*/ 103436 h 119708"/>
                <a:gd name="connsiteX916" fmla="*/ 54190 w 80393"/>
                <a:gd name="connsiteY916" fmla="*/ 103712 h 119708"/>
                <a:gd name="connsiteX917" fmla="*/ 54190 w 80393"/>
                <a:gd name="connsiteY917" fmla="*/ 103989 h 119708"/>
                <a:gd name="connsiteX918" fmla="*/ 54190 w 80393"/>
                <a:gd name="connsiteY918" fmla="*/ 104266 h 119708"/>
                <a:gd name="connsiteX919" fmla="*/ 54190 w 80393"/>
                <a:gd name="connsiteY919" fmla="*/ 104542 h 119708"/>
                <a:gd name="connsiteX920" fmla="*/ 53913 w 80393"/>
                <a:gd name="connsiteY920" fmla="*/ 104542 h 119708"/>
                <a:gd name="connsiteX921" fmla="*/ 53913 w 80393"/>
                <a:gd name="connsiteY921" fmla="*/ 104818 h 119708"/>
                <a:gd name="connsiteX922" fmla="*/ 53637 w 80393"/>
                <a:gd name="connsiteY922" fmla="*/ 104818 h 119708"/>
                <a:gd name="connsiteX923" fmla="*/ 53361 w 80393"/>
                <a:gd name="connsiteY923" fmla="*/ 105095 h 119708"/>
                <a:gd name="connsiteX924" fmla="*/ 53085 w 80393"/>
                <a:gd name="connsiteY924" fmla="*/ 105095 h 119708"/>
                <a:gd name="connsiteX925" fmla="*/ 53085 w 80393"/>
                <a:gd name="connsiteY925" fmla="*/ 104818 h 119708"/>
                <a:gd name="connsiteX926" fmla="*/ 52808 w 80393"/>
                <a:gd name="connsiteY926" fmla="*/ 104818 h 119708"/>
                <a:gd name="connsiteX927" fmla="*/ 52532 w 80393"/>
                <a:gd name="connsiteY927" fmla="*/ 104818 h 119708"/>
                <a:gd name="connsiteX928" fmla="*/ 52532 w 80393"/>
                <a:gd name="connsiteY928" fmla="*/ 105095 h 119708"/>
                <a:gd name="connsiteX929" fmla="*/ 52256 w 80393"/>
                <a:gd name="connsiteY929" fmla="*/ 105095 h 119708"/>
                <a:gd name="connsiteX930" fmla="*/ 51979 w 80393"/>
                <a:gd name="connsiteY930" fmla="*/ 105095 h 119708"/>
                <a:gd name="connsiteX931" fmla="*/ 51703 w 80393"/>
                <a:gd name="connsiteY931" fmla="*/ 105371 h 119708"/>
                <a:gd name="connsiteX932" fmla="*/ 51427 w 80393"/>
                <a:gd name="connsiteY932" fmla="*/ 105371 h 119708"/>
                <a:gd name="connsiteX933" fmla="*/ 51151 w 80393"/>
                <a:gd name="connsiteY933" fmla="*/ 105371 h 119708"/>
                <a:gd name="connsiteX934" fmla="*/ 51151 w 80393"/>
                <a:gd name="connsiteY934" fmla="*/ 105648 h 119708"/>
                <a:gd name="connsiteX935" fmla="*/ 50874 w 80393"/>
                <a:gd name="connsiteY935" fmla="*/ 105648 h 119708"/>
                <a:gd name="connsiteX936" fmla="*/ 50598 w 80393"/>
                <a:gd name="connsiteY936" fmla="*/ 105924 h 119708"/>
                <a:gd name="connsiteX937" fmla="*/ 50322 w 80393"/>
                <a:gd name="connsiteY937" fmla="*/ 105924 h 119708"/>
                <a:gd name="connsiteX938" fmla="*/ 50322 w 80393"/>
                <a:gd name="connsiteY938" fmla="*/ 106201 h 119708"/>
                <a:gd name="connsiteX939" fmla="*/ 50046 w 80393"/>
                <a:gd name="connsiteY939" fmla="*/ 106201 h 119708"/>
                <a:gd name="connsiteX940" fmla="*/ 50046 w 80393"/>
                <a:gd name="connsiteY940" fmla="*/ 106477 h 119708"/>
                <a:gd name="connsiteX941" fmla="*/ 50046 w 80393"/>
                <a:gd name="connsiteY941" fmla="*/ 106754 h 119708"/>
                <a:gd name="connsiteX942" fmla="*/ 49769 w 80393"/>
                <a:gd name="connsiteY942" fmla="*/ 106754 h 119708"/>
                <a:gd name="connsiteX943" fmla="*/ 49769 w 80393"/>
                <a:gd name="connsiteY943" fmla="*/ 107030 h 119708"/>
                <a:gd name="connsiteX944" fmla="*/ 49493 w 80393"/>
                <a:gd name="connsiteY944" fmla="*/ 107030 h 119708"/>
                <a:gd name="connsiteX945" fmla="*/ 49493 w 80393"/>
                <a:gd name="connsiteY945" fmla="*/ 107307 h 119708"/>
                <a:gd name="connsiteX946" fmla="*/ 49493 w 80393"/>
                <a:gd name="connsiteY946" fmla="*/ 107583 h 119708"/>
                <a:gd name="connsiteX947" fmla="*/ 49493 w 80393"/>
                <a:gd name="connsiteY947" fmla="*/ 107859 h 119708"/>
                <a:gd name="connsiteX948" fmla="*/ 49217 w 80393"/>
                <a:gd name="connsiteY948" fmla="*/ 107859 h 119708"/>
                <a:gd name="connsiteX949" fmla="*/ 49217 w 80393"/>
                <a:gd name="connsiteY949" fmla="*/ 108136 h 119708"/>
                <a:gd name="connsiteX950" fmla="*/ 49217 w 80393"/>
                <a:gd name="connsiteY950" fmla="*/ 108412 h 119708"/>
                <a:gd name="connsiteX951" fmla="*/ 48941 w 80393"/>
                <a:gd name="connsiteY951" fmla="*/ 108412 h 119708"/>
                <a:gd name="connsiteX952" fmla="*/ 48941 w 80393"/>
                <a:gd name="connsiteY952" fmla="*/ 108689 h 119708"/>
                <a:gd name="connsiteX953" fmla="*/ 48941 w 80393"/>
                <a:gd name="connsiteY953" fmla="*/ 108965 h 119708"/>
                <a:gd name="connsiteX954" fmla="*/ 48664 w 80393"/>
                <a:gd name="connsiteY954" fmla="*/ 108965 h 119708"/>
                <a:gd name="connsiteX955" fmla="*/ 48664 w 80393"/>
                <a:gd name="connsiteY955" fmla="*/ 109242 h 119708"/>
                <a:gd name="connsiteX956" fmla="*/ 48664 w 80393"/>
                <a:gd name="connsiteY956" fmla="*/ 109518 h 119708"/>
                <a:gd name="connsiteX957" fmla="*/ 48388 w 80393"/>
                <a:gd name="connsiteY957" fmla="*/ 109518 h 119708"/>
                <a:gd name="connsiteX958" fmla="*/ 48388 w 80393"/>
                <a:gd name="connsiteY958" fmla="*/ 109795 h 119708"/>
                <a:gd name="connsiteX959" fmla="*/ 48388 w 80393"/>
                <a:gd name="connsiteY959" fmla="*/ 110071 h 119708"/>
                <a:gd name="connsiteX960" fmla="*/ 48388 w 80393"/>
                <a:gd name="connsiteY960" fmla="*/ 110348 h 119708"/>
                <a:gd name="connsiteX961" fmla="*/ 48388 w 80393"/>
                <a:gd name="connsiteY961" fmla="*/ 110624 h 119708"/>
                <a:gd name="connsiteX962" fmla="*/ 48112 w 80393"/>
                <a:gd name="connsiteY962" fmla="*/ 110624 h 119708"/>
                <a:gd name="connsiteX963" fmla="*/ 48112 w 80393"/>
                <a:gd name="connsiteY963" fmla="*/ 110901 h 119708"/>
                <a:gd name="connsiteX964" fmla="*/ 48112 w 80393"/>
                <a:gd name="connsiteY964" fmla="*/ 111177 h 119708"/>
                <a:gd name="connsiteX965" fmla="*/ 48112 w 80393"/>
                <a:gd name="connsiteY965" fmla="*/ 111454 h 119708"/>
                <a:gd name="connsiteX966" fmla="*/ 48112 w 80393"/>
                <a:gd name="connsiteY966" fmla="*/ 111730 h 119708"/>
                <a:gd name="connsiteX967" fmla="*/ 48112 w 80393"/>
                <a:gd name="connsiteY967" fmla="*/ 112006 h 119708"/>
                <a:gd name="connsiteX968" fmla="*/ 48388 w 80393"/>
                <a:gd name="connsiteY968" fmla="*/ 112283 h 119708"/>
                <a:gd name="connsiteX969" fmla="*/ 48388 w 80393"/>
                <a:gd name="connsiteY969" fmla="*/ 112559 h 119708"/>
                <a:gd name="connsiteX970" fmla="*/ 48388 w 80393"/>
                <a:gd name="connsiteY970" fmla="*/ 112836 h 119708"/>
                <a:gd name="connsiteX971" fmla="*/ 48664 w 80393"/>
                <a:gd name="connsiteY971" fmla="*/ 113112 h 119708"/>
                <a:gd name="connsiteX972" fmla="*/ 48664 w 80393"/>
                <a:gd name="connsiteY972" fmla="*/ 113389 h 119708"/>
                <a:gd name="connsiteX973" fmla="*/ 48664 w 80393"/>
                <a:gd name="connsiteY973" fmla="*/ 113665 h 119708"/>
                <a:gd name="connsiteX974" fmla="*/ 48664 w 80393"/>
                <a:gd name="connsiteY974" fmla="*/ 113942 h 119708"/>
                <a:gd name="connsiteX975" fmla="*/ 48664 w 80393"/>
                <a:gd name="connsiteY975" fmla="*/ 114218 h 119708"/>
                <a:gd name="connsiteX976" fmla="*/ 48664 w 80393"/>
                <a:gd name="connsiteY976" fmla="*/ 114495 h 119708"/>
                <a:gd name="connsiteX977" fmla="*/ 48664 w 80393"/>
                <a:gd name="connsiteY977" fmla="*/ 114771 h 119708"/>
                <a:gd name="connsiteX978" fmla="*/ 48388 w 80393"/>
                <a:gd name="connsiteY978" fmla="*/ 115048 h 119708"/>
                <a:gd name="connsiteX979" fmla="*/ 48388 w 80393"/>
                <a:gd name="connsiteY979" fmla="*/ 115324 h 119708"/>
                <a:gd name="connsiteX980" fmla="*/ 48664 w 80393"/>
                <a:gd name="connsiteY980" fmla="*/ 115324 h 119708"/>
                <a:gd name="connsiteX981" fmla="*/ 48664 w 80393"/>
                <a:gd name="connsiteY981" fmla="*/ 115600 h 119708"/>
                <a:gd name="connsiteX982" fmla="*/ 48664 w 80393"/>
                <a:gd name="connsiteY982" fmla="*/ 115877 h 119708"/>
                <a:gd name="connsiteX983" fmla="*/ 48388 w 80393"/>
                <a:gd name="connsiteY983" fmla="*/ 115877 h 119708"/>
                <a:gd name="connsiteX984" fmla="*/ 48388 w 80393"/>
                <a:gd name="connsiteY984" fmla="*/ 116153 h 119708"/>
                <a:gd name="connsiteX985" fmla="*/ 48112 w 80393"/>
                <a:gd name="connsiteY985" fmla="*/ 116153 h 119708"/>
                <a:gd name="connsiteX986" fmla="*/ 48112 w 80393"/>
                <a:gd name="connsiteY986" fmla="*/ 116430 h 119708"/>
                <a:gd name="connsiteX987" fmla="*/ 47835 w 80393"/>
                <a:gd name="connsiteY987" fmla="*/ 116706 h 119708"/>
                <a:gd name="connsiteX988" fmla="*/ 47835 w 80393"/>
                <a:gd name="connsiteY988" fmla="*/ 116983 h 119708"/>
                <a:gd name="connsiteX989" fmla="*/ 47835 w 80393"/>
                <a:gd name="connsiteY989" fmla="*/ 117259 h 119708"/>
                <a:gd name="connsiteX990" fmla="*/ 47835 w 80393"/>
                <a:gd name="connsiteY990" fmla="*/ 117536 h 119708"/>
                <a:gd name="connsiteX991" fmla="*/ 47007 w 80393"/>
                <a:gd name="connsiteY991" fmla="*/ 117536 h 119708"/>
                <a:gd name="connsiteX992" fmla="*/ 46730 w 80393"/>
                <a:gd name="connsiteY992" fmla="*/ 117536 h 119708"/>
                <a:gd name="connsiteX993" fmla="*/ 46178 w 80393"/>
                <a:gd name="connsiteY993" fmla="*/ 117536 h 119708"/>
                <a:gd name="connsiteX994" fmla="*/ 45626 w 80393"/>
                <a:gd name="connsiteY994" fmla="*/ 117259 h 119708"/>
                <a:gd name="connsiteX995" fmla="*/ 45349 w 80393"/>
                <a:gd name="connsiteY995" fmla="*/ 116983 h 119708"/>
                <a:gd name="connsiteX996" fmla="*/ 44797 w 80393"/>
                <a:gd name="connsiteY996" fmla="*/ 116983 h 119708"/>
                <a:gd name="connsiteX997" fmla="*/ 44244 w 80393"/>
                <a:gd name="connsiteY997" fmla="*/ 116983 h 119708"/>
                <a:gd name="connsiteX998" fmla="*/ 43691 w 80393"/>
                <a:gd name="connsiteY998" fmla="*/ 117259 h 119708"/>
                <a:gd name="connsiteX999" fmla="*/ 43139 w 80393"/>
                <a:gd name="connsiteY999" fmla="*/ 117536 h 119708"/>
                <a:gd name="connsiteX1000" fmla="*/ 42586 w 80393"/>
                <a:gd name="connsiteY1000" fmla="*/ 117536 h 119708"/>
                <a:gd name="connsiteX1001" fmla="*/ 41758 w 80393"/>
                <a:gd name="connsiteY1001" fmla="*/ 117812 h 119708"/>
                <a:gd name="connsiteX1002" fmla="*/ 41482 w 80393"/>
                <a:gd name="connsiteY1002" fmla="*/ 117812 h 119708"/>
                <a:gd name="connsiteX1003" fmla="*/ 41205 w 80393"/>
                <a:gd name="connsiteY1003" fmla="*/ 117812 h 119708"/>
                <a:gd name="connsiteX1004" fmla="*/ 40929 w 80393"/>
                <a:gd name="connsiteY1004" fmla="*/ 118089 h 119708"/>
                <a:gd name="connsiteX1005" fmla="*/ 40929 w 80393"/>
                <a:gd name="connsiteY1005" fmla="*/ 118365 h 119708"/>
                <a:gd name="connsiteX1006" fmla="*/ 40929 w 80393"/>
                <a:gd name="connsiteY1006" fmla="*/ 118642 h 119708"/>
                <a:gd name="connsiteX1007" fmla="*/ 40653 w 80393"/>
                <a:gd name="connsiteY1007" fmla="*/ 118642 h 119708"/>
                <a:gd name="connsiteX1008" fmla="*/ 40376 w 80393"/>
                <a:gd name="connsiteY1008" fmla="*/ 118642 h 119708"/>
                <a:gd name="connsiteX1009" fmla="*/ 40376 w 80393"/>
                <a:gd name="connsiteY1009" fmla="*/ 118918 h 119708"/>
                <a:gd name="connsiteX1010" fmla="*/ 40376 w 80393"/>
                <a:gd name="connsiteY1010" fmla="*/ 119195 h 119708"/>
                <a:gd name="connsiteX1011" fmla="*/ 40100 w 80393"/>
                <a:gd name="connsiteY1011" fmla="*/ 119195 h 119708"/>
                <a:gd name="connsiteX1012" fmla="*/ 39824 w 80393"/>
                <a:gd name="connsiteY1012" fmla="*/ 119195 h 119708"/>
                <a:gd name="connsiteX1013" fmla="*/ 39547 w 80393"/>
                <a:gd name="connsiteY1013" fmla="*/ 119195 h 119708"/>
                <a:gd name="connsiteX1014" fmla="*/ 39271 w 80393"/>
                <a:gd name="connsiteY1014" fmla="*/ 119471 h 119708"/>
                <a:gd name="connsiteX1015" fmla="*/ 38995 w 80393"/>
                <a:gd name="connsiteY1015" fmla="*/ 119747 h 119708"/>
                <a:gd name="connsiteX1016" fmla="*/ 38719 w 80393"/>
                <a:gd name="connsiteY1016" fmla="*/ 119747 h 119708"/>
                <a:gd name="connsiteX1017" fmla="*/ 38442 w 80393"/>
                <a:gd name="connsiteY1017" fmla="*/ 119747 h 119708"/>
                <a:gd name="connsiteX1018" fmla="*/ 38442 w 80393"/>
                <a:gd name="connsiteY1018" fmla="*/ 119471 h 119708"/>
                <a:gd name="connsiteX1019" fmla="*/ 38442 w 80393"/>
                <a:gd name="connsiteY1019" fmla="*/ 119195 h 119708"/>
                <a:gd name="connsiteX1020" fmla="*/ 38442 w 80393"/>
                <a:gd name="connsiteY1020" fmla="*/ 118918 h 119708"/>
                <a:gd name="connsiteX1021" fmla="*/ 38442 w 80393"/>
                <a:gd name="connsiteY1021" fmla="*/ 118642 h 119708"/>
                <a:gd name="connsiteX1022" fmla="*/ 38719 w 80393"/>
                <a:gd name="connsiteY1022" fmla="*/ 118642 h 119708"/>
                <a:gd name="connsiteX1023" fmla="*/ 38719 w 80393"/>
                <a:gd name="connsiteY1023" fmla="*/ 118365 h 119708"/>
                <a:gd name="connsiteX1024" fmla="*/ 38719 w 80393"/>
                <a:gd name="connsiteY1024" fmla="*/ 118089 h 119708"/>
                <a:gd name="connsiteX1025" fmla="*/ 38719 w 80393"/>
                <a:gd name="connsiteY1025" fmla="*/ 117812 h 119708"/>
                <a:gd name="connsiteX1026" fmla="*/ 38719 w 80393"/>
                <a:gd name="connsiteY1026" fmla="*/ 117536 h 119708"/>
                <a:gd name="connsiteX1027" fmla="*/ 38719 w 80393"/>
                <a:gd name="connsiteY1027" fmla="*/ 117259 h 119708"/>
                <a:gd name="connsiteX1028" fmla="*/ 38719 w 80393"/>
                <a:gd name="connsiteY1028" fmla="*/ 116983 h 119708"/>
                <a:gd name="connsiteX1029" fmla="*/ 38995 w 80393"/>
                <a:gd name="connsiteY1029" fmla="*/ 116706 h 119708"/>
                <a:gd name="connsiteX1030" fmla="*/ 38995 w 80393"/>
                <a:gd name="connsiteY1030" fmla="*/ 116430 h 119708"/>
                <a:gd name="connsiteX1031" fmla="*/ 39271 w 80393"/>
                <a:gd name="connsiteY1031" fmla="*/ 116430 h 119708"/>
                <a:gd name="connsiteX1032" fmla="*/ 39271 w 80393"/>
                <a:gd name="connsiteY1032" fmla="*/ 116153 h 119708"/>
                <a:gd name="connsiteX1033" fmla="*/ 39271 w 80393"/>
                <a:gd name="connsiteY1033" fmla="*/ 115877 h 119708"/>
                <a:gd name="connsiteX1034" fmla="*/ 38995 w 80393"/>
                <a:gd name="connsiteY1034" fmla="*/ 115600 h 119708"/>
                <a:gd name="connsiteX1035" fmla="*/ 38995 w 80393"/>
                <a:gd name="connsiteY1035" fmla="*/ 115324 h 119708"/>
                <a:gd name="connsiteX1036" fmla="*/ 38995 w 80393"/>
                <a:gd name="connsiteY1036" fmla="*/ 115048 h 119708"/>
                <a:gd name="connsiteX1037" fmla="*/ 38719 w 80393"/>
                <a:gd name="connsiteY1037" fmla="*/ 115048 h 119708"/>
                <a:gd name="connsiteX1038" fmla="*/ 38719 w 80393"/>
                <a:gd name="connsiteY1038" fmla="*/ 114771 h 119708"/>
                <a:gd name="connsiteX1039" fmla="*/ 38719 w 80393"/>
                <a:gd name="connsiteY1039" fmla="*/ 114495 h 119708"/>
                <a:gd name="connsiteX1040" fmla="*/ 38442 w 80393"/>
                <a:gd name="connsiteY1040" fmla="*/ 114495 h 119708"/>
                <a:gd name="connsiteX1041" fmla="*/ 38442 w 80393"/>
                <a:gd name="connsiteY1041" fmla="*/ 114218 h 119708"/>
                <a:gd name="connsiteX1042" fmla="*/ 38166 w 80393"/>
                <a:gd name="connsiteY1042" fmla="*/ 114218 h 119708"/>
                <a:gd name="connsiteX1043" fmla="*/ 38166 w 80393"/>
                <a:gd name="connsiteY1043" fmla="*/ 113942 h 119708"/>
                <a:gd name="connsiteX1044" fmla="*/ 37890 w 80393"/>
                <a:gd name="connsiteY1044" fmla="*/ 113942 h 119708"/>
                <a:gd name="connsiteX1045" fmla="*/ 37614 w 80393"/>
                <a:gd name="connsiteY1045" fmla="*/ 113942 h 119708"/>
                <a:gd name="connsiteX1046" fmla="*/ 37338 w 80393"/>
                <a:gd name="connsiteY1046" fmla="*/ 113942 h 119708"/>
                <a:gd name="connsiteX1047" fmla="*/ 37338 w 80393"/>
                <a:gd name="connsiteY1047" fmla="*/ 114218 h 119708"/>
                <a:gd name="connsiteX1048" fmla="*/ 37061 w 80393"/>
                <a:gd name="connsiteY1048" fmla="*/ 114218 h 119708"/>
                <a:gd name="connsiteX1049" fmla="*/ 36785 w 80393"/>
                <a:gd name="connsiteY1049" fmla="*/ 114218 h 119708"/>
                <a:gd name="connsiteX1050" fmla="*/ 36785 w 80393"/>
                <a:gd name="connsiteY1050" fmla="*/ 114495 h 119708"/>
                <a:gd name="connsiteX1051" fmla="*/ 36509 w 80393"/>
                <a:gd name="connsiteY1051" fmla="*/ 114495 h 119708"/>
                <a:gd name="connsiteX1052" fmla="*/ 36509 w 80393"/>
                <a:gd name="connsiteY1052" fmla="*/ 114771 h 119708"/>
                <a:gd name="connsiteX1053" fmla="*/ 36232 w 80393"/>
                <a:gd name="connsiteY1053" fmla="*/ 114771 h 119708"/>
                <a:gd name="connsiteX1054" fmla="*/ 36232 w 80393"/>
                <a:gd name="connsiteY1054" fmla="*/ 115048 h 119708"/>
                <a:gd name="connsiteX1055" fmla="*/ 35956 w 80393"/>
                <a:gd name="connsiteY1055" fmla="*/ 115048 h 119708"/>
                <a:gd name="connsiteX1056" fmla="*/ 35956 w 80393"/>
                <a:gd name="connsiteY1056" fmla="*/ 115324 h 119708"/>
                <a:gd name="connsiteX1057" fmla="*/ 35956 w 80393"/>
                <a:gd name="connsiteY1057" fmla="*/ 115600 h 119708"/>
                <a:gd name="connsiteX1058" fmla="*/ 35956 w 80393"/>
                <a:gd name="connsiteY1058" fmla="*/ 115877 h 119708"/>
                <a:gd name="connsiteX1059" fmla="*/ 35956 w 80393"/>
                <a:gd name="connsiteY1059" fmla="*/ 116153 h 119708"/>
                <a:gd name="connsiteX1060" fmla="*/ 35956 w 80393"/>
                <a:gd name="connsiteY1060" fmla="*/ 116430 h 119708"/>
                <a:gd name="connsiteX1061" fmla="*/ 35680 w 80393"/>
                <a:gd name="connsiteY1061" fmla="*/ 116706 h 119708"/>
                <a:gd name="connsiteX1062" fmla="*/ 35680 w 80393"/>
                <a:gd name="connsiteY1062" fmla="*/ 116983 h 119708"/>
                <a:gd name="connsiteX1063" fmla="*/ 35404 w 80393"/>
                <a:gd name="connsiteY1063" fmla="*/ 116983 h 119708"/>
                <a:gd name="connsiteX1064" fmla="*/ 35404 w 80393"/>
                <a:gd name="connsiteY1064" fmla="*/ 117259 h 119708"/>
                <a:gd name="connsiteX1065" fmla="*/ 35404 w 80393"/>
                <a:gd name="connsiteY1065" fmla="*/ 117536 h 119708"/>
                <a:gd name="connsiteX1066" fmla="*/ 35127 w 80393"/>
                <a:gd name="connsiteY1066" fmla="*/ 117536 h 119708"/>
                <a:gd name="connsiteX1067" fmla="*/ 35127 w 80393"/>
                <a:gd name="connsiteY1067" fmla="*/ 117812 h 119708"/>
                <a:gd name="connsiteX1068" fmla="*/ 34851 w 80393"/>
                <a:gd name="connsiteY1068" fmla="*/ 117812 h 119708"/>
                <a:gd name="connsiteX1069" fmla="*/ 34575 w 80393"/>
                <a:gd name="connsiteY1069" fmla="*/ 117536 h 119708"/>
                <a:gd name="connsiteX1070" fmla="*/ 34575 w 80393"/>
                <a:gd name="connsiteY1070" fmla="*/ 117259 h 119708"/>
                <a:gd name="connsiteX1071" fmla="*/ 34575 w 80393"/>
                <a:gd name="connsiteY1071" fmla="*/ 116983 h 119708"/>
                <a:gd name="connsiteX1072" fmla="*/ 34851 w 80393"/>
                <a:gd name="connsiteY1072" fmla="*/ 116983 h 119708"/>
                <a:gd name="connsiteX1073" fmla="*/ 34851 w 80393"/>
                <a:gd name="connsiteY1073" fmla="*/ 116706 h 119708"/>
                <a:gd name="connsiteX1074" fmla="*/ 34851 w 80393"/>
                <a:gd name="connsiteY1074" fmla="*/ 116430 h 119708"/>
                <a:gd name="connsiteX1075" fmla="*/ 34851 w 80393"/>
                <a:gd name="connsiteY1075" fmla="*/ 116153 h 119708"/>
                <a:gd name="connsiteX1076" fmla="*/ 34575 w 80393"/>
                <a:gd name="connsiteY1076" fmla="*/ 115877 h 119708"/>
                <a:gd name="connsiteX1077" fmla="*/ 34575 w 80393"/>
                <a:gd name="connsiteY1077" fmla="*/ 115600 h 119708"/>
                <a:gd name="connsiteX1078" fmla="*/ 34298 w 80393"/>
                <a:gd name="connsiteY1078" fmla="*/ 115600 h 119708"/>
                <a:gd name="connsiteX1079" fmla="*/ 34022 w 80393"/>
                <a:gd name="connsiteY1079" fmla="*/ 115600 h 119708"/>
                <a:gd name="connsiteX1080" fmla="*/ 34022 w 80393"/>
                <a:gd name="connsiteY1080" fmla="*/ 115877 h 119708"/>
                <a:gd name="connsiteX1081" fmla="*/ 33746 w 80393"/>
                <a:gd name="connsiteY1081" fmla="*/ 115877 h 119708"/>
                <a:gd name="connsiteX1082" fmla="*/ 33470 w 80393"/>
                <a:gd name="connsiteY1082" fmla="*/ 115877 h 119708"/>
                <a:gd name="connsiteX1083" fmla="*/ 33194 w 80393"/>
                <a:gd name="connsiteY1083" fmla="*/ 115600 h 119708"/>
                <a:gd name="connsiteX1084" fmla="*/ 32917 w 80393"/>
                <a:gd name="connsiteY1084" fmla="*/ 115600 h 119708"/>
                <a:gd name="connsiteX1085" fmla="*/ 32917 w 80393"/>
                <a:gd name="connsiteY1085" fmla="*/ 115324 h 119708"/>
                <a:gd name="connsiteX1086" fmla="*/ 32641 w 80393"/>
                <a:gd name="connsiteY1086" fmla="*/ 115324 h 119708"/>
                <a:gd name="connsiteX1087" fmla="*/ 32365 w 80393"/>
                <a:gd name="connsiteY1087" fmla="*/ 115324 h 119708"/>
                <a:gd name="connsiteX1088" fmla="*/ 32365 w 80393"/>
                <a:gd name="connsiteY1088" fmla="*/ 115048 h 119708"/>
                <a:gd name="connsiteX1089" fmla="*/ 32088 w 80393"/>
                <a:gd name="connsiteY1089" fmla="*/ 115048 h 119708"/>
                <a:gd name="connsiteX1090" fmla="*/ 32088 w 80393"/>
                <a:gd name="connsiteY1090" fmla="*/ 114771 h 119708"/>
                <a:gd name="connsiteX1091" fmla="*/ 31812 w 80393"/>
                <a:gd name="connsiteY1091" fmla="*/ 114771 h 119708"/>
                <a:gd name="connsiteX1092" fmla="*/ 31536 w 80393"/>
                <a:gd name="connsiteY1092" fmla="*/ 114771 h 119708"/>
                <a:gd name="connsiteX1093" fmla="*/ 31536 w 80393"/>
                <a:gd name="connsiteY1093" fmla="*/ 114495 h 119708"/>
                <a:gd name="connsiteX1094" fmla="*/ 31260 w 80393"/>
                <a:gd name="connsiteY1094" fmla="*/ 114495 h 119708"/>
                <a:gd name="connsiteX1095" fmla="*/ 30983 w 80393"/>
                <a:gd name="connsiteY1095" fmla="*/ 114771 h 119708"/>
                <a:gd name="connsiteX1096" fmla="*/ 30707 w 80393"/>
                <a:gd name="connsiteY1096" fmla="*/ 114771 h 119708"/>
                <a:gd name="connsiteX1097" fmla="*/ 30707 w 80393"/>
                <a:gd name="connsiteY1097" fmla="*/ 115048 h 119708"/>
                <a:gd name="connsiteX1098" fmla="*/ 30431 w 80393"/>
                <a:gd name="connsiteY1098" fmla="*/ 115048 h 119708"/>
                <a:gd name="connsiteX1099" fmla="*/ 30154 w 80393"/>
                <a:gd name="connsiteY1099" fmla="*/ 115324 h 119708"/>
                <a:gd name="connsiteX1100" fmla="*/ 29878 w 80393"/>
                <a:gd name="connsiteY1100" fmla="*/ 115324 h 119708"/>
                <a:gd name="connsiteX1101" fmla="*/ 29878 w 80393"/>
                <a:gd name="connsiteY1101" fmla="*/ 115600 h 119708"/>
                <a:gd name="connsiteX1102" fmla="*/ 29602 w 80393"/>
                <a:gd name="connsiteY1102" fmla="*/ 115600 h 119708"/>
                <a:gd name="connsiteX1103" fmla="*/ 29602 w 80393"/>
                <a:gd name="connsiteY1103" fmla="*/ 115877 h 119708"/>
                <a:gd name="connsiteX1104" fmla="*/ 29326 w 80393"/>
                <a:gd name="connsiteY1104" fmla="*/ 115877 h 119708"/>
                <a:gd name="connsiteX1105" fmla="*/ 29326 w 80393"/>
                <a:gd name="connsiteY1105" fmla="*/ 116153 h 119708"/>
                <a:gd name="connsiteX1106" fmla="*/ 29050 w 80393"/>
                <a:gd name="connsiteY1106" fmla="*/ 116153 h 119708"/>
                <a:gd name="connsiteX1107" fmla="*/ 28773 w 80393"/>
                <a:gd name="connsiteY1107" fmla="*/ 116153 h 119708"/>
                <a:gd name="connsiteX1108" fmla="*/ 28497 w 80393"/>
                <a:gd name="connsiteY1108" fmla="*/ 115877 h 119708"/>
                <a:gd name="connsiteX1109" fmla="*/ 28221 w 80393"/>
                <a:gd name="connsiteY1109" fmla="*/ 115877 h 119708"/>
                <a:gd name="connsiteX1110" fmla="*/ 28221 w 80393"/>
                <a:gd name="connsiteY1110" fmla="*/ 115600 h 119708"/>
                <a:gd name="connsiteX1111" fmla="*/ 27944 w 80393"/>
                <a:gd name="connsiteY1111" fmla="*/ 115600 h 119708"/>
                <a:gd name="connsiteX1112" fmla="*/ 27944 w 80393"/>
                <a:gd name="connsiteY1112" fmla="*/ 115324 h 119708"/>
                <a:gd name="connsiteX1113" fmla="*/ 27944 w 80393"/>
                <a:gd name="connsiteY1113" fmla="*/ 115048 h 119708"/>
                <a:gd name="connsiteX1114" fmla="*/ 27668 w 80393"/>
                <a:gd name="connsiteY1114" fmla="*/ 115048 h 119708"/>
                <a:gd name="connsiteX1115" fmla="*/ 27392 w 80393"/>
                <a:gd name="connsiteY1115" fmla="*/ 115048 h 119708"/>
                <a:gd name="connsiteX1116" fmla="*/ 27392 w 80393"/>
                <a:gd name="connsiteY1116" fmla="*/ 114771 h 119708"/>
                <a:gd name="connsiteX1117" fmla="*/ 27116 w 80393"/>
                <a:gd name="connsiteY1117" fmla="*/ 114771 h 119708"/>
                <a:gd name="connsiteX1118" fmla="*/ 27116 w 80393"/>
                <a:gd name="connsiteY1118" fmla="*/ 114495 h 119708"/>
                <a:gd name="connsiteX1119" fmla="*/ 26839 w 80393"/>
                <a:gd name="connsiteY1119" fmla="*/ 114495 h 119708"/>
                <a:gd name="connsiteX1120" fmla="*/ 26839 w 80393"/>
                <a:gd name="connsiteY1120" fmla="*/ 114218 h 119708"/>
                <a:gd name="connsiteX1121" fmla="*/ 26563 w 80393"/>
                <a:gd name="connsiteY1121" fmla="*/ 114218 h 119708"/>
                <a:gd name="connsiteX1122" fmla="*/ 26563 w 80393"/>
                <a:gd name="connsiteY1122" fmla="*/ 113942 h 119708"/>
                <a:gd name="connsiteX1123" fmla="*/ 26563 w 80393"/>
                <a:gd name="connsiteY1123" fmla="*/ 113665 h 119708"/>
                <a:gd name="connsiteX1124" fmla="*/ 26563 w 80393"/>
                <a:gd name="connsiteY1124" fmla="*/ 113389 h 119708"/>
                <a:gd name="connsiteX1125" fmla="*/ 26563 w 80393"/>
                <a:gd name="connsiteY1125" fmla="*/ 113112 h 119708"/>
                <a:gd name="connsiteX1126" fmla="*/ 26563 w 80393"/>
                <a:gd name="connsiteY1126" fmla="*/ 112836 h 119708"/>
                <a:gd name="connsiteX1127" fmla="*/ 26563 w 80393"/>
                <a:gd name="connsiteY1127" fmla="*/ 112559 h 119708"/>
                <a:gd name="connsiteX1128" fmla="*/ 26563 w 80393"/>
                <a:gd name="connsiteY1128" fmla="*/ 112283 h 119708"/>
                <a:gd name="connsiteX1129" fmla="*/ 26287 w 80393"/>
                <a:gd name="connsiteY1129" fmla="*/ 112283 h 119708"/>
                <a:gd name="connsiteX1130" fmla="*/ 26287 w 80393"/>
                <a:gd name="connsiteY1130" fmla="*/ 112006 h 119708"/>
                <a:gd name="connsiteX1131" fmla="*/ 26287 w 80393"/>
                <a:gd name="connsiteY1131" fmla="*/ 111730 h 119708"/>
                <a:gd name="connsiteX1132" fmla="*/ 26010 w 80393"/>
                <a:gd name="connsiteY1132" fmla="*/ 111730 h 119708"/>
                <a:gd name="connsiteX1133" fmla="*/ 26010 w 80393"/>
                <a:gd name="connsiteY1133" fmla="*/ 111454 h 119708"/>
                <a:gd name="connsiteX1134" fmla="*/ 26010 w 80393"/>
                <a:gd name="connsiteY1134" fmla="*/ 111177 h 119708"/>
                <a:gd name="connsiteX1135" fmla="*/ 26010 w 80393"/>
                <a:gd name="connsiteY1135" fmla="*/ 110901 h 119708"/>
                <a:gd name="connsiteX1136" fmla="*/ 25734 w 80393"/>
                <a:gd name="connsiteY1136" fmla="*/ 110901 h 119708"/>
                <a:gd name="connsiteX1137" fmla="*/ 25734 w 80393"/>
                <a:gd name="connsiteY1137" fmla="*/ 110624 h 119708"/>
                <a:gd name="connsiteX1138" fmla="*/ 25458 w 80393"/>
                <a:gd name="connsiteY1138" fmla="*/ 110624 h 119708"/>
                <a:gd name="connsiteX1139" fmla="*/ 25458 w 80393"/>
                <a:gd name="connsiteY1139" fmla="*/ 110348 h 119708"/>
                <a:gd name="connsiteX1140" fmla="*/ 25458 w 80393"/>
                <a:gd name="connsiteY1140" fmla="*/ 110071 h 119708"/>
                <a:gd name="connsiteX1141" fmla="*/ 25182 w 80393"/>
                <a:gd name="connsiteY1141" fmla="*/ 110071 h 119708"/>
                <a:gd name="connsiteX1142" fmla="*/ 25182 w 80393"/>
                <a:gd name="connsiteY1142" fmla="*/ 109795 h 119708"/>
                <a:gd name="connsiteX1143" fmla="*/ 24906 w 80393"/>
                <a:gd name="connsiteY1143" fmla="*/ 109518 h 119708"/>
                <a:gd name="connsiteX1144" fmla="*/ 24906 w 80393"/>
                <a:gd name="connsiteY1144" fmla="*/ 109242 h 119708"/>
                <a:gd name="connsiteX1145" fmla="*/ 24906 w 80393"/>
                <a:gd name="connsiteY1145" fmla="*/ 108965 h 119708"/>
                <a:gd name="connsiteX1146" fmla="*/ 24906 w 80393"/>
                <a:gd name="connsiteY1146" fmla="*/ 108689 h 119708"/>
                <a:gd name="connsiteX1147" fmla="*/ 24629 w 80393"/>
                <a:gd name="connsiteY1147" fmla="*/ 108689 h 119708"/>
                <a:gd name="connsiteX1148" fmla="*/ 24629 w 80393"/>
                <a:gd name="connsiteY1148" fmla="*/ 108412 h 119708"/>
                <a:gd name="connsiteX1149" fmla="*/ 24629 w 80393"/>
                <a:gd name="connsiteY1149" fmla="*/ 108136 h 119708"/>
                <a:gd name="connsiteX1150" fmla="*/ 24353 w 80393"/>
                <a:gd name="connsiteY1150" fmla="*/ 107859 h 119708"/>
                <a:gd name="connsiteX1151" fmla="*/ 24353 w 80393"/>
                <a:gd name="connsiteY1151" fmla="*/ 107583 h 119708"/>
                <a:gd name="connsiteX1152" fmla="*/ 24077 w 80393"/>
                <a:gd name="connsiteY1152" fmla="*/ 107583 h 119708"/>
                <a:gd name="connsiteX1153" fmla="*/ 24077 w 80393"/>
                <a:gd name="connsiteY1153" fmla="*/ 107307 h 119708"/>
                <a:gd name="connsiteX1154" fmla="*/ 23801 w 80393"/>
                <a:gd name="connsiteY1154" fmla="*/ 107307 h 119708"/>
                <a:gd name="connsiteX1155" fmla="*/ 23801 w 80393"/>
                <a:gd name="connsiteY1155" fmla="*/ 107030 h 119708"/>
                <a:gd name="connsiteX1156" fmla="*/ 23524 w 80393"/>
                <a:gd name="connsiteY1156" fmla="*/ 107030 h 119708"/>
                <a:gd name="connsiteX1157" fmla="*/ 23248 w 80393"/>
                <a:gd name="connsiteY1157" fmla="*/ 107030 h 119708"/>
                <a:gd name="connsiteX1158" fmla="*/ 22972 w 80393"/>
                <a:gd name="connsiteY1158" fmla="*/ 107030 h 119708"/>
                <a:gd name="connsiteX1159" fmla="*/ 22695 w 80393"/>
                <a:gd name="connsiteY1159" fmla="*/ 107030 h 119708"/>
                <a:gd name="connsiteX1160" fmla="*/ 22419 w 80393"/>
                <a:gd name="connsiteY1160" fmla="*/ 107307 h 119708"/>
                <a:gd name="connsiteX1161" fmla="*/ 22143 w 80393"/>
                <a:gd name="connsiteY1161" fmla="*/ 107307 h 119708"/>
                <a:gd name="connsiteX1162" fmla="*/ 21866 w 80393"/>
                <a:gd name="connsiteY1162" fmla="*/ 107307 h 119708"/>
                <a:gd name="connsiteX1163" fmla="*/ 21866 w 80393"/>
                <a:gd name="connsiteY1163" fmla="*/ 107030 h 119708"/>
                <a:gd name="connsiteX1164" fmla="*/ 21590 w 80393"/>
                <a:gd name="connsiteY1164" fmla="*/ 107030 h 119708"/>
                <a:gd name="connsiteX1165" fmla="*/ 21590 w 80393"/>
                <a:gd name="connsiteY1165" fmla="*/ 106754 h 119708"/>
                <a:gd name="connsiteX1166" fmla="*/ 21314 w 80393"/>
                <a:gd name="connsiteY1166" fmla="*/ 106754 h 119708"/>
                <a:gd name="connsiteX1167" fmla="*/ 21314 w 80393"/>
                <a:gd name="connsiteY1167" fmla="*/ 106477 h 119708"/>
                <a:gd name="connsiteX1168" fmla="*/ 21038 w 80393"/>
                <a:gd name="connsiteY1168" fmla="*/ 106201 h 119708"/>
                <a:gd name="connsiteX1169" fmla="*/ 21038 w 80393"/>
                <a:gd name="connsiteY1169" fmla="*/ 105924 h 119708"/>
                <a:gd name="connsiteX1170" fmla="*/ 20762 w 80393"/>
                <a:gd name="connsiteY1170" fmla="*/ 105924 h 119708"/>
                <a:gd name="connsiteX1171" fmla="*/ 20762 w 80393"/>
                <a:gd name="connsiteY1171" fmla="*/ 105648 h 119708"/>
                <a:gd name="connsiteX1172" fmla="*/ 20762 w 80393"/>
                <a:gd name="connsiteY1172" fmla="*/ 105371 h 119708"/>
                <a:gd name="connsiteX1173" fmla="*/ 20762 w 80393"/>
                <a:gd name="connsiteY1173" fmla="*/ 105095 h 119708"/>
                <a:gd name="connsiteX1174" fmla="*/ 20762 w 80393"/>
                <a:gd name="connsiteY1174" fmla="*/ 104818 h 119708"/>
                <a:gd name="connsiteX1175" fmla="*/ 20485 w 80393"/>
                <a:gd name="connsiteY1175" fmla="*/ 104542 h 119708"/>
                <a:gd name="connsiteX1176" fmla="*/ 20485 w 80393"/>
                <a:gd name="connsiteY1176" fmla="*/ 104266 h 119708"/>
                <a:gd name="connsiteX1177" fmla="*/ 20485 w 80393"/>
                <a:gd name="connsiteY1177" fmla="*/ 103989 h 119708"/>
                <a:gd name="connsiteX1178" fmla="*/ 20485 w 80393"/>
                <a:gd name="connsiteY1178" fmla="*/ 103712 h 119708"/>
                <a:gd name="connsiteX1179" fmla="*/ 20485 w 80393"/>
                <a:gd name="connsiteY1179" fmla="*/ 103436 h 119708"/>
                <a:gd name="connsiteX1180" fmla="*/ 20485 w 80393"/>
                <a:gd name="connsiteY1180" fmla="*/ 103160 h 119708"/>
                <a:gd name="connsiteX1181" fmla="*/ 20485 w 80393"/>
                <a:gd name="connsiteY1181" fmla="*/ 102883 h 119708"/>
                <a:gd name="connsiteX1182" fmla="*/ 20485 w 80393"/>
                <a:gd name="connsiteY1182" fmla="*/ 102607 h 119708"/>
                <a:gd name="connsiteX1183" fmla="*/ 20209 w 80393"/>
                <a:gd name="connsiteY1183" fmla="*/ 102607 h 119708"/>
                <a:gd name="connsiteX1184" fmla="*/ 20209 w 80393"/>
                <a:gd name="connsiteY1184" fmla="*/ 102330 h 119708"/>
                <a:gd name="connsiteX1185" fmla="*/ 19933 w 80393"/>
                <a:gd name="connsiteY1185" fmla="*/ 102330 h 119708"/>
                <a:gd name="connsiteX1186" fmla="*/ 19657 w 80393"/>
                <a:gd name="connsiteY1186" fmla="*/ 102330 h 119708"/>
                <a:gd name="connsiteX1187" fmla="*/ 19657 w 80393"/>
                <a:gd name="connsiteY1187" fmla="*/ 102054 h 119708"/>
                <a:gd name="connsiteX1188" fmla="*/ 19380 w 80393"/>
                <a:gd name="connsiteY1188" fmla="*/ 102054 h 119708"/>
                <a:gd name="connsiteX1189" fmla="*/ 19104 w 80393"/>
                <a:gd name="connsiteY1189" fmla="*/ 102054 h 119708"/>
                <a:gd name="connsiteX1190" fmla="*/ 19104 w 80393"/>
                <a:gd name="connsiteY1190" fmla="*/ 101777 h 119708"/>
                <a:gd name="connsiteX1191" fmla="*/ 18828 w 80393"/>
                <a:gd name="connsiteY1191" fmla="*/ 101777 h 119708"/>
                <a:gd name="connsiteX1192" fmla="*/ 18828 w 80393"/>
                <a:gd name="connsiteY1192" fmla="*/ 101501 h 119708"/>
                <a:gd name="connsiteX1193" fmla="*/ 18551 w 80393"/>
                <a:gd name="connsiteY1193" fmla="*/ 101501 h 119708"/>
                <a:gd name="connsiteX1194" fmla="*/ 18551 w 80393"/>
                <a:gd name="connsiteY1194" fmla="*/ 101225 h 119708"/>
                <a:gd name="connsiteX1195" fmla="*/ 18275 w 80393"/>
                <a:gd name="connsiteY1195" fmla="*/ 101225 h 119708"/>
                <a:gd name="connsiteX1196" fmla="*/ 17999 w 80393"/>
                <a:gd name="connsiteY1196" fmla="*/ 100948 h 119708"/>
                <a:gd name="connsiteX1197" fmla="*/ 17722 w 80393"/>
                <a:gd name="connsiteY1197" fmla="*/ 100948 h 119708"/>
                <a:gd name="connsiteX1198" fmla="*/ 17722 w 80393"/>
                <a:gd name="connsiteY1198" fmla="*/ 100671 h 119708"/>
                <a:gd name="connsiteX1199" fmla="*/ 17446 w 80393"/>
                <a:gd name="connsiteY1199" fmla="*/ 100671 h 119708"/>
                <a:gd name="connsiteX1200" fmla="*/ 17446 w 80393"/>
                <a:gd name="connsiteY1200" fmla="*/ 100395 h 119708"/>
                <a:gd name="connsiteX1201" fmla="*/ 17170 w 80393"/>
                <a:gd name="connsiteY1201" fmla="*/ 100395 h 119708"/>
                <a:gd name="connsiteX1202" fmla="*/ 17170 w 80393"/>
                <a:gd name="connsiteY1202" fmla="*/ 100119 h 119708"/>
                <a:gd name="connsiteX1203" fmla="*/ 16894 w 80393"/>
                <a:gd name="connsiteY1203" fmla="*/ 100119 h 119708"/>
                <a:gd name="connsiteX1204" fmla="*/ 16894 w 80393"/>
                <a:gd name="connsiteY1204" fmla="*/ 99842 h 119708"/>
                <a:gd name="connsiteX1205" fmla="*/ 16618 w 80393"/>
                <a:gd name="connsiteY1205" fmla="*/ 99842 h 119708"/>
                <a:gd name="connsiteX1206" fmla="*/ 16618 w 80393"/>
                <a:gd name="connsiteY1206" fmla="*/ 99565 h 119708"/>
                <a:gd name="connsiteX1207" fmla="*/ 16341 w 80393"/>
                <a:gd name="connsiteY1207" fmla="*/ 99565 h 119708"/>
                <a:gd name="connsiteX1208" fmla="*/ 16341 w 80393"/>
                <a:gd name="connsiteY1208" fmla="*/ 99289 h 119708"/>
                <a:gd name="connsiteX1209" fmla="*/ 16065 w 80393"/>
                <a:gd name="connsiteY1209" fmla="*/ 99289 h 119708"/>
                <a:gd name="connsiteX1210" fmla="*/ 16065 w 80393"/>
                <a:gd name="connsiteY1210" fmla="*/ 99013 h 119708"/>
                <a:gd name="connsiteX1211" fmla="*/ 15789 w 80393"/>
                <a:gd name="connsiteY1211" fmla="*/ 99013 h 119708"/>
                <a:gd name="connsiteX1212" fmla="*/ 15789 w 80393"/>
                <a:gd name="connsiteY1212" fmla="*/ 98736 h 119708"/>
                <a:gd name="connsiteX1213" fmla="*/ 15513 w 80393"/>
                <a:gd name="connsiteY1213" fmla="*/ 98736 h 119708"/>
                <a:gd name="connsiteX1214" fmla="*/ 15513 w 80393"/>
                <a:gd name="connsiteY1214" fmla="*/ 98460 h 119708"/>
                <a:gd name="connsiteX1215" fmla="*/ 15236 w 80393"/>
                <a:gd name="connsiteY1215" fmla="*/ 98460 h 119708"/>
                <a:gd name="connsiteX1216" fmla="*/ 15236 w 80393"/>
                <a:gd name="connsiteY1216" fmla="*/ 98183 h 119708"/>
                <a:gd name="connsiteX1217" fmla="*/ 14960 w 80393"/>
                <a:gd name="connsiteY1217" fmla="*/ 97907 h 119708"/>
                <a:gd name="connsiteX1218" fmla="*/ 14960 w 80393"/>
                <a:gd name="connsiteY1218" fmla="*/ 97630 h 119708"/>
                <a:gd name="connsiteX1219" fmla="*/ 14684 w 80393"/>
                <a:gd name="connsiteY1219" fmla="*/ 97630 h 119708"/>
                <a:gd name="connsiteX1220" fmla="*/ 14684 w 80393"/>
                <a:gd name="connsiteY1220" fmla="*/ 97354 h 119708"/>
                <a:gd name="connsiteX1221" fmla="*/ 14684 w 80393"/>
                <a:gd name="connsiteY1221" fmla="*/ 97078 h 119708"/>
                <a:gd name="connsiteX1222" fmla="*/ 14407 w 80393"/>
                <a:gd name="connsiteY1222" fmla="*/ 97078 h 119708"/>
                <a:gd name="connsiteX1223" fmla="*/ 14407 w 80393"/>
                <a:gd name="connsiteY1223" fmla="*/ 96801 h 119708"/>
                <a:gd name="connsiteX1224" fmla="*/ 14407 w 80393"/>
                <a:gd name="connsiteY1224" fmla="*/ 96524 h 119708"/>
                <a:gd name="connsiteX1225" fmla="*/ 14131 w 80393"/>
                <a:gd name="connsiteY1225" fmla="*/ 96524 h 119708"/>
                <a:gd name="connsiteX1226" fmla="*/ 14131 w 80393"/>
                <a:gd name="connsiteY1226" fmla="*/ 96248 h 119708"/>
                <a:gd name="connsiteX1227" fmla="*/ 14131 w 80393"/>
                <a:gd name="connsiteY1227" fmla="*/ 95972 h 119708"/>
                <a:gd name="connsiteX1228" fmla="*/ 14131 w 80393"/>
                <a:gd name="connsiteY1228" fmla="*/ 95695 h 119708"/>
                <a:gd name="connsiteX1229" fmla="*/ 14131 w 80393"/>
                <a:gd name="connsiteY1229" fmla="*/ 95419 h 119708"/>
                <a:gd name="connsiteX1230" fmla="*/ 14407 w 80393"/>
                <a:gd name="connsiteY1230" fmla="*/ 95419 h 119708"/>
                <a:gd name="connsiteX1231" fmla="*/ 14407 w 80393"/>
                <a:gd name="connsiteY1231" fmla="*/ 95142 h 119708"/>
                <a:gd name="connsiteX1232" fmla="*/ 14407 w 80393"/>
                <a:gd name="connsiteY1232" fmla="*/ 94866 h 119708"/>
                <a:gd name="connsiteX1233" fmla="*/ 14407 w 80393"/>
                <a:gd name="connsiteY1233" fmla="*/ 94589 h 119708"/>
                <a:gd name="connsiteX1234" fmla="*/ 14684 w 80393"/>
                <a:gd name="connsiteY1234" fmla="*/ 94589 h 119708"/>
                <a:gd name="connsiteX1235" fmla="*/ 14684 w 80393"/>
                <a:gd name="connsiteY1235" fmla="*/ 94313 h 119708"/>
                <a:gd name="connsiteX1236" fmla="*/ 14684 w 80393"/>
                <a:gd name="connsiteY1236" fmla="*/ 94036 h 119708"/>
                <a:gd name="connsiteX1237" fmla="*/ 14684 w 80393"/>
                <a:gd name="connsiteY1237" fmla="*/ 93760 h 119708"/>
                <a:gd name="connsiteX1238" fmla="*/ 14684 w 80393"/>
                <a:gd name="connsiteY1238" fmla="*/ 93483 h 119708"/>
                <a:gd name="connsiteX1239" fmla="*/ 14684 w 80393"/>
                <a:gd name="connsiteY1239" fmla="*/ 93207 h 119708"/>
                <a:gd name="connsiteX1240" fmla="*/ 14684 w 80393"/>
                <a:gd name="connsiteY1240" fmla="*/ 92931 h 119708"/>
                <a:gd name="connsiteX1241" fmla="*/ 14684 w 80393"/>
                <a:gd name="connsiteY1241" fmla="*/ 92654 h 119708"/>
                <a:gd name="connsiteX1242" fmla="*/ 14684 w 80393"/>
                <a:gd name="connsiteY1242" fmla="*/ 92377 h 119708"/>
                <a:gd name="connsiteX1243" fmla="*/ 14684 w 80393"/>
                <a:gd name="connsiteY1243" fmla="*/ 92101 h 119708"/>
                <a:gd name="connsiteX1244" fmla="*/ 14684 w 80393"/>
                <a:gd name="connsiteY1244" fmla="*/ 91825 h 119708"/>
                <a:gd name="connsiteX1245" fmla="*/ 14684 w 80393"/>
                <a:gd name="connsiteY1245" fmla="*/ 91548 h 119708"/>
                <a:gd name="connsiteX1246" fmla="*/ 14407 w 80393"/>
                <a:gd name="connsiteY1246" fmla="*/ 91272 h 119708"/>
                <a:gd name="connsiteX1247" fmla="*/ 14407 w 80393"/>
                <a:gd name="connsiteY1247" fmla="*/ 90995 h 119708"/>
                <a:gd name="connsiteX1248" fmla="*/ 14407 w 80393"/>
                <a:gd name="connsiteY1248" fmla="*/ 90719 h 119708"/>
                <a:gd name="connsiteX1249" fmla="*/ 14407 w 80393"/>
                <a:gd name="connsiteY1249" fmla="*/ 90442 h 119708"/>
                <a:gd name="connsiteX1250" fmla="*/ 14407 w 80393"/>
                <a:gd name="connsiteY1250" fmla="*/ 90166 h 119708"/>
                <a:gd name="connsiteX1251" fmla="*/ 14131 w 80393"/>
                <a:gd name="connsiteY1251" fmla="*/ 90166 h 119708"/>
                <a:gd name="connsiteX1252" fmla="*/ 14131 w 80393"/>
                <a:gd name="connsiteY1252" fmla="*/ 89889 h 119708"/>
                <a:gd name="connsiteX1253" fmla="*/ 14131 w 80393"/>
                <a:gd name="connsiteY1253" fmla="*/ 89613 h 119708"/>
                <a:gd name="connsiteX1254" fmla="*/ 14131 w 80393"/>
                <a:gd name="connsiteY1254" fmla="*/ 89336 h 119708"/>
                <a:gd name="connsiteX1255" fmla="*/ 14131 w 80393"/>
                <a:gd name="connsiteY1255" fmla="*/ 89060 h 119708"/>
                <a:gd name="connsiteX1256" fmla="*/ 14131 w 80393"/>
                <a:gd name="connsiteY1256" fmla="*/ 88784 h 119708"/>
                <a:gd name="connsiteX1257" fmla="*/ 14131 w 80393"/>
                <a:gd name="connsiteY1257" fmla="*/ 88507 h 119708"/>
                <a:gd name="connsiteX1258" fmla="*/ 13855 w 80393"/>
                <a:gd name="connsiteY1258" fmla="*/ 88507 h 119708"/>
                <a:gd name="connsiteX1259" fmla="*/ 13855 w 80393"/>
                <a:gd name="connsiteY1259" fmla="*/ 88231 h 119708"/>
                <a:gd name="connsiteX1260" fmla="*/ 13855 w 80393"/>
                <a:gd name="connsiteY1260" fmla="*/ 87954 h 119708"/>
                <a:gd name="connsiteX1261" fmla="*/ 13855 w 80393"/>
                <a:gd name="connsiteY1261" fmla="*/ 87678 h 119708"/>
                <a:gd name="connsiteX1262" fmla="*/ 13855 w 80393"/>
                <a:gd name="connsiteY1262" fmla="*/ 87401 h 119708"/>
                <a:gd name="connsiteX1263" fmla="*/ 13855 w 80393"/>
                <a:gd name="connsiteY1263" fmla="*/ 87125 h 119708"/>
                <a:gd name="connsiteX1264" fmla="*/ 13855 w 80393"/>
                <a:gd name="connsiteY1264" fmla="*/ 86848 h 119708"/>
                <a:gd name="connsiteX1265" fmla="*/ 13579 w 80393"/>
                <a:gd name="connsiteY1265" fmla="*/ 86848 h 119708"/>
                <a:gd name="connsiteX1266" fmla="*/ 13579 w 80393"/>
                <a:gd name="connsiteY1266" fmla="*/ 86572 h 119708"/>
                <a:gd name="connsiteX1267" fmla="*/ 13579 w 80393"/>
                <a:gd name="connsiteY1267" fmla="*/ 86295 h 119708"/>
                <a:gd name="connsiteX1268" fmla="*/ 13579 w 80393"/>
                <a:gd name="connsiteY1268" fmla="*/ 86019 h 119708"/>
                <a:gd name="connsiteX1269" fmla="*/ 13579 w 80393"/>
                <a:gd name="connsiteY1269" fmla="*/ 85742 h 119708"/>
                <a:gd name="connsiteX1270" fmla="*/ 13579 w 80393"/>
                <a:gd name="connsiteY1270" fmla="*/ 85466 h 119708"/>
                <a:gd name="connsiteX1271" fmla="*/ 13302 w 80393"/>
                <a:gd name="connsiteY1271" fmla="*/ 85466 h 119708"/>
                <a:gd name="connsiteX1272" fmla="*/ 13302 w 80393"/>
                <a:gd name="connsiteY1272" fmla="*/ 85190 h 119708"/>
                <a:gd name="connsiteX1273" fmla="*/ 13302 w 80393"/>
                <a:gd name="connsiteY1273" fmla="*/ 84913 h 119708"/>
                <a:gd name="connsiteX1274" fmla="*/ 13026 w 80393"/>
                <a:gd name="connsiteY1274" fmla="*/ 84913 h 119708"/>
                <a:gd name="connsiteX1275" fmla="*/ 13026 w 80393"/>
                <a:gd name="connsiteY1275" fmla="*/ 84637 h 119708"/>
                <a:gd name="connsiteX1276" fmla="*/ 13026 w 80393"/>
                <a:gd name="connsiteY1276" fmla="*/ 84360 h 119708"/>
                <a:gd name="connsiteX1277" fmla="*/ 12750 w 80393"/>
                <a:gd name="connsiteY1277" fmla="*/ 84360 h 119708"/>
                <a:gd name="connsiteX1278" fmla="*/ 12750 w 80393"/>
                <a:gd name="connsiteY1278" fmla="*/ 84084 h 119708"/>
                <a:gd name="connsiteX1279" fmla="*/ 12474 w 80393"/>
                <a:gd name="connsiteY1279" fmla="*/ 84084 h 119708"/>
                <a:gd name="connsiteX1280" fmla="*/ 12474 w 80393"/>
                <a:gd name="connsiteY1280" fmla="*/ 83807 h 119708"/>
                <a:gd name="connsiteX1281" fmla="*/ 12197 w 80393"/>
                <a:gd name="connsiteY1281" fmla="*/ 83807 h 119708"/>
                <a:gd name="connsiteX1282" fmla="*/ 12197 w 80393"/>
                <a:gd name="connsiteY1282" fmla="*/ 83531 h 119708"/>
                <a:gd name="connsiteX1283" fmla="*/ 11921 w 80393"/>
                <a:gd name="connsiteY1283" fmla="*/ 83254 h 119708"/>
                <a:gd name="connsiteX1284" fmla="*/ 11921 w 80393"/>
                <a:gd name="connsiteY1284" fmla="*/ 82978 h 119708"/>
                <a:gd name="connsiteX1285" fmla="*/ 11645 w 80393"/>
                <a:gd name="connsiteY1285" fmla="*/ 82978 h 119708"/>
                <a:gd name="connsiteX1286" fmla="*/ 11645 w 80393"/>
                <a:gd name="connsiteY1286" fmla="*/ 82701 h 119708"/>
                <a:gd name="connsiteX1287" fmla="*/ 11369 w 80393"/>
                <a:gd name="connsiteY1287" fmla="*/ 82701 h 119708"/>
                <a:gd name="connsiteX1288" fmla="*/ 11369 w 80393"/>
                <a:gd name="connsiteY1288" fmla="*/ 82425 h 119708"/>
                <a:gd name="connsiteX1289" fmla="*/ 11369 w 80393"/>
                <a:gd name="connsiteY1289" fmla="*/ 82148 h 119708"/>
                <a:gd name="connsiteX1290" fmla="*/ 11092 w 80393"/>
                <a:gd name="connsiteY1290" fmla="*/ 82148 h 119708"/>
                <a:gd name="connsiteX1291" fmla="*/ 11092 w 80393"/>
                <a:gd name="connsiteY1291" fmla="*/ 81872 h 119708"/>
                <a:gd name="connsiteX1292" fmla="*/ 10816 w 80393"/>
                <a:gd name="connsiteY1292" fmla="*/ 81319 h 119708"/>
                <a:gd name="connsiteX1293" fmla="*/ 10816 w 80393"/>
                <a:gd name="connsiteY1293" fmla="*/ 80766 h 119708"/>
                <a:gd name="connsiteX1294" fmla="*/ 10540 w 80393"/>
                <a:gd name="connsiteY1294" fmla="*/ 79937 h 119708"/>
                <a:gd name="connsiteX1295" fmla="*/ 10540 w 80393"/>
                <a:gd name="connsiteY1295" fmla="*/ 79660 h 119708"/>
                <a:gd name="connsiteX1296" fmla="*/ 10263 w 80393"/>
                <a:gd name="connsiteY1296" fmla="*/ 79107 h 119708"/>
                <a:gd name="connsiteX1297" fmla="*/ 10263 w 80393"/>
                <a:gd name="connsiteY1297" fmla="*/ 78554 h 119708"/>
                <a:gd name="connsiteX1298" fmla="*/ 9987 w 80393"/>
                <a:gd name="connsiteY1298" fmla="*/ 78278 h 119708"/>
                <a:gd name="connsiteX1299" fmla="*/ 9987 w 80393"/>
                <a:gd name="connsiteY1299" fmla="*/ 77725 h 119708"/>
                <a:gd name="connsiteX1300" fmla="*/ 9711 w 80393"/>
                <a:gd name="connsiteY1300" fmla="*/ 77172 h 119708"/>
                <a:gd name="connsiteX1301" fmla="*/ 9711 w 80393"/>
                <a:gd name="connsiteY1301" fmla="*/ 76619 h 119708"/>
                <a:gd name="connsiteX1302" fmla="*/ 9435 w 80393"/>
                <a:gd name="connsiteY1302" fmla="*/ 76066 h 119708"/>
                <a:gd name="connsiteX1303" fmla="*/ 9158 w 80393"/>
                <a:gd name="connsiteY1303" fmla="*/ 75790 h 119708"/>
                <a:gd name="connsiteX1304" fmla="*/ 9158 w 80393"/>
                <a:gd name="connsiteY1304" fmla="*/ 75237 h 119708"/>
                <a:gd name="connsiteX1305" fmla="*/ 8882 w 80393"/>
                <a:gd name="connsiteY1305" fmla="*/ 74684 h 119708"/>
                <a:gd name="connsiteX1306" fmla="*/ 8882 w 80393"/>
                <a:gd name="connsiteY1306" fmla="*/ 74407 h 119708"/>
                <a:gd name="connsiteX1307" fmla="*/ 8882 w 80393"/>
                <a:gd name="connsiteY1307" fmla="*/ 73855 h 119708"/>
                <a:gd name="connsiteX1308" fmla="*/ 8606 w 80393"/>
                <a:gd name="connsiteY1308" fmla="*/ 73301 h 119708"/>
                <a:gd name="connsiteX1309" fmla="*/ 8606 w 80393"/>
                <a:gd name="connsiteY1309" fmla="*/ 73025 h 119708"/>
                <a:gd name="connsiteX1310" fmla="*/ 8606 w 80393"/>
                <a:gd name="connsiteY1310" fmla="*/ 72472 h 119708"/>
                <a:gd name="connsiteX1311" fmla="*/ 8330 w 80393"/>
                <a:gd name="connsiteY1311" fmla="*/ 71919 h 119708"/>
                <a:gd name="connsiteX1312" fmla="*/ 8330 w 80393"/>
                <a:gd name="connsiteY1312" fmla="*/ 71366 h 119708"/>
                <a:gd name="connsiteX1313" fmla="*/ 8053 w 80393"/>
                <a:gd name="connsiteY1313" fmla="*/ 70814 h 119708"/>
                <a:gd name="connsiteX1314" fmla="*/ 8053 w 80393"/>
                <a:gd name="connsiteY1314" fmla="*/ 70260 h 119708"/>
                <a:gd name="connsiteX1315" fmla="*/ 8053 w 80393"/>
                <a:gd name="connsiteY1315" fmla="*/ 69984 h 119708"/>
                <a:gd name="connsiteX1316" fmla="*/ 7777 w 80393"/>
                <a:gd name="connsiteY1316" fmla="*/ 69431 h 119708"/>
                <a:gd name="connsiteX1317" fmla="*/ 7777 w 80393"/>
                <a:gd name="connsiteY1317" fmla="*/ 68878 h 119708"/>
                <a:gd name="connsiteX1318" fmla="*/ 7777 w 80393"/>
                <a:gd name="connsiteY1318" fmla="*/ 68325 h 119708"/>
                <a:gd name="connsiteX1319" fmla="*/ 7777 w 80393"/>
                <a:gd name="connsiteY1319" fmla="*/ 67772 h 119708"/>
                <a:gd name="connsiteX1320" fmla="*/ 7777 w 80393"/>
                <a:gd name="connsiteY1320" fmla="*/ 67496 h 119708"/>
                <a:gd name="connsiteX1321" fmla="*/ 7777 w 80393"/>
                <a:gd name="connsiteY1321" fmla="*/ 66943 h 119708"/>
                <a:gd name="connsiteX1322" fmla="*/ 7777 w 80393"/>
                <a:gd name="connsiteY1322" fmla="*/ 66390 h 119708"/>
                <a:gd name="connsiteX1323" fmla="*/ 7777 w 80393"/>
                <a:gd name="connsiteY1323" fmla="*/ 66113 h 119708"/>
                <a:gd name="connsiteX1324" fmla="*/ 7777 w 80393"/>
                <a:gd name="connsiteY1324" fmla="*/ 65837 h 119708"/>
                <a:gd name="connsiteX1325" fmla="*/ 7777 w 80393"/>
                <a:gd name="connsiteY1325" fmla="*/ 65284 h 119708"/>
                <a:gd name="connsiteX1326" fmla="*/ 7777 w 80393"/>
                <a:gd name="connsiteY1326" fmla="*/ 64455 h 119708"/>
                <a:gd name="connsiteX1327" fmla="*/ 7777 w 80393"/>
                <a:gd name="connsiteY1327" fmla="*/ 64178 h 119708"/>
                <a:gd name="connsiteX1328" fmla="*/ 8053 w 80393"/>
                <a:gd name="connsiteY1328" fmla="*/ 63625 h 119708"/>
                <a:gd name="connsiteX1329" fmla="*/ 8053 w 80393"/>
                <a:gd name="connsiteY1329" fmla="*/ 63349 h 119708"/>
                <a:gd name="connsiteX1330" fmla="*/ 8053 w 80393"/>
                <a:gd name="connsiteY1330" fmla="*/ 62796 h 119708"/>
                <a:gd name="connsiteX1331" fmla="*/ 8053 w 80393"/>
                <a:gd name="connsiteY1331" fmla="*/ 62520 h 119708"/>
                <a:gd name="connsiteX1332" fmla="*/ 8053 w 80393"/>
                <a:gd name="connsiteY1332" fmla="*/ 62243 h 119708"/>
                <a:gd name="connsiteX1333" fmla="*/ 8330 w 80393"/>
                <a:gd name="connsiteY1333" fmla="*/ 61690 h 119708"/>
                <a:gd name="connsiteX1334" fmla="*/ 8330 w 80393"/>
                <a:gd name="connsiteY1334" fmla="*/ 61414 h 119708"/>
                <a:gd name="connsiteX1335" fmla="*/ 8330 w 80393"/>
                <a:gd name="connsiteY1335" fmla="*/ 60861 h 119708"/>
                <a:gd name="connsiteX1336" fmla="*/ 8606 w 80393"/>
                <a:gd name="connsiteY1336" fmla="*/ 60308 h 119708"/>
                <a:gd name="connsiteX1337" fmla="*/ 8606 w 80393"/>
                <a:gd name="connsiteY1337" fmla="*/ 60031 h 119708"/>
                <a:gd name="connsiteX1338" fmla="*/ 8882 w 80393"/>
                <a:gd name="connsiteY1338" fmla="*/ 59478 h 119708"/>
                <a:gd name="connsiteX1339" fmla="*/ 8882 w 80393"/>
                <a:gd name="connsiteY1339" fmla="*/ 59202 h 119708"/>
                <a:gd name="connsiteX1340" fmla="*/ 9158 w 80393"/>
                <a:gd name="connsiteY1340" fmla="*/ 58649 h 119708"/>
                <a:gd name="connsiteX1341" fmla="*/ 9158 w 80393"/>
                <a:gd name="connsiteY1341" fmla="*/ 58373 h 119708"/>
                <a:gd name="connsiteX1342" fmla="*/ 9435 w 80393"/>
                <a:gd name="connsiteY1342" fmla="*/ 57820 h 119708"/>
                <a:gd name="connsiteX1343" fmla="*/ 9711 w 80393"/>
                <a:gd name="connsiteY1343" fmla="*/ 57267 h 119708"/>
                <a:gd name="connsiteX1344" fmla="*/ 9711 w 80393"/>
                <a:gd name="connsiteY1344" fmla="*/ 56990 h 119708"/>
                <a:gd name="connsiteX1345" fmla="*/ 9711 w 80393"/>
                <a:gd name="connsiteY1345" fmla="*/ 56990 h 119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</a:cxnLst>
              <a:rect l="l" t="t" r="r" b="b"/>
              <a:pathLst>
                <a:path w="80393" h="119708">
                  <a:moveTo>
                    <a:pt x="9711" y="56990"/>
                  </a:moveTo>
                  <a:lnTo>
                    <a:pt x="6948" y="56714"/>
                  </a:lnTo>
                  <a:lnTo>
                    <a:pt x="8053" y="53120"/>
                  </a:lnTo>
                  <a:lnTo>
                    <a:pt x="6119" y="52843"/>
                  </a:lnTo>
                  <a:lnTo>
                    <a:pt x="6119" y="52567"/>
                  </a:lnTo>
                  <a:lnTo>
                    <a:pt x="6119" y="52290"/>
                  </a:lnTo>
                  <a:lnTo>
                    <a:pt x="6119" y="52014"/>
                  </a:lnTo>
                  <a:lnTo>
                    <a:pt x="6119" y="51737"/>
                  </a:lnTo>
                  <a:lnTo>
                    <a:pt x="6119" y="51461"/>
                  </a:lnTo>
                  <a:lnTo>
                    <a:pt x="6119" y="51184"/>
                  </a:lnTo>
                  <a:lnTo>
                    <a:pt x="6396" y="50908"/>
                  </a:lnTo>
                  <a:lnTo>
                    <a:pt x="6396" y="50632"/>
                  </a:lnTo>
                  <a:lnTo>
                    <a:pt x="6396" y="50355"/>
                  </a:lnTo>
                  <a:lnTo>
                    <a:pt x="318" y="49802"/>
                  </a:lnTo>
                  <a:lnTo>
                    <a:pt x="318" y="49526"/>
                  </a:lnTo>
                  <a:lnTo>
                    <a:pt x="318" y="49249"/>
                  </a:lnTo>
                  <a:lnTo>
                    <a:pt x="318" y="48973"/>
                  </a:lnTo>
                  <a:lnTo>
                    <a:pt x="318" y="48696"/>
                  </a:lnTo>
                  <a:lnTo>
                    <a:pt x="318" y="48420"/>
                  </a:lnTo>
                  <a:lnTo>
                    <a:pt x="42" y="48420"/>
                  </a:lnTo>
                  <a:lnTo>
                    <a:pt x="42" y="48143"/>
                  </a:lnTo>
                  <a:lnTo>
                    <a:pt x="318" y="47867"/>
                  </a:lnTo>
                  <a:lnTo>
                    <a:pt x="318" y="47591"/>
                  </a:lnTo>
                  <a:lnTo>
                    <a:pt x="594" y="47591"/>
                  </a:lnTo>
                  <a:lnTo>
                    <a:pt x="594" y="47314"/>
                  </a:lnTo>
                  <a:lnTo>
                    <a:pt x="870" y="47314"/>
                  </a:lnTo>
                  <a:lnTo>
                    <a:pt x="870" y="47037"/>
                  </a:lnTo>
                  <a:lnTo>
                    <a:pt x="870" y="46761"/>
                  </a:lnTo>
                  <a:lnTo>
                    <a:pt x="870" y="46485"/>
                  </a:lnTo>
                  <a:lnTo>
                    <a:pt x="870" y="46208"/>
                  </a:lnTo>
                  <a:lnTo>
                    <a:pt x="870" y="45932"/>
                  </a:lnTo>
                  <a:lnTo>
                    <a:pt x="870" y="45655"/>
                  </a:lnTo>
                  <a:lnTo>
                    <a:pt x="870" y="45379"/>
                  </a:lnTo>
                  <a:lnTo>
                    <a:pt x="870" y="45102"/>
                  </a:lnTo>
                  <a:lnTo>
                    <a:pt x="870" y="44826"/>
                  </a:lnTo>
                  <a:lnTo>
                    <a:pt x="594" y="44550"/>
                  </a:lnTo>
                  <a:lnTo>
                    <a:pt x="594" y="44273"/>
                  </a:lnTo>
                  <a:lnTo>
                    <a:pt x="594" y="43996"/>
                  </a:lnTo>
                  <a:lnTo>
                    <a:pt x="318" y="43996"/>
                  </a:lnTo>
                  <a:lnTo>
                    <a:pt x="318" y="43720"/>
                  </a:lnTo>
                  <a:lnTo>
                    <a:pt x="318" y="43444"/>
                  </a:lnTo>
                  <a:lnTo>
                    <a:pt x="318" y="43167"/>
                  </a:lnTo>
                  <a:lnTo>
                    <a:pt x="318" y="42890"/>
                  </a:lnTo>
                  <a:lnTo>
                    <a:pt x="318" y="42614"/>
                  </a:lnTo>
                  <a:lnTo>
                    <a:pt x="594" y="42614"/>
                  </a:lnTo>
                  <a:lnTo>
                    <a:pt x="870" y="42614"/>
                  </a:lnTo>
                  <a:lnTo>
                    <a:pt x="1147" y="42614"/>
                  </a:lnTo>
                  <a:lnTo>
                    <a:pt x="1423" y="42614"/>
                  </a:lnTo>
                  <a:lnTo>
                    <a:pt x="1699" y="42614"/>
                  </a:lnTo>
                  <a:lnTo>
                    <a:pt x="1699" y="42338"/>
                  </a:lnTo>
                  <a:lnTo>
                    <a:pt x="1976" y="42338"/>
                  </a:lnTo>
                  <a:lnTo>
                    <a:pt x="2252" y="42338"/>
                  </a:lnTo>
                  <a:lnTo>
                    <a:pt x="2252" y="42061"/>
                  </a:lnTo>
                  <a:lnTo>
                    <a:pt x="2252" y="41785"/>
                  </a:lnTo>
                  <a:lnTo>
                    <a:pt x="2528" y="41785"/>
                  </a:lnTo>
                  <a:lnTo>
                    <a:pt x="2528" y="41508"/>
                  </a:lnTo>
                  <a:lnTo>
                    <a:pt x="2804" y="41508"/>
                  </a:lnTo>
                  <a:lnTo>
                    <a:pt x="2804" y="41785"/>
                  </a:lnTo>
                  <a:lnTo>
                    <a:pt x="3081" y="41785"/>
                  </a:lnTo>
                  <a:lnTo>
                    <a:pt x="3081" y="42061"/>
                  </a:lnTo>
                  <a:lnTo>
                    <a:pt x="3357" y="42061"/>
                  </a:lnTo>
                  <a:lnTo>
                    <a:pt x="3357" y="41785"/>
                  </a:lnTo>
                  <a:lnTo>
                    <a:pt x="3633" y="41785"/>
                  </a:lnTo>
                  <a:lnTo>
                    <a:pt x="3909" y="41508"/>
                  </a:lnTo>
                  <a:lnTo>
                    <a:pt x="3909" y="41232"/>
                  </a:lnTo>
                  <a:lnTo>
                    <a:pt x="3909" y="40955"/>
                  </a:lnTo>
                  <a:lnTo>
                    <a:pt x="4186" y="40955"/>
                  </a:lnTo>
                  <a:lnTo>
                    <a:pt x="4186" y="41232"/>
                  </a:lnTo>
                  <a:lnTo>
                    <a:pt x="4186" y="41508"/>
                  </a:lnTo>
                  <a:lnTo>
                    <a:pt x="4462" y="41508"/>
                  </a:lnTo>
                  <a:lnTo>
                    <a:pt x="4462" y="41785"/>
                  </a:lnTo>
                  <a:lnTo>
                    <a:pt x="4738" y="41785"/>
                  </a:lnTo>
                  <a:lnTo>
                    <a:pt x="4738" y="42061"/>
                  </a:lnTo>
                  <a:lnTo>
                    <a:pt x="4738" y="42338"/>
                  </a:lnTo>
                  <a:lnTo>
                    <a:pt x="5014" y="42338"/>
                  </a:lnTo>
                  <a:lnTo>
                    <a:pt x="5291" y="42338"/>
                  </a:lnTo>
                  <a:lnTo>
                    <a:pt x="5567" y="42338"/>
                  </a:lnTo>
                  <a:lnTo>
                    <a:pt x="5843" y="42338"/>
                  </a:lnTo>
                  <a:lnTo>
                    <a:pt x="5843" y="42614"/>
                  </a:lnTo>
                  <a:lnTo>
                    <a:pt x="6119" y="42614"/>
                  </a:lnTo>
                  <a:lnTo>
                    <a:pt x="6119" y="42890"/>
                  </a:lnTo>
                  <a:lnTo>
                    <a:pt x="6396" y="42890"/>
                  </a:lnTo>
                  <a:lnTo>
                    <a:pt x="6672" y="42890"/>
                  </a:lnTo>
                  <a:lnTo>
                    <a:pt x="6672" y="42614"/>
                  </a:lnTo>
                  <a:lnTo>
                    <a:pt x="6948" y="42614"/>
                  </a:lnTo>
                  <a:lnTo>
                    <a:pt x="7225" y="42614"/>
                  </a:lnTo>
                  <a:lnTo>
                    <a:pt x="7501" y="42338"/>
                  </a:lnTo>
                  <a:lnTo>
                    <a:pt x="7777" y="42061"/>
                  </a:lnTo>
                  <a:lnTo>
                    <a:pt x="7777" y="41785"/>
                  </a:lnTo>
                  <a:lnTo>
                    <a:pt x="8053" y="41785"/>
                  </a:lnTo>
                  <a:lnTo>
                    <a:pt x="8330" y="41508"/>
                  </a:lnTo>
                  <a:lnTo>
                    <a:pt x="8606" y="41508"/>
                  </a:lnTo>
                  <a:lnTo>
                    <a:pt x="8882" y="41508"/>
                  </a:lnTo>
                  <a:lnTo>
                    <a:pt x="8882" y="41232"/>
                  </a:lnTo>
                  <a:lnTo>
                    <a:pt x="8882" y="40955"/>
                  </a:lnTo>
                  <a:lnTo>
                    <a:pt x="8882" y="40679"/>
                  </a:lnTo>
                  <a:lnTo>
                    <a:pt x="9158" y="40679"/>
                  </a:lnTo>
                  <a:lnTo>
                    <a:pt x="9435" y="40679"/>
                  </a:lnTo>
                  <a:lnTo>
                    <a:pt x="9711" y="40679"/>
                  </a:lnTo>
                  <a:lnTo>
                    <a:pt x="9987" y="40403"/>
                  </a:lnTo>
                  <a:lnTo>
                    <a:pt x="10263" y="40403"/>
                  </a:lnTo>
                  <a:lnTo>
                    <a:pt x="10263" y="40126"/>
                  </a:lnTo>
                  <a:lnTo>
                    <a:pt x="10540" y="40126"/>
                  </a:lnTo>
                  <a:lnTo>
                    <a:pt x="10540" y="39849"/>
                  </a:lnTo>
                  <a:lnTo>
                    <a:pt x="10816" y="39849"/>
                  </a:lnTo>
                  <a:lnTo>
                    <a:pt x="10816" y="39573"/>
                  </a:lnTo>
                  <a:lnTo>
                    <a:pt x="11092" y="39573"/>
                  </a:lnTo>
                  <a:lnTo>
                    <a:pt x="11092" y="39297"/>
                  </a:lnTo>
                  <a:lnTo>
                    <a:pt x="11369" y="39020"/>
                  </a:lnTo>
                  <a:lnTo>
                    <a:pt x="11369" y="38744"/>
                  </a:lnTo>
                  <a:lnTo>
                    <a:pt x="11645" y="38744"/>
                  </a:lnTo>
                  <a:lnTo>
                    <a:pt x="11645" y="38467"/>
                  </a:lnTo>
                  <a:lnTo>
                    <a:pt x="11645" y="38191"/>
                  </a:lnTo>
                  <a:lnTo>
                    <a:pt x="11921" y="38191"/>
                  </a:lnTo>
                  <a:lnTo>
                    <a:pt x="11921" y="37914"/>
                  </a:lnTo>
                  <a:lnTo>
                    <a:pt x="12197" y="37914"/>
                  </a:lnTo>
                  <a:lnTo>
                    <a:pt x="12197" y="37638"/>
                  </a:lnTo>
                  <a:lnTo>
                    <a:pt x="12474" y="37638"/>
                  </a:lnTo>
                  <a:lnTo>
                    <a:pt x="12474" y="37361"/>
                  </a:lnTo>
                  <a:lnTo>
                    <a:pt x="12750" y="37361"/>
                  </a:lnTo>
                  <a:lnTo>
                    <a:pt x="12750" y="37085"/>
                  </a:lnTo>
                  <a:lnTo>
                    <a:pt x="13026" y="37085"/>
                  </a:lnTo>
                  <a:lnTo>
                    <a:pt x="13026" y="36808"/>
                  </a:lnTo>
                  <a:lnTo>
                    <a:pt x="13302" y="36808"/>
                  </a:lnTo>
                  <a:lnTo>
                    <a:pt x="13302" y="36532"/>
                  </a:lnTo>
                  <a:lnTo>
                    <a:pt x="13579" y="36532"/>
                  </a:lnTo>
                  <a:lnTo>
                    <a:pt x="13579" y="36256"/>
                  </a:lnTo>
                  <a:lnTo>
                    <a:pt x="13855" y="36256"/>
                  </a:lnTo>
                  <a:lnTo>
                    <a:pt x="13855" y="35979"/>
                  </a:lnTo>
                  <a:lnTo>
                    <a:pt x="14131" y="35702"/>
                  </a:lnTo>
                  <a:lnTo>
                    <a:pt x="14131" y="35426"/>
                  </a:lnTo>
                  <a:lnTo>
                    <a:pt x="14131" y="35150"/>
                  </a:lnTo>
                  <a:lnTo>
                    <a:pt x="14407" y="35150"/>
                  </a:lnTo>
                  <a:lnTo>
                    <a:pt x="14407" y="34873"/>
                  </a:lnTo>
                  <a:lnTo>
                    <a:pt x="14407" y="34597"/>
                  </a:lnTo>
                  <a:lnTo>
                    <a:pt x="14684" y="34597"/>
                  </a:lnTo>
                  <a:lnTo>
                    <a:pt x="14684" y="34320"/>
                  </a:lnTo>
                  <a:lnTo>
                    <a:pt x="14684" y="34044"/>
                  </a:lnTo>
                  <a:lnTo>
                    <a:pt x="14684" y="33767"/>
                  </a:lnTo>
                  <a:lnTo>
                    <a:pt x="14960" y="33767"/>
                  </a:lnTo>
                  <a:lnTo>
                    <a:pt x="14960" y="33491"/>
                  </a:lnTo>
                  <a:lnTo>
                    <a:pt x="14960" y="33214"/>
                  </a:lnTo>
                  <a:lnTo>
                    <a:pt x="14960" y="32938"/>
                  </a:lnTo>
                  <a:lnTo>
                    <a:pt x="14960" y="32661"/>
                  </a:lnTo>
                  <a:lnTo>
                    <a:pt x="15236" y="32661"/>
                  </a:lnTo>
                  <a:lnTo>
                    <a:pt x="15236" y="32385"/>
                  </a:lnTo>
                  <a:lnTo>
                    <a:pt x="15513" y="32385"/>
                  </a:lnTo>
                  <a:lnTo>
                    <a:pt x="15513" y="32109"/>
                  </a:lnTo>
                  <a:lnTo>
                    <a:pt x="15789" y="31832"/>
                  </a:lnTo>
                  <a:lnTo>
                    <a:pt x="15789" y="31556"/>
                  </a:lnTo>
                  <a:lnTo>
                    <a:pt x="15789" y="31279"/>
                  </a:lnTo>
                  <a:lnTo>
                    <a:pt x="15789" y="31003"/>
                  </a:lnTo>
                  <a:lnTo>
                    <a:pt x="16065" y="31003"/>
                  </a:lnTo>
                  <a:lnTo>
                    <a:pt x="16065" y="30726"/>
                  </a:lnTo>
                  <a:lnTo>
                    <a:pt x="16341" y="30173"/>
                  </a:lnTo>
                  <a:lnTo>
                    <a:pt x="16341" y="29897"/>
                  </a:lnTo>
                  <a:lnTo>
                    <a:pt x="16341" y="29344"/>
                  </a:lnTo>
                  <a:lnTo>
                    <a:pt x="16618" y="29067"/>
                  </a:lnTo>
                  <a:lnTo>
                    <a:pt x="16618" y="28791"/>
                  </a:lnTo>
                  <a:lnTo>
                    <a:pt x="16618" y="28238"/>
                  </a:lnTo>
                  <a:lnTo>
                    <a:pt x="16618" y="27685"/>
                  </a:lnTo>
                  <a:lnTo>
                    <a:pt x="16618" y="27132"/>
                  </a:lnTo>
                  <a:lnTo>
                    <a:pt x="16618" y="26579"/>
                  </a:lnTo>
                  <a:lnTo>
                    <a:pt x="16618" y="26303"/>
                  </a:lnTo>
                  <a:lnTo>
                    <a:pt x="16341" y="25473"/>
                  </a:lnTo>
                  <a:lnTo>
                    <a:pt x="16341" y="24920"/>
                  </a:lnTo>
                  <a:lnTo>
                    <a:pt x="16341" y="24644"/>
                  </a:lnTo>
                  <a:lnTo>
                    <a:pt x="16065" y="24091"/>
                  </a:lnTo>
                  <a:lnTo>
                    <a:pt x="16065" y="23538"/>
                  </a:lnTo>
                  <a:lnTo>
                    <a:pt x="15789" y="22985"/>
                  </a:lnTo>
                  <a:lnTo>
                    <a:pt x="15789" y="22432"/>
                  </a:lnTo>
                  <a:lnTo>
                    <a:pt x="15513" y="21603"/>
                  </a:lnTo>
                  <a:lnTo>
                    <a:pt x="15236" y="21327"/>
                  </a:lnTo>
                  <a:lnTo>
                    <a:pt x="15236" y="20773"/>
                  </a:lnTo>
                  <a:lnTo>
                    <a:pt x="14960" y="20221"/>
                  </a:lnTo>
                  <a:lnTo>
                    <a:pt x="14960" y="19944"/>
                  </a:lnTo>
                  <a:lnTo>
                    <a:pt x="14684" y="19668"/>
                  </a:lnTo>
                  <a:lnTo>
                    <a:pt x="14684" y="19391"/>
                  </a:lnTo>
                  <a:lnTo>
                    <a:pt x="14407" y="19115"/>
                  </a:lnTo>
                  <a:lnTo>
                    <a:pt x="14131" y="18838"/>
                  </a:lnTo>
                  <a:lnTo>
                    <a:pt x="13855" y="18285"/>
                  </a:lnTo>
                  <a:lnTo>
                    <a:pt x="13579" y="17732"/>
                  </a:lnTo>
                  <a:lnTo>
                    <a:pt x="13302" y="17732"/>
                  </a:lnTo>
                  <a:lnTo>
                    <a:pt x="13302" y="17456"/>
                  </a:lnTo>
                  <a:lnTo>
                    <a:pt x="13302" y="17180"/>
                  </a:lnTo>
                  <a:lnTo>
                    <a:pt x="13026" y="17180"/>
                  </a:lnTo>
                  <a:lnTo>
                    <a:pt x="13026" y="16903"/>
                  </a:lnTo>
                  <a:lnTo>
                    <a:pt x="13026" y="16626"/>
                  </a:lnTo>
                  <a:lnTo>
                    <a:pt x="12750" y="16350"/>
                  </a:lnTo>
                  <a:lnTo>
                    <a:pt x="12750" y="16074"/>
                  </a:lnTo>
                  <a:lnTo>
                    <a:pt x="13026" y="16074"/>
                  </a:lnTo>
                  <a:lnTo>
                    <a:pt x="13302" y="16074"/>
                  </a:lnTo>
                  <a:lnTo>
                    <a:pt x="13026" y="15797"/>
                  </a:lnTo>
                  <a:lnTo>
                    <a:pt x="12750" y="15797"/>
                  </a:lnTo>
                  <a:lnTo>
                    <a:pt x="12474" y="15521"/>
                  </a:lnTo>
                  <a:lnTo>
                    <a:pt x="12474" y="15244"/>
                  </a:lnTo>
                  <a:lnTo>
                    <a:pt x="12474" y="14968"/>
                  </a:lnTo>
                  <a:lnTo>
                    <a:pt x="12750" y="14691"/>
                  </a:lnTo>
                  <a:lnTo>
                    <a:pt x="12474" y="14415"/>
                  </a:lnTo>
                  <a:lnTo>
                    <a:pt x="12197" y="14415"/>
                  </a:lnTo>
                  <a:lnTo>
                    <a:pt x="12197" y="14139"/>
                  </a:lnTo>
                  <a:lnTo>
                    <a:pt x="11921" y="14139"/>
                  </a:lnTo>
                  <a:lnTo>
                    <a:pt x="11921" y="13585"/>
                  </a:lnTo>
                  <a:lnTo>
                    <a:pt x="11645" y="13309"/>
                  </a:lnTo>
                  <a:lnTo>
                    <a:pt x="11369" y="13033"/>
                  </a:lnTo>
                  <a:lnTo>
                    <a:pt x="11092" y="12479"/>
                  </a:lnTo>
                  <a:lnTo>
                    <a:pt x="10816" y="11650"/>
                  </a:lnTo>
                  <a:lnTo>
                    <a:pt x="10816" y="11374"/>
                  </a:lnTo>
                  <a:lnTo>
                    <a:pt x="10540" y="10544"/>
                  </a:lnTo>
                  <a:lnTo>
                    <a:pt x="10540" y="9992"/>
                  </a:lnTo>
                  <a:lnTo>
                    <a:pt x="10263" y="9438"/>
                  </a:lnTo>
                  <a:lnTo>
                    <a:pt x="10263" y="8886"/>
                  </a:lnTo>
                  <a:lnTo>
                    <a:pt x="10263" y="8333"/>
                  </a:lnTo>
                  <a:lnTo>
                    <a:pt x="10540" y="7780"/>
                  </a:lnTo>
                  <a:lnTo>
                    <a:pt x="10540" y="7227"/>
                  </a:lnTo>
                  <a:lnTo>
                    <a:pt x="11092" y="6674"/>
                  </a:lnTo>
                  <a:lnTo>
                    <a:pt x="11645" y="6397"/>
                  </a:lnTo>
                  <a:lnTo>
                    <a:pt x="11921" y="6121"/>
                  </a:lnTo>
                  <a:lnTo>
                    <a:pt x="12474" y="5845"/>
                  </a:lnTo>
                  <a:lnTo>
                    <a:pt x="13026" y="5845"/>
                  </a:lnTo>
                  <a:lnTo>
                    <a:pt x="13579" y="5845"/>
                  </a:lnTo>
                  <a:lnTo>
                    <a:pt x="14131" y="5845"/>
                  </a:lnTo>
                  <a:lnTo>
                    <a:pt x="14684" y="5845"/>
                  </a:lnTo>
                  <a:lnTo>
                    <a:pt x="15236" y="5568"/>
                  </a:lnTo>
                  <a:lnTo>
                    <a:pt x="15789" y="5292"/>
                  </a:lnTo>
                  <a:lnTo>
                    <a:pt x="16341" y="5292"/>
                  </a:lnTo>
                  <a:lnTo>
                    <a:pt x="16618" y="5292"/>
                  </a:lnTo>
                  <a:lnTo>
                    <a:pt x="17170" y="5292"/>
                  </a:lnTo>
                  <a:lnTo>
                    <a:pt x="17446" y="5292"/>
                  </a:lnTo>
                  <a:lnTo>
                    <a:pt x="17999" y="5292"/>
                  </a:lnTo>
                  <a:lnTo>
                    <a:pt x="17999" y="4739"/>
                  </a:lnTo>
                  <a:lnTo>
                    <a:pt x="18275" y="4462"/>
                  </a:lnTo>
                  <a:lnTo>
                    <a:pt x="18275" y="3909"/>
                  </a:lnTo>
                  <a:lnTo>
                    <a:pt x="18551" y="3356"/>
                  </a:lnTo>
                  <a:lnTo>
                    <a:pt x="18551" y="2803"/>
                  </a:lnTo>
                  <a:lnTo>
                    <a:pt x="18828" y="2527"/>
                  </a:lnTo>
                  <a:lnTo>
                    <a:pt x="19104" y="2250"/>
                  </a:lnTo>
                  <a:lnTo>
                    <a:pt x="19657" y="1974"/>
                  </a:lnTo>
                  <a:lnTo>
                    <a:pt x="20209" y="1698"/>
                  </a:lnTo>
                  <a:lnTo>
                    <a:pt x="20762" y="1698"/>
                  </a:lnTo>
                  <a:lnTo>
                    <a:pt x="21038" y="1698"/>
                  </a:lnTo>
                  <a:lnTo>
                    <a:pt x="21314" y="1421"/>
                  </a:lnTo>
                  <a:lnTo>
                    <a:pt x="21590" y="1421"/>
                  </a:lnTo>
                  <a:lnTo>
                    <a:pt x="21866" y="1698"/>
                  </a:lnTo>
                  <a:lnTo>
                    <a:pt x="22419" y="1421"/>
                  </a:lnTo>
                  <a:lnTo>
                    <a:pt x="22695" y="1145"/>
                  </a:lnTo>
                  <a:lnTo>
                    <a:pt x="22972" y="1145"/>
                  </a:lnTo>
                  <a:lnTo>
                    <a:pt x="23248" y="868"/>
                  </a:lnTo>
                  <a:lnTo>
                    <a:pt x="23524" y="868"/>
                  </a:lnTo>
                  <a:lnTo>
                    <a:pt x="23801" y="592"/>
                  </a:lnTo>
                  <a:lnTo>
                    <a:pt x="24077" y="315"/>
                  </a:lnTo>
                  <a:lnTo>
                    <a:pt x="24353" y="315"/>
                  </a:lnTo>
                  <a:lnTo>
                    <a:pt x="24629" y="315"/>
                  </a:lnTo>
                  <a:lnTo>
                    <a:pt x="24906" y="39"/>
                  </a:lnTo>
                  <a:lnTo>
                    <a:pt x="25182" y="39"/>
                  </a:lnTo>
                  <a:lnTo>
                    <a:pt x="25458" y="39"/>
                  </a:lnTo>
                  <a:lnTo>
                    <a:pt x="25458" y="315"/>
                  </a:lnTo>
                  <a:lnTo>
                    <a:pt x="25182" y="868"/>
                  </a:lnTo>
                  <a:lnTo>
                    <a:pt x="25182" y="1421"/>
                  </a:lnTo>
                  <a:lnTo>
                    <a:pt x="25182" y="1974"/>
                  </a:lnTo>
                  <a:lnTo>
                    <a:pt x="25182" y="6674"/>
                  </a:lnTo>
                  <a:lnTo>
                    <a:pt x="25182" y="7503"/>
                  </a:lnTo>
                  <a:lnTo>
                    <a:pt x="25182" y="8333"/>
                  </a:lnTo>
                  <a:lnTo>
                    <a:pt x="25458" y="9162"/>
                  </a:lnTo>
                  <a:lnTo>
                    <a:pt x="25458" y="9992"/>
                  </a:lnTo>
                  <a:lnTo>
                    <a:pt x="25458" y="10544"/>
                  </a:lnTo>
                  <a:lnTo>
                    <a:pt x="25458" y="11097"/>
                  </a:lnTo>
                  <a:lnTo>
                    <a:pt x="25458" y="11650"/>
                  </a:lnTo>
                  <a:lnTo>
                    <a:pt x="25458" y="12203"/>
                  </a:lnTo>
                  <a:lnTo>
                    <a:pt x="25458" y="12756"/>
                  </a:lnTo>
                  <a:lnTo>
                    <a:pt x="25734" y="13033"/>
                  </a:lnTo>
                  <a:lnTo>
                    <a:pt x="25734" y="13585"/>
                  </a:lnTo>
                  <a:lnTo>
                    <a:pt x="26010" y="13862"/>
                  </a:lnTo>
                  <a:lnTo>
                    <a:pt x="26287" y="13862"/>
                  </a:lnTo>
                  <a:lnTo>
                    <a:pt x="26563" y="13862"/>
                  </a:lnTo>
                  <a:lnTo>
                    <a:pt x="26563" y="13585"/>
                  </a:lnTo>
                  <a:lnTo>
                    <a:pt x="26839" y="13309"/>
                  </a:lnTo>
                  <a:lnTo>
                    <a:pt x="27392" y="13033"/>
                  </a:lnTo>
                  <a:lnTo>
                    <a:pt x="27668" y="12756"/>
                  </a:lnTo>
                  <a:lnTo>
                    <a:pt x="28221" y="12479"/>
                  </a:lnTo>
                  <a:lnTo>
                    <a:pt x="28497" y="12203"/>
                  </a:lnTo>
                  <a:lnTo>
                    <a:pt x="29050" y="11927"/>
                  </a:lnTo>
                  <a:lnTo>
                    <a:pt x="29326" y="11927"/>
                  </a:lnTo>
                  <a:lnTo>
                    <a:pt x="29878" y="12203"/>
                  </a:lnTo>
                  <a:lnTo>
                    <a:pt x="30154" y="12203"/>
                  </a:lnTo>
                  <a:lnTo>
                    <a:pt x="30431" y="12203"/>
                  </a:lnTo>
                  <a:lnTo>
                    <a:pt x="30983" y="11927"/>
                  </a:lnTo>
                  <a:lnTo>
                    <a:pt x="31260" y="11650"/>
                  </a:lnTo>
                  <a:lnTo>
                    <a:pt x="31536" y="11374"/>
                  </a:lnTo>
                  <a:lnTo>
                    <a:pt x="31812" y="11650"/>
                  </a:lnTo>
                  <a:lnTo>
                    <a:pt x="32365" y="11927"/>
                  </a:lnTo>
                  <a:lnTo>
                    <a:pt x="32641" y="11927"/>
                  </a:lnTo>
                  <a:lnTo>
                    <a:pt x="33194" y="11927"/>
                  </a:lnTo>
                  <a:lnTo>
                    <a:pt x="33746" y="11927"/>
                  </a:lnTo>
                  <a:lnTo>
                    <a:pt x="34298" y="11927"/>
                  </a:lnTo>
                  <a:lnTo>
                    <a:pt x="34851" y="12203"/>
                  </a:lnTo>
                  <a:lnTo>
                    <a:pt x="35127" y="12479"/>
                  </a:lnTo>
                  <a:lnTo>
                    <a:pt x="35680" y="12756"/>
                  </a:lnTo>
                  <a:lnTo>
                    <a:pt x="35956" y="12756"/>
                  </a:lnTo>
                  <a:lnTo>
                    <a:pt x="36509" y="13033"/>
                  </a:lnTo>
                  <a:lnTo>
                    <a:pt x="37338" y="13309"/>
                  </a:lnTo>
                  <a:lnTo>
                    <a:pt x="37614" y="13862"/>
                  </a:lnTo>
                  <a:lnTo>
                    <a:pt x="37890" y="14415"/>
                  </a:lnTo>
                  <a:lnTo>
                    <a:pt x="38166" y="14691"/>
                  </a:lnTo>
                  <a:lnTo>
                    <a:pt x="38995" y="15244"/>
                  </a:lnTo>
                  <a:lnTo>
                    <a:pt x="39271" y="15797"/>
                  </a:lnTo>
                  <a:lnTo>
                    <a:pt x="39547" y="16074"/>
                  </a:lnTo>
                  <a:lnTo>
                    <a:pt x="40100" y="16074"/>
                  </a:lnTo>
                  <a:lnTo>
                    <a:pt x="40376" y="16074"/>
                  </a:lnTo>
                  <a:lnTo>
                    <a:pt x="40929" y="16074"/>
                  </a:lnTo>
                  <a:lnTo>
                    <a:pt x="41205" y="16074"/>
                  </a:lnTo>
                  <a:lnTo>
                    <a:pt x="41482" y="16074"/>
                  </a:lnTo>
                  <a:lnTo>
                    <a:pt x="41758" y="16074"/>
                  </a:lnTo>
                  <a:lnTo>
                    <a:pt x="42034" y="16074"/>
                  </a:lnTo>
                  <a:lnTo>
                    <a:pt x="42310" y="16074"/>
                  </a:lnTo>
                  <a:lnTo>
                    <a:pt x="42586" y="16074"/>
                  </a:lnTo>
                  <a:lnTo>
                    <a:pt x="42586" y="16350"/>
                  </a:lnTo>
                  <a:lnTo>
                    <a:pt x="42863" y="16350"/>
                  </a:lnTo>
                  <a:lnTo>
                    <a:pt x="43139" y="16626"/>
                  </a:lnTo>
                  <a:lnTo>
                    <a:pt x="43415" y="16626"/>
                  </a:lnTo>
                  <a:lnTo>
                    <a:pt x="43691" y="16626"/>
                  </a:lnTo>
                  <a:lnTo>
                    <a:pt x="43968" y="16626"/>
                  </a:lnTo>
                  <a:lnTo>
                    <a:pt x="43968" y="16350"/>
                  </a:lnTo>
                  <a:lnTo>
                    <a:pt x="44244" y="16350"/>
                  </a:lnTo>
                  <a:lnTo>
                    <a:pt x="44520" y="16350"/>
                  </a:lnTo>
                  <a:lnTo>
                    <a:pt x="44520" y="16626"/>
                  </a:lnTo>
                  <a:lnTo>
                    <a:pt x="44797" y="16626"/>
                  </a:lnTo>
                  <a:lnTo>
                    <a:pt x="45073" y="16626"/>
                  </a:lnTo>
                  <a:lnTo>
                    <a:pt x="45073" y="16903"/>
                  </a:lnTo>
                  <a:lnTo>
                    <a:pt x="45349" y="16903"/>
                  </a:lnTo>
                  <a:lnTo>
                    <a:pt x="45626" y="16903"/>
                  </a:lnTo>
                  <a:lnTo>
                    <a:pt x="45626" y="17180"/>
                  </a:lnTo>
                  <a:lnTo>
                    <a:pt x="45902" y="17180"/>
                  </a:lnTo>
                  <a:lnTo>
                    <a:pt x="45902" y="17456"/>
                  </a:lnTo>
                  <a:lnTo>
                    <a:pt x="46178" y="17732"/>
                  </a:lnTo>
                  <a:lnTo>
                    <a:pt x="46178" y="18009"/>
                  </a:lnTo>
                  <a:lnTo>
                    <a:pt x="46178" y="18285"/>
                  </a:lnTo>
                  <a:lnTo>
                    <a:pt x="46454" y="18562"/>
                  </a:lnTo>
                  <a:lnTo>
                    <a:pt x="46730" y="18562"/>
                  </a:lnTo>
                  <a:lnTo>
                    <a:pt x="46730" y="18838"/>
                  </a:lnTo>
                  <a:lnTo>
                    <a:pt x="47007" y="18838"/>
                  </a:lnTo>
                  <a:lnTo>
                    <a:pt x="47283" y="18838"/>
                  </a:lnTo>
                  <a:lnTo>
                    <a:pt x="47559" y="18838"/>
                  </a:lnTo>
                  <a:lnTo>
                    <a:pt x="47559" y="19115"/>
                  </a:lnTo>
                  <a:lnTo>
                    <a:pt x="47835" y="19115"/>
                  </a:lnTo>
                  <a:lnTo>
                    <a:pt x="47835" y="19391"/>
                  </a:lnTo>
                  <a:lnTo>
                    <a:pt x="47835" y="19668"/>
                  </a:lnTo>
                  <a:lnTo>
                    <a:pt x="48112" y="19668"/>
                  </a:lnTo>
                  <a:lnTo>
                    <a:pt x="48112" y="19944"/>
                  </a:lnTo>
                  <a:lnTo>
                    <a:pt x="48112" y="20221"/>
                  </a:lnTo>
                  <a:lnTo>
                    <a:pt x="48112" y="20497"/>
                  </a:lnTo>
                  <a:lnTo>
                    <a:pt x="48112" y="20773"/>
                  </a:lnTo>
                  <a:lnTo>
                    <a:pt x="48112" y="21050"/>
                  </a:lnTo>
                  <a:lnTo>
                    <a:pt x="48388" y="21050"/>
                  </a:lnTo>
                  <a:lnTo>
                    <a:pt x="48388" y="21327"/>
                  </a:lnTo>
                  <a:lnTo>
                    <a:pt x="48664" y="21603"/>
                  </a:lnTo>
                  <a:lnTo>
                    <a:pt x="48664" y="21879"/>
                  </a:lnTo>
                  <a:lnTo>
                    <a:pt x="48941" y="21879"/>
                  </a:lnTo>
                  <a:lnTo>
                    <a:pt x="48941" y="22156"/>
                  </a:lnTo>
                  <a:lnTo>
                    <a:pt x="49217" y="22432"/>
                  </a:lnTo>
                  <a:lnTo>
                    <a:pt x="49217" y="22709"/>
                  </a:lnTo>
                  <a:lnTo>
                    <a:pt x="49493" y="22709"/>
                  </a:lnTo>
                  <a:lnTo>
                    <a:pt x="49493" y="22985"/>
                  </a:lnTo>
                  <a:lnTo>
                    <a:pt x="49769" y="23262"/>
                  </a:lnTo>
                  <a:lnTo>
                    <a:pt x="50046" y="23262"/>
                  </a:lnTo>
                  <a:lnTo>
                    <a:pt x="50322" y="23262"/>
                  </a:lnTo>
                  <a:lnTo>
                    <a:pt x="50322" y="22985"/>
                  </a:lnTo>
                  <a:lnTo>
                    <a:pt x="50598" y="22985"/>
                  </a:lnTo>
                  <a:lnTo>
                    <a:pt x="50598" y="22709"/>
                  </a:lnTo>
                  <a:lnTo>
                    <a:pt x="50874" y="22709"/>
                  </a:lnTo>
                  <a:lnTo>
                    <a:pt x="50874" y="22432"/>
                  </a:lnTo>
                  <a:lnTo>
                    <a:pt x="50874" y="22156"/>
                  </a:lnTo>
                  <a:lnTo>
                    <a:pt x="51151" y="22156"/>
                  </a:lnTo>
                  <a:lnTo>
                    <a:pt x="51151" y="21879"/>
                  </a:lnTo>
                  <a:lnTo>
                    <a:pt x="51427" y="21603"/>
                  </a:lnTo>
                  <a:lnTo>
                    <a:pt x="51427" y="21327"/>
                  </a:lnTo>
                  <a:lnTo>
                    <a:pt x="51427" y="21050"/>
                  </a:lnTo>
                  <a:lnTo>
                    <a:pt x="51427" y="20773"/>
                  </a:lnTo>
                  <a:lnTo>
                    <a:pt x="51703" y="20773"/>
                  </a:lnTo>
                  <a:lnTo>
                    <a:pt x="51703" y="20497"/>
                  </a:lnTo>
                  <a:lnTo>
                    <a:pt x="51979" y="20497"/>
                  </a:lnTo>
                  <a:lnTo>
                    <a:pt x="51979" y="20773"/>
                  </a:lnTo>
                  <a:lnTo>
                    <a:pt x="52256" y="20773"/>
                  </a:lnTo>
                  <a:lnTo>
                    <a:pt x="52256" y="21050"/>
                  </a:lnTo>
                  <a:lnTo>
                    <a:pt x="52256" y="21327"/>
                  </a:lnTo>
                  <a:lnTo>
                    <a:pt x="52256" y="21603"/>
                  </a:lnTo>
                  <a:lnTo>
                    <a:pt x="52256" y="21879"/>
                  </a:lnTo>
                  <a:lnTo>
                    <a:pt x="52532" y="21879"/>
                  </a:lnTo>
                  <a:lnTo>
                    <a:pt x="52532" y="22156"/>
                  </a:lnTo>
                  <a:lnTo>
                    <a:pt x="52808" y="22156"/>
                  </a:lnTo>
                  <a:lnTo>
                    <a:pt x="52808" y="22432"/>
                  </a:lnTo>
                  <a:lnTo>
                    <a:pt x="53085" y="22432"/>
                  </a:lnTo>
                  <a:lnTo>
                    <a:pt x="53361" y="22432"/>
                  </a:lnTo>
                  <a:lnTo>
                    <a:pt x="53637" y="22432"/>
                  </a:lnTo>
                  <a:lnTo>
                    <a:pt x="53913" y="22432"/>
                  </a:lnTo>
                  <a:lnTo>
                    <a:pt x="54190" y="22432"/>
                  </a:lnTo>
                  <a:lnTo>
                    <a:pt x="54466" y="22432"/>
                  </a:lnTo>
                  <a:lnTo>
                    <a:pt x="54742" y="22432"/>
                  </a:lnTo>
                  <a:lnTo>
                    <a:pt x="54742" y="22156"/>
                  </a:lnTo>
                  <a:lnTo>
                    <a:pt x="54742" y="21879"/>
                  </a:lnTo>
                  <a:lnTo>
                    <a:pt x="55018" y="21879"/>
                  </a:lnTo>
                  <a:lnTo>
                    <a:pt x="55018" y="21603"/>
                  </a:lnTo>
                  <a:lnTo>
                    <a:pt x="55295" y="21879"/>
                  </a:lnTo>
                  <a:lnTo>
                    <a:pt x="55295" y="22156"/>
                  </a:lnTo>
                  <a:lnTo>
                    <a:pt x="55571" y="22156"/>
                  </a:lnTo>
                  <a:lnTo>
                    <a:pt x="55571" y="22432"/>
                  </a:lnTo>
                  <a:lnTo>
                    <a:pt x="55847" y="22432"/>
                  </a:lnTo>
                  <a:lnTo>
                    <a:pt x="56123" y="22432"/>
                  </a:lnTo>
                  <a:lnTo>
                    <a:pt x="56123" y="22156"/>
                  </a:lnTo>
                  <a:lnTo>
                    <a:pt x="56400" y="22156"/>
                  </a:lnTo>
                  <a:lnTo>
                    <a:pt x="56676" y="21879"/>
                  </a:lnTo>
                  <a:lnTo>
                    <a:pt x="56952" y="21879"/>
                  </a:lnTo>
                  <a:lnTo>
                    <a:pt x="56952" y="21603"/>
                  </a:lnTo>
                  <a:lnTo>
                    <a:pt x="57229" y="21603"/>
                  </a:lnTo>
                  <a:lnTo>
                    <a:pt x="57505" y="21603"/>
                  </a:lnTo>
                  <a:lnTo>
                    <a:pt x="57781" y="21603"/>
                  </a:lnTo>
                  <a:lnTo>
                    <a:pt x="58057" y="21603"/>
                  </a:lnTo>
                  <a:lnTo>
                    <a:pt x="58057" y="21879"/>
                  </a:lnTo>
                  <a:lnTo>
                    <a:pt x="58334" y="21879"/>
                  </a:lnTo>
                  <a:lnTo>
                    <a:pt x="58610" y="21879"/>
                  </a:lnTo>
                  <a:lnTo>
                    <a:pt x="58886" y="21879"/>
                  </a:lnTo>
                  <a:lnTo>
                    <a:pt x="58886" y="22156"/>
                  </a:lnTo>
                  <a:lnTo>
                    <a:pt x="59162" y="22156"/>
                  </a:lnTo>
                  <a:lnTo>
                    <a:pt x="59439" y="22156"/>
                  </a:lnTo>
                  <a:lnTo>
                    <a:pt x="59715" y="22156"/>
                  </a:lnTo>
                  <a:lnTo>
                    <a:pt x="59991" y="22156"/>
                  </a:lnTo>
                  <a:lnTo>
                    <a:pt x="59991" y="22432"/>
                  </a:lnTo>
                  <a:lnTo>
                    <a:pt x="60267" y="22432"/>
                  </a:lnTo>
                  <a:lnTo>
                    <a:pt x="60267" y="22709"/>
                  </a:lnTo>
                  <a:lnTo>
                    <a:pt x="60544" y="22709"/>
                  </a:lnTo>
                  <a:lnTo>
                    <a:pt x="60820" y="22709"/>
                  </a:lnTo>
                  <a:lnTo>
                    <a:pt x="60820" y="22985"/>
                  </a:lnTo>
                  <a:lnTo>
                    <a:pt x="61096" y="22985"/>
                  </a:lnTo>
                  <a:lnTo>
                    <a:pt x="61372" y="22985"/>
                  </a:lnTo>
                  <a:lnTo>
                    <a:pt x="61649" y="22985"/>
                  </a:lnTo>
                  <a:lnTo>
                    <a:pt x="61925" y="22985"/>
                  </a:lnTo>
                  <a:lnTo>
                    <a:pt x="62201" y="22985"/>
                  </a:lnTo>
                  <a:lnTo>
                    <a:pt x="62201" y="23262"/>
                  </a:lnTo>
                  <a:lnTo>
                    <a:pt x="62478" y="23262"/>
                  </a:lnTo>
                  <a:lnTo>
                    <a:pt x="62754" y="23262"/>
                  </a:lnTo>
                  <a:lnTo>
                    <a:pt x="62754" y="23538"/>
                  </a:lnTo>
                  <a:lnTo>
                    <a:pt x="63030" y="23538"/>
                  </a:lnTo>
                  <a:lnTo>
                    <a:pt x="63030" y="23815"/>
                  </a:lnTo>
                  <a:lnTo>
                    <a:pt x="63306" y="23815"/>
                  </a:lnTo>
                  <a:lnTo>
                    <a:pt x="63306" y="24091"/>
                  </a:lnTo>
                  <a:lnTo>
                    <a:pt x="63583" y="24091"/>
                  </a:lnTo>
                  <a:lnTo>
                    <a:pt x="63583" y="24368"/>
                  </a:lnTo>
                  <a:lnTo>
                    <a:pt x="63859" y="24368"/>
                  </a:lnTo>
                  <a:lnTo>
                    <a:pt x="63859" y="24644"/>
                  </a:lnTo>
                  <a:lnTo>
                    <a:pt x="64135" y="24920"/>
                  </a:lnTo>
                  <a:lnTo>
                    <a:pt x="64135" y="25197"/>
                  </a:lnTo>
                  <a:lnTo>
                    <a:pt x="64135" y="25473"/>
                  </a:lnTo>
                  <a:lnTo>
                    <a:pt x="64411" y="25750"/>
                  </a:lnTo>
                  <a:lnTo>
                    <a:pt x="64411" y="26026"/>
                  </a:lnTo>
                  <a:lnTo>
                    <a:pt x="64688" y="26026"/>
                  </a:lnTo>
                  <a:lnTo>
                    <a:pt x="64688" y="26303"/>
                  </a:lnTo>
                  <a:lnTo>
                    <a:pt x="64964" y="26303"/>
                  </a:lnTo>
                  <a:lnTo>
                    <a:pt x="64964" y="26579"/>
                  </a:lnTo>
                  <a:lnTo>
                    <a:pt x="65240" y="26856"/>
                  </a:lnTo>
                  <a:lnTo>
                    <a:pt x="65240" y="27132"/>
                  </a:lnTo>
                  <a:lnTo>
                    <a:pt x="65516" y="27132"/>
                  </a:lnTo>
                  <a:lnTo>
                    <a:pt x="65516" y="27409"/>
                  </a:lnTo>
                  <a:lnTo>
                    <a:pt x="65793" y="27409"/>
                  </a:lnTo>
                  <a:lnTo>
                    <a:pt x="66069" y="27409"/>
                  </a:lnTo>
                  <a:lnTo>
                    <a:pt x="66069" y="27685"/>
                  </a:lnTo>
                  <a:lnTo>
                    <a:pt x="66345" y="27685"/>
                  </a:lnTo>
                  <a:lnTo>
                    <a:pt x="66622" y="27685"/>
                  </a:lnTo>
                  <a:lnTo>
                    <a:pt x="66622" y="27962"/>
                  </a:lnTo>
                  <a:lnTo>
                    <a:pt x="66898" y="28238"/>
                  </a:lnTo>
                  <a:lnTo>
                    <a:pt x="67174" y="28238"/>
                  </a:lnTo>
                  <a:lnTo>
                    <a:pt x="67450" y="28238"/>
                  </a:lnTo>
                  <a:lnTo>
                    <a:pt x="67727" y="28238"/>
                  </a:lnTo>
                  <a:lnTo>
                    <a:pt x="68003" y="28238"/>
                  </a:lnTo>
                  <a:lnTo>
                    <a:pt x="68279" y="28515"/>
                  </a:lnTo>
                  <a:lnTo>
                    <a:pt x="68279" y="28791"/>
                  </a:lnTo>
                  <a:lnTo>
                    <a:pt x="68555" y="28791"/>
                  </a:lnTo>
                  <a:lnTo>
                    <a:pt x="68555" y="29067"/>
                  </a:lnTo>
                  <a:lnTo>
                    <a:pt x="68555" y="29344"/>
                  </a:lnTo>
                  <a:lnTo>
                    <a:pt x="68832" y="29344"/>
                  </a:lnTo>
                  <a:lnTo>
                    <a:pt x="68832" y="29620"/>
                  </a:lnTo>
                  <a:lnTo>
                    <a:pt x="69108" y="29620"/>
                  </a:lnTo>
                  <a:lnTo>
                    <a:pt x="69108" y="29897"/>
                  </a:lnTo>
                  <a:lnTo>
                    <a:pt x="69384" y="29897"/>
                  </a:lnTo>
                  <a:lnTo>
                    <a:pt x="69660" y="29897"/>
                  </a:lnTo>
                  <a:lnTo>
                    <a:pt x="69660" y="30173"/>
                  </a:lnTo>
                  <a:lnTo>
                    <a:pt x="69937" y="30173"/>
                  </a:lnTo>
                  <a:lnTo>
                    <a:pt x="69937" y="30450"/>
                  </a:lnTo>
                  <a:lnTo>
                    <a:pt x="70213" y="30450"/>
                  </a:lnTo>
                  <a:lnTo>
                    <a:pt x="70489" y="30450"/>
                  </a:lnTo>
                  <a:lnTo>
                    <a:pt x="70766" y="30450"/>
                  </a:lnTo>
                  <a:lnTo>
                    <a:pt x="71042" y="30450"/>
                  </a:lnTo>
                  <a:lnTo>
                    <a:pt x="71318" y="30450"/>
                  </a:lnTo>
                  <a:lnTo>
                    <a:pt x="71318" y="30173"/>
                  </a:lnTo>
                  <a:lnTo>
                    <a:pt x="71594" y="30173"/>
                  </a:lnTo>
                  <a:lnTo>
                    <a:pt x="71594" y="29897"/>
                  </a:lnTo>
                  <a:lnTo>
                    <a:pt x="71871" y="29897"/>
                  </a:lnTo>
                  <a:lnTo>
                    <a:pt x="72147" y="29897"/>
                  </a:lnTo>
                  <a:lnTo>
                    <a:pt x="72147" y="29620"/>
                  </a:lnTo>
                  <a:lnTo>
                    <a:pt x="72423" y="29620"/>
                  </a:lnTo>
                  <a:lnTo>
                    <a:pt x="72699" y="29620"/>
                  </a:lnTo>
                  <a:lnTo>
                    <a:pt x="72699" y="29344"/>
                  </a:lnTo>
                  <a:lnTo>
                    <a:pt x="72975" y="29344"/>
                  </a:lnTo>
                  <a:lnTo>
                    <a:pt x="73252" y="29344"/>
                  </a:lnTo>
                  <a:lnTo>
                    <a:pt x="73252" y="29067"/>
                  </a:lnTo>
                  <a:lnTo>
                    <a:pt x="73528" y="29067"/>
                  </a:lnTo>
                  <a:lnTo>
                    <a:pt x="73804" y="29067"/>
                  </a:lnTo>
                  <a:lnTo>
                    <a:pt x="74081" y="30450"/>
                  </a:lnTo>
                  <a:lnTo>
                    <a:pt x="74357" y="30450"/>
                  </a:lnTo>
                  <a:lnTo>
                    <a:pt x="74357" y="30726"/>
                  </a:lnTo>
                  <a:lnTo>
                    <a:pt x="74633" y="30726"/>
                  </a:lnTo>
                  <a:lnTo>
                    <a:pt x="74633" y="31003"/>
                  </a:lnTo>
                  <a:lnTo>
                    <a:pt x="74910" y="31003"/>
                  </a:lnTo>
                  <a:lnTo>
                    <a:pt x="74910" y="31279"/>
                  </a:lnTo>
                  <a:lnTo>
                    <a:pt x="75186" y="31279"/>
                  </a:lnTo>
                  <a:lnTo>
                    <a:pt x="75186" y="31556"/>
                  </a:lnTo>
                  <a:lnTo>
                    <a:pt x="75186" y="31832"/>
                  </a:lnTo>
                  <a:lnTo>
                    <a:pt x="75462" y="32109"/>
                  </a:lnTo>
                  <a:lnTo>
                    <a:pt x="75462" y="32385"/>
                  </a:lnTo>
                  <a:lnTo>
                    <a:pt x="75462" y="32661"/>
                  </a:lnTo>
                  <a:lnTo>
                    <a:pt x="75462" y="32938"/>
                  </a:lnTo>
                  <a:lnTo>
                    <a:pt x="75462" y="33214"/>
                  </a:lnTo>
                  <a:lnTo>
                    <a:pt x="75186" y="33214"/>
                  </a:lnTo>
                  <a:lnTo>
                    <a:pt x="75186" y="33491"/>
                  </a:lnTo>
                  <a:lnTo>
                    <a:pt x="75186" y="33767"/>
                  </a:lnTo>
                  <a:lnTo>
                    <a:pt x="75186" y="34044"/>
                  </a:lnTo>
                  <a:lnTo>
                    <a:pt x="75186" y="34320"/>
                  </a:lnTo>
                  <a:lnTo>
                    <a:pt x="75462" y="34320"/>
                  </a:lnTo>
                  <a:lnTo>
                    <a:pt x="75462" y="34597"/>
                  </a:lnTo>
                  <a:lnTo>
                    <a:pt x="75738" y="34873"/>
                  </a:lnTo>
                  <a:lnTo>
                    <a:pt x="76015" y="34873"/>
                  </a:lnTo>
                  <a:lnTo>
                    <a:pt x="76015" y="35150"/>
                  </a:lnTo>
                  <a:lnTo>
                    <a:pt x="76291" y="35150"/>
                  </a:lnTo>
                  <a:lnTo>
                    <a:pt x="76291" y="35426"/>
                  </a:lnTo>
                  <a:lnTo>
                    <a:pt x="76567" y="35426"/>
                  </a:lnTo>
                  <a:lnTo>
                    <a:pt x="76567" y="35702"/>
                  </a:lnTo>
                  <a:lnTo>
                    <a:pt x="76843" y="35702"/>
                  </a:lnTo>
                  <a:lnTo>
                    <a:pt x="76843" y="35979"/>
                  </a:lnTo>
                  <a:lnTo>
                    <a:pt x="77119" y="35979"/>
                  </a:lnTo>
                  <a:lnTo>
                    <a:pt x="77119" y="36256"/>
                  </a:lnTo>
                  <a:lnTo>
                    <a:pt x="77119" y="36532"/>
                  </a:lnTo>
                  <a:lnTo>
                    <a:pt x="77119" y="36808"/>
                  </a:lnTo>
                  <a:lnTo>
                    <a:pt x="77119" y="37085"/>
                  </a:lnTo>
                  <a:lnTo>
                    <a:pt x="76843" y="37085"/>
                  </a:lnTo>
                  <a:lnTo>
                    <a:pt x="76843" y="37361"/>
                  </a:lnTo>
                  <a:lnTo>
                    <a:pt x="76843" y="37638"/>
                  </a:lnTo>
                  <a:lnTo>
                    <a:pt x="76567" y="37638"/>
                  </a:lnTo>
                  <a:lnTo>
                    <a:pt x="76567" y="37914"/>
                  </a:lnTo>
                  <a:lnTo>
                    <a:pt x="76567" y="38191"/>
                  </a:lnTo>
                  <a:lnTo>
                    <a:pt x="76567" y="38467"/>
                  </a:lnTo>
                  <a:lnTo>
                    <a:pt x="76843" y="38467"/>
                  </a:lnTo>
                  <a:lnTo>
                    <a:pt x="76843" y="38744"/>
                  </a:lnTo>
                  <a:lnTo>
                    <a:pt x="76843" y="39020"/>
                  </a:lnTo>
                  <a:lnTo>
                    <a:pt x="77119" y="39297"/>
                  </a:lnTo>
                  <a:lnTo>
                    <a:pt x="77119" y="39573"/>
                  </a:lnTo>
                  <a:lnTo>
                    <a:pt x="77396" y="39849"/>
                  </a:lnTo>
                  <a:lnTo>
                    <a:pt x="77396" y="40126"/>
                  </a:lnTo>
                  <a:lnTo>
                    <a:pt x="77672" y="40126"/>
                  </a:lnTo>
                  <a:lnTo>
                    <a:pt x="77672" y="40403"/>
                  </a:lnTo>
                  <a:lnTo>
                    <a:pt x="77948" y="40403"/>
                  </a:lnTo>
                  <a:lnTo>
                    <a:pt x="78225" y="40403"/>
                  </a:lnTo>
                  <a:lnTo>
                    <a:pt x="78501" y="40403"/>
                  </a:lnTo>
                  <a:lnTo>
                    <a:pt x="78501" y="40679"/>
                  </a:lnTo>
                  <a:lnTo>
                    <a:pt x="78777" y="40679"/>
                  </a:lnTo>
                  <a:lnTo>
                    <a:pt x="79054" y="40679"/>
                  </a:lnTo>
                  <a:lnTo>
                    <a:pt x="79330" y="40679"/>
                  </a:lnTo>
                  <a:lnTo>
                    <a:pt x="79606" y="40679"/>
                  </a:lnTo>
                  <a:lnTo>
                    <a:pt x="79882" y="40679"/>
                  </a:lnTo>
                  <a:lnTo>
                    <a:pt x="80159" y="40679"/>
                  </a:lnTo>
                  <a:lnTo>
                    <a:pt x="80159" y="40955"/>
                  </a:lnTo>
                  <a:lnTo>
                    <a:pt x="80435" y="40955"/>
                  </a:lnTo>
                  <a:lnTo>
                    <a:pt x="80435" y="41232"/>
                  </a:lnTo>
                  <a:lnTo>
                    <a:pt x="80435" y="41508"/>
                  </a:lnTo>
                  <a:lnTo>
                    <a:pt x="80159" y="41508"/>
                  </a:lnTo>
                  <a:lnTo>
                    <a:pt x="80159" y="41785"/>
                  </a:lnTo>
                  <a:lnTo>
                    <a:pt x="80159" y="42061"/>
                  </a:lnTo>
                  <a:lnTo>
                    <a:pt x="79882" y="42061"/>
                  </a:lnTo>
                  <a:lnTo>
                    <a:pt x="79882" y="42338"/>
                  </a:lnTo>
                  <a:lnTo>
                    <a:pt x="79882" y="42614"/>
                  </a:lnTo>
                  <a:lnTo>
                    <a:pt x="79882" y="42890"/>
                  </a:lnTo>
                  <a:lnTo>
                    <a:pt x="79606" y="42890"/>
                  </a:lnTo>
                  <a:lnTo>
                    <a:pt x="79330" y="42890"/>
                  </a:lnTo>
                  <a:lnTo>
                    <a:pt x="79330" y="43167"/>
                  </a:lnTo>
                  <a:lnTo>
                    <a:pt x="79330" y="43444"/>
                  </a:lnTo>
                  <a:lnTo>
                    <a:pt x="79330" y="43720"/>
                  </a:lnTo>
                  <a:lnTo>
                    <a:pt x="79054" y="43720"/>
                  </a:lnTo>
                  <a:lnTo>
                    <a:pt x="79054" y="43996"/>
                  </a:lnTo>
                  <a:lnTo>
                    <a:pt x="79054" y="44273"/>
                  </a:lnTo>
                  <a:lnTo>
                    <a:pt x="78777" y="44273"/>
                  </a:lnTo>
                  <a:lnTo>
                    <a:pt x="78777" y="44550"/>
                  </a:lnTo>
                  <a:lnTo>
                    <a:pt x="78501" y="44550"/>
                  </a:lnTo>
                  <a:lnTo>
                    <a:pt x="78501" y="44826"/>
                  </a:lnTo>
                  <a:lnTo>
                    <a:pt x="78225" y="44826"/>
                  </a:lnTo>
                  <a:lnTo>
                    <a:pt x="78225" y="45102"/>
                  </a:lnTo>
                  <a:lnTo>
                    <a:pt x="77948" y="45102"/>
                  </a:lnTo>
                  <a:lnTo>
                    <a:pt x="77948" y="45379"/>
                  </a:lnTo>
                  <a:lnTo>
                    <a:pt x="77672" y="45379"/>
                  </a:lnTo>
                  <a:lnTo>
                    <a:pt x="77672" y="45655"/>
                  </a:lnTo>
                  <a:lnTo>
                    <a:pt x="77396" y="45655"/>
                  </a:lnTo>
                  <a:lnTo>
                    <a:pt x="77119" y="45932"/>
                  </a:lnTo>
                  <a:lnTo>
                    <a:pt x="77119" y="46208"/>
                  </a:lnTo>
                  <a:lnTo>
                    <a:pt x="76843" y="46208"/>
                  </a:lnTo>
                  <a:lnTo>
                    <a:pt x="76567" y="46485"/>
                  </a:lnTo>
                  <a:lnTo>
                    <a:pt x="76567" y="46761"/>
                  </a:lnTo>
                  <a:lnTo>
                    <a:pt x="76291" y="47037"/>
                  </a:lnTo>
                  <a:lnTo>
                    <a:pt x="76291" y="47314"/>
                  </a:lnTo>
                  <a:lnTo>
                    <a:pt x="76015" y="47314"/>
                  </a:lnTo>
                  <a:lnTo>
                    <a:pt x="76015" y="47591"/>
                  </a:lnTo>
                  <a:lnTo>
                    <a:pt x="76015" y="47867"/>
                  </a:lnTo>
                  <a:lnTo>
                    <a:pt x="76015" y="48143"/>
                  </a:lnTo>
                  <a:lnTo>
                    <a:pt x="75738" y="48143"/>
                  </a:lnTo>
                  <a:lnTo>
                    <a:pt x="75738" y="48420"/>
                  </a:lnTo>
                  <a:lnTo>
                    <a:pt x="75738" y="48696"/>
                  </a:lnTo>
                  <a:lnTo>
                    <a:pt x="76015" y="48696"/>
                  </a:lnTo>
                  <a:lnTo>
                    <a:pt x="76015" y="48973"/>
                  </a:lnTo>
                  <a:lnTo>
                    <a:pt x="75738" y="48973"/>
                  </a:lnTo>
                  <a:lnTo>
                    <a:pt x="75738" y="49249"/>
                  </a:lnTo>
                  <a:lnTo>
                    <a:pt x="75738" y="49526"/>
                  </a:lnTo>
                  <a:lnTo>
                    <a:pt x="75462" y="49802"/>
                  </a:lnTo>
                  <a:lnTo>
                    <a:pt x="75462" y="50079"/>
                  </a:lnTo>
                  <a:lnTo>
                    <a:pt x="75186" y="50079"/>
                  </a:lnTo>
                  <a:lnTo>
                    <a:pt x="75186" y="50355"/>
                  </a:lnTo>
                  <a:lnTo>
                    <a:pt x="75462" y="50355"/>
                  </a:lnTo>
                  <a:lnTo>
                    <a:pt x="75462" y="50632"/>
                  </a:lnTo>
                  <a:lnTo>
                    <a:pt x="75462" y="50908"/>
                  </a:lnTo>
                  <a:lnTo>
                    <a:pt x="75462" y="51184"/>
                  </a:lnTo>
                  <a:lnTo>
                    <a:pt x="75462" y="51461"/>
                  </a:lnTo>
                  <a:lnTo>
                    <a:pt x="75738" y="51461"/>
                  </a:lnTo>
                  <a:lnTo>
                    <a:pt x="75738" y="51737"/>
                  </a:lnTo>
                  <a:lnTo>
                    <a:pt x="76015" y="52014"/>
                  </a:lnTo>
                  <a:lnTo>
                    <a:pt x="76015" y="52290"/>
                  </a:lnTo>
                  <a:lnTo>
                    <a:pt x="76291" y="52290"/>
                  </a:lnTo>
                  <a:lnTo>
                    <a:pt x="76291" y="52567"/>
                  </a:lnTo>
                  <a:lnTo>
                    <a:pt x="76015" y="52567"/>
                  </a:lnTo>
                  <a:lnTo>
                    <a:pt x="76015" y="52843"/>
                  </a:lnTo>
                  <a:lnTo>
                    <a:pt x="76015" y="53120"/>
                  </a:lnTo>
                  <a:lnTo>
                    <a:pt x="75738" y="53120"/>
                  </a:lnTo>
                  <a:lnTo>
                    <a:pt x="75738" y="53396"/>
                  </a:lnTo>
                  <a:lnTo>
                    <a:pt x="75462" y="53396"/>
                  </a:lnTo>
                  <a:lnTo>
                    <a:pt x="75462" y="53673"/>
                  </a:lnTo>
                  <a:lnTo>
                    <a:pt x="75462" y="53949"/>
                  </a:lnTo>
                  <a:lnTo>
                    <a:pt x="75462" y="54226"/>
                  </a:lnTo>
                  <a:lnTo>
                    <a:pt x="75462" y="54502"/>
                  </a:lnTo>
                  <a:lnTo>
                    <a:pt x="75462" y="54779"/>
                  </a:lnTo>
                  <a:lnTo>
                    <a:pt x="75462" y="55055"/>
                  </a:lnTo>
                  <a:lnTo>
                    <a:pt x="75462" y="55331"/>
                  </a:lnTo>
                  <a:lnTo>
                    <a:pt x="75462" y="55608"/>
                  </a:lnTo>
                  <a:lnTo>
                    <a:pt x="75186" y="55608"/>
                  </a:lnTo>
                  <a:lnTo>
                    <a:pt x="75186" y="55884"/>
                  </a:lnTo>
                  <a:lnTo>
                    <a:pt x="75186" y="56161"/>
                  </a:lnTo>
                  <a:lnTo>
                    <a:pt x="75186" y="56437"/>
                  </a:lnTo>
                  <a:lnTo>
                    <a:pt x="74910" y="56437"/>
                  </a:lnTo>
                  <a:lnTo>
                    <a:pt x="74910" y="56714"/>
                  </a:lnTo>
                  <a:lnTo>
                    <a:pt x="74910" y="56990"/>
                  </a:lnTo>
                  <a:lnTo>
                    <a:pt x="74910" y="57267"/>
                  </a:lnTo>
                  <a:lnTo>
                    <a:pt x="74910" y="57543"/>
                  </a:lnTo>
                  <a:lnTo>
                    <a:pt x="74910" y="57820"/>
                  </a:lnTo>
                  <a:lnTo>
                    <a:pt x="74910" y="58096"/>
                  </a:lnTo>
                  <a:lnTo>
                    <a:pt x="75186" y="58096"/>
                  </a:lnTo>
                  <a:lnTo>
                    <a:pt x="75186" y="58373"/>
                  </a:lnTo>
                  <a:lnTo>
                    <a:pt x="75186" y="58649"/>
                  </a:lnTo>
                  <a:lnTo>
                    <a:pt x="75186" y="58925"/>
                  </a:lnTo>
                  <a:lnTo>
                    <a:pt x="75462" y="58925"/>
                  </a:lnTo>
                  <a:lnTo>
                    <a:pt x="75462" y="59202"/>
                  </a:lnTo>
                  <a:lnTo>
                    <a:pt x="75462" y="59478"/>
                  </a:lnTo>
                  <a:lnTo>
                    <a:pt x="75462" y="59755"/>
                  </a:lnTo>
                  <a:lnTo>
                    <a:pt x="75462" y="60031"/>
                  </a:lnTo>
                  <a:lnTo>
                    <a:pt x="75738" y="60031"/>
                  </a:lnTo>
                  <a:lnTo>
                    <a:pt x="75462" y="60031"/>
                  </a:lnTo>
                  <a:lnTo>
                    <a:pt x="75462" y="60308"/>
                  </a:lnTo>
                  <a:lnTo>
                    <a:pt x="75186" y="60308"/>
                  </a:lnTo>
                  <a:lnTo>
                    <a:pt x="75186" y="60584"/>
                  </a:lnTo>
                  <a:lnTo>
                    <a:pt x="75186" y="60861"/>
                  </a:lnTo>
                  <a:lnTo>
                    <a:pt x="75186" y="61137"/>
                  </a:lnTo>
                  <a:lnTo>
                    <a:pt x="75186" y="61414"/>
                  </a:lnTo>
                  <a:lnTo>
                    <a:pt x="75186" y="61690"/>
                  </a:lnTo>
                  <a:lnTo>
                    <a:pt x="75186" y="61967"/>
                  </a:lnTo>
                  <a:lnTo>
                    <a:pt x="75186" y="62243"/>
                  </a:lnTo>
                  <a:lnTo>
                    <a:pt x="75186" y="62520"/>
                  </a:lnTo>
                  <a:lnTo>
                    <a:pt x="75186" y="62796"/>
                  </a:lnTo>
                  <a:lnTo>
                    <a:pt x="74910" y="62796"/>
                  </a:lnTo>
                  <a:lnTo>
                    <a:pt x="74910" y="63072"/>
                  </a:lnTo>
                  <a:lnTo>
                    <a:pt x="74910" y="63349"/>
                  </a:lnTo>
                  <a:lnTo>
                    <a:pt x="74633" y="63349"/>
                  </a:lnTo>
                  <a:lnTo>
                    <a:pt x="74633" y="63625"/>
                  </a:lnTo>
                  <a:lnTo>
                    <a:pt x="74357" y="63625"/>
                  </a:lnTo>
                  <a:lnTo>
                    <a:pt x="74357" y="63902"/>
                  </a:lnTo>
                  <a:lnTo>
                    <a:pt x="74081" y="64178"/>
                  </a:lnTo>
                  <a:lnTo>
                    <a:pt x="74081" y="64455"/>
                  </a:lnTo>
                  <a:lnTo>
                    <a:pt x="73804" y="64455"/>
                  </a:lnTo>
                  <a:lnTo>
                    <a:pt x="73528" y="64731"/>
                  </a:lnTo>
                  <a:lnTo>
                    <a:pt x="73252" y="64731"/>
                  </a:lnTo>
                  <a:lnTo>
                    <a:pt x="73252" y="65008"/>
                  </a:lnTo>
                  <a:lnTo>
                    <a:pt x="72975" y="65008"/>
                  </a:lnTo>
                  <a:lnTo>
                    <a:pt x="72975" y="65284"/>
                  </a:lnTo>
                  <a:lnTo>
                    <a:pt x="72699" y="65284"/>
                  </a:lnTo>
                  <a:lnTo>
                    <a:pt x="72423" y="65284"/>
                  </a:lnTo>
                  <a:lnTo>
                    <a:pt x="72147" y="65561"/>
                  </a:lnTo>
                  <a:lnTo>
                    <a:pt x="71871" y="65561"/>
                  </a:lnTo>
                  <a:lnTo>
                    <a:pt x="71594" y="65561"/>
                  </a:lnTo>
                  <a:lnTo>
                    <a:pt x="71594" y="65837"/>
                  </a:lnTo>
                  <a:lnTo>
                    <a:pt x="71318" y="65837"/>
                  </a:lnTo>
                  <a:lnTo>
                    <a:pt x="71318" y="66113"/>
                  </a:lnTo>
                  <a:lnTo>
                    <a:pt x="71042" y="66113"/>
                  </a:lnTo>
                  <a:lnTo>
                    <a:pt x="71042" y="66390"/>
                  </a:lnTo>
                  <a:lnTo>
                    <a:pt x="71042" y="66667"/>
                  </a:lnTo>
                  <a:lnTo>
                    <a:pt x="71042" y="66943"/>
                  </a:lnTo>
                  <a:lnTo>
                    <a:pt x="71042" y="67219"/>
                  </a:lnTo>
                  <a:lnTo>
                    <a:pt x="71318" y="67219"/>
                  </a:lnTo>
                  <a:lnTo>
                    <a:pt x="71318" y="67496"/>
                  </a:lnTo>
                  <a:lnTo>
                    <a:pt x="71318" y="67772"/>
                  </a:lnTo>
                  <a:lnTo>
                    <a:pt x="71594" y="67772"/>
                  </a:lnTo>
                  <a:lnTo>
                    <a:pt x="71594" y="68049"/>
                  </a:lnTo>
                  <a:lnTo>
                    <a:pt x="71871" y="68049"/>
                  </a:lnTo>
                  <a:lnTo>
                    <a:pt x="71871" y="68325"/>
                  </a:lnTo>
                  <a:lnTo>
                    <a:pt x="71871" y="68602"/>
                  </a:lnTo>
                  <a:lnTo>
                    <a:pt x="71871" y="68878"/>
                  </a:lnTo>
                  <a:lnTo>
                    <a:pt x="71871" y="69154"/>
                  </a:lnTo>
                  <a:lnTo>
                    <a:pt x="71871" y="69431"/>
                  </a:lnTo>
                  <a:lnTo>
                    <a:pt x="71871" y="69708"/>
                  </a:lnTo>
                  <a:lnTo>
                    <a:pt x="71594" y="69708"/>
                  </a:lnTo>
                  <a:lnTo>
                    <a:pt x="71594" y="69984"/>
                  </a:lnTo>
                  <a:lnTo>
                    <a:pt x="71318" y="69984"/>
                  </a:lnTo>
                  <a:lnTo>
                    <a:pt x="71318" y="70260"/>
                  </a:lnTo>
                  <a:lnTo>
                    <a:pt x="71042" y="70260"/>
                  </a:lnTo>
                  <a:lnTo>
                    <a:pt x="71042" y="70537"/>
                  </a:lnTo>
                  <a:lnTo>
                    <a:pt x="70766" y="70537"/>
                  </a:lnTo>
                  <a:lnTo>
                    <a:pt x="70489" y="70814"/>
                  </a:lnTo>
                  <a:lnTo>
                    <a:pt x="70213" y="70814"/>
                  </a:lnTo>
                  <a:lnTo>
                    <a:pt x="70213" y="71090"/>
                  </a:lnTo>
                  <a:lnTo>
                    <a:pt x="69937" y="71366"/>
                  </a:lnTo>
                  <a:lnTo>
                    <a:pt x="69937" y="71643"/>
                  </a:lnTo>
                  <a:lnTo>
                    <a:pt x="69660" y="71643"/>
                  </a:lnTo>
                  <a:lnTo>
                    <a:pt x="69660" y="71919"/>
                  </a:lnTo>
                  <a:lnTo>
                    <a:pt x="69660" y="72196"/>
                  </a:lnTo>
                  <a:lnTo>
                    <a:pt x="69384" y="72196"/>
                  </a:lnTo>
                  <a:lnTo>
                    <a:pt x="69384" y="72472"/>
                  </a:lnTo>
                  <a:lnTo>
                    <a:pt x="69384" y="72749"/>
                  </a:lnTo>
                  <a:lnTo>
                    <a:pt x="69384" y="73025"/>
                  </a:lnTo>
                  <a:lnTo>
                    <a:pt x="69384" y="73301"/>
                  </a:lnTo>
                  <a:lnTo>
                    <a:pt x="69384" y="73578"/>
                  </a:lnTo>
                  <a:lnTo>
                    <a:pt x="69108" y="73578"/>
                  </a:lnTo>
                  <a:lnTo>
                    <a:pt x="69108" y="73855"/>
                  </a:lnTo>
                  <a:lnTo>
                    <a:pt x="69108" y="74131"/>
                  </a:lnTo>
                  <a:lnTo>
                    <a:pt x="69108" y="74407"/>
                  </a:lnTo>
                  <a:lnTo>
                    <a:pt x="69384" y="74407"/>
                  </a:lnTo>
                  <a:lnTo>
                    <a:pt x="69384" y="74684"/>
                  </a:lnTo>
                  <a:lnTo>
                    <a:pt x="69384" y="74960"/>
                  </a:lnTo>
                  <a:lnTo>
                    <a:pt x="69384" y="75237"/>
                  </a:lnTo>
                  <a:lnTo>
                    <a:pt x="69660" y="75237"/>
                  </a:lnTo>
                  <a:lnTo>
                    <a:pt x="69660" y="75513"/>
                  </a:lnTo>
                  <a:lnTo>
                    <a:pt x="69660" y="75790"/>
                  </a:lnTo>
                  <a:lnTo>
                    <a:pt x="69937" y="75790"/>
                  </a:lnTo>
                  <a:lnTo>
                    <a:pt x="69937" y="76066"/>
                  </a:lnTo>
                  <a:lnTo>
                    <a:pt x="69937" y="76343"/>
                  </a:lnTo>
                  <a:lnTo>
                    <a:pt x="69937" y="76619"/>
                  </a:lnTo>
                  <a:lnTo>
                    <a:pt x="69660" y="76619"/>
                  </a:lnTo>
                  <a:lnTo>
                    <a:pt x="69660" y="76896"/>
                  </a:lnTo>
                  <a:lnTo>
                    <a:pt x="69660" y="77172"/>
                  </a:lnTo>
                  <a:lnTo>
                    <a:pt x="69660" y="77448"/>
                  </a:lnTo>
                  <a:lnTo>
                    <a:pt x="69384" y="77448"/>
                  </a:lnTo>
                  <a:lnTo>
                    <a:pt x="69384" y="77725"/>
                  </a:lnTo>
                  <a:lnTo>
                    <a:pt x="69108" y="77725"/>
                  </a:lnTo>
                  <a:lnTo>
                    <a:pt x="69108" y="78002"/>
                  </a:lnTo>
                  <a:lnTo>
                    <a:pt x="68832" y="78278"/>
                  </a:lnTo>
                  <a:lnTo>
                    <a:pt x="68555" y="78278"/>
                  </a:lnTo>
                  <a:lnTo>
                    <a:pt x="68555" y="78554"/>
                  </a:lnTo>
                  <a:lnTo>
                    <a:pt x="68279" y="78831"/>
                  </a:lnTo>
                  <a:lnTo>
                    <a:pt x="68279" y="79107"/>
                  </a:lnTo>
                  <a:lnTo>
                    <a:pt x="68003" y="79107"/>
                  </a:lnTo>
                  <a:lnTo>
                    <a:pt x="68003" y="79384"/>
                  </a:lnTo>
                  <a:lnTo>
                    <a:pt x="68003" y="79660"/>
                  </a:lnTo>
                  <a:lnTo>
                    <a:pt x="68003" y="79937"/>
                  </a:lnTo>
                  <a:lnTo>
                    <a:pt x="68003" y="80213"/>
                  </a:lnTo>
                  <a:lnTo>
                    <a:pt x="68003" y="80490"/>
                  </a:lnTo>
                  <a:lnTo>
                    <a:pt x="67727" y="80490"/>
                  </a:lnTo>
                  <a:lnTo>
                    <a:pt x="67727" y="80766"/>
                  </a:lnTo>
                  <a:lnTo>
                    <a:pt x="67727" y="81043"/>
                  </a:lnTo>
                  <a:lnTo>
                    <a:pt x="67727" y="81319"/>
                  </a:lnTo>
                  <a:lnTo>
                    <a:pt x="67450" y="81319"/>
                  </a:lnTo>
                  <a:lnTo>
                    <a:pt x="67450" y="81595"/>
                  </a:lnTo>
                  <a:lnTo>
                    <a:pt x="67450" y="81872"/>
                  </a:lnTo>
                  <a:lnTo>
                    <a:pt x="67174" y="81872"/>
                  </a:lnTo>
                  <a:lnTo>
                    <a:pt x="67174" y="82148"/>
                  </a:lnTo>
                  <a:lnTo>
                    <a:pt x="67174" y="82425"/>
                  </a:lnTo>
                  <a:lnTo>
                    <a:pt x="66898" y="82425"/>
                  </a:lnTo>
                  <a:lnTo>
                    <a:pt x="66898" y="82701"/>
                  </a:lnTo>
                  <a:lnTo>
                    <a:pt x="66622" y="82701"/>
                  </a:lnTo>
                  <a:lnTo>
                    <a:pt x="66622" y="82978"/>
                  </a:lnTo>
                  <a:lnTo>
                    <a:pt x="66345" y="82978"/>
                  </a:lnTo>
                  <a:lnTo>
                    <a:pt x="66345" y="83254"/>
                  </a:lnTo>
                  <a:lnTo>
                    <a:pt x="66069" y="83254"/>
                  </a:lnTo>
                  <a:lnTo>
                    <a:pt x="66069" y="83531"/>
                  </a:lnTo>
                  <a:lnTo>
                    <a:pt x="65793" y="83531"/>
                  </a:lnTo>
                  <a:lnTo>
                    <a:pt x="65793" y="83807"/>
                  </a:lnTo>
                  <a:lnTo>
                    <a:pt x="65516" y="83807"/>
                  </a:lnTo>
                  <a:lnTo>
                    <a:pt x="65516" y="84084"/>
                  </a:lnTo>
                  <a:lnTo>
                    <a:pt x="65516" y="84360"/>
                  </a:lnTo>
                  <a:lnTo>
                    <a:pt x="65516" y="84637"/>
                  </a:lnTo>
                  <a:lnTo>
                    <a:pt x="65516" y="84913"/>
                  </a:lnTo>
                  <a:lnTo>
                    <a:pt x="65793" y="85190"/>
                  </a:lnTo>
                  <a:lnTo>
                    <a:pt x="65793" y="85466"/>
                  </a:lnTo>
                  <a:lnTo>
                    <a:pt x="66069" y="85466"/>
                  </a:lnTo>
                  <a:lnTo>
                    <a:pt x="66069" y="85742"/>
                  </a:lnTo>
                  <a:lnTo>
                    <a:pt x="66345" y="85742"/>
                  </a:lnTo>
                  <a:lnTo>
                    <a:pt x="66345" y="86019"/>
                  </a:lnTo>
                  <a:lnTo>
                    <a:pt x="66345" y="86295"/>
                  </a:lnTo>
                  <a:lnTo>
                    <a:pt x="66622" y="86295"/>
                  </a:lnTo>
                  <a:lnTo>
                    <a:pt x="66622" y="86572"/>
                  </a:lnTo>
                  <a:lnTo>
                    <a:pt x="66622" y="86848"/>
                  </a:lnTo>
                  <a:lnTo>
                    <a:pt x="66622" y="87125"/>
                  </a:lnTo>
                  <a:lnTo>
                    <a:pt x="66898" y="87125"/>
                  </a:lnTo>
                  <a:lnTo>
                    <a:pt x="66898" y="87401"/>
                  </a:lnTo>
                  <a:lnTo>
                    <a:pt x="66898" y="87678"/>
                  </a:lnTo>
                  <a:lnTo>
                    <a:pt x="66622" y="87678"/>
                  </a:lnTo>
                  <a:lnTo>
                    <a:pt x="66622" y="87954"/>
                  </a:lnTo>
                  <a:lnTo>
                    <a:pt x="66622" y="88231"/>
                  </a:lnTo>
                  <a:lnTo>
                    <a:pt x="66345" y="88507"/>
                  </a:lnTo>
                  <a:lnTo>
                    <a:pt x="66345" y="88784"/>
                  </a:lnTo>
                  <a:lnTo>
                    <a:pt x="66345" y="89060"/>
                  </a:lnTo>
                  <a:lnTo>
                    <a:pt x="66069" y="89060"/>
                  </a:lnTo>
                  <a:lnTo>
                    <a:pt x="66069" y="89336"/>
                  </a:lnTo>
                  <a:lnTo>
                    <a:pt x="66069" y="89613"/>
                  </a:lnTo>
                  <a:lnTo>
                    <a:pt x="66069" y="89889"/>
                  </a:lnTo>
                  <a:lnTo>
                    <a:pt x="65793" y="89889"/>
                  </a:lnTo>
                  <a:lnTo>
                    <a:pt x="65793" y="90166"/>
                  </a:lnTo>
                  <a:lnTo>
                    <a:pt x="66069" y="90442"/>
                  </a:lnTo>
                  <a:lnTo>
                    <a:pt x="66345" y="90719"/>
                  </a:lnTo>
                  <a:lnTo>
                    <a:pt x="66345" y="90995"/>
                  </a:lnTo>
                  <a:lnTo>
                    <a:pt x="66345" y="91272"/>
                  </a:lnTo>
                  <a:lnTo>
                    <a:pt x="66345" y="91548"/>
                  </a:lnTo>
                  <a:lnTo>
                    <a:pt x="66345" y="91825"/>
                  </a:lnTo>
                  <a:lnTo>
                    <a:pt x="66345" y="92101"/>
                  </a:lnTo>
                  <a:lnTo>
                    <a:pt x="66345" y="92377"/>
                  </a:lnTo>
                  <a:lnTo>
                    <a:pt x="66345" y="92654"/>
                  </a:lnTo>
                  <a:lnTo>
                    <a:pt x="66069" y="92654"/>
                  </a:lnTo>
                  <a:lnTo>
                    <a:pt x="66069" y="92931"/>
                  </a:lnTo>
                  <a:lnTo>
                    <a:pt x="65793" y="92931"/>
                  </a:lnTo>
                  <a:lnTo>
                    <a:pt x="65793" y="93207"/>
                  </a:lnTo>
                  <a:lnTo>
                    <a:pt x="65793" y="93483"/>
                  </a:lnTo>
                  <a:lnTo>
                    <a:pt x="65516" y="93483"/>
                  </a:lnTo>
                  <a:lnTo>
                    <a:pt x="65516" y="93760"/>
                  </a:lnTo>
                  <a:lnTo>
                    <a:pt x="65240" y="93760"/>
                  </a:lnTo>
                  <a:lnTo>
                    <a:pt x="65240" y="94036"/>
                  </a:lnTo>
                  <a:lnTo>
                    <a:pt x="65240" y="94313"/>
                  </a:lnTo>
                  <a:lnTo>
                    <a:pt x="64964" y="94313"/>
                  </a:lnTo>
                  <a:lnTo>
                    <a:pt x="64964" y="94589"/>
                  </a:lnTo>
                  <a:lnTo>
                    <a:pt x="64688" y="94589"/>
                  </a:lnTo>
                  <a:lnTo>
                    <a:pt x="64688" y="94866"/>
                  </a:lnTo>
                  <a:lnTo>
                    <a:pt x="64411" y="94866"/>
                  </a:lnTo>
                  <a:lnTo>
                    <a:pt x="64135" y="95142"/>
                  </a:lnTo>
                  <a:lnTo>
                    <a:pt x="64135" y="95419"/>
                  </a:lnTo>
                  <a:lnTo>
                    <a:pt x="64135" y="95695"/>
                  </a:lnTo>
                  <a:lnTo>
                    <a:pt x="63859" y="95972"/>
                  </a:lnTo>
                  <a:lnTo>
                    <a:pt x="63583" y="95972"/>
                  </a:lnTo>
                  <a:lnTo>
                    <a:pt x="63583" y="96248"/>
                  </a:lnTo>
                  <a:lnTo>
                    <a:pt x="63306" y="96248"/>
                  </a:lnTo>
                  <a:lnTo>
                    <a:pt x="63030" y="96524"/>
                  </a:lnTo>
                  <a:lnTo>
                    <a:pt x="62754" y="96524"/>
                  </a:lnTo>
                  <a:lnTo>
                    <a:pt x="62478" y="96801"/>
                  </a:lnTo>
                  <a:lnTo>
                    <a:pt x="62478" y="97078"/>
                  </a:lnTo>
                  <a:lnTo>
                    <a:pt x="62201" y="97078"/>
                  </a:lnTo>
                  <a:lnTo>
                    <a:pt x="62201" y="97354"/>
                  </a:lnTo>
                  <a:lnTo>
                    <a:pt x="62201" y="97630"/>
                  </a:lnTo>
                  <a:lnTo>
                    <a:pt x="62201" y="97907"/>
                  </a:lnTo>
                  <a:lnTo>
                    <a:pt x="61925" y="97907"/>
                  </a:lnTo>
                  <a:lnTo>
                    <a:pt x="61925" y="98183"/>
                  </a:lnTo>
                  <a:lnTo>
                    <a:pt x="61649" y="98183"/>
                  </a:lnTo>
                  <a:lnTo>
                    <a:pt x="61649" y="98460"/>
                  </a:lnTo>
                  <a:lnTo>
                    <a:pt x="61372" y="98460"/>
                  </a:lnTo>
                  <a:lnTo>
                    <a:pt x="61372" y="98736"/>
                  </a:lnTo>
                  <a:lnTo>
                    <a:pt x="61372" y="99013"/>
                  </a:lnTo>
                  <a:lnTo>
                    <a:pt x="61649" y="99289"/>
                  </a:lnTo>
                  <a:lnTo>
                    <a:pt x="61372" y="99289"/>
                  </a:lnTo>
                  <a:lnTo>
                    <a:pt x="61372" y="99565"/>
                  </a:lnTo>
                  <a:lnTo>
                    <a:pt x="61096" y="99565"/>
                  </a:lnTo>
                  <a:lnTo>
                    <a:pt x="61096" y="99842"/>
                  </a:lnTo>
                  <a:lnTo>
                    <a:pt x="60820" y="99842"/>
                  </a:lnTo>
                  <a:lnTo>
                    <a:pt x="60544" y="100119"/>
                  </a:lnTo>
                  <a:lnTo>
                    <a:pt x="60544" y="100395"/>
                  </a:lnTo>
                  <a:lnTo>
                    <a:pt x="60267" y="100395"/>
                  </a:lnTo>
                  <a:lnTo>
                    <a:pt x="60267" y="100671"/>
                  </a:lnTo>
                  <a:lnTo>
                    <a:pt x="59991" y="100671"/>
                  </a:lnTo>
                  <a:lnTo>
                    <a:pt x="59991" y="100948"/>
                  </a:lnTo>
                  <a:lnTo>
                    <a:pt x="59715" y="100948"/>
                  </a:lnTo>
                  <a:lnTo>
                    <a:pt x="59715" y="101225"/>
                  </a:lnTo>
                  <a:lnTo>
                    <a:pt x="59439" y="101225"/>
                  </a:lnTo>
                  <a:lnTo>
                    <a:pt x="59162" y="101225"/>
                  </a:lnTo>
                  <a:lnTo>
                    <a:pt x="58886" y="101225"/>
                  </a:lnTo>
                  <a:lnTo>
                    <a:pt x="58886" y="100948"/>
                  </a:lnTo>
                  <a:lnTo>
                    <a:pt x="58610" y="100948"/>
                  </a:lnTo>
                  <a:lnTo>
                    <a:pt x="58334" y="100948"/>
                  </a:lnTo>
                  <a:lnTo>
                    <a:pt x="58057" y="100948"/>
                  </a:lnTo>
                  <a:lnTo>
                    <a:pt x="58057" y="100671"/>
                  </a:lnTo>
                  <a:lnTo>
                    <a:pt x="57781" y="100671"/>
                  </a:lnTo>
                  <a:lnTo>
                    <a:pt x="57505" y="100671"/>
                  </a:lnTo>
                  <a:lnTo>
                    <a:pt x="57229" y="100671"/>
                  </a:lnTo>
                  <a:lnTo>
                    <a:pt x="56952" y="100671"/>
                  </a:lnTo>
                  <a:lnTo>
                    <a:pt x="56676" y="100671"/>
                  </a:lnTo>
                  <a:lnTo>
                    <a:pt x="56676" y="100948"/>
                  </a:lnTo>
                  <a:lnTo>
                    <a:pt x="56676" y="101225"/>
                  </a:lnTo>
                  <a:lnTo>
                    <a:pt x="56400" y="101225"/>
                  </a:lnTo>
                  <a:lnTo>
                    <a:pt x="56123" y="101225"/>
                  </a:lnTo>
                  <a:lnTo>
                    <a:pt x="55847" y="101225"/>
                  </a:lnTo>
                  <a:lnTo>
                    <a:pt x="55847" y="101501"/>
                  </a:lnTo>
                  <a:lnTo>
                    <a:pt x="55571" y="101777"/>
                  </a:lnTo>
                  <a:lnTo>
                    <a:pt x="55295" y="101777"/>
                  </a:lnTo>
                  <a:lnTo>
                    <a:pt x="55018" y="101777"/>
                  </a:lnTo>
                  <a:lnTo>
                    <a:pt x="55018" y="102054"/>
                  </a:lnTo>
                  <a:lnTo>
                    <a:pt x="54742" y="102054"/>
                  </a:lnTo>
                  <a:lnTo>
                    <a:pt x="54742" y="102330"/>
                  </a:lnTo>
                  <a:lnTo>
                    <a:pt x="54466" y="102330"/>
                  </a:lnTo>
                  <a:lnTo>
                    <a:pt x="54466" y="102607"/>
                  </a:lnTo>
                  <a:lnTo>
                    <a:pt x="54466" y="102883"/>
                  </a:lnTo>
                  <a:lnTo>
                    <a:pt x="54466" y="103160"/>
                  </a:lnTo>
                  <a:lnTo>
                    <a:pt x="54466" y="103436"/>
                  </a:lnTo>
                  <a:lnTo>
                    <a:pt x="54190" y="103436"/>
                  </a:lnTo>
                  <a:lnTo>
                    <a:pt x="54190" y="103712"/>
                  </a:lnTo>
                  <a:lnTo>
                    <a:pt x="54190" y="103989"/>
                  </a:lnTo>
                  <a:lnTo>
                    <a:pt x="54190" y="104266"/>
                  </a:lnTo>
                  <a:lnTo>
                    <a:pt x="54190" y="104542"/>
                  </a:lnTo>
                  <a:lnTo>
                    <a:pt x="53913" y="104542"/>
                  </a:lnTo>
                  <a:lnTo>
                    <a:pt x="53913" y="104818"/>
                  </a:lnTo>
                  <a:lnTo>
                    <a:pt x="53637" y="104818"/>
                  </a:lnTo>
                  <a:lnTo>
                    <a:pt x="53361" y="105095"/>
                  </a:lnTo>
                  <a:lnTo>
                    <a:pt x="53085" y="105095"/>
                  </a:lnTo>
                  <a:lnTo>
                    <a:pt x="53085" y="104818"/>
                  </a:lnTo>
                  <a:lnTo>
                    <a:pt x="52808" y="104818"/>
                  </a:lnTo>
                  <a:lnTo>
                    <a:pt x="52532" y="104818"/>
                  </a:lnTo>
                  <a:lnTo>
                    <a:pt x="52532" y="105095"/>
                  </a:lnTo>
                  <a:lnTo>
                    <a:pt x="52256" y="105095"/>
                  </a:lnTo>
                  <a:lnTo>
                    <a:pt x="51979" y="105095"/>
                  </a:lnTo>
                  <a:lnTo>
                    <a:pt x="51703" y="105371"/>
                  </a:lnTo>
                  <a:lnTo>
                    <a:pt x="51427" y="105371"/>
                  </a:lnTo>
                  <a:lnTo>
                    <a:pt x="51151" y="105371"/>
                  </a:lnTo>
                  <a:lnTo>
                    <a:pt x="51151" y="105648"/>
                  </a:lnTo>
                  <a:lnTo>
                    <a:pt x="50874" y="105648"/>
                  </a:lnTo>
                  <a:lnTo>
                    <a:pt x="50598" y="105924"/>
                  </a:lnTo>
                  <a:lnTo>
                    <a:pt x="50322" y="105924"/>
                  </a:lnTo>
                  <a:lnTo>
                    <a:pt x="50322" y="106201"/>
                  </a:lnTo>
                  <a:lnTo>
                    <a:pt x="50046" y="106201"/>
                  </a:lnTo>
                  <a:lnTo>
                    <a:pt x="50046" y="106477"/>
                  </a:lnTo>
                  <a:lnTo>
                    <a:pt x="50046" y="106754"/>
                  </a:lnTo>
                  <a:lnTo>
                    <a:pt x="49769" y="106754"/>
                  </a:lnTo>
                  <a:lnTo>
                    <a:pt x="49769" y="107030"/>
                  </a:lnTo>
                  <a:lnTo>
                    <a:pt x="49493" y="107030"/>
                  </a:lnTo>
                  <a:lnTo>
                    <a:pt x="49493" y="107307"/>
                  </a:lnTo>
                  <a:lnTo>
                    <a:pt x="49493" y="107583"/>
                  </a:lnTo>
                  <a:lnTo>
                    <a:pt x="49493" y="107859"/>
                  </a:lnTo>
                  <a:lnTo>
                    <a:pt x="49217" y="107859"/>
                  </a:lnTo>
                  <a:lnTo>
                    <a:pt x="49217" y="108136"/>
                  </a:lnTo>
                  <a:lnTo>
                    <a:pt x="49217" y="108412"/>
                  </a:lnTo>
                  <a:lnTo>
                    <a:pt x="48941" y="108412"/>
                  </a:lnTo>
                  <a:lnTo>
                    <a:pt x="48941" y="108689"/>
                  </a:lnTo>
                  <a:lnTo>
                    <a:pt x="48941" y="108965"/>
                  </a:lnTo>
                  <a:lnTo>
                    <a:pt x="48664" y="108965"/>
                  </a:lnTo>
                  <a:lnTo>
                    <a:pt x="48664" y="109242"/>
                  </a:lnTo>
                  <a:lnTo>
                    <a:pt x="48664" y="109518"/>
                  </a:lnTo>
                  <a:lnTo>
                    <a:pt x="48388" y="109518"/>
                  </a:lnTo>
                  <a:lnTo>
                    <a:pt x="48388" y="109795"/>
                  </a:lnTo>
                  <a:lnTo>
                    <a:pt x="48388" y="110071"/>
                  </a:lnTo>
                  <a:lnTo>
                    <a:pt x="48388" y="110348"/>
                  </a:lnTo>
                  <a:lnTo>
                    <a:pt x="48388" y="110624"/>
                  </a:lnTo>
                  <a:lnTo>
                    <a:pt x="48112" y="110624"/>
                  </a:lnTo>
                  <a:lnTo>
                    <a:pt x="48112" y="110901"/>
                  </a:lnTo>
                  <a:lnTo>
                    <a:pt x="48112" y="111177"/>
                  </a:lnTo>
                  <a:lnTo>
                    <a:pt x="48112" y="111454"/>
                  </a:lnTo>
                  <a:lnTo>
                    <a:pt x="48112" y="111730"/>
                  </a:lnTo>
                  <a:lnTo>
                    <a:pt x="48112" y="112006"/>
                  </a:lnTo>
                  <a:lnTo>
                    <a:pt x="48388" y="112283"/>
                  </a:lnTo>
                  <a:lnTo>
                    <a:pt x="48388" y="112559"/>
                  </a:lnTo>
                  <a:lnTo>
                    <a:pt x="48388" y="112836"/>
                  </a:lnTo>
                  <a:lnTo>
                    <a:pt x="48664" y="113112"/>
                  </a:lnTo>
                  <a:lnTo>
                    <a:pt x="48664" y="113389"/>
                  </a:lnTo>
                  <a:lnTo>
                    <a:pt x="48664" y="113665"/>
                  </a:lnTo>
                  <a:lnTo>
                    <a:pt x="48664" y="113942"/>
                  </a:lnTo>
                  <a:lnTo>
                    <a:pt x="48664" y="114218"/>
                  </a:lnTo>
                  <a:lnTo>
                    <a:pt x="48664" y="114495"/>
                  </a:lnTo>
                  <a:lnTo>
                    <a:pt x="48664" y="114771"/>
                  </a:lnTo>
                  <a:lnTo>
                    <a:pt x="48388" y="115048"/>
                  </a:lnTo>
                  <a:lnTo>
                    <a:pt x="48388" y="115324"/>
                  </a:lnTo>
                  <a:lnTo>
                    <a:pt x="48664" y="115324"/>
                  </a:lnTo>
                  <a:lnTo>
                    <a:pt x="48664" y="115600"/>
                  </a:lnTo>
                  <a:lnTo>
                    <a:pt x="48664" y="115877"/>
                  </a:lnTo>
                  <a:lnTo>
                    <a:pt x="48388" y="115877"/>
                  </a:lnTo>
                  <a:lnTo>
                    <a:pt x="48388" y="116153"/>
                  </a:lnTo>
                  <a:lnTo>
                    <a:pt x="48112" y="116153"/>
                  </a:lnTo>
                  <a:lnTo>
                    <a:pt x="48112" y="116430"/>
                  </a:lnTo>
                  <a:lnTo>
                    <a:pt x="47835" y="116706"/>
                  </a:lnTo>
                  <a:lnTo>
                    <a:pt x="47835" y="116983"/>
                  </a:lnTo>
                  <a:lnTo>
                    <a:pt x="47835" y="117259"/>
                  </a:lnTo>
                  <a:lnTo>
                    <a:pt x="47835" y="117536"/>
                  </a:lnTo>
                  <a:lnTo>
                    <a:pt x="47007" y="117536"/>
                  </a:lnTo>
                  <a:lnTo>
                    <a:pt x="46730" y="117536"/>
                  </a:lnTo>
                  <a:lnTo>
                    <a:pt x="46178" y="117536"/>
                  </a:lnTo>
                  <a:lnTo>
                    <a:pt x="45626" y="117259"/>
                  </a:lnTo>
                  <a:lnTo>
                    <a:pt x="45349" y="116983"/>
                  </a:lnTo>
                  <a:lnTo>
                    <a:pt x="44797" y="116983"/>
                  </a:lnTo>
                  <a:lnTo>
                    <a:pt x="44244" y="116983"/>
                  </a:lnTo>
                  <a:lnTo>
                    <a:pt x="43691" y="117259"/>
                  </a:lnTo>
                  <a:lnTo>
                    <a:pt x="43139" y="117536"/>
                  </a:lnTo>
                  <a:lnTo>
                    <a:pt x="42586" y="117536"/>
                  </a:lnTo>
                  <a:lnTo>
                    <a:pt x="41758" y="117812"/>
                  </a:lnTo>
                  <a:lnTo>
                    <a:pt x="41482" y="117812"/>
                  </a:lnTo>
                  <a:lnTo>
                    <a:pt x="41205" y="117812"/>
                  </a:lnTo>
                  <a:lnTo>
                    <a:pt x="40929" y="118089"/>
                  </a:lnTo>
                  <a:lnTo>
                    <a:pt x="40929" y="118365"/>
                  </a:lnTo>
                  <a:lnTo>
                    <a:pt x="40929" y="118642"/>
                  </a:lnTo>
                  <a:lnTo>
                    <a:pt x="40653" y="118642"/>
                  </a:lnTo>
                  <a:lnTo>
                    <a:pt x="40376" y="118642"/>
                  </a:lnTo>
                  <a:lnTo>
                    <a:pt x="40376" y="118918"/>
                  </a:lnTo>
                  <a:lnTo>
                    <a:pt x="40376" y="119195"/>
                  </a:lnTo>
                  <a:lnTo>
                    <a:pt x="40100" y="119195"/>
                  </a:lnTo>
                  <a:lnTo>
                    <a:pt x="39824" y="119195"/>
                  </a:lnTo>
                  <a:lnTo>
                    <a:pt x="39547" y="119195"/>
                  </a:lnTo>
                  <a:lnTo>
                    <a:pt x="39271" y="119471"/>
                  </a:lnTo>
                  <a:lnTo>
                    <a:pt x="38995" y="119747"/>
                  </a:lnTo>
                  <a:lnTo>
                    <a:pt x="38719" y="119747"/>
                  </a:lnTo>
                  <a:lnTo>
                    <a:pt x="38442" y="119747"/>
                  </a:lnTo>
                  <a:lnTo>
                    <a:pt x="38442" y="119471"/>
                  </a:lnTo>
                  <a:lnTo>
                    <a:pt x="38442" y="119195"/>
                  </a:lnTo>
                  <a:lnTo>
                    <a:pt x="38442" y="118918"/>
                  </a:lnTo>
                  <a:lnTo>
                    <a:pt x="38442" y="118642"/>
                  </a:lnTo>
                  <a:lnTo>
                    <a:pt x="38719" y="118642"/>
                  </a:lnTo>
                  <a:lnTo>
                    <a:pt x="38719" y="118365"/>
                  </a:lnTo>
                  <a:lnTo>
                    <a:pt x="38719" y="118089"/>
                  </a:lnTo>
                  <a:lnTo>
                    <a:pt x="38719" y="117812"/>
                  </a:lnTo>
                  <a:lnTo>
                    <a:pt x="38719" y="117536"/>
                  </a:lnTo>
                  <a:lnTo>
                    <a:pt x="38719" y="117259"/>
                  </a:lnTo>
                  <a:lnTo>
                    <a:pt x="38719" y="116983"/>
                  </a:lnTo>
                  <a:lnTo>
                    <a:pt x="38995" y="116706"/>
                  </a:lnTo>
                  <a:lnTo>
                    <a:pt x="38995" y="116430"/>
                  </a:lnTo>
                  <a:lnTo>
                    <a:pt x="39271" y="116430"/>
                  </a:lnTo>
                  <a:lnTo>
                    <a:pt x="39271" y="116153"/>
                  </a:lnTo>
                  <a:lnTo>
                    <a:pt x="39271" y="115877"/>
                  </a:lnTo>
                  <a:lnTo>
                    <a:pt x="38995" y="115600"/>
                  </a:lnTo>
                  <a:lnTo>
                    <a:pt x="38995" y="115324"/>
                  </a:lnTo>
                  <a:lnTo>
                    <a:pt x="38995" y="115048"/>
                  </a:lnTo>
                  <a:lnTo>
                    <a:pt x="38719" y="115048"/>
                  </a:lnTo>
                  <a:lnTo>
                    <a:pt x="38719" y="114771"/>
                  </a:lnTo>
                  <a:lnTo>
                    <a:pt x="38719" y="114495"/>
                  </a:lnTo>
                  <a:lnTo>
                    <a:pt x="38442" y="114495"/>
                  </a:lnTo>
                  <a:lnTo>
                    <a:pt x="38442" y="114218"/>
                  </a:lnTo>
                  <a:lnTo>
                    <a:pt x="38166" y="114218"/>
                  </a:lnTo>
                  <a:lnTo>
                    <a:pt x="38166" y="113942"/>
                  </a:lnTo>
                  <a:lnTo>
                    <a:pt x="37890" y="113942"/>
                  </a:lnTo>
                  <a:lnTo>
                    <a:pt x="37614" y="113942"/>
                  </a:lnTo>
                  <a:lnTo>
                    <a:pt x="37338" y="113942"/>
                  </a:lnTo>
                  <a:lnTo>
                    <a:pt x="37338" y="114218"/>
                  </a:lnTo>
                  <a:lnTo>
                    <a:pt x="37061" y="114218"/>
                  </a:lnTo>
                  <a:lnTo>
                    <a:pt x="36785" y="114218"/>
                  </a:lnTo>
                  <a:lnTo>
                    <a:pt x="36785" y="114495"/>
                  </a:lnTo>
                  <a:lnTo>
                    <a:pt x="36509" y="114495"/>
                  </a:lnTo>
                  <a:lnTo>
                    <a:pt x="36509" y="114771"/>
                  </a:lnTo>
                  <a:lnTo>
                    <a:pt x="36232" y="114771"/>
                  </a:lnTo>
                  <a:lnTo>
                    <a:pt x="36232" y="115048"/>
                  </a:lnTo>
                  <a:lnTo>
                    <a:pt x="35956" y="115048"/>
                  </a:lnTo>
                  <a:lnTo>
                    <a:pt x="35956" y="115324"/>
                  </a:lnTo>
                  <a:lnTo>
                    <a:pt x="35956" y="115600"/>
                  </a:lnTo>
                  <a:lnTo>
                    <a:pt x="35956" y="115877"/>
                  </a:lnTo>
                  <a:lnTo>
                    <a:pt x="35956" y="116153"/>
                  </a:lnTo>
                  <a:lnTo>
                    <a:pt x="35956" y="116430"/>
                  </a:lnTo>
                  <a:lnTo>
                    <a:pt x="35680" y="116706"/>
                  </a:lnTo>
                  <a:lnTo>
                    <a:pt x="35680" y="116983"/>
                  </a:lnTo>
                  <a:lnTo>
                    <a:pt x="35404" y="116983"/>
                  </a:lnTo>
                  <a:lnTo>
                    <a:pt x="35404" y="117259"/>
                  </a:lnTo>
                  <a:lnTo>
                    <a:pt x="35404" y="117536"/>
                  </a:lnTo>
                  <a:lnTo>
                    <a:pt x="35127" y="117536"/>
                  </a:lnTo>
                  <a:lnTo>
                    <a:pt x="35127" y="117812"/>
                  </a:lnTo>
                  <a:lnTo>
                    <a:pt x="34851" y="117812"/>
                  </a:lnTo>
                  <a:lnTo>
                    <a:pt x="34575" y="117536"/>
                  </a:lnTo>
                  <a:lnTo>
                    <a:pt x="34575" y="117259"/>
                  </a:lnTo>
                  <a:lnTo>
                    <a:pt x="34575" y="116983"/>
                  </a:lnTo>
                  <a:lnTo>
                    <a:pt x="34851" y="116983"/>
                  </a:lnTo>
                  <a:lnTo>
                    <a:pt x="34851" y="116706"/>
                  </a:lnTo>
                  <a:lnTo>
                    <a:pt x="34851" y="116430"/>
                  </a:lnTo>
                  <a:lnTo>
                    <a:pt x="34851" y="116153"/>
                  </a:lnTo>
                  <a:lnTo>
                    <a:pt x="34575" y="115877"/>
                  </a:lnTo>
                  <a:lnTo>
                    <a:pt x="34575" y="115600"/>
                  </a:lnTo>
                  <a:lnTo>
                    <a:pt x="34298" y="115600"/>
                  </a:lnTo>
                  <a:lnTo>
                    <a:pt x="34022" y="115600"/>
                  </a:lnTo>
                  <a:lnTo>
                    <a:pt x="34022" y="115877"/>
                  </a:lnTo>
                  <a:lnTo>
                    <a:pt x="33746" y="115877"/>
                  </a:lnTo>
                  <a:lnTo>
                    <a:pt x="33470" y="115877"/>
                  </a:lnTo>
                  <a:lnTo>
                    <a:pt x="33194" y="115600"/>
                  </a:lnTo>
                  <a:lnTo>
                    <a:pt x="32917" y="115600"/>
                  </a:lnTo>
                  <a:lnTo>
                    <a:pt x="32917" y="115324"/>
                  </a:lnTo>
                  <a:lnTo>
                    <a:pt x="32641" y="115324"/>
                  </a:lnTo>
                  <a:lnTo>
                    <a:pt x="32365" y="115324"/>
                  </a:lnTo>
                  <a:lnTo>
                    <a:pt x="32365" y="115048"/>
                  </a:lnTo>
                  <a:lnTo>
                    <a:pt x="32088" y="115048"/>
                  </a:lnTo>
                  <a:lnTo>
                    <a:pt x="32088" y="114771"/>
                  </a:lnTo>
                  <a:lnTo>
                    <a:pt x="31812" y="114771"/>
                  </a:lnTo>
                  <a:lnTo>
                    <a:pt x="31536" y="114771"/>
                  </a:lnTo>
                  <a:lnTo>
                    <a:pt x="31536" y="114495"/>
                  </a:lnTo>
                  <a:lnTo>
                    <a:pt x="31260" y="114495"/>
                  </a:lnTo>
                  <a:lnTo>
                    <a:pt x="30983" y="114771"/>
                  </a:lnTo>
                  <a:lnTo>
                    <a:pt x="30707" y="114771"/>
                  </a:lnTo>
                  <a:lnTo>
                    <a:pt x="30707" y="115048"/>
                  </a:lnTo>
                  <a:lnTo>
                    <a:pt x="30431" y="115048"/>
                  </a:lnTo>
                  <a:lnTo>
                    <a:pt x="30154" y="115324"/>
                  </a:lnTo>
                  <a:lnTo>
                    <a:pt x="29878" y="115324"/>
                  </a:lnTo>
                  <a:lnTo>
                    <a:pt x="29878" y="115600"/>
                  </a:lnTo>
                  <a:lnTo>
                    <a:pt x="29602" y="115600"/>
                  </a:lnTo>
                  <a:lnTo>
                    <a:pt x="29602" y="115877"/>
                  </a:lnTo>
                  <a:lnTo>
                    <a:pt x="29326" y="115877"/>
                  </a:lnTo>
                  <a:lnTo>
                    <a:pt x="29326" y="116153"/>
                  </a:lnTo>
                  <a:lnTo>
                    <a:pt x="29050" y="116153"/>
                  </a:lnTo>
                  <a:lnTo>
                    <a:pt x="28773" y="116153"/>
                  </a:lnTo>
                  <a:lnTo>
                    <a:pt x="28497" y="115877"/>
                  </a:lnTo>
                  <a:lnTo>
                    <a:pt x="28221" y="115877"/>
                  </a:lnTo>
                  <a:lnTo>
                    <a:pt x="28221" y="115600"/>
                  </a:lnTo>
                  <a:lnTo>
                    <a:pt x="27944" y="115600"/>
                  </a:lnTo>
                  <a:lnTo>
                    <a:pt x="27944" y="115324"/>
                  </a:lnTo>
                  <a:lnTo>
                    <a:pt x="27944" y="115048"/>
                  </a:lnTo>
                  <a:lnTo>
                    <a:pt x="27668" y="115048"/>
                  </a:lnTo>
                  <a:lnTo>
                    <a:pt x="27392" y="115048"/>
                  </a:lnTo>
                  <a:lnTo>
                    <a:pt x="27392" y="114771"/>
                  </a:lnTo>
                  <a:lnTo>
                    <a:pt x="27116" y="114771"/>
                  </a:lnTo>
                  <a:lnTo>
                    <a:pt x="27116" y="114495"/>
                  </a:lnTo>
                  <a:lnTo>
                    <a:pt x="26839" y="114495"/>
                  </a:lnTo>
                  <a:lnTo>
                    <a:pt x="26839" y="114218"/>
                  </a:lnTo>
                  <a:lnTo>
                    <a:pt x="26563" y="114218"/>
                  </a:lnTo>
                  <a:lnTo>
                    <a:pt x="26563" y="113942"/>
                  </a:lnTo>
                  <a:lnTo>
                    <a:pt x="26563" y="113665"/>
                  </a:lnTo>
                  <a:lnTo>
                    <a:pt x="26563" y="113389"/>
                  </a:lnTo>
                  <a:lnTo>
                    <a:pt x="26563" y="113112"/>
                  </a:lnTo>
                  <a:lnTo>
                    <a:pt x="26563" y="112836"/>
                  </a:lnTo>
                  <a:lnTo>
                    <a:pt x="26563" y="112559"/>
                  </a:lnTo>
                  <a:lnTo>
                    <a:pt x="26563" y="112283"/>
                  </a:lnTo>
                  <a:lnTo>
                    <a:pt x="26287" y="112283"/>
                  </a:lnTo>
                  <a:lnTo>
                    <a:pt x="26287" y="112006"/>
                  </a:lnTo>
                  <a:lnTo>
                    <a:pt x="26287" y="111730"/>
                  </a:lnTo>
                  <a:lnTo>
                    <a:pt x="26010" y="111730"/>
                  </a:lnTo>
                  <a:lnTo>
                    <a:pt x="26010" y="111454"/>
                  </a:lnTo>
                  <a:lnTo>
                    <a:pt x="26010" y="111177"/>
                  </a:lnTo>
                  <a:lnTo>
                    <a:pt x="26010" y="110901"/>
                  </a:lnTo>
                  <a:lnTo>
                    <a:pt x="25734" y="110901"/>
                  </a:lnTo>
                  <a:lnTo>
                    <a:pt x="25734" y="110624"/>
                  </a:lnTo>
                  <a:lnTo>
                    <a:pt x="25458" y="110624"/>
                  </a:lnTo>
                  <a:lnTo>
                    <a:pt x="25458" y="110348"/>
                  </a:lnTo>
                  <a:lnTo>
                    <a:pt x="25458" y="110071"/>
                  </a:lnTo>
                  <a:lnTo>
                    <a:pt x="25182" y="110071"/>
                  </a:lnTo>
                  <a:lnTo>
                    <a:pt x="25182" y="109795"/>
                  </a:lnTo>
                  <a:lnTo>
                    <a:pt x="24906" y="109518"/>
                  </a:lnTo>
                  <a:lnTo>
                    <a:pt x="24906" y="109242"/>
                  </a:lnTo>
                  <a:lnTo>
                    <a:pt x="24906" y="108965"/>
                  </a:lnTo>
                  <a:lnTo>
                    <a:pt x="24906" y="108689"/>
                  </a:lnTo>
                  <a:lnTo>
                    <a:pt x="24629" y="108689"/>
                  </a:lnTo>
                  <a:lnTo>
                    <a:pt x="24629" y="108412"/>
                  </a:lnTo>
                  <a:lnTo>
                    <a:pt x="24629" y="108136"/>
                  </a:lnTo>
                  <a:lnTo>
                    <a:pt x="24353" y="107859"/>
                  </a:lnTo>
                  <a:lnTo>
                    <a:pt x="24353" y="107583"/>
                  </a:lnTo>
                  <a:lnTo>
                    <a:pt x="24077" y="107583"/>
                  </a:lnTo>
                  <a:lnTo>
                    <a:pt x="24077" y="107307"/>
                  </a:lnTo>
                  <a:lnTo>
                    <a:pt x="23801" y="107307"/>
                  </a:lnTo>
                  <a:lnTo>
                    <a:pt x="23801" y="107030"/>
                  </a:lnTo>
                  <a:lnTo>
                    <a:pt x="23524" y="107030"/>
                  </a:lnTo>
                  <a:lnTo>
                    <a:pt x="23248" y="107030"/>
                  </a:lnTo>
                  <a:lnTo>
                    <a:pt x="22972" y="107030"/>
                  </a:lnTo>
                  <a:lnTo>
                    <a:pt x="22695" y="107030"/>
                  </a:lnTo>
                  <a:lnTo>
                    <a:pt x="22419" y="107307"/>
                  </a:lnTo>
                  <a:lnTo>
                    <a:pt x="22143" y="107307"/>
                  </a:lnTo>
                  <a:lnTo>
                    <a:pt x="21866" y="107307"/>
                  </a:lnTo>
                  <a:lnTo>
                    <a:pt x="21866" y="107030"/>
                  </a:lnTo>
                  <a:lnTo>
                    <a:pt x="21590" y="107030"/>
                  </a:lnTo>
                  <a:lnTo>
                    <a:pt x="21590" y="106754"/>
                  </a:lnTo>
                  <a:lnTo>
                    <a:pt x="21314" y="106754"/>
                  </a:lnTo>
                  <a:lnTo>
                    <a:pt x="21314" y="106477"/>
                  </a:lnTo>
                  <a:lnTo>
                    <a:pt x="21038" y="106201"/>
                  </a:lnTo>
                  <a:lnTo>
                    <a:pt x="21038" y="105924"/>
                  </a:lnTo>
                  <a:lnTo>
                    <a:pt x="20762" y="105924"/>
                  </a:lnTo>
                  <a:lnTo>
                    <a:pt x="20762" y="105648"/>
                  </a:lnTo>
                  <a:lnTo>
                    <a:pt x="20762" y="105371"/>
                  </a:lnTo>
                  <a:lnTo>
                    <a:pt x="20762" y="105095"/>
                  </a:lnTo>
                  <a:lnTo>
                    <a:pt x="20762" y="104818"/>
                  </a:lnTo>
                  <a:lnTo>
                    <a:pt x="20485" y="104542"/>
                  </a:lnTo>
                  <a:lnTo>
                    <a:pt x="20485" y="104266"/>
                  </a:lnTo>
                  <a:lnTo>
                    <a:pt x="20485" y="103989"/>
                  </a:lnTo>
                  <a:lnTo>
                    <a:pt x="20485" y="103712"/>
                  </a:lnTo>
                  <a:lnTo>
                    <a:pt x="20485" y="103436"/>
                  </a:lnTo>
                  <a:lnTo>
                    <a:pt x="20485" y="103160"/>
                  </a:lnTo>
                  <a:lnTo>
                    <a:pt x="20485" y="102883"/>
                  </a:lnTo>
                  <a:lnTo>
                    <a:pt x="20485" y="102607"/>
                  </a:lnTo>
                  <a:lnTo>
                    <a:pt x="20209" y="102607"/>
                  </a:lnTo>
                  <a:lnTo>
                    <a:pt x="20209" y="102330"/>
                  </a:lnTo>
                  <a:lnTo>
                    <a:pt x="19933" y="102330"/>
                  </a:lnTo>
                  <a:lnTo>
                    <a:pt x="19657" y="102330"/>
                  </a:lnTo>
                  <a:lnTo>
                    <a:pt x="19657" y="102054"/>
                  </a:lnTo>
                  <a:lnTo>
                    <a:pt x="19380" y="102054"/>
                  </a:lnTo>
                  <a:lnTo>
                    <a:pt x="19104" y="102054"/>
                  </a:lnTo>
                  <a:lnTo>
                    <a:pt x="19104" y="101777"/>
                  </a:lnTo>
                  <a:lnTo>
                    <a:pt x="18828" y="101777"/>
                  </a:lnTo>
                  <a:lnTo>
                    <a:pt x="18828" y="101501"/>
                  </a:lnTo>
                  <a:lnTo>
                    <a:pt x="18551" y="101501"/>
                  </a:lnTo>
                  <a:lnTo>
                    <a:pt x="18551" y="101225"/>
                  </a:lnTo>
                  <a:lnTo>
                    <a:pt x="18275" y="101225"/>
                  </a:lnTo>
                  <a:lnTo>
                    <a:pt x="17999" y="100948"/>
                  </a:lnTo>
                  <a:lnTo>
                    <a:pt x="17722" y="100948"/>
                  </a:lnTo>
                  <a:lnTo>
                    <a:pt x="17722" y="100671"/>
                  </a:lnTo>
                  <a:lnTo>
                    <a:pt x="17446" y="100671"/>
                  </a:lnTo>
                  <a:lnTo>
                    <a:pt x="17446" y="100395"/>
                  </a:lnTo>
                  <a:lnTo>
                    <a:pt x="17170" y="100395"/>
                  </a:lnTo>
                  <a:lnTo>
                    <a:pt x="17170" y="100119"/>
                  </a:lnTo>
                  <a:lnTo>
                    <a:pt x="16894" y="100119"/>
                  </a:lnTo>
                  <a:lnTo>
                    <a:pt x="16894" y="99842"/>
                  </a:lnTo>
                  <a:lnTo>
                    <a:pt x="16618" y="99842"/>
                  </a:lnTo>
                  <a:lnTo>
                    <a:pt x="16618" y="99565"/>
                  </a:lnTo>
                  <a:lnTo>
                    <a:pt x="16341" y="99565"/>
                  </a:lnTo>
                  <a:lnTo>
                    <a:pt x="16341" y="99289"/>
                  </a:lnTo>
                  <a:lnTo>
                    <a:pt x="16065" y="99289"/>
                  </a:lnTo>
                  <a:lnTo>
                    <a:pt x="16065" y="99013"/>
                  </a:lnTo>
                  <a:lnTo>
                    <a:pt x="15789" y="99013"/>
                  </a:lnTo>
                  <a:lnTo>
                    <a:pt x="15789" y="98736"/>
                  </a:lnTo>
                  <a:lnTo>
                    <a:pt x="15513" y="98736"/>
                  </a:lnTo>
                  <a:lnTo>
                    <a:pt x="15513" y="98460"/>
                  </a:lnTo>
                  <a:lnTo>
                    <a:pt x="15236" y="98460"/>
                  </a:lnTo>
                  <a:lnTo>
                    <a:pt x="15236" y="98183"/>
                  </a:lnTo>
                  <a:lnTo>
                    <a:pt x="14960" y="97907"/>
                  </a:lnTo>
                  <a:lnTo>
                    <a:pt x="14960" y="97630"/>
                  </a:lnTo>
                  <a:lnTo>
                    <a:pt x="14684" y="97630"/>
                  </a:lnTo>
                  <a:lnTo>
                    <a:pt x="14684" y="97354"/>
                  </a:lnTo>
                  <a:lnTo>
                    <a:pt x="14684" y="97078"/>
                  </a:lnTo>
                  <a:lnTo>
                    <a:pt x="14407" y="97078"/>
                  </a:lnTo>
                  <a:lnTo>
                    <a:pt x="14407" y="96801"/>
                  </a:lnTo>
                  <a:lnTo>
                    <a:pt x="14407" y="96524"/>
                  </a:lnTo>
                  <a:lnTo>
                    <a:pt x="14131" y="96524"/>
                  </a:lnTo>
                  <a:lnTo>
                    <a:pt x="14131" y="96248"/>
                  </a:lnTo>
                  <a:lnTo>
                    <a:pt x="14131" y="95972"/>
                  </a:lnTo>
                  <a:lnTo>
                    <a:pt x="14131" y="95695"/>
                  </a:lnTo>
                  <a:lnTo>
                    <a:pt x="14131" y="95419"/>
                  </a:lnTo>
                  <a:lnTo>
                    <a:pt x="14407" y="95419"/>
                  </a:lnTo>
                  <a:lnTo>
                    <a:pt x="14407" y="95142"/>
                  </a:lnTo>
                  <a:lnTo>
                    <a:pt x="14407" y="94866"/>
                  </a:lnTo>
                  <a:lnTo>
                    <a:pt x="14407" y="94589"/>
                  </a:lnTo>
                  <a:lnTo>
                    <a:pt x="14684" y="94589"/>
                  </a:lnTo>
                  <a:lnTo>
                    <a:pt x="14684" y="94313"/>
                  </a:lnTo>
                  <a:lnTo>
                    <a:pt x="14684" y="94036"/>
                  </a:lnTo>
                  <a:lnTo>
                    <a:pt x="14684" y="93760"/>
                  </a:lnTo>
                  <a:lnTo>
                    <a:pt x="14684" y="93483"/>
                  </a:lnTo>
                  <a:lnTo>
                    <a:pt x="14684" y="93207"/>
                  </a:lnTo>
                  <a:lnTo>
                    <a:pt x="14684" y="92931"/>
                  </a:lnTo>
                  <a:lnTo>
                    <a:pt x="14684" y="92654"/>
                  </a:lnTo>
                  <a:lnTo>
                    <a:pt x="14684" y="92377"/>
                  </a:lnTo>
                  <a:lnTo>
                    <a:pt x="14684" y="92101"/>
                  </a:lnTo>
                  <a:lnTo>
                    <a:pt x="14684" y="91825"/>
                  </a:lnTo>
                  <a:lnTo>
                    <a:pt x="14684" y="91548"/>
                  </a:lnTo>
                  <a:lnTo>
                    <a:pt x="14407" y="91272"/>
                  </a:lnTo>
                  <a:lnTo>
                    <a:pt x="14407" y="90995"/>
                  </a:lnTo>
                  <a:lnTo>
                    <a:pt x="14407" y="90719"/>
                  </a:lnTo>
                  <a:lnTo>
                    <a:pt x="14407" y="90442"/>
                  </a:lnTo>
                  <a:lnTo>
                    <a:pt x="14407" y="90166"/>
                  </a:lnTo>
                  <a:lnTo>
                    <a:pt x="14131" y="90166"/>
                  </a:lnTo>
                  <a:lnTo>
                    <a:pt x="14131" y="89889"/>
                  </a:lnTo>
                  <a:lnTo>
                    <a:pt x="14131" y="89613"/>
                  </a:lnTo>
                  <a:lnTo>
                    <a:pt x="14131" y="89336"/>
                  </a:lnTo>
                  <a:lnTo>
                    <a:pt x="14131" y="89060"/>
                  </a:lnTo>
                  <a:lnTo>
                    <a:pt x="14131" y="88784"/>
                  </a:lnTo>
                  <a:lnTo>
                    <a:pt x="14131" y="88507"/>
                  </a:lnTo>
                  <a:lnTo>
                    <a:pt x="13855" y="88507"/>
                  </a:lnTo>
                  <a:lnTo>
                    <a:pt x="13855" y="88231"/>
                  </a:lnTo>
                  <a:lnTo>
                    <a:pt x="13855" y="87954"/>
                  </a:lnTo>
                  <a:lnTo>
                    <a:pt x="13855" y="87678"/>
                  </a:lnTo>
                  <a:lnTo>
                    <a:pt x="13855" y="87401"/>
                  </a:lnTo>
                  <a:lnTo>
                    <a:pt x="13855" y="87125"/>
                  </a:lnTo>
                  <a:lnTo>
                    <a:pt x="13855" y="86848"/>
                  </a:lnTo>
                  <a:lnTo>
                    <a:pt x="13579" y="86848"/>
                  </a:lnTo>
                  <a:lnTo>
                    <a:pt x="13579" y="86572"/>
                  </a:lnTo>
                  <a:lnTo>
                    <a:pt x="13579" y="86295"/>
                  </a:lnTo>
                  <a:lnTo>
                    <a:pt x="13579" y="86019"/>
                  </a:lnTo>
                  <a:lnTo>
                    <a:pt x="13579" y="85742"/>
                  </a:lnTo>
                  <a:lnTo>
                    <a:pt x="13579" y="85466"/>
                  </a:lnTo>
                  <a:lnTo>
                    <a:pt x="13302" y="85466"/>
                  </a:lnTo>
                  <a:lnTo>
                    <a:pt x="13302" y="85190"/>
                  </a:lnTo>
                  <a:lnTo>
                    <a:pt x="13302" y="84913"/>
                  </a:lnTo>
                  <a:lnTo>
                    <a:pt x="13026" y="84913"/>
                  </a:lnTo>
                  <a:lnTo>
                    <a:pt x="13026" y="84637"/>
                  </a:lnTo>
                  <a:lnTo>
                    <a:pt x="13026" y="84360"/>
                  </a:lnTo>
                  <a:lnTo>
                    <a:pt x="12750" y="84360"/>
                  </a:lnTo>
                  <a:lnTo>
                    <a:pt x="12750" y="84084"/>
                  </a:lnTo>
                  <a:lnTo>
                    <a:pt x="12474" y="84084"/>
                  </a:lnTo>
                  <a:lnTo>
                    <a:pt x="12474" y="83807"/>
                  </a:lnTo>
                  <a:lnTo>
                    <a:pt x="12197" y="83807"/>
                  </a:lnTo>
                  <a:lnTo>
                    <a:pt x="12197" y="83531"/>
                  </a:lnTo>
                  <a:lnTo>
                    <a:pt x="11921" y="83254"/>
                  </a:lnTo>
                  <a:lnTo>
                    <a:pt x="11921" y="82978"/>
                  </a:lnTo>
                  <a:lnTo>
                    <a:pt x="11645" y="82978"/>
                  </a:lnTo>
                  <a:lnTo>
                    <a:pt x="11645" y="82701"/>
                  </a:lnTo>
                  <a:lnTo>
                    <a:pt x="11369" y="82701"/>
                  </a:lnTo>
                  <a:lnTo>
                    <a:pt x="11369" y="82425"/>
                  </a:lnTo>
                  <a:lnTo>
                    <a:pt x="11369" y="82148"/>
                  </a:lnTo>
                  <a:lnTo>
                    <a:pt x="11092" y="82148"/>
                  </a:lnTo>
                  <a:lnTo>
                    <a:pt x="11092" y="81872"/>
                  </a:lnTo>
                  <a:lnTo>
                    <a:pt x="10816" y="81319"/>
                  </a:lnTo>
                  <a:lnTo>
                    <a:pt x="10816" y="80766"/>
                  </a:lnTo>
                  <a:lnTo>
                    <a:pt x="10540" y="79937"/>
                  </a:lnTo>
                  <a:lnTo>
                    <a:pt x="10540" y="79660"/>
                  </a:lnTo>
                  <a:lnTo>
                    <a:pt x="10263" y="79107"/>
                  </a:lnTo>
                  <a:lnTo>
                    <a:pt x="10263" y="78554"/>
                  </a:lnTo>
                  <a:lnTo>
                    <a:pt x="9987" y="78278"/>
                  </a:lnTo>
                  <a:lnTo>
                    <a:pt x="9987" y="77725"/>
                  </a:lnTo>
                  <a:lnTo>
                    <a:pt x="9711" y="77172"/>
                  </a:lnTo>
                  <a:lnTo>
                    <a:pt x="9711" y="76619"/>
                  </a:lnTo>
                  <a:lnTo>
                    <a:pt x="9435" y="76066"/>
                  </a:lnTo>
                  <a:lnTo>
                    <a:pt x="9158" y="75790"/>
                  </a:lnTo>
                  <a:lnTo>
                    <a:pt x="9158" y="75237"/>
                  </a:lnTo>
                  <a:lnTo>
                    <a:pt x="8882" y="74684"/>
                  </a:lnTo>
                  <a:lnTo>
                    <a:pt x="8882" y="74407"/>
                  </a:lnTo>
                  <a:lnTo>
                    <a:pt x="8882" y="73855"/>
                  </a:lnTo>
                  <a:lnTo>
                    <a:pt x="8606" y="73301"/>
                  </a:lnTo>
                  <a:lnTo>
                    <a:pt x="8606" y="73025"/>
                  </a:lnTo>
                  <a:lnTo>
                    <a:pt x="8606" y="72472"/>
                  </a:lnTo>
                  <a:lnTo>
                    <a:pt x="8330" y="71919"/>
                  </a:lnTo>
                  <a:lnTo>
                    <a:pt x="8330" y="71366"/>
                  </a:lnTo>
                  <a:lnTo>
                    <a:pt x="8053" y="70814"/>
                  </a:lnTo>
                  <a:lnTo>
                    <a:pt x="8053" y="70260"/>
                  </a:lnTo>
                  <a:lnTo>
                    <a:pt x="8053" y="69984"/>
                  </a:lnTo>
                  <a:lnTo>
                    <a:pt x="7777" y="69431"/>
                  </a:lnTo>
                  <a:lnTo>
                    <a:pt x="7777" y="68878"/>
                  </a:lnTo>
                  <a:lnTo>
                    <a:pt x="7777" y="68325"/>
                  </a:lnTo>
                  <a:lnTo>
                    <a:pt x="7777" y="67772"/>
                  </a:lnTo>
                  <a:lnTo>
                    <a:pt x="7777" y="67496"/>
                  </a:lnTo>
                  <a:lnTo>
                    <a:pt x="7777" y="66943"/>
                  </a:lnTo>
                  <a:lnTo>
                    <a:pt x="7777" y="66390"/>
                  </a:lnTo>
                  <a:lnTo>
                    <a:pt x="7777" y="66113"/>
                  </a:lnTo>
                  <a:lnTo>
                    <a:pt x="7777" y="65837"/>
                  </a:lnTo>
                  <a:lnTo>
                    <a:pt x="7777" y="65284"/>
                  </a:lnTo>
                  <a:lnTo>
                    <a:pt x="7777" y="64455"/>
                  </a:lnTo>
                  <a:lnTo>
                    <a:pt x="7777" y="64178"/>
                  </a:lnTo>
                  <a:lnTo>
                    <a:pt x="8053" y="63625"/>
                  </a:lnTo>
                  <a:lnTo>
                    <a:pt x="8053" y="63349"/>
                  </a:lnTo>
                  <a:lnTo>
                    <a:pt x="8053" y="62796"/>
                  </a:lnTo>
                  <a:lnTo>
                    <a:pt x="8053" y="62520"/>
                  </a:lnTo>
                  <a:lnTo>
                    <a:pt x="8053" y="62243"/>
                  </a:lnTo>
                  <a:lnTo>
                    <a:pt x="8330" y="61690"/>
                  </a:lnTo>
                  <a:lnTo>
                    <a:pt x="8330" y="61414"/>
                  </a:lnTo>
                  <a:lnTo>
                    <a:pt x="8330" y="60861"/>
                  </a:lnTo>
                  <a:lnTo>
                    <a:pt x="8606" y="60308"/>
                  </a:lnTo>
                  <a:lnTo>
                    <a:pt x="8606" y="60031"/>
                  </a:lnTo>
                  <a:lnTo>
                    <a:pt x="8882" y="59478"/>
                  </a:lnTo>
                  <a:lnTo>
                    <a:pt x="8882" y="59202"/>
                  </a:lnTo>
                  <a:lnTo>
                    <a:pt x="9158" y="58649"/>
                  </a:lnTo>
                  <a:lnTo>
                    <a:pt x="9158" y="58373"/>
                  </a:lnTo>
                  <a:lnTo>
                    <a:pt x="9435" y="57820"/>
                  </a:lnTo>
                  <a:lnTo>
                    <a:pt x="9711" y="57267"/>
                  </a:lnTo>
                  <a:lnTo>
                    <a:pt x="9711" y="56990"/>
                  </a:lnTo>
                  <a:lnTo>
                    <a:pt x="9711" y="56990"/>
                  </a:lnTo>
                </a:path>
              </a:pathLst>
            </a:custGeom>
            <a:solidFill>
              <a:srgbClr val="F2F2F2"/>
            </a:solidFill>
            <a:ln w="14182" cap="rnd">
              <a:solidFill>
                <a:schemeClr val="bg1">
                  <a:lumMod val="50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C10CB48A-12DA-C589-80DB-AC2C749DE8B9}"/>
                </a:ext>
              </a:extLst>
            </p:cNvPr>
            <p:cNvSpPr/>
            <p:nvPr/>
          </p:nvSpPr>
          <p:spPr>
            <a:xfrm>
              <a:off x="3575755" y="2983667"/>
              <a:ext cx="231801" cy="365460"/>
            </a:xfrm>
            <a:custGeom>
              <a:avLst/>
              <a:gdLst>
                <a:gd name="connsiteX0" fmla="*/ 3081 w 49451"/>
                <a:gd name="connsiteY0" fmla="*/ 39849 h 77962"/>
                <a:gd name="connsiteX1" fmla="*/ 3081 w 49451"/>
                <a:gd name="connsiteY1" fmla="*/ 39573 h 77962"/>
                <a:gd name="connsiteX2" fmla="*/ 3081 w 49451"/>
                <a:gd name="connsiteY2" fmla="*/ 39296 h 77962"/>
                <a:gd name="connsiteX3" fmla="*/ 3357 w 49451"/>
                <a:gd name="connsiteY3" fmla="*/ 39020 h 77962"/>
                <a:gd name="connsiteX4" fmla="*/ 3357 w 49451"/>
                <a:gd name="connsiteY4" fmla="*/ 38744 h 77962"/>
                <a:gd name="connsiteX5" fmla="*/ 3357 w 49451"/>
                <a:gd name="connsiteY5" fmla="*/ 38467 h 77962"/>
                <a:gd name="connsiteX6" fmla="*/ 3357 w 49451"/>
                <a:gd name="connsiteY6" fmla="*/ 38191 h 77962"/>
                <a:gd name="connsiteX7" fmla="*/ 3357 w 49451"/>
                <a:gd name="connsiteY7" fmla="*/ 37914 h 77962"/>
                <a:gd name="connsiteX8" fmla="*/ 3633 w 49451"/>
                <a:gd name="connsiteY8" fmla="*/ 37914 h 77962"/>
                <a:gd name="connsiteX9" fmla="*/ 3910 w 49451"/>
                <a:gd name="connsiteY9" fmla="*/ 37914 h 77962"/>
                <a:gd name="connsiteX10" fmla="*/ 4186 w 49451"/>
                <a:gd name="connsiteY10" fmla="*/ 37914 h 77962"/>
                <a:gd name="connsiteX11" fmla="*/ 4186 w 49451"/>
                <a:gd name="connsiteY11" fmla="*/ 37638 h 77962"/>
                <a:gd name="connsiteX12" fmla="*/ 4462 w 49451"/>
                <a:gd name="connsiteY12" fmla="*/ 37638 h 77962"/>
                <a:gd name="connsiteX13" fmla="*/ 4738 w 49451"/>
                <a:gd name="connsiteY13" fmla="*/ 37638 h 77962"/>
                <a:gd name="connsiteX14" fmla="*/ 4738 w 49451"/>
                <a:gd name="connsiteY14" fmla="*/ 37361 h 77962"/>
                <a:gd name="connsiteX15" fmla="*/ 5015 w 49451"/>
                <a:gd name="connsiteY15" fmla="*/ 37361 h 77962"/>
                <a:gd name="connsiteX16" fmla="*/ 5015 w 49451"/>
                <a:gd name="connsiteY16" fmla="*/ 37085 h 77962"/>
                <a:gd name="connsiteX17" fmla="*/ 5291 w 49451"/>
                <a:gd name="connsiteY17" fmla="*/ 37085 h 77962"/>
                <a:gd name="connsiteX18" fmla="*/ 5291 w 49451"/>
                <a:gd name="connsiteY18" fmla="*/ 36808 h 77962"/>
                <a:gd name="connsiteX19" fmla="*/ 5567 w 49451"/>
                <a:gd name="connsiteY19" fmla="*/ 36808 h 77962"/>
                <a:gd name="connsiteX20" fmla="*/ 5567 w 49451"/>
                <a:gd name="connsiteY20" fmla="*/ 36532 h 77962"/>
                <a:gd name="connsiteX21" fmla="*/ 5843 w 49451"/>
                <a:gd name="connsiteY21" fmla="*/ 36532 h 77962"/>
                <a:gd name="connsiteX22" fmla="*/ 5843 w 49451"/>
                <a:gd name="connsiteY22" fmla="*/ 36255 h 77962"/>
                <a:gd name="connsiteX23" fmla="*/ 6119 w 49451"/>
                <a:gd name="connsiteY23" fmla="*/ 36255 h 77962"/>
                <a:gd name="connsiteX24" fmla="*/ 6119 w 49451"/>
                <a:gd name="connsiteY24" fmla="*/ 35979 h 77962"/>
                <a:gd name="connsiteX25" fmla="*/ 6396 w 49451"/>
                <a:gd name="connsiteY25" fmla="*/ 35979 h 77962"/>
                <a:gd name="connsiteX26" fmla="*/ 6672 w 49451"/>
                <a:gd name="connsiteY26" fmla="*/ 35979 h 77962"/>
                <a:gd name="connsiteX27" fmla="*/ 6948 w 49451"/>
                <a:gd name="connsiteY27" fmla="*/ 35979 h 77962"/>
                <a:gd name="connsiteX28" fmla="*/ 6948 w 49451"/>
                <a:gd name="connsiteY28" fmla="*/ 35703 h 77962"/>
                <a:gd name="connsiteX29" fmla="*/ 7225 w 49451"/>
                <a:gd name="connsiteY29" fmla="*/ 35703 h 77962"/>
                <a:gd name="connsiteX30" fmla="*/ 7501 w 49451"/>
                <a:gd name="connsiteY30" fmla="*/ 35703 h 77962"/>
                <a:gd name="connsiteX31" fmla="*/ 7777 w 49451"/>
                <a:gd name="connsiteY31" fmla="*/ 35703 h 77962"/>
                <a:gd name="connsiteX32" fmla="*/ 7777 w 49451"/>
                <a:gd name="connsiteY32" fmla="*/ 35426 h 77962"/>
                <a:gd name="connsiteX33" fmla="*/ 8054 w 49451"/>
                <a:gd name="connsiteY33" fmla="*/ 35426 h 77962"/>
                <a:gd name="connsiteX34" fmla="*/ 8330 w 49451"/>
                <a:gd name="connsiteY34" fmla="*/ 35426 h 77962"/>
                <a:gd name="connsiteX35" fmla="*/ 8330 w 49451"/>
                <a:gd name="connsiteY35" fmla="*/ 35149 h 77962"/>
                <a:gd name="connsiteX36" fmla="*/ 8606 w 49451"/>
                <a:gd name="connsiteY36" fmla="*/ 35149 h 77962"/>
                <a:gd name="connsiteX37" fmla="*/ 8606 w 49451"/>
                <a:gd name="connsiteY37" fmla="*/ 34873 h 77962"/>
                <a:gd name="connsiteX38" fmla="*/ 8882 w 49451"/>
                <a:gd name="connsiteY38" fmla="*/ 34873 h 77962"/>
                <a:gd name="connsiteX39" fmla="*/ 9159 w 49451"/>
                <a:gd name="connsiteY39" fmla="*/ 34597 h 77962"/>
                <a:gd name="connsiteX40" fmla="*/ 9435 w 49451"/>
                <a:gd name="connsiteY40" fmla="*/ 34597 h 77962"/>
                <a:gd name="connsiteX41" fmla="*/ 9711 w 49451"/>
                <a:gd name="connsiteY41" fmla="*/ 34597 h 77962"/>
                <a:gd name="connsiteX42" fmla="*/ 9987 w 49451"/>
                <a:gd name="connsiteY42" fmla="*/ 34597 h 77962"/>
                <a:gd name="connsiteX43" fmla="*/ 9987 w 49451"/>
                <a:gd name="connsiteY43" fmla="*/ 34320 h 77962"/>
                <a:gd name="connsiteX44" fmla="*/ 10263 w 49451"/>
                <a:gd name="connsiteY44" fmla="*/ 34320 h 77962"/>
                <a:gd name="connsiteX45" fmla="*/ 10540 w 49451"/>
                <a:gd name="connsiteY45" fmla="*/ 34320 h 77962"/>
                <a:gd name="connsiteX46" fmla="*/ 10816 w 49451"/>
                <a:gd name="connsiteY46" fmla="*/ 34320 h 77962"/>
                <a:gd name="connsiteX47" fmla="*/ 11092 w 49451"/>
                <a:gd name="connsiteY47" fmla="*/ 34320 h 77962"/>
                <a:gd name="connsiteX48" fmla="*/ 11369 w 49451"/>
                <a:gd name="connsiteY48" fmla="*/ 34320 h 77962"/>
                <a:gd name="connsiteX49" fmla="*/ 11645 w 49451"/>
                <a:gd name="connsiteY49" fmla="*/ 34320 h 77962"/>
                <a:gd name="connsiteX50" fmla="*/ 11645 w 49451"/>
                <a:gd name="connsiteY50" fmla="*/ 34044 h 77962"/>
                <a:gd name="connsiteX51" fmla="*/ 11921 w 49451"/>
                <a:gd name="connsiteY51" fmla="*/ 34044 h 77962"/>
                <a:gd name="connsiteX52" fmla="*/ 12198 w 49451"/>
                <a:gd name="connsiteY52" fmla="*/ 34044 h 77962"/>
                <a:gd name="connsiteX53" fmla="*/ 12198 w 49451"/>
                <a:gd name="connsiteY53" fmla="*/ 33767 h 77962"/>
                <a:gd name="connsiteX54" fmla="*/ 12198 w 49451"/>
                <a:gd name="connsiteY54" fmla="*/ 33491 h 77962"/>
                <a:gd name="connsiteX55" fmla="*/ 12198 w 49451"/>
                <a:gd name="connsiteY55" fmla="*/ 33214 h 77962"/>
                <a:gd name="connsiteX56" fmla="*/ 12198 w 49451"/>
                <a:gd name="connsiteY56" fmla="*/ 32938 h 77962"/>
                <a:gd name="connsiteX57" fmla="*/ 12198 w 49451"/>
                <a:gd name="connsiteY57" fmla="*/ 32661 h 77962"/>
                <a:gd name="connsiteX58" fmla="*/ 11921 w 49451"/>
                <a:gd name="connsiteY58" fmla="*/ 32661 h 77962"/>
                <a:gd name="connsiteX59" fmla="*/ 11921 w 49451"/>
                <a:gd name="connsiteY59" fmla="*/ 32385 h 77962"/>
                <a:gd name="connsiteX60" fmla="*/ 11645 w 49451"/>
                <a:gd name="connsiteY60" fmla="*/ 32385 h 77962"/>
                <a:gd name="connsiteX61" fmla="*/ 11369 w 49451"/>
                <a:gd name="connsiteY61" fmla="*/ 32108 h 77962"/>
                <a:gd name="connsiteX62" fmla="*/ 11369 w 49451"/>
                <a:gd name="connsiteY62" fmla="*/ 31832 h 77962"/>
                <a:gd name="connsiteX63" fmla="*/ 11092 w 49451"/>
                <a:gd name="connsiteY63" fmla="*/ 31832 h 77962"/>
                <a:gd name="connsiteX64" fmla="*/ 11092 w 49451"/>
                <a:gd name="connsiteY64" fmla="*/ 31556 h 77962"/>
                <a:gd name="connsiteX65" fmla="*/ 11092 w 49451"/>
                <a:gd name="connsiteY65" fmla="*/ 31279 h 77962"/>
                <a:gd name="connsiteX66" fmla="*/ 11369 w 49451"/>
                <a:gd name="connsiteY66" fmla="*/ 31279 h 77962"/>
                <a:gd name="connsiteX67" fmla="*/ 11369 w 49451"/>
                <a:gd name="connsiteY67" fmla="*/ 31002 h 77962"/>
                <a:gd name="connsiteX68" fmla="*/ 11645 w 49451"/>
                <a:gd name="connsiteY68" fmla="*/ 31002 h 77962"/>
                <a:gd name="connsiteX69" fmla="*/ 11645 w 49451"/>
                <a:gd name="connsiteY69" fmla="*/ 30726 h 77962"/>
                <a:gd name="connsiteX70" fmla="*/ 11921 w 49451"/>
                <a:gd name="connsiteY70" fmla="*/ 30726 h 77962"/>
                <a:gd name="connsiteX71" fmla="*/ 11921 w 49451"/>
                <a:gd name="connsiteY71" fmla="*/ 30450 h 77962"/>
                <a:gd name="connsiteX72" fmla="*/ 12198 w 49451"/>
                <a:gd name="connsiteY72" fmla="*/ 30450 h 77962"/>
                <a:gd name="connsiteX73" fmla="*/ 12198 w 49451"/>
                <a:gd name="connsiteY73" fmla="*/ 30173 h 77962"/>
                <a:gd name="connsiteX74" fmla="*/ 12474 w 49451"/>
                <a:gd name="connsiteY74" fmla="*/ 30173 h 77962"/>
                <a:gd name="connsiteX75" fmla="*/ 12750 w 49451"/>
                <a:gd name="connsiteY75" fmla="*/ 29897 h 77962"/>
                <a:gd name="connsiteX76" fmla="*/ 12750 w 49451"/>
                <a:gd name="connsiteY76" fmla="*/ 29620 h 77962"/>
                <a:gd name="connsiteX77" fmla="*/ 13026 w 49451"/>
                <a:gd name="connsiteY77" fmla="*/ 29620 h 77962"/>
                <a:gd name="connsiteX78" fmla="*/ 13026 w 49451"/>
                <a:gd name="connsiteY78" fmla="*/ 29344 h 77962"/>
                <a:gd name="connsiteX79" fmla="*/ 13026 w 49451"/>
                <a:gd name="connsiteY79" fmla="*/ 29067 h 77962"/>
                <a:gd name="connsiteX80" fmla="*/ 13026 w 49451"/>
                <a:gd name="connsiteY80" fmla="*/ 28791 h 77962"/>
                <a:gd name="connsiteX81" fmla="*/ 13026 w 49451"/>
                <a:gd name="connsiteY81" fmla="*/ 28515 h 77962"/>
                <a:gd name="connsiteX82" fmla="*/ 12750 w 49451"/>
                <a:gd name="connsiteY82" fmla="*/ 28515 h 77962"/>
                <a:gd name="connsiteX83" fmla="*/ 12750 w 49451"/>
                <a:gd name="connsiteY83" fmla="*/ 28238 h 77962"/>
                <a:gd name="connsiteX84" fmla="*/ 12750 w 49451"/>
                <a:gd name="connsiteY84" fmla="*/ 27961 h 77962"/>
                <a:gd name="connsiteX85" fmla="*/ 13026 w 49451"/>
                <a:gd name="connsiteY85" fmla="*/ 27961 h 77962"/>
                <a:gd name="connsiteX86" fmla="*/ 13026 w 49451"/>
                <a:gd name="connsiteY86" fmla="*/ 27685 h 77962"/>
                <a:gd name="connsiteX87" fmla="*/ 13303 w 49451"/>
                <a:gd name="connsiteY87" fmla="*/ 27685 h 77962"/>
                <a:gd name="connsiteX88" fmla="*/ 13303 w 49451"/>
                <a:gd name="connsiteY88" fmla="*/ 27409 h 77962"/>
                <a:gd name="connsiteX89" fmla="*/ 13579 w 49451"/>
                <a:gd name="connsiteY89" fmla="*/ 27409 h 77962"/>
                <a:gd name="connsiteX90" fmla="*/ 13579 w 49451"/>
                <a:gd name="connsiteY90" fmla="*/ 27132 h 77962"/>
                <a:gd name="connsiteX91" fmla="*/ 13855 w 49451"/>
                <a:gd name="connsiteY91" fmla="*/ 27132 h 77962"/>
                <a:gd name="connsiteX92" fmla="*/ 13855 w 49451"/>
                <a:gd name="connsiteY92" fmla="*/ 26855 h 77962"/>
                <a:gd name="connsiteX93" fmla="*/ 14131 w 49451"/>
                <a:gd name="connsiteY93" fmla="*/ 26855 h 77962"/>
                <a:gd name="connsiteX94" fmla="*/ 14131 w 49451"/>
                <a:gd name="connsiteY94" fmla="*/ 26579 h 77962"/>
                <a:gd name="connsiteX95" fmla="*/ 14407 w 49451"/>
                <a:gd name="connsiteY95" fmla="*/ 26579 h 77962"/>
                <a:gd name="connsiteX96" fmla="*/ 14407 w 49451"/>
                <a:gd name="connsiteY96" fmla="*/ 26303 h 77962"/>
                <a:gd name="connsiteX97" fmla="*/ 14684 w 49451"/>
                <a:gd name="connsiteY97" fmla="*/ 26303 h 77962"/>
                <a:gd name="connsiteX98" fmla="*/ 14960 w 49451"/>
                <a:gd name="connsiteY98" fmla="*/ 26026 h 77962"/>
                <a:gd name="connsiteX99" fmla="*/ 15236 w 49451"/>
                <a:gd name="connsiteY99" fmla="*/ 25473 h 77962"/>
                <a:gd name="connsiteX100" fmla="*/ 15513 w 49451"/>
                <a:gd name="connsiteY100" fmla="*/ 25197 h 77962"/>
                <a:gd name="connsiteX101" fmla="*/ 15513 w 49451"/>
                <a:gd name="connsiteY101" fmla="*/ 24920 h 77962"/>
                <a:gd name="connsiteX102" fmla="*/ 15789 w 49451"/>
                <a:gd name="connsiteY102" fmla="*/ 24920 h 77962"/>
                <a:gd name="connsiteX103" fmla="*/ 16065 w 49451"/>
                <a:gd name="connsiteY103" fmla="*/ 24644 h 77962"/>
                <a:gd name="connsiteX104" fmla="*/ 16341 w 49451"/>
                <a:gd name="connsiteY104" fmla="*/ 24368 h 77962"/>
                <a:gd name="connsiteX105" fmla="*/ 16341 w 49451"/>
                <a:gd name="connsiteY105" fmla="*/ 24091 h 77962"/>
                <a:gd name="connsiteX106" fmla="*/ 16341 w 49451"/>
                <a:gd name="connsiteY106" fmla="*/ 23814 h 77962"/>
                <a:gd name="connsiteX107" fmla="*/ 16341 w 49451"/>
                <a:gd name="connsiteY107" fmla="*/ 23538 h 77962"/>
                <a:gd name="connsiteX108" fmla="*/ 16065 w 49451"/>
                <a:gd name="connsiteY108" fmla="*/ 23538 h 77962"/>
                <a:gd name="connsiteX109" fmla="*/ 16065 w 49451"/>
                <a:gd name="connsiteY109" fmla="*/ 23262 h 77962"/>
                <a:gd name="connsiteX110" fmla="*/ 15789 w 49451"/>
                <a:gd name="connsiteY110" fmla="*/ 23262 h 77962"/>
                <a:gd name="connsiteX111" fmla="*/ 15789 w 49451"/>
                <a:gd name="connsiteY111" fmla="*/ 22985 h 77962"/>
                <a:gd name="connsiteX112" fmla="*/ 15789 w 49451"/>
                <a:gd name="connsiteY112" fmla="*/ 22709 h 77962"/>
                <a:gd name="connsiteX113" fmla="*/ 16065 w 49451"/>
                <a:gd name="connsiteY113" fmla="*/ 22709 h 77962"/>
                <a:gd name="connsiteX114" fmla="*/ 16065 w 49451"/>
                <a:gd name="connsiteY114" fmla="*/ 22432 h 77962"/>
                <a:gd name="connsiteX115" fmla="*/ 16341 w 49451"/>
                <a:gd name="connsiteY115" fmla="*/ 22432 h 77962"/>
                <a:gd name="connsiteX116" fmla="*/ 16618 w 49451"/>
                <a:gd name="connsiteY116" fmla="*/ 22432 h 77962"/>
                <a:gd name="connsiteX117" fmla="*/ 16894 w 49451"/>
                <a:gd name="connsiteY117" fmla="*/ 22432 h 77962"/>
                <a:gd name="connsiteX118" fmla="*/ 16894 w 49451"/>
                <a:gd name="connsiteY118" fmla="*/ 22156 h 77962"/>
                <a:gd name="connsiteX119" fmla="*/ 17170 w 49451"/>
                <a:gd name="connsiteY119" fmla="*/ 22156 h 77962"/>
                <a:gd name="connsiteX120" fmla="*/ 17447 w 49451"/>
                <a:gd name="connsiteY120" fmla="*/ 22156 h 77962"/>
                <a:gd name="connsiteX121" fmla="*/ 17723 w 49451"/>
                <a:gd name="connsiteY121" fmla="*/ 22432 h 77962"/>
                <a:gd name="connsiteX122" fmla="*/ 17999 w 49451"/>
                <a:gd name="connsiteY122" fmla="*/ 22432 h 77962"/>
                <a:gd name="connsiteX123" fmla="*/ 17999 w 49451"/>
                <a:gd name="connsiteY123" fmla="*/ 22709 h 77962"/>
                <a:gd name="connsiteX124" fmla="*/ 18275 w 49451"/>
                <a:gd name="connsiteY124" fmla="*/ 22709 h 77962"/>
                <a:gd name="connsiteX125" fmla="*/ 18551 w 49451"/>
                <a:gd name="connsiteY125" fmla="*/ 22709 h 77962"/>
                <a:gd name="connsiteX126" fmla="*/ 18828 w 49451"/>
                <a:gd name="connsiteY126" fmla="*/ 22709 h 77962"/>
                <a:gd name="connsiteX127" fmla="*/ 19104 w 49451"/>
                <a:gd name="connsiteY127" fmla="*/ 22709 h 77962"/>
                <a:gd name="connsiteX128" fmla="*/ 19104 w 49451"/>
                <a:gd name="connsiteY128" fmla="*/ 22432 h 77962"/>
                <a:gd name="connsiteX129" fmla="*/ 19380 w 49451"/>
                <a:gd name="connsiteY129" fmla="*/ 22432 h 77962"/>
                <a:gd name="connsiteX130" fmla="*/ 19380 w 49451"/>
                <a:gd name="connsiteY130" fmla="*/ 22156 h 77962"/>
                <a:gd name="connsiteX131" fmla="*/ 19657 w 49451"/>
                <a:gd name="connsiteY131" fmla="*/ 22156 h 77962"/>
                <a:gd name="connsiteX132" fmla="*/ 19933 w 49451"/>
                <a:gd name="connsiteY132" fmla="*/ 22156 h 77962"/>
                <a:gd name="connsiteX133" fmla="*/ 20209 w 49451"/>
                <a:gd name="connsiteY133" fmla="*/ 22156 h 77962"/>
                <a:gd name="connsiteX134" fmla="*/ 20485 w 49451"/>
                <a:gd name="connsiteY134" fmla="*/ 21879 h 77962"/>
                <a:gd name="connsiteX135" fmla="*/ 20762 w 49451"/>
                <a:gd name="connsiteY135" fmla="*/ 21879 h 77962"/>
                <a:gd name="connsiteX136" fmla="*/ 21038 w 49451"/>
                <a:gd name="connsiteY136" fmla="*/ 21879 h 77962"/>
                <a:gd name="connsiteX137" fmla="*/ 21314 w 49451"/>
                <a:gd name="connsiteY137" fmla="*/ 21879 h 77962"/>
                <a:gd name="connsiteX138" fmla="*/ 21591 w 49451"/>
                <a:gd name="connsiteY138" fmla="*/ 21603 h 77962"/>
                <a:gd name="connsiteX139" fmla="*/ 21867 w 49451"/>
                <a:gd name="connsiteY139" fmla="*/ 21603 h 77962"/>
                <a:gd name="connsiteX140" fmla="*/ 22143 w 49451"/>
                <a:gd name="connsiteY140" fmla="*/ 21603 h 77962"/>
                <a:gd name="connsiteX141" fmla="*/ 22143 w 49451"/>
                <a:gd name="connsiteY141" fmla="*/ 21326 h 77962"/>
                <a:gd name="connsiteX142" fmla="*/ 22419 w 49451"/>
                <a:gd name="connsiteY142" fmla="*/ 21326 h 77962"/>
                <a:gd name="connsiteX143" fmla="*/ 22419 w 49451"/>
                <a:gd name="connsiteY143" fmla="*/ 21050 h 77962"/>
                <a:gd name="connsiteX144" fmla="*/ 22695 w 49451"/>
                <a:gd name="connsiteY144" fmla="*/ 21050 h 77962"/>
                <a:gd name="connsiteX145" fmla="*/ 22695 w 49451"/>
                <a:gd name="connsiteY145" fmla="*/ 20773 h 77962"/>
                <a:gd name="connsiteX146" fmla="*/ 22972 w 49451"/>
                <a:gd name="connsiteY146" fmla="*/ 20497 h 77962"/>
                <a:gd name="connsiteX147" fmla="*/ 22972 w 49451"/>
                <a:gd name="connsiteY147" fmla="*/ 20221 h 77962"/>
                <a:gd name="connsiteX148" fmla="*/ 23248 w 49451"/>
                <a:gd name="connsiteY148" fmla="*/ 19944 h 77962"/>
                <a:gd name="connsiteX149" fmla="*/ 23248 w 49451"/>
                <a:gd name="connsiteY149" fmla="*/ 19667 h 77962"/>
                <a:gd name="connsiteX150" fmla="*/ 23248 w 49451"/>
                <a:gd name="connsiteY150" fmla="*/ 19391 h 77962"/>
                <a:gd name="connsiteX151" fmla="*/ 23524 w 49451"/>
                <a:gd name="connsiteY151" fmla="*/ 19391 h 77962"/>
                <a:gd name="connsiteX152" fmla="*/ 23524 w 49451"/>
                <a:gd name="connsiteY152" fmla="*/ 19115 h 77962"/>
                <a:gd name="connsiteX153" fmla="*/ 23524 w 49451"/>
                <a:gd name="connsiteY153" fmla="*/ 18838 h 77962"/>
                <a:gd name="connsiteX154" fmla="*/ 23248 w 49451"/>
                <a:gd name="connsiteY154" fmla="*/ 18838 h 77962"/>
                <a:gd name="connsiteX155" fmla="*/ 23248 w 49451"/>
                <a:gd name="connsiteY155" fmla="*/ 18562 h 77962"/>
                <a:gd name="connsiteX156" fmla="*/ 23248 w 49451"/>
                <a:gd name="connsiteY156" fmla="*/ 18285 h 77962"/>
                <a:gd name="connsiteX157" fmla="*/ 22972 w 49451"/>
                <a:gd name="connsiteY157" fmla="*/ 18285 h 77962"/>
                <a:gd name="connsiteX158" fmla="*/ 22972 w 49451"/>
                <a:gd name="connsiteY158" fmla="*/ 18009 h 77962"/>
                <a:gd name="connsiteX159" fmla="*/ 22695 w 49451"/>
                <a:gd name="connsiteY159" fmla="*/ 17732 h 77962"/>
                <a:gd name="connsiteX160" fmla="*/ 22695 w 49451"/>
                <a:gd name="connsiteY160" fmla="*/ 17456 h 77962"/>
                <a:gd name="connsiteX161" fmla="*/ 22695 w 49451"/>
                <a:gd name="connsiteY161" fmla="*/ 17179 h 77962"/>
                <a:gd name="connsiteX162" fmla="*/ 22419 w 49451"/>
                <a:gd name="connsiteY162" fmla="*/ 17179 h 77962"/>
                <a:gd name="connsiteX163" fmla="*/ 22419 w 49451"/>
                <a:gd name="connsiteY163" fmla="*/ 16903 h 77962"/>
                <a:gd name="connsiteX164" fmla="*/ 22695 w 49451"/>
                <a:gd name="connsiteY164" fmla="*/ 16903 h 77962"/>
                <a:gd name="connsiteX165" fmla="*/ 22695 w 49451"/>
                <a:gd name="connsiteY165" fmla="*/ 16626 h 77962"/>
                <a:gd name="connsiteX166" fmla="*/ 22972 w 49451"/>
                <a:gd name="connsiteY166" fmla="*/ 16903 h 77962"/>
                <a:gd name="connsiteX167" fmla="*/ 22972 w 49451"/>
                <a:gd name="connsiteY167" fmla="*/ 16626 h 77962"/>
                <a:gd name="connsiteX168" fmla="*/ 23248 w 49451"/>
                <a:gd name="connsiteY168" fmla="*/ 16626 h 77962"/>
                <a:gd name="connsiteX169" fmla="*/ 23524 w 49451"/>
                <a:gd name="connsiteY169" fmla="*/ 16626 h 77962"/>
                <a:gd name="connsiteX170" fmla="*/ 23801 w 49451"/>
                <a:gd name="connsiteY170" fmla="*/ 16626 h 77962"/>
                <a:gd name="connsiteX171" fmla="*/ 23801 w 49451"/>
                <a:gd name="connsiteY171" fmla="*/ 16350 h 77962"/>
                <a:gd name="connsiteX172" fmla="*/ 23524 w 49451"/>
                <a:gd name="connsiteY172" fmla="*/ 16074 h 77962"/>
                <a:gd name="connsiteX173" fmla="*/ 23524 w 49451"/>
                <a:gd name="connsiteY173" fmla="*/ 15797 h 77962"/>
                <a:gd name="connsiteX174" fmla="*/ 23248 w 49451"/>
                <a:gd name="connsiteY174" fmla="*/ 15797 h 77962"/>
                <a:gd name="connsiteX175" fmla="*/ 23248 w 49451"/>
                <a:gd name="connsiteY175" fmla="*/ 15521 h 77962"/>
                <a:gd name="connsiteX176" fmla="*/ 23248 w 49451"/>
                <a:gd name="connsiteY176" fmla="*/ 15244 h 77962"/>
                <a:gd name="connsiteX177" fmla="*/ 23248 w 49451"/>
                <a:gd name="connsiteY177" fmla="*/ 14968 h 77962"/>
                <a:gd name="connsiteX178" fmla="*/ 23524 w 49451"/>
                <a:gd name="connsiteY178" fmla="*/ 14968 h 77962"/>
                <a:gd name="connsiteX179" fmla="*/ 23524 w 49451"/>
                <a:gd name="connsiteY179" fmla="*/ 14691 h 77962"/>
                <a:gd name="connsiteX180" fmla="*/ 23524 w 49451"/>
                <a:gd name="connsiteY180" fmla="*/ 14415 h 77962"/>
                <a:gd name="connsiteX181" fmla="*/ 23248 w 49451"/>
                <a:gd name="connsiteY181" fmla="*/ 14415 h 77962"/>
                <a:gd name="connsiteX182" fmla="*/ 22972 w 49451"/>
                <a:gd name="connsiteY182" fmla="*/ 14138 h 77962"/>
                <a:gd name="connsiteX183" fmla="*/ 22695 w 49451"/>
                <a:gd name="connsiteY183" fmla="*/ 13862 h 77962"/>
                <a:gd name="connsiteX184" fmla="*/ 22695 w 49451"/>
                <a:gd name="connsiteY184" fmla="*/ 13585 h 77962"/>
                <a:gd name="connsiteX185" fmla="*/ 22419 w 49451"/>
                <a:gd name="connsiteY185" fmla="*/ 13585 h 77962"/>
                <a:gd name="connsiteX186" fmla="*/ 22419 w 49451"/>
                <a:gd name="connsiteY186" fmla="*/ 13309 h 77962"/>
                <a:gd name="connsiteX187" fmla="*/ 22143 w 49451"/>
                <a:gd name="connsiteY187" fmla="*/ 13309 h 77962"/>
                <a:gd name="connsiteX188" fmla="*/ 21867 w 49451"/>
                <a:gd name="connsiteY188" fmla="*/ 13309 h 77962"/>
                <a:gd name="connsiteX189" fmla="*/ 21867 w 49451"/>
                <a:gd name="connsiteY189" fmla="*/ 13032 h 77962"/>
                <a:gd name="connsiteX190" fmla="*/ 21591 w 49451"/>
                <a:gd name="connsiteY190" fmla="*/ 13032 h 77962"/>
                <a:gd name="connsiteX191" fmla="*/ 21591 w 49451"/>
                <a:gd name="connsiteY191" fmla="*/ 12756 h 77962"/>
                <a:gd name="connsiteX192" fmla="*/ 21314 w 49451"/>
                <a:gd name="connsiteY192" fmla="*/ 12756 h 77962"/>
                <a:gd name="connsiteX193" fmla="*/ 21038 w 49451"/>
                <a:gd name="connsiteY193" fmla="*/ 12756 h 77962"/>
                <a:gd name="connsiteX194" fmla="*/ 21038 w 49451"/>
                <a:gd name="connsiteY194" fmla="*/ 12480 h 77962"/>
                <a:gd name="connsiteX195" fmla="*/ 20762 w 49451"/>
                <a:gd name="connsiteY195" fmla="*/ 12480 h 77962"/>
                <a:gd name="connsiteX196" fmla="*/ 20485 w 49451"/>
                <a:gd name="connsiteY196" fmla="*/ 12480 h 77962"/>
                <a:gd name="connsiteX197" fmla="*/ 20209 w 49451"/>
                <a:gd name="connsiteY197" fmla="*/ 12203 h 77962"/>
                <a:gd name="connsiteX198" fmla="*/ 19933 w 49451"/>
                <a:gd name="connsiteY198" fmla="*/ 12203 h 77962"/>
                <a:gd name="connsiteX199" fmla="*/ 19657 w 49451"/>
                <a:gd name="connsiteY199" fmla="*/ 12203 h 77962"/>
                <a:gd name="connsiteX200" fmla="*/ 19657 w 49451"/>
                <a:gd name="connsiteY200" fmla="*/ 11927 h 77962"/>
                <a:gd name="connsiteX201" fmla="*/ 19380 w 49451"/>
                <a:gd name="connsiteY201" fmla="*/ 11927 h 77962"/>
                <a:gd name="connsiteX202" fmla="*/ 19104 w 49451"/>
                <a:gd name="connsiteY202" fmla="*/ 11927 h 77962"/>
                <a:gd name="connsiteX203" fmla="*/ 19104 w 49451"/>
                <a:gd name="connsiteY203" fmla="*/ 11650 h 77962"/>
                <a:gd name="connsiteX204" fmla="*/ 18828 w 49451"/>
                <a:gd name="connsiteY204" fmla="*/ 11650 h 77962"/>
                <a:gd name="connsiteX205" fmla="*/ 18551 w 49451"/>
                <a:gd name="connsiteY205" fmla="*/ 11374 h 77962"/>
                <a:gd name="connsiteX206" fmla="*/ 18551 w 49451"/>
                <a:gd name="connsiteY206" fmla="*/ 11097 h 77962"/>
                <a:gd name="connsiteX207" fmla="*/ 18275 w 49451"/>
                <a:gd name="connsiteY207" fmla="*/ 11097 h 77962"/>
                <a:gd name="connsiteX208" fmla="*/ 18275 w 49451"/>
                <a:gd name="connsiteY208" fmla="*/ 10821 h 77962"/>
                <a:gd name="connsiteX209" fmla="*/ 18275 w 49451"/>
                <a:gd name="connsiteY209" fmla="*/ 10544 h 77962"/>
                <a:gd name="connsiteX210" fmla="*/ 17999 w 49451"/>
                <a:gd name="connsiteY210" fmla="*/ 10268 h 77962"/>
                <a:gd name="connsiteX211" fmla="*/ 17999 w 49451"/>
                <a:gd name="connsiteY211" fmla="*/ 9991 h 77962"/>
                <a:gd name="connsiteX212" fmla="*/ 17999 w 49451"/>
                <a:gd name="connsiteY212" fmla="*/ 9715 h 77962"/>
                <a:gd name="connsiteX213" fmla="*/ 17999 w 49451"/>
                <a:gd name="connsiteY213" fmla="*/ 9438 h 77962"/>
                <a:gd name="connsiteX214" fmla="*/ 18275 w 49451"/>
                <a:gd name="connsiteY214" fmla="*/ 9162 h 77962"/>
                <a:gd name="connsiteX215" fmla="*/ 18275 w 49451"/>
                <a:gd name="connsiteY215" fmla="*/ 8885 h 77962"/>
                <a:gd name="connsiteX216" fmla="*/ 18275 w 49451"/>
                <a:gd name="connsiteY216" fmla="*/ 8609 h 77962"/>
                <a:gd name="connsiteX217" fmla="*/ 17999 w 49451"/>
                <a:gd name="connsiteY217" fmla="*/ 8333 h 77962"/>
                <a:gd name="connsiteX218" fmla="*/ 17723 w 49451"/>
                <a:gd name="connsiteY218" fmla="*/ 8056 h 77962"/>
                <a:gd name="connsiteX219" fmla="*/ 17447 w 49451"/>
                <a:gd name="connsiteY219" fmla="*/ 8056 h 77962"/>
                <a:gd name="connsiteX220" fmla="*/ 17447 w 49451"/>
                <a:gd name="connsiteY220" fmla="*/ 7780 h 77962"/>
                <a:gd name="connsiteX221" fmla="*/ 17170 w 49451"/>
                <a:gd name="connsiteY221" fmla="*/ 7780 h 77962"/>
                <a:gd name="connsiteX222" fmla="*/ 16894 w 49451"/>
                <a:gd name="connsiteY222" fmla="*/ 7780 h 77962"/>
                <a:gd name="connsiteX223" fmla="*/ 16894 w 49451"/>
                <a:gd name="connsiteY223" fmla="*/ 7503 h 77962"/>
                <a:gd name="connsiteX224" fmla="*/ 16618 w 49451"/>
                <a:gd name="connsiteY224" fmla="*/ 7503 h 77962"/>
                <a:gd name="connsiteX225" fmla="*/ 16341 w 49451"/>
                <a:gd name="connsiteY225" fmla="*/ 7503 h 77962"/>
                <a:gd name="connsiteX226" fmla="*/ 16341 w 49451"/>
                <a:gd name="connsiteY226" fmla="*/ 7780 h 77962"/>
                <a:gd name="connsiteX227" fmla="*/ 16065 w 49451"/>
                <a:gd name="connsiteY227" fmla="*/ 7780 h 77962"/>
                <a:gd name="connsiteX228" fmla="*/ 15789 w 49451"/>
                <a:gd name="connsiteY228" fmla="*/ 7780 h 77962"/>
                <a:gd name="connsiteX229" fmla="*/ 15513 w 49451"/>
                <a:gd name="connsiteY229" fmla="*/ 7780 h 77962"/>
                <a:gd name="connsiteX230" fmla="*/ 15236 w 49451"/>
                <a:gd name="connsiteY230" fmla="*/ 7780 h 77962"/>
                <a:gd name="connsiteX231" fmla="*/ 14960 w 49451"/>
                <a:gd name="connsiteY231" fmla="*/ 7780 h 77962"/>
                <a:gd name="connsiteX232" fmla="*/ 14684 w 49451"/>
                <a:gd name="connsiteY232" fmla="*/ 7780 h 77962"/>
                <a:gd name="connsiteX233" fmla="*/ 14684 w 49451"/>
                <a:gd name="connsiteY233" fmla="*/ 7503 h 77962"/>
                <a:gd name="connsiteX234" fmla="*/ 14407 w 49451"/>
                <a:gd name="connsiteY234" fmla="*/ 7503 h 77962"/>
                <a:gd name="connsiteX235" fmla="*/ 14407 w 49451"/>
                <a:gd name="connsiteY235" fmla="*/ 7227 h 77962"/>
                <a:gd name="connsiteX236" fmla="*/ 14131 w 49451"/>
                <a:gd name="connsiteY236" fmla="*/ 7227 h 77962"/>
                <a:gd name="connsiteX237" fmla="*/ 14131 w 49451"/>
                <a:gd name="connsiteY237" fmla="*/ 6950 h 77962"/>
                <a:gd name="connsiteX238" fmla="*/ 14131 w 49451"/>
                <a:gd name="connsiteY238" fmla="*/ 6674 h 77962"/>
                <a:gd name="connsiteX239" fmla="*/ 13855 w 49451"/>
                <a:gd name="connsiteY239" fmla="*/ 6674 h 77962"/>
                <a:gd name="connsiteX240" fmla="*/ 13855 w 49451"/>
                <a:gd name="connsiteY240" fmla="*/ 6397 h 77962"/>
                <a:gd name="connsiteX241" fmla="*/ 13855 w 49451"/>
                <a:gd name="connsiteY241" fmla="*/ 6121 h 77962"/>
                <a:gd name="connsiteX242" fmla="*/ 13579 w 49451"/>
                <a:gd name="connsiteY242" fmla="*/ 6121 h 77962"/>
                <a:gd name="connsiteX243" fmla="*/ 13303 w 49451"/>
                <a:gd name="connsiteY243" fmla="*/ 6121 h 77962"/>
                <a:gd name="connsiteX244" fmla="*/ 13303 w 49451"/>
                <a:gd name="connsiteY244" fmla="*/ 6397 h 77962"/>
                <a:gd name="connsiteX245" fmla="*/ 13303 w 49451"/>
                <a:gd name="connsiteY245" fmla="*/ 6674 h 77962"/>
                <a:gd name="connsiteX246" fmla="*/ 13303 w 49451"/>
                <a:gd name="connsiteY246" fmla="*/ 6950 h 77962"/>
                <a:gd name="connsiteX247" fmla="*/ 13303 w 49451"/>
                <a:gd name="connsiteY247" fmla="*/ 7227 h 77962"/>
                <a:gd name="connsiteX248" fmla="*/ 13026 w 49451"/>
                <a:gd name="connsiteY248" fmla="*/ 7227 h 77962"/>
                <a:gd name="connsiteX249" fmla="*/ 12750 w 49451"/>
                <a:gd name="connsiteY249" fmla="*/ 7227 h 77962"/>
                <a:gd name="connsiteX250" fmla="*/ 12750 w 49451"/>
                <a:gd name="connsiteY250" fmla="*/ 6950 h 77962"/>
                <a:gd name="connsiteX251" fmla="*/ 12750 w 49451"/>
                <a:gd name="connsiteY251" fmla="*/ 6674 h 77962"/>
                <a:gd name="connsiteX252" fmla="*/ 12750 w 49451"/>
                <a:gd name="connsiteY252" fmla="*/ 6397 h 77962"/>
                <a:gd name="connsiteX253" fmla="*/ 12750 w 49451"/>
                <a:gd name="connsiteY253" fmla="*/ 6121 h 77962"/>
                <a:gd name="connsiteX254" fmla="*/ 13026 w 49451"/>
                <a:gd name="connsiteY254" fmla="*/ 6121 h 77962"/>
                <a:gd name="connsiteX255" fmla="*/ 13026 w 49451"/>
                <a:gd name="connsiteY255" fmla="*/ 5844 h 77962"/>
                <a:gd name="connsiteX256" fmla="*/ 13026 w 49451"/>
                <a:gd name="connsiteY256" fmla="*/ 5568 h 77962"/>
                <a:gd name="connsiteX257" fmla="*/ 13026 w 49451"/>
                <a:gd name="connsiteY257" fmla="*/ 5292 h 77962"/>
                <a:gd name="connsiteX258" fmla="*/ 13303 w 49451"/>
                <a:gd name="connsiteY258" fmla="*/ 5292 h 77962"/>
                <a:gd name="connsiteX259" fmla="*/ 13303 w 49451"/>
                <a:gd name="connsiteY259" fmla="*/ 5015 h 77962"/>
                <a:gd name="connsiteX260" fmla="*/ 13303 w 49451"/>
                <a:gd name="connsiteY260" fmla="*/ 4738 h 77962"/>
                <a:gd name="connsiteX261" fmla="*/ 13579 w 49451"/>
                <a:gd name="connsiteY261" fmla="*/ 4462 h 77962"/>
                <a:gd name="connsiteX262" fmla="*/ 13579 w 49451"/>
                <a:gd name="connsiteY262" fmla="*/ 4186 h 77962"/>
                <a:gd name="connsiteX263" fmla="*/ 13855 w 49451"/>
                <a:gd name="connsiteY263" fmla="*/ 4186 h 77962"/>
                <a:gd name="connsiteX264" fmla="*/ 14131 w 49451"/>
                <a:gd name="connsiteY264" fmla="*/ 4186 h 77962"/>
                <a:gd name="connsiteX265" fmla="*/ 14407 w 49451"/>
                <a:gd name="connsiteY265" fmla="*/ 3909 h 77962"/>
                <a:gd name="connsiteX266" fmla="*/ 14684 w 49451"/>
                <a:gd name="connsiteY266" fmla="*/ 3909 h 77962"/>
                <a:gd name="connsiteX267" fmla="*/ 14960 w 49451"/>
                <a:gd name="connsiteY267" fmla="*/ 3909 h 77962"/>
                <a:gd name="connsiteX268" fmla="*/ 14960 w 49451"/>
                <a:gd name="connsiteY268" fmla="*/ 4186 h 77962"/>
                <a:gd name="connsiteX269" fmla="*/ 15236 w 49451"/>
                <a:gd name="connsiteY269" fmla="*/ 4186 h 77962"/>
                <a:gd name="connsiteX270" fmla="*/ 15513 w 49451"/>
                <a:gd name="connsiteY270" fmla="*/ 4186 h 77962"/>
                <a:gd name="connsiteX271" fmla="*/ 15789 w 49451"/>
                <a:gd name="connsiteY271" fmla="*/ 4186 h 77962"/>
                <a:gd name="connsiteX272" fmla="*/ 15789 w 49451"/>
                <a:gd name="connsiteY272" fmla="*/ 4462 h 77962"/>
                <a:gd name="connsiteX273" fmla="*/ 16065 w 49451"/>
                <a:gd name="connsiteY273" fmla="*/ 4462 h 77962"/>
                <a:gd name="connsiteX274" fmla="*/ 16341 w 49451"/>
                <a:gd name="connsiteY274" fmla="*/ 4462 h 77962"/>
                <a:gd name="connsiteX275" fmla="*/ 16341 w 49451"/>
                <a:gd name="connsiteY275" fmla="*/ 4738 h 77962"/>
                <a:gd name="connsiteX276" fmla="*/ 16618 w 49451"/>
                <a:gd name="connsiteY276" fmla="*/ 4738 h 77962"/>
                <a:gd name="connsiteX277" fmla="*/ 16618 w 49451"/>
                <a:gd name="connsiteY277" fmla="*/ 5015 h 77962"/>
                <a:gd name="connsiteX278" fmla="*/ 16894 w 49451"/>
                <a:gd name="connsiteY278" fmla="*/ 5015 h 77962"/>
                <a:gd name="connsiteX279" fmla="*/ 16894 w 49451"/>
                <a:gd name="connsiteY279" fmla="*/ 5292 h 77962"/>
                <a:gd name="connsiteX280" fmla="*/ 17170 w 49451"/>
                <a:gd name="connsiteY280" fmla="*/ 5292 h 77962"/>
                <a:gd name="connsiteX281" fmla="*/ 17170 w 49451"/>
                <a:gd name="connsiteY281" fmla="*/ 5568 h 77962"/>
                <a:gd name="connsiteX282" fmla="*/ 17447 w 49451"/>
                <a:gd name="connsiteY282" fmla="*/ 5568 h 77962"/>
                <a:gd name="connsiteX283" fmla="*/ 17447 w 49451"/>
                <a:gd name="connsiteY283" fmla="*/ 5844 h 77962"/>
                <a:gd name="connsiteX284" fmla="*/ 17723 w 49451"/>
                <a:gd name="connsiteY284" fmla="*/ 6121 h 77962"/>
                <a:gd name="connsiteX285" fmla="*/ 17723 w 49451"/>
                <a:gd name="connsiteY285" fmla="*/ 6397 h 77962"/>
                <a:gd name="connsiteX286" fmla="*/ 17999 w 49451"/>
                <a:gd name="connsiteY286" fmla="*/ 6397 h 77962"/>
                <a:gd name="connsiteX287" fmla="*/ 17999 w 49451"/>
                <a:gd name="connsiteY287" fmla="*/ 6674 h 77962"/>
                <a:gd name="connsiteX288" fmla="*/ 18275 w 49451"/>
                <a:gd name="connsiteY288" fmla="*/ 6674 h 77962"/>
                <a:gd name="connsiteX289" fmla="*/ 18275 w 49451"/>
                <a:gd name="connsiteY289" fmla="*/ 6397 h 77962"/>
                <a:gd name="connsiteX290" fmla="*/ 18551 w 49451"/>
                <a:gd name="connsiteY290" fmla="*/ 6397 h 77962"/>
                <a:gd name="connsiteX291" fmla="*/ 18551 w 49451"/>
                <a:gd name="connsiteY291" fmla="*/ 6121 h 77962"/>
                <a:gd name="connsiteX292" fmla="*/ 18828 w 49451"/>
                <a:gd name="connsiteY292" fmla="*/ 6121 h 77962"/>
                <a:gd name="connsiteX293" fmla="*/ 19104 w 49451"/>
                <a:gd name="connsiteY293" fmla="*/ 6121 h 77962"/>
                <a:gd name="connsiteX294" fmla="*/ 19104 w 49451"/>
                <a:gd name="connsiteY294" fmla="*/ 5844 h 77962"/>
                <a:gd name="connsiteX295" fmla="*/ 19380 w 49451"/>
                <a:gd name="connsiteY295" fmla="*/ 5844 h 77962"/>
                <a:gd name="connsiteX296" fmla="*/ 19657 w 49451"/>
                <a:gd name="connsiteY296" fmla="*/ 5844 h 77962"/>
                <a:gd name="connsiteX297" fmla="*/ 19933 w 49451"/>
                <a:gd name="connsiteY297" fmla="*/ 5568 h 77962"/>
                <a:gd name="connsiteX298" fmla="*/ 20209 w 49451"/>
                <a:gd name="connsiteY298" fmla="*/ 5568 h 77962"/>
                <a:gd name="connsiteX299" fmla="*/ 20485 w 49451"/>
                <a:gd name="connsiteY299" fmla="*/ 5568 h 77962"/>
                <a:gd name="connsiteX300" fmla="*/ 20485 w 49451"/>
                <a:gd name="connsiteY300" fmla="*/ 5292 h 77962"/>
                <a:gd name="connsiteX301" fmla="*/ 20762 w 49451"/>
                <a:gd name="connsiteY301" fmla="*/ 5292 h 77962"/>
                <a:gd name="connsiteX302" fmla="*/ 21038 w 49451"/>
                <a:gd name="connsiteY302" fmla="*/ 5292 h 77962"/>
                <a:gd name="connsiteX303" fmla="*/ 21314 w 49451"/>
                <a:gd name="connsiteY303" fmla="*/ 5292 h 77962"/>
                <a:gd name="connsiteX304" fmla="*/ 21591 w 49451"/>
                <a:gd name="connsiteY304" fmla="*/ 5292 h 77962"/>
                <a:gd name="connsiteX305" fmla="*/ 21867 w 49451"/>
                <a:gd name="connsiteY305" fmla="*/ 5292 h 77962"/>
                <a:gd name="connsiteX306" fmla="*/ 22143 w 49451"/>
                <a:gd name="connsiteY306" fmla="*/ 5292 h 77962"/>
                <a:gd name="connsiteX307" fmla="*/ 22419 w 49451"/>
                <a:gd name="connsiteY307" fmla="*/ 5015 h 77962"/>
                <a:gd name="connsiteX308" fmla="*/ 22695 w 49451"/>
                <a:gd name="connsiteY308" fmla="*/ 5015 h 77962"/>
                <a:gd name="connsiteX309" fmla="*/ 22695 w 49451"/>
                <a:gd name="connsiteY309" fmla="*/ 4738 h 77962"/>
                <a:gd name="connsiteX310" fmla="*/ 22695 w 49451"/>
                <a:gd name="connsiteY310" fmla="*/ 5015 h 77962"/>
                <a:gd name="connsiteX311" fmla="*/ 22695 w 49451"/>
                <a:gd name="connsiteY311" fmla="*/ 5292 h 77962"/>
                <a:gd name="connsiteX312" fmla="*/ 22972 w 49451"/>
                <a:gd name="connsiteY312" fmla="*/ 5292 h 77962"/>
                <a:gd name="connsiteX313" fmla="*/ 22972 w 49451"/>
                <a:gd name="connsiteY313" fmla="*/ 5568 h 77962"/>
                <a:gd name="connsiteX314" fmla="*/ 23248 w 49451"/>
                <a:gd name="connsiteY314" fmla="*/ 5568 h 77962"/>
                <a:gd name="connsiteX315" fmla="*/ 23248 w 49451"/>
                <a:gd name="connsiteY315" fmla="*/ 5844 h 77962"/>
                <a:gd name="connsiteX316" fmla="*/ 23524 w 49451"/>
                <a:gd name="connsiteY316" fmla="*/ 5844 h 77962"/>
                <a:gd name="connsiteX317" fmla="*/ 23801 w 49451"/>
                <a:gd name="connsiteY317" fmla="*/ 5844 h 77962"/>
                <a:gd name="connsiteX318" fmla="*/ 24077 w 49451"/>
                <a:gd name="connsiteY318" fmla="*/ 5844 h 77962"/>
                <a:gd name="connsiteX319" fmla="*/ 24353 w 49451"/>
                <a:gd name="connsiteY319" fmla="*/ 5844 h 77962"/>
                <a:gd name="connsiteX320" fmla="*/ 24629 w 49451"/>
                <a:gd name="connsiteY320" fmla="*/ 5844 h 77962"/>
                <a:gd name="connsiteX321" fmla="*/ 24906 w 49451"/>
                <a:gd name="connsiteY321" fmla="*/ 5844 h 77962"/>
                <a:gd name="connsiteX322" fmla="*/ 25182 w 49451"/>
                <a:gd name="connsiteY322" fmla="*/ 5844 h 77962"/>
                <a:gd name="connsiteX323" fmla="*/ 25182 w 49451"/>
                <a:gd name="connsiteY323" fmla="*/ 5568 h 77962"/>
                <a:gd name="connsiteX324" fmla="*/ 25458 w 49451"/>
                <a:gd name="connsiteY324" fmla="*/ 5568 h 77962"/>
                <a:gd name="connsiteX325" fmla="*/ 25735 w 49451"/>
                <a:gd name="connsiteY325" fmla="*/ 5568 h 77962"/>
                <a:gd name="connsiteX326" fmla="*/ 26011 w 49451"/>
                <a:gd name="connsiteY326" fmla="*/ 5568 h 77962"/>
                <a:gd name="connsiteX327" fmla="*/ 26287 w 49451"/>
                <a:gd name="connsiteY327" fmla="*/ 5568 h 77962"/>
                <a:gd name="connsiteX328" fmla="*/ 26563 w 49451"/>
                <a:gd name="connsiteY328" fmla="*/ 5568 h 77962"/>
                <a:gd name="connsiteX329" fmla="*/ 26839 w 49451"/>
                <a:gd name="connsiteY329" fmla="*/ 5568 h 77962"/>
                <a:gd name="connsiteX330" fmla="*/ 27116 w 49451"/>
                <a:gd name="connsiteY330" fmla="*/ 5568 h 77962"/>
                <a:gd name="connsiteX331" fmla="*/ 27392 w 49451"/>
                <a:gd name="connsiteY331" fmla="*/ 5568 h 77962"/>
                <a:gd name="connsiteX332" fmla="*/ 27668 w 49451"/>
                <a:gd name="connsiteY332" fmla="*/ 5568 h 77962"/>
                <a:gd name="connsiteX333" fmla="*/ 27668 w 49451"/>
                <a:gd name="connsiteY333" fmla="*/ 5844 h 77962"/>
                <a:gd name="connsiteX334" fmla="*/ 27944 w 49451"/>
                <a:gd name="connsiteY334" fmla="*/ 5844 h 77962"/>
                <a:gd name="connsiteX335" fmla="*/ 27944 w 49451"/>
                <a:gd name="connsiteY335" fmla="*/ 6121 h 77962"/>
                <a:gd name="connsiteX336" fmla="*/ 27944 w 49451"/>
                <a:gd name="connsiteY336" fmla="*/ 6397 h 77962"/>
                <a:gd name="connsiteX337" fmla="*/ 28221 w 49451"/>
                <a:gd name="connsiteY337" fmla="*/ 6674 h 77962"/>
                <a:gd name="connsiteX338" fmla="*/ 28497 w 49451"/>
                <a:gd name="connsiteY338" fmla="*/ 6674 h 77962"/>
                <a:gd name="connsiteX339" fmla="*/ 28497 w 49451"/>
                <a:gd name="connsiteY339" fmla="*/ 6397 h 77962"/>
                <a:gd name="connsiteX340" fmla="*/ 28773 w 49451"/>
                <a:gd name="connsiteY340" fmla="*/ 6397 h 77962"/>
                <a:gd name="connsiteX341" fmla="*/ 29050 w 49451"/>
                <a:gd name="connsiteY341" fmla="*/ 6397 h 77962"/>
                <a:gd name="connsiteX342" fmla="*/ 29326 w 49451"/>
                <a:gd name="connsiteY342" fmla="*/ 6121 h 77962"/>
                <a:gd name="connsiteX343" fmla="*/ 29326 w 49451"/>
                <a:gd name="connsiteY343" fmla="*/ 5844 h 77962"/>
                <a:gd name="connsiteX344" fmla="*/ 29326 w 49451"/>
                <a:gd name="connsiteY344" fmla="*/ 5568 h 77962"/>
                <a:gd name="connsiteX345" fmla="*/ 29326 w 49451"/>
                <a:gd name="connsiteY345" fmla="*/ 5292 h 77962"/>
                <a:gd name="connsiteX346" fmla="*/ 29602 w 49451"/>
                <a:gd name="connsiteY346" fmla="*/ 5292 h 77962"/>
                <a:gd name="connsiteX347" fmla="*/ 29879 w 49451"/>
                <a:gd name="connsiteY347" fmla="*/ 5292 h 77962"/>
                <a:gd name="connsiteX348" fmla="*/ 30155 w 49451"/>
                <a:gd name="connsiteY348" fmla="*/ 5292 h 77962"/>
                <a:gd name="connsiteX349" fmla="*/ 30431 w 49451"/>
                <a:gd name="connsiteY349" fmla="*/ 5292 h 77962"/>
                <a:gd name="connsiteX350" fmla="*/ 30707 w 49451"/>
                <a:gd name="connsiteY350" fmla="*/ 5292 h 77962"/>
                <a:gd name="connsiteX351" fmla="*/ 30983 w 49451"/>
                <a:gd name="connsiteY351" fmla="*/ 5292 h 77962"/>
                <a:gd name="connsiteX352" fmla="*/ 30983 w 49451"/>
                <a:gd name="connsiteY352" fmla="*/ 5568 h 77962"/>
                <a:gd name="connsiteX353" fmla="*/ 30983 w 49451"/>
                <a:gd name="connsiteY353" fmla="*/ 5844 h 77962"/>
                <a:gd name="connsiteX354" fmla="*/ 30983 w 49451"/>
                <a:gd name="connsiteY354" fmla="*/ 6121 h 77962"/>
                <a:gd name="connsiteX355" fmla="*/ 31260 w 49451"/>
                <a:gd name="connsiteY355" fmla="*/ 6121 h 77962"/>
                <a:gd name="connsiteX356" fmla="*/ 31536 w 49451"/>
                <a:gd name="connsiteY356" fmla="*/ 6121 h 77962"/>
                <a:gd name="connsiteX357" fmla="*/ 31812 w 49451"/>
                <a:gd name="connsiteY357" fmla="*/ 6121 h 77962"/>
                <a:gd name="connsiteX358" fmla="*/ 31812 w 49451"/>
                <a:gd name="connsiteY358" fmla="*/ 5844 h 77962"/>
                <a:gd name="connsiteX359" fmla="*/ 32088 w 49451"/>
                <a:gd name="connsiteY359" fmla="*/ 5844 h 77962"/>
                <a:gd name="connsiteX360" fmla="*/ 32088 w 49451"/>
                <a:gd name="connsiteY360" fmla="*/ 5568 h 77962"/>
                <a:gd name="connsiteX361" fmla="*/ 32365 w 49451"/>
                <a:gd name="connsiteY361" fmla="*/ 5568 h 77962"/>
                <a:gd name="connsiteX362" fmla="*/ 32365 w 49451"/>
                <a:gd name="connsiteY362" fmla="*/ 5292 h 77962"/>
                <a:gd name="connsiteX363" fmla="*/ 32641 w 49451"/>
                <a:gd name="connsiteY363" fmla="*/ 5292 h 77962"/>
                <a:gd name="connsiteX364" fmla="*/ 32641 w 49451"/>
                <a:gd name="connsiteY364" fmla="*/ 5015 h 77962"/>
                <a:gd name="connsiteX365" fmla="*/ 32641 w 49451"/>
                <a:gd name="connsiteY365" fmla="*/ 4738 h 77962"/>
                <a:gd name="connsiteX366" fmla="*/ 32917 w 49451"/>
                <a:gd name="connsiteY366" fmla="*/ 4462 h 77962"/>
                <a:gd name="connsiteX367" fmla="*/ 33194 w 49451"/>
                <a:gd name="connsiteY367" fmla="*/ 4462 h 77962"/>
                <a:gd name="connsiteX368" fmla="*/ 33194 w 49451"/>
                <a:gd name="connsiteY368" fmla="*/ 4738 h 77962"/>
                <a:gd name="connsiteX369" fmla="*/ 33470 w 49451"/>
                <a:gd name="connsiteY369" fmla="*/ 4738 h 77962"/>
                <a:gd name="connsiteX370" fmla="*/ 33746 w 49451"/>
                <a:gd name="connsiteY370" fmla="*/ 4738 h 77962"/>
                <a:gd name="connsiteX371" fmla="*/ 34023 w 49451"/>
                <a:gd name="connsiteY371" fmla="*/ 4738 h 77962"/>
                <a:gd name="connsiteX372" fmla="*/ 34023 w 49451"/>
                <a:gd name="connsiteY372" fmla="*/ 4462 h 77962"/>
                <a:gd name="connsiteX373" fmla="*/ 34299 w 49451"/>
                <a:gd name="connsiteY373" fmla="*/ 4462 h 77962"/>
                <a:gd name="connsiteX374" fmla="*/ 34575 w 49451"/>
                <a:gd name="connsiteY374" fmla="*/ 4462 h 77962"/>
                <a:gd name="connsiteX375" fmla="*/ 34851 w 49451"/>
                <a:gd name="connsiteY375" fmla="*/ 4462 h 77962"/>
                <a:gd name="connsiteX376" fmla="*/ 35127 w 49451"/>
                <a:gd name="connsiteY376" fmla="*/ 4462 h 77962"/>
                <a:gd name="connsiteX377" fmla="*/ 35404 w 49451"/>
                <a:gd name="connsiteY377" fmla="*/ 4462 h 77962"/>
                <a:gd name="connsiteX378" fmla="*/ 35404 w 49451"/>
                <a:gd name="connsiteY378" fmla="*/ 4186 h 77962"/>
                <a:gd name="connsiteX379" fmla="*/ 35404 w 49451"/>
                <a:gd name="connsiteY379" fmla="*/ 3909 h 77962"/>
                <a:gd name="connsiteX380" fmla="*/ 35127 w 49451"/>
                <a:gd name="connsiteY380" fmla="*/ 3909 h 77962"/>
                <a:gd name="connsiteX381" fmla="*/ 35127 w 49451"/>
                <a:gd name="connsiteY381" fmla="*/ 3633 h 77962"/>
                <a:gd name="connsiteX382" fmla="*/ 34851 w 49451"/>
                <a:gd name="connsiteY382" fmla="*/ 3633 h 77962"/>
                <a:gd name="connsiteX383" fmla="*/ 34851 w 49451"/>
                <a:gd name="connsiteY383" fmla="*/ 3356 h 77962"/>
                <a:gd name="connsiteX384" fmla="*/ 34851 w 49451"/>
                <a:gd name="connsiteY384" fmla="*/ 3080 h 77962"/>
                <a:gd name="connsiteX385" fmla="*/ 35127 w 49451"/>
                <a:gd name="connsiteY385" fmla="*/ 3080 h 77962"/>
                <a:gd name="connsiteX386" fmla="*/ 35127 w 49451"/>
                <a:gd name="connsiteY386" fmla="*/ 2803 h 77962"/>
                <a:gd name="connsiteX387" fmla="*/ 35404 w 49451"/>
                <a:gd name="connsiteY387" fmla="*/ 2803 h 77962"/>
                <a:gd name="connsiteX388" fmla="*/ 35680 w 49451"/>
                <a:gd name="connsiteY388" fmla="*/ 2803 h 77962"/>
                <a:gd name="connsiteX389" fmla="*/ 35680 w 49451"/>
                <a:gd name="connsiteY389" fmla="*/ 2527 h 77962"/>
                <a:gd name="connsiteX390" fmla="*/ 35956 w 49451"/>
                <a:gd name="connsiteY390" fmla="*/ 2250 h 77962"/>
                <a:gd name="connsiteX391" fmla="*/ 35956 w 49451"/>
                <a:gd name="connsiteY391" fmla="*/ 1974 h 77962"/>
                <a:gd name="connsiteX392" fmla="*/ 35956 w 49451"/>
                <a:gd name="connsiteY392" fmla="*/ 1697 h 77962"/>
                <a:gd name="connsiteX393" fmla="*/ 36232 w 49451"/>
                <a:gd name="connsiteY393" fmla="*/ 1697 h 77962"/>
                <a:gd name="connsiteX394" fmla="*/ 36232 w 49451"/>
                <a:gd name="connsiteY394" fmla="*/ 1421 h 77962"/>
                <a:gd name="connsiteX395" fmla="*/ 36509 w 49451"/>
                <a:gd name="connsiteY395" fmla="*/ 1421 h 77962"/>
                <a:gd name="connsiteX396" fmla="*/ 36509 w 49451"/>
                <a:gd name="connsiteY396" fmla="*/ 1145 h 77962"/>
                <a:gd name="connsiteX397" fmla="*/ 36785 w 49451"/>
                <a:gd name="connsiteY397" fmla="*/ 1145 h 77962"/>
                <a:gd name="connsiteX398" fmla="*/ 36785 w 49451"/>
                <a:gd name="connsiteY398" fmla="*/ 868 h 77962"/>
                <a:gd name="connsiteX399" fmla="*/ 37061 w 49451"/>
                <a:gd name="connsiteY399" fmla="*/ 868 h 77962"/>
                <a:gd name="connsiteX400" fmla="*/ 37338 w 49451"/>
                <a:gd name="connsiteY400" fmla="*/ 868 h 77962"/>
                <a:gd name="connsiteX401" fmla="*/ 37338 w 49451"/>
                <a:gd name="connsiteY401" fmla="*/ 591 h 77962"/>
                <a:gd name="connsiteX402" fmla="*/ 37614 w 49451"/>
                <a:gd name="connsiteY402" fmla="*/ 591 h 77962"/>
                <a:gd name="connsiteX403" fmla="*/ 37890 w 49451"/>
                <a:gd name="connsiteY403" fmla="*/ 591 h 77962"/>
                <a:gd name="connsiteX404" fmla="*/ 37890 w 49451"/>
                <a:gd name="connsiteY404" fmla="*/ 315 h 77962"/>
                <a:gd name="connsiteX405" fmla="*/ 38166 w 49451"/>
                <a:gd name="connsiteY405" fmla="*/ 315 h 77962"/>
                <a:gd name="connsiteX406" fmla="*/ 38443 w 49451"/>
                <a:gd name="connsiteY406" fmla="*/ 315 h 77962"/>
                <a:gd name="connsiteX407" fmla="*/ 38443 w 49451"/>
                <a:gd name="connsiteY407" fmla="*/ 39 h 77962"/>
                <a:gd name="connsiteX408" fmla="*/ 38719 w 49451"/>
                <a:gd name="connsiteY408" fmla="*/ 39 h 77962"/>
                <a:gd name="connsiteX409" fmla="*/ 38995 w 49451"/>
                <a:gd name="connsiteY409" fmla="*/ 39 h 77962"/>
                <a:gd name="connsiteX410" fmla="*/ 39271 w 49451"/>
                <a:gd name="connsiteY410" fmla="*/ 39 h 77962"/>
                <a:gd name="connsiteX411" fmla="*/ 39271 w 49451"/>
                <a:gd name="connsiteY411" fmla="*/ 315 h 77962"/>
                <a:gd name="connsiteX412" fmla="*/ 39548 w 49451"/>
                <a:gd name="connsiteY412" fmla="*/ 315 h 77962"/>
                <a:gd name="connsiteX413" fmla="*/ 39548 w 49451"/>
                <a:gd name="connsiteY413" fmla="*/ 591 h 77962"/>
                <a:gd name="connsiteX414" fmla="*/ 39824 w 49451"/>
                <a:gd name="connsiteY414" fmla="*/ 591 h 77962"/>
                <a:gd name="connsiteX415" fmla="*/ 39824 w 49451"/>
                <a:gd name="connsiteY415" fmla="*/ 868 h 77962"/>
                <a:gd name="connsiteX416" fmla="*/ 40100 w 49451"/>
                <a:gd name="connsiteY416" fmla="*/ 868 h 77962"/>
                <a:gd name="connsiteX417" fmla="*/ 40100 w 49451"/>
                <a:gd name="connsiteY417" fmla="*/ 1145 h 77962"/>
                <a:gd name="connsiteX418" fmla="*/ 40376 w 49451"/>
                <a:gd name="connsiteY418" fmla="*/ 1145 h 77962"/>
                <a:gd name="connsiteX419" fmla="*/ 40376 w 49451"/>
                <a:gd name="connsiteY419" fmla="*/ 1421 h 77962"/>
                <a:gd name="connsiteX420" fmla="*/ 40653 w 49451"/>
                <a:gd name="connsiteY420" fmla="*/ 1421 h 77962"/>
                <a:gd name="connsiteX421" fmla="*/ 40653 w 49451"/>
                <a:gd name="connsiteY421" fmla="*/ 1697 h 77962"/>
                <a:gd name="connsiteX422" fmla="*/ 40653 w 49451"/>
                <a:gd name="connsiteY422" fmla="*/ 1974 h 77962"/>
                <a:gd name="connsiteX423" fmla="*/ 40929 w 49451"/>
                <a:gd name="connsiteY423" fmla="*/ 1974 h 77962"/>
                <a:gd name="connsiteX424" fmla="*/ 40929 w 49451"/>
                <a:gd name="connsiteY424" fmla="*/ 2250 h 77962"/>
                <a:gd name="connsiteX425" fmla="*/ 40929 w 49451"/>
                <a:gd name="connsiteY425" fmla="*/ 2527 h 77962"/>
                <a:gd name="connsiteX426" fmla="*/ 41205 w 49451"/>
                <a:gd name="connsiteY426" fmla="*/ 2527 h 77962"/>
                <a:gd name="connsiteX427" fmla="*/ 41205 w 49451"/>
                <a:gd name="connsiteY427" fmla="*/ 2803 h 77962"/>
                <a:gd name="connsiteX428" fmla="*/ 41482 w 49451"/>
                <a:gd name="connsiteY428" fmla="*/ 3080 h 77962"/>
                <a:gd name="connsiteX429" fmla="*/ 41758 w 49451"/>
                <a:gd name="connsiteY429" fmla="*/ 3080 h 77962"/>
                <a:gd name="connsiteX430" fmla="*/ 42034 w 49451"/>
                <a:gd name="connsiteY430" fmla="*/ 3080 h 77962"/>
                <a:gd name="connsiteX431" fmla="*/ 42310 w 49451"/>
                <a:gd name="connsiteY431" fmla="*/ 3080 h 77962"/>
                <a:gd name="connsiteX432" fmla="*/ 42587 w 49451"/>
                <a:gd name="connsiteY432" fmla="*/ 3080 h 77962"/>
                <a:gd name="connsiteX433" fmla="*/ 42587 w 49451"/>
                <a:gd name="connsiteY433" fmla="*/ 3356 h 77962"/>
                <a:gd name="connsiteX434" fmla="*/ 42863 w 49451"/>
                <a:gd name="connsiteY434" fmla="*/ 3356 h 77962"/>
                <a:gd name="connsiteX435" fmla="*/ 43139 w 49451"/>
                <a:gd name="connsiteY435" fmla="*/ 3356 h 77962"/>
                <a:gd name="connsiteX436" fmla="*/ 43415 w 49451"/>
                <a:gd name="connsiteY436" fmla="*/ 3356 h 77962"/>
                <a:gd name="connsiteX437" fmla="*/ 43415 w 49451"/>
                <a:gd name="connsiteY437" fmla="*/ 3633 h 77962"/>
                <a:gd name="connsiteX438" fmla="*/ 43692 w 49451"/>
                <a:gd name="connsiteY438" fmla="*/ 3633 h 77962"/>
                <a:gd name="connsiteX439" fmla="*/ 43692 w 49451"/>
                <a:gd name="connsiteY439" fmla="*/ 3909 h 77962"/>
                <a:gd name="connsiteX440" fmla="*/ 43968 w 49451"/>
                <a:gd name="connsiteY440" fmla="*/ 3909 h 77962"/>
                <a:gd name="connsiteX441" fmla="*/ 43968 w 49451"/>
                <a:gd name="connsiteY441" fmla="*/ 4186 h 77962"/>
                <a:gd name="connsiteX442" fmla="*/ 43968 w 49451"/>
                <a:gd name="connsiteY442" fmla="*/ 4462 h 77962"/>
                <a:gd name="connsiteX443" fmla="*/ 44244 w 49451"/>
                <a:gd name="connsiteY443" fmla="*/ 4462 h 77962"/>
                <a:gd name="connsiteX444" fmla="*/ 44244 w 49451"/>
                <a:gd name="connsiteY444" fmla="*/ 4738 h 77962"/>
                <a:gd name="connsiteX445" fmla="*/ 44244 w 49451"/>
                <a:gd name="connsiteY445" fmla="*/ 5015 h 77962"/>
                <a:gd name="connsiteX446" fmla="*/ 44520 w 49451"/>
                <a:gd name="connsiteY446" fmla="*/ 5292 h 77962"/>
                <a:gd name="connsiteX447" fmla="*/ 44797 w 49451"/>
                <a:gd name="connsiteY447" fmla="*/ 5568 h 77962"/>
                <a:gd name="connsiteX448" fmla="*/ 44797 w 49451"/>
                <a:gd name="connsiteY448" fmla="*/ 5844 h 77962"/>
                <a:gd name="connsiteX449" fmla="*/ 45073 w 49451"/>
                <a:gd name="connsiteY449" fmla="*/ 5844 h 77962"/>
                <a:gd name="connsiteX450" fmla="*/ 45073 w 49451"/>
                <a:gd name="connsiteY450" fmla="*/ 6121 h 77962"/>
                <a:gd name="connsiteX451" fmla="*/ 45349 w 49451"/>
                <a:gd name="connsiteY451" fmla="*/ 6397 h 77962"/>
                <a:gd name="connsiteX452" fmla="*/ 45073 w 49451"/>
                <a:gd name="connsiteY452" fmla="*/ 6397 h 77962"/>
                <a:gd name="connsiteX453" fmla="*/ 45073 w 49451"/>
                <a:gd name="connsiteY453" fmla="*/ 6674 h 77962"/>
                <a:gd name="connsiteX454" fmla="*/ 45073 w 49451"/>
                <a:gd name="connsiteY454" fmla="*/ 6950 h 77962"/>
                <a:gd name="connsiteX455" fmla="*/ 45073 w 49451"/>
                <a:gd name="connsiteY455" fmla="*/ 7227 h 77962"/>
                <a:gd name="connsiteX456" fmla="*/ 44797 w 49451"/>
                <a:gd name="connsiteY456" fmla="*/ 7227 h 77962"/>
                <a:gd name="connsiteX457" fmla="*/ 44797 w 49451"/>
                <a:gd name="connsiteY457" fmla="*/ 7503 h 77962"/>
                <a:gd name="connsiteX458" fmla="*/ 44520 w 49451"/>
                <a:gd name="connsiteY458" fmla="*/ 7503 h 77962"/>
                <a:gd name="connsiteX459" fmla="*/ 44520 w 49451"/>
                <a:gd name="connsiteY459" fmla="*/ 7780 h 77962"/>
                <a:gd name="connsiteX460" fmla="*/ 44244 w 49451"/>
                <a:gd name="connsiteY460" fmla="*/ 7780 h 77962"/>
                <a:gd name="connsiteX461" fmla="*/ 44244 w 49451"/>
                <a:gd name="connsiteY461" fmla="*/ 8056 h 77962"/>
                <a:gd name="connsiteX462" fmla="*/ 43968 w 49451"/>
                <a:gd name="connsiteY462" fmla="*/ 8056 h 77962"/>
                <a:gd name="connsiteX463" fmla="*/ 43968 w 49451"/>
                <a:gd name="connsiteY463" fmla="*/ 8333 h 77962"/>
                <a:gd name="connsiteX464" fmla="*/ 43692 w 49451"/>
                <a:gd name="connsiteY464" fmla="*/ 8609 h 77962"/>
                <a:gd name="connsiteX465" fmla="*/ 43692 w 49451"/>
                <a:gd name="connsiteY465" fmla="*/ 8885 h 77962"/>
                <a:gd name="connsiteX466" fmla="*/ 43692 w 49451"/>
                <a:gd name="connsiteY466" fmla="*/ 9162 h 77962"/>
                <a:gd name="connsiteX467" fmla="*/ 43692 w 49451"/>
                <a:gd name="connsiteY467" fmla="*/ 9438 h 77962"/>
                <a:gd name="connsiteX468" fmla="*/ 43692 w 49451"/>
                <a:gd name="connsiteY468" fmla="*/ 9715 h 77962"/>
                <a:gd name="connsiteX469" fmla="*/ 43415 w 49451"/>
                <a:gd name="connsiteY469" fmla="*/ 9715 h 77962"/>
                <a:gd name="connsiteX470" fmla="*/ 43415 w 49451"/>
                <a:gd name="connsiteY470" fmla="*/ 9991 h 77962"/>
                <a:gd name="connsiteX471" fmla="*/ 43415 w 49451"/>
                <a:gd name="connsiteY471" fmla="*/ 10268 h 77962"/>
                <a:gd name="connsiteX472" fmla="*/ 43415 w 49451"/>
                <a:gd name="connsiteY472" fmla="*/ 10544 h 77962"/>
                <a:gd name="connsiteX473" fmla="*/ 43139 w 49451"/>
                <a:gd name="connsiteY473" fmla="*/ 10544 h 77962"/>
                <a:gd name="connsiteX474" fmla="*/ 43139 w 49451"/>
                <a:gd name="connsiteY474" fmla="*/ 10821 h 77962"/>
                <a:gd name="connsiteX475" fmla="*/ 43139 w 49451"/>
                <a:gd name="connsiteY475" fmla="*/ 11097 h 77962"/>
                <a:gd name="connsiteX476" fmla="*/ 42863 w 49451"/>
                <a:gd name="connsiteY476" fmla="*/ 11097 h 77962"/>
                <a:gd name="connsiteX477" fmla="*/ 42863 w 49451"/>
                <a:gd name="connsiteY477" fmla="*/ 11374 h 77962"/>
                <a:gd name="connsiteX478" fmla="*/ 42587 w 49451"/>
                <a:gd name="connsiteY478" fmla="*/ 11374 h 77962"/>
                <a:gd name="connsiteX479" fmla="*/ 42310 w 49451"/>
                <a:gd name="connsiteY479" fmla="*/ 11374 h 77962"/>
                <a:gd name="connsiteX480" fmla="*/ 42034 w 49451"/>
                <a:gd name="connsiteY480" fmla="*/ 11374 h 77962"/>
                <a:gd name="connsiteX481" fmla="*/ 41758 w 49451"/>
                <a:gd name="connsiteY481" fmla="*/ 11374 h 77962"/>
                <a:gd name="connsiteX482" fmla="*/ 41758 w 49451"/>
                <a:gd name="connsiteY482" fmla="*/ 11097 h 77962"/>
                <a:gd name="connsiteX483" fmla="*/ 41482 w 49451"/>
                <a:gd name="connsiteY483" fmla="*/ 11097 h 77962"/>
                <a:gd name="connsiteX484" fmla="*/ 41482 w 49451"/>
                <a:gd name="connsiteY484" fmla="*/ 10821 h 77962"/>
                <a:gd name="connsiteX485" fmla="*/ 41205 w 49451"/>
                <a:gd name="connsiteY485" fmla="*/ 10544 h 77962"/>
                <a:gd name="connsiteX486" fmla="*/ 41205 w 49451"/>
                <a:gd name="connsiteY486" fmla="*/ 10268 h 77962"/>
                <a:gd name="connsiteX487" fmla="*/ 40929 w 49451"/>
                <a:gd name="connsiteY487" fmla="*/ 10268 h 77962"/>
                <a:gd name="connsiteX488" fmla="*/ 40929 w 49451"/>
                <a:gd name="connsiteY488" fmla="*/ 10544 h 77962"/>
                <a:gd name="connsiteX489" fmla="*/ 40653 w 49451"/>
                <a:gd name="connsiteY489" fmla="*/ 10544 h 77962"/>
                <a:gd name="connsiteX490" fmla="*/ 40653 w 49451"/>
                <a:gd name="connsiteY490" fmla="*/ 10821 h 77962"/>
                <a:gd name="connsiteX491" fmla="*/ 40929 w 49451"/>
                <a:gd name="connsiteY491" fmla="*/ 10821 h 77962"/>
                <a:gd name="connsiteX492" fmla="*/ 40653 w 49451"/>
                <a:gd name="connsiteY492" fmla="*/ 10821 h 77962"/>
                <a:gd name="connsiteX493" fmla="*/ 40653 w 49451"/>
                <a:gd name="connsiteY493" fmla="*/ 11097 h 77962"/>
                <a:gd name="connsiteX494" fmla="*/ 40376 w 49451"/>
                <a:gd name="connsiteY494" fmla="*/ 11097 h 77962"/>
                <a:gd name="connsiteX495" fmla="*/ 40100 w 49451"/>
                <a:gd name="connsiteY495" fmla="*/ 11097 h 77962"/>
                <a:gd name="connsiteX496" fmla="*/ 40100 w 49451"/>
                <a:gd name="connsiteY496" fmla="*/ 11374 h 77962"/>
                <a:gd name="connsiteX497" fmla="*/ 40100 w 49451"/>
                <a:gd name="connsiteY497" fmla="*/ 11650 h 77962"/>
                <a:gd name="connsiteX498" fmla="*/ 39824 w 49451"/>
                <a:gd name="connsiteY498" fmla="*/ 11927 h 77962"/>
                <a:gd name="connsiteX499" fmla="*/ 39548 w 49451"/>
                <a:gd name="connsiteY499" fmla="*/ 11927 h 77962"/>
                <a:gd name="connsiteX500" fmla="*/ 39548 w 49451"/>
                <a:gd name="connsiteY500" fmla="*/ 12203 h 77962"/>
                <a:gd name="connsiteX501" fmla="*/ 39271 w 49451"/>
                <a:gd name="connsiteY501" fmla="*/ 12203 h 77962"/>
                <a:gd name="connsiteX502" fmla="*/ 39271 w 49451"/>
                <a:gd name="connsiteY502" fmla="*/ 12480 h 77962"/>
                <a:gd name="connsiteX503" fmla="*/ 39271 w 49451"/>
                <a:gd name="connsiteY503" fmla="*/ 12756 h 77962"/>
                <a:gd name="connsiteX504" fmla="*/ 39271 w 49451"/>
                <a:gd name="connsiteY504" fmla="*/ 13032 h 77962"/>
                <a:gd name="connsiteX505" fmla="*/ 39271 w 49451"/>
                <a:gd name="connsiteY505" fmla="*/ 13309 h 77962"/>
                <a:gd name="connsiteX506" fmla="*/ 38995 w 49451"/>
                <a:gd name="connsiteY506" fmla="*/ 13309 h 77962"/>
                <a:gd name="connsiteX507" fmla="*/ 38995 w 49451"/>
                <a:gd name="connsiteY507" fmla="*/ 13585 h 77962"/>
                <a:gd name="connsiteX508" fmla="*/ 38719 w 49451"/>
                <a:gd name="connsiteY508" fmla="*/ 13585 h 77962"/>
                <a:gd name="connsiteX509" fmla="*/ 38719 w 49451"/>
                <a:gd name="connsiteY509" fmla="*/ 13862 h 77962"/>
                <a:gd name="connsiteX510" fmla="*/ 38719 w 49451"/>
                <a:gd name="connsiteY510" fmla="*/ 14138 h 77962"/>
                <a:gd name="connsiteX511" fmla="*/ 38443 w 49451"/>
                <a:gd name="connsiteY511" fmla="*/ 14138 h 77962"/>
                <a:gd name="connsiteX512" fmla="*/ 38443 w 49451"/>
                <a:gd name="connsiteY512" fmla="*/ 14415 h 77962"/>
                <a:gd name="connsiteX513" fmla="*/ 38443 w 49451"/>
                <a:gd name="connsiteY513" fmla="*/ 14691 h 77962"/>
                <a:gd name="connsiteX514" fmla="*/ 38443 w 49451"/>
                <a:gd name="connsiteY514" fmla="*/ 14968 h 77962"/>
                <a:gd name="connsiteX515" fmla="*/ 38443 w 49451"/>
                <a:gd name="connsiteY515" fmla="*/ 15244 h 77962"/>
                <a:gd name="connsiteX516" fmla="*/ 38719 w 49451"/>
                <a:gd name="connsiteY516" fmla="*/ 15244 h 77962"/>
                <a:gd name="connsiteX517" fmla="*/ 38719 w 49451"/>
                <a:gd name="connsiteY517" fmla="*/ 15521 h 77962"/>
                <a:gd name="connsiteX518" fmla="*/ 38995 w 49451"/>
                <a:gd name="connsiteY518" fmla="*/ 15521 h 77962"/>
                <a:gd name="connsiteX519" fmla="*/ 38995 w 49451"/>
                <a:gd name="connsiteY519" fmla="*/ 15797 h 77962"/>
                <a:gd name="connsiteX520" fmla="*/ 38719 w 49451"/>
                <a:gd name="connsiteY520" fmla="*/ 15797 h 77962"/>
                <a:gd name="connsiteX521" fmla="*/ 38719 w 49451"/>
                <a:gd name="connsiteY521" fmla="*/ 16074 h 77962"/>
                <a:gd name="connsiteX522" fmla="*/ 38443 w 49451"/>
                <a:gd name="connsiteY522" fmla="*/ 16074 h 77962"/>
                <a:gd name="connsiteX523" fmla="*/ 38443 w 49451"/>
                <a:gd name="connsiteY523" fmla="*/ 16350 h 77962"/>
                <a:gd name="connsiteX524" fmla="*/ 38719 w 49451"/>
                <a:gd name="connsiteY524" fmla="*/ 16350 h 77962"/>
                <a:gd name="connsiteX525" fmla="*/ 38719 w 49451"/>
                <a:gd name="connsiteY525" fmla="*/ 16626 h 77962"/>
                <a:gd name="connsiteX526" fmla="*/ 38719 w 49451"/>
                <a:gd name="connsiteY526" fmla="*/ 16903 h 77962"/>
                <a:gd name="connsiteX527" fmla="*/ 38719 w 49451"/>
                <a:gd name="connsiteY527" fmla="*/ 17179 h 77962"/>
                <a:gd name="connsiteX528" fmla="*/ 38443 w 49451"/>
                <a:gd name="connsiteY528" fmla="*/ 17456 h 77962"/>
                <a:gd name="connsiteX529" fmla="*/ 38443 w 49451"/>
                <a:gd name="connsiteY529" fmla="*/ 17732 h 77962"/>
                <a:gd name="connsiteX530" fmla="*/ 38166 w 49451"/>
                <a:gd name="connsiteY530" fmla="*/ 17732 h 77962"/>
                <a:gd name="connsiteX531" fmla="*/ 38166 w 49451"/>
                <a:gd name="connsiteY531" fmla="*/ 18009 h 77962"/>
                <a:gd name="connsiteX532" fmla="*/ 37890 w 49451"/>
                <a:gd name="connsiteY532" fmla="*/ 18009 h 77962"/>
                <a:gd name="connsiteX533" fmla="*/ 37614 w 49451"/>
                <a:gd name="connsiteY533" fmla="*/ 18009 h 77962"/>
                <a:gd name="connsiteX534" fmla="*/ 37614 w 49451"/>
                <a:gd name="connsiteY534" fmla="*/ 18285 h 77962"/>
                <a:gd name="connsiteX535" fmla="*/ 37614 w 49451"/>
                <a:gd name="connsiteY535" fmla="*/ 18562 h 77962"/>
                <a:gd name="connsiteX536" fmla="*/ 37614 w 49451"/>
                <a:gd name="connsiteY536" fmla="*/ 18838 h 77962"/>
                <a:gd name="connsiteX537" fmla="*/ 37338 w 49451"/>
                <a:gd name="connsiteY537" fmla="*/ 19115 h 77962"/>
                <a:gd name="connsiteX538" fmla="*/ 37338 w 49451"/>
                <a:gd name="connsiteY538" fmla="*/ 19391 h 77962"/>
                <a:gd name="connsiteX539" fmla="*/ 37061 w 49451"/>
                <a:gd name="connsiteY539" fmla="*/ 19391 h 77962"/>
                <a:gd name="connsiteX540" fmla="*/ 37061 w 49451"/>
                <a:gd name="connsiteY540" fmla="*/ 19667 h 77962"/>
                <a:gd name="connsiteX541" fmla="*/ 37061 w 49451"/>
                <a:gd name="connsiteY541" fmla="*/ 19944 h 77962"/>
                <a:gd name="connsiteX542" fmla="*/ 37061 w 49451"/>
                <a:gd name="connsiteY542" fmla="*/ 20221 h 77962"/>
                <a:gd name="connsiteX543" fmla="*/ 37061 w 49451"/>
                <a:gd name="connsiteY543" fmla="*/ 20497 h 77962"/>
                <a:gd name="connsiteX544" fmla="*/ 37061 w 49451"/>
                <a:gd name="connsiteY544" fmla="*/ 20773 h 77962"/>
                <a:gd name="connsiteX545" fmla="*/ 36785 w 49451"/>
                <a:gd name="connsiteY545" fmla="*/ 20773 h 77962"/>
                <a:gd name="connsiteX546" fmla="*/ 36785 w 49451"/>
                <a:gd name="connsiteY546" fmla="*/ 21050 h 77962"/>
                <a:gd name="connsiteX547" fmla="*/ 36509 w 49451"/>
                <a:gd name="connsiteY547" fmla="*/ 21050 h 77962"/>
                <a:gd name="connsiteX548" fmla="*/ 36509 w 49451"/>
                <a:gd name="connsiteY548" fmla="*/ 21326 h 77962"/>
                <a:gd name="connsiteX549" fmla="*/ 36232 w 49451"/>
                <a:gd name="connsiteY549" fmla="*/ 21326 h 77962"/>
                <a:gd name="connsiteX550" fmla="*/ 36232 w 49451"/>
                <a:gd name="connsiteY550" fmla="*/ 21603 h 77962"/>
                <a:gd name="connsiteX551" fmla="*/ 35956 w 49451"/>
                <a:gd name="connsiteY551" fmla="*/ 21603 h 77962"/>
                <a:gd name="connsiteX552" fmla="*/ 35956 w 49451"/>
                <a:gd name="connsiteY552" fmla="*/ 21879 h 77962"/>
                <a:gd name="connsiteX553" fmla="*/ 35680 w 49451"/>
                <a:gd name="connsiteY553" fmla="*/ 21879 h 77962"/>
                <a:gd name="connsiteX554" fmla="*/ 35680 w 49451"/>
                <a:gd name="connsiteY554" fmla="*/ 22156 h 77962"/>
                <a:gd name="connsiteX555" fmla="*/ 35680 w 49451"/>
                <a:gd name="connsiteY555" fmla="*/ 22432 h 77962"/>
                <a:gd name="connsiteX556" fmla="*/ 35680 w 49451"/>
                <a:gd name="connsiteY556" fmla="*/ 22709 h 77962"/>
                <a:gd name="connsiteX557" fmla="*/ 35956 w 49451"/>
                <a:gd name="connsiteY557" fmla="*/ 22709 h 77962"/>
                <a:gd name="connsiteX558" fmla="*/ 35956 w 49451"/>
                <a:gd name="connsiteY558" fmla="*/ 22985 h 77962"/>
                <a:gd name="connsiteX559" fmla="*/ 35956 w 49451"/>
                <a:gd name="connsiteY559" fmla="*/ 23262 h 77962"/>
                <a:gd name="connsiteX560" fmla="*/ 36232 w 49451"/>
                <a:gd name="connsiteY560" fmla="*/ 23262 h 77962"/>
                <a:gd name="connsiteX561" fmla="*/ 36232 w 49451"/>
                <a:gd name="connsiteY561" fmla="*/ 23538 h 77962"/>
                <a:gd name="connsiteX562" fmla="*/ 36509 w 49451"/>
                <a:gd name="connsiteY562" fmla="*/ 23538 h 77962"/>
                <a:gd name="connsiteX563" fmla="*/ 36509 w 49451"/>
                <a:gd name="connsiteY563" fmla="*/ 23814 h 77962"/>
                <a:gd name="connsiteX564" fmla="*/ 36785 w 49451"/>
                <a:gd name="connsiteY564" fmla="*/ 23814 h 77962"/>
                <a:gd name="connsiteX565" fmla="*/ 37061 w 49451"/>
                <a:gd name="connsiteY565" fmla="*/ 23814 h 77962"/>
                <a:gd name="connsiteX566" fmla="*/ 37061 w 49451"/>
                <a:gd name="connsiteY566" fmla="*/ 24091 h 77962"/>
                <a:gd name="connsiteX567" fmla="*/ 37338 w 49451"/>
                <a:gd name="connsiteY567" fmla="*/ 24091 h 77962"/>
                <a:gd name="connsiteX568" fmla="*/ 37338 w 49451"/>
                <a:gd name="connsiteY568" fmla="*/ 24368 h 77962"/>
                <a:gd name="connsiteX569" fmla="*/ 37614 w 49451"/>
                <a:gd name="connsiteY569" fmla="*/ 24368 h 77962"/>
                <a:gd name="connsiteX570" fmla="*/ 37614 w 49451"/>
                <a:gd name="connsiteY570" fmla="*/ 24644 h 77962"/>
                <a:gd name="connsiteX571" fmla="*/ 37614 w 49451"/>
                <a:gd name="connsiteY571" fmla="*/ 24920 h 77962"/>
                <a:gd name="connsiteX572" fmla="*/ 37338 w 49451"/>
                <a:gd name="connsiteY572" fmla="*/ 25197 h 77962"/>
                <a:gd name="connsiteX573" fmla="*/ 37061 w 49451"/>
                <a:gd name="connsiteY573" fmla="*/ 25197 h 77962"/>
                <a:gd name="connsiteX574" fmla="*/ 37061 w 49451"/>
                <a:gd name="connsiteY574" fmla="*/ 25473 h 77962"/>
                <a:gd name="connsiteX575" fmla="*/ 37061 w 49451"/>
                <a:gd name="connsiteY575" fmla="*/ 25750 h 77962"/>
                <a:gd name="connsiteX576" fmla="*/ 36785 w 49451"/>
                <a:gd name="connsiteY576" fmla="*/ 25750 h 77962"/>
                <a:gd name="connsiteX577" fmla="*/ 36785 w 49451"/>
                <a:gd name="connsiteY577" fmla="*/ 26026 h 77962"/>
                <a:gd name="connsiteX578" fmla="*/ 36509 w 49451"/>
                <a:gd name="connsiteY578" fmla="*/ 26026 h 77962"/>
                <a:gd name="connsiteX579" fmla="*/ 36232 w 49451"/>
                <a:gd name="connsiteY579" fmla="*/ 26303 h 77962"/>
                <a:gd name="connsiteX580" fmla="*/ 36232 w 49451"/>
                <a:gd name="connsiteY580" fmla="*/ 26579 h 77962"/>
                <a:gd name="connsiteX581" fmla="*/ 36232 w 49451"/>
                <a:gd name="connsiteY581" fmla="*/ 26855 h 77962"/>
                <a:gd name="connsiteX582" fmla="*/ 36232 w 49451"/>
                <a:gd name="connsiteY582" fmla="*/ 27132 h 77962"/>
                <a:gd name="connsiteX583" fmla="*/ 36509 w 49451"/>
                <a:gd name="connsiteY583" fmla="*/ 27132 h 77962"/>
                <a:gd name="connsiteX584" fmla="*/ 36509 w 49451"/>
                <a:gd name="connsiteY584" fmla="*/ 27409 h 77962"/>
                <a:gd name="connsiteX585" fmla="*/ 36785 w 49451"/>
                <a:gd name="connsiteY585" fmla="*/ 27409 h 77962"/>
                <a:gd name="connsiteX586" fmla="*/ 37061 w 49451"/>
                <a:gd name="connsiteY586" fmla="*/ 27409 h 77962"/>
                <a:gd name="connsiteX587" fmla="*/ 37338 w 49451"/>
                <a:gd name="connsiteY587" fmla="*/ 27685 h 77962"/>
                <a:gd name="connsiteX588" fmla="*/ 37614 w 49451"/>
                <a:gd name="connsiteY588" fmla="*/ 27685 h 77962"/>
                <a:gd name="connsiteX589" fmla="*/ 37890 w 49451"/>
                <a:gd name="connsiteY589" fmla="*/ 27961 h 77962"/>
                <a:gd name="connsiteX590" fmla="*/ 37890 w 49451"/>
                <a:gd name="connsiteY590" fmla="*/ 28238 h 77962"/>
                <a:gd name="connsiteX591" fmla="*/ 37890 w 49451"/>
                <a:gd name="connsiteY591" fmla="*/ 28515 h 77962"/>
                <a:gd name="connsiteX592" fmla="*/ 38166 w 49451"/>
                <a:gd name="connsiteY592" fmla="*/ 28515 h 77962"/>
                <a:gd name="connsiteX593" fmla="*/ 38166 w 49451"/>
                <a:gd name="connsiteY593" fmla="*/ 28791 h 77962"/>
                <a:gd name="connsiteX594" fmla="*/ 38443 w 49451"/>
                <a:gd name="connsiteY594" fmla="*/ 28791 h 77962"/>
                <a:gd name="connsiteX595" fmla="*/ 38719 w 49451"/>
                <a:gd name="connsiteY595" fmla="*/ 28791 h 77962"/>
                <a:gd name="connsiteX596" fmla="*/ 38719 w 49451"/>
                <a:gd name="connsiteY596" fmla="*/ 28515 h 77962"/>
                <a:gd name="connsiteX597" fmla="*/ 38995 w 49451"/>
                <a:gd name="connsiteY597" fmla="*/ 28515 h 77962"/>
                <a:gd name="connsiteX598" fmla="*/ 39271 w 49451"/>
                <a:gd name="connsiteY598" fmla="*/ 28515 h 77962"/>
                <a:gd name="connsiteX599" fmla="*/ 39548 w 49451"/>
                <a:gd name="connsiteY599" fmla="*/ 28791 h 77962"/>
                <a:gd name="connsiteX600" fmla="*/ 39548 w 49451"/>
                <a:gd name="connsiteY600" fmla="*/ 28515 h 77962"/>
                <a:gd name="connsiteX601" fmla="*/ 39824 w 49451"/>
                <a:gd name="connsiteY601" fmla="*/ 28515 h 77962"/>
                <a:gd name="connsiteX602" fmla="*/ 40100 w 49451"/>
                <a:gd name="connsiteY602" fmla="*/ 28515 h 77962"/>
                <a:gd name="connsiteX603" fmla="*/ 40100 w 49451"/>
                <a:gd name="connsiteY603" fmla="*/ 28791 h 77962"/>
                <a:gd name="connsiteX604" fmla="*/ 40376 w 49451"/>
                <a:gd name="connsiteY604" fmla="*/ 28791 h 77962"/>
                <a:gd name="connsiteX605" fmla="*/ 40376 w 49451"/>
                <a:gd name="connsiteY605" fmla="*/ 29067 h 77962"/>
                <a:gd name="connsiteX606" fmla="*/ 40653 w 49451"/>
                <a:gd name="connsiteY606" fmla="*/ 29067 h 77962"/>
                <a:gd name="connsiteX607" fmla="*/ 40653 w 49451"/>
                <a:gd name="connsiteY607" fmla="*/ 29344 h 77962"/>
                <a:gd name="connsiteX608" fmla="*/ 40653 w 49451"/>
                <a:gd name="connsiteY608" fmla="*/ 29067 h 77962"/>
                <a:gd name="connsiteX609" fmla="*/ 40929 w 49451"/>
                <a:gd name="connsiteY609" fmla="*/ 29067 h 77962"/>
                <a:gd name="connsiteX610" fmla="*/ 40929 w 49451"/>
                <a:gd name="connsiteY610" fmla="*/ 28791 h 77962"/>
                <a:gd name="connsiteX611" fmla="*/ 41205 w 49451"/>
                <a:gd name="connsiteY611" fmla="*/ 28791 h 77962"/>
                <a:gd name="connsiteX612" fmla="*/ 41482 w 49451"/>
                <a:gd name="connsiteY612" fmla="*/ 29067 h 77962"/>
                <a:gd name="connsiteX613" fmla="*/ 41758 w 49451"/>
                <a:gd name="connsiteY613" fmla="*/ 29067 h 77962"/>
                <a:gd name="connsiteX614" fmla="*/ 41758 w 49451"/>
                <a:gd name="connsiteY614" fmla="*/ 28791 h 77962"/>
                <a:gd name="connsiteX615" fmla="*/ 42034 w 49451"/>
                <a:gd name="connsiteY615" fmla="*/ 28791 h 77962"/>
                <a:gd name="connsiteX616" fmla="*/ 42034 w 49451"/>
                <a:gd name="connsiteY616" fmla="*/ 29067 h 77962"/>
                <a:gd name="connsiteX617" fmla="*/ 42310 w 49451"/>
                <a:gd name="connsiteY617" fmla="*/ 29067 h 77962"/>
                <a:gd name="connsiteX618" fmla="*/ 42310 w 49451"/>
                <a:gd name="connsiteY618" fmla="*/ 29344 h 77962"/>
                <a:gd name="connsiteX619" fmla="*/ 42310 w 49451"/>
                <a:gd name="connsiteY619" fmla="*/ 29620 h 77962"/>
                <a:gd name="connsiteX620" fmla="*/ 42310 w 49451"/>
                <a:gd name="connsiteY620" fmla="*/ 29897 h 77962"/>
                <a:gd name="connsiteX621" fmla="*/ 42587 w 49451"/>
                <a:gd name="connsiteY621" fmla="*/ 29897 h 77962"/>
                <a:gd name="connsiteX622" fmla="*/ 42587 w 49451"/>
                <a:gd name="connsiteY622" fmla="*/ 30173 h 77962"/>
                <a:gd name="connsiteX623" fmla="*/ 42587 w 49451"/>
                <a:gd name="connsiteY623" fmla="*/ 30450 h 77962"/>
                <a:gd name="connsiteX624" fmla="*/ 42587 w 49451"/>
                <a:gd name="connsiteY624" fmla="*/ 30726 h 77962"/>
                <a:gd name="connsiteX625" fmla="*/ 42587 w 49451"/>
                <a:gd name="connsiteY625" fmla="*/ 31002 h 77962"/>
                <a:gd name="connsiteX626" fmla="*/ 42863 w 49451"/>
                <a:gd name="connsiteY626" fmla="*/ 31002 h 77962"/>
                <a:gd name="connsiteX627" fmla="*/ 42863 w 49451"/>
                <a:gd name="connsiteY627" fmla="*/ 31279 h 77962"/>
                <a:gd name="connsiteX628" fmla="*/ 42863 w 49451"/>
                <a:gd name="connsiteY628" fmla="*/ 31556 h 77962"/>
                <a:gd name="connsiteX629" fmla="*/ 42863 w 49451"/>
                <a:gd name="connsiteY629" fmla="*/ 31832 h 77962"/>
                <a:gd name="connsiteX630" fmla="*/ 42863 w 49451"/>
                <a:gd name="connsiteY630" fmla="*/ 32108 h 77962"/>
                <a:gd name="connsiteX631" fmla="*/ 42863 w 49451"/>
                <a:gd name="connsiteY631" fmla="*/ 32385 h 77962"/>
                <a:gd name="connsiteX632" fmla="*/ 43139 w 49451"/>
                <a:gd name="connsiteY632" fmla="*/ 32385 h 77962"/>
                <a:gd name="connsiteX633" fmla="*/ 43139 w 49451"/>
                <a:gd name="connsiteY633" fmla="*/ 32661 h 77962"/>
                <a:gd name="connsiteX634" fmla="*/ 43139 w 49451"/>
                <a:gd name="connsiteY634" fmla="*/ 32938 h 77962"/>
                <a:gd name="connsiteX635" fmla="*/ 43139 w 49451"/>
                <a:gd name="connsiteY635" fmla="*/ 33214 h 77962"/>
                <a:gd name="connsiteX636" fmla="*/ 43139 w 49451"/>
                <a:gd name="connsiteY636" fmla="*/ 33491 h 77962"/>
                <a:gd name="connsiteX637" fmla="*/ 43415 w 49451"/>
                <a:gd name="connsiteY637" fmla="*/ 33767 h 77962"/>
                <a:gd name="connsiteX638" fmla="*/ 43415 w 49451"/>
                <a:gd name="connsiteY638" fmla="*/ 34044 h 77962"/>
                <a:gd name="connsiteX639" fmla="*/ 43415 w 49451"/>
                <a:gd name="connsiteY639" fmla="*/ 34320 h 77962"/>
                <a:gd name="connsiteX640" fmla="*/ 43415 w 49451"/>
                <a:gd name="connsiteY640" fmla="*/ 34597 h 77962"/>
                <a:gd name="connsiteX641" fmla="*/ 43692 w 49451"/>
                <a:gd name="connsiteY641" fmla="*/ 34873 h 77962"/>
                <a:gd name="connsiteX642" fmla="*/ 43692 w 49451"/>
                <a:gd name="connsiteY642" fmla="*/ 35149 h 77962"/>
                <a:gd name="connsiteX643" fmla="*/ 43692 w 49451"/>
                <a:gd name="connsiteY643" fmla="*/ 35426 h 77962"/>
                <a:gd name="connsiteX644" fmla="*/ 43692 w 49451"/>
                <a:gd name="connsiteY644" fmla="*/ 35703 h 77962"/>
                <a:gd name="connsiteX645" fmla="*/ 43692 w 49451"/>
                <a:gd name="connsiteY645" fmla="*/ 35979 h 77962"/>
                <a:gd name="connsiteX646" fmla="*/ 43692 w 49451"/>
                <a:gd name="connsiteY646" fmla="*/ 36255 h 77962"/>
                <a:gd name="connsiteX647" fmla="*/ 43692 w 49451"/>
                <a:gd name="connsiteY647" fmla="*/ 36532 h 77962"/>
                <a:gd name="connsiteX648" fmla="*/ 43692 w 49451"/>
                <a:gd name="connsiteY648" fmla="*/ 36808 h 77962"/>
                <a:gd name="connsiteX649" fmla="*/ 43692 w 49451"/>
                <a:gd name="connsiteY649" fmla="*/ 37085 h 77962"/>
                <a:gd name="connsiteX650" fmla="*/ 43968 w 49451"/>
                <a:gd name="connsiteY650" fmla="*/ 37085 h 77962"/>
                <a:gd name="connsiteX651" fmla="*/ 43968 w 49451"/>
                <a:gd name="connsiteY651" fmla="*/ 37361 h 77962"/>
                <a:gd name="connsiteX652" fmla="*/ 43968 w 49451"/>
                <a:gd name="connsiteY652" fmla="*/ 37638 h 77962"/>
                <a:gd name="connsiteX653" fmla="*/ 43968 w 49451"/>
                <a:gd name="connsiteY653" fmla="*/ 37914 h 77962"/>
                <a:gd name="connsiteX654" fmla="*/ 43968 w 49451"/>
                <a:gd name="connsiteY654" fmla="*/ 38191 h 77962"/>
                <a:gd name="connsiteX655" fmla="*/ 43968 w 49451"/>
                <a:gd name="connsiteY655" fmla="*/ 38467 h 77962"/>
                <a:gd name="connsiteX656" fmla="*/ 43968 w 49451"/>
                <a:gd name="connsiteY656" fmla="*/ 38744 h 77962"/>
                <a:gd name="connsiteX657" fmla="*/ 43968 w 49451"/>
                <a:gd name="connsiteY657" fmla="*/ 39020 h 77962"/>
                <a:gd name="connsiteX658" fmla="*/ 43968 w 49451"/>
                <a:gd name="connsiteY658" fmla="*/ 39296 h 77962"/>
                <a:gd name="connsiteX659" fmla="*/ 43968 w 49451"/>
                <a:gd name="connsiteY659" fmla="*/ 39573 h 77962"/>
                <a:gd name="connsiteX660" fmla="*/ 43968 w 49451"/>
                <a:gd name="connsiteY660" fmla="*/ 39849 h 77962"/>
                <a:gd name="connsiteX661" fmla="*/ 43968 w 49451"/>
                <a:gd name="connsiteY661" fmla="*/ 40126 h 77962"/>
                <a:gd name="connsiteX662" fmla="*/ 43968 w 49451"/>
                <a:gd name="connsiteY662" fmla="*/ 40402 h 77962"/>
                <a:gd name="connsiteX663" fmla="*/ 43968 w 49451"/>
                <a:gd name="connsiteY663" fmla="*/ 40679 h 77962"/>
                <a:gd name="connsiteX664" fmla="*/ 43968 w 49451"/>
                <a:gd name="connsiteY664" fmla="*/ 40955 h 77962"/>
                <a:gd name="connsiteX665" fmla="*/ 43968 w 49451"/>
                <a:gd name="connsiteY665" fmla="*/ 41232 h 77962"/>
                <a:gd name="connsiteX666" fmla="*/ 43968 w 49451"/>
                <a:gd name="connsiteY666" fmla="*/ 41508 h 77962"/>
                <a:gd name="connsiteX667" fmla="*/ 43968 w 49451"/>
                <a:gd name="connsiteY667" fmla="*/ 41785 h 77962"/>
                <a:gd name="connsiteX668" fmla="*/ 43968 w 49451"/>
                <a:gd name="connsiteY668" fmla="*/ 42061 h 77962"/>
                <a:gd name="connsiteX669" fmla="*/ 43968 w 49451"/>
                <a:gd name="connsiteY669" fmla="*/ 42338 h 77962"/>
                <a:gd name="connsiteX670" fmla="*/ 44244 w 49451"/>
                <a:gd name="connsiteY670" fmla="*/ 42338 h 77962"/>
                <a:gd name="connsiteX671" fmla="*/ 44244 w 49451"/>
                <a:gd name="connsiteY671" fmla="*/ 42614 h 77962"/>
                <a:gd name="connsiteX672" fmla="*/ 44244 w 49451"/>
                <a:gd name="connsiteY672" fmla="*/ 42890 h 77962"/>
                <a:gd name="connsiteX673" fmla="*/ 44244 w 49451"/>
                <a:gd name="connsiteY673" fmla="*/ 43167 h 77962"/>
                <a:gd name="connsiteX674" fmla="*/ 44244 w 49451"/>
                <a:gd name="connsiteY674" fmla="*/ 43443 h 77962"/>
                <a:gd name="connsiteX675" fmla="*/ 44244 w 49451"/>
                <a:gd name="connsiteY675" fmla="*/ 43720 h 77962"/>
                <a:gd name="connsiteX676" fmla="*/ 44520 w 49451"/>
                <a:gd name="connsiteY676" fmla="*/ 43720 h 77962"/>
                <a:gd name="connsiteX677" fmla="*/ 44797 w 49451"/>
                <a:gd name="connsiteY677" fmla="*/ 43720 h 77962"/>
                <a:gd name="connsiteX678" fmla="*/ 44797 w 49451"/>
                <a:gd name="connsiteY678" fmla="*/ 43996 h 77962"/>
                <a:gd name="connsiteX679" fmla="*/ 45073 w 49451"/>
                <a:gd name="connsiteY679" fmla="*/ 43996 h 77962"/>
                <a:gd name="connsiteX680" fmla="*/ 45073 w 49451"/>
                <a:gd name="connsiteY680" fmla="*/ 44273 h 77962"/>
                <a:gd name="connsiteX681" fmla="*/ 45349 w 49451"/>
                <a:gd name="connsiteY681" fmla="*/ 44273 h 77962"/>
                <a:gd name="connsiteX682" fmla="*/ 45349 w 49451"/>
                <a:gd name="connsiteY682" fmla="*/ 44549 h 77962"/>
                <a:gd name="connsiteX683" fmla="*/ 45349 w 49451"/>
                <a:gd name="connsiteY683" fmla="*/ 44826 h 77962"/>
                <a:gd name="connsiteX684" fmla="*/ 45626 w 49451"/>
                <a:gd name="connsiteY684" fmla="*/ 44826 h 77962"/>
                <a:gd name="connsiteX685" fmla="*/ 45626 w 49451"/>
                <a:gd name="connsiteY685" fmla="*/ 45102 h 77962"/>
                <a:gd name="connsiteX686" fmla="*/ 45902 w 49451"/>
                <a:gd name="connsiteY686" fmla="*/ 45102 h 77962"/>
                <a:gd name="connsiteX687" fmla="*/ 46178 w 49451"/>
                <a:gd name="connsiteY687" fmla="*/ 45379 h 77962"/>
                <a:gd name="connsiteX688" fmla="*/ 46454 w 49451"/>
                <a:gd name="connsiteY688" fmla="*/ 45102 h 77962"/>
                <a:gd name="connsiteX689" fmla="*/ 46731 w 49451"/>
                <a:gd name="connsiteY689" fmla="*/ 45102 h 77962"/>
                <a:gd name="connsiteX690" fmla="*/ 46731 w 49451"/>
                <a:gd name="connsiteY690" fmla="*/ 45379 h 77962"/>
                <a:gd name="connsiteX691" fmla="*/ 47007 w 49451"/>
                <a:gd name="connsiteY691" fmla="*/ 45379 h 77962"/>
                <a:gd name="connsiteX692" fmla="*/ 47007 w 49451"/>
                <a:gd name="connsiteY692" fmla="*/ 45655 h 77962"/>
                <a:gd name="connsiteX693" fmla="*/ 47007 w 49451"/>
                <a:gd name="connsiteY693" fmla="*/ 45932 h 77962"/>
                <a:gd name="connsiteX694" fmla="*/ 47007 w 49451"/>
                <a:gd name="connsiteY694" fmla="*/ 46208 h 77962"/>
                <a:gd name="connsiteX695" fmla="*/ 47007 w 49451"/>
                <a:gd name="connsiteY695" fmla="*/ 46485 h 77962"/>
                <a:gd name="connsiteX696" fmla="*/ 47007 w 49451"/>
                <a:gd name="connsiteY696" fmla="*/ 46761 h 77962"/>
                <a:gd name="connsiteX697" fmla="*/ 47007 w 49451"/>
                <a:gd name="connsiteY697" fmla="*/ 47037 h 77962"/>
                <a:gd name="connsiteX698" fmla="*/ 47007 w 49451"/>
                <a:gd name="connsiteY698" fmla="*/ 47314 h 77962"/>
                <a:gd name="connsiteX699" fmla="*/ 47283 w 49451"/>
                <a:gd name="connsiteY699" fmla="*/ 47590 h 77962"/>
                <a:gd name="connsiteX700" fmla="*/ 47559 w 49451"/>
                <a:gd name="connsiteY700" fmla="*/ 47590 h 77962"/>
                <a:gd name="connsiteX701" fmla="*/ 47836 w 49451"/>
                <a:gd name="connsiteY701" fmla="*/ 47590 h 77962"/>
                <a:gd name="connsiteX702" fmla="*/ 48112 w 49451"/>
                <a:gd name="connsiteY702" fmla="*/ 47590 h 77962"/>
                <a:gd name="connsiteX703" fmla="*/ 48112 w 49451"/>
                <a:gd name="connsiteY703" fmla="*/ 47867 h 77962"/>
                <a:gd name="connsiteX704" fmla="*/ 48388 w 49451"/>
                <a:gd name="connsiteY704" fmla="*/ 47867 h 77962"/>
                <a:gd name="connsiteX705" fmla="*/ 48388 w 49451"/>
                <a:gd name="connsiteY705" fmla="*/ 48143 h 77962"/>
                <a:gd name="connsiteX706" fmla="*/ 48664 w 49451"/>
                <a:gd name="connsiteY706" fmla="*/ 48143 h 77962"/>
                <a:gd name="connsiteX707" fmla="*/ 48664 w 49451"/>
                <a:gd name="connsiteY707" fmla="*/ 48420 h 77962"/>
                <a:gd name="connsiteX708" fmla="*/ 48664 w 49451"/>
                <a:gd name="connsiteY708" fmla="*/ 48696 h 77962"/>
                <a:gd name="connsiteX709" fmla="*/ 48941 w 49451"/>
                <a:gd name="connsiteY709" fmla="*/ 48973 h 77962"/>
                <a:gd name="connsiteX710" fmla="*/ 49217 w 49451"/>
                <a:gd name="connsiteY710" fmla="*/ 48973 h 77962"/>
                <a:gd name="connsiteX711" fmla="*/ 49217 w 49451"/>
                <a:gd name="connsiteY711" fmla="*/ 49249 h 77962"/>
                <a:gd name="connsiteX712" fmla="*/ 49493 w 49451"/>
                <a:gd name="connsiteY712" fmla="*/ 49526 h 77962"/>
                <a:gd name="connsiteX713" fmla="*/ 49493 w 49451"/>
                <a:gd name="connsiteY713" fmla="*/ 49802 h 77962"/>
                <a:gd name="connsiteX714" fmla="*/ 49493 w 49451"/>
                <a:gd name="connsiteY714" fmla="*/ 50078 h 77962"/>
                <a:gd name="connsiteX715" fmla="*/ 49493 w 49451"/>
                <a:gd name="connsiteY715" fmla="*/ 50355 h 77962"/>
                <a:gd name="connsiteX716" fmla="*/ 49493 w 49451"/>
                <a:gd name="connsiteY716" fmla="*/ 50632 h 77962"/>
                <a:gd name="connsiteX717" fmla="*/ 49493 w 49451"/>
                <a:gd name="connsiteY717" fmla="*/ 50908 h 77962"/>
                <a:gd name="connsiteX718" fmla="*/ 49493 w 49451"/>
                <a:gd name="connsiteY718" fmla="*/ 51184 h 77962"/>
                <a:gd name="connsiteX719" fmla="*/ 49493 w 49451"/>
                <a:gd name="connsiteY719" fmla="*/ 51461 h 77962"/>
                <a:gd name="connsiteX720" fmla="*/ 49493 w 49451"/>
                <a:gd name="connsiteY720" fmla="*/ 51737 h 77962"/>
                <a:gd name="connsiteX721" fmla="*/ 49493 w 49451"/>
                <a:gd name="connsiteY721" fmla="*/ 52014 h 77962"/>
                <a:gd name="connsiteX722" fmla="*/ 49493 w 49451"/>
                <a:gd name="connsiteY722" fmla="*/ 52290 h 77962"/>
                <a:gd name="connsiteX723" fmla="*/ 49493 w 49451"/>
                <a:gd name="connsiteY723" fmla="*/ 52567 h 77962"/>
                <a:gd name="connsiteX724" fmla="*/ 49493 w 49451"/>
                <a:gd name="connsiteY724" fmla="*/ 52843 h 77962"/>
                <a:gd name="connsiteX725" fmla="*/ 49493 w 49451"/>
                <a:gd name="connsiteY725" fmla="*/ 53119 h 77962"/>
                <a:gd name="connsiteX726" fmla="*/ 49493 w 49451"/>
                <a:gd name="connsiteY726" fmla="*/ 53396 h 77962"/>
                <a:gd name="connsiteX727" fmla="*/ 49493 w 49451"/>
                <a:gd name="connsiteY727" fmla="*/ 53673 h 77962"/>
                <a:gd name="connsiteX728" fmla="*/ 49493 w 49451"/>
                <a:gd name="connsiteY728" fmla="*/ 53949 h 77962"/>
                <a:gd name="connsiteX729" fmla="*/ 49217 w 49451"/>
                <a:gd name="connsiteY729" fmla="*/ 53949 h 77962"/>
                <a:gd name="connsiteX730" fmla="*/ 49217 w 49451"/>
                <a:gd name="connsiteY730" fmla="*/ 54225 h 77962"/>
                <a:gd name="connsiteX731" fmla="*/ 49217 w 49451"/>
                <a:gd name="connsiteY731" fmla="*/ 54502 h 77962"/>
                <a:gd name="connsiteX732" fmla="*/ 48941 w 49451"/>
                <a:gd name="connsiteY732" fmla="*/ 54502 h 77962"/>
                <a:gd name="connsiteX733" fmla="*/ 48941 w 49451"/>
                <a:gd name="connsiteY733" fmla="*/ 54779 h 77962"/>
                <a:gd name="connsiteX734" fmla="*/ 48664 w 49451"/>
                <a:gd name="connsiteY734" fmla="*/ 54779 h 77962"/>
                <a:gd name="connsiteX735" fmla="*/ 48664 w 49451"/>
                <a:gd name="connsiteY735" fmla="*/ 55055 h 77962"/>
                <a:gd name="connsiteX736" fmla="*/ 48388 w 49451"/>
                <a:gd name="connsiteY736" fmla="*/ 55055 h 77962"/>
                <a:gd name="connsiteX737" fmla="*/ 48388 w 49451"/>
                <a:gd name="connsiteY737" fmla="*/ 55331 h 77962"/>
                <a:gd name="connsiteX738" fmla="*/ 48112 w 49451"/>
                <a:gd name="connsiteY738" fmla="*/ 55331 h 77962"/>
                <a:gd name="connsiteX739" fmla="*/ 48112 w 49451"/>
                <a:gd name="connsiteY739" fmla="*/ 55608 h 77962"/>
                <a:gd name="connsiteX740" fmla="*/ 47836 w 49451"/>
                <a:gd name="connsiteY740" fmla="*/ 55608 h 77962"/>
                <a:gd name="connsiteX741" fmla="*/ 47836 w 49451"/>
                <a:gd name="connsiteY741" fmla="*/ 55884 h 77962"/>
                <a:gd name="connsiteX742" fmla="*/ 47559 w 49451"/>
                <a:gd name="connsiteY742" fmla="*/ 55884 h 77962"/>
                <a:gd name="connsiteX743" fmla="*/ 47559 w 49451"/>
                <a:gd name="connsiteY743" fmla="*/ 56161 h 77962"/>
                <a:gd name="connsiteX744" fmla="*/ 47283 w 49451"/>
                <a:gd name="connsiteY744" fmla="*/ 56437 h 77962"/>
                <a:gd name="connsiteX745" fmla="*/ 47283 w 49451"/>
                <a:gd name="connsiteY745" fmla="*/ 56714 h 77962"/>
                <a:gd name="connsiteX746" fmla="*/ 47283 w 49451"/>
                <a:gd name="connsiteY746" fmla="*/ 56990 h 77962"/>
                <a:gd name="connsiteX747" fmla="*/ 47283 w 49451"/>
                <a:gd name="connsiteY747" fmla="*/ 57266 h 77962"/>
                <a:gd name="connsiteX748" fmla="*/ 47283 w 49451"/>
                <a:gd name="connsiteY748" fmla="*/ 57543 h 77962"/>
                <a:gd name="connsiteX749" fmla="*/ 47283 w 49451"/>
                <a:gd name="connsiteY749" fmla="*/ 57820 h 77962"/>
                <a:gd name="connsiteX750" fmla="*/ 47559 w 49451"/>
                <a:gd name="connsiteY750" fmla="*/ 57820 h 77962"/>
                <a:gd name="connsiteX751" fmla="*/ 47559 w 49451"/>
                <a:gd name="connsiteY751" fmla="*/ 58096 h 77962"/>
                <a:gd name="connsiteX752" fmla="*/ 47559 w 49451"/>
                <a:gd name="connsiteY752" fmla="*/ 58372 h 77962"/>
                <a:gd name="connsiteX753" fmla="*/ 47836 w 49451"/>
                <a:gd name="connsiteY753" fmla="*/ 58372 h 77962"/>
                <a:gd name="connsiteX754" fmla="*/ 47836 w 49451"/>
                <a:gd name="connsiteY754" fmla="*/ 58649 h 77962"/>
                <a:gd name="connsiteX755" fmla="*/ 47836 w 49451"/>
                <a:gd name="connsiteY755" fmla="*/ 58925 h 77962"/>
                <a:gd name="connsiteX756" fmla="*/ 48112 w 49451"/>
                <a:gd name="connsiteY756" fmla="*/ 58925 h 77962"/>
                <a:gd name="connsiteX757" fmla="*/ 48112 w 49451"/>
                <a:gd name="connsiteY757" fmla="*/ 59202 h 77962"/>
                <a:gd name="connsiteX758" fmla="*/ 48112 w 49451"/>
                <a:gd name="connsiteY758" fmla="*/ 59478 h 77962"/>
                <a:gd name="connsiteX759" fmla="*/ 48112 w 49451"/>
                <a:gd name="connsiteY759" fmla="*/ 59755 h 77962"/>
                <a:gd name="connsiteX760" fmla="*/ 48112 w 49451"/>
                <a:gd name="connsiteY760" fmla="*/ 60031 h 77962"/>
                <a:gd name="connsiteX761" fmla="*/ 47836 w 49451"/>
                <a:gd name="connsiteY761" fmla="*/ 60031 h 77962"/>
                <a:gd name="connsiteX762" fmla="*/ 47836 w 49451"/>
                <a:gd name="connsiteY762" fmla="*/ 60308 h 77962"/>
                <a:gd name="connsiteX763" fmla="*/ 47559 w 49451"/>
                <a:gd name="connsiteY763" fmla="*/ 60308 h 77962"/>
                <a:gd name="connsiteX764" fmla="*/ 47559 w 49451"/>
                <a:gd name="connsiteY764" fmla="*/ 60584 h 77962"/>
                <a:gd name="connsiteX765" fmla="*/ 47283 w 49451"/>
                <a:gd name="connsiteY765" fmla="*/ 60584 h 77962"/>
                <a:gd name="connsiteX766" fmla="*/ 47283 w 49451"/>
                <a:gd name="connsiteY766" fmla="*/ 60861 h 77962"/>
                <a:gd name="connsiteX767" fmla="*/ 47007 w 49451"/>
                <a:gd name="connsiteY767" fmla="*/ 61137 h 77962"/>
                <a:gd name="connsiteX768" fmla="*/ 47007 w 49451"/>
                <a:gd name="connsiteY768" fmla="*/ 61413 h 77962"/>
                <a:gd name="connsiteX769" fmla="*/ 46731 w 49451"/>
                <a:gd name="connsiteY769" fmla="*/ 61413 h 77962"/>
                <a:gd name="connsiteX770" fmla="*/ 46731 w 49451"/>
                <a:gd name="connsiteY770" fmla="*/ 61690 h 77962"/>
                <a:gd name="connsiteX771" fmla="*/ 46454 w 49451"/>
                <a:gd name="connsiteY771" fmla="*/ 61690 h 77962"/>
                <a:gd name="connsiteX772" fmla="*/ 46454 w 49451"/>
                <a:gd name="connsiteY772" fmla="*/ 61967 h 77962"/>
                <a:gd name="connsiteX773" fmla="*/ 46178 w 49451"/>
                <a:gd name="connsiteY773" fmla="*/ 61967 h 77962"/>
                <a:gd name="connsiteX774" fmla="*/ 46178 w 49451"/>
                <a:gd name="connsiteY774" fmla="*/ 62243 h 77962"/>
                <a:gd name="connsiteX775" fmla="*/ 45902 w 49451"/>
                <a:gd name="connsiteY775" fmla="*/ 62243 h 77962"/>
                <a:gd name="connsiteX776" fmla="*/ 45902 w 49451"/>
                <a:gd name="connsiteY776" fmla="*/ 62519 h 77962"/>
                <a:gd name="connsiteX777" fmla="*/ 45626 w 49451"/>
                <a:gd name="connsiteY777" fmla="*/ 62796 h 77962"/>
                <a:gd name="connsiteX778" fmla="*/ 45626 w 49451"/>
                <a:gd name="connsiteY778" fmla="*/ 63072 h 77962"/>
                <a:gd name="connsiteX779" fmla="*/ 45349 w 49451"/>
                <a:gd name="connsiteY779" fmla="*/ 63072 h 77962"/>
                <a:gd name="connsiteX780" fmla="*/ 45349 w 49451"/>
                <a:gd name="connsiteY780" fmla="*/ 63349 h 77962"/>
                <a:gd name="connsiteX781" fmla="*/ 45349 w 49451"/>
                <a:gd name="connsiteY781" fmla="*/ 63625 h 77962"/>
                <a:gd name="connsiteX782" fmla="*/ 45073 w 49451"/>
                <a:gd name="connsiteY782" fmla="*/ 63625 h 77962"/>
                <a:gd name="connsiteX783" fmla="*/ 45073 w 49451"/>
                <a:gd name="connsiteY783" fmla="*/ 63902 h 77962"/>
                <a:gd name="connsiteX784" fmla="*/ 45073 w 49451"/>
                <a:gd name="connsiteY784" fmla="*/ 64178 h 77962"/>
                <a:gd name="connsiteX785" fmla="*/ 44797 w 49451"/>
                <a:gd name="connsiteY785" fmla="*/ 64178 h 77962"/>
                <a:gd name="connsiteX786" fmla="*/ 44797 w 49451"/>
                <a:gd name="connsiteY786" fmla="*/ 64455 h 77962"/>
                <a:gd name="connsiteX787" fmla="*/ 44797 w 49451"/>
                <a:gd name="connsiteY787" fmla="*/ 64731 h 77962"/>
                <a:gd name="connsiteX788" fmla="*/ 44797 w 49451"/>
                <a:gd name="connsiteY788" fmla="*/ 65008 h 77962"/>
                <a:gd name="connsiteX789" fmla="*/ 44520 w 49451"/>
                <a:gd name="connsiteY789" fmla="*/ 65008 h 77962"/>
                <a:gd name="connsiteX790" fmla="*/ 44520 w 49451"/>
                <a:gd name="connsiteY790" fmla="*/ 65284 h 77962"/>
                <a:gd name="connsiteX791" fmla="*/ 44520 w 49451"/>
                <a:gd name="connsiteY791" fmla="*/ 65560 h 77962"/>
                <a:gd name="connsiteX792" fmla="*/ 44244 w 49451"/>
                <a:gd name="connsiteY792" fmla="*/ 65560 h 77962"/>
                <a:gd name="connsiteX793" fmla="*/ 44244 w 49451"/>
                <a:gd name="connsiteY793" fmla="*/ 65837 h 77962"/>
                <a:gd name="connsiteX794" fmla="*/ 44244 w 49451"/>
                <a:gd name="connsiteY794" fmla="*/ 66113 h 77962"/>
                <a:gd name="connsiteX795" fmla="*/ 44244 w 49451"/>
                <a:gd name="connsiteY795" fmla="*/ 66390 h 77962"/>
                <a:gd name="connsiteX796" fmla="*/ 44244 w 49451"/>
                <a:gd name="connsiteY796" fmla="*/ 66666 h 77962"/>
                <a:gd name="connsiteX797" fmla="*/ 43968 w 49451"/>
                <a:gd name="connsiteY797" fmla="*/ 66666 h 77962"/>
                <a:gd name="connsiteX798" fmla="*/ 43968 w 49451"/>
                <a:gd name="connsiteY798" fmla="*/ 66943 h 77962"/>
                <a:gd name="connsiteX799" fmla="*/ 43968 w 49451"/>
                <a:gd name="connsiteY799" fmla="*/ 67219 h 77962"/>
                <a:gd name="connsiteX800" fmla="*/ 44244 w 49451"/>
                <a:gd name="connsiteY800" fmla="*/ 67219 h 77962"/>
                <a:gd name="connsiteX801" fmla="*/ 44244 w 49451"/>
                <a:gd name="connsiteY801" fmla="*/ 67496 h 77962"/>
                <a:gd name="connsiteX802" fmla="*/ 44244 w 49451"/>
                <a:gd name="connsiteY802" fmla="*/ 67772 h 77962"/>
                <a:gd name="connsiteX803" fmla="*/ 44244 w 49451"/>
                <a:gd name="connsiteY803" fmla="*/ 68049 h 77962"/>
                <a:gd name="connsiteX804" fmla="*/ 44520 w 49451"/>
                <a:gd name="connsiteY804" fmla="*/ 68049 h 77962"/>
                <a:gd name="connsiteX805" fmla="*/ 44520 w 49451"/>
                <a:gd name="connsiteY805" fmla="*/ 68325 h 77962"/>
                <a:gd name="connsiteX806" fmla="*/ 44797 w 49451"/>
                <a:gd name="connsiteY806" fmla="*/ 68325 h 77962"/>
                <a:gd name="connsiteX807" fmla="*/ 44797 w 49451"/>
                <a:gd name="connsiteY807" fmla="*/ 68602 h 77962"/>
                <a:gd name="connsiteX808" fmla="*/ 45073 w 49451"/>
                <a:gd name="connsiteY808" fmla="*/ 68878 h 77962"/>
                <a:gd name="connsiteX809" fmla="*/ 45073 w 49451"/>
                <a:gd name="connsiteY809" fmla="*/ 69155 h 77962"/>
                <a:gd name="connsiteX810" fmla="*/ 45349 w 49451"/>
                <a:gd name="connsiteY810" fmla="*/ 69155 h 77962"/>
                <a:gd name="connsiteX811" fmla="*/ 45349 w 49451"/>
                <a:gd name="connsiteY811" fmla="*/ 69431 h 77962"/>
                <a:gd name="connsiteX812" fmla="*/ 45626 w 49451"/>
                <a:gd name="connsiteY812" fmla="*/ 69707 h 77962"/>
                <a:gd name="connsiteX813" fmla="*/ 45626 w 49451"/>
                <a:gd name="connsiteY813" fmla="*/ 69984 h 77962"/>
                <a:gd name="connsiteX814" fmla="*/ 45902 w 49451"/>
                <a:gd name="connsiteY814" fmla="*/ 69984 h 77962"/>
                <a:gd name="connsiteX815" fmla="*/ 45902 w 49451"/>
                <a:gd name="connsiteY815" fmla="*/ 70260 h 77962"/>
                <a:gd name="connsiteX816" fmla="*/ 45902 w 49451"/>
                <a:gd name="connsiteY816" fmla="*/ 70537 h 77962"/>
                <a:gd name="connsiteX817" fmla="*/ 46178 w 49451"/>
                <a:gd name="connsiteY817" fmla="*/ 70813 h 77962"/>
                <a:gd name="connsiteX818" fmla="*/ 46178 w 49451"/>
                <a:gd name="connsiteY818" fmla="*/ 71090 h 77962"/>
                <a:gd name="connsiteX819" fmla="*/ 46178 w 49451"/>
                <a:gd name="connsiteY819" fmla="*/ 71366 h 77962"/>
                <a:gd name="connsiteX820" fmla="*/ 46454 w 49451"/>
                <a:gd name="connsiteY820" fmla="*/ 71366 h 77962"/>
                <a:gd name="connsiteX821" fmla="*/ 46454 w 49451"/>
                <a:gd name="connsiteY821" fmla="*/ 71643 h 77962"/>
                <a:gd name="connsiteX822" fmla="*/ 46731 w 49451"/>
                <a:gd name="connsiteY822" fmla="*/ 71643 h 77962"/>
                <a:gd name="connsiteX823" fmla="*/ 46731 w 49451"/>
                <a:gd name="connsiteY823" fmla="*/ 71919 h 77962"/>
                <a:gd name="connsiteX824" fmla="*/ 46454 w 49451"/>
                <a:gd name="connsiteY824" fmla="*/ 71919 h 77962"/>
                <a:gd name="connsiteX825" fmla="*/ 46178 w 49451"/>
                <a:gd name="connsiteY825" fmla="*/ 71919 h 77962"/>
                <a:gd name="connsiteX826" fmla="*/ 45902 w 49451"/>
                <a:gd name="connsiteY826" fmla="*/ 71919 h 77962"/>
                <a:gd name="connsiteX827" fmla="*/ 45626 w 49451"/>
                <a:gd name="connsiteY827" fmla="*/ 71919 h 77962"/>
                <a:gd name="connsiteX828" fmla="*/ 45349 w 49451"/>
                <a:gd name="connsiteY828" fmla="*/ 71919 h 77962"/>
                <a:gd name="connsiteX829" fmla="*/ 45349 w 49451"/>
                <a:gd name="connsiteY829" fmla="*/ 72196 h 77962"/>
                <a:gd name="connsiteX830" fmla="*/ 45349 w 49451"/>
                <a:gd name="connsiteY830" fmla="*/ 72472 h 77962"/>
                <a:gd name="connsiteX831" fmla="*/ 45349 w 49451"/>
                <a:gd name="connsiteY831" fmla="*/ 72749 h 77962"/>
                <a:gd name="connsiteX832" fmla="*/ 45073 w 49451"/>
                <a:gd name="connsiteY832" fmla="*/ 72749 h 77962"/>
                <a:gd name="connsiteX833" fmla="*/ 45073 w 49451"/>
                <a:gd name="connsiteY833" fmla="*/ 73025 h 77962"/>
                <a:gd name="connsiteX834" fmla="*/ 45073 w 49451"/>
                <a:gd name="connsiteY834" fmla="*/ 73301 h 77962"/>
                <a:gd name="connsiteX835" fmla="*/ 45073 w 49451"/>
                <a:gd name="connsiteY835" fmla="*/ 73578 h 77962"/>
                <a:gd name="connsiteX836" fmla="*/ 45349 w 49451"/>
                <a:gd name="connsiteY836" fmla="*/ 73854 h 77962"/>
                <a:gd name="connsiteX837" fmla="*/ 45349 w 49451"/>
                <a:gd name="connsiteY837" fmla="*/ 74131 h 77962"/>
                <a:gd name="connsiteX838" fmla="*/ 45349 w 49451"/>
                <a:gd name="connsiteY838" fmla="*/ 74407 h 77962"/>
                <a:gd name="connsiteX839" fmla="*/ 45349 w 49451"/>
                <a:gd name="connsiteY839" fmla="*/ 74684 h 77962"/>
                <a:gd name="connsiteX840" fmla="*/ 45073 w 49451"/>
                <a:gd name="connsiteY840" fmla="*/ 74684 h 77962"/>
                <a:gd name="connsiteX841" fmla="*/ 45073 w 49451"/>
                <a:gd name="connsiteY841" fmla="*/ 74960 h 77962"/>
                <a:gd name="connsiteX842" fmla="*/ 44797 w 49451"/>
                <a:gd name="connsiteY842" fmla="*/ 74960 h 77962"/>
                <a:gd name="connsiteX843" fmla="*/ 44520 w 49451"/>
                <a:gd name="connsiteY843" fmla="*/ 75237 h 77962"/>
                <a:gd name="connsiteX844" fmla="*/ 44520 w 49451"/>
                <a:gd name="connsiteY844" fmla="*/ 75513 h 77962"/>
                <a:gd name="connsiteX845" fmla="*/ 44244 w 49451"/>
                <a:gd name="connsiteY845" fmla="*/ 75513 h 77962"/>
                <a:gd name="connsiteX846" fmla="*/ 44520 w 49451"/>
                <a:gd name="connsiteY846" fmla="*/ 75790 h 77962"/>
                <a:gd name="connsiteX847" fmla="*/ 44520 w 49451"/>
                <a:gd name="connsiteY847" fmla="*/ 76066 h 77962"/>
                <a:gd name="connsiteX848" fmla="*/ 44520 w 49451"/>
                <a:gd name="connsiteY848" fmla="*/ 76342 h 77962"/>
                <a:gd name="connsiteX849" fmla="*/ 44520 w 49451"/>
                <a:gd name="connsiteY849" fmla="*/ 76619 h 77962"/>
                <a:gd name="connsiteX850" fmla="*/ 44797 w 49451"/>
                <a:gd name="connsiteY850" fmla="*/ 76619 h 77962"/>
                <a:gd name="connsiteX851" fmla="*/ 44797 w 49451"/>
                <a:gd name="connsiteY851" fmla="*/ 76896 h 77962"/>
                <a:gd name="connsiteX852" fmla="*/ 44797 w 49451"/>
                <a:gd name="connsiteY852" fmla="*/ 77172 h 77962"/>
                <a:gd name="connsiteX853" fmla="*/ 44797 w 49451"/>
                <a:gd name="connsiteY853" fmla="*/ 77448 h 77962"/>
                <a:gd name="connsiteX854" fmla="*/ 45073 w 49451"/>
                <a:gd name="connsiteY854" fmla="*/ 77448 h 77962"/>
                <a:gd name="connsiteX855" fmla="*/ 45073 w 49451"/>
                <a:gd name="connsiteY855" fmla="*/ 77725 h 77962"/>
                <a:gd name="connsiteX856" fmla="*/ 45073 w 49451"/>
                <a:gd name="connsiteY856" fmla="*/ 78001 h 77962"/>
                <a:gd name="connsiteX857" fmla="*/ 44797 w 49451"/>
                <a:gd name="connsiteY857" fmla="*/ 78001 h 77962"/>
                <a:gd name="connsiteX858" fmla="*/ 44520 w 49451"/>
                <a:gd name="connsiteY858" fmla="*/ 78001 h 77962"/>
                <a:gd name="connsiteX859" fmla="*/ 44520 w 49451"/>
                <a:gd name="connsiteY859" fmla="*/ 77725 h 77962"/>
                <a:gd name="connsiteX860" fmla="*/ 44244 w 49451"/>
                <a:gd name="connsiteY860" fmla="*/ 77725 h 77962"/>
                <a:gd name="connsiteX861" fmla="*/ 43968 w 49451"/>
                <a:gd name="connsiteY861" fmla="*/ 77725 h 77962"/>
                <a:gd name="connsiteX862" fmla="*/ 43692 w 49451"/>
                <a:gd name="connsiteY862" fmla="*/ 77725 h 77962"/>
                <a:gd name="connsiteX863" fmla="*/ 43415 w 49451"/>
                <a:gd name="connsiteY863" fmla="*/ 77725 h 77962"/>
                <a:gd name="connsiteX864" fmla="*/ 43139 w 49451"/>
                <a:gd name="connsiteY864" fmla="*/ 77725 h 77962"/>
                <a:gd name="connsiteX865" fmla="*/ 42863 w 49451"/>
                <a:gd name="connsiteY865" fmla="*/ 77725 h 77962"/>
                <a:gd name="connsiteX866" fmla="*/ 42863 w 49451"/>
                <a:gd name="connsiteY866" fmla="*/ 77448 h 77962"/>
                <a:gd name="connsiteX867" fmla="*/ 42587 w 49451"/>
                <a:gd name="connsiteY867" fmla="*/ 77448 h 77962"/>
                <a:gd name="connsiteX868" fmla="*/ 42310 w 49451"/>
                <a:gd name="connsiteY868" fmla="*/ 77448 h 77962"/>
                <a:gd name="connsiteX869" fmla="*/ 42310 w 49451"/>
                <a:gd name="connsiteY869" fmla="*/ 77725 h 77962"/>
                <a:gd name="connsiteX870" fmla="*/ 42034 w 49451"/>
                <a:gd name="connsiteY870" fmla="*/ 77725 h 77962"/>
                <a:gd name="connsiteX871" fmla="*/ 41758 w 49451"/>
                <a:gd name="connsiteY871" fmla="*/ 77725 h 77962"/>
                <a:gd name="connsiteX872" fmla="*/ 41482 w 49451"/>
                <a:gd name="connsiteY872" fmla="*/ 77725 h 77962"/>
                <a:gd name="connsiteX873" fmla="*/ 41482 w 49451"/>
                <a:gd name="connsiteY873" fmla="*/ 77448 h 77962"/>
                <a:gd name="connsiteX874" fmla="*/ 41205 w 49451"/>
                <a:gd name="connsiteY874" fmla="*/ 77448 h 77962"/>
                <a:gd name="connsiteX875" fmla="*/ 40929 w 49451"/>
                <a:gd name="connsiteY875" fmla="*/ 77448 h 77962"/>
                <a:gd name="connsiteX876" fmla="*/ 40653 w 49451"/>
                <a:gd name="connsiteY876" fmla="*/ 77448 h 77962"/>
                <a:gd name="connsiteX877" fmla="*/ 40653 w 49451"/>
                <a:gd name="connsiteY877" fmla="*/ 77172 h 77962"/>
                <a:gd name="connsiteX878" fmla="*/ 40376 w 49451"/>
                <a:gd name="connsiteY878" fmla="*/ 77172 h 77962"/>
                <a:gd name="connsiteX879" fmla="*/ 40100 w 49451"/>
                <a:gd name="connsiteY879" fmla="*/ 77172 h 77962"/>
                <a:gd name="connsiteX880" fmla="*/ 40100 w 49451"/>
                <a:gd name="connsiteY880" fmla="*/ 76896 h 77962"/>
                <a:gd name="connsiteX881" fmla="*/ 40100 w 49451"/>
                <a:gd name="connsiteY881" fmla="*/ 76619 h 77962"/>
                <a:gd name="connsiteX882" fmla="*/ 40100 w 49451"/>
                <a:gd name="connsiteY882" fmla="*/ 76342 h 77962"/>
                <a:gd name="connsiteX883" fmla="*/ 40100 w 49451"/>
                <a:gd name="connsiteY883" fmla="*/ 76066 h 77962"/>
                <a:gd name="connsiteX884" fmla="*/ 40100 w 49451"/>
                <a:gd name="connsiteY884" fmla="*/ 75790 h 77962"/>
                <a:gd name="connsiteX885" fmla="*/ 40100 w 49451"/>
                <a:gd name="connsiteY885" fmla="*/ 75513 h 77962"/>
                <a:gd name="connsiteX886" fmla="*/ 40376 w 49451"/>
                <a:gd name="connsiteY886" fmla="*/ 75513 h 77962"/>
                <a:gd name="connsiteX887" fmla="*/ 40376 w 49451"/>
                <a:gd name="connsiteY887" fmla="*/ 75237 h 77962"/>
                <a:gd name="connsiteX888" fmla="*/ 40653 w 49451"/>
                <a:gd name="connsiteY888" fmla="*/ 75237 h 77962"/>
                <a:gd name="connsiteX889" fmla="*/ 40653 w 49451"/>
                <a:gd name="connsiteY889" fmla="*/ 74960 h 77962"/>
                <a:gd name="connsiteX890" fmla="*/ 40929 w 49451"/>
                <a:gd name="connsiteY890" fmla="*/ 74960 h 77962"/>
                <a:gd name="connsiteX891" fmla="*/ 40929 w 49451"/>
                <a:gd name="connsiteY891" fmla="*/ 74684 h 77962"/>
                <a:gd name="connsiteX892" fmla="*/ 40929 w 49451"/>
                <a:gd name="connsiteY892" fmla="*/ 74407 h 77962"/>
                <a:gd name="connsiteX893" fmla="*/ 40929 w 49451"/>
                <a:gd name="connsiteY893" fmla="*/ 74131 h 77962"/>
                <a:gd name="connsiteX894" fmla="*/ 40929 w 49451"/>
                <a:gd name="connsiteY894" fmla="*/ 73854 h 77962"/>
                <a:gd name="connsiteX895" fmla="*/ 40929 w 49451"/>
                <a:gd name="connsiteY895" fmla="*/ 73578 h 77962"/>
                <a:gd name="connsiteX896" fmla="*/ 40929 w 49451"/>
                <a:gd name="connsiteY896" fmla="*/ 73301 h 77962"/>
                <a:gd name="connsiteX897" fmla="*/ 40929 w 49451"/>
                <a:gd name="connsiteY897" fmla="*/ 73025 h 77962"/>
                <a:gd name="connsiteX898" fmla="*/ 40929 w 49451"/>
                <a:gd name="connsiteY898" fmla="*/ 72749 h 77962"/>
                <a:gd name="connsiteX899" fmla="*/ 40929 w 49451"/>
                <a:gd name="connsiteY899" fmla="*/ 72472 h 77962"/>
                <a:gd name="connsiteX900" fmla="*/ 40653 w 49451"/>
                <a:gd name="connsiteY900" fmla="*/ 72472 h 77962"/>
                <a:gd name="connsiteX901" fmla="*/ 40653 w 49451"/>
                <a:gd name="connsiteY901" fmla="*/ 72196 h 77962"/>
                <a:gd name="connsiteX902" fmla="*/ 40653 w 49451"/>
                <a:gd name="connsiteY902" fmla="*/ 71919 h 77962"/>
                <a:gd name="connsiteX903" fmla="*/ 40653 w 49451"/>
                <a:gd name="connsiteY903" fmla="*/ 71643 h 77962"/>
                <a:gd name="connsiteX904" fmla="*/ 40376 w 49451"/>
                <a:gd name="connsiteY904" fmla="*/ 71643 h 77962"/>
                <a:gd name="connsiteX905" fmla="*/ 40100 w 49451"/>
                <a:gd name="connsiteY905" fmla="*/ 71643 h 77962"/>
                <a:gd name="connsiteX906" fmla="*/ 40100 w 49451"/>
                <a:gd name="connsiteY906" fmla="*/ 71366 h 77962"/>
                <a:gd name="connsiteX907" fmla="*/ 39824 w 49451"/>
                <a:gd name="connsiteY907" fmla="*/ 71366 h 77962"/>
                <a:gd name="connsiteX908" fmla="*/ 39548 w 49451"/>
                <a:gd name="connsiteY908" fmla="*/ 71366 h 77962"/>
                <a:gd name="connsiteX909" fmla="*/ 39271 w 49451"/>
                <a:gd name="connsiteY909" fmla="*/ 71366 h 77962"/>
                <a:gd name="connsiteX910" fmla="*/ 38995 w 49451"/>
                <a:gd name="connsiteY910" fmla="*/ 71366 h 77962"/>
                <a:gd name="connsiteX911" fmla="*/ 38719 w 49451"/>
                <a:gd name="connsiteY911" fmla="*/ 71366 h 77962"/>
                <a:gd name="connsiteX912" fmla="*/ 38443 w 49451"/>
                <a:gd name="connsiteY912" fmla="*/ 71366 h 77962"/>
                <a:gd name="connsiteX913" fmla="*/ 38166 w 49451"/>
                <a:gd name="connsiteY913" fmla="*/ 71366 h 77962"/>
                <a:gd name="connsiteX914" fmla="*/ 37890 w 49451"/>
                <a:gd name="connsiteY914" fmla="*/ 71366 h 77962"/>
                <a:gd name="connsiteX915" fmla="*/ 37614 w 49451"/>
                <a:gd name="connsiteY915" fmla="*/ 71366 h 77962"/>
                <a:gd name="connsiteX916" fmla="*/ 37338 w 49451"/>
                <a:gd name="connsiteY916" fmla="*/ 71366 h 77962"/>
                <a:gd name="connsiteX917" fmla="*/ 37338 w 49451"/>
                <a:gd name="connsiteY917" fmla="*/ 71643 h 77962"/>
                <a:gd name="connsiteX918" fmla="*/ 37614 w 49451"/>
                <a:gd name="connsiteY918" fmla="*/ 71643 h 77962"/>
                <a:gd name="connsiteX919" fmla="*/ 37614 w 49451"/>
                <a:gd name="connsiteY919" fmla="*/ 71919 h 77962"/>
                <a:gd name="connsiteX920" fmla="*/ 37614 w 49451"/>
                <a:gd name="connsiteY920" fmla="*/ 72196 h 77962"/>
                <a:gd name="connsiteX921" fmla="*/ 37614 w 49451"/>
                <a:gd name="connsiteY921" fmla="*/ 72472 h 77962"/>
                <a:gd name="connsiteX922" fmla="*/ 37890 w 49451"/>
                <a:gd name="connsiteY922" fmla="*/ 72472 h 77962"/>
                <a:gd name="connsiteX923" fmla="*/ 37890 w 49451"/>
                <a:gd name="connsiteY923" fmla="*/ 72749 h 77962"/>
                <a:gd name="connsiteX924" fmla="*/ 37890 w 49451"/>
                <a:gd name="connsiteY924" fmla="*/ 73025 h 77962"/>
                <a:gd name="connsiteX925" fmla="*/ 37890 w 49451"/>
                <a:gd name="connsiteY925" fmla="*/ 73301 h 77962"/>
                <a:gd name="connsiteX926" fmla="*/ 37614 w 49451"/>
                <a:gd name="connsiteY926" fmla="*/ 73301 h 77962"/>
                <a:gd name="connsiteX927" fmla="*/ 37338 w 49451"/>
                <a:gd name="connsiteY927" fmla="*/ 73301 h 77962"/>
                <a:gd name="connsiteX928" fmla="*/ 37061 w 49451"/>
                <a:gd name="connsiteY928" fmla="*/ 73301 h 77962"/>
                <a:gd name="connsiteX929" fmla="*/ 36785 w 49451"/>
                <a:gd name="connsiteY929" fmla="*/ 73301 h 77962"/>
                <a:gd name="connsiteX930" fmla="*/ 36509 w 49451"/>
                <a:gd name="connsiteY930" fmla="*/ 73301 h 77962"/>
                <a:gd name="connsiteX931" fmla="*/ 36232 w 49451"/>
                <a:gd name="connsiteY931" fmla="*/ 73301 h 77962"/>
                <a:gd name="connsiteX932" fmla="*/ 35956 w 49451"/>
                <a:gd name="connsiteY932" fmla="*/ 73301 h 77962"/>
                <a:gd name="connsiteX933" fmla="*/ 35680 w 49451"/>
                <a:gd name="connsiteY933" fmla="*/ 73301 h 77962"/>
                <a:gd name="connsiteX934" fmla="*/ 35404 w 49451"/>
                <a:gd name="connsiteY934" fmla="*/ 73301 h 77962"/>
                <a:gd name="connsiteX935" fmla="*/ 35127 w 49451"/>
                <a:gd name="connsiteY935" fmla="*/ 73301 h 77962"/>
                <a:gd name="connsiteX936" fmla="*/ 34851 w 49451"/>
                <a:gd name="connsiteY936" fmla="*/ 73301 h 77962"/>
                <a:gd name="connsiteX937" fmla="*/ 34575 w 49451"/>
                <a:gd name="connsiteY937" fmla="*/ 73578 h 77962"/>
                <a:gd name="connsiteX938" fmla="*/ 34299 w 49451"/>
                <a:gd name="connsiteY938" fmla="*/ 73578 h 77962"/>
                <a:gd name="connsiteX939" fmla="*/ 34023 w 49451"/>
                <a:gd name="connsiteY939" fmla="*/ 73578 h 77962"/>
                <a:gd name="connsiteX940" fmla="*/ 33746 w 49451"/>
                <a:gd name="connsiteY940" fmla="*/ 73578 h 77962"/>
                <a:gd name="connsiteX941" fmla="*/ 33470 w 49451"/>
                <a:gd name="connsiteY941" fmla="*/ 73578 h 77962"/>
                <a:gd name="connsiteX942" fmla="*/ 33194 w 49451"/>
                <a:gd name="connsiteY942" fmla="*/ 73578 h 77962"/>
                <a:gd name="connsiteX943" fmla="*/ 32917 w 49451"/>
                <a:gd name="connsiteY943" fmla="*/ 73578 h 77962"/>
                <a:gd name="connsiteX944" fmla="*/ 32641 w 49451"/>
                <a:gd name="connsiteY944" fmla="*/ 73578 h 77962"/>
                <a:gd name="connsiteX945" fmla="*/ 32917 w 49451"/>
                <a:gd name="connsiteY945" fmla="*/ 73301 h 77962"/>
                <a:gd name="connsiteX946" fmla="*/ 33194 w 49451"/>
                <a:gd name="connsiteY946" fmla="*/ 73025 h 77962"/>
                <a:gd name="connsiteX947" fmla="*/ 33194 w 49451"/>
                <a:gd name="connsiteY947" fmla="*/ 72749 h 77962"/>
                <a:gd name="connsiteX948" fmla="*/ 33194 w 49451"/>
                <a:gd name="connsiteY948" fmla="*/ 72472 h 77962"/>
                <a:gd name="connsiteX949" fmla="*/ 33194 w 49451"/>
                <a:gd name="connsiteY949" fmla="*/ 72196 h 77962"/>
                <a:gd name="connsiteX950" fmla="*/ 33470 w 49451"/>
                <a:gd name="connsiteY950" fmla="*/ 72196 h 77962"/>
                <a:gd name="connsiteX951" fmla="*/ 33470 w 49451"/>
                <a:gd name="connsiteY951" fmla="*/ 71919 h 77962"/>
                <a:gd name="connsiteX952" fmla="*/ 33470 w 49451"/>
                <a:gd name="connsiteY952" fmla="*/ 71643 h 77962"/>
                <a:gd name="connsiteX953" fmla="*/ 33746 w 49451"/>
                <a:gd name="connsiteY953" fmla="*/ 71643 h 77962"/>
                <a:gd name="connsiteX954" fmla="*/ 33746 w 49451"/>
                <a:gd name="connsiteY954" fmla="*/ 71366 h 77962"/>
                <a:gd name="connsiteX955" fmla="*/ 34023 w 49451"/>
                <a:gd name="connsiteY955" fmla="*/ 71366 h 77962"/>
                <a:gd name="connsiteX956" fmla="*/ 34023 w 49451"/>
                <a:gd name="connsiteY956" fmla="*/ 71090 h 77962"/>
                <a:gd name="connsiteX957" fmla="*/ 34299 w 49451"/>
                <a:gd name="connsiteY957" fmla="*/ 71090 h 77962"/>
                <a:gd name="connsiteX958" fmla="*/ 34299 w 49451"/>
                <a:gd name="connsiteY958" fmla="*/ 70813 h 77962"/>
                <a:gd name="connsiteX959" fmla="*/ 34575 w 49451"/>
                <a:gd name="connsiteY959" fmla="*/ 70813 h 77962"/>
                <a:gd name="connsiteX960" fmla="*/ 34575 w 49451"/>
                <a:gd name="connsiteY960" fmla="*/ 70537 h 77962"/>
                <a:gd name="connsiteX961" fmla="*/ 34299 w 49451"/>
                <a:gd name="connsiteY961" fmla="*/ 70537 h 77962"/>
                <a:gd name="connsiteX962" fmla="*/ 34023 w 49451"/>
                <a:gd name="connsiteY962" fmla="*/ 70537 h 77962"/>
                <a:gd name="connsiteX963" fmla="*/ 34023 w 49451"/>
                <a:gd name="connsiteY963" fmla="*/ 70260 h 77962"/>
                <a:gd name="connsiteX964" fmla="*/ 33746 w 49451"/>
                <a:gd name="connsiteY964" fmla="*/ 70260 h 77962"/>
                <a:gd name="connsiteX965" fmla="*/ 33470 w 49451"/>
                <a:gd name="connsiteY965" fmla="*/ 70260 h 77962"/>
                <a:gd name="connsiteX966" fmla="*/ 33194 w 49451"/>
                <a:gd name="connsiteY966" fmla="*/ 70260 h 77962"/>
                <a:gd name="connsiteX967" fmla="*/ 32917 w 49451"/>
                <a:gd name="connsiteY967" fmla="*/ 70260 h 77962"/>
                <a:gd name="connsiteX968" fmla="*/ 32641 w 49451"/>
                <a:gd name="connsiteY968" fmla="*/ 69984 h 77962"/>
                <a:gd name="connsiteX969" fmla="*/ 32365 w 49451"/>
                <a:gd name="connsiteY969" fmla="*/ 69984 h 77962"/>
                <a:gd name="connsiteX970" fmla="*/ 32088 w 49451"/>
                <a:gd name="connsiteY970" fmla="*/ 69984 h 77962"/>
                <a:gd name="connsiteX971" fmla="*/ 31812 w 49451"/>
                <a:gd name="connsiteY971" fmla="*/ 69984 h 77962"/>
                <a:gd name="connsiteX972" fmla="*/ 31536 w 49451"/>
                <a:gd name="connsiteY972" fmla="*/ 69984 h 77962"/>
                <a:gd name="connsiteX973" fmla="*/ 31536 w 49451"/>
                <a:gd name="connsiteY973" fmla="*/ 70260 h 77962"/>
                <a:gd name="connsiteX974" fmla="*/ 31260 w 49451"/>
                <a:gd name="connsiteY974" fmla="*/ 70260 h 77962"/>
                <a:gd name="connsiteX975" fmla="*/ 30983 w 49451"/>
                <a:gd name="connsiteY975" fmla="*/ 70537 h 77962"/>
                <a:gd name="connsiteX976" fmla="*/ 30707 w 49451"/>
                <a:gd name="connsiteY976" fmla="*/ 70537 h 77962"/>
                <a:gd name="connsiteX977" fmla="*/ 30431 w 49451"/>
                <a:gd name="connsiteY977" fmla="*/ 70537 h 77962"/>
                <a:gd name="connsiteX978" fmla="*/ 30155 w 49451"/>
                <a:gd name="connsiteY978" fmla="*/ 70537 h 77962"/>
                <a:gd name="connsiteX979" fmla="*/ 30155 w 49451"/>
                <a:gd name="connsiteY979" fmla="*/ 70260 h 77962"/>
                <a:gd name="connsiteX980" fmla="*/ 29879 w 49451"/>
                <a:gd name="connsiteY980" fmla="*/ 70260 h 77962"/>
                <a:gd name="connsiteX981" fmla="*/ 29879 w 49451"/>
                <a:gd name="connsiteY981" fmla="*/ 69984 h 77962"/>
                <a:gd name="connsiteX982" fmla="*/ 29879 w 49451"/>
                <a:gd name="connsiteY982" fmla="*/ 69707 h 77962"/>
                <a:gd name="connsiteX983" fmla="*/ 29879 w 49451"/>
                <a:gd name="connsiteY983" fmla="*/ 69431 h 77962"/>
                <a:gd name="connsiteX984" fmla="*/ 29602 w 49451"/>
                <a:gd name="connsiteY984" fmla="*/ 69431 h 77962"/>
                <a:gd name="connsiteX985" fmla="*/ 29602 w 49451"/>
                <a:gd name="connsiteY985" fmla="*/ 69155 h 77962"/>
                <a:gd name="connsiteX986" fmla="*/ 29326 w 49451"/>
                <a:gd name="connsiteY986" fmla="*/ 69155 h 77962"/>
                <a:gd name="connsiteX987" fmla="*/ 29050 w 49451"/>
                <a:gd name="connsiteY987" fmla="*/ 69155 h 77962"/>
                <a:gd name="connsiteX988" fmla="*/ 28773 w 49451"/>
                <a:gd name="connsiteY988" fmla="*/ 69155 h 77962"/>
                <a:gd name="connsiteX989" fmla="*/ 28497 w 49451"/>
                <a:gd name="connsiteY989" fmla="*/ 69155 h 77962"/>
                <a:gd name="connsiteX990" fmla="*/ 28221 w 49451"/>
                <a:gd name="connsiteY990" fmla="*/ 69155 h 77962"/>
                <a:gd name="connsiteX991" fmla="*/ 27944 w 49451"/>
                <a:gd name="connsiteY991" fmla="*/ 69155 h 77962"/>
                <a:gd name="connsiteX992" fmla="*/ 27668 w 49451"/>
                <a:gd name="connsiteY992" fmla="*/ 69155 h 77962"/>
                <a:gd name="connsiteX993" fmla="*/ 27392 w 49451"/>
                <a:gd name="connsiteY993" fmla="*/ 69155 h 77962"/>
                <a:gd name="connsiteX994" fmla="*/ 27116 w 49451"/>
                <a:gd name="connsiteY994" fmla="*/ 69155 h 77962"/>
                <a:gd name="connsiteX995" fmla="*/ 27116 w 49451"/>
                <a:gd name="connsiteY995" fmla="*/ 68878 h 77962"/>
                <a:gd name="connsiteX996" fmla="*/ 26839 w 49451"/>
                <a:gd name="connsiteY996" fmla="*/ 68878 h 77962"/>
                <a:gd name="connsiteX997" fmla="*/ 26839 w 49451"/>
                <a:gd name="connsiteY997" fmla="*/ 68602 h 77962"/>
                <a:gd name="connsiteX998" fmla="*/ 26563 w 49451"/>
                <a:gd name="connsiteY998" fmla="*/ 68602 h 77962"/>
                <a:gd name="connsiteX999" fmla="*/ 26563 w 49451"/>
                <a:gd name="connsiteY999" fmla="*/ 68325 h 77962"/>
                <a:gd name="connsiteX1000" fmla="*/ 26287 w 49451"/>
                <a:gd name="connsiteY1000" fmla="*/ 68325 h 77962"/>
                <a:gd name="connsiteX1001" fmla="*/ 26011 w 49451"/>
                <a:gd name="connsiteY1001" fmla="*/ 68325 h 77962"/>
                <a:gd name="connsiteX1002" fmla="*/ 25735 w 49451"/>
                <a:gd name="connsiteY1002" fmla="*/ 68325 h 77962"/>
                <a:gd name="connsiteX1003" fmla="*/ 25735 w 49451"/>
                <a:gd name="connsiteY1003" fmla="*/ 68049 h 77962"/>
                <a:gd name="connsiteX1004" fmla="*/ 25458 w 49451"/>
                <a:gd name="connsiteY1004" fmla="*/ 68049 h 77962"/>
                <a:gd name="connsiteX1005" fmla="*/ 25182 w 49451"/>
                <a:gd name="connsiteY1005" fmla="*/ 68049 h 77962"/>
                <a:gd name="connsiteX1006" fmla="*/ 24906 w 49451"/>
                <a:gd name="connsiteY1006" fmla="*/ 68049 h 77962"/>
                <a:gd name="connsiteX1007" fmla="*/ 24906 w 49451"/>
                <a:gd name="connsiteY1007" fmla="*/ 67772 h 77962"/>
                <a:gd name="connsiteX1008" fmla="*/ 24629 w 49451"/>
                <a:gd name="connsiteY1008" fmla="*/ 67772 h 77962"/>
                <a:gd name="connsiteX1009" fmla="*/ 24629 w 49451"/>
                <a:gd name="connsiteY1009" fmla="*/ 67496 h 77962"/>
                <a:gd name="connsiteX1010" fmla="*/ 24629 w 49451"/>
                <a:gd name="connsiteY1010" fmla="*/ 67219 h 77962"/>
                <a:gd name="connsiteX1011" fmla="*/ 24353 w 49451"/>
                <a:gd name="connsiteY1011" fmla="*/ 67219 h 77962"/>
                <a:gd name="connsiteX1012" fmla="*/ 24077 w 49451"/>
                <a:gd name="connsiteY1012" fmla="*/ 67219 h 77962"/>
                <a:gd name="connsiteX1013" fmla="*/ 24077 w 49451"/>
                <a:gd name="connsiteY1013" fmla="*/ 66943 h 77962"/>
                <a:gd name="connsiteX1014" fmla="*/ 23801 w 49451"/>
                <a:gd name="connsiteY1014" fmla="*/ 66943 h 77962"/>
                <a:gd name="connsiteX1015" fmla="*/ 23801 w 49451"/>
                <a:gd name="connsiteY1015" fmla="*/ 67219 h 77962"/>
                <a:gd name="connsiteX1016" fmla="*/ 23524 w 49451"/>
                <a:gd name="connsiteY1016" fmla="*/ 67219 h 77962"/>
                <a:gd name="connsiteX1017" fmla="*/ 23248 w 49451"/>
                <a:gd name="connsiteY1017" fmla="*/ 67219 h 77962"/>
                <a:gd name="connsiteX1018" fmla="*/ 22972 w 49451"/>
                <a:gd name="connsiteY1018" fmla="*/ 67219 h 77962"/>
                <a:gd name="connsiteX1019" fmla="*/ 22695 w 49451"/>
                <a:gd name="connsiteY1019" fmla="*/ 67219 h 77962"/>
                <a:gd name="connsiteX1020" fmla="*/ 22419 w 49451"/>
                <a:gd name="connsiteY1020" fmla="*/ 67219 h 77962"/>
                <a:gd name="connsiteX1021" fmla="*/ 22419 w 49451"/>
                <a:gd name="connsiteY1021" fmla="*/ 66943 h 77962"/>
                <a:gd name="connsiteX1022" fmla="*/ 22143 w 49451"/>
                <a:gd name="connsiteY1022" fmla="*/ 66943 h 77962"/>
                <a:gd name="connsiteX1023" fmla="*/ 21867 w 49451"/>
                <a:gd name="connsiteY1023" fmla="*/ 66943 h 77962"/>
                <a:gd name="connsiteX1024" fmla="*/ 21867 w 49451"/>
                <a:gd name="connsiteY1024" fmla="*/ 66666 h 77962"/>
                <a:gd name="connsiteX1025" fmla="*/ 21591 w 49451"/>
                <a:gd name="connsiteY1025" fmla="*/ 66666 h 77962"/>
                <a:gd name="connsiteX1026" fmla="*/ 21591 w 49451"/>
                <a:gd name="connsiteY1026" fmla="*/ 66390 h 77962"/>
                <a:gd name="connsiteX1027" fmla="*/ 21591 w 49451"/>
                <a:gd name="connsiteY1027" fmla="*/ 66113 h 77962"/>
                <a:gd name="connsiteX1028" fmla="*/ 21314 w 49451"/>
                <a:gd name="connsiteY1028" fmla="*/ 66113 h 77962"/>
                <a:gd name="connsiteX1029" fmla="*/ 21314 w 49451"/>
                <a:gd name="connsiteY1029" fmla="*/ 65837 h 77962"/>
                <a:gd name="connsiteX1030" fmla="*/ 21038 w 49451"/>
                <a:gd name="connsiteY1030" fmla="*/ 65837 h 77962"/>
                <a:gd name="connsiteX1031" fmla="*/ 21038 w 49451"/>
                <a:gd name="connsiteY1031" fmla="*/ 65560 h 77962"/>
                <a:gd name="connsiteX1032" fmla="*/ 21038 w 49451"/>
                <a:gd name="connsiteY1032" fmla="*/ 65284 h 77962"/>
                <a:gd name="connsiteX1033" fmla="*/ 20762 w 49451"/>
                <a:gd name="connsiteY1033" fmla="*/ 65284 h 77962"/>
                <a:gd name="connsiteX1034" fmla="*/ 20762 w 49451"/>
                <a:gd name="connsiteY1034" fmla="*/ 65008 h 77962"/>
                <a:gd name="connsiteX1035" fmla="*/ 20762 w 49451"/>
                <a:gd name="connsiteY1035" fmla="*/ 64731 h 77962"/>
                <a:gd name="connsiteX1036" fmla="*/ 20485 w 49451"/>
                <a:gd name="connsiteY1036" fmla="*/ 64731 h 77962"/>
                <a:gd name="connsiteX1037" fmla="*/ 20485 w 49451"/>
                <a:gd name="connsiteY1037" fmla="*/ 64455 h 77962"/>
                <a:gd name="connsiteX1038" fmla="*/ 20485 w 49451"/>
                <a:gd name="connsiteY1038" fmla="*/ 64178 h 77962"/>
                <a:gd name="connsiteX1039" fmla="*/ 20209 w 49451"/>
                <a:gd name="connsiteY1039" fmla="*/ 64178 h 77962"/>
                <a:gd name="connsiteX1040" fmla="*/ 20209 w 49451"/>
                <a:gd name="connsiteY1040" fmla="*/ 63902 h 77962"/>
                <a:gd name="connsiteX1041" fmla="*/ 20209 w 49451"/>
                <a:gd name="connsiteY1041" fmla="*/ 63625 h 77962"/>
                <a:gd name="connsiteX1042" fmla="*/ 19933 w 49451"/>
                <a:gd name="connsiteY1042" fmla="*/ 63625 h 77962"/>
                <a:gd name="connsiteX1043" fmla="*/ 19933 w 49451"/>
                <a:gd name="connsiteY1043" fmla="*/ 63349 h 77962"/>
                <a:gd name="connsiteX1044" fmla="*/ 19657 w 49451"/>
                <a:gd name="connsiteY1044" fmla="*/ 63072 h 77962"/>
                <a:gd name="connsiteX1045" fmla="*/ 19657 w 49451"/>
                <a:gd name="connsiteY1045" fmla="*/ 62796 h 77962"/>
                <a:gd name="connsiteX1046" fmla="*/ 19380 w 49451"/>
                <a:gd name="connsiteY1046" fmla="*/ 62519 h 77962"/>
                <a:gd name="connsiteX1047" fmla="*/ 19380 w 49451"/>
                <a:gd name="connsiteY1047" fmla="*/ 62243 h 77962"/>
                <a:gd name="connsiteX1048" fmla="*/ 19380 w 49451"/>
                <a:gd name="connsiteY1048" fmla="*/ 61967 h 77962"/>
                <a:gd name="connsiteX1049" fmla="*/ 19104 w 49451"/>
                <a:gd name="connsiteY1049" fmla="*/ 61967 h 77962"/>
                <a:gd name="connsiteX1050" fmla="*/ 19104 w 49451"/>
                <a:gd name="connsiteY1050" fmla="*/ 61690 h 77962"/>
                <a:gd name="connsiteX1051" fmla="*/ 19104 w 49451"/>
                <a:gd name="connsiteY1051" fmla="*/ 61413 h 77962"/>
                <a:gd name="connsiteX1052" fmla="*/ 19104 w 49451"/>
                <a:gd name="connsiteY1052" fmla="*/ 61137 h 77962"/>
                <a:gd name="connsiteX1053" fmla="*/ 18828 w 49451"/>
                <a:gd name="connsiteY1053" fmla="*/ 61137 h 77962"/>
                <a:gd name="connsiteX1054" fmla="*/ 18828 w 49451"/>
                <a:gd name="connsiteY1054" fmla="*/ 60861 h 77962"/>
                <a:gd name="connsiteX1055" fmla="*/ 18828 w 49451"/>
                <a:gd name="connsiteY1055" fmla="*/ 60584 h 77962"/>
                <a:gd name="connsiteX1056" fmla="*/ 18828 w 49451"/>
                <a:gd name="connsiteY1056" fmla="*/ 60308 h 77962"/>
                <a:gd name="connsiteX1057" fmla="*/ 18828 w 49451"/>
                <a:gd name="connsiteY1057" fmla="*/ 60031 h 77962"/>
                <a:gd name="connsiteX1058" fmla="*/ 18828 w 49451"/>
                <a:gd name="connsiteY1058" fmla="*/ 59755 h 77962"/>
                <a:gd name="connsiteX1059" fmla="*/ 19104 w 49451"/>
                <a:gd name="connsiteY1059" fmla="*/ 59755 h 77962"/>
                <a:gd name="connsiteX1060" fmla="*/ 19104 w 49451"/>
                <a:gd name="connsiteY1060" fmla="*/ 59478 h 77962"/>
                <a:gd name="connsiteX1061" fmla="*/ 19104 w 49451"/>
                <a:gd name="connsiteY1061" fmla="*/ 59202 h 77962"/>
                <a:gd name="connsiteX1062" fmla="*/ 19380 w 49451"/>
                <a:gd name="connsiteY1062" fmla="*/ 58925 h 77962"/>
                <a:gd name="connsiteX1063" fmla="*/ 19380 w 49451"/>
                <a:gd name="connsiteY1063" fmla="*/ 58649 h 77962"/>
                <a:gd name="connsiteX1064" fmla="*/ 19380 w 49451"/>
                <a:gd name="connsiteY1064" fmla="*/ 58372 h 77962"/>
                <a:gd name="connsiteX1065" fmla="*/ 19657 w 49451"/>
                <a:gd name="connsiteY1065" fmla="*/ 58372 h 77962"/>
                <a:gd name="connsiteX1066" fmla="*/ 19657 w 49451"/>
                <a:gd name="connsiteY1066" fmla="*/ 58096 h 77962"/>
                <a:gd name="connsiteX1067" fmla="*/ 19657 w 49451"/>
                <a:gd name="connsiteY1067" fmla="*/ 57820 h 77962"/>
                <a:gd name="connsiteX1068" fmla="*/ 19657 w 49451"/>
                <a:gd name="connsiteY1068" fmla="*/ 57543 h 77962"/>
                <a:gd name="connsiteX1069" fmla="*/ 19657 w 49451"/>
                <a:gd name="connsiteY1069" fmla="*/ 57266 h 77962"/>
                <a:gd name="connsiteX1070" fmla="*/ 19657 w 49451"/>
                <a:gd name="connsiteY1070" fmla="*/ 56990 h 77962"/>
                <a:gd name="connsiteX1071" fmla="*/ 19657 w 49451"/>
                <a:gd name="connsiteY1071" fmla="*/ 56714 h 77962"/>
                <a:gd name="connsiteX1072" fmla="*/ 19657 w 49451"/>
                <a:gd name="connsiteY1072" fmla="*/ 56437 h 77962"/>
                <a:gd name="connsiteX1073" fmla="*/ 19657 w 49451"/>
                <a:gd name="connsiteY1073" fmla="*/ 56161 h 77962"/>
                <a:gd name="connsiteX1074" fmla="*/ 19657 w 49451"/>
                <a:gd name="connsiteY1074" fmla="*/ 55884 h 77962"/>
                <a:gd name="connsiteX1075" fmla="*/ 19380 w 49451"/>
                <a:gd name="connsiteY1075" fmla="*/ 55884 h 77962"/>
                <a:gd name="connsiteX1076" fmla="*/ 19380 w 49451"/>
                <a:gd name="connsiteY1076" fmla="*/ 55608 h 77962"/>
                <a:gd name="connsiteX1077" fmla="*/ 19380 w 49451"/>
                <a:gd name="connsiteY1077" fmla="*/ 55331 h 77962"/>
                <a:gd name="connsiteX1078" fmla="*/ 19380 w 49451"/>
                <a:gd name="connsiteY1078" fmla="*/ 55055 h 77962"/>
                <a:gd name="connsiteX1079" fmla="*/ 19104 w 49451"/>
                <a:gd name="connsiteY1079" fmla="*/ 55055 h 77962"/>
                <a:gd name="connsiteX1080" fmla="*/ 19104 w 49451"/>
                <a:gd name="connsiteY1080" fmla="*/ 54779 h 77962"/>
                <a:gd name="connsiteX1081" fmla="*/ 19104 w 49451"/>
                <a:gd name="connsiteY1081" fmla="*/ 54502 h 77962"/>
                <a:gd name="connsiteX1082" fmla="*/ 19104 w 49451"/>
                <a:gd name="connsiteY1082" fmla="*/ 54225 h 77962"/>
                <a:gd name="connsiteX1083" fmla="*/ 19104 w 49451"/>
                <a:gd name="connsiteY1083" fmla="*/ 53949 h 77962"/>
                <a:gd name="connsiteX1084" fmla="*/ 19104 w 49451"/>
                <a:gd name="connsiteY1084" fmla="*/ 53673 h 77962"/>
                <a:gd name="connsiteX1085" fmla="*/ 19104 w 49451"/>
                <a:gd name="connsiteY1085" fmla="*/ 53396 h 77962"/>
                <a:gd name="connsiteX1086" fmla="*/ 19104 w 49451"/>
                <a:gd name="connsiteY1086" fmla="*/ 53119 h 77962"/>
                <a:gd name="connsiteX1087" fmla="*/ 19380 w 49451"/>
                <a:gd name="connsiteY1087" fmla="*/ 53119 h 77962"/>
                <a:gd name="connsiteX1088" fmla="*/ 19380 w 49451"/>
                <a:gd name="connsiteY1088" fmla="*/ 52843 h 77962"/>
                <a:gd name="connsiteX1089" fmla="*/ 19380 w 49451"/>
                <a:gd name="connsiteY1089" fmla="*/ 52567 h 77962"/>
                <a:gd name="connsiteX1090" fmla="*/ 19380 w 49451"/>
                <a:gd name="connsiteY1090" fmla="*/ 52290 h 77962"/>
                <a:gd name="connsiteX1091" fmla="*/ 19380 w 49451"/>
                <a:gd name="connsiteY1091" fmla="*/ 52014 h 77962"/>
                <a:gd name="connsiteX1092" fmla="*/ 19657 w 49451"/>
                <a:gd name="connsiteY1092" fmla="*/ 52014 h 77962"/>
                <a:gd name="connsiteX1093" fmla="*/ 19657 w 49451"/>
                <a:gd name="connsiteY1093" fmla="*/ 51737 h 77962"/>
                <a:gd name="connsiteX1094" fmla="*/ 19933 w 49451"/>
                <a:gd name="connsiteY1094" fmla="*/ 51461 h 77962"/>
                <a:gd name="connsiteX1095" fmla="*/ 20209 w 49451"/>
                <a:gd name="connsiteY1095" fmla="*/ 51461 h 77962"/>
                <a:gd name="connsiteX1096" fmla="*/ 20209 w 49451"/>
                <a:gd name="connsiteY1096" fmla="*/ 51737 h 77962"/>
                <a:gd name="connsiteX1097" fmla="*/ 20485 w 49451"/>
                <a:gd name="connsiteY1097" fmla="*/ 51737 h 77962"/>
                <a:gd name="connsiteX1098" fmla="*/ 20485 w 49451"/>
                <a:gd name="connsiteY1098" fmla="*/ 52014 h 77962"/>
                <a:gd name="connsiteX1099" fmla="*/ 20485 w 49451"/>
                <a:gd name="connsiteY1099" fmla="*/ 52290 h 77962"/>
                <a:gd name="connsiteX1100" fmla="*/ 20762 w 49451"/>
                <a:gd name="connsiteY1100" fmla="*/ 52290 h 77962"/>
                <a:gd name="connsiteX1101" fmla="*/ 20762 w 49451"/>
                <a:gd name="connsiteY1101" fmla="*/ 52567 h 77962"/>
                <a:gd name="connsiteX1102" fmla="*/ 21038 w 49451"/>
                <a:gd name="connsiteY1102" fmla="*/ 52567 h 77962"/>
                <a:gd name="connsiteX1103" fmla="*/ 21314 w 49451"/>
                <a:gd name="connsiteY1103" fmla="*/ 52567 h 77962"/>
                <a:gd name="connsiteX1104" fmla="*/ 21591 w 49451"/>
                <a:gd name="connsiteY1104" fmla="*/ 52567 h 77962"/>
                <a:gd name="connsiteX1105" fmla="*/ 21867 w 49451"/>
                <a:gd name="connsiteY1105" fmla="*/ 52567 h 77962"/>
                <a:gd name="connsiteX1106" fmla="*/ 22143 w 49451"/>
                <a:gd name="connsiteY1106" fmla="*/ 52567 h 77962"/>
                <a:gd name="connsiteX1107" fmla="*/ 22143 w 49451"/>
                <a:gd name="connsiteY1107" fmla="*/ 52290 h 77962"/>
                <a:gd name="connsiteX1108" fmla="*/ 22419 w 49451"/>
                <a:gd name="connsiteY1108" fmla="*/ 52014 h 77962"/>
                <a:gd name="connsiteX1109" fmla="*/ 22419 w 49451"/>
                <a:gd name="connsiteY1109" fmla="*/ 51737 h 77962"/>
                <a:gd name="connsiteX1110" fmla="*/ 22695 w 49451"/>
                <a:gd name="connsiteY1110" fmla="*/ 51461 h 77962"/>
                <a:gd name="connsiteX1111" fmla="*/ 22695 w 49451"/>
                <a:gd name="connsiteY1111" fmla="*/ 51184 h 77962"/>
                <a:gd name="connsiteX1112" fmla="*/ 22972 w 49451"/>
                <a:gd name="connsiteY1112" fmla="*/ 51184 h 77962"/>
                <a:gd name="connsiteX1113" fmla="*/ 22972 w 49451"/>
                <a:gd name="connsiteY1113" fmla="*/ 50908 h 77962"/>
                <a:gd name="connsiteX1114" fmla="*/ 23248 w 49451"/>
                <a:gd name="connsiteY1114" fmla="*/ 50908 h 77962"/>
                <a:gd name="connsiteX1115" fmla="*/ 23248 w 49451"/>
                <a:gd name="connsiteY1115" fmla="*/ 50632 h 77962"/>
                <a:gd name="connsiteX1116" fmla="*/ 23248 w 49451"/>
                <a:gd name="connsiteY1116" fmla="*/ 50355 h 77962"/>
                <a:gd name="connsiteX1117" fmla="*/ 23524 w 49451"/>
                <a:gd name="connsiteY1117" fmla="*/ 50355 h 77962"/>
                <a:gd name="connsiteX1118" fmla="*/ 23524 w 49451"/>
                <a:gd name="connsiteY1118" fmla="*/ 50078 h 77962"/>
                <a:gd name="connsiteX1119" fmla="*/ 23801 w 49451"/>
                <a:gd name="connsiteY1119" fmla="*/ 50078 h 77962"/>
                <a:gd name="connsiteX1120" fmla="*/ 24077 w 49451"/>
                <a:gd name="connsiteY1120" fmla="*/ 50078 h 77962"/>
                <a:gd name="connsiteX1121" fmla="*/ 24077 w 49451"/>
                <a:gd name="connsiteY1121" fmla="*/ 49802 h 77962"/>
                <a:gd name="connsiteX1122" fmla="*/ 24353 w 49451"/>
                <a:gd name="connsiteY1122" fmla="*/ 49526 h 77962"/>
                <a:gd name="connsiteX1123" fmla="*/ 24353 w 49451"/>
                <a:gd name="connsiteY1123" fmla="*/ 49249 h 77962"/>
                <a:gd name="connsiteX1124" fmla="*/ 24353 w 49451"/>
                <a:gd name="connsiteY1124" fmla="*/ 48973 h 77962"/>
                <a:gd name="connsiteX1125" fmla="*/ 24353 w 49451"/>
                <a:gd name="connsiteY1125" fmla="*/ 48696 h 77962"/>
                <a:gd name="connsiteX1126" fmla="*/ 24077 w 49451"/>
                <a:gd name="connsiteY1126" fmla="*/ 48420 h 77962"/>
                <a:gd name="connsiteX1127" fmla="*/ 24077 w 49451"/>
                <a:gd name="connsiteY1127" fmla="*/ 48143 h 77962"/>
                <a:gd name="connsiteX1128" fmla="*/ 23801 w 49451"/>
                <a:gd name="connsiteY1128" fmla="*/ 48143 h 77962"/>
                <a:gd name="connsiteX1129" fmla="*/ 23524 w 49451"/>
                <a:gd name="connsiteY1129" fmla="*/ 48143 h 77962"/>
                <a:gd name="connsiteX1130" fmla="*/ 23248 w 49451"/>
                <a:gd name="connsiteY1130" fmla="*/ 48143 h 77962"/>
                <a:gd name="connsiteX1131" fmla="*/ 22972 w 49451"/>
                <a:gd name="connsiteY1131" fmla="*/ 48143 h 77962"/>
                <a:gd name="connsiteX1132" fmla="*/ 22695 w 49451"/>
                <a:gd name="connsiteY1132" fmla="*/ 48143 h 77962"/>
                <a:gd name="connsiteX1133" fmla="*/ 22419 w 49451"/>
                <a:gd name="connsiteY1133" fmla="*/ 48143 h 77962"/>
                <a:gd name="connsiteX1134" fmla="*/ 22419 w 49451"/>
                <a:gd name="connsiteY1134" fmla="*/ 48420 h 77962"/>
                <a:gd name="connsiteX1135" fmla="*/ 22143 w 49451"/>
                <a:gd name="connsiteY1135" fmla="*/ 48420 h 77962"/>
                <a:gd name="connsiteX1136" fmla="*/ 21867 w 49451"/>
                <a:gd name="connsiteY1136" fmla="*/ 48420 h 77962"/>
                <a:gd name="connsiteX1137" fmla="*/ 21591 w 49451"/>
                <a:gd name="connsiteY1137" fmla="*/ 48143 h 77962"/>
                <a:gd name="connsiteX1138" fmla="*/ 21314 w 49451"/>
                <a:gd name="connsiteY1138" fmla="*/ 48143 h 77962"/>
                <a:gd name="connsiteX1139" fmla="*/ 21038 w 49451"/>
                <a:gd name="connsiteY1139" fmla="*/ 48143 h 77962"/>
                <a:gd name="connsiteX1140" fmla="*/ 21038 w 49451"/>
                <a:gd name="connsiteY1140" fmla="*/ 47867 h 77962"/>
                <a:gd name="connsiteX1141" fmla="*/ 21038 w 49451"/>
                <a:gd name="connsiteY1141" fmla="*/ 47590 h 77962"/>
                <a:gd name="connsiteX1142" fmla="*/ 20762 w 49451"/>
                <a:gd name="connsiteY1142" fmla="*/ 47590 h 77962"/>
                <a:gd name="connsiteX1143" fmla="*/ 20485 w 49451"/>
                <a:gd name="connsiteY1143" fmla="*/ 47590 h 77962"/>
                <a:gd name="connsiteX1144" fmla="*/ 20485 w 49451"/>
                <a:gd name="connsiteY1144" fmla="*/ 47314 h 77962"/>
                <a:gd name="connsiteX1145" fmla="*/ 20209 w 49451"/>
                <a:gd name="connsiteY1145" fmla="*/ 47314 h 77962"/>
                <a:gd name="connsiteX1146" fmla="*/ 19933 w 49451"/>
                <a:gd name="connsiteY1146" fmla="*/ 47314 h 77962"/>
                <a:gd name="connsiteX1147" fmla="*/ 19657 w 49451"/>
                <a:gd name="connsiteY1147" fmla="*/ 47314 h 77962"/>
                <a:gd name="connsiteX1148" fmla="*/ 19380 w 49451"/>
                <a:gd name="connsiteY1148" fmla="*/ 47314 h 77962"/>
                <a:gd name="connsiteX1149" fmla="*/ 19104 w 49451"/>
                <a:gd name="connsiteY1149" fmla="*/ 47314 h 77962"/>
                <a:gd name="connsiteX1150" fmla="*/ 18828 w 49451"/>
                <a:gd name="connsiteY1150" fmla="*/ 47314 h 77962"/>
                <a:gd name="connsiteX1151" fmla="*/ 18828 w 49451"/>
                <a:gd name="connsiteY1151" fmla="*/ 47037 h 77962"/>
                <a:gd name="connsiteX1152" fmla="*/ 18551 w 49451"/>
                <a:gd name="connsiteY1152" fmla="*/ 47037 h 77962"/>
                <a:gd name="connsiteX1153" fmla="*/ 18275 w 49451"/>
                <a:gd name="connsiteY1153" fmla="*/ 47037 h 77962"/>
                <a:gd name="connsiteX1154" fmla="*/ 17999 w 49451"/>
                <a:gd name="connsiteY1154" fmla="*/ 47037 h 77962"/>
                <a:gd name="connsiteX1155" fmla="*/ 17723 w 49451"/>
                <a:gd name="connsiteY1155" fmla="*/ 47037 h 77962"/>
                <a:gd name="connsiteX1156" fmla="*/ 17447 w 49451"/>
                <a:gd name="connsiteY1156" fmla="*/ 47037 h 77962"/>
                <a:gd name="connsiteX1157" fmla="*/ 17170 w 49451"/>
                <a:gd name="connsiteY1157" fmla="*/ 47037 h 77962"/>
                <a:gd name="connsiteX1158" fmla="*/ 16894 w 49451"/>
                <a:gd name="connsiteY1158" fmla="*/ 47037 h 77962"/>
                <a:gd name="connsiteX1159" fmla="*/ 16618 w 49451"/>
                <a:gd name="connsiteY1159" fmla="*/ 47037 h 77962"/>
                <a:gd name="connsiteX1160" fmla="*/ 16341 w 49451"/>
                <a:gd name="connsiteY1160" fmla="*/ 47037 h 77962"/>
                <a:gd name="connsiteX1161" fmla="*/ 16065 w 49451"/>
                <a:gd name="connsiteY1161" fmla="*/ 47037 h 77962"/>
                <a:gd name="connsiteX1162" fmla="*/ 16065 w 49451"/>
                <a:gd name="connsiteY1162" fmla="*/ 47314 h 77962"/>
                <a:gd name="connsiteX1163" fmla="*/ 15789 w 49451"/>
                <a:gd name="connsiteY1163" fmla="*/ 47314 h 77962"/>
                <a:gd name="connsiteX1164" fmla="*/ 15513 w 49451"/>
                <a:gd name="connsiteY1164" fmla="*/ 47314 h 77962"/>
                <a:gd name="connsiteX1165" fmla="*/ 15236 w 49451"/>
                <a:gd name="connsiteY1165" fmla="*/ 47590 h 77962"/>
                <a:gd name="connsiteX1166" fmla="*/ 14960 w 49451"/>
                <a:gd name="connsiteY1166" fmla="*/ 47590 h 77962"/>
                <a:gd name="connsiteX1167" fmla="*/ 14684 w 49451"/>
                <a:gd name="connsiteY1167" fmla="*/ 47590 h 77962"/>
                <a:gd name="connsiteX1168" fmla="*/ 14684 w 49451"/>
                <a:gd name="connsiteY1168" fmla="*/ 47867 h 77962"/>
                <a:gd name="connsiteX1169" fmla="*/ 14407 w 49451"/>
                <a:gd name="connsiteY1169" fmla="*/ 47867 h 77962"/>
                <a:gd name="connsiteX1170" fmla="*/ 14131 w 49451"/>
                <a:gd name="connsiteY1170" fmla="*/ 47867 h 77962"/>
                <a:gd name="connsiteX1171" fmla="*/ 13855 w 49451"/>
                <a:gd name="connsiteY1171" fmla="*/ 47867 h 77962"/>
                <a:gd name="connsiteX1172" fmla="*/ 13855 w 49451"/>
                <a:gd name="connsiteY1172" fmla="*/ 48143 h 77962"/>
                <a:gd name="connsiteX1173" fmla="*/ 13579 w 49451"/>
                <a:gd name="connsiteY1173" fmla="*/ 48143 h 77962"/>
                <a:gd name="connsiteX1174" fmla="*/ 13303 w 49451"/>
                <a:gd name="connsiteY1174" fmla="*/ 48143 h 77962"/>
                <a:gd name="connsiteX1175" fmla="*/ 13026 w 49451"/>
                <a:gd name="connsiteY1175" fmla="*/ 48143 h 77962"/>
                <a:gd name="connsiteX1176" fmla="*/ 13026 w 49451"/>
                <a:gd name="connsiteY1176" fmla="*/ 48420 h 77962"/>
                <a:gd name="connsiteX1177" fmla="*/ 12750 w 49451"/>
                <a:gd name="connsiteY1177" fmla="*/ 48420 h 77962"/>
                <a:gd name="connsiteX1178" fmla="*/ 12474 w 49451"/>
                <a:gd name="connsiteY1178" fmla="*/ 48420 h 77962"/>
                <a:gd name="connsiteX1179" fmla="*/ 12198 w 49451"/>
                <a:gd name="connsiteY1179" fmla="*/ 48696 h 77962"/>
                <a:gd name="connsiteX1180" fmla="*/ 11921 w 49451"/>
                <a:gd name="connsiteY1180" fmla="*/ 48696 h 77962"/>
                <a:gd name="connsiteX1181" fmla="*/ 11645 w 49451"/>
                <a:gd name="connsiteY1181" fmla="*/ 48696 h 77962"/>
                <a:gd name="connsiteX1182" fmla="*/ 11369 w 49451"/>
                <a:gd name="connsiteY1182" fmla="*/ 48696 h 77962"/>
                <a:gd name="connsiteX1183" fmla="*/ 11092 w 49451"/>
                <a:gd name="connsiteY1183" fmla="*/ 48696 h 77962"/>
                <a:gd name="connsiteX1184" fmla="*/ 10816 w 49451"/>
                <a:gd name="connsiteY1184" fmla="*/ 48696 h 77962"/>
                <a:gd name="connsiteX1185" fmla="*/ 10816 w 49451"/>
                <a:gd name="connsiteY1185" fmla="*/ 48973 h 77962"/>
                <a:gd name="connsiteX1186" fmla="*/ 10540 w 49451"/>
                <a:gd name="connsiteY1186" fmla="*/ 48973 h 77962"/>
                <a:gd name="connsiteX1187" fmla="*/ 10263 w 49451"/>
                <a:gd name="connsiteY1187" fmla="*/ 48973 h 77962"/>
                <a:gd name="connsiteX1188" fmla="*/ 9987 w 49451"/>
                <a:gd name="connsiteY1188" fmla="*/ 48973 h 77962"/>
                <a:gd name="connsiteX1189" fmla="*/ 9711 w 49451"/>
                <a:gd name="connsiteY1189" fmla="*/ 48973 h 77962"/>
                <a:gd name="connsiteX1190" fmla="*/ 9435 w 49451"/>
                <a:gd name="connsiteY1190" fmla="*/ 48973 h 77962"/>
                <a:gd name="connsiteX1191" fmla="*/ 9159 w 49451"/>
                <a:gd name="connsiteY1191" fmla="*/ 48973 h 77962"/>
                <a:gd name="connsiteX1192" fmla="*/ 8882 w 49451"/>
                <a:gd name="connsiteY1192" fmla="*/ 48973 h 77962"/>
                <a:gd name="connsiteX1193" fmla="*/ 8606 w 49451"/>
                <a:gd name="connsiteY1193" fmla="*/ 48973 h 77962"/>
                <a:gd name="connsiteX1194" fmla="*/ 8606 w 49451"/>
                <a:gd name="connsiteY1194" fmla="*/ 49249 h 77962"/>
                <a:gd name="connsiteX1195" fmla="*/ 8330 w 49451"/>
                <a:gd name="connsiteY1195" fmla="*/ 49249 h 77962"/>
                <a:gd name="connsiteX1196" fmla="*/ 8054 w 49451"/>
                <a:gd name="connsiteY1196" fmla="*/ 49249 h 77962"/>
                <a:gd name="connsiteX1197" fmla="*/ 7777 w 49451"/>
                <a:gd name="connsiteY1197" fmla="*/ 49249 h 77962"/>
                <a:gd name="connsiteX1198" fmla="*/ 7501 w 49451"/>
                <a:gd name="connsiteY1198" fmla="*/ 49249 h 77962"/>
                <a:gd name="connsiteX1199" fmla="*/ 7225 w 49451"/>
                <a:gd name="connsiteY1199" fmla="*/ 49249 h 77962"/>
                <a:gd name="connsiteX1200" fmla="*/ 6948 w 49451"/>
                <a:gd name="connsiteY1200" fmla="*/ 49249 h 77962"/>
                <a:gd name="connsiteX1201" fmla="*/ 6672 w 49451"/>
                <a:gd name="connsiteY1201" fmla="*/ 49249 h 77962"/>
                <a:gd name="connsiteX1202" fmla="*/ 6396 w 49451"/>
                <a:gd name="connsiteY1202" fmla="*/ 49249 h 77962"/>
                <a:gd name="connsiteX1203" fmla="*/ 6119 w 49451"/>
                <a:gd name="connsiteY1203" fmla="*/ 49249 h 77962"/>
                <a:gd name="connsiteX1204" fmla="*/ 5843 w 49451"/>
                <a:gd name="connsiteY1204" fmla="*/ 49249 h 77962"/>
                <a:gd name="connsiteX1205" fmla="*/ 5843 w 49451"/>
                <a:gd name="connsiteY1205" fmla="*/ 48973 h 77962"/>
                <a:gd name="connsiteX1206" fmla="*/ 5567 w 49451"/>
                <a:gd name="connsiteY1206" fmla="*/ 48973 h 77962"/>
                <a:gd name="connsiteX1207" fmla="*/ 5291 w 49451"/>
                <a:gd name="connsiteY1207" fmla="*/ 48973 h 77962"/>
                <a:gd name="connsiteX1208" fmla="*/ 5291 w 49451"/>
                <a:gd name="connsiteY1208" fmla="*/ 48696 h 77962"/>
                <a:gd name="connsiteX1209" fmla="*/ 5015 w 49451"/>
                <a:gd name="connsiteY1209" fmla="*/ 48696 h 77962"/>
                <a:gd name="connsiteX1210" fmla="*/ 4738 w 49451"/>
                <a:gd name="connsiteY1210" fmla="*/ 48696 h 77962"/>
                <a:gd name="connsiteX1211" fmla="*/ 4738 w 49451"/>
                <a:gd name="connsiteY1211" fmla="*/ 48420 h 77962"/>
                <a:gd name="connsiteX1212" fmla="*/ 4462 w 49451"/>
                <a:gd name="connsiteY1212" fmla="*/ 48420 h 77962"/>
                <a:gd name="connsiteX1213" fmla="*/ 4462 w 49451"/>
                <a:gd name="connsiteY1213" fmla="*/ 48143 h 77962"/>
                <a:gd name="connsiteX1214" fmla="*/ 4186 w 49451"/>
                <a:gd name="connsiteY1214" fmla="*/ 48143 h 77962"/>
                <a:gd name="connsiteX1215" fmla="*/ 3910 w 49451"/>
                <a:gd name="connsiteY1215" fmla="*/ 47867 h 77962"/>
                <a:gd name="connsiteX1216" fmla="*/ 3633 w 49451"/>
                <a:gd name="connsiteY1216" fmla="*/ 47867 h 77962"/>
                <a:gd name="connsiteX1217" fmla="*/ 3357 w 49451"/>
                <a:gd name="connsiteY1217" fmla="*/ 47867 h 77962"/>
                <a:gd name="connsiteX1218" fmla="*/ 3081 w 49451"/>
                <a:gd name="connsiteY1218" fmla="*/ 47867 h 77962"/>
                <a:gd name="connsiteX1219" fmla="*/ 2804 w 49451"/>
                <a:gd name="connsiteY1219" fmla="*/ 47867 h 77962"/>
                <a:gd name="connsiteX1220" fmla="*/ 2528 w 49451"/>
                <a:gd name="connsiteY1220" fmla="*/ 47867 h 77962"/>
                <a:gd name="connsiteX1221" fmla="*/ 2252 w 49451"/>
                <a:gd name="connsiteY1221" fmla="*/ 47867 h 77962"/>
                <a:gd name="connsiteX1222" fmla="*/ 1976 w 49451"/>
                <a:gd name="connsiteY1222" fmla="*/ 47867 h 77962"/>
                <a:gd name="connsiteX1223" fmla="*/ 1699 w 49451"/>
                <a:gd name="connsiteY1223" fmla="*/ 47867 h 77962"/>
                <a:gd name="connsiteX1224" fmla="*/ 1699 w 49451"/>
                <a:gd name="connsiteY1224" fmla="*/ 47590 h 77962"/>
                <a:gd name="connsiteX1225" fmla="*/ 1423 w 49451"/>
                <a:gd name="connsiteY1225" fmla="*/ 47590 h 77962"/>
                <a:gd name="connsiteX1226" fmla="*/ 1147 w 49451"/>
                <a:gd name="connsiteY1226" fmla="*/ 47590 h 77962"/>
                <a:gd name="connsiteX1227" fmla="*/ 1147 w 49451"/>
                <a:gd name="connsiteY1227" fmla="*/ 47314 h 77962"/>
                <a:gd name="connsiteX1228" fmla="*/ 871 w 49451"/>
                <a:gd name="connsiteY1228" fmla="*/ 47314 h 77962"/>
                <a:gd name="connsiteX1229" fmla="*/ 871 w 49451"/>
                <a:gd name="connsiteY1229" fmla="*/ 47037 h 77962"/>
                <a:gd name="connsiteX1230" fmla="*/ 871 w 49451"/>
                <a:gd name="connsiteY1230" fmla="*/ 46761 h 77962"/>
                <a:gd name="connsiteX1231" fmla="*/ 594 w 49451"/>
                <a:gd name="connsiteY1231" fmla="*/ 46485 h 77962"/>
                <a:gd name="connsiteX1232" fmla="*/ 594 w 49451"/>
                <a:gd name="connsiteY1232" fmla="*/ 46208 h 77962"/>
                <a:gd name="connsiteX1233" fmla="*/ 594 w 49451"/>
                <a:gd name="connsiteY1233" fmla="*/ 45932 h 77962"/>
                <a:gd name="connsiteX1234" fmla="*/ 594 w 49451"/>
                <a:gd name="connsiteY1234" fmla="*/ 45655 h 77962"/>
                <a:gd name="connsiteX1235" fmla="*/ 594 w 49451"/>
                <a:gd name="connsiteY1235" fmla="*/ 45379 h 77962"/>
                <a:gd name="connsiteX1236" fmla="*/ 594 w 49451"/>
                <a:gd name="connsiteY1236" fmla="*/ 45102 h 77962"/>
                <a:gd name="connsiteX1237" fmla="*/ 318 w 49451"/>
                <a:gd name="connsiteY1237" fmla="*/ 45102 h 77962"/>
                <a:gd name="connsiteX1238" fmla="*/ 318 w 49451"/>
                <a:gd name="connsiteY1238" fmla="*/ 44826 h 77962"/>
                <a:gd name="connsiteX1239" fmla="*/ 318 w 49451"/>
                <a:gd name="connsiteY1239" fmla="*/ 44549 h 77962"/>
                <a:gd name="connsiteX1240" fmla="*/ 318 w 49451"/>
                <a:gd name="connsiteY1240" fmla="*/ 44273 h 77962"/>
                <a:gd name="connsiteX1241" fmla="*/ 318 w 49451"/>
                <a:gd name="connsiteY1241" fmla="*/ 43996 h 77962"/>
                <a:gd name="connsiteX1242" fmla="*/ 318 w 49451"/>
                <a:gd name="connsiteY1242" fmla="*/ 43720 h 77962"/>
                <a:gd name="connsiteX1243" fmla="*/ 42 w 49451"/>
                <a:gd name="connsiteY1243" fmla="*/ 43443 h 77962"/>
                <a:gd name="connsiteX1244" fmla="*/ 42 w 49451"/>
                <a:gd name="connsiteY1244" fmla="*/ 43167 h 77962"/>
                <a:gd name="connsiteX1245" fmla="*/ 42 w 49451"/>
                <a:gd name="connsiteY1245" fmla="*/ 42890 h 77962"/>
                <a:gd name="connsiteX1246" fmla="*/ 42 w 49451"/>
                <a:gd name="connsiteY1246" fmla="*/ 42614 h 77962"/>
                <a:gd name="connsiteX1247" fmla="*/ 42 w 49451"/>
                <a:gd name="connsiteY1247" fmla="*/ 42338 h 77962"/>
                <a:gd name="connsiteX1248" fmla="*/ 42 w 49451"/>
                <a:gd name="connsiteY1248" fmla="*/ 42061 h 77962"/>
                <a:gd name="connsiteX1249" fmla="*/ 42 w 49451"/>
                <a:gd name="connsiteY1249" fmla="*/ 41785 h 77962"/>
                <a:gd name="connsiteX1250" fmla="*/ 42 w 49451"/>
                <a:gd name="connsiteY1250" fmla="*/ 41508 h 77962"/>
                <a:gd name="connsiteX1251" fmla="*/ 318 w 49451"/>
                <a:gd name="connsiteY1251" fmla="*/ 41508 h 77962"/>
                <a:gd name="connsiteX1252" fmla="*/ 318 w 49451"/>
                <a:gd name="connsiteY1252" fmla="*/ 41232 h 77962"/>
                <a:gd name="connsiteX1253" fmla="*/ 594 w 49451"/>
                <a:gd name="connsiteY1253" fmla="*/ 41232 h 77962"/>
                <a:gd name="connsiteX1254" fmla="*/ 594 w 49451"/>
                <a:gd name="connsiteY1254" fmla="*/ 40955 h 77962"/>
                <a:gd name="connsiteX1255" fmla="*/ 871 w 49451"/>
                <a:gd name="connsiteY1255" fmla="*/ 40955 h 77962"/>
                <a:gd name="connsiteX1256" fmla="*/ 1147 w 49451"/>
                <a:gd name="connsiteY1256" fmla="*/ 40955 h 77962"/>
                <a:gd name="connsiteX1257" fmla="*/ 1147 w 49451"/>
                <a:gd name="connsiteY1257" fmla="*/ 41232 h 77962"/>
                <a:gd name="connsiteX1258" fmla="*/ 1423 w 49451"/>
                <a:gd name="connsiteY1258" fmla="*/ 41232 h 77962"/>
                <a:gd name="connsiteX1259" fmla="*/ 1423 w 49451"/>
                <a:gd name="connsiteY1259" fmla="*/ 40955 h 77962"/>
                <a:gd name="connsiteX1260" fmla="*/ 1699 w 49451"/>
                <a:gd name="connsiteY1260" fmla="*/ 40955 h 77962"/>
                <a:gd name="connsiteX1261" fmla="*/ 1699 w 49451"/>
                <a:gd name="connsiteY1261" fmla="*/ 40679 h 77962"/>
                <a:gd name="connsiteX1262" fmla="*/ 1699 w 49451"/>
                <a:gd name="connsiteY1262" fmla="*/ 40402 h 77962"/>
                <a:gd name="connsiteX1263" fmla="*/ 1976 w 49451"/>
                <a:gd name="connsiteY1263" fmla="*/ 40402 h 77962"/>
                <a:gd name="connsiteX1264" fmla="*/ 1976 w 49451"/>
                <a:gd name="connsiteY1264" fmla="*/ 40126 h 77962"/>
                <a:gd name="connsiteX1265" fmla="*/ 2252 w 49451"/>
                <a:gd name="connsiteY1265" fmla="*/ 40126 h 77962"/>
                <a:gd name="connsiteX1266" fmla="*/ 2252 w 49451"/>
                <a:gd name="connsiteY1266" fmla="*/ 40402 h 77962"/>
                <a:gd name="connsiteX1267" fmla="*/ 2528 w 49451"/>
                <a:gd name="connsiteY1267" fmla="*/ 40402 h 77962"/>
                <a:gd name="connsiteX1268" fmla="*/ 2804 w 49451"/>
                <a:gd name="connsiteY1268" fmla="*/ 40402 h 77962"/>
                <a:gd name="connsiteX1269" fmla="*/ 3081 w 49451"/>
                <a:gd name="connsiteY1269" fmla="*/ 40402 h 77962"/>
                <a:gd name="connsiteX1270" fmla="*/ 3081 w 49451"/>
                <a:gd name="connsiteY1270" fmla="*/ 40126 h 77962"/>
                <a:gd name="connsiteX1271" fmla="*/ 3081 w 49451"/>
                <a:gd name="connsiteY1271" fmla="*/ 39849 h 77962"/>
                <a:gd name="connsiteX1272" fmla="*/ 3081 w 49451"/>
                <a:gd name="connsiteY1272" fmla="*/ 39849 h 7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</a:cxnLst>
              <a:rect l="l" t="t" r="r" b="b"/>
              <a:pathLst>
                <a:path w="49451" h="77962">
                  <a:moveTo>
                    <a:pt x="3081" y="39849"/>
                  </a:moveTo>
                  <a:lnTo>
                    <a:pt x="3081" y="39573"/>
                  </a:lnTo>
                  <a:lnTo>
                    <a:pt x="3081" y="39296"/>
                  </a:lnTo>
                  <a:lnTo>
                    <a:pt x="3357" y="39020"/>
                  </a:lnTo>
                  <a:lnTo>
                    <a:pt x="3357" y="38744"/>
                  </a:lnTo>
                  <a:lnTo>
                    <a:pt x="3357" y="38467"/>
                  </a:lnTo>
                  <a:lnTo>
                    <a:pt x="3357" y="38191"/>
                  </a:lnTo>
                  <a:lnTo>
                    <a:pt x="3357" y="37914"/>
                  </a:lnTo>
                  <a:lnTo>
                    <a:pt x="3633" y="37914"/>
                  </a:lnTo>
                  <a:lnTo>
                    <a:pt x="3910" y="37914"/>
                  </a:lnTo>
                  <a:lnTo>
                    <a:pt x="4186" y="37914"/>
                  </a:lnTo>
                  <a:lnTo>
                    <a:pt x="4186" y="37638"/>
                  </a:lnTo>
                  <a:lnTo>
                    <a:pt x="4462" y="37638"/>
                  </a:lnTo>
                  <a:lnTo>
                    <a:pt x="4738" y="37638"/>
                  </a:lnTo>
                  <a:lnTo>
                    <a:pt x="4738" y="37361"/>
                  </a:lnTo>
                  <a:lnTo>
                    <a:pt x="5015" y="37361"/>
                  </a:lnTo>
                  <a:lnTo>
                    <a:pt x="5015" y="37085"/>
                  </a:lnTo>
                  <a:lnTo>
                    <a:pt x="5291" y="37085"/>
                  </a:lnTo>
                  <a:lnTo>
                    <a:pt x="5291" y="36808"/>
                  </a:lnTo>
                  <a:lnTo>
                    <a:pt x="5567" y="36808"/>
                  </a:lnTo>
                  <a:lnTo>
                    <a:pt x="5567" y="36532"/>
                  </a:lnTo>
                  <a:lnTo>
                    <a:pt x="5843" y="36532"/>
                  </a:lnTo>
                  <a:lnTo>
                    <a:pt x="5843" y="36255"/>
                  </a:lnTo>
                  <a:lnTo>
                    <a:pt x="6119" y="36255"/>
                  </a:lnTo>
                  <a:lnTo>
                    <a:pt x="6119" y="35979"/>
                  </a:lnTo>
                  <a:lnTo>
                    <a:pt x="6396" y="35979"/>
                  </a:lnTo>
                  <a:lnTo>
                    <a:pt x="6672" y="35979"/>
                  </a:lnTo>
                  <a:lnTo>
                    <a:pt x="6948" y="35979"/>
                  </a:lnTo>
                  <a:lnTo>
                    <a:pt x="6948" y="35703"/>
                  </a:lnTo>
                  <a:lnTo>
                    <a:pt x="7225" y="35703"/>
                  </a:lnTo>
                  <a:lnTo>
                    <a:pt x="7501" y="35703"/>
                  </a:lnTo>
                  <a:lnTo>
                    <a:pt x="7777" y="35703"/>
                  </a:lnTo>
                  <a:lnTo>
                    <a:pt x="7777" y="35426"/>
                  </a:lnTo>
                  <a:lnTo>
                    <a:pt x="8054" y="35426"/>
                  </a:lnTo>
                  <a:lnTo>
                    <a:pt x="8330" y="35426"/>
                  </a:lnTo>
                  <a:lnTo>
                    <a:pt x="8330" y="35149"/>
                  </a:lnTo>
                  <a:lnTo>
                    <a:pt x="8606" y="35149"/>
                  </a:lnTo>
                  <a:lnTo>
                    <a:pt x="8606" y="34873"/>
                  </a:lnTo>
                  <a:lnTo>
                    <a:pt x="8882" y="34873"/>
                  </a:lnTo>
                  <a:lnTo>
                    <a:pt x="9159" y="34597"/>
                  </a:lnTo>
                  <a:lnTo>
                    <a:pt x="9435" y="34597"/>
                  </a:lnTo>
                  <a:lnTo>
                    <a:pt x="9711" y="34597"/>
                  </a:lnTo>
                  <a:lnTo>
                    <a:pt x="9987" y="34597"/>
                  </a:lnTo>
                  <a:lnTo>
                    <a:pt x="9987" y="34320"/>
                  </a:lnTo>
                  <a:lnTo>
                    <a:pt x="10263" y="34320"/>
                  </a:lnTo>
                  <a:lnTo>
                    <a:pt x="10540" y="34320"/>
                  </a:lnTo>
                  <a:lnTo>
                    <a:pt x="10816" y="34320"/>
                  </a:lnTo>
                  <a:lnTo>
                    <a:pt x="11092" y="34320"/>
                  </a:lnTo>
                  <a:lnTo>
                    <a:pt x="11369" y="34320"/>
                  </a:lnTo>
                  <a:lnTo>
                    <a:pt x="11645" y="34320"/>
                  </a:lnTo>
                  <a:lnTo>
                    <a:pt x="11645" y="34044"/>
                  </a:lnTo>
                  <a:lnTo>
                    <a:pt x="11921" y="34044"/>
                  </a:lnTo>
                  <a:lnTo>
                    <a:pt x="12198" y="34044"/>
                  </a:lnTo>
                  <a:lnTo>
                    <a:pt x="12198" y="33767"/>
                  </a:lnTo>
                  <a:lnTo>
                    <a:pt x="12198" y="33491"/>
                  </a:lnTo>
                  <a:lnTo>
                    <a:pt x="12198" y="33214"/>
                  </a:lnTo>
                  <a:lnTo>
                    <a:pt x="12198" y="32938"/>
                  </a:lnTo>
                  <a:lnTo>
                    <a:pt x="12198" y="32661"/>
                  </a:lnTo>
                  <a:lnTo>
                    <a:pt x="11921" y="32661"/>
                  </a:lnTo>
                  <a:lnTo>
                    <a:pt x="11921" y="32385"/>
                  </a:lnTo>
                  <a:lnTo>
                    <a:pt x="11645" y="32385"/>
                  </a:lnTo>
                  <a:lnTo>
                    <a:pt x="11369" y="32108"/>
                  </a:lnTo>
                  <a:lnTo>
                    <a:pt x="11369" y="31832"/>
                  </a:lnTo>
                  <a:lnTo>
                    <a:pt x="11092" y="31832"/>
                  </a:lnTo>
                  <a:lnTo>
                    <a:pt x="11092" y="31556"/>
                  </a:lnTo>
                  <a:lnTo>
                    <a:pt x="11092" y="31279"/>
                  </a:lnTo>
                  <a:lnTo>
                    <a:pt x="11369" y="31279"/>
                  </a:lnTo>
                  <a:lnTo>
                    <a:pt x="11369" y="31002"/>
                  </a:lnTo>
                  <a:lnTo>
                    <a:pt x="11645" y="31002"/>
                  </a:lnTo>
                  <a:lnTo>
                    <a:pt x="11645" y="30726"/>
                  </a:lnTo>
                  <a:lnTo>
                    <a:pt x="11921" y="30726"/>
                  </a:lnTo>
                  <a:lnTo>
                    <a:pt x="11921" y="30450"/>
                  </a:lnTo>
                  <a:lnTo>
                    <a:pt x="12198" y="30450"/>
                  </a:lnTo>
                  <a:lnTo>
                    <a:pt x="12198" y="30173"/>
                  </a:lnTo>
                  <a:lnTo>
                    <a:pt x="12474" y="30173"/>
                  </a:lnTo>
                  <a:lnTo>
                    <a:pt x="12750" y="29897"/>
                  </a:lnTo>
                  <a:lnTo>
                    <a:pt x="12750" y="29620"/>
                  </a:lnTo>
                  <a:lnTo>
                    <a:pt x="13026" y="29620"/>
                  </a:lnTo>
                  <a:lnTo>
                    <a:pt x="13026" y="29344"/>
                  </a:lnTo>
                  <a:lnTo>
                    <a:pt x="13026" y="29067"/>
                  </a:lnTo>
                  <a:lnTo>
                    <a:pt x="13026" y="28791"/>
                  </a:lnTo>
                  <a:lnTo>
                    <a:pt x="13026" y="28515"/>
                  </a:lnTo>
                  <a:lnTo>
                    <a:pt x="12750" y="28515"/>
                  </a:lnTo>
                  <a:lnTo>
                    <a:pt x="12750" y="28238"/>
                  </a:lnTo>
                  <a:lnTo>
                    <a:pt x="12750" y="27961"/>
                  </a:lnTo>
                  <a:lnTo>
                    <a:pt x="13026" y="27961"/>
                  </a:lnTo>
                  <a:lnTo>
                    <a:pt x="13026" y="27685"/>
                  </a:lnTo>
                  <a:lnTo>
                    <a:pt x="13303" y="27685"/>
                  </a:lnTo>
                  <a:lnTo>
                    <a:pt x="13303" y="27409"/>
                  </a:lnTo>
                  <a:lnTo>
                    <a:pt x="13579" y="27409"/>
                  </a:lnTo>
                  <a:lnTo>
                    <a:pt x="13579" y="27132"/>
                  </a:lnTo>
                  <a:lnTo>
                    <a:pt x="13855" y="27132"/>
                  </a:lnTo>
                  <a:lnTo>
                    <a:pt x="13855" y="26855"/>
                  </a:lnTo>
                  <a:lnTo>
                    <a:pt x="14131" y="26855"/>
                  </a:lnTo>
                  <a:lnTo>
                    <a:pt x="14131" y="26579"/>
                  </a:lnTo>
                  <a:lnTo>
                    <a:pt x="14407" y="26579"/>
                  </a:lnTo>
                  <a:lnTo>
                    <a:pt x="14407" y="26303"/>
                  </a:lnTo>
                  <a:lnTo>
                    <a:pt x="14684" y="26303"/>
                  </a:lnTo>
                  <a:lnTo>
                    <a:pt x="14960" y="26026"/>
                  </a:lnTo>
                  <a:lnTo>
                    <a:pt x="15236" y="25473"/>
                  </a:lnTo>
                  <a:lnTo>
                    <a:pt x="15513" y="25197"/>
                  </a:lnTo>
                  <a:lnTo>
                    <a:pt x="15513" y="24920"/>
                  </a:lnTo>
                  <a:lnTo>
                    <a:pt x="15789" y="24920"/>
                  </a:lnTo>
                  <a:lnTo>
                    <a:pt x="16065" y="24644"/>
                  </a:lnTo>
                  <a:lnTo>
                    <a:pt x="16341" y="24368"/>
                  </a:lnTo>
                  <a:lnTo>
                    <a:pt x="16341" y="24091"/>
                  </a:lnTo>
                  <a:lnTo>
                    <a:pt x="16341" y="23814"/>
                  </a:lnTo>
                  <a:lnTo>
                    <a:pt x="16341" y="23538"/>
                  </a:lnTo>
                  <a:lnTo>
                    <a:pt x="16065" y="23538"/>
                  </a:lnTo>
                  <a:lnTo>
                    <a:pt x="16065" y="23262"/>
                  </a:lnTo>
                  <a:lnTo>
                    <a:pt x="15789" y="23262"/>
                  </a:lnTo>
                  <a:lnTo>
                    <a:pt x="15789" y="22985"/>
                  </a:lnTo>
                  <a:lnTo>
                    <a:pt x="15789" y="22709"/>
                  </a:lnTo>
                  <a:lnTo>
                    <a:pt x="16065" y="22709"/>
                  </a:lnTo>
                  <a:lnTo>
                    <a:pt x="16065" y="22432"/>
                  </a:lnTo>
                  <a:lnTo>
                    <a:pt x="16341" y="22432"/>
                  </a:lnTo>
                  <a:lnTo>
                    <a:pt x="16618" y="22432"/>
                  </a:lnTo>
                  <a:lnTo>
                    <a:pt x="16894" y="22432"/>
                  </a:lnTo>
                  <a:lnTo>
                    <a:pt x="16894" y="22156"/>
                  </a:lnTo>
                  <a:lnTo>
                    <a:pt x="17170" y="22156"/>
                  </a:lnTo>
                  <a:lnTo>
                    <a:pt x="17447" y="22156"/>
                  </a:lnTo>
                  <a:lnTo>
                    <a:pt x="17723" y="22432"/>
                  </a:lnTo>
                  <a:lnTo>
                    <a:pt x="17999" y="22432"/>
                  </a:lnTo>
                  <a:lnTo>
                    <a:pt x="17999" y="22709"/>
                  </a:lnTo>
                  <a:lnTo>
                    <a:pt x="18275" y="22709"/>
                  </a:lnTo>
                  <a:lnTo>
                    <a:pt x="18551" y="22709"/>
                  </a:lnTo>
                  <a:lnTo>
                    <a:pt x="18828" y="22709"/>
                  </a:lnTo>
                  <a:lnTo>
                    <a:pt x="19104" y="22709"/>
                  </a:lnTo>
                  <a:lnTo>
                    <a:pt x="19104" y="22432"/>
                  </a:lnTo>
                  <a:lnTo>
                    <a:pt x="19380" y="22432"/>
                  </a:lnTo>
                  <a:lnTo>
                    <a:pt x="19380" y="22156"/>
                  </a:lnTo>
                  <a:lnTo>
                    <a:pt x="19657" y="22156"/>
                  </a:lnTo>
                  <a:lnTo>
                    <a:pt x="19933" y="22156"/>
                  </a:lnTo>
                  <a:lnTo>
                    <a:pt x="20209" y="22156"/>
                  </a:lnTo>
                  <a:lnTo>
                    <a:pt x="20485" y="21879"/>
                  </a:lnTo>
                  <a:lnTo>
                    <a:pt x="20762" y="21879"/>
                  </a:lnTo>
                  <a:lnTo>
                    <a:pt x="21038" y="21879"/>
                  </a:lnTo>
                  <a:lnTo>
                    <a:pt x="21314" y="21879"/>
                  </a:lnTo>
                  <a:lnTo>
                    <a:pt x="21591" y="21603"/>
                  </a:lnTo>
                  <a:lnTo>
                    <a:pt x="21867" y="21603"/>
                  </a:lnTo>
                  <a:lnTo>
                    <a:pt x="22143" y="21603"/>
                  </a:lnTo>
                  <a:lnTo>
                    <a:pt x="22143" y="21326"/>
                  </a:lnTo>
                  <a:lnTo>
                    <a:pt x="22419" y="21326"/>
                  </a:lnTo>
                  <a:lnTo>
                    <a:pt x="22419" y="21050"/>
                  </a:lnTo>
                  <a:lnTo>
                    <a:pt x="22695" y="21050"/>
                  </a:lnTo>
                  <a:lnTo>
                    <a:pt x="22695" y="20773"/>
                  </a:lnTo>
                  <a:lnTo>
                    <a:pt x="22972" y="20497"/>
                  </a:lnTo>
                  <a:lnTo>
                    <a:pt x="22972" y="20221"/>
                  </a:lnTo>
                  <a:lnTo>
                    <a:pt x="23248" y="19944"/>
                  </a:lnTo>
                  <a:lnTo>
                    <a:pt x="23248" y="19667"/>
                  </a:lnTo>
                  <a:lnTo>
                    <a:pt x="23248" y="19391"/>
                  </a:lnTo>
                  <a:lnTo>
                    <a:pt x="23524" y="19391"/>
                  </a:lnTo>
                  <a:lnTo>
                    <a:pt x="23524" y="19115"/>
                  </a:lnTo>
                  <a:lnTo>
                    <a:pt x="23524" y="18838"/>
                  </a:lnTo>
                  <a:lnTo>
                    <a:pt x="23248" y="18838"/>
                  </a:lnTo>
                  <a:lnTo>
                    <a:pt x="23248" y="18562"/>
                  </a:lnTo>
                  <a:lnTo>
                    <a:pt x="23248" y="18285"/>
                  </a:lnTo>
                  <a:lnTo>
                    <a:pt x="22972" y="18285"/>
                  </a:lnTo>
                  <a:lnTo>
                    <a:pt x="22972" y="18009"/>
                  </a:lnTo>
                  <a:lnTo>
                    <a:pt x="22695" y="17732"/>
                  </a:lnTo>
                  <a:lnTo>
                    <a:pt x="22695" y="17456"/>
                  </a:lnTo>
                  <a:lnTo>
                    <a:pt x="22695" y="17179"/>
                  </a:lnTo>
                  <a:lnTo>
                    <a:pt x="22419" y="17179"/>
                  </a:lnTo>
                  <a:lnTo>
                    <a:pt x="22419" y="16903"/>
                  </a:lnTo>
                  <a:lnTo>
                    <a:pt x="22695" y="16903"/>
                  </a:lnTo>
                  <a:lnTo>
                    <a:pt x="22695" y="16626"/>
                  </a:lnTo>
                  <a:lnTo>
                    <a:pt x="22972" y="16903"/>
                  </a:lnTo>
                  <a:lnTo>
                    <a:pt x="22972" y="16626"/>
                  </a:lnTo>
                  <a:lnTo>
                    <a:pt x="23248" y="16626"/>
                  </a:lnTo>
                  <a:lnTo>
                    <a:pt x="23524" y="16626"/>
                  </a:lnTo>
                  <a:lnTo>
                    <a:pt x="23801" y="16626"/>
                  </a:lnTo>
                  <a:lnTo>
                    <a:pt x="23801" y="16350"/>
                  </a:lnTo>
                  <a:lnTo>
                    <a:pt x="23524" y="16074"/>
                  </a:lnTo>
                  <a:lnTo>
                    <a:pt x="23524" y="15797"/>
                  </a:lnTo>
                  <a:lnTo>
                    <a:pt x="23248" y="15797"/>
                  </a:lnTo>
                  <a:lnTo>
                    <a:pt x="23248" y="15521"/>
                  </a:lnTo>
                  <a:lnTo>
                    <a:pt x="23248" y="15244"/>
                  </a:lnTo>
                  <a:lnTo>
                    <a:pt x="23248" y="14968"/>
                  </a:lnTo>
                  <a:lnTo>
                    <a:pt x="23524" y="14968"/>
                  </a:lnTo>
                  <a:lnTo>
                    <a:pt x="23524" y="14691"/>
                  </a:lnTo>
                  <a:lnTo>
                    <a:pt x="23524" y="14415"/>
                  </a:lnTo>
                  <a:lnTo>
                    <a:pt x="23248" y="14415"/>
                  </a:lnTo>
                  <a:lnTo>
                    <a:pt x="22972" y="14138"/>
                  </a:lnTo>
                  <a:lnTo>
                    <a:pt x="22695" y="13862"/>
                  </a:lnTo>
                  <a:lnTo>
                    <a:pt x="22695" y="13585"/>
                  </a:lnTo>
                  <a:lnTo>
                    <a:pt x="22419" y="13585"/>
                  </a:lnTo>
                  <a:lnTo>
                    <a:pt x="22419" y="13309"/>
                  </a:lnTo>
                  <a:lnTo>
                    <a:pt x="22143" y="13309"/>
                  </a:lnTo>
                  <a:lnTo>
                    <a:pt x="21867" y="13309"/>
                  </a:lnTo>
                  <a:lnTo>
                    <a:pt x="21867" y="13032"/>
                  </a:lnTo>
                  <a:lnTo>
                    <a:pt x="21591" y="13032"/>
                  </a:lnTo>
                  <a:lnTo>
                    <a:pt x="21591" y="12756"/>
                  </a:lnTo>
                  <a:lnTo>
                    <a:pt x="21314" y="12756"/>
                  </a:lnTo>
                  <a:lnTo>
                    <a:pt x="21038" y="12756"/>
                  </a:lnTo>
                  <a:lnTo>
                    <a:pt x="21038" y="12480"/>
                  </a:lnTo>
                  <a:lnTo>
                    <a:pt x="20762" y="12480"/>
                  </a:lnTo>
                  <a:lnTo>
                    <a:pt x="20485" y="12480"/>
                  </a:lnTo>
                  <a:lnTo>
                    <a:pt x="20209" y="12203"/>
                  </a:lnTo>
                  <a:lnTo>
                    <a:pt x="19933" y="12203"/>
                  </a:lnTo>
                  <a:lnTo>
                    <a:pt x="19657" y="12203"/>
                  </a:lnTo>
                  <a:lnTo>
                    <a:pt x="19657" y="11927"/>
                  </a:lnTo>
                  <a:lnTo>
                    <a:pt x="19380" y="11927"/>
                  </a:lnTo>
                  <a:lnTo>
                    <a:pt x="19104" y="11927"/>
                  </a:lnTo>
                  <a:lnTo>
                    <a:pt x="19104" y="11650"/>
                  </a:lnTo>
                  <a:lnTo>
                    <a:pt x="18828" y="11650"/>
                  </a:lnTo>
                  <a:lnTo>
                    <a:pt x="18551" y="11374"/>
                  </a:lnTo>
                  <a:lnTo>
                    <a:pt x="18551" y="11097"/>
                  </a:lnTo>
                  <a:lnTo>
                    <a:pt x="18275" y="11097"/>
                  </a:lnTo>
                  <a:lnTo>
                    <a:pt x="18275" y="10821"/>
                  </a:lnTo>
                  <a:lnTo>
                    <a:pt x="18275" y="10544"/>
                  </a:lnTo>
                  <a:lnTo>
                    <a:pt x="17999" y="10268"/>
                  </a:lnTo>
                  <a:lnTo>
                    <a:pt x="17999" y="9991"/>
                  </a:lnTo>
                  <a:lnTo>
                    <a:pt x="17999" y="9715"/>
                  </a:lnTo>
                  <a:lnTo>
                    <a:pt x="17999" y="9438"/>
                  </a:lnTo>
                  <a:lnTo>
                    <a:pt x="18275" y="9162"/>
                  </a:lnTo>
                  <a:lnTo>
                    <a:pt x="18275" y="8885"/>
                  </a:lnTo>
                  <a:lnTo>
                    <a:pt x="18275" y="8609"/>
                  </a:lnTo>
                  <a:lnTo>
                    <a:pt x="17999" y="8333"/>
                  </a:lnTo>
                  <a:lnTo>
                    <a:pt x="17723" y="8056"/>
                  </a:lnTo>
                  <a:lnTo>
                    <a:pt x="17447" y="8056"/>
                  </a:lnTo>
                  <a:lnTo>
                    <a:pt x="17447" y="7780"/>
                  </a:lnTo>
                  <a:lnTo>
                    <a:pt x="17170" y="7780"/>
                  </a:lnTo>
                  <a:lnTo>
                    <a:pt x="16894" y="7780"/>
                  </a:lnTo>
                  <a:lnTo>
                    <a:pt x="16894" y="7503"/>
                  </a:lnTo>
                  <a:lnTo>
                    <a:pt x="16618" y="7503"/>
                  </a:lnTo>
                  <a:lnTo>
                    <a:pt x="16341" y="7503"/>
                  </a:lnTo>
                  <a:lnTo>
                    <a:pt x="16341" y="7780"/>
                  </a:lnTo>
                  <a:lnTo>
                    <a:pt x="16065" y="7780"/>
                  </a:lnTo>
                  <a:lnTo>
                    <a:pt x="15789" y="7780"/>
                  </a:lnTo>
                  <a:lnTo>
                    <a:pt x="15513" y="7780"/>
                  </a:lnTo>
                  <a:lnTo>
                    <a:pt x="15236" y="7780"/>
                  </a:lnTo>
                  <a:lnTo>
                    <a:pt x="14960" y="7780"/>
                  </a:lnTo>
                  <a:lnTo>
                    <a:pt x="14684" y="7780"/>
                  </a:lnTo>
                  <a:lnTo>
                    <a:pt x="14684" y="7503"/>
                  </a:lnTo>
                  <a:lnTo>
                    <a:pt x="14407" y="7503"/>
                  </a:lnTo>
                  <a:lnTo>
                    <a:pt x="14407" y="7227"/>
                  </a:lnTo>
                  <a:lnTo>
                    <a:pt x="14131" y="7227"/>
                  </a:lnTo>
                  <a:lnTo>
                    <a:pt x="14131" y="6950"/>
                  </a:lnTo>
                  <a:lnTo>
                    <a:pt x="14131" y="6674"/>
                  </a:lnTo>
                  <a:lnTo>
                    <a:pt x="13855" y="6674"/>
                  </a:lnTo>
                  <a:lnTo>
                    <a:pt x="13855" y="6397"/>
                  </a:lnTo>
                  <a:lnTo>
                    <a:pt x="13855" y="6121"/>
                  </a:lnTo>
                  <a:lnTo>
                    <a:pt x="13579" y="6121"/>
                  </a:lnTo>
                  <a:lnTo>
                    <a:pt x="13303" y="6121"/>
                  </a:lnTo>
                  <a:lnTo>
                    <a:pt x="13303" y="6397"/>
                  </a:lnTo>
                  <a:lnTo>
                    <a:pt x="13303" y="6674"/>
                  </a:lnTo>
                  <a:lnTo>
                    <a:pt x="13303" y="6950"/>
                  </a:lnTo>
                  <a:lnTo>
                    <a:pt x="13303" y="7227"/>
                  </a:lnTo>
                  <a:lnTo>
                    <a:pt x="13026" y="7227"/>
                  </a:lnTo>
                  <a:lnTo>
                    <a:pt x="12750" y="7227"/>
                  </a:lnTo>
                  <a:lnTo>
                    <a:pt x="12750" y="6950"/>
                  </a:lnTo>
                  <a:lnTo>
                    <a:pt x="12750" y="6674"/>
                  </a:lnTo>
                  <a:lnTo>
                    <a:pt x="12750" y="6397"/>
                  </a:lnTo>
                  <a:lnTo>
                    <a:pt x="12750" y="6121"/>
                  </a:lnTo>
                  <a:lnTo>
                    <a:pt x="13026" y="6121"/>
                  </a:lnTo>
                  <a:lnTo>
                    <a:pt x="13026" y="5844"/>
                  </a:lnTo>
                  <a:lnTo>
                    <a:pt x="13026" y="5568"/>
                  </a:lnTo>
                  <a:lnTo>
                    <a:pt x="13026" y="5292"/>
                  </a:lnTo>
                  <a:lnTo>
                    <a:pt x="13303" y="5292"/>
                  </a:lnTo>
                  <a:lnTo>
                    <a:pt x="13303" y="5015"/>
                  </a:lnTo>
                  <a:lnTo>
                    <a:pt x="13303" y="4738"/>
                  </a:lnTo>
                  <a:lnTo>
                    <a:pt x="13579" y="4462"/>
                  </a:lnTo>
                  <a:lnTo>
                    <a:pt x="13579" y="4186"/>
                  </a:lnTo>
                  <a:lnTo>
                    <a:pt x="13855" y="4186"/>
                  </a:lnTo>
                  <a:lnTo>
                    <a:pt x="14131" y="4186"/>
                  </a:lnTo>
                  <a:lnTo>
                    <a:pt x="14407" y="3909"/>
                  </a:lnTo>
                  <a:lnTo>
                    <a:pt x="14684" y="3909"/>
                  </a:lnTo>
                  <a:lnTo>
                    <a:pt x="14960" y="3909"/>
                  </a:lnTo>
                  <a:lnTo>
                    <a:pt x="14960" y="4186"/>
                  </a:lnTo>
                  <a:lnTo>
                    <a:pt x="15236" y="4186"/>
                  </a:lnTo>
                  <a:lnTo>
                    <a:pt x="15513" y="4186"/>
                  </a:lnTo>
                  <a:lnTo>
                    <a:pt x="15789" y="4186"/>
                  </a:lnTo>
                  <a:lnTo>
                    <a:pt x="15789" y="4462"/>
                  </a:lnTo>
                  <a:lnTo>
                    <a:pt x="16065" y="4462"/>
                  </a:lnTo>
                  <a:lnTo>
                    <a:pt x="16341" y="4462"/>
                  </a:lnTo>
                  <a:lnTo>
                    <a:pt x="16341" y="4738"/>
                  </a:lnTo>
                  <a:lnTo>
                    <a:pt x="16618" y="4738"/>
                  </a:lnTo>
                  <a:lnTo>
                    <a:pt x="16618" y="5015"/>
                  </a:lnTo>
                  <a:lnTo>
                    <a:pt x="16894" y="5015"/>
                  </a:lnTo>
                  <a:lnTo>
                    <a:pt x="16894" y="5292"/>
                  </a:lnTo>
                  <a:lnTo>
                    <a:pt x="17170" y="5292"/>
                  </a:lnTo>
                  <a:lnTo>
                    <a:pt x="17170" y="5568"/>
                  </a:lnTo>
                  <a:lnTo>
                    <a:pt x="17447" y="5568"/>
                  </a:lnTo>
                  <a:lnTo>
                    <a:pt x="17447" y="5844"/>
                  </a:lnTo>
                  <a:lnTo>
                    <a:pt x="17723" y="6121"/>
                  </a:lnTo>
                  <a:lnTo>
                    <a:pt x="17723" y="6397"/>
                  </a:lnTo>
                  <a:lnTo>
                    <a:pt x="17999" y="6397"/>
                  </a:lnTo>
                  <a:lnTo>
                    <a:pt x="17999" y="6674"/>
                  </a:lnTo>
                  <a:lnTo>
                    <a:pt x="18275" y="6674"/>
                  </a:lnTo>
                  <a:lnTo>
                    <a:pt x="18275" y="6397"/>
                  </a:lnTo>
                  <a:lnTo>
                    <a:pt x="18551" y="6397"/>
                  </a:lnTo>
                  <a:lnTo>
                    <a:pt x="18551" y="6121"/>
                  </a:lnTo>
                  <a:lnTo>
                    <a:pt x="18828" y="6121"/>
                  </a:lnTo>
                  <a:lnTo>
                    <a:pt x="19104" y="6121"/>
                  </a:lnTo>
                  <a:lnTo>
                    <a:pt x="19104" y="5844"/>
                  </a:lnTo>
                  <a:lnTo>
                    <a:pt x="19380" y="5844"/>
                  </a:lnTo>
                  <a:lnTo>
                    <a:pt x="19657" y="5844"/>
                  </a:lnTo>
                  <a:lnTo>
                    <a:pt x="19933" y="5568"/>
                  </a:lnTo>
                  <a:lnTo>
                    <a:pt x="20209" y="5568"/>
                  </a:lnTo>
                  <a:lnTo>
                    <a:pt x="20485" y="5568"/>
                  </a:lnTo>
                  <a:lnTo>
                    <a:pt x="20485" y="5292"/>
                  </a:lnTo>
                  <a:lnTo>
                    <a:pt x="20762" y="5292"/>
                  </a:lnTo>
                  <a:lnTo>
                    <a:pt x="21038" y="5292"/>
                  </a:lnTo>
                  <a:lnTo>
                    <a:pt x="21314" y="5292"/>
                  </a:lnTo>
                  <a:lnTo>
                    <a:pt x="21591" y="5292"/>
                  </a:lnTo>
                  <a:lnTo>
                    <a:pt x="21867" y="5292"/>
                  </a:lnTo>
                  <a:lnTo>
                    <a:pt x="22143" y="5292"/>
                  </a:lnTo>
                  <a:lnTo>
                    <a:pt x="22419" y="5015"/>
                  </a:lnTo>
                  <a:lnTo>
                    <a:pt x="22695" y="5015"/>
                  </a:lnTo>
                  <a:lnTo>
                    <a:pt x="22695" y="4738"/>
                  </a:lnTo>
                  <a:lnTo>
                    <a:pt x="22695" y="5015"/>
                  </a:lnTo>
                  <a:lnTo>
                    <a:pt x="22695" y="5292"/>
                  </a:lnTo>
                  <a:lnTo>
                    <a:pt x="22972" y="5292"/>
                  </a:lnTo>
                  <a:lnTo>
                    <a:pt x="22972" y="5568"/>
                  </a:lnTo>
                  <a:lnTo>
                    <a:pt x="23248" y="5568"/>
                  </a:lnTo>
                  <a:lnTo>
                    <a:pt x="23248" y="5844"/>
                  </a:lnTo>
                  <a:lnTo>
                    <a:pt x="23524" y="5844"/>
                  </a:lnTo>
                  <a:lnTo>
                    <a:pt x="23801" y="5844"/>
                  </a:lnTo>
                  <a:lnTo>
                    <a:pt x="24077" y="5844"/>
                  </a:lnTo>
                  <a:lnTo>
                    <a:pt x="24353" y="5844"/>
                  </a:lnTo>
                  <a:lnTo>
                    <a:pt x="24629" y="5844"/>
                  </a:lnTo>
                  <a:lnTo>
                    <a:pt x="24906" y="5844"/>
                  </a:lnTo>
                  <a:lnTo>
                    <a:pt x="25182" y="5844"/>
                  </a:lnTo>
                  <a:lnTo>
                    <a:pt x="25182" y="5568"/>
                  </a:lnTo>
                  <a:lnTo>
                    <a:pt x="25458" y="5568"/>
                  </a:lnTo>
                  <a:lnTo>
                    <a:pt x="25735" y="5568"/>
                  </a:lnTo>
                  <a:lnTo>
                    <a:pt x="26011" y="5568"/>
                  </a:lnTo>
                  <a:lnTo>
                    <a:pt x="26287" y="5568"/>
                  </a:lnTo>
                  <a:lnTo>
                    <a:pt x="26563" y="5568"/>
                  </a:lnTo>
                  <a:lnTo>
                    <a:pt x="26839" y="5568"/>
                  </a:lnTo>
                  <a:lnTo>
                    <a:pt x="27116" y="5568"/>
                  </a:lnTo>
                  <a:lnTo>
                    <a:pt x="27392" y="5568"/>
                  </a:lnTo>
                  <a:lnTo>
                    <a:pt x="27668" y="5568"/>
                  </a:lnTo>
                  <a:lnTo>
                    <a:pt x="27668" y="5844"/>
                  </a:lnTo>
                  <a:lnTo>
                    <a:pt x="27944" y="5844"/>
                  </a:lnTo>
                  <a:lnTo>
                    <a:pt x="27944" y="6121"/>
                  </a:lnTo>
                  <a:lnTo>
                    <a:pt x="27944" y="6397"/>
                  </a:lnTo>
                  <a:lnTo>
                    <a:pt x="28221" y="6674"/>
                  </a:lnTo>
                  <a:lnTo>
                    <a:pt x="28497" y="6674"/>
                  </a:lnTo>
                  <a:lnTo>
                    <a:pt x="28497" y="6397"/>
                  </a:lnTo>
                  <a:lnTo>
                    <a:pt x="28773" y="6397"/>
                  </a:lnTo>
                  <a:lnTo>
                    <a:pt x="29050" y="6397"/>
                  </a:lnTo>
                  <a:lnTo>
                    <a:pt x="29326" y="6121"/>
                  </a:lnTo>
                  <a:lnTo>
                    <a:pt x="29326" y="5844"/>
                  </a:lnTo>
                  <a:lnTo>
                    <a:pt x="29326" y="5568"/>
                  </a:lnTo>
                  <a:lnTo>
                    <a:pt x="29326" y="5292"/>
                  </a:lnTo>
                  <a:lnTo>
                    <a:pt x="29602" y="5292"/>
                  </a:lnTo>
                  <a:lnTo>
                    <a:pt x="29879" y="5292"/>
                  </a:lnTo>
                  <a:lnTo>
                    <a:pt x="30155" y="5292"/>
                  </a:lnTo>
                  <a:lnTo>
                    <a:pt x="30431" y="5292"/>
                  </a:lnTo>
                  <a:lnTo>
                    <a:pt x="30707" y="5292"/>
                  </a:lnTo>
                  <a:lnTo>
                    <a:pt x="30983" y="5292"/>
                  </a:lnTo>
                  <a:lnTo>
                    <a:pt x="30983" y="5568"/>
                  </a:lnTo>
                  <a:lnTo>
                    <a:pt x="30983" y="5844"/>
                  </a:lnTo>
                  <a:lnTo>
                    <a:pt x="30983" y="6121"/>
                  </a:lnTo>
                  <a:lnTo>
                    <a:pt x="31260" y="6121"/>
                  </a:lnTo>
                  <a:lnTo>
                    <a:pt x="31536" y="6121"/>
                  </a:lnTo>
                  <a:lnTo>
                    <a:pt x="31812" y="6121"/>
                  </a:lnTo>
                  <a:lnTo>
                    <a:pt x="31812" y="5844"/>
                  </a:lnTo>
                  <a:lnTo>
                    <a:pt x="32088" y="5844"/>
                  </a:lnTo>
                  <a:lnTo>
                    <a:pt x="32088" y="5568"/>
                  </a:lnTo>
                  <a:lnTo>
                    <a:pt x="32365" y="5568"/>
                  </a:lnTo>
                  <a:lnTo>
                    <a:pt x="32365" y="5292"/>
                  </a:lnTo>
                  <a:lnTo>
                    <a:pt x="32641" y="5292"/>
                  </a:lnTo>
                  <a:lnTo>
                    <a:pt x="32641" y="5015"/>
                  </a:lnTo>
                  <a:lnTo>
                    <a:pt x="32641" y="4738"/>
                  </a:lnTo>
                  <a:lnTo>
                    <a:pt x="32917" y="4462"/>
                  </a:lnTo>
                  <a:lnTo>
                    <a:pt x="33194" y="4462"/>
                  </a:lnTo>
                  <a:lnTo>
                    <a:pt x="33194" y="4738"/>
                  </a:lnTo>
                  <a:lnTo>
                    <a:pt x="33470" y="4738"/>
                  </a:lnTo>
                  <a:lnTo>
                    <a:pt x="33746" y="4738"/>
                  </a:lnTo>
                  <a:lnTo>
                    <a:pt x="34023" y="4738"/>
                  </a:lnTo>
                  <a:lnTo>
                    <a:pt x="34023" y="4462"/>
                  </a:lnTo>
                  <a:lnTo>
                    <a:pt x="34299" y="4462"/>
                  </a:lnTo>
                  <a:lnTo>
                    <a:pt x="34575" y="4462"/>
                  </a:lnTo>
                  <a:lnTo>
                    <a:pt x="34851" y="4462"/>
                  </a:lnTo>
                  <a:lnTo>
                    <a:pt x="35127" y="4462"/>
                  </a:lnTo>
                  <a:lnTo>
                    <a:pt x="35404" y="4462"/>
                  </a:lnTo>
                  <a:lnTo>
                    <a:pt x="35404" y="4186"/>
                  </a:lnTo>
                  <a:lnTo>
                    <a:pt x="35404" y="3909"/>
                  </a:lnTo>
                  <a:lnTo>
                    <a:pt x="35127" y="3909"/>
                  </a:lnTo>
                  <a:lnTo>
                    <a:pt x="35127" y="3633"/>
                  </a:lnTo>
                  <a:lnTo>
                    <a:pt x="34851" y="3633"/>
                  </a:lnTo>
                  <a:lnTo>
                    <a:pt x="34851" y="3356"/>
                  </a:lnTo>
                  <a:lnTo>
                    <a:pt x="34851" y="3080"/>
                  </a:lnTo>
                  <a:lnTo>
                    <a:pt x="35127" y="3080"/>
                  </a:lnTo>
                  <a:lnTo>
                    <a:pt x="35127" y="2803"/>
                  </a:lnTo>
                  <a:lnTo>
                    <a:pt x="35404" y="2803"/>
                  </a:lnTo>
                  <a:lnTo>
                    <a:pt x="35680" y="2803"/>
                  </a:lnTo>
                  <a:lnTo>
                    <a:pt x="35680" y="2527"/>
                  </a:lnTo>
                  <a:lnTo>
                    <a:pt x="35956" y="2250"/>
                  </a:lnTo>
                  <a:lnTo>
                    <a:pt x="35956" y="1974"/>
                  </a:lnTo>
                  <a:lnTo>
                    <a:pt x="35956" y="1697"/>
                  </a:lnTo>
                  <a:lnTo>
                    <a:pt x="36232" y="1697"/>
                  </a:lnTo>
                  <a:lnTo>
                    <a:pt x="36232" y="1421"/>
                  </a:lnTo>
                  <a:lnTo>
                    <a:pt x="36509" y="1421"/>
                  </a:lnTo>
                  <a:lnTo>
                    <a:pt x="36509" y="1145"/>
                  </a:lnTo>
                  <a:lnTo>
                    <a:pt x="36785" y="1145"/>
                  </a:lnTo>
                  <a:lnTo>
                    <a:pt x="36785" y="868"/>
                  </a:lnTo>
                  <a:lnTo>
                    <a:pt x="37061" y="868"/>
                  </a:lnTo>
                  <a:lnTo>
                    <a:pt x="37338" y="868"/>
                  </a:lnTo>
                  <a:lnTo>
                    <a:pt x="37338" y="591"/>
                  </a:lnTo>
                  <a:lnTo>
                    <a:pt x="37614" y="591"/>
                  </a:lnTo>
                  <a:lnTo>
                    <a:pt x="37890" y="591"/>
                  </a:lnTo>
                  <a:lnTo>
                    <a:pt x="37890" y="315"/>
                  </a:lnTo>
                  <a:lnTo>
                    <a:pt x="38166" y="315"/>
                  </a:lnTo>
                  <a:lnTo>
                    <a:pt x="38443" y="315"/>
                  </a:lnTo>
                  <a:lnTo>
                    <a:pt x="38443" y="39"/>
                  </a:lnTo>
                  <a:lnTo>
                    <a:pt x="38719" y="39"/>
                  </a:lnTo>
                  <a:lnTo>
                    <a:pt x="38995" y="39"/>
                  </a:lnTo>
                  <a:lnTo>
                    <a:pt x="39271" y="39"/>
                  </a:lnTo>
                  <a:lnTo>
                    <a:pt x="39271" y="315"/>
                  </a:lnTo>
                  <a:lnTo>
                    <a:pt x="39548" y="315"/>
                  </a:lnTo>
                  <a:lnTo>
                    <a:pt x="39548" y="591"/>
                  </a:lnTo>
                  <a:lnTo>
                    <a:pt x="39824" y="591"/>
                  </a:lnTo>
                  <a:lnTo>
                    <a:pt x="39824" y="868"/>
                  </a:lnTo>
                  <a:lnTo>
                    <a:pt x="40100" y="868"/>
                  </a:lnTo>
                  <a:lnTo>
                    <a:pt x="40100" y="1145"/>
                  </a:lnTo>
                  <a:lnTo>
                    <a:pt x="40376" y="1145"/>
                  </a:lnTo>
                  <a:lnTo>
                    <a:pt x="40376" y="1421"/>
                  </a:lnTo>
                  <a:lnTo>
                    <a:pt x="40653" y="1421"/>
                  </a:lnTo>
                  <a:lnTo>
                    <a:pt x="40653" y="1697"/>
                  </a:lnTo>
                  <a:lnTo>
                    <a:pt x="40653" y="1974"/>
                  </a:lnTo>
                  <a:lnTo>
                    <a:pt x="40929" y="1974"/>
                  </a:lnTo>
                  <a:lnTo>
                    <a:pt x="40929" y="2250"/>
                  </a:lnTo>
                  <a:lnTo>
                    <a:pt x="40929" y="2527"/>
                  </a:lnTo>
                  <a:lnTo>
                    <a:pt x="41205" y="2527"/>
                  </a:lnTo>
                  <a:lnTo>
                    <a:pt x="41205" y="2803"/>
                  </a:lnTo>
                  <a:lnTo>
                    <a:pt x="41482" y="3080"/>
                  </a:lnTo>
                  <a:lnTo>
                    <a:pt x="41758" y="3080"/>
                  </a:lnTo>
                  <a:lnTo>
                    <a:pt x="42034" y="3080"/>
                  </a:lnTo>
                  <a:lnTo>
                    <a:pt x="42310" y="3080"/>
                  </a:lnTo>
                  <a:lnTo>
                    <a:pt x="42587" y="3080"/>
                  </a:lnTo>
                  <a:lnTo>
                    <a:pt x="42587" y="3356"/>
                  </a:lnTo>
                  <a:lnTo>
                    <a:pt x="42863" y="3356"/>
                  </a:lnTo>
                  <a:lnTo>
                    <a:pt x="43139" y="3356"/>
                  </a:lnTo>
                  <a:lnTo>
                    <a:pt x="43415" y="3356"/>
                  </a:lnTo>
                  <a:lnTo>
                    <a:pt x="43415" y="3633"/>
                  </a:lnTo>
                  <a:lnTo>
                    <a:pt x="43692" y="3633"/>
                  </a:lnTo>
                  <a:lnTo>
                    <a:pt x="43692" y="3909"/>
                  </a:lnTo>
                  <a:lnTo>
                    <a:pt x="43968" y="3909"/>
                  </a:lnTo>
                  <a:lnTo>
                    <a:pt x="43968" y="4186"/>
                  </a:lnTo>
                  <a:lnTo>
                    <a:pt x="43968" y="4462"/>
                  </a:lnTo>
                  <a:lnTo>
                    <a:pt x="44244" y="4462"/>
                  </a:lnTo>
                  <a:lnTo>
                    <a:pt x="44244" y="4738"/>
                  </a:lnTo>
                  <a:lnTo>
                    <a:pt x="44244" y="5015"/>
                  </a:lnTo>
                  <a:lnTo>
                    <a:pt x="44520" y="5292"/>
                  </a:lnTo>
                  <a:lnTo>
                    <a:pt x="44797" y="5568"/>
                  </a:lnTo>
                  <a:lnTo>
                    <a:pt x="44797" y="5844"/>
                  </a:lnTo>
                  <a:lnTo>
                    <a:pt x="45073" y="5844"/>
                  </a:lnTo>
                  <a:lnTo>
                    <a:pt x="45073" y="6121"/>
                  </a:lnTo>
                  <a:lnTo>
                    <a:pt x="45349" y="6397"/>
                  </a:lnTo>
                  <a:lnTo>
                    <a:pt x="45073" y="6397"/>
                  </a:lnTo>
                  <a:lnTo>
                    <a:pt x="45073" y="6674"/>
                  </a:lnTo>
                  <a:lnTo>
                    <a:pt x="45073" y="6950"/>
                  </a:lnTo>
                  <a:lnTo>
                    <a:pt x="45073" y="7227"/>
                  </a:lnTo>
                  <a:lnTo>
                    <a:pt x="44797" y="7227"/>
                  </a:lnTo>
                  <a:lnTo>
                    <a:pt x="44797" y="7503"/>
                  </a:lnTo>
                  <a:lnTo>
                    <a:pt x="44520" y="7503"/>
                  </a:lnTo>
                  <a:lnTo>
                    <a:pt x="44520" y="7780"/>
                  </a:lnTo>
                  <a:lnTo>
                    <a:pt x="44244" y="7780"/>
                  </a:lnTo>
                  <a:lnTo>
                    <a:pt x="44244" y="8056"/>
                  </a:lnTo>
                  <a:lnTo>
                    <a:pt x="43968" y="8056"/>
                  </a:lnTo>
                  <a:lnTo>
                    <a:pt x="43968" y="8333"/>
                  </a:lnTo>
                  <a:lnTo>
                    <a:pt x="43692" y="8609"/>
                  </a:lnTo>
                  <a:lnTo>
                    <a:pt x="43692" y="8885"/>
                  </a:lnTo>
                  <a:lnTo>
                    <a:pt x="43692" y="9162"/>
                  </a:lnTo>
                  <a:lnTo>
                    <a:pt x="43692" y="9438"/>
                  </a:lnTo>
                  <a:lnTo>
                    <a:pt x="43692" y="9715"/>
                  </a:lnTo>
                  <a:lnTo>
                    <a:pt x="43415" y="9715"/>
                  </a:lnTo>
                  <a:lnTo>
                    <a:pt x="43415" y="9991"/>
                  </a:lnTo>
                  <a:lnTo>
                    <a:pt x="43415" y="10268"/>
                  </a:lnTo>
                  <a:lnTo>
                    <a:pt x="43415" y="10544"/>
                  </a:lnTo>
                  <a:lnTo>
                    <a:pt x="43139" y="10544"/>
                  </a:lnTo>
                  <a:lnTo>
                    <a:pt x="43139" y="10821"/>
                  </a:lnTo>
                  <a:lnTo>
                    <a:pt x="43139" y="11097"/>
                  </a:lnTo>
                  <a:lnTo>
                    <a:pt x="42863" y="11097"/>
                  </a:lnTo>
                  <a:lnTo>
                    <a:pt x="42863" y="11374"/>
                  </a:lnTo>
                  <a:lnTo>
                    <a:pt x="42587" y="11374"/>
                  </a:lnTo>
                  <a:lnTo>
                    <a:pt x="42310" y="11374"/>
                  </a:lnTo>
                  <a:lnTo>
                    <a:pt x="42034" y="11374"/>
                  </a:lnTo>
                  <a:lnTo>
                    <a:pt x="41758" y="11374"/>
                  </a:lnTo>
                  <a:lnTo>
                    <a:pt x="41758" y="11097"/>
                  </a:lnTo>
                  <a:lnTo>
                    <a:pt x="41482" y="11097"/>
                  </a:lnTo>
                  <a:lnTo>
                    <a:pt x="41482" y="10821"/>
                  </a:lnTo>
                  <a:lnTo>
                    <a:pt x="41205" y="10544"/>
                  </a:lnTo>
                  <a:lnTo>
                    <a:pt x="41205" y="10268"/>
                  </a:lnTo>
                  <a:lnTo>
                    <a:pt x="40929" y="10268"/>
                  </a:lnTo>
                  <a:lnTo>
                    <a:pt x="40929" y="10544"/>
                  </a:lnTo>
                  <a:lnTo>
                    <a:pt x="40653" y="10544"/>
                  </a:lnTo>
                  <a:lnTo>
                    <a:pt x="40653" y="10821"/>
                  </a:lnTo>
                  <a:lnTo>
                    <a:pt x="40929" y="10821"/>
                  </a:lnTo>
                  <a:lnTo>
                    <a:pt x="40653" y="10821"/>
                  </a:lnTo>
                  <a:lnTo>
                    <a:pt x="40653" y="11097"/>
                  </a:lnTo>
                  <a:lnTo>
                    <a:pt x="40376" y="11097"/>
                  </a:lnTo>
                  <a:lnTo>
                    <a:pt x="40100" y="11097"/>
                  </a:lnTo>
                  <a:lnTo>
                    <a:pt x="40100" y="11374"/>
                  </a:lnTo>
                  <a:lnTo>
                    <a:pt x="40100" y="11650"/>
                  </a:lnTo>
                  <a:lnTo>
                    <a:pt x="39824" y="11927"/>
                  </a:lnTo>
                  <a:lnTo>
                    <a:pt x="39548" y="11927"/>
                  </a:lnTo>
                  <a:lnTo>
                    <a:pt x="39548" y="12203"/>
                  </a:lnTo>
                  <a:lnTo>
                    <a:pt x="39271" y="12203"/>
                  </a:lnTo>
                  <a:lnTo>
                    <a:pt x="39271" y="12480"/>
                  </a:lnTo>
                  <a:lnTo>
                    <a:pt x="39271" y="12756"/>
                  </a:lnTo>
                  <a:lnTo>
                    <a:pt x="39271" y="13032"/>
                  </a:lnTo>
                  <a:lnTo>
                    <a:pt x="39271" y="13309"/>
                  </a:lnTo>
                  <a:lnTo>
                    <a:pt x="38995" y="13309"/>
                  </a:lnTo>
                  <a:lnTo>
                    <a:pt x="38995" y="13585"/>
                  </a:lnTo>
                  <a:lnTo>
                    <a:pt x="38719" y="13585"/>
                  </a:lnTo>
                  <a:lnTo>
                    <a:pt x="38719" y="13862"/>
                  </a:lnTo>
                  <a:lnTo>
                    <a:pt x="38719" y="14138"/>
                  </a:lnTo>
                  <a:lnTo>
                    <a:pt x="38443" y="14138"/>
                  </a:lnTo>
                  <a:lnTo>
                    <a:pt x="38443" y="14415"/>
                  </a:lnTo>
                  <a:lnTo>
                    <a:pt x="38443" y="14691"/>
                  </a:lnTo>
                  <a:lnTo>
                    <a:pt x="38443" y="14968"/>
                  </a:lnTo>
                  <a:lnTo>
                    <a:pt x="38443" y="15244"/>
                  </a:lnTo>
                  <a:lnTo>
                    <a:pt x="38719" y="15244"/>
                  </a:lnTo>
                  <a:lnTo>
                    <a:pt x="38719" y="15521"/>
                  </a:lnTo>
                  <a:lnTo>
                    <a:pt x="38995" y="15521"/>
                  </a:lnTo>
                  <a:lnTo>
                    <a:pt x="38995" y="15797"/>
                  </a:lnTo>
                  <a:lnTo>
                    <a:pt x="38719" y="15797"/>
                  </a:lnTo>
                  <a:lnTo>
                    <a:pt x="38719" y="16074"/>
                  </a:lnTo>
                  <a:lnTo>
                    <a:pt x="38443" y="16074"/>
                  </a:lnTo>
                  <a:lnTo>
                    <a:pt x="38443" y="16350"/>
                  </a:lnTo>
                  <a:lnTo>
                    <a:pt x="38719" y="16350"/>
                  </a:lnTo>
                  <a:lnTo>
                    <a:pt x="38719" y="16626"/>
                  </a:lnTo>
                  <a:lnTo>
                    <a:pt x="38719" y="16903"/>
                  </a:lnTo>
                  <a:lnTo>
                    <a:pt x="38719" y="17179"/>
                  </a:lnTo>
                  <a:lnTo>
                    <a:pt x="38443" y="17456"/>
                  </a:lnTo>
                  <a:lnTo>
                    <a:pt x="38443" y="17732"/>
                  </a:lnTo>
                  <a:lnTo>
                    <a:pt x="38166" y="17732"/>
                  </a:lnTo>
                  <a:lnTo>
                    <a:pt x="38166" y="18009"/>
                  </a:lnTo>
                  <a:lnTo>
                    <a:pt x="37890" y="18009"/>
                  </a:lnTo>
                  <a:lnTo>
                    <a:pt x="37614" y="18009"/>
                  </a:lnTo>
                  <a:lnTo>
                    <a:pt x="37614" y="18285"/>
                  </a:lnTo>
                  <a:lnTo>
                    <a:pt x="37614" y="18562"/>
                  </a:lnTo>
                  <a:lnTo>
                    <a:pt x="37614" y="18838"/>
                  </a:lnTo>
                  <a:lnTo>
                    <a:pt x="37338" y="19115"/>
                  </a:lnTo>
                  <a:lnTo>
                    <a:pt x="37338" y="19391"/>
                  </a:lnTo>
                  <a:lnTo>
                    <a:pt x="37061" y="19391"/>
                  </a:lnTo>
                  <a:lnTo>
                    <a:pt x="37061" y="19667"/>
                  </a:lnTo>
                  <a:lnTo>
                    <a:pt x="37061" y="19944"/>
                  </a:lnTo>
                  <a:lnTo>
                    <a:pt x="37061" y="20221"/>
                  </a:lnTo>
                  <a:lnTo>
                    <a:pt x="37061" y="20497"/>
                  </a:lnTo>
                  <a:lnTo>
                    <a:pt x="37061" y="20773"/>
                  </a:lnTo>
                  <a:lnTo>
                    <a:pt x="36785" y="20773"/>
                  </a:lnTo>
                  <a:lnTo>
                    <a:pt x="36785" y="21050"/>
                  </a:lnTo>
                  <a:lnTo>
                    <a:pt x="36509" y="21050"/>
                  </a:lnTo>
                  <a:lnTo>
                    <a:pt x="36509" y="21326"/>
                  </a:lnTo>
                  <a:lnTo>
                    <a:pt x="36232" y="21326"/>
                  </a:lnTo>
                  <a:lnTo>
                    <a:pt x="36232" y="21603"/>
                  </a:lnTo>
                  <a:lnTo>
                    <a:pt x="35956" y="21603"/>
                  </a:lnTo>
                  <a:lnTo>
                    <a:pt x="35956" y="21879"/>
                  </a:lnTo>
                  <a:lnTo>
                    <a:pt x="35680" y="21879"/>
                  </a:lnTo>
                  <a:lnTo>
                    <a:pt x="35680" y="22156"/>
                  </a:lnTo>
                  <a:lnTo>
                    <a:pt x="35680" y="22432"/>
                  </a:lnTo>
                  <a:lnTo>
                    <a:pt x="35680" y="22709"/>
                  </a:lnTo>
                  <a:lnTo>
                    <a:pt x="35956" y="22709"/>
                  </a:lnTo>
                  <a:lnTo>
                    <a:pt x="35956" y="22985"/>
                  </a:lnTo>
                  <a:lnTo>
                    <a:pt x="35956" y="23262"/>
                  </a:lnTo>
                  <a:lnTo>
                    <a:pt x="36232" y="23262"/>
                  </a:lnTo>
                  <a:lnTo>
                    <a:pt x="36232" y="23538"/>
                  </a:lnTo>
                  <a:lnTo>
                    <a:pt x="36509" y="23538"/>
                  </a:lnTo>
                  <a:lnTo>
                    <a:pt x="36509" y="23814"/>
                  </a:lnTo>
                  <a:lnTo>
                    <a:pt x="36785" y="23814"/>
                  </a:lnTo>
                  <a:lnTo>
                    <a:pt x="37061" y="23814"/>
                  </a:lnTo>
                  <a:lnTo>
                    <a:pt x="37061" y="24091"/>
                  </a:lnTo>
                  <a:lnTo>
                    <a:pt x="37338" y="24091"/>
                  </a:lnTo>
                  <a:lnTo>
                    <a:pt x="37338" y="24368"/>
                  </a:lnTo>
                  <a:lnTo>
                    <a:pt x="37614" y="24368"/>
                  </a:lnTo>
                  <a:lnTo>
                    <a:pt x="37614" y="24644"/>
                  </a:lnTo>
                  <a:lnTo>
                    <a:pt x="37614" y="24920"/>
                  </a:lnTo>
                  <a:lnTo>
                    <a:pt x="37338" y="25197"/>
                  </a:lnTo>
                  <a:lnTo>
                    <a:pt x="37061" y="25197"/>
                  </a:lnTo>
                  <a:lnTo>
                    <a:pt x="37061" y="25473"/>
                  </a:lnTo>
                  <a:lnTo>
                    <a:pt x="37061" y="25750"/>
                  </a:lnTo>
                  <a:lnTo>
                    <a:pt x="36785" y="25750"/>
                  </a:lnTo>
                  <a:lnTo>
                    <a:pt x="36785" y="26026"/>
                  </a:lnTo>
                  <a:lnTo>
                    <a:pt x="36509" y="26026"/>
                  </a:lnTo>
                  <a:lnTo>
                    <a:pt x="36232" y="26303"/>
                  </a:lnTo>
                  <a:lnTo>
                    <a:pt x="36232" y="26579"/>
                  </a:lnTo>
                  <a:lnTo>
                    <a:pt x="36232" y="26855"/>
                  </a:lnTo>
                  <a:lnTo>
                    <a:pt x="36232" y="27132"/>
                  </a:lnTo>
                  <a:lnTo>
                    <a:pt x="36509" y="27132"/>
                  </a:lnTo>
                  <a:lnTo>
                    <a:pt x="36509" y="27409"/>
                  </a:lnTo>
                  <a:lnTo>
                    <a:pt x="36785" y="27409"/>
                  </a:lnTo>
                  <a:lnTo>
                    <a:pt x="37061" y="27409"/>
                  </a:lnTo>
                  <a:lnTo>
                    <a:pt x="37338" y="27685"/>
                  </a:lnTo>
                  <a:lnTo>
                    <a:pt x="37614" y="27685"/>
                  </a:lnTo>
                  <a:lnTo>
                    <a:pt x="37890" y="27961"/>
                  </a:lnTo>
                  <a:lnTo>
                    <a:pt x="37890" y="28238"/>
                  </a:lnTo>
                  <a:lnTo>
                    <a:pt x="37890" y="28515"/>
                  </a:lnTo>
                  <a:lnTo>
                    <a:pt x="38166" y="28515"/>
                  </a:lnTo>
                  <a:lnTo>
                    <a:pt x="38166" y="28791"/>
                  </a:lnTo>
                  <a:lnTo>
                    <a:pt x="38443" y="28791"/>
                  </a:lnTo>
                  <a:lnTo>
                    <a:pt x="38719" y="28791"/>
                  </a:lnTo>
                  <a:lnTo>
                    <a:pt x="38719" y="28515"/>
                  </a:lnTo>
                  <a:lnTo>
                    <a:pt x="38995" y="28515"/>
                  </a:lnTo>
                  <a:lnTo>
                    <a:pt x="39271" y="28515"/>
                  </a:lnTo>
                  <a:lnTo>
                    <a:pt x="39548" y="28791"/>
                  </a:lnTo>
                  <a:lnTo>
                    <a:pt x="39548" y="28515"/>
                  </a:lnTo>
                  <a:lnTo>
                    <a:pt x="39824" y="28515"/>
                  </a:lnTo>
                  <a:lnTo>
                    <a:pt x="40100" y="28515"/>
                  </a:lnTo>
                  <a:lnTo>
                    <a:pt x="40100" y="28791"/>
                  </a:lnTo>
                  <a:lnTo>
                    <a:pt x="40376" y="28791"/>
                  </a:lnTo>
                  <a:lnTo>
                    <a:pt x="40376" y="29067"/>
                  </a:lnTo>
                  <a:lnTo>
                    <a:pt x="40653" y="29067"/>
                  </a:lnTo>
                  <a:lnTo>
                    <a:pt x="40653" y="29344"/>
                  </a:lnTo>
                  <a:lnTo>
                    <a:pt x="40653" y="29067"/>
                  </a:lnTo>
                  <a:lnTo>
                    <a:pt x="40929" y="29067"/>
                  </a:lnTo>
                  <a:lnTo>
                    <a:pt x="40929" y="28791"/>
                  </a:lnTo>
                  <a:lnTo>
                    <a:pt x="41205" y="28791"/>
                  </a:lnTo>
                  <a:lnTo>
                    <a:pt x="41482" y="29067"/>
                  </a:lnTo>
                  <a:lnTo>
                    <a:pt x="41758" y="29067"/>
                  </a:lnTo>
                  <a:lnTo>
                    <a:pt x="41758" y="28791"/>
                  </a:lnTo>
                  <a:lnTo>
                    <a:pt x="42034" y="28791"/>
                  </a:lnTo>
                  <a:lnTo>
                    <a:pt x="42034" y="29067"/>
                  </a:lnTo>
                  <a:lnTo>
                    <a:pt x="42310" y="29067"/>
                  </a:lnTo>
                  <a:lnTo>
                    <a:pt x="42310" y="29344"/>
                  </a:lnTo>
                  <a:lnTo>
                    <a:pt x="42310" y="29620"/>
                  </a:lnTo>
                  <a:lnTo>
                    <a:pt x="42310" y="29897"/>
                  </a:lnTo>
                  <a:lnTo>
                    <a:pt x="42587" y="29897"/>
                  </a:lnTo>
                  <a:lnTo>
                    <a:pt x="42587" y="30173"/>
                  </a:lnTo>
                  <a:lnTo>
                    <a:pt x="42587" y="30450"/>
                  </a:lnTo>
                  <a:lnTo>
                    <a:pt x="42587" y="30726"/>
                  </a:lnTo>
                  <a:lnTo>
                    <a:pt x="42587" y="31002"/>
                  </a:lnTo>
                  <a:lnTo>
                    <a:pt x="42863" y="31002"/>
                  </a:lnTo>
                  <a:lnTo>
                    <a:pt x="42863" y="31279"/>
                  </a:lnTo>
                  <a:lnTo>
                    <a:pt x="42863" y="31556"/>
                  </a:lnTo>
                  <a:lnTo>
                    <a:pt x="42863" y="31832"/>
                  </a:lnTo>
                  <a:lnTo>
                    <a:pt x="42863" y="32108"/>
                  </a:lnTo>
                  <a:lnTo>
                    <a:pt x="42863" y="32385"/>
                  </a:lnTo>
                  <a:lnTo>
                    <a:pt x="43139" y="32385"/>
                  </a:lnTo>
                  <a:lnTo>
                    <a:pt x="43139" y="32661"/>
                  </a:lnTo>
                  <a:lnTo>
                    <a:pt x="43139" y="32938"/>
                  </a:lnTo>
                  <a:lnTo>
                    <a:pt x="43139" y="33214"/>
                  </a:lnTo>
                  <a:lnTo>
                    <a:pt x="43139" y="33491"/>
                  </a:lnTo>
                  <a:lnTo>
                    <a:pt x="43415" y="33767"/>
                  </a:lnTo>
                  <a:lnTo>
                    <a:pt x="43415" y="34044"/>
                  </a:lnTo>
                  <a:lnTo>
                    <a:pt x="43415" y="34320"/>
                  </a:lnTo>
                  <a:lnTo>
                    <a:pt x="43415" y="34597"/>
                  </a:lnTo>
                  <a:lnTo>
                    <a:pt x="43692" y="34873"/>
                  </a:lnTo>
                  <a:lnTo>
                    <a:pt x="43692" y="35149"/>
                  </a:lnTo>
                  <a:lnTo>
                    <a:pt x="43692" y="35426"/>
                  </a:lnTo>
                  <a:lnTo>
                    <a:pt x="43692" y="35703"/>
                  </a:lnTo>
                  <a:lnTo>
                    <a:pt x="43692" y="35979"/>
                  </a:lnTo>
                  <a:lnTo>
                    <a:pt x="43692" y="36255"/>
                  </a:lnTo>
                  <a:lnTo>
                    <a:pt x="43692" y="36532"/>
                  </a:lnTo>
                  <a:lnTo>
                    <a:pt x="43692" y="36808"/>
                  </a:lnTo>
                  <a:lnTo>
                    <a:pt x="43692" y="37085"/>
                  </a:lnTo>
                  <a:lnTo>
                    <a:pt x="43968" y="37085"/>
                  </a:lnTo>
                  <a:lnTo>
                    <a:pt x="43968" y="37361"/>
                  </a:lnTo>
                  <a:lnTo>
                    <a:pt x="43968" y="37638"/>
                  </a:lnTo>
                  <a:lnTo>
                    <a:pt x="43968" y="37914"/>
                  </a:lnTo>
                  <a:lnTo>
                    <a:pt x="43968" y="38191"/>
                  </a:lnTo>
                  <a:lnTo>
                    <a:pt x="43968" y="38467"/>
                  </a:lnTo>
                  <a:lnTo>
                    <a:pt x="43968" y="38744"/>
                  </a:lnTo>
                  <a:lnTo>
                    <a:pt x="43968" y="39020"/>
                  </a:lnTo>
                  <a:lnTo>
                    <a:pt x="43968" y="39296"/>
                  </a:lnTo>
                  <a:lnTo>
                    <a:pt x="43968" y="39573"/>
                  </a:lnTo>
                  <a:lnTo>
                    <a:pt x="43968" y="39849"/>
                  </a:lnTo>
                  <a:lnTo>
                    <a:pt x="43968" y="40126"/>
                  </a:lnTo>
                  <a:lnTo>
                    <a:pt x="43968" y="40402"/>
                  </a:lnTo>
                  <a:lnTo>
                    <a:pt x="43968" y="40679"/>
                  </a:lnTo>
                  <a:lnTo>
                    <a:pt x="43968" y="40955"/>
                  </a:lnTo>
                  <a:lnTo>
                    <a:pt x="43968" y="41232"/>
                  </a:lnTo>
                  <a:lnTo>
                    <a:pt x="43968" y="41508"/>
                  </a:lnTo>
                  <a:lnTo>
                    <a:pt x="43968" y="41785"/>
                  </a:lnTo>
                  <a:lnTo>
                    <a:pt x="43968" y="42061"/>
                  </a:lnTo>
                  <a:lnTo>
                    <a:pt x="43968" y="42338"/>
                  </a:lnTo>
                  <a:lnTo>
                    <a:pt x="44244" y="42338"/>
                  </a:lnTo>
                  <a:lnTo>
                    <a:pt x="44244" y="42614"/>
                  </a:lnTo>
                  <a:lnTo>
                    <a:pt x="44244" y="42890"/>
                  </a:lnTo>
                  <a:lnTo>
                    <a:pt x="44244" y="43167"/>
                  </a:lnTo>
                  <a:lnTo>
                    <a:pt x="44244" y="43443"/>
                  </a:lnTo>
                  <a:lnTo>
                    <a:pt x="44244" y="43720"/>
                  </a:lnTo>
                  <a:lnTo>
                    <a:pt x="44520" y="43720"/>
                  </a:lnTo>
                  <a:lnTo>
                    <a:pt x="44797" y="43720"/>
                  </a:lnTo>
                  <a:lnTo>
                    <a:pt x="44797" y="43996"/>
                  </a:lnTo>
                  <a:lnTo>
                    <a:pt x="45073" y="43996"/>
                  </a:lnTo>
                  <a:lnTo>
                    <a:pt x="45073" y="44273"/>
                  </a:lnTo>
                  <a:lnTo>
                    <a:pt x="45349" y="44273"/>
                  </a:lnTo>
                  <a:lnTo>
                    <a:pt x="45349" y="44549"/>
                  </a:lnTo>
                  <a:lnTo>
                    <a:pt x="45349" y="44826"/>
                  </a:lnTo>
                  <a:lnTo>
                    <a:pt x="45626" y="44826"/>
                  </a:lnTo>
                  <a:lnTo>
                    <a:pt x="45626" y="45102"/>
                  </a:lnTo>
                  <a:lnTo>
                    <a:pt x="45902" y="45102"/>
                  </a:lnTo>
                  <a:lnTo>
                    <a:pt x="46178" y="45379"/>
                  </a:lnTo>
                  <a:lnTo>
                    <a:pt x="46454" y="45102"/>
                  </a:lnTo>
                  <a:lnTo>
                    <a:pt x="46731" y="45102"/>
                  </a:lnTo>
                  <a:lnTo>
                    <a:pt x="46731" y="45379"/>
                  </a:lnTo>
                  <a:lnTo>
                    <a:pt x="47007" y="45379"/>
                  </a:lnTo>
                  <a:lnTo>
                    <a:pt x="47007" y="45655"/>
                  </a:lnTo>
                  <a:lnTo>
                    <a:pt x="47007" y="45932"/>
                  </a:lnTo>
                  <a:lnTo>
                    <a:pt x="47007" y="46208"/>
                  </a:lnTo>
                  <a:lnTo>
                    <a:pt x="47007" y="46485"/>
                  </a:lnTo>
                  <a:lnTo>
                    <a:pt x="47007" y="46761"/>
                  </a:lnTo>
                  <a:lnTo>
                    <a:pt x="47007" y="47037"/>
                  </a:lnTo>
                  <a:lnTo>
                    <a:pt x="47007" y="47314"/>
                  </a:lnTo>
                  <a:lnTo>
                    <a:pt x="47283" y="47590"/>
                  </a:lnTo>
                  <a:lnTo>
                    <a:pt x="47559" y="47590"/>
                  </a:lnTo>
                  <a:lnTo>
                    <a:pt x="47836" y="47590"/>
                  </a:lnTo>
                  <a:lnTo>
                    <a:pt x="48112" y="47590"/>
                  </a:lnTo>
                  <a:lnTo>
                    <a:pt x="48112" y="47867"/>
                  </a:lnTo>
                  <a:lnTo>
                    <a:pt x="48388" y="47867"/>
                  </a:lnTo>
                  <a:lnTo>
                    <a:pt x="48388" y="48143"/>
                  </a:lnTo>
                  <a:lnTo>
                    <a:pt x="48664" y="48143"/>
                  </a:lnTo>
                  <a:lnTo>
                    <a:pt x="48664" y="48420"/>
                  </a:lnTo>
                  <a:lnTo>
                    <a:pt x="48664" y="48696"/>
                  </a:lnTo>
                  <a:lnTo>
                    <a:pt x="48941" y="48973"/>
                  </a:lnTo>
                  <a:lnTo>
                    <a:pt x="49217" y="48973"/>
                  </a:lnTo>
                  <a:lnTo>
                    <a:pt x="49217" y="49249"/>
                  </a:lnTo>
                  <a:lnTo>
                    <a:pt x="49493" y="49526"/>
                  </a:lnTo>
                  <a:lnTo>
                    <a:pt x="49493" y="49802"/>
                  </a:lnTo>
                  <a:lnTo>
                    <a:pt x="49493" y="50078"/>
                  </a:lnTo>
                  <a:lnTo>
                    <a:pt x="49493" y="50355"/>
                  </a:lnTo>
                  <a:lnTo>
                    <a:pt x="49493" y="50632"/>
                  </a:lnTo>
                  <a:lnTo>
                    <a:pt x="49493" y="50908"/>
                  </a:lnTo>
                  <a:lnTo>
                    <a:pt x="49493" y="51184"/>
                  </a:lnTo>
                  <a:lnTo>
                    <a:pt x="49493" y="51461"/>
                  </a:lnTo>
                  <a:lnTo>
                    <a:pt x="49493" y="51737"/>
                  </a:lnTo>
                  <a:lnTo>
                    <a:pt x="49493" y="52014"/>
                  </a:lnTo>
                  <a:lnTo>
                    <a:pt x="49493" y="52290"/>
                  </a:lnTo>
                  <a:lnTo>
                    <a:pt x="49493" y="52567"/>
                  </a:lnTo>
                  <a:lnTo>
                    <a:pt x="49493" y="52843"/>
                  </a:lnTo>
                  <a:lnTo>
                    <a:pt x="49493" y="53119"/>
                  </a:lnTo>
                  <a:lnTo>
                    <a:pt x="49493" y="53396"/>
                  </a:lnTo>
                  <a:lnTo>
                    <a:pt x="49493" y="53673"/>
                  </a:lnTo>
                  <a:lnTo>
                    <a:pt x="49493" y="53949"/>
                  </a:lnTo>
                  <a:lnTo>
                    <a:pt x="49217" y="53949"/>
                  </a:lnTo>
                  <a:lnTo>
                    <a:pt x="49217" y="54225"/>
                  </a:lnTo>
                  <a:lnTo>
                    <a:pt x="49217" y="54502"/>
                  </a:lnTo>
                  <a:lnTo>
                    <a:pt x="48941" y="54502"/>
                  </a:lnTo>
                  <a:lnTo>
                    <a:pt x="48941" y="54779"/>
                  </a:lnTo>
                  <a:lnTo>
                    <a:pt x="48664" y="54779"/>
                  </a:lnTo>
                  <a:lnTo>
                    <a:pt x="48664" y="55055"/>
                  </a:lnTo>
                  <a:lnTo>
                    <a:pt x="48388" y="55055"/>
                  </a:lnTo>
                  <a:lnTo>
                    <a:pt x="48388" y="55331"/>
                  </a:lnTo>
                  <a:lnTo>
                    <a:pt x="48112" y="55331"/>
                  </a:lnTo>
                  <a:lnTo>
                    <a:pt x="48112" y="55608"/>
                  </a:lnTo>
                  <a:lnTo>
                    <a:pt x="47836" y="55608"/>
                  </a:lnTo>
                  <a:lnTo>
                    <a:pt x="47836" y="55884"/>
                  </a:lnTo>
                  <a:lnTo>
                    <a:pt x="47559" y="55884"/>
                  </a:lnTo>
                  <a:lnTo>
                    <a:pt x="47559" y="56161"/>
                  </a:lnTo>
                  <a:lnTo>
                    <a:pt x="47283" y="56437"/>
                  </a:lnTo>
                  <a:lnTo>
                    <a:pt x="47283" y="56714"/>
                  </a:lnTo>
                  <a:lnTo>
                    <a:pt x="47283" y="56990"/>
                  </a:lnTo>
                  <a:lnTo>
                    <a:pt x="47283" y="57266"/>
                  </a:lnTo>
                  <a:lnTo>
                    <a:pt x="47283" y="57543"/>
                  </a:lnTo>
                  <a:lnTo>
                    <a:pt x="47283" y="57820"/>
                  </a:lnTo>
                  <a:lnTo>
                    <a:pt x="47559" y="57820"/>
                  </a:lnTo>
                  <a:lnTo>
                    <a:pt x="47559" y="58096"/>
                  </a:lnTo>
                  <a:lnTo>
                    <a:pt x="47559" y="58372"/>
                  </a:lnTo>
                  <a:lnTo>
                    <a:pt x="47836" y="58372"/>
                  </a:lnTo>
                  <a:lnTo>
                    <a:pt x="47836" y="58649"/>
                  </a:lnTo>
                  <a:lnTo>
                    <a:pt x="47836" y="58925"/>
                  </a:lnTo>
                  <a:lnTo>
                    <a:pt x="48112" y="58925"/>
                  </a:lnTo>
                  <a:lnTo>
                    <a:pt x="48112" y="59202"/>
                  </a:lnTo>
                  <a:lnTo>
                    <a:pt x="48112" y="59478"/>
                  </a:lnTo>
                  <a:lnTo>
                    <a:pt x="48112" y="59755"/>
                  </a:lnTo>
                  <a:lnTo>
                    <a:pt x="48112" y="60031"/>
                  </a:lnTo>
                  <a:lnTo>
                    <a:pt x="47836" y="60031"/>
                  </a:lnTo>
                  <a:lnTo>
                    <a:pt x="47836" y="60308"/>
                  </a:lnTo>
                  <a:lnTo>
                    <a:pt x="47559" y="60308"/>
                  </a:lnTo>
                  <a:lnTo>
                    <a:pt x="47559" y="60584"/>
                  </a:lnTo>
                  <a:lnTo>
                    <a:pt x="47283" y="60584"/>
                  </a:lnTo>
                  <a:lnTo>
                    <a:pt x="47283" y="60861"/>
                  </a:lnTo>
                  <a:lnTo>
                    <a:pt x="47007" y="61137"/>
                  </a:lnTo>
                  <a:lnTo>
                    <a:pt x="47007" y="61413"/>
                  </a:lnTo>
                  <a:lnTo>
                    <a:pt x="46731" y="61413"/>
                  </a:lnTo>
                  <a:lnTo>
                    <a:pt x="46731" y="61690"/>
                  </a:lnTo>
                  <a:lnTo>
                    <a:pt x="46454" y="61690"/>
                  </a:lnTo>
                  <a:lnTo>
                    <a:pt x="46454" y="61967"/>
                  </a:lnTo>
                  <a:lnTo>
                    <a:pt x="46178" y="61967"/>
                  </a:lnTo>
                  <a:lnTo>
                    <a:pt x="46178" y="62243"/>
                  </a:lnTo>
                  <a:lnTo>
                    <a:pt x="45902" y="62243"/>
                  </a:lnTo>
                  <a:lnTo>
                    <a:pt x="45902" y="62519"/>
                  </a:lnTo>
                  <a:lnTo>
                    <a:pt x="45626" y="62796"/>
                  </a:lnTo>
                  <a:lnTo>
                    <a:pt x="45626" y="63072"/>
                  </a:lnTo>
                  <a:lnTo>
                    <a:pt x="45349" y="63072"/>
                  </a:lnTo>
                  <a:lnTo>
                    <a:pt x="45349" y="63349"/>
                  </a:lnTo>
                  <a:lnTo>
                    <a:pt x="45349" y="63625"/>
                  </a:lnTo>
                  <a:lnTo>
                    <a:pt x="45073" y="63625"/>
                  </a:lnTo>
                  <a:lnTo>
                    <a:pt x="45073" y="63902"/>
                  </a:lnTo>
                  <a:lnTo>
                    <a:pt x="45073" y="64178"/>
                  </a:lnTo>
                  <a:lnTo>
                    <a:pt x="44797" y="64178"/>
                  </a:lnTo>
                  <a:lnTo>
                    <a:pt x="44797" y="64455"/>
                  </a:lnTo>
                  <a:lnTo>
                    <a:pt x="44797" y="64731"/>
                  </a:lnTo>
                  <a:lnTo>
                    <a:pt x="44797" y="65008"/>
                  </a:lnTo>
                  <a:lnTo>
                    <a:pt x="44520" y="65008"/>
                  </a:lnTo>
                  <a:lnTo>
                    <a:pt x="44520" y="65284"/>
                  </a:lnTo>
                  <a:lnTo>
                    <a:pt x="44520" y="65560"/>
                  </a:lnTo>
                  <a:lnTo>
                    <a:pt x="44244" y="65560"/>
                  </a:lnTo>
                  <a:lnTo>
                    <a:pt x="44244" y="65837"/>
                  </a:lnTo>
                  <a:lnTo>
                    <a:pt x="44244" y="66113"/>
                  </a:lnTo>
                  <a:lnTo>
                    <a:pt x="44244" y="66390"/>
                  </a:lnTo>
                  <a:lnTo>
                    <a:pt x="44244" y="66666"/>
                  </a:lnTo>
                  <a:lnTo>
                    <a:pt x="43968" y="66666"/>
                  </a:lnTo>
                  <a:lnTo>
                    <a:pt x="43968" y="66943"/>
                  </a:lnTo>
                  <a:lnTo>
                    <a:pt x="43968" y="67219"/>
                  </a:lnTo>
                  <a:lnTo>
                    <a:pt x="44244" y="67219"/>
                  </a:lnTo>
                  <a:lnTo>
                    <a:pt x="44244" y="67496"/>
                  </a:lnTo>
                  <a:lnTo>
                    <a:pt x="44244" y="67772"/>
                  </a:lnTo>
                  <a:lnTo>
                    <a:pt x="44244" y="68049"/>
                  </a:lnTo>
                  <a:lnTo>
                    <a:pt x="44520" y="68049"/>
                  </a:lnTo>
                  <a:lnTo>
                    <a:pt x="44520" y="68325"/>
                  </a:lnTo>
                  <a:lnTo>
                    <a:pt x="44797" y="68325"/>
                  </a:lnTo>
                  <a:lnTo>
                    <a:pt x="44797" y="68602"/>
                  </a:lnTo>
                  <a:lnTo>
                    <a:pt x="45073" y="68878"/>
                  </a:lnTo>
                  <a:lnTo>
                    <a:pt x="45073" y="69155"/>
                  </a:lnTo>
                  <a:lnTo>
                    <a:pt x="45349" y="69155"/>
                  </a:lnTo>
                  <a:lnTo>
                    <a:pt x="45349" y="69431"/>
                  </a:lnTo>
                  <a:lnTo>
                    <a:pt x="45626" y="69707"/>
                  </a:lnTo>
                  <a:lnTo>
                    <a:pt x="45626" y="69984"/>
                  </a:lnTo>
                  <a:lnTo>
                    <a:pt x="45902" y="69984"/>
                  </a:lnTo>
                  <a:lnTo>
                    <a:pt x="45902" y="70260"/>
                  </a:lnTo>
                  <a:lnTo>
                    <a:pt x="45902" y="70537"/>
                  </a:lnTo>
                  <a:lnTo>
                    <a:pt x="46178" y="70813"/>
                  </a:lnTo>
                  <a:lnTo>
                    <a:pt x="46178" y="71090"/>
                  </a:lnTo>
                  <a:lnTo>
                    <a:pt x="46178" y="71366"/>
                  </a:lnTo>
                  <a:lnTo>
                    <a:pt x="46454" y="71366"/>
                  </a:lnTo>
                  <a:lnTo>
                    <a:pt x="46454" y="71643"/>
                  </a:lnTo>
                  <a:lnTo>
                    <a:pt x="46731" y="71643"/>
                  </a:lnTo>
                  <a:lnTo>
                    <a:pt x="46731" y="71919"/>
                  </a:lnTo>
                  <a:lnTo>
                    <a:pt x="46454" y="71919"/>
                  </a:lnTo>
                  <a:lnTo>
                    <a:pt x="46178" y="71919"/>
                  </a:lnTo>
                  <a:lnTo>
                    <a:pt x="45902" y="71919"/>
                  </a:lnTo>
                  <a:lnTo>
                    <a:pt x="45626" y="71919"/>
                  </a:lnTo>
                  <a:lnTo>
                    <a:pt x="45349" y="71919"/>
                  </a:lnTo>
                  <a:lnTo>
                    <a:pt x="45349" y="72196"/>
                  </a:lnTo>
                  <a:lnTo>
                    <a:pt x="45349" y="72472"/>
                  </a:lnTo>
                  <a:lnTo>
                    <a:pt x="45349" y="72749"/>
                  </a:lnTo>
                  <a:lnTo>
                    <a:pt x="45073" y="72749"/>
                  </a:lnTo>
                  <a:lnTo>
                    <a:pt x="45073" y="73025"/>
                  </a:lnTo>
                  <a:lnTo>
                    <a:pt x="45073" y="73301"/>
                  </a:lnTo>
                  <a:lnTo>
                    <a:pt x="45073" y="73578"/>
                  </a:lnTo>
                  <a:lnTo>
                    <a:pt x="45349" y="73854"/>
                  </a:lnTo>
                  <a:lnTo>
                    <a:pt x="45349" y="74131"/>
                  </a:lnTo>
                  <a:lnTo>
                    <a:pt x="45349" y="74407"/>
                  </a:lnTo>
                  <a:lnTo>
                    <a:pt x="45349" y="74684"/>
                  </a:lnTo>
                  <a:lnTo>
                    <a:pt x="45073" y="74684"/>
                  </a:lnTo>
                  <a:lnTo>
                    <a:pt x="45073" y="74960"/>
                  </a:lnTo>
                  <a:lnTo>
                    <a:pt x="44797" y="74960"/>
                  </a:lnTo>
                  <a:lnTo>
                    <a:pt x="44520" y="75237"/>
                  </a:lnTo>
                  <a:lnTo>
                    <a:pt x="44520" y="75513"/>
                  </a:lnTo>
                  <a:lnTo>
                    <a:pt x="44244" y="75513"/>
                  </a:lnTo>
                  <a:lnTo>
                    <a:pt x="44520" y="75790"/>
                  </a:lnTo>
                  <a:lnTo>
                    <a:pt x="44520" y="76066"/>
                  </a:lnTo>
                  <a:lnTo>
                    <a:pt x="44520" y="76342"/>
                  </a:lnTo>
                  <a:lnTo>
                    <a:pt x="44520" y="76619"/>
                  </a:lnTo>
                  <a:lnTo>
                    <a:pt x="44797" y="76619"/>
                  </a:lnTo>
                  <a:lnTo>
                    <a:pt x="44797" y="76896"/>
                  </a:lnTo>
                  <a:lnTo>
                    <a:pt x="44797" y="77172"/>
                  </a:lnTo>
                  <a:lnTo>
                    <a:pt x="44797" y="77448"/>
                  </a:lnTo>
                  <a:lnTo>
                    <a:pt x="45073" y="77448"/>
                  </a:lnTo>
                  <a:lnTo>
                    <a:pt x="45073" y="77725"/>
                  </a:lnTo>
                  <a:lnTo>
                    <a:pt x="45073" y="78001"/>
                  </a:lnTo>
                  <a:lnTo>
                    <a:pt x="44797" y="78001"/>
                  </a:lnTo>
                  <a:lnTo>
                    <a:pt x="44520" y="78001"/>
                  </a:lnTo>
                  <a:lnTo>
                    <a:pt x="44520" y="77725"/>
                  </a:lnTo>
                  <a:lnTo>
                    <a:pt x="44244" y="77725"/>
                  </a:lnTo>
                  <a:lnTo>
                    <a:pt x="43968" y="77725"/>
                  </a:lnTo>
                  <a:lnTo>
                    <a:pt x="43692" y="77725"/>
                  </a:lnTo>
                  <a:lnTo>
                    <a:pt x="43415" y="77725"/>
                  </a:lnTo>
                  <a:lnTo>
                    <a:pt x="43139" y="77725"/>
                  </a:lnTo>
                  <a:lnTo>
                    <a:pt x="42863" y="77725"/>
                  </a:lnTo>
                  <a:lnTo>
                    <a:pt x="42863" y="77448"/>
                  </a:lnTo>
                  <a:lnTo>
                    <a:pt x="42587" y="77448"/>
                  </a:lnTo>
                  <a:lnTo>
                    <a:pt x="42310" y="77448"/>
                  </a:lnTo>
                  <a:lnTo>
                    <a:pt x="42310" y="77725"/>
                  </a:lnTo>
                  <a:lnTo>
                    <a:pt x="42034" y="77725"/>
                  </a:lnTo>
                  <a:lnTo>
                    <a:pt x="41758" y="77725"/>
                  </a:lnTo>
                  <a:lnTo>
                    <a:pt x="41482" y="77725"/>
                  </a:lnTo>
                  <a:lnTo>
                    <a:pt x="41482" y="77448"/>
                  </a:lnTo>
                  <a:lnTo>
                    <a:pt x="41205" y="77448"/>
                  </a:lnTo>
                  <a:lnTo>
                    <a:pt x="40929" y="77448"/>
                  </a:lnTo>
                  <a:lnTo>
                    <a:pt x="40653" y="77448"/>
                  </a:lnTo>
                  <a:lnTo>
                    <a:pt x="40653" y="77172"/>
                  </a:lnTo>
                  <a:lnTo>
                    <a:pt x="40376" y="77172"/>
                  </a:lnTo>
                  <a:lnTo>
                    <a:pt x="40100" y="77172"/>
                  </a:lnTo>
                  <a:lnTo>
                    <a:pt x="40100" y="76896"/>
                  </a:lnTo>
                  <a:lnTo>
                    <a:pt x="40100" y="76619"/>
                  </a:lnTo>
                  <a:lnTo>
                    <a:pt x="40100" y="76342"/>
                  </a:lnTo>
                  <a:lnTo>
                    <a:pt x="40100" y="76066"/>
                  </a:lnTo>
                  <a:lnTo>
                    <a:pt x="40100" y="75790"/>
                  </a:lnTo>
                  <a:lnTo>
                    <a:pt x="40100" y="75513"/>
                  </a:lnTo>
                  <a:lnTo>
                    <a:pt x="40376" y="75513"/>
                  </a:lnTo>
                  <a:lnTo>
                    <a:pt x="40376" y="75237"/>
                  </a:lnTo>
                  <a:lnTo>
                    <a:pt x="40653" y="75237"/>
                  </a:lnTo>
                  <a:lnTo>
                    <a:pt x="40653" y="74960"/>
                  </a:lnTo>
                  <a:lnTo>
                    <a:pt x="40929" y="74960"/>
                  </a:lnTo>
                  <a:lnTo>
                    <a:pt x="40929" y="74684"/>
                  </a:lnTo>
                  <a:lnTo>
                    <a:pt x="40929" y="74407"/>
                  </a:lnTo>
                  <a:lnTo>
                    <a:pt x="40929" y="74131"/>
                  </a:lnTo>
                  <a:lnTo>
                    <a:pt x="40929" y="73854"/>
                  </a:lnTo>
                  <a:lnTo>
                    <a:pt x="40929" y="73578"/>
                  </a:lnTo>
                  <a:lnTo>
                    <a:pt x="40929" y="73301"/>
                  </a:lnTo>
                  <a:lnTo>
                    <a:pt x="40929" y="73025"/>
                  </a:lnTo>
                  <a:lnTo>
                    <a:pt x="40929" y="72749"/>
                  </a:lnTo>
                  <a:lnTo>
                    <a:pt x="40929" y="72472"/>
                  </a:lnTo>
                  <a:lnTo>
                    <a:pt x="40653" y="72472"/>
                  </a:lnTo>
                  <a:lnTo>
                    <a:pt x="40653" y="72196"/>
                  </a:lnTo>
                  <a:lnTo>
                    <a:pt x="40653" y="71919"/>
                  </a:lnTo>
                  <a:lnTo>
                    <a:pt x="40653" y="71643"/>
                  </a:lnTo>
                  <a:lnTo>
                    <a:pt x="40376" y="71643"/>
                  </a:lnTo>
                  <a:lnTo>
                    <a:pt x="40100" y="71643"/>
                  </a:lnTo>
                  <a:lnTo>
                    <a:pt x="40100" y="71366"/>
                  </a:lnTo>
                  <a:lnTo>
                    <a:pt x="39824" y="71366"/>
                  </a:lnTo>
                  <a:lnTo>
                    <a:pt x="39548" y="71366"/>
                  </a:lnTo>
                  <a:lnTo>
                    <a:pt x="39271" y="71366"/>
                  </a:lnTo>
                  <a:lnTo>
                    <a:pt x="38995" y="71366"/>
                  </a:lnTo>
                  <a:lnTo>
                    <a:pt x="38719" y="71366"/>
                  </a:lnTo>
                  <a:lnTo>
                    <a:pt x="38443" y="71366"/>
                  </a:lnTo>
                  <a:lnTo>
                    <a:pt x="38166" y="71366"/>
                  </a:lnTo>
                  <a:lnTo>
                    <a:pt x="37890" y="71366"/>
                  </a:lnTo>
                  <a:lnTo>
                    <a:pt x="37614" y="71366"/>
                  </a:lnTo>
                  <a:lnTo>
                    <a:pt x="37338" y="71366"/>
                  </a:lnTo>
                  <a:lnTo>
                    <a:pt x="37338" y="71643"/>
                  </a:lnTo>
                  <a:lnTo>
                    <a:pt x="37614" y="71643"/>
                  </a:lnTo>
                  <a:lnTo>
                    <a:pt x="37614" y="71919"/>
                  </a:lnTo>
                  <a:lnTo>
                    <a:pt x="37614" y="72196"/>
                  </a:lnTo>
                  <a:lnTo>
                    <a:pt x="37614" y="72472"/>
                  </a:lnTo>
                  <a:lnTo>
                    <a:pt x="37890" y="72472"/>
                  </a:lnTo>
                  <a:lnTo>
                    <a:pt x="37890" y="72749"/>
                  </a:lnTo>
                  <a:lnTo>
                    <a:pt x="37890" y="73025"/>
                  </a:lnTo>
                  <a:lnTo>
                    <a:pt x="37890" y="73301"/>
                  </a:lnTo>
                  <a:lnTo>
                    <a:pt x="37614" y="73301"/>
                  </a:lnTo>
                  <a:lnTo>
                    <a:pt x="37338" y="73301"/>
                  </a:lnTo>
                  <a:lnTo>
                    <a:pt x="37061" y="73301"/>
                  </a:lnTo>
                  <a:lnTo>
                    <a:pt x="36785" y="73301"/>
                  </a:lnTo>
                  <a:lnTo>
                    <a:pt x="36509" y="73301"/>
                  </a:lnTo>
                  <a:lnTo>
                    <a:pt x="36232" y="73301"/>
                  </a:lnTo>
                  <a:lnTo>
                    <a:pt x="35956" y="73301"/>
                  </a:lnTo>
                  <a:lnTo>
                    <a:pt x="35680" y="73301"/>
                  </a:lnTo>
                  <a:lnTo>
                    <a:pt x="35404" y="73301"/>
                  </a:lnTo>
                  <a:lnTo>
                    <a:pt x="35127" y="73301"/>
                  </a:lnTo>
                  <a:lnTo>
                    <a:pt x="34851" y="73301"/>
                  </a:lnTo>
                  <a:lnTo>
                    <a:pt x="34575" y="73578"/>
                  </a:lnTo>
                  <a:lnTo>
                    <a:pt x="34299" y="73578"/>
                  </a:lnTo>
                  <a:lnTo>
                    <a:pt x="34023" y="73578"/>
                  </a:lnTo>
                  <a:lnTo>
                    <a:pt x="33746" y="73578"/>
                  </a:lnTo>
                  <a:lnTo>
                    <a:pt x="33470" y="73578"/>
                  </a:lnTo>
                  <a:lnTo>
                    <a:pt x="33194" y="73578"/>
                  </a:lnTo>
                  <a:lnTo>
                    <a:pt x="32917" y="73578"/>
                  </a:lnTo>
                  <a:lnTo>
                    <a:pt x="32641" y="73578"/>
                  </a:lnTo>
                  <a:lnTo>
                    <a:pt x="32917" y="73301"/>
                  </a:lnTo>
                  <a:lnTo>
                    <a:pt x="33194" y="73025"/>
                  </a:lnTo>
                  <a:lnTo>
                    <a:pt x="33194" y="72749"/>
                  </a:lnTo>
                  <a:lnTo>
                    <a:pt x="33194" y="72472"/>
                  </a:lnTo>
                  <a:lnTo>
                    <a:pt x="33194" y="72196"/>
                  </a:lnTo>
                  <a:lnTo>
                    <a:pt x="33470" y="72196"/>
                  </a:lnTo>
                  <a:lnTo>
                    <a:pt x="33470" y="71919"/>
                  </a:lnTo>
                  <a:lnTo>
                    <a:pt x="33470" y="71643"/>
                  </a:lnTo>
                  <a:lnTo>
                    <a:pt x="33746" y="71643"/>
                  </a:lnTo>
                  <a:lnTo>
                    <a:pt x="33746" y="71366"/>
                  </a:lnTo>
                  <a:lnTo>
                    <a:pt x="34023" y="71366"/>
                  </a:lnTo>
                  <a:lnTo>
                    <a:pt x="34023" y="71090"/>
                  </a:lnTo>
                  <a:lnTo>
                    <a:pt x="34299" y="71090"/>
                  </a:lnTo>
                  <a:lnTo>
                    <a:pt x="34299" y="70813"/>
                  </a:lnTo>
                  <a:lnTo>
                    <a:pt x="34575" y="70813"/>
                  </a:lnTo>
                  <a:lnTo>
                    <a:pt x="34575" y="70537"/>
                  </a:lnTo>
                  <a:lnTo>
                    <a:pt x="34299" y="70537"/>
                  </a:lnTo>
                  <a:lnTo>
                    <a:pt x="34023" y="70537"/>
                  </a:lnTo>
                  <a:lnTo>
                    <a:pt x="34023" y="70260"/>
                  </a:lnTo>
                  <a:lnTo>
                    <a:pt x="33746" y="70260"/>
                  </a:lnTo>
                  <a:lnTo>
                    <a:pt x="33470" y="70260"/>
                  </a:lnTo>
                  <a:lnTo>
                    <a:pt x="33194" y="70260"/>
                  </a:lnTo>
                  <a:lnTo>
                    <a:pt x="32917" y="70260"/>
                  </a:lnTo>
                  <a:lnTo>
                    <a:pt x="32641" y="69984"/>
                  </a:lnTo>
                  <a:lnTo>
                    <a:pt x="32365" y="69984"/>
                  </a:lnTo>
                  <a:lnTo>
                    <a:pt x="32088" y="69984"/>
                  </a:lnTo>
                  <a:lnTo>
                    <a:pt x="31812" y="69984"/>
                  </a:lnTo>
                  <a:lnTo>
                    <a:pt x="31536" y="69984"/>
                  </a:lnTo>
                  <a:lnTo>
                    <a:pt x="31536" y="70260"/>
                  </a:lnTo>
                  <a:lnTo>
                    <a:pt x="31260" y="70260"/>
                  </a:lnTo>
                  <a:lnTo>
                    <a:pt x="30983" y="70537"/>
                  </a:lnTo>
                  <a:lnTo>
                    <a:pt x="30707" y="70537"/>
                  </a:lnTo>
                  <a:lnTo>
                    <a:pt x="30431" y="70537"/>
                  </a:lnTo>
                  <a:lnTo>
                    <a:pt x="30155" y="70537"/>
                  </a:lnTo>
                  <a:lnTo>
                    <a:pt x="30155" y="70260"/>
                  </a:lnTo>
                  <a:lnTo>
                    <a:pt x="29879" y="70260"/>
                  </a:lnTo>
                  <a:lnTo>
                    <a:pt x="29879" y="69984"/>
                  </a:lnTo>
                  <a:lnTo>
                    <a:pt x="29879" y="69707"/>
                  </a:lnTo>
                  <a:lnTo>
                    <a:pt x="29879" y="69431"/>
                  </a:lnTo>
                  <a:lnTo>
                    <a:pt x="29602" y="69431"/>
                  </a:lnTo>
                  <a:lnTo>
                    <a:pt x="29602" y="69155"/>
                  </a:lnTo>
                  <a:lnTo>
                    <a:pt x="29326" y="69155"/>
                  </a:lnTo>
                  <a:lnTo>
                    <a:pt x="29050" y="69155"/>
                  </a:lnTo>
                  <a:lnTo>
                    <a:pt x="28773" y="69155"/>
                  </a:lnTo>
                  <a:lnTo>
                    <a:pt x="28497" y="69155"/>
                  </a:lnTo>
                  <a:lnTo>
                    <a:pt x="28221" y="69155"/>
                  </a:lnTo>
                  <a:lnTo>
                    <a:pt x="27944" y="69155"/>
                  </a:lnTo>
                  <a:lnTo>
                    <a:pt x="27668" y="69155"/>
                  </a:lnTo>
                  <a:lnTo>
                    <a:pt x="27392" y="69155"/>
                  </a:lnTo>
                  <a:lnTo>
                    <a:pt x="27116" y="69155"/>
                  </a:lnTo>
                  <a:lnTo>
                    <a:pt x="27116" y="68878"/>
                  </a:lnTo>
                  <a:lnTo>
                    <a:pt x="26839" y="68878"/>
                  </a:lnTo>
                  <a:lnTo>
                    <a:pt x="26839" y="68602"/>
                  </a:lnTo>
                  <a:lnTo>
                    <a:pt x="26563" y="68602"/>
                  </a:lnTo>
                  <a:lnTo>
                    <a:pt x="26563" y="68325"/>
                  </a:lnTo>
                  <a:lnTo>
                    <a:pt x="26287" y="68325"/>
                  </a:lnTo>
                  <a:lnTo>
                    <a:pt x="26011" y="68325"/>
                  </a:lnTo>
                  <a:lnTo>
                    <a:pt x="25735" y="68325"/>
                  </a:lnTo>
                  <a:lnTo>
                    <a:pt x="25735" y="68049"/>
                  </a:lnTo>
                  <a:lnTo>
                    <a:pt x="25458" y="68049"/>
                  </a:lnTo>
                  <a:lnTo>
                    <a:pt x="25182" y="68049"/>
                  </a:lnTo>
                  <a:lnTo>
                    <a:pt x="24906" y="68049"/>
                  </a:lnTo>
                  <a:lnTo>
                    <a:pt x="24906" y="67772"/>
                  </a:lnTo>
                  <a:lnTo>
                    <a:pt x="24629" y="67772"/>
                  </a:lnTo>
                  <a:lnTo>
                    <a:pt x="24629" y="67496"/>
                  </a:lnTo>
                  <a:lnTo>
                    <a:pt x="24629" y="67219"/>
                  </a:lnTo>
                  <a:lnTo>
                    <a:pt x="24353" y="67219"/>
                  </a:lnTo>
                  <a:lnTo>
                    <a:pt x="24077" y="67219"/>
                  </a:lnTo>
                  <a:lnTo>
                    <a:pt x="24077" y="66943"/>
                  </a:lnTo>
                  <a:lnTo>
                    <a:pt x="23801" y="66943"/>
                  </a:lnTo>
                  <a:lnTo>
                    <a:pt x="23801" y="67219"/>
                  </a:lnTo>
                  <a:lnTo>
                    <a:pt x="23524" y="67219"/>
                  </a:lnTo>
                  <a:lnTo>
                    <a:pt x="23248" y="67219"/>
                  </a:lnTo>
                  <a:lnTo>
                    <a:pt x="22972" y="67219"/>
                  </a:lnTo>
                  <a:lnTo>
                    <a:pt x="22695" y="67219"/>
                  </a:lnTo>
                  <a:lnTo>
                    <a:pt x="22419" y="67219"/>
                  </a:lnTo>
                  <a:lnTo>
                    <a:pt x="22419" y="66943"/>
                  </a:lnTo>
                  <a:lnTo>
                    <a:pt x="22143" y="66943"/>
                  </a:lnTo>
                  <a:lnTo>
                    <a:pt x="21867" y="66943"/>
                  </a:lnTo>
                  <a:lnTo>
                    <a:pt x="21867" y="66666"/>
                  </a:lnTo>
                  <a:lnTo>
                    <a:pt x="21591" y="66666"/>
                  </a:lnTo>
                  <a:lnTo>
                    <a:pt x="21591" y="66390"/>
                  </a:lnTo>
                  <a:lnTo>
                    <a:pt x="21591" y="66113"/>
                  </a:lnTo>
                  <a:lnTo>
                    <a:pt x="21314" y="66113"/>
                  </a:lnTo>
                  <a:lnTo>
                    <a:pt x="21314" y="65837"/>
                  </a:lnTo>
                  <a:lnTo>
                    <a:pt x="21038" y="65837"/>
                  </a:lnTo>
                  <a:lnTo>
                    <a:pt x="21038" y="65560"/>
                  </a:lnTo>
                  <a:lnTo>
                    <a:pt x="21038" y="65284"/>
                  </a:lnTo>
                  <a:lnTo>
                    <a:pt x="20762" y="65284"/>
                  </a:lnTo>
                  <a:lnTo>
                    <a:pt x="20762" y="65008"/>
                  </a:lnTo>
                  <a:lnTo>
                    <a:pt x="20762" y="64731"/>
                  </a:lnTo>
                  <a:lnTo>
                    <a:pt x="20485" y="64731"/>
                  </a:lnTo>
                  <a:lnTo>
                    <a:pt x="20485" y="64455"/>
                  </a:lnTo>
                  <a:lnTo>
                    <a:pt x="20485" y="64178"/>
                  </a:lnTo>
                  <a:lnTo>
                    <a:pt x="20209" y="64178"/>
                  </a:lnTo>
                  <a:lnTo>
                    <a:pt x="20209" y="63902"/>
                  </a:lnTo>
                  <a:lnTo>
                    <a:pt x="20209" y="63625"/>
                  </a:lnTo>
                  <a:lnTo>
                    <a:pt x="19933" y="63625"/>
                  </a:lnTo>
                  <a:lnTo>
                    <a:pt x="19933" y="63349"/>
                  </a:lnTo>
                  <a:lnTo>
                    <a:pt x="19657" y="63072"/>
                  </a:lnTo>
                  <a:lnTo>
                    <a:pt x="19657" y="62796"/>
                  </a:lnTo>
                  <a:lnTo>
                    <a:pt x="19380" y="62519"/>
                  </a:lnTo>
                  <a:lnTo>
                    <a:pt x="19380" y="62243"/>
                  </a:lnTo>
                  <a:lnTo>
                    <a:pt x="19380" y="61967"/>
                  </a:lnTo>
                  <a:lnTo>
                    <a:pt x="19104" y="61967"/>
                  </a:lnTo>
                  <a:lnTo>
                    <a:pt x="19104" y="61690"/>
                  </a:lnTo>
                  <a:lnTo>
                    <a:pt x="19104" y="61413"/>
                  </a:lnTo>
                  <a:lnTo>
                    <a:pt x="19104" y="61137"/>
                  </a:lnTo>
                  <a:lnTo>
                    <a:pt x="18828" y="61137"/>
                  </a:lnTo>
                  <a:lnTo>
                    <a:pt x="18828" y="60861"/>
                  </a:lnTo>
                  <a:lnTo>
                    <a:pt x="18828" y="60584"/>
                  </a:lnTo>
                  <a:lnTo>
                    <a:pt x="18828" y="60308"/>
                  </a:lnTo>
                  <a:lnTo>
                    <a:pt x="18828" y="60031"/>
                  </a:lnTo>
                  <a:lnTo>
                    <a:pt x="18828" y="59755"/>
                  </a:lnTo>
                  <a:lnTo>
                    <a:pt x="19104" y="59755"/>
                  </a:lnTo>
                  <a:lnTo>
                    <a:pt x="19104" y="59478"/>
                  </a:lnTo>
                  <a:lnTo>
                    <a:pt x="19104" y="59202"/>
                  </a:lnTo>
                  <a:lnTo>
                    <a:pt x="19380" y="58925"/>
                  </a:lnTo>
                  <a:lnTo>
                    <a:pt x="19380" y="58649"/>
                  </a:lnTo>
                  <a:lnTo>
                    <a:pt x="19380" y="58372"/>
                  </a:lnTo>
                  <a:lnTo>
                    <a:pt x="19657" y="58372"/>
                  </a:lnTo>
                  <a:lnTo>
                    <a:pt x="19657" y="58096"/>
                  </a:lnTo>
                  <a:lnTo>
                    <a:pt x="19657" y="57820"/>
                  </a:lnTo>
                  <a:lnTo>
                    <a:pt x="19657" y="57543"/>
                  </a:lnTo>
                  <a:lnTo>
                    <a:pt x="19657" y="57266"/>
                  </a:lnTo>
                  <a:lnTo>
                    <a:pt x="19657" y="56990"/>
                  </a:lnTo>
                  <a:lnTo>
                    <a:pt x="19657" y="56714"/>
                  </a:lnTo>
                  <a:lnTo>
                    <a:pt x="19657" y="56437"/>
                  </a:lnTo>
                  <a:lnTo>
                    <a:pt x="19657" y="56161"/>
                  </a:lnTo>
                  <a:lnTo>
                    <a:pt x="19657" y="55884"/>
                  </a:lnTo>
                  <a:lnTo>
                    <a:pt x="19380" y="55884"/>
                  </a:lnTo>
                  <a:lnTo>
                    <a:pt x="19380" y="55608"/>
                  </a:lnTo>
                  <a:lnTo>
                    <a:pt x="19380" y="55331"/>
                  </a:lnTo>
                  <a:lnTo>
                    <a:pt x="19380" y="55055"/>
                  </a:lnTo>
                  <a:lnTo>
                    <a:pt x="19104" y="55055"/>
                  </a:lnTo>
                  <a:lnTo>
                    <a:pt x="19104" y="54779"/>
                  </a:lnTo>
                  <a:lnTo>
                    <a:pt x="19104" y="54502"/>
                  </a:lnTo>
                  <a:lnTo>
                    <a:pt x="19104" y="54225"/>
                  </a:lnTo>
                  <a:lnTo>
                    <a:pt x="19104" y="53949"/>
                  </a:lnTo>
                  <a:lnTo>
                    <a:pt x="19104" y="53673"/>
                  </a:lnTo>
                  <a:lnTo>
                    <a:pt x="19104" y="53396"/>
                  </a:lnTo>
                  <a:lnTo>
                    <a:pt x="19104" y="53119"/>
                  </a:lnTo>
                  <a:lnTo>
                    <a:pt x="19380" y="53119"/>
                  </a:lnTo>
                  <a:lnTo>
                    <a:pt x="19380" y="52843"/>
                  </a:lnTo>
                  <a:lnTo>
                    <a:pt x="19380" y="52567"/>
                  </a:lnTo>
                  <a:lnTo>
                    <a:pt x="19380" y="52290"/>
                  </a:lnTo>
                  <a:lnTo>
                    <a:pt x="19380" y="52014"/>
                  </a:lnTo>
                  <a:lnTo>
                    <a:pt x="19657" y="52014"/>
                  </a:lnTo>
                  <a:lnTo>
                    <a:pt x="19657" y="51737"/>
                  </a:lnTo>
                  <a:lnTo>
                    <a:pt x="19933" y="51461"/>
                  </a:lnTo>
                  <a:lnTo>
                    <a:pt x="20209" y="51461"/>
                  </a:lnTo>
                  <a:lnTo>
                    <a:pt x="20209" y="51737"/>
                  </a:lnTo>
                  <a:lnTo>
                    <a:pt x="20485" y="51737"/>
                  </a:lnTo>
                  <a:lnTo>
                    <a:pt x="20485" y="52014"/>
                  </a:lnTo>
                  <a:lnTo>
                    <a:pt x="20485" y="52290"/>
                  </a:lnTo>
                  <a:lnTo>
                    <a:pt x="20762" y="52290"/>
                  </a:lnTo>
                  <a:lnTo>
                    <a:pt x="20762" y="52567"/>
                  </a:lnTo>
                  <a:lnTo>
                    <a:pt x="21038" y="52567"/>
                  </a:lnTo>
                  <a:lnTo>
                    <a:pt x="21314" y="52567"/>
                  </a:lnTo>
                  <a:lnTo>
                    <a:pt x="21591" y="52567"/>
                  </a:lnTo>
                  <a:lnTo>
                    <a:pt x="21867" y="52567"/>
                  </a:lnTo>
                  <a:lnTo>
                    <a:pt x="22143" y="52567"/>
                  </a:lnTo>
                  <a:lnTo>
                    <a:pt x="22143" y="52290"/>
                  </a:lnTo>
                  <a:lnTo>
                    <a:pt x="22419" y="52014"/>
                  </a:lnTo>
                  <a:lnTo>
                    <a:pt x="22419" y="51737"/>
                  </a:lnTo>
                  <a:lnTo>
                    <a:pt x="22695" y="51461"/>
                  </a:lnTo>
                  <a:lnTo>
                    <a:pt x="22695" y="51184"/>
                  </a:lnTo>
                  <a:lnTo>
                    <a:pt x="22972" y="51184"/>
                  </a:lnTo>
                  <a:lnTo>
                    <a:pt x="22972" y="50908"/>
                  </a:lnTo>
                  <a:lnTo>
                    <a:pt x="23248" y="50908"/>
                  </a:lnTo>
                  <a:lnTo>
                    <a:pt x="23248" y="50632"/>
                  </a:lnTo>
                  <a:lnTo>
                    <a:pt x="23248" y="50355"/>
                  </a:lnTo>
                  <a:lnTo>
                    <a:pt x="23524" y="50355"/>
                  </a:lnTo>
                  <a:lnTo>
                    <a:pt x="23524" y="50078"/>
                  </a:lnTo>
                  <a:lnTo>
                    <a:pt x="23801" y="50078"/>
                  </a:lnTo>
                  <a:lnTo>
                    <a:pt x="24077" y="50078"/>
                  </a:lnTo>
                  <a:lnTo>
                    <a:pt x="24077" y="49802"/>
                  </a:lnTo>
                  <a:lnTo>
                    <a:pt x="24353" y="49526"/>
                  </a:lnTo>
                  <a:lnTo>
                    <a:pt x="24353" y="49249"/>
                  </a:lnTo>
                  <a:lnTo>
                    <a:pt x="24353" y="48973"/>
                  </a:lnTo>
                  <a:lnTo>
                    <a:pt x="24353" y="48696"/>
                  </a:lnTo>
                  <a:lnTo>
                    <a:pt x="24077" y="48420"/>
                  </a:lnTo>
                  <a:lnTo>
                    <a:pt x="24077" y="48143"/>
                  </a:lnTo>
                  <a:lnTo>
                    <a:pt x="23801" y="48143"/>
                  </a:lnTo>
                  <a:lnTo>
                    <a:pt x="23524" y="48143"/>
                  </a:lnTo>
                  <a:lnTo>
                    <a:pt x="23248" y="48143"/>
                  </a:lnTo>
                  <a:lnTo>
                    <a:pt x="22972" y="48143"/>
                  </a:lnTo>
                  <a:lnTo>
                    <a:pt x="22695" y="48143"/>
                  </a:lnTo>
                  <a:lnTo>
                    <a:pt x="22419" y="48143"/>
                  </a:lnTo>
                  <a:lnTo>
                    <a:pt x="22419" y="48420"/>
                  </a:lnTo>
                  <a:lnTo>
                    <a:pt x="22143" y="48420"/>
                  </a:lnTo>
                  <a:lnTo>
                    <a:pt x="21867" y="48420"/>
                  </a:lnTo>
                  <a:lnTo>
                    <a:pt x="21591" y="48143"/>
                  </a:lnTo>
                  <a:lnTo>
                    <a:pt x="21314" y="48143"/>
                  </a:lnTo>
                  <a:lnTo>
                    <a:pt x="21038" y="48143"/>
                  </a:lnTo>
                  <a:lnTo>
                    <a:pt x="21038" y="47867"/>
                  </a:lnTo>
                  <a:lnTo>
                    <a:pt x="21038" y="47590"/>
                  </a:lnTo>
                  <a:lnTo>
                    <a:pt x="20762" y="47590"/>
                  </a:lnTo>
                  <a:lnTo>
                    <a:pt x="20485" y="47590"/>
                  </a:lnTo>
                  <a:lnTo>
                    <a:pt x="20485" y="47314"/>
                  </a:lnTo>
                  <a:lnTo>
                    <a:pt x="20209" y="47314"/>
                  </a:lnTo>
                  <a:lnTo>
                    <a:pt x="19933" y="47314"/>
                  </a:lnTo>
                  <a:lnTo>
                    <a:pt x="19657" y="47314"/>
                  </a:lnTo>
                  <a:lnTo>
                    <a:pt x="19380" y="47314"/>
                  </a:lnTo>
                  <a:lnTo>
                    <a:pt x="19104" y="47314"/>
                  </a:lnTo>
                  <a:lnTo>
                    <a:pt x="18828" y="47314"/>
                  </a:lnTo>
                  <a:lnTo>
                    <a:pt x="18828" y="47037"/>
                  </a:lnTo>
                  <a:lnTo>
                    <a:pt x="18551" y="47037"/>
                  </a:lnTo>
                  <a:lnTo>
                    <a:pt x="18275" y="47037"/>
                  </a:lnTo>
                  <a:lnTo>
                    <a:pt x="17999" y="47037"/>
                  </a:lnTo>
                  <a:lnTo>
                    <a:pt x="17723" y="47037"/>
                  </a:lnTo>
                  <a:lnTo>
                    <a:pt x="17447" y="47037"/>
                  </a:lnTo>
                  <a:lnTo>
                    <a:pt x="17170" y="47037"/>
                  </a:lnTo>
                  <a:lnTo>
                    <a:pt x="16894" y="47037"/>
                  </a:lnTo>
                  <a:lnTo>
                    <a:pt x="16618" y="47037"/>
                  </a:lnTo>
                  <a:lnTo>
                    <a:pt x="16341" y="47037"/>
                  </a:lnTo>
                  <a:lnTo>
                    <a:pt x="16065" y="47037"/>
                  </a:lnTo>
                  <a:lnTo>
                    <a:pt x="16065" y="47314"/>
                  </a:lnTo>
                  <a:lnTo>
                    <a:pt x="15789" y="47314"/>
                  </a:lnTo>
                  <a:lnTo>
                    <a:pt x="15513" y="47314"/>
                  </a:lnTo>
                  <a:lnTo>
                    <a:pt x="15236" y="47590"/>
                  </a:lnTo>
                  <a:lnTo>
                    <a:pt x="14960" y="47590"/>
                  </a:lnTo>
                  <a:lnTo>
                    <a:pt x="14684" y="47590"/>
                  </a:lnTo>
                  <a:lnTo>
                    <a:pt x="14684" y="47867"/>
                  </a:lnTo>
                  <a:lnTo>
                    <a:pt x="14407" y="47867"/>
                  </a:lnTo>
                  <a:lnTo>
                    <a:pt x="14131" y="47867"/>
                  </a:lnTo>
                  <a:lnTo>
                    <a:pt x="13855" y="47867"/>
                  </a:lnTo>
                  <a:lnTo>
                    <a:pt x="13855" y="48143"/>
                  </a:lnTo>
                  <a:lnTo>
                    <a:pt x="13579" y="48143"/>
                  </a:lnTo>
                  <a:lnTo>
                    <a:pt x="13303" y="48143"/>
                  </a:lnTo>
                  <a:lnTo>
                    <a:pt x="13026" y="48143"/>
                  </a:lnTo>
                  <a:lnTo>
                    <a:pt x="13026" y="48420"/>
                  </a:lnTo>
                  <a:lnTo>
                    <a:pt x="12750" y="48420"/>
                  </a:lnTo>
                  <a:lnTo>
                    <a:pt x="12474" y="48420"/>
                  </a:lnTo>
                  <a:lnTo>
                    <a:pt x="12198" y="48696"/>
                  </a:lnTo>
                  <a:lnTo>
                    <a:pt x="11921" y="48696"/>
                  </a:lnTo>
                  <a:lnTo>
                    <a:pt x="11645" y="48696"/>
                  </a:lnTo>
                  <a:lnTo>
                    <a:pt x="11369" y="48696"/>
                  </a:lnTo>
                  <a:lnTo>
                    <a:pt x="11092" y="48696"/>
                  </a:lnTo>
                  <a:lnTo>
                    <a:pt x="10816" y="48696"/>
                  </a:lnTo>
                  <a:lnTo>
                    <a:pt x="10816" y="48973"/>
                  </a:lnTo>
                  <a:lnTo>
                    <a:pt x="10540" y="48973"/>
                  </a:lnTo>
                  <a:lnTo>
                    <a:pt x="10263" y="48973"/>
                  </a:lnTo>
                  <a:lnTo>
                    <a:pt x="9987" y="48973"/>
                  </a:lnTo>
                  <a:lnTo>
                    <a:pt x="9711" y="48973"/>
                  </a:lnTo>
                  <a:lnTo>
                    <a:pt x="9435" y="48973"/>
                  </a:lnTo>
                  <a:lnTo>
                    <a:pt x="9159" y="48973"/>
                  </a:lnTo>
                  <a:lnTo>
                    <a:pt x="8882" y="48973"/>
                  </a:lnTo>
                  <a:lnTo>
                    <a:pt x="8606" y="48973"/>
                  </a:lnTo>
                  <a:lnTo>
                    <a:pt x="8606" y="49249"/>
                  </a:lnTo>
                  <a:lnTo>
                    <a:pt x="8330" y="49249"/>
                  </a:lnTo>
                  <a:lnTo>
                    <a:pt x="8054" y="49249"/>
                  </a:lnTo>
                  <a:lnTo>
                    <a:pt x="7777" y="49249"/>
                  </a:lnTo>
                  <a:lnTo>
                    <a:pt x="7501" y="49249"/>
                  </a:lnTo>
                  <a:lnTo>
                    <a:pt x="7225" y="49249"/>
                  </a:lnTo>
                  <a:lnTo>
                    <a:pt x="6948" y="49249"/>
                  </a:lnTo>
                  <a:lnTo>
                    <a:pt x="6672" y="49249"/>
                  </a:lnTo>
                  <a:lnTo>
                    <a:pt x="6396" y="49249"/>
                  </a:lnTo>
                  <a:lnTo>
                    <a:pt x="6119" y="49249"/>
                  </a:lnTo>
                  <a:lnTo>
                    <a:pt x="5843" y="49249"/>
                  </a:lnTo>
                  <a:lnTo>
                    <a:pt x="5843" y="48973"/>
                  </a:lnTo>
                  <a:lnTo>
                    <a:pt x="5567" y="48973"/>
                  </a:lnTo>
                  <a:lnTo>
                    <a:pt x="5291" y="48973"/>
                  </a:lnTo>
                  <a:lnTo>
                    <a:pt x="5291" y="48696"/>
                  </a:lnTo>
                  <a:lnTo>
                    <a:pt x="5015" y="48696"/>
                  </a:lnTo>
                  <a:lnTo>
                    <a:pt x="4738" y="48696"/>
                  </a:lnTo>
                  <a:lnTo>
                    <a:pt x="4738" y="48420"/>
                  </a:lnTo>
                  <a:lnTo>
                    <a:pt x="4462" y="48420"/>
                  </a:lnTo>
                  <a:lnTo>
                    <a:pt x="4462" y="48143"/>
                  </a:lnTo>
                  <a:lnTo>
                    <a:pt x="4186" y="48143"/>
                  </a:lnTo>
                  <a:lnTo>
                    <a:pt x="3910" y="47867"/>
                  </a:lnTo>
                  <a:lnTo>
                    <a:pt x="3633" y="47867"/>
                  </a:lnTo>
                  <a:lnTo>
                    <a:pt x="3357" y="47867"/>
                  </a:lnTo>
                  <a:lnTo>
                    <a:pt x="3081" y="47867"/>
                  </a:lnTo>
                  <a:lnTo>
                    <a:pt x="2804" y="47867"/>
                  </a:lnTo>
                  <a:lnTo>
                    <a:pt x="2528" y="47867"/>
                  </a:lnTo>
                  <a:lnTo>
                    <a:pt x="2252" y="47867"/>
                  </a:lnTo>
                  <a:lnTo>
                    <a:pt x="1976" y="47867"/>
                  </a:lnTo>
                  <a:lnTo>
                    <a:pt x="1699" y="47867"/>
                  </a:lnTo>
                  <a:lnTo>
                    <a:pt x="1699" y="47590"/>
                  </a:lnTo>
                  <a:lnTo>
                    <a:pt x="1423" y="47590"/>
                  </a:lnTo>
                  <a:lnTo>
                    <a:pt x="1147" y="47590"/>
                  </a:lnTo>
                  <a:lnTo>
                    <a:pt x="1147" y="47314"/>
                  </a:lnTo>
                  <a:lnTo>
                    <a:pt x="871" y="47314"/>
                  </a:lnTo>
                  <a:lnTo>
                    <a:pt x="871" y="47037"/>
                  </a:lnTo>
                  <a:lnTo>
                    <a:pt x="871" y="46761"/>
                  </a:lnTo>
                  <a:lnTo>
                    <a:pt x="594" y="46485"/>
                  </a:lnTo>
                  <a:lnTo>
                    <a:pt x="594" y="46208"/>
                  </a:lnTo>
                  <a:lnTo>
                    <a:pt x="594" y="45932"/>
                  </a:lnTo>
                  <a:lnTo>
                    <a:pt x="594" y="45655"/>
                  </a:lnTo>
                  <a:lnTo>
                    <a:pt x="594" y="45379"/>
                  </a:lnTo>
                  <a:lnTo>
                    <a:pt x="594" y="45102"/>
                  </a:lnTo>
                  <a:lnTo>
                    <a:pt x="318" y="45102"/>
                  </a:lnTo>
                  <a:lnTo>
                    <a:pt x="318" y="44826"/>
                  </a:lnTo>
                  <a:lnTo>
                    <a:pt x="318" y="44549"/>
                  </a:lnTo>
                  <a:lnTo>
                    <a:pt x="318" y="44273"/>
                  </a:lnTo>
                  <a:lnTo>
                    <a:pt x="318" y="43996"/>
                  </a:lnTo>
                  <a:lnTo>
                    <a:pt x="318" y="43720"/>
                  </a:lnTo>
                  <a:lnTo>
                    <a:pt x="42" y="43443"/>
                  </a:lnTo>
                  <a:lnTo>
                    <a:pt x="42" y="43167"/>
                  </a:lnTo>
                  <a:lnTo>
                    <a:pt x="42" y="42890"/>
                  </a:lnTo>
                  <a:lnTo>
                    <a:pt x="42" y="42614"/>
                  </a:lnTo>
                  <a:lnTo>
                    <a:pt x="42" y="42338"/>
                  </a:lnTo>
                  <a:lnTo>
                    <a:pt x="42" y="42061"/>
                  </a:lnTo>
                  <a:lnTo>
                    <a:pt x="42" y="41785"/>
                  </a:lnTo>
                  <a:lnTo>
                    <a:pt x="42" y="41508"/>
                  </a:lnTo>
                  <a:lnTo>
                    <a:pt x="318" y="41508"/>
                  </a:lnTo>
                  <a:lnTo>
                    <a:pt x="318" y="41232"/>
                  </a:lnTo>
                  <a:lnTo>
                    <a:pt x="594" y="41232"/>
                  </a:lnTo>
                  <a:lnTo>
                    <a:pt x="594" y="40955"/>
                  </a:lnTo>
                  <a:lnTo>
                    <a:pt x="871" y="40955"/>
                  </a:lnTo>
                  <a:lnTo>
                    <a:pt x="1147" y="40955"/>
                  </a:lnTo>
                  <a:lnTo>
                    <a:pt x="1147" y="41232"/>
                  </a:lnTo>
                  <a:lnTo>
                    <a:pt x="1423" y="41232"/>
                  </a:lnTo>
                  <a:lnTo>
                    <a:pt x="1423" y="40955"/>
                  </a:lnTo>
                  <a:lnTo>
                    <a:pt x="1699" y="40955"/>
                  </a:lnTo>
                  <a:lnTo>
                    <a:pt x="1699" y="40679"/>
                  </a:lnTo>
                  <a:lnTo>
                    <a:pt x="1699" y="40402"/>
                  </a:lnTo>
                  <a:lnTo>
                    <a:pt x="1976" y="40402"/>
                  </a:lnTo>
                  <a:lnTo>
                    <a:pt x="1976" y="40126"/>
                  </a:lnTo>
                  <a:lnTo>
                    <a:pt x="2252" y="40126"/>
                  </a:lnTo>
                  <a:lnTo>
                    <a:pt x="2252" y="40402"/>
                  </a:lnTo>
                  <a:lnTo>
                    <a:pt x="2528" y="40402"/>
                  </a:lnTo>
                  <a:lnTo>
                    <a:pt x="2804" y="40402"/>
                  </a:lnTo>
                  <a:lnTo>
                    <a:pt x="3081" y="40402"/>
                  </a:lnTo>
                  <a:lnTo>
                    <a:pt x="3081" y="40126"/>
                  </a:lnTo>
                  <a:lnTo>
                    <a:pt x="3081" y="39849"/>
                  </a:lnTo>
                  <a:lnTo>
                    <a:pt x="3081" y="39849"/>
                  </a:lnTo>
                </a:path>
              </a:pathLst>
            </a:custGeom>
            <a:solidFill>
              <a:srgbClr val="F2F2F2"/>
            </a:solidFill>
            <a:ln w="14182" cap="rnd">
              <a:solidFill>
                <a:schemeClr val="bg1">
                  <a:lumMod val="50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D8F6320-7541-6AAB-2019-3059C648CF05}"/>
                </a:ext>
              </a:extLst>
            </p:cNvPr>
            <p:cNvSpPr/>
            <p:nvPr/>
          </p:nvSpPr>
          <p:spPr>
            <a:xfrm>
              <a:off x="3742811" y="2948678"/>
              <a:ext cx="462309" cy="478205"/>
            </a:xfrm>
            <a:custGeom>
              <a:avLst/>
              <a:gdLst>
                <a:gd name="connsiteX0" fmla="*/ 2252 w 98626"/>
                <a:gd name="connsiteY0" fmla="*/ 35426 h 102014"/>
                <a:gd name="connsiteX1" fmla="*/ 1976 w 98626"/>
                <a:gd name="connsiteY1" fmla="*/ 35149 h 102014"/>
                <a:gd name="connsiteX2" fmla="*/ 1699 w 98626"/>
                <a:gd name="connsiteY2" fmla="*/ 35149 h 102014"/>
                <a:gd name="connsiteX3" fmla="*/ 1423 w 98626"/>
                <a:gd name="connsiteY3" fmla="*/ 34873 h 102014"/>
                <a:gd name="connsiteX4" fmla="*/ 1147 w 98626"/>
                <a:gd name="connsiteY4" fmla="*/ 34873 h 102014"/>
                <a:gd name="connsiteX5" fmla="*/ 870 w 98626"/>
                <a:gd name="connsiteY5" fmla="*/ 34873 h 102014"/>
                <a:gd name="connsiteX6" fmla="*/ 870 w 98626"/>
                <a:gd name="connsiteY6" fmla="*/ 34597 h 102014"/>
                <a:gd name="connsiteX7" fmla="*/ 594 w 98626"/>
                <a:gd name="connsiteY7" fmla="*/ 34597 h 102014"/>
                <a:gd name="connsiteX8" fmla="*/ 594 w 98626"/>
                <a:gd name="connsiteY8" fmla="*/ 34320 h 102014"/>
                <a:gd name="connsiteX9" fmla="*/ 594 w 98626"/>
                <a:gd name="connsiteY9" fmla="*/ 34043 h 102014"/>
                <a:gd name="connsiteX10" fmla="*/ 594 w 98626"/>
                <a:gd name="connsiteY10" fmla="*/ 33767 h 102014"/>
                <a:gd name="connsiteX11" fmla="*/ 870 w 98626"/>
                <a:gd name="connsiteY11" fmla="*/ 33491 h 102014"/>
                <a:gd name="connsiteX12" fmla="*/ 1147 w 98626"/>
                <a:gd name="connsiteY12" fmla="*/ 33491 h 102014"/>
                <a:gd name="connsiteX13" fmla="*/ 1147 w 98626"/>
                <a:gd name="connsiteY13" fmla="*/ 33214 h 102014"/>
                <a:gd name="connsiteX14" fmla="*/ 1423 w 98626"/>
                <a:gd name="connsiteY14" fmla="*/ 33214 h 102014"/>
                <a:gd name="connsiteX15" fmla="*/ 1423 w 98626"/>
                <a:gd name="connsiteY15" fmla="*/ 32938 h 102014"/>
                <a:gd name="connsiteX16" fmla="*/ 1423 w 98626"/>
                <a:gd name="connsiteY16" fmla="*/ 32661 h 102014"/>
                <a:gd name="connsiteX17" fmla="*/ 1699 w 98626"/>
                <a:gd name="connsiteY17" fmla="*/ 32661 h 102014"/>
                <a:gd name="connsiteX18" fmla="*/ 1976 w 98626"/>
                <a:gd name="connsiteY18" fmla="*/ 32385 h 102014"/>
                <a:gd name="connsiteX19" fmla="*/ 1976 w 98626"/>
                <a:gd name="connsiteY19" fmla="*/ 32108 h 102014"/>
                <a:gd name="connsiteX20" fmla="*/ 1976 w 98626"/>
                <a:gd name="connsiteY20" fmla="*/ 31832 h 102014"/>
                <a:gd name="connsiteX21" fmla="*/ 1699 w 98626"/>
                <a:gd name="connsiteY21" fmla="*/ 31832 h 102014"/>
                <a:gd name="connsiteX22" fmla="*/ 1699 w 98626"/>
                <a:gd name="connsiteY22" fmla="*/ 31555 h 102014"/>
                <a:gd name="connsiteX23" fmla="*/ 1423 w 98626"/>
                <a:gd name="connsiteY23" fmla="*/ 31555 h 102014"/>
                <a:gd name="connsiteX24" fmla="*/ 1423 w 98626"/>
                <a:gd name="connsiteY24" fmla="*/ 31279 h 102014"/>
                <a:gd name="connsiteX25" fmla="*/ 1147 w 98626"/>
                <a:gd name="connsiteY25" fmla="*/ 31279 h 102014"/>
                <a:gd name="connsiteX26" fmla="*/ 870 w 98626"/>
                <a:gd name="connsiteY26" fmla="*/ 31279 h 102014"/>
                <a:gd name="connsiteX27" fmla="*/ 870 w 98626"/>
                <a:gd name="connsiteY27" fmla="*/ 31002 h 102014"/>
                <a:gd name="connsiteX28" fmla="*/ 594 w 98626"/>
                <a:gd name="connsiteY28" fmla="*/ 31002 h 102014"/>
                <a:gd name="connsiteX29" fmla="*/ 594 w 98626"/>
                <a:gd name="connsiteY29" fmla="*/ 30726 h 102014"/>
                <a:gd name="connsiteX30" fmla="*/ 318 w 98626"/>
                <a:gd name="connsiteY30" fmla="*/ 30726 h 102014"/>
                <a:gd name="connsiteX31" fmla="*/ 318 w 98626"/>
                <a:gd name="connsiteY31" fmla="*/ 30450 h 102014"/>
                <a:gd name="connsiteX32" fmla="*/ 318 w 98626"/>
                <a:gd name="connsiteY32" fmla="*/ 30173 h 102014"/>
                <a:gd name="connsiteX33" fmla="*/ 42 w 98626"/>
                <a:gd name="connsiteY33" fmla="*/ 30173 h 102014"/>
                <a:gd name="connsiteX34" fmla="*/ 42 w 98626"/>
                <a:gd name="connsiteY34" fmla="*/ 29896 h 102014"/>
                <a:gd name="connsiteX35" fmla="*/ 42 w 98626"/>
                <a:gd name="connsiteY35" fmla="*/ 29620 h 102014"/>
                <a:gd name="connsiteX36" fmla="*/ 42 w 98626"/>
                <a:gd name="connsiteY36" fmla="*/ 29344 h 102014"/>
                <a:gd name="connsiteX37" fmla="*/ 318 w 98626"/>
                <a:gd name="connsiteY37" fmla="*/ 29344 h 102014"/>
                <a:gd name="connsiteX38" fmla="*/ 318 w 98626"/>
                <a:gd name="connsiteY38" fmla="*/ 29067 h 102014"/>
                <a:gd name="connsiteX39" fmla="*/ 594 w 98626"/>
                <a:gd name="connsiteY39" fmla="*/ 29067 h 102014"/>
                <a:gd name="connsiteX40" fmla="*/ 594 w 98626"/>
                <a:gd name="connsiteY40" fmla="*/ 28791 h 102014"/>
                <a:gd name="connsiteX41" fmla="*/ 870 w 98626"/>
                <a:gd name="connsiteY41" fmla="*/ 28791 h 102014"/>
                <a:gd name="connsiteX42" fmla="*/ 870 w 98626"/>
                <a:gd name="connsiteY42" fmla="*/ 28514 h 102014"/>
                <a:gd name="connsiteX43" fmla="*/ 1147 w 98626"/>
                <a:gd name="connsiteY43" fmla="*/ 28514 h 102014"/>
                <a:gd name="connsiteX44" fmla="*/ 1147 w 98626"/>
                <a:gd name="connsiteY44" fmla="*/ 28238 h 102014"/>
                <a:gd name="connsiteX45" fmla="*/ 1423 w 98626"/>
                <a:gd name="connsiteY45" fmla="*/ 28238 h 102014"/>
                <a:gd name="connsiteX46" fmla="*/ 1423 w 98626"/>
                <a:gd name="connsiteY46" fmla="*/ 27961 h 102014"/>
                <a:gd name="connsiteX47" fmla="*/ 1423 w 98626"/>
                <a:gd name="connsiteY47" fmla="*/ 27685 h 102014"/>
                <a:gd name="connsiteX48" fmla="*/ 1423 w 98626"/>
                <a:gd name="connsiteY48" fmla="*/ 27408 h 102014"/>
                <a:gd name="connsiteX49" fmla="*/ 1423 w 98626"/>
                <a:gd name="connsiteY49" fmla="*/ 27132 h 102014"/>
                <a:gd name="connsiteX50" fmla="*/ 1423 w 98626"/>
                <a:gd name="connsiteY50" fmla="*/ 26855 h 102014"/>
                <a:gd name="connsiteX51" fmla="*/ 1699 w 98626"/>
                <a:gd name="connsiteY51" fmla="*/ 26855 h 102014"/>
                <a:gd name="connsiteX52" fmla="*/ 1699 w 98626"/>
                <a:gd name="connsiteY52" fmla="*/ 26579 h 102014"/>
                <a:gd name="connsiteX53" fmla="*/ 1976 w 98626"/>
                <a:gd name="connsiteY53" fmla="*/ 26303 h 102014"/>
                <a:gd name="connsiteX54" fmla="*/ 1976 w 98626"/>
                <a:gd name="connsiteY54" fmla="*/ 26026 h 102014"/>
                <a:gd name="connsiteX55" fmla="*/ 1976 w 98626"/>
                <a:gd name="connsiteY55" fmla="*/ 25750 h 102014"/>
                <a:gd name="connsiteX56" fmla="*/ 1976 w 98626"/>
                <a:gd name="connsiteY56" fmla="*/ 25473 h 102014"/>
                <a:gd name="connsiteX57" fmla="*/ 2252 w 98626"/>
                <a:gd name="connsiteY57" fmla="*/ 25473 h 102014"/>
                <a:gd name="connsiteX58" fmla="*/ 2528 w 98626"/>
                <a:gd name="connsiteY58" fmla="*/ 25473 h 102014"/>
                <a:gd name="connsiteX59" fmla="*/ 2528 w 98626"/>
                <a:gd name="connsiteY59" fmla="*/ 25197 h 102014"/>
                <a:gd name="connsiteX60" fmla="*/ 2804 w 98626"/>
                <a:gd name="connsiteY60" fmla="*/ 25197 h 102014"/>
                <a:gd name="connsiteX61" fmla="*/ 2804 w 98626"/>
                <a:gd name="connsiteY61" fmla="*/ 24920 h 102014"/>
                <a:gd name="connsiteX62" fmla="*/ 3081 w 98626"/>
                <a:gd name="connsiteY62" fmla="*/ 24644 h 102014"/>
                <a:gd name="connsiteX63" fmla="*/ 3081 w 98626"/>
                <a:gd name="connsiteY63" fmla="*/ 24367 h 102014"/>
                <a:gd name="connsiteX64" fmla="*/ 3081 w 98626"/>
                <a:gd name="connsiteY64" fmla="*/ 24091 h 102014"/>
                <a:gd name="connsiteX65" fmla="*/ 3081 w 98626"/>
                <a:gd name="connsiteY65" fmla="*/ 23814 h 102014"/>
                <a:gd name="connsiteX66" fmla="*/ 2804 w 98626"/>
                <a:gd name="connsiteY66" fmla="*/ 23814 h 102014"/>
                <a:gd name="connsiteX67" fmla="*/ 2804 w 98626"/>
                <a:gd name="connsiteY67" fmla="*/ 23538 h 102014"/>
                <a:gd name="connsiteX68" fmla="*/ 3081 w 98626"/>
                <a:gd name="connsiteY68" fmla="*/ 23538 h 102014"/>
                <a:gd name="connsiteX69" fmla="*/ 3081 w 98626"/>
                <a:gd name="connsiteY69" fmla="*/ 23261 h 102014"/>
                <a:gd name="connsiteX70" fmla="*/ 3357 w 98626"/>
                <a:gd name="connsiteY70" fmla="*/ 23261 h 102014"/>
                <a:gd name="connsiteX71" fmla="*/ 3357 w 98626"/>
                <a:gd name="connsiteY71" fmla="*/ 22985 h 102014"/>
                <a:gd name="connsiteX72" fmla="*/ 3081 w 98626"/>
                <a:gd name="connsiteY72" fmla="*/ 22985 h 102014"/>
                <a:gd name="connsiteX73" fmla="*/ 3081 w 98626"/>
                <a:gd name="connsiteY73" fmla="*/ 22709 h 102014"/>
                <a:gd name="connsiteX74" fmla="*/ 2804 w 98626"/>
                <a:gd name="connsiteY74" fmla="*/ 22709 h 102014"/>
                <a:gd name="connsiteX75" fmla="*/ 2804 w 98626"/>
                <a:gd name="connsiteY75" fmla="*/ 22432 h 102014"/>
                <a:gd name="connsiteX76" fmla="*/ 2804 w 98626"/>
                <a:gd name="connsiteY76" fmla="*/ 22156 h 102014"/>
                <a:gd name="connsiteX77" fmla="*/ 2804 w 98626"/>
                <a:gd name="connsiteY77" fmla="*/ 21879 h 102014"/>
                <a:gd name="connsiteX78" fmla="*/ 2804 w 98626"/>
                <a:gd name="connsiteY78" fmla="*/ 21603 h 102014"/>
                <a:gd name="connsiteX79" fmla="*/ 3081 w 98626"/>
                <a:gd name="connsiteY79" fmla="*/ 21603 h 102014"/>
                <a:gd name="connsiteX80" fmla="*/ 3081 w 98626"/>
                <a:gd name="connsiteY80" fmla="*/ 21326 h 102014"/>
                <a:gd name="connsiteX81" fmla="*/ 3081 w 98626"/>
                <a:gd name="connsiteY81" fmla="*/ 21050 h 102014"/>
                <a:gd name="connsiteX82" fmla="*/ 3357 w 98626"/>
                <a:gd name="connsiteY82" fmla="*/ 21050 h 102014"/>
                <a:gd name="connsiteX83" fmla="*/ 3357 w 98626"/>
                <a:gd name="connsiteY83" fmla="*/ 20773 h 102014"/>
                <a:gd name="connsiteX84" fmla="*/ 3633 w 98626"/>
                <a:gd name="connsiteY84" fmla="*/ 20773 h 102014"/>
                <a:gd name="connsiteX85" fmla="*/ 3633 w 98626"/>
                <a:gd name="connsiteY85" fmla="*/ 20497 h 102014"/>
                <a:gd name="connsiteX86" fmla="*/ 3633 w 98626"/>
                <a:gd name="connsiteY86" fmla="*/ 20220 h 102014"/>
                <a:gd name="connsiteX87" fmla="*/ 3633 w 98626"/>
                <a:gd name="connsiteY87" fmla="*/ 19944 h 102014"/>
                <a:gd name="connsiteX88" fmla="*/ 3633 w 98626"/>
                <a:gd name="connsiteY88" fmla="*/ 19667 h 102014"/>
                <a:gd name="connsiteX89" fmla="*/ 3910 w 98626"/>
                <a:gd name="connsiteY89" fmla="*/ 19667 h 102014"/>
                <a:gd name="connsiteX90" fmla="*/ 3910 w 98626"/>
                <a:gd name="connsiteY90" fmla="*/ 19391 h 102014"/>
                <a:gd name="connsiteX91" fmla="*/ 4186 w 98626"/>
                <a:gd name="connsiteY91" fmla="*/ 19391 h 102014"/>
                <a:gd name="connsiteX92" fmla="*/ 4462 w 98626"/>
                <a:gd name="connsiteY92" fmla="*/ 19114 h 102014"/>
                <a:gd name="connsiteX93" fmla="*/ 4462 w 98626"/>
                <a:gd name="connsiteY93" fmla="*/ 18838 h 102014"/>
                <a:gd name="connsiteX94" fmla="*/ 4462 w 98626"/>
                <a:gd name="connsiteY94" fmla="*/ 18562 h 102014"/>
                <a:gd name="connsiteX95" fmla="*/ 4738 w 98626"/>
                <a:gd name="connsiteY95" fmla="*/ 18562 h 102014"/>
                <a:gd name="connsiteX96" fmla="*/ 5014 w 98626"/>
                <a:gd name="connsiteY96" fmla="*/ 18562 h 102014"/>
                <a:gd name="connsiteX97" fmla="*/ 5014 w 98626"/>
                <a:gd name="connsiteY97" fmla="*/ 18285 h 102014"/>
                <a:gd name="connsiteX98" fmla="*/ 5291 w 98626"/>
                <a:gd name="connsiteY98" fmla="*/ 18285 h 102014"/>
                <a:gd name="connsiteX99" fmla="*/ 5014 w 98626"/>
                <a:gd name="connsiteY99" fmla="*/ 18285 h 102014"/>
                <a:gd name="connsiteX100" fmla="*/ 5014 w 98626"/>
                <a:gd name="connsiteY100" fmla="*/ 18009 h 102014"/>
                <a:gd name="connsiteX101" fmla="*/ 5291 w 98626"/>
                <a:gd name="connsiteY101" fmla="*/ 18009 h 102014"/>
                <a:gd name="connsiteX102" fmla="*/ 5291 w 98626"/>
                <a:gd name="connsiteY102" fmla="*/ 17732 h 102014"/>
                <a:gd name="connsiteX103" fmla="*/ 5567 w 98626"/>
                <a:gd name="connsiteY103" fmla="*/ 17732 h 102014"/>
                <a:gd name="connsiteX104" fmla="*/ 5567 w 98626"/>
                <a:gd name="connsiteY104" fmla="*/ 18009 h 102014"/>
                <a:gd name="connsiteX105" fmla="*/ 5843 w 98626"/>
                <a:gd name="connsiteY105" fmla="*/ 18285 h 102014"/>
                <a:gd name="connsiteX106" fmla="*/ 5843 w 98626"/>
                <a:gd name="connsiteY106" fmla="*/ 18562 h 102014"/>
                <a:gd name="connsiteX107" fmla="*/ 6119 w 98626"/>
                <a:gd name="connsiteY107" fmla="*/ 18562 h 102014"/>
                <a:gd name="connsiteX108" fmla="*/ 6119 w 98626"/>
                <a:gd name="connsiteY108" fmla="*/ 18838 h 102014"/>
                <a:gd name="connsiteX109" fmla="*/ 6396 w 98626"/>
                <a:gd name="connsiteY109" fmla="*/ 18838 h 102014"/>
                <a:gd name="connsiteX110" fmla="*/ 6672 w 98626"/>
                <a:gd name="connsiteY110" fmla="*/ 18838 h 102014"/>
                <a:gd name="connsiteX111" fmla="*/ 6948 w 98626"/>
                <a:gd name="connsiteY111" fmla="*/ 18838 h 102014"/>
                <a:gd name="connsiteX112" fmla="*/ 7225 w 98626"/>
                <a:gd name="connsiteY112" fmla="*/ 18838 h 102014"/>
                <a:gd name="connsiteX113" fmla="*/ 7225 w 98626"/>
                <a:gd name="connsiteY113" fmla="*/ 18562 h 102014"/>
                <a:gd name="connsiteX114" fmla="*/ 7501 w 98626"/>
                <a:gd name="connsiteY114" fmla="*/ 18562 h 102014"/>
                <a:gd name="connsiteX115" fmla="*/ 7501 w 98626"/>
                <a:gd name="connsiteY115" fmla="*/ 18285 h 102014"/>
                <a:gd name="connsiteX116" fmla="*/ 7501 w 98626"/>
                <a:gd name="connsiteY116" fmla="*/ 18009 h 102014"/>
                <a:gd name="connsiteX117" fmla="*/ 7777 w 98626"/>
                <a:gd name="connsiteY117" fmla="*/ 18009 h 102014"/>
                <a:gd name="connsiteX118" fmla="*/ 7777 w 98626"/>
                <a:gd name="connsiteY118" fmla="*/ 17732 h 102014"/>
                <a:gd name="connsiteX119" fmla="*/ 7777 w 98626"/>
                <a:gd name="connsiteY119" fmla="*/ 17456 h 102014"/>
                <a:gd name="connsiteX120" fmla="*/ 7777 w 98626"/>
                <a:gd name="connsiteY120" fmla="*/ 17179 h 102014"/>
                <a:gd name="connsiteX121" fmla="*/ 8054 w 98626"/>
                <a:gd name="connsiteY121" fmla="*/ 17179 h 102014"/>
                <a:gd name="connsiteX122" fmla="*/ 8054 w 98626"/>
                <a:gd name="connsiteY122" fmla="*/ 16903 h 102014"/>
                <a:gd name="connsiteX123" fmla="*/ 8054 w 98626"/>
                <a:gd name="connsiteY123" fmla="*/ 16626 h 102014"/>
                <a:gd name="connsiteX124" fmla="*/ 8054 w 98626"/>
                <a:gd name="connsiteY124" fmla="*/ 16350 h 102014"/>
                <a:gd name="connsiteX125" fmla="*/ 8054 w 98626"/>
                <a:gd name="connsiteY125" fmla="*/ 16073 h 102014"/>
                <a:gd name="connsiteX126" fmla="*/ 8330 w 98626"/>
                <a:gd name="connsiteY126" fmla="*/ 15797 h 102014"/>
                <a:gd name="connsiteX127" fmla="*/ 8330 w 98626"/>
                <a:gd name="connsiteY127" fmla="*/ 15521 h 102014"/>
                <a:gd name="connsiteX128" fmla="*/ 8606 w 98626"/>
                <a:gd name="connsiteY128" fmla="*/ 15521 h 102014"/>
                <a:gd name="connsiteX129" fmla="*/ 8606 w 98626"/>
                <a:gd name="connsiteY129" fmla="*/ 15244 h 102014"/>
                <a:gd name="connsiteX130" fmla="*/ 8882 w 98626"/>
                <a:gd name="connsiteY130" fmla="*/ 15244 h 102014"/>
                <a:gd name="connsiteX131" fmla="*/ 8882 w 98626"/>
                <a:gd name="connsiteY131" fmla="*/ 14967 h 102014"/>
                <a:gd name="connsiteX132" fmla="*/ 9158 w 98626"/>
                <a:gd name="connsiteY132" fmla="*/ 14967 h 102014"/>
                <a:gd name="connsiteX133" fmla="*/ 9158 w 98626"/>
                <a:gd name="connsiteY133" fmla="*/ 14691 h 102014"/>
                <a:gd name="connsiteX134" fmla="*/ 9435 w 98626"/>
                <a:gd name="connsiteY134" fmla="*/ 14691 h 102014"/>
                <a:gd name="connsiteX135" fmla="*/ 9435 w 98626"/>
                <a:gd name="connsiteY135" fmla="*/ 14415 h 102014"/>
                <a:gd name="connsiteX136" fmla="*/ 9435 w 98626"/>
                <a:gd name="connsiteY136" fmla="*/ 14138 h 102014"/>
                <a:gd name="connsiteX137" fmla="*/ 9435 w 98626"/>
                <a:gd name="connsiteY137" fmla="*/ 13862 h 102014"/>
                <a:gd name="connsiteX138" fmla="*/ 9711 w 98626"/>
                <a:gd name="connsiteY138" fmla="*/ 13862 h 102014"/>
                <a:gd name="connsiteX139" fmla="*/ 9435 w 98626"/>
                <a:gd name="connsiteY139" fmla="*/ 13585 h 102014"/>
                <a:gd name="connsiteX140" fmla="*/ 9435 w 98626"/>
                <a:gd name="connsiteY140" fmla="*/ 13309 h 102014"/>
                <a:gd name="connsiteX141" fmla="*/ 9158 w 98626"/>
                <a:gd name="connsiteY141" fmla="*/ 13309 h 102014"/>
                <a:gd name="connsiteX142" fmla="*/ 9158 w 98626"/>
                <a:gd name="connsiteY142" fmla="*/ 13032 h 102014"/>
                <a:gd name="connsiteX143" fmla="*/ 8882 w 98626"/>
                <a:gd name="connsiteY143" fmla="*/ 12756 h 102014"/>
                <a:gd name="connsiteX144" fmla="*/ 8606 w 98626"/>
                <a:gd name="connsiteY144" fmla="*/ 12480 h 102014"/>
                <a:gd name="connsiteX145" fmla="*/ 8606 w 98626"/>
                <a:gd name="connsiteY145" fmla="*/ 12203 h 102014"/>
                <a:gd name="connsiteX146" fmla="*/ 8606 w 98626"/>
                <a:gd name="connsiteY146" fmla="*/ 11926 h 102014"/>
                <a:gd name="connsiteX147" fmla="*/ 8330 w 98626"/>
                <a:gd name="connsiteY147" fmla="*/ 11926 h 102014"/>
                <a:gd name="connsiteX148" fmla="*/ 8330 w 98626"/>
                <a:gd name="connsiteY148" fmla="*/ 11650 h 102014"/>
                <a:gd name="connsiteX149" fmla="*/ 8330 w 98626"/>
                <a:gd name="connsiteY149" fmla="*/ 11374 h 102014"/>
                <a:gd name="connsiteX150" fmla="*/ 8054 w 98626"/>
                <a:gd name="connsiteY150" fmla="*/ 11374 h 102014"/>
                <a:gd name="connsiteX151" fmla="*/ 8054 w 98626"/>
                <a:gd name="connsiteY151" fmla="*/ 11097 h 102014"/>
                <a:gd name="connsiteX152" fmla="*/ 7777 w 98626"/>
                <a:gd name="connsiteY152" fmla="*/ 11097 h 102014"/>
                <a:gd name="connsiteX153" fmla="*/ 7777 w 98626"/>
                <a:gd name="connsiteY153" fmla="*/ 10820 h 102014"/>
                <a:gd name="connsiteX154" fmla="*/ 7501 w 98626"/>
                <a:gd name="connsiteY154" fmla="*/ 10820 h 102014"/>
                <a:gd name="connsiteX155" fmla="*/ 7225 w 98626"/>
                <a:gd name="connsiteY155" fmla="*/ 10820 h 102014"/>
                <a:gd name="connsiteX156" fmla="*/ 6948 w 98626"/>
                <a:gd name="connsiteY156" fmla="*/ 10820 h 102014"/>
                <a:gd name="connsiteX157" fmla="*/ 6948 w 98626"/>
                <a:gd name="connsiteY157" fmla="*/ 10544 h 102014"/>
                <a:gd name="connsiteX158" fmla="*/ 6672 w 98626"/>
                <a:gd name="connsiteY158" fmla="*/ 10544 h 102014"/>
                <a:gd name="connsiteX159" fmla="*/ 6396 w 98626"/>
                <a:gd name="connsiteY159" fmla="*/ 10544 h 102014"/>
                <a:gd name="connsiteX160" fmla="*/ 6119 w 98626"/>
                <a:gd name="connsiteY160" fmla="*/ 10544 h 102014"/>
                <a:gd name="connsiteX161" fmla="*/ 6119 w 98626"/>
                <a:gd name="connsiteY161" fmla="*/ 10268 h 102014"/>
                <a:gd name="connsiteX162" fmla="*/ 6119 w 98626"/>
                <a:gd name="connsiteY162" fmla="*/ 9991 h 102014"/>
                <a:gd name="connsiteX163" fmla="*/ 6396 w 98626"/>
                <a:gd name="connsiteY163" fmla="*/ 9991 h 102014"/>
                <a:gd name="connsiteX164" fmla="*/ 6396 w 98626"/>
                <a:gd name="connsiteY164" fmla="*/ 9715 h 102014"/>
                <a:gd name="connsiteX165" fmla="*/ 6396 w 98626"/>
                <a:gd name="connsiteY165" fmla="*/ 9438 h 102014"/>
                <a:gd name="connsiteX166" fmla="*/ 6396 w 98626"/>
                <a:gd name="connsiteY166" fmla="*/ 9162 h 102014"/>
                <a:gd name="connsiteX167" fmla="*/ 6672 w 98626"/>
                <a:gd name="connsiteY167" fmla="*/ 9162 h 102014"/>
                <a:gd name="connsiteX168" fmla="*/ 6672 w 98626"/>
                <a:gd name="connsiteY168" fmla="*/ 8885 h 102014"/>
                <a:gd name="connsiteX169" fmla="*/ 6948 w 98626"/>
                <a:gd name="connsiteY169" fmla="*/ 8885 h 102014"/>
                <a:gd name="connsiteX170" fmla="*/ 6948 w 98626"/>
                <a:gd name="connsiteY170" fmla="*/ 8609 h 102014"/>
                <a:gd name="connsiteX171" fmla="*/ 7225 w 98626"/>
                <a:gd name="connsiteY171" fmla="*/ 8609 h 102014"/>
                <a:gd name="connsiteX172" fmla="*/ 7501 w 98626"/>
                <a:gd name="connsiteY172" fmla="*/ 8609 h 102014"/>
                <a:gd name="connsiteX173" fmla="*/ 7501 w 98626"/>
                <a:gd name="connsiteY173" fmla="*/ 8333 h 102014"/>
                <a:gd name="connsiteX174" fmla="*/ 7777 w 98626"/>
                <a:gd name="connsiteY174" fmla="*/ 8333 h 102014"/>
                <a:gd name="connsiteX175" fmla="*/ 8054 w 98626"/>
                <a:gd name="connsiteY175" fmla="*/ 8333 h 102014"/>
                <a:gd name="connsiteX176" fmla="*/ 8330 w 98626"/>
                <a:gd name="connsiteY176" fmla="*/ 8333 h 102014"/>
                <a:gd name="connsiteX177" fmla="*/ 8330 w 98626"/>
                <a:gd name="connsiteY177" fmla="*/ 8056 h 102014"/>
                <a:gd name="connsiteX178" fmla="*/ 8606 w 98626"/>
                <a:gd name="connsiteY178" fmla="*/ 8056 h 102014"/>
                <a:gd name="connsiteX179" fmla="*/ 8606 w 98626"/>
                <a:gd name="connsiteY179" fmla="*/ 7779 h 102014"/>
                <a:gd name="connsiteX180" fmla="*/ 8882 w 98626"/>
                <a:gd name="connsiteY180" fmla="*/ 7779 h 102014"/>
                <a:gd name="connsiteX181" fmla="*/ 8882 w 98626"/>
                <a:gd name="connsiteY181" fmla="*/ 7503 h 102014"/>
                <a:gd name="connsiteX182" fmla="*/ 8882 w 98626"/>
                <a:gd name="connsiteY182" fmla="*/ 7227 h 102014"/>
                <a:gd name="connsiteX183" fmla="*/ 8882 w 98626"/>
                <a:gd name="connsiteY183" fmla="*/ 6950 h 102014"/>
                <a:gd name="connsiteX184" fmla="*/ 8882 w 98626"/>
                <a:gd name="connsiteY184" fmla="*/ 6674 h 102014"/>
                <a:gd name="connsiteX185" fmla="*/ 8882 w 98626"/>
                <a:gd name="connsiteY185" fmla="*/ 6397 h 102014"/>
                <a:gd name="connsiteX186" fmla="*/ 8882 w 98626"/>
                <a:gd name="connsiteY186" fmla="*/ 6121 h 102014"/>
                <a:gd name="connsiteX187" fmla="*/ 8882 w 98626"/>
                <a:gd name="connsiteY187" fmla="*/ 5844 h 102014"/>
                <a:gd name="connsiteX188" fmla="*/ 8882 w 98626"/>
                <a:gd name="connsiteY188" fmla="*/ 5568 h 102014"/>
                <a:gd name="connsiteX189" fmla="*/ 8882 w 98626"/>
                <a:gd name="connsiteY189" fmla="*/ 5291 h 102014"/>
                <a:gd name="connsiteX190" fmla="*/ 8882 w 98626"/>
                <a:gd name="connsiteY190" fmla="*/ 5015 h 102014"/>
                <a:gd name="connsiteX191" fmla="*/ 8882 w 98626"/>
                <a:gd name="connsiteY191" fmla="*/ 4738 h 102014"/>
                <a:gd name="connsiteX192" fmla="*/ 9158 w 98626"/>
                <a:gd name="connsiteY192" fmla="*/ 4738 h 102014"/>
                <a:gd name="connsiteX193" fmla="*/ 9158 w 98626"/>
                <a:gd name="connsiteY193" fmla="*/ 4462 h 102014"/>
                <a:gd name="connsiteX194" fmla="*/ 9158 w 98626"/>
                <a:gd name="connsiteY194" fmla="*/ 4186 h 102014"/>
                <a:gd name="connsiteX195" fmla="*/ 9435 w 98626"/>
                <a:gd name="connsiteY195" fmla="*/ 4186 h 102014"/>
                <a:gd name="connsiteX196" fmla="*/ 9435 w 98626"/>
                <a:gd name="connsiteY196" fmla="*/ 3909 h 102014"/>
                <a:gd name="connsiteX197" fmla="*/ 9711 w 98626"/>
                <a:gd name="connsiteY197" fmla="*/ 3909 h 102014"/>
                <a:gd name="connsiteX198" fmla="*/ 9987 w 98626"/>
                <a:gd name="connsiteY198" fmla="*/ 3909 h 102014"/>
                <a:gd name="connsiteX199" fmla="*/ 9987 w 98626"/>
                <a:gd name="connsiteY199" fmla="*/ 3632 h 102014"/>
                <a:gd name="connsiteX200" fmla="*/ 10263 w 98626"/>
                <a:gd name="connsiteY200" fmla="*/ 3632 h 102014"/>
                <a:gd name="connsiteX201" fmla="*/ 10540 w 98626"/>
                <a:gd name="connsiteY201" fmla="*/ 3632 h 102014"/>
                <a:gd name="connsiteX202" fmla="*/ 10540 w 98626"/>
                <a:gd name="connsiteY202" fmla="*/ 3356 h 102014"/>
                <a:gd name="connsiteX203" fmla="*/ 10816 w 98626"/>
                <a:gd name="connsiteY203" fmla="*/ 3356 h 102014"/>
                <a:gd name="connsiteX204" fmla="*/ 10816 w 98626"/>
                <a:gd name="connsiteY204" fmla="*/ 3080 h 102014"/>
                <a:gd name="connsiteX205" fmla="*/ 11092 w 98626"/>
                <a:gd name="connsiteY205" fmla="*/ 3080 h 102014"/>
                <a:gd name="connsiteX206" fmla="*/ 11092 w 98626"/>
                <a:gd name="connsiteY206" fmla="*/ 2803 h 102014"/>
                <a:gd name="connsiteX207" fmla="*/ 11092 w 98626"/>
                <a:gd name="connsiteY207" fmla="*/ 2527 h 102014"/>
                <a:gd name="connsiteX208" fmla="*/ 11369 w 98626"/>
                <a:gd name="connsiteY208" fmla="*/ 2527 h 102014"/>
                <a:gd name="connsiteX209" fmla="*/ 11369 w 98626"/>
                <a:gd name="connsiteY209" fmla="*/ 2250 h 102014"/>
                <a:gd name="connsiteX210" fmla="*/ 11645 w 98626"/>
                <a:gd name="connsiteY210" fmla="*/ 1974 h 102014"/>
                <a:gd name="connsiteX211" fmla="*/ 11921 w 98626"/>
                <a:gd name="connsiteY211" fmla="*/ 1974 h 102014"/>
                <a:gd name="connsiteX212" fmla="*/ 11921 w 98626"/>
                <a:gd name="connsiteY212" fmla="*/ 1697 h 102014"/>
                <a:gd name="connsiteX213" fmla="*/ 12198 w 98626"/>
                <a:gd name="connsiteY213" fmla="*/ 1697 h 102014"/>
                <a:gd name="connsiteX214" fmla="*/ 12198 w 98626"/>
                <a:gd name="connsiteY214" fmla="*/ 1421 h 102014"/>
                <a:gd name="connsiteX215" fmla="*/ 12198 w 98626"/>
                <a:gd name="connsiteY215" fmla="*/ 1144 h 102014"/>
                <a:gd name="connsiteX216" fmla="*/ 12474 w 98626"/>
                <a:gd name="connsiteY216" fmla="*/ 1144 h 102014"/>
                <a:gd name="connsiteX217" fmla="*/ 12474 w 98626"/>
                <a:gd name="connsiteY217" fmla="*/ 868 h 102014"/>
                <a:gd name="connsiteX218" fmla="*/ 12750 w 98626"/>
                <a:gd name="connsiteY218" fmla="*/ 868 h 102014"/>
                <a:gd name="connsiteX219" fmla="*/ 12750 w 98626"/>
                <a:gd name="connsiteY219" fmla="*/ 591 h 102014"/>
                <a:gd name="connsiteX220" fmla="*/ 13026 w 98626"/>
                <a:gd name="connsiteY220" fmla="*/ 591 h 102014"/>
                <a:gd name="connsiteX221" fmla="*/ 13026 w 98626"/>
                <a:gd name="connsiteY221" fmla="*/ 315 h 102014"/>
                <a:gd name="connsiteX222" fmla="*/ 13302 w 98626"/>
                <a:gd name="connsiteY222" fmla="*/ 315 h 102014"/>
                <a:gd name="connsiteX223" fmla="*/ 13302 w 98626"/>
                <a:gd name="connsiteY223" fmla="*/ 39 h 102014"/>
                <a:gd name="connsiteX224" fmla="*/ 13579 w 98626"/>
                <a:gd name="connsiteY224" fmla="*/ 39 h 102014"/>
                <a:gd name="connsiteX225" fmla="*/ 13855 w 98626"/>
                <a:gd name="connsiteY225" fmla="*/ 39 h 102014"/>
                <a:gd name="connsiteX226" fmla="*/ 13855 w 98626"/>
                <a:gd name="connsiteY226" fmla="*/ 315 h 102014"/>
                <a:gd name="connsiteX227" fmla="*/ 14131 w 98626"/>
                <a:gd name="connsiteY227" fmla="*/ 315 h 102014"/>
                <a:gd name="connsiteX228" fmla="*/ 14407 w 98626"/>
                <a:gd name="connsiteY228" fmla="*/ 591 h 102014"/>
                <a:gd name="connsiteX229" fmla="*/ 14684 w 98626"/>
                <a:gd name="connsiteY229" fmla="*/ 591 h 102014"/>
                <a:gd name="connsiteX230" fmla="*/ 14684 w 98626"/>
                <a:gd name="connsiteY230" fmla="*/ 868 h 102014"/>
                <a:gd name="connsiteX231" fmla="*/ 14960 w 98626"/>
                <a:gd name="connsiteY231" fmla="*/ 868 h 102014"/>
                <a:gd name="connsiteX232" fmla="*/ 15236 w 98626"/>
                <a:gd name="connsiteY232" fmla="*/ 1144 h 102014"/>
                <a:gd name="connsiteX233" fmla="*/ 15513 w 98626"/>
                <a:gd name="connsiteY233" fmla="*/ 1144 h 102014"/>
                <a:gd name="connsiteX234" fmla="*/ 15789 w 98626"/>
                <a:gd name="connsiteY234" fmla="*/ 1144 h 102014"/>
                <a:gd name="connsiteX235" fmla="*/ 15789 w 98626"/>
                <a:gd name="connsiteY235" fmla="*/ 1421 h 102014"/>
                <a:gd name="connsiteX236" fmla="*/ 16065 w 98626"/>
                <a:gd name="connsiteY236" fmla="*/ 1421 h 102014"/>
                <a:gd name="connsiteX237" fmla="*/ 16341 w 98626"/>
                <a:gd name="connsiteY237" fmla="*/ 1421 h 102014"/>
                <a:gd name="connsiteX238" fmla="*/ 16618 w 98626"/>
                <a:gd name="connsiteY238" fmla="*/ 1421 h 102014"/>
                <a:gd name="connsiteX239" fmla="*/ 16894 w 98626"/>
                <a:gd name="connsiteY239" fmla="*/ 1421 h 102014"/>
                <a:gd name="connsiteX240" fmla="*/ 17170 w 98626"/>
                <a:gd name="connsiteY240" fmla="*/ 1421 h 102014"/>
                <a:gd name="connsiteX241" fmla="*/ 17446 w 98626"/>
                <a:gd name="connsiteY241" fmla="*/ 1421 h 102014"/>
                <a:gd name="connsiteX242" fmla="*/ 17723 w 98626"/>
                <a:gd name="connsiteY242" fmla="*/ 1421 h 102014"/>
                <a:gd name="connsiteX243" fmla="*/ 17999 w 98626"/>
                <a:gd name="connsiteY243" fmla="*/ 1421 h 102014"/>
                <a:gd name="connsiteX244" fmla="*/ 18275 w 98626"/>
                <a:gd name="connsiteY244" fmla="*/ 1697 h 102014"/>
                <a:gd name="connsiteX245" fmla="*/ 18551 w 98626"/>
                <a:gd name="connsiteY245" fmla="*/ 1697 h 102014"/>
                <a:gd name="connsiteX246" fmla="*/ 18828 w 98626"/>
                <a:gd name="connsiteY246" fmla="*/ 1697 h 102014"/>
                <a:gd name="connsiteX247" fmla="*/ 19104 w 98626"/>
                <a:gd name="connsiteY247" fmla="*/ 1697 h 102014"/>
                <a:gd name="connsiteX248" fmla="*/ 19380 w 98626"/>
                <a:gd name="connsiteY248" fmla="*/ 1697 h 102014"/>
                <a:gd name="connsiteX249" fmla="*/ 19657 w 98626"/>
                <a:gd name="connsiteY249" fmla="*/ 1697 h 102014"/>
                <a:gd name="connsiteX250" fmla="*/ 19933 w 98626"/>
                <a:gd name="connsiteY250" fmla="*/ 1697 h 102014"/>
                <a:gd name="connsiteX251" fmla="*/ 20209 w 98626"/>
                <a:gd name="connsiteY251" fmla="*/ 1697 h 102014"/>
                <a:gd name="connsiteX252" fmla="*/ 20485 w 98626"/>
                <a:gd name="connsiteY252" fmla="*/ 1697 h 102014"/>
                <a:gd name="connsiteX253" fmla="*/ 20762 w 98626"/>
                <a:gd name="connsiteY253" fmla="*/ 1697 h 102014"/>
                <a:gd name="connsiteX254" fmla="*/ 21038 w 98626"/>
                <a:gd name="connsiteY254" fmla="*/ 1697 h 102014"/>
                <a:gd name="connsiteX255" fmla="*/ 21314 w 98626"/>
                <a:gd name="connsiteY255" fmla="*/ 1697 h 102014"/>
                <a:gd name="connsiteX256" fmla="*/ 21590 w 98626"/>
                <a:gd name="connsiteY256" fmla="*/ 1697 h 102014"/>
                <a:gd name="connsiteX257" fmla="*/ 21867 w 98626"/>
                <a:gd name="connsiteY257" fmla="*/ 1697 h 102014"/>
                <a:gd name="connsiteX258" fmla="*/ 22143 w 98626"/>
                <a:gd name="connsiteY258" fmla="*/ 1697 h 102014"/>
                <a:gd name="connsiteX259" fmla="*/ 22419 w 98626"/>
                <a:gd name="connsiteY259" fmla="*/ 1697 h 102014"/>
                <a:gd name="connsiteX260" fmla="*/ 22695 w 98626"/>
                <a:gd name="connsiteY260" fmla="*/ 1697 h 102014"/>
                <a:gd name="connsiteX261" fmla="*/ 22972 w 98626"/>
                <a:gd name="connsiteY261" fmla="*/ 1697 h 102014"/>
                <a:gd name="connsiteX262" fmla="*/ 23248 w 98626"/>
                <a:gd name="connsiteY262" fmla="*/ 1697 h 102014"/>
                <a:gd name="connsiteX263" fmla="*/ 23524 w 98626"/>
                <a:gd name="connsiteY263" fmla="*/ 1697 h 102014"/>
                <a:gd name="connsiteX264" fmla="*/ 23801 w 98626"/>
                <a:gd name="connsiteY264" fmla="*/ 1421 h 102014"/>
                <a:gd name="connsiteX265" fmla="*/ 24077 w 98626"/>
                <a:gd name="connsiteY265" fmla="*/ 1421 h 102014"/>
                <a:gd name="connsiteX266" fmla="*/ 24353 w 98626"/>
                <a:gd name="connsiteY266" fmla="*/ 1421 h 102014"/>
                <a:gd name="connsiteX267" fmla="*/ 24629 w 98626"/>
                <a:gd name="connsiteY267" fmla="*/ 1421 h 102014"/>
                <a:gd name="connsiteX268" fmla="*/ 24906 w 98626"/>
                <a:gd name="connsiteY268" fmla="*/ 1421 h 102014"/>
                <a:gd name="connsiteX269" fmla="*/ 25182 w 98626"/>
                <a:gd name="connsiteY269" fmla="*/ 1144 h 102014"/>
                <a:gd name="connsiteX270" fmla="*/ 25458 w 98626"/>
                <a:gd name="connsiteY270" fmla="*/ 1144 h 102014"/>
                <a:gd name="connsiteX271" fmla="*/ 25734 w 98626"/>
                <a:gd name="connsiteY271" fmla="*/ 1144 h 102014"/>
                <a:gd name="connsiteX272" fmla="*/ 26011 w 98626"/>
                <a:gd name="connsiteY272" fmla="*/ 1144 h 102014"/>
                <a:gd name="connsiteX273" fmla="*/ 26287 w 98626"/>
                <a:gd name="connsiteY273" fmla="*/ 1144 h 102014"/>
                <a:gd name="connsiteX274" fmla="*/ 26563 w 98626"/>
                <a:gd name="connsiteY274" fmla="*/ 1144 h 102014"/>
                <a:gd name="connsiteX275" fmla="*/ 26563 w 98626"/>
                <a:gd name="connsiteY275" fmla="*/ 868 h 102014"/>
                <a:gd name="connsiteX276" fmla="*/ 26839 w 98626"/>
                <a:gd name="connsiteY276" fmla="*/ 868 h 102014"/>
                <a:gd name="connsiteX277" fmla="*/ 27116 w 98626"/>
                <a:gd name="connsiteY277" fmla="*/ 868 h 102014"/>
                <a:gd name="connsiteX278" fmla="*/ 27392 w 98626"/>
                <a:gd name="connsiteY278" fmla="*/ 868 h 102014"/>
                <a:gd name="connsiteX279" fmla="*/ 27668 w 98626"/>
                <a:gd name="connsiteY279" fmla="*/ 868 h 102014"/>
                <a:gd name="connsiteX280" fmla="*/ 27944 w 98626"/>
                <a:gd name="connsiteY280" fmla="*/ 868 h 102014"/>
                <a:gd name="connsiteX281" fmla="*/ 28221 w 98626"/>
                <a:gd name="connsiteY281" fmla="*/ 868 h 102014"/>
                <a:gd name="connsiteX282" fmla="*/ 28221 w 98626"/>
                <a:gd name="connsiteY282" fmla="*/ 591 h 102014"/>
                <a:gd name="connsiteX283" fmla="*/ 28497 w 98626"/>
                <a:gd name="connsiteY283" fmla="*/ 591 h 102014"/>
                <a:gd name="connsiteX284" fmla="*/ 28773 w 98626"/>
                <a:gd name="connsiteY284" fmla="*/ 868 h 102014"/>
                <a:gd name="connsiteX285" fmla="*/ 29050 w 98626"/>
                <a:gd name="connsiteY285" fmla="*/ 868 h 102014"/>
                <a:gd name="connsiteX286" fmla="*/ 29050 w 98626"/>
                <a:gd name="connsiteY286" fmla="*/ 1144 h 102014"/>
                <a:gd name="connsiteX287" fmla="*/ 29326 w 98626"/>
                <a:gd name="connsiteY287" fmla="*/ 1144 h 102014"/>
                <a:gd name="connsiteX288" fmla="*/ 29602 w 98626"/>
                <a:gd name="connsiteY288" fmla="*/ 1144 h 102014"/>
                <a:gd name="connsiteX289" fmla="*/ 29878 w 98626"/>
                <a:gd name="connsiteY289" fmla="*/ 1144 h 102014"/>
                <a:gd name="connsiteX290" fmla="*/ 30155 w 98626"/>
                <a:gd name="connsiteY290" fmla="*/ 1144 h 102014"/>
                <a:gd name="connsiteX291" fmla="*/ 30431 w 98626"/>
                <a:gd name="connsiteY291" fmla="*/ 1144 h 102014"/>
                <a:gd name="connsiteX292" fmla="*/ 30707 w 98626"/>
                <a:gd name="connsiteY292" fmla="*/ 1144 h 102014"/>
                <a:gd name="connsiteX293" fmla="*/ 30983 w 98626"/>
                <a:gd name="connsiteY293" fmla="*/ 1144 h 102014"/>
                <a:gd name="connsiteX294" fmla="*/ 30983 w 98626"/>
                <a:gd name="connsiteY294" fmla="*/ 1421 h 102014"/>
                <a:gd name="connsiteX295" fmla="*/ 31260 w 98626"/>
                <a:gd name="connsiteY295" fmla="*/ 1421 h 102014"/>
                <a:gd name="connsiteX296" fmla="*/ 31536 w 98626"/>
                <a:gd name="connsiteY296" fmla="*/ 1421 h 102014"/>
                <a:gd name="connsiteX297" fmla="*/ 31812 w 98626"/>
                <a:gd name="connsiteY297" fmla="*/ 1421 h 102014"/>
                <a:gd name="connsiteX298" fmla="*/ 32088 w 98626"/>
                <a:gd name="connsiteY298" fmla="*/ 1421 h 102014"/>
                <a:gd name="connsiteX299" fmla="*/ 32365 w 98626"/>
                <a:gd name="connsiteY299" fmla="*/ 1421 h 102014"/>
                <a:gd name="connsiteX300" fmla="*/ 32641 w 98626"/>
                <a:gd name="connsiteY300" fmla="*/ 1421 h 102014"/>
                <a:gd name="connsiteX301" fmla="*/ 32917 w 98626"/>
                <a:gd name="connsiteY301" fmla="*/ 1421 h 102014"/>
                <a:gd name="connsiteX302" fmla="*/ 33194 w 98626"/>
                <a:gd name="connsiteY302" fmla="*/ 1421 h 102014"/>
                <a:gd name="connsiteX303" fmla="*/ 33470 w 98626"/>
                <a:gd name="connsiteY303" fmla="*/ 1421 h 102014"/>
                <a:gd name="connsiteX304" fmla="*/ 33746 w 98626"/>
                <a:gd name="connsiteY304" fmla="*/ 1421 h 102014"/>
                <a:gd name="connsiteX305" fmla="*/ 34022 w 98626"/>
                <a:gd name="connsiteY305" fmla="*/ 1421 h 102014"/>
                <a:gd name="connsiteX306" fmla="*/ 34299 w 98626"/>
                <a:gd name="connsiteY306" fmla="*/ 1421 h 102014"/>
                <a:gd name="connsiteX307" fmla="*/ 34575 w 98626"/>
                <a:gd name="connsiteY307" fmla="*/ 1697 h 102014"/>
                <a:gd name="connsiteX308" fmla="*/ 34851 w 98626"/>
                <a:gd name="connsiteY308" fmla="*/ 1697 h 102014"/>
                <a:gd name="connsiteX309" fmla="*/ 35127 w 98626"/>
                <a:gd name="connsiteY309" fmla="*/ 1697 h 102014"/>
                <a:gd name="connsiteX310" fmla="*/ 35404 w 98626"/>
                <a:gd name="connsiteY310" fmla="*/ 1697 h 102014"/>
                <a:gd name="connsiteX311" fmla="*/ 35404 w 98626"/>
                <a:gd name="connsiteY311" fmla="*/ 1974 h 102014"/>
                <a:gd name="connsiteX312" fmla="*/ 35680 w 98626"/>
                <a:gd name="connsiteY312" fmla="*/ 1974 h 102014"/>
                <a:gd name="connsiteX313" fmla="*/ 35956 w 98626"/>
                <a:gd name="connsiteY313" fmla="*/ 1974 h 102014"/>
                <a:gd name="connsiteX314" fmla="*/ 36232 w 98626"/>
                <a:gd name="connsiteY314" fmla="*/ 1974 h 102014"/>
                <a:gd name="connsiteX315" fmla="*/ 36232 w 98626"/>
                <a:gd name="connsiteY315" fmla="*/ 2250 h 102014"/>
                <a:gd name="connsiteX316" fmla="*/ 36509 w 98626"/>
                <a:gd name="connsiteY316" fmla="*/ 2250 h 102014"/>
                <a:gd name="connsiteX317" fmla="*/ 36785 w 98626"/>
                <a:gd name="connsiteY317" fmla="*/ 2250 h 102014"/>
                <a:gd name="connsiteX318" fmla="*/ 37061 w 98626"/>
                <a:gd name="connsiteY318" fmla="*/ 2250 h 102014"/>
                <a:gd name="connsiteX319" fmla="*/ 37061 w 98626"/>
                <a:gd name="connsiteY319" fmla="*/ 2527 h 102014"/>
                <a:gd name="connsiteX320" fmla="*/ 37338 w 98626"/>
                <a:gd name="connsiteY320" fmla="*/ 2527 h 102014"/>
                <a:gd name="connsiteX321" fmla="*/ 37614 w 98626"/>
                <a:gd name="connsiteY321" fmla="*/ 2527 h 102014"/>
                <a:gd name="connsiteX322" fmla="*/ 37890 w 98626"/>
                <a:gd name="connsiteY322" fmla="*/ 2527 h 102014"/>
                <a:gd name="connsiteX323" fmla="*/ 38166 w 98626"/>
                <a:gd name="connsiteY323" fmla="*/ 2803 h 102014"/>
                <a:gd name="connsiteX324" fmla="*/ 38443 w 98626"/>
                <a:gd name="connsiteY324" fmla="*/ 2803 h 102014"/>
                <a:gd name="connsiteX325" fmla="*/ 38719 w 98626"/>
                <a:gd name="connsiteY325" fmla="*/ 2803 h 102014"/>
                <a:gd name="connsiteX326" fmla="*/ 38995 w 98626"/>
                <a:gd name="connsiteY326" fmla="*/ 2803 h 102014"/>
                <a:gd name="connsiteX327" fmla="*/ 38995 w 98626"/>
                <a:gd name="connsiteY327" fmla="*/ 3080 h 102014"/>
                <a:gd name="connsiteX328" fmla="*/ 39271 w 98626"/>
                <a:gd name="connsiteY328" fmla="*/ 3080 h 102014"/>
                <a:gd name="connsiteX329" fmla="*/ 39547 w 98626"/>
                <a:gd name="connsiteY329" fmla="*/ 3080 h 102014"/>
                <a:gd name="connsiteX330" fmla="*/ 39824 w 98626"/>
                <a:gd name="connsiteY330" fmla="*/ 3080 h 102014"/>
                <a:gd name="connsiteX331" fmla="*/ 39824 w 98626"/>
                <a:gd name="connsiteY331" fmla="*/ 3356 h 102014"/>
                <a:gd name="connsiteX332" fmla="*/ 40100 w 98626"/>
                <a:gd name="connsiteY332" fmla="*/ 3356 h 102014"/>
                <a:gd name="connsiteX333" fmla="*/ 40100 w 98626"/>
                <a:gd name="connsiteY333" fmla="*/ 3632 h 102014"/>
                <a:gd name="connsiteX334" fmla="*/ 40100 w 98626"/>
                <a:gd name="connsiteY334" fmla="*/ 3909 h 102014"/>
                <a:gd name="connsiteX335" fmla="*/ 40100 w 98626"/>
                <a:gd name="connsiteY335" fmla="*/ 4186 h 102014"/>
                <a:gd name="connsiteX336" fmla="*/ 40100 w 98626"/>
                <a:gd name="connsiteY336" fmla="*/ 4462 h 102014"/>
                <a:gd name="connsiteX337" fmla="*/ 40376 w 98626"/>
                <a:gd name="connsiteY337" fmla="*/ 4462 h 102014"/>
                <a:gd name="connsiteX338" fmla="*/ 40653 w 98626"/>
                <a:gd name="connsiteY338" fmla="*/ 4462 h 102014"/>
                <a:gd name="connsiteX339" fmla="*/ 40929 w 98626"/>
                <a:gd name="connsiteY339" fmla="*/ 4462 h 102014"/>
                <a:gd name="connsiteX340" fmla="*/ 41205 w 98626"/>
                <a:gd name="connsiteY340" fmla="*/ 4462 h 102014"/>
                <a:gd name="connsiteX341" fmla="*/ 41482 w 98626"/>
                <a:gd name="connsiteY341" fmla="*/ 4462 h 102014"/>
                <a:gd name="connsiteX342" fmla="*/ 41758 w 98626"/>
                <a:gd name="connsiteY342" fmla="*/ 4462 h 102014"/>
                <a:gd name="connsiteX343" fmla="*/ 41758 w 98626"/>
                <a:gd name="connsiteY343" fmla="*/ 4738 h 102014"/>
                <a:gd name="connsiteX344" fmla="*/ 42034 w 98626"/>
                <a:gd name="connsiteY344" fmla="*/ 4738 h 102014"/>
                <a:gd name="connsiteX345" fmla="*/ 42310 w 98626"/>
                <a:gd name="connsiteY345" fmla="*/ 4738 h 102014"/>
                <a:gd name="connsiteX346" fmla="*/ 42587 w 98626"/>
                <a:gd name="connsiteY346" fmla="*/ 4738 h 102014"/>
                <a:gd name="connsiteX347" fmla="*/ 42587 w 98626"/>
                <a:gd name="connsiteY347" fmla="*/ 4462 h 102014"/>
                <a:gd name="connsiteX348" fmla="*/ 42863 w 98626"/>
                <a:gd name="connsiteY348" fmla="*/ 4462 h 102014"/>
                <a:gd name="connsiteX349" fmla="*/ 43139 w 98626"/>
                <a:gd name="connsiteY349" fmla="*/ 4462 h 102014"/>
                <a:gd name="connsiteX350" fmla="*/ 43415 w 98626"/>
                <a:gd name="connsiteY350" fmla="*/ 4462 h 102014"/>
                <a:gd name="connsiteX351" fmla="*/ 43691 w 98626"/>
                <a:gd name="connsiteY351" fmla="*/ 4462 h 102014"/>
                <a:gd name="connsiteX352" fmla="*/ 43691 w 98626"/>
                <a:gd name="connsiteY352" fmla="*/ 4738 h 102014"/>
                <a:gd name="connsiteX353" fmla="*/ 43968 w 98626"/>
                <a:gd name="connsiteY353" fmla="*/ 4738 h 102014"/>
                <a:gd name="connsiteX354" fmla="*/ 43968 w 98626"/>
                <a:gd name="connsiteY354" fmla="*/ 5015 h 102014"/>
                <a:gd name="connsiteX355" fmla="*/ 44244 w 98626"/>
                <a:gd name="connsiteY355" fmla="*/ 5015 h 102014"/>
                <a:gd name="connsiteX356" fmla="*/ 44520 w 98626"/>
                <a:gd name="connsiteY356" fmla="*/ 5015 h 102014"/>
                <a:gd name="connsiteX357" fmla="*/ 44520 w 98626"/>
                <a:gd name="connsiteY357" fmla="*/ 5291 h 102014"/>
                <a:gd name="connsiteX358" fmla="*/ 44797 w 98626"/>
                <a:gd name="connsiteY358" fmla="*/ 5291 h 102014"/>
                <a:gd name="connsiteX359" fmla="*/ 45073 w 98626"/>
                <a:gd name="connsiteY359" fmla="*/ 5291 h 102014"/>
                <a:gd name="connsiteX360" fmla="*/ 45349 w 98626"/>
                <a:gd name="connsiteY360" fmla="*/ 5291 h 102014"/>
                <a:gd name="connsiteX361" fmla="*/ 45626 w 98626"/>
                <a:gd name="connsiteY361" fmla="*/ 5291 h 102014"/>
                <a:gd name="connsiteX362" fmla="*/ 45902 w 98626"/>
                <a:gd name="connsiteY362" fmla="*/ 5291 h 102014"/>
                <a:gd name="connsiteX363" fmla="*/ 46178 w 98626"/>
                <a:gd name="connsiteY363" fmla="*/ 5291 h 102014"/>
                <a:gd name="connsiteX364" fmla="*/ 46178 w 98626"/>
                <a:gd name="connsiteY364" fmla="*/ 5568 h 102014"/>
                <a:gd name="connsiteX365" fmla="*/ 46454 w 98626"/>
                <a:gd name="connsiteY365" fmla="*/ 5568 h 102014"/>
                <a:gd name="connsiteX366" fmla="*/ 46454 w 98626"/>
                <a:gd name="connsiteY366" fmla="*/ 5844 h 102014"/>
                <a:gd name="connsiteX367" fmla="*/ 46731 w 98626"/>
                <a:gd name="connsiteY367" fmla="*/ 5844 h 102014"/>
                <a:gd name="connsiteX368" fmla="*/ 46731 w 98626"/>
                <a:gd name="connsiteY368" fmla="*/ 6121 h 102014"/>
                <a:gd name="connsiteX369" fmla="*/ 47007 w 98626"/>
                <a:gd name="connsiteY369" fmla="*/ 6121 h 102014"/>
                <a:gd name="connsiteX370" fmla="*/ 47007 w 98626"/>
                <a:gd name="connsiteY370" fmla="*/ 6397 h 102014"/>
                <a:gd name="connsiteX371" fmla="*/ 47283 w 98626"/>
                <a:gd name="connsiteY371" fmla="*/ 6397 h 102014"/>
                <a:gd name="connsiteX372" fmla="*/ 47559 w 98626"/>
                <a:gd name="connsiteY372" fmla="*/ 6397 h 102014"/>
                <a:gd name="connsiteX373" fmla="*/ 47559 w 98626"/>
                <a:gd name="connsiteY373" fmla="*/ 6674 h 102014"/>
                <a:gd name="connsiteX374" fmla="*/ 47835 w 98626"/>
                <a:gd name="connsiteY374" fmla="*/ 6674 h 102014"/>
                <a:gd name="connsiteX375" fmla="*/ 48112 w 98626"/>
                <a:gd name="connsiteY375" fmla="*/ 6674 h 102014"/>
                <a:gd name="connsiteX376" fmla="*/ 48388 w 98626"/>
                <a:gd name="connsiteY376" fmla="*/ 6674 h 102014"/>
                <a:gd name="connsiteX377" fmla="*/ 48664 w 98626"/>
                <a:gd name="connsiteY377" fmla="*/ 6674 h 102014"/>
                <a:gd name="connsiteX378" fmla="*/ 48664 w 98626"/>
                <a:gd name="connsiteY378" fmla="*/ 6950 h 102014"/>
                <a:gd name="connsiteX379" fmla="*/ 48664 w 98626"/>
                <a:gd name="connsiteY379" fmla="*/ 6674 h 102014"/>
                <a:gd name="connsiteX380" fmla="*/ 48941 w 98626"/>
                <a:gd name="connsiteY380" fmla="*/ 6674 h 102014"/>
                <a:gd name="connsiteX381" fmla="*/ 49217 w 98626"/>
                <a:gd name="connsiteY381" fmla="*/ 6674 h 102014"/>
                <a:gd name="connsiteX382" fmla="*/ 49217 w 98626"/>
                <a:gd name="connsiteY382" fmla="*/ 6950 h 102014"/>
                <a:gd name="connsiteX383" fmla="*/ 49493 w 98626"/>
                <a:gd name="connsiteY383" fmla="*/ 6950 h 102014"/>
                <a:gd name="connsiteX384" fmla="*/ 49493 w 98626"/>
                <a:gd name="connsiteY384" fmla="*/ 7227 h 102014"/>
                <a:gd name="connsiteX385" fmla="*/ 49769 w 98626"/>
                <a:gd name="connsiteY385" fmla="*/ 7227 h 102014"/>
                <a:gd name="connsiteX386" fmla="*/ 50046 w 98626"/>
                <a:gd name="connsiteY386" fmla="*/ 7227 h 102014"/>
                <a:gd name="connsiteX387" fmla="*/ 50322 w 98626"/>
                <a:gd name="connsiteY387" fmla="*/ 7227 h 102014"/>
                <a:gd name="connsiteX388" fmla="*/ 50322 w 98626"/>
                <a:gd name="connsiteY388" fmla="*/ 6950 h 102014"/>
                <a:gd name="connsiteX389" fmla="*/ 50598 w 98626"/>
                <a:gd name="connsiteY389" fmla="*/ 6950 h 102014"/>
                <a:gd name="connsiteX390" fmla="*/ 50875 w 98626"/>
                <a:gd name="connsiteY390" fmla="*/ 6950 h 102014"/>
                <a:gd name="connsiteX391" fmla="*/ 51151 w 98626"/>
                <a:gd name="connsiteY391" fmla="*/ 6674 h 102014"/>
                <a:gd name="connsiteX392" fmla="*/ 51427 w 98626"/>
                <a:gd name="connsiteY392" fmla="*/ 6674 h 102014"/>
                <a:gd name="connsiteX393" fmla="*/ 51703 w 98626"/>
                <a:gd name="connsiteY393" fmla="*/ 6950 h 102014"/>
                <a:gd name="connsiteX394" fmla="*/ 51979 w 98626"/>
                <a:gd name="connsiteY394" fmla="*/ 6950 h 102014"/>
                <a:gd name="connsiteX395" fmla="*/ 51979 w 98626"/>
                <a:gd name="connsiteY395" fmla="*/ 7227 h 102014"/>
                <a:gd name="connsiteX396" fmla="*/ 52256 w 98626"/>
                <a:gd name="connsiteY396" fmla="*/ 7227 h 102014"/>
                <a:gd name="connsiteX397" fmla="*/ 52532 w 98626"/>
                <a:gd name="connsiteY397" fmla="*/ 7227 h 102014"/>
                <a:gd name="connsiteX398" fmla="*/ 52808 w 98626"/>
                <a:gd name="connsiteY398" fmla="*/ 7227 h 102014"/>
                <a:gd name="connsiteX399" fmla="*/ 53085 w 98626"/>
                <a:gd name="connsiteY399" fmla="*/ 7227 h 102014"/>
                <a:gd name="connsiteX400" fmla="*/ 53361 w 98626"/>
                <a:gd name="connsiteY400" fmla="*/ 7227 h 102014"/>
                <a:gd name="connsiteX401" fmla="*/ 53361 w 98626"/>
                <a:gd name="connsiteY401" fmla="*/ 7503 h 102014"/>
                <a:gd name="connsiteX402" fmla="*/ 53361 w 98626"/>
                <a:gd name="connsiteY402" fmla="*/ 7779 h 102014"/>
                <a:gd name="connsiteX403" fmla="*/ 53361 w 98626"/>
                <a:gd name="connsiteY403" fmla="*/ 8056 h 102014"/>
                <a:gd name="connsiteX404" fmla="*/ 53361 w 98626"/>
                <a:gd name="connsiteY404" fmla="*/ 8333 h 102014"/>
                <a:gd name="connsiteX405" fmla="*/ 53361 w 98626"/>
                <a:gd name="connsiteY405" fmla="*/ 8609 h 102014"/>
                <a:gd name="connsiteX406" fmla="*/ 53637 w 98626"/>
                <a:gd name="connsiteY406" fmla="*/ 8609 h 102014"/>
                <a:gd name="connsiteX407" fmla="*/ 53637 w 98626"/>
                <a:gd name="connsiteY407" fmla="*/ 8885 h 102014"/>
                <a:gd name="connsiteX408" fmla="*/ 53913 w 98626"/>
                <a:gd name="connsiteY408" fmla="*/ 8885 h 102014"/>
                <a:gd name="connsiteX409" fmla="*/ 54190 w 98626"/>
                <a:gd name="connsiteY409" fmla="*/ 8885 h 102014"/>
                <a:gd name="connsiteX410" fmla="*/ 54466 w 98626"/>
                <a:gd name="connsiteY410" fmla="*/ 8885 h 102014"/>
                <a:gd name="connsiteX411" fmla="*/ 54466 w 98626"/>
                <a:gd name="connsiteY411" fmla="*/ 8609 h 102014"/>
                <a:gd name="connsiteX412" fmla="*/ 54742 w 98626"/>
                <a:gd name="connsiteY412" fmla="*/ 8609 h 102014"/>
                <a:gd name="connsiteX413" fmla="*/ 54742 w 98626"/>
                <a:gd name="connsiteY413" fmla="*/ 8333 h 102014"/>
                <a:gd name="connsiteX414" fmla="*/ 55019 w 98626"/>
                <a:gd name="connsiteY414" fmla="*/ 8333 h 102014"/>
                <a:gd name="connsiteX415" fmla="*/ 55295 w 98626"/>
                <a:gd name="connsiteY415" fmla="*/ 8609 h 102014"/>
                <a:gd name="connsiteX416" fmla="*/ 55571 w 98626"/>
                <a:gd name="connsiteY416" fmla="*/ 8609 h 102014"/>
                <a:gd name="connsiteX417" fmla="*/ 55847 w 98626"/>
                <a:gd name="connsiteY417" fmla="*/ 8609 h 102014"/>
                <a:gd name="connsiteX418" fmla="*/ 55847 w 98626"/>
                <a:gd name="connsiteY418" fmla="*/ 8333 h 102014"/>
                <a:gd name="connsiteX419" fmla="*/ 56123 w 98626"/>
                <a:gd name="connsiteY419" fmla="*/ 8609 h 102014"/>
                <a:gd name="connsiteX420" fmla="*/ 56400 w 98626"/>
                <a:gd name="connsiteY420" fmla="*/ 8609 h 102014"/>
                <a:gd name="connsiteX421" fmla="*/ 56676 w 98626"/>
                <a:gd name="connsiteY421" fmla="*/ 8609 h 102014"/>
                <a:gd name="connsiteX422" fmla="*/ 56676 w 98626"/>
                <a:gd name="connsiteY422" fmla="*/ 8333 h 102014"/>
                <a:gd name="connsiteX423" fmla="*/ 56952 w 98626"/>
                <a:gd name="connsiteY423" fmla="*/ 8333 h 102014"/>
                <a:gd name="connsiteX424" fmla="*/ 57229 w 98626"/>
                <a:gd name="connsiteY424" fmla="*/ 8333 h 102014"/>
                <a:gd name="connsiteX425" fmla="*/ 57229 w 98626"/>
                <a:gd name="connsiteY425" fmla="*/ 8056 h 102014"/>
                <a:gd name="connsiteX426" fmla="*/ 57505 w 98626"/>
                <a:gd name="connsiteY426" fmla="*/ 8056 h 102014"/>
                <a:gd name="connsiteX427" fmla="*/ 57781 w 98626"/>
                <a:gd name="connsiteY427" fmla="*/ 8056 h 102014"/>
                <a:gd name="connsiteX428" fmla="*/ 58057 w 98626"/>
                <a:gd name="connsiteY428" fmla="*/ 8056 h 102014"/>
                <a:gd name="connsiteX429" fmla="*/ 58334 w 98626"/>
                <a:gd name="connsiteY429" fmla="*/ 8056 h 102014"/>
                <a:gd name="connsiteX430" fmla="*/ 58610 w 98626"/>
                <a:gd name="connsiteY430" fmla="*/ 8056 h 102014"/>
                <a:gd name="connsiteX431" fmla="*/ 58610 w 98626"/>
                <a:gd name="connsiteY431" fmla="*/ 7779 h 102014"/>
                <a:gd name="connsiteX432" fmla="*/ 58886 w 98626"/>
                <a:gd name="connsiteY432" fmla="*/ 7779 h 102014"/>
                <a:gd name="connsiteX433" fmla="*/ 58886 w 98626"/>
                <a:gd name="connsiteY433" fmla="*/ 7503 h 102014"/>
                <a:gd name="connsiteX434" fmla="*/ 59163 w 98626"/>
                <a:gd name="connsiteY434" fmla="*/ 7503 h 102014"/>
                <a:gd name="connsiteX435" fmla="*/ 59163 w 98626"/>
                <a:gd name="connsiteY435" fmla="*/ 7779 h 102014"/>
                <a:gd name="connsiteX436" fmla="*/ 59163 w 98626"/>
                <a:gd name="connsiteY436" fmla="*/ 8056 h 102014"/>
                <a:gd name="connsiteX437" fmla="*/ 59163 w 98626"/>
                <a:gd name="connsiteY437" fmla="*/ 8333 h 102014"/>
                <a:gd name="connsiteX438" fmla="*/ 59439 w 98626"/>
                <a:gd name="connsiteY438" fmla="*/ 8333 h 102014"/>
                <a:gd name="connsiteX439" fmla="*/ 59439 w 98626"/>
                <a:gd name="connsiteY439" fmla="*/ 8609 h 102014"/>
                <a:gd name="connsiteX440" fmla="*/ 59715 w 98626"/>
                <a:gd name="connsiteY440" fmla="*/ 8609 h 102014"/>
                <a:gd name="connsiteX441" fmla="*/ 59991 w 98626"/>
                <a:gd name="connsiteY441" fmla="*/ 8609 h 102014"/>
                <a:gd name="connsiteX442" fmla="*/ 59991 w 98626"/>
                <a:gd name="connsiteY442" fmla="*/ 8885 h 102014"/>
                <a:gd name="connsiteX443" fmla="*/ 60267 w 98626"/>
                <a:gd name="connsiteY443" fmla="*/ 8885 h 102014"/>
                <a:gd name="connsiteX444" fmla="*/ 60267 w 98626"/>
                <a:gd name="connsiteY444" fmla="*/ 9162 h 102014"/>
                <a:gd name="connsiteX445" fmla="*/ 60267 w 98626"/>
                <a:gd name="connsiteY445" fmla="*/ 9438 h 102014"/>
                <a:gd name="connsiteX446" fmla="*/ 60544 w 98626"/>
                <a:gd name="connsiteY446" fmla="*/ 9438 h 102014"/>
                <a:gd name="connsiteX447" fmla="*/ 60544 w 98626"/>
                <a:gd name="connsiteY447" fmla="*/ 9715 h 102014"/>
                <a:gd name="connsiteX448" fmla="*/ 60544 w 98626"/>
                <a:gd name="connsiteY448" fmla="*/ 9991 h 102014"/>
                <a:gd name="connsiteX449" fmla="*/ 60820 w 98626"/>
                <a:gd name="connsiteY449" fmla="*/ 9991 h 102014"/>
                <a:gd name="connsiteX450" fmla="*/ 60820 w 98626"/>
                <a:gd name="connsiteY450" fmla="*/ 10268 h 102014"/>
                <a:gd name="connsiteX451" fmla="*/ 60820 w 98626"/>
                <a:gd name="connsiteY451" fmla="*/ 10544 h 102014"/>
                <a:gd name="connsiteX452" fmla="*/ 60820 w 98626"/>
                <a:gd name="connsiteY452" fmla="*/ 10820 h 102014"/>
                <a:gd name="connsiteX453" fmla="*/ 61096 w 98626"/>
                <a:gd name="connsiteY453" fmla="*/ 11097 h 102014"/>
                <a:gd name="connsiteX454" fmla="*/ 61096 w 98626"/>
                <a:gd name="connsiteY454" fmla="*/ 11374 h 102014"/>
                <a:gd name="connsiteX455" fmla="*/ 61372 w 98626"/>
                <a:gd name="connsiteY455" fmla="*/ 11374 h 102014"/>
                <a:gd name="connsiteX456" fmla="*/ 61372 w 98626"/>
                <a:gd name="connsiteY456" fmla="*/ 11650 h 102014"/>
                <a:gd name="connsiteX457" fmla="*/ 61372 w 98626"/>
                <a:gd name="connsiteY457" fmla="*/ 11926 h 102014"/>
                <a:gd name="connsiteX458" fmla="*/ 61649 w 98626"/>
                <a:gd name="connsiteY458" fmla="*/ 12203 h 102014"/>
                <a:gd name="connsiteX459" fmla="*/ 61649 w 98626"/>
                <a:gd name="connsiteY459" fmla="*/ 12480 h 102014"/>
                <a:gd name="connsiteX460" fmla="*/ 61925 w 98626"/>
                <a:gd name="connsiteY460" fmla="*/ 12756 h 102014"/>
                <a:gd name="connsiteX461" fmla="*/ 61925 w 98626"/>
                <a:gd name="connsiteY461" fmla="*/ 13032 h 102014"/>
                <a:gd name="connsiteX462" fmla="*/ 62201 w 98626"/>
                <a:gd name="connsiteY462" fmla="*/ 13032 h 102014"/>
                <a:gd name="connsiteX463" fmla="*/ 62201 w 98626"/>
                <a:gd name="connsiteY463" fmla="*/ 13309 h 102014"/>
                <a:gd name="connsiteX464" fmla="*/ 62478 w 98626"/>
                <a:gd name="connsiteY464" fmla="*/ 13309 h 102014"/>
                <a:gd name="connsiteX465" fmla="*/ 62478 w 98626"/>
                <a:gd name="connsiteY465" fmla="*/ 13585 h 102014"/>
                <a:gd name="connsiteX466" fmla="*/ 62754 w 98626"/>
                <a:gd name="connsiteY466" fmla="*/ 13585 h 102014"/>
                <a:gd name="connsiteX467" fmla="*/ 63030 w 98626"/>
                <a:gd name="connsiteY467" fmla="*/ 13585 h 102014"/>
                <a:gd name="connsiteX468" fmla="*/ 63030 w 98626"/>
                <a:gd name="connsiteY468" fmla="*/ 13862 h 102014"/>
                <a:gd name="connsiteX469" fmla="*/ 63307 w 98626"/>
                <a:gd name="connsiteY469" fmla="*/ 13862 h 102014"/>
                <a:gd name="connsiteX470" fmla="*/ 63583 w 98626"/>
                <a:gd name="connsiteY470" fmla="*/ 13862 h 102014"/>
                <a:gd name="connsiteX471" fmla="*/ 63859 w 98626"/>
                <a:gd name="connsiteY471" fmla="*/ 13862 h 102014"/>
                <a:gd name="connsiteX472" fmla="*/ 64135 w 98626"/>
                <a:gd name="connsiteY472" fmla="*/ 14138 h 102014"/>
                <a:gd name="connsiteX473" fmla="*/ 64411 w 98626"/>
                <a:gd name="connsiteY473" fmla="*/ 14138 h 102014"/>
                <a:gd name="connsiteX474" fmla="*/ 64411 w 98626"/>
                <a:gd name="connsiteY474" fmla="*/ 14415 h 102014"/>
                <a:gd name="connsiteX475" fmla="*/ 64688 w 98626"/>
                <a:gd name="connsiteY475" fmla="*/ 14415 h 102014"/>
                <a:gd name="connsiteX476" fmla="*/ 64688 w 98626"/>
                <a:gd name="connsiteY476" fmla="*/ 14691 h 102014"/>
                <a:gd name="connsiteX477" fmla="*/ 64688 w 98626"/>
                <a:gd name="connsiteY477" fmla="*/ 14967 h 102014"/>
                <a:gd name="connsiteX478" fmla="*/ 64964 w 98626"/>
                <a:gd name="connsiteY478" fmla="*/ 14967 h 102014"/>
                <a:gd name="connsiteX479" fmla="*/ 64964 w 98626"/>
                <a:gd name="connsiteY479" fmla="*/ 15244 h 102014"/>
                <a:gd name="connsiteX480" fmla="*/ 65240 w 98626"/>
                <a:gd name="connsiteY480" fmla="*/ 15244 h 102014"/>
                <a:gd name="connsiteX481" fmla="*/ 65240 w 98626"/>
                <a:gd name="connsiteY481" fmla="*/ 15521 h 102014"/>
                <a:gd name="connsiteX482" fmla="*/ 65240 w 98626"/>
                <a:gd name="connsiteY482" fmla="*/ 15797 h 102014"/>
                <a:gd name="connsiteX483" fmla="*/ 65516 w 98626"/>
                <a:gd name="connsiteY483" fmla="*/ 15797 h 102014"/>
                <a:gd name="connsiteX484" fmla="*/ 65516 w 98626"/>
                <a:gd name="connsiteY484" fmla="*/ 16073 h 102014"/>
                <a:gd name="connsiteX485" fmla="*/ 65793 w 98626"/>
                <a:gd name="connsiteY485" fmla="*/ 16073 h 102014"/>
                <a:gd name="connsiteX486" fmla="*/ 65793 w 98626"/>
                <a:gd name="connsiteY486" fmla="*/ 16350 h 102014"/>
                <a:gd name="connsiteX487" fmla="*/ 66069 w 98626"/>
                <a:gd name="connsiteY487" fmla="*/ 16350 h 102014"/>
                <a:gd name="connsiteX488" fmla="*/ 66069 w 98626"/>
                <a:gd name="connsiteY488" fmla="*/ 16626 h 102014"/>
                <a:gd name="connsiteX489" fmla="*/ 66345 w 98626"/>
                <a:gd name="connsiteY489" fmla="*/ 16626 h 102014"/>
                <a:gd name="connsiteX490" fmla="*/ 66345 w 98626"/>
                <a:gd name="connsiteY490" fmla="*/ 16903 h 102014"/>
                <a:gd name="connsiteX491" fmla="*/ 66345 w 98626"/>
                <a:gd name="connsiteY491" fmla="*/ 17179 h 102014"/>
                <a:gd name="connsiteX492" fmla="*/ 66622 w 98626"/>
                <a:gd name="connsiteY492" fmla="*/ 17456 h 102014"/>
                <a:gd name="connsiteX493" fmla="*/ 66622 w 98626"/>
                <a:gd name="connsiteY493" fmla="*/ 17732 h 102014"/>
                <a:gd name="connsiteX494" fmla="*/ 66622 w 98626"/>
                <a:gd name="connsiteY494" fmla="*/ 18009 h 102014"/>
                <a:gd name="connsiteX495" fmla="*/ 66898 w 98626"/>
                <a:gd name="connsiteY495" fmla="*/ 18285 h 102014"/>
                <a:gd name="connsiteX496" fmla="*/ 66898 w 98626"/>
                <a:gd name="connsiteY496" fmla="*/ 18562 h 102014"/>
                <a:gd name="connsiteX497" fmla="*/ 67174 w 98626"/>
                <a:gd name="connsiteY497" fmla="*/ 18562 h 102014"/>
                <a:gd name="connsiteX498" fmla="*/ 67174 w 98626"/>
                <a:gd name="connsiteY498" fmla="*/ 18838 h 102014"/>
                <a:gd name="connsiteX499" fmla="*/ 67451 w 98626"/>
                <a:gd name="connsiteY499" fmla="*/ 18838 h 102014"/>
                <a:gd name="connsiteX500" fmla="*/ 67451 w 98626"/>
                <a:gd name="connsiteY500" fmla="*/ 19114 h 102014"/>
                <a:gd name="connsiteX501" fmla="*/ 67727 w 98626"/>
                <a:gd name="connsiteY501" fmla="*/ 19114 h 102014"/>
                <a:gd name="connsiteX502" fmla="*/ 67727 w 98626"/>
                <a:gd name="connsiteY502" fmla="*/ 19391 h 102014"/>
                <a:gd name="connsiteX503" fmla="*/ 68003 w 98626"/>
                <a:gd name="connsiteY503" fmla="*/ 19391 h 102014"/>
                <a:gd name="connsiteX504" fmla="*/ 68003 w 98626"/>
                <a:gd name="connsiteY504" fmla="*/ 19667 h 102014"/>
                <a:gd name="connsiteX505" fmla="*/ 68279 w 98626"/>
                <a:gd name="connsiteY505" fmla="*/ 19667 h 102014"/>
                <a:gd name="connsiteX506" fmla="*/ 68555 w 98626"/>
                <a:gd name="connsiteY506" fmla="*/ 19667 h 102014"/>
                <a:gd name="connsiteX507" fmla="*/ 68555 w 98626"/>
                <a:gd name="connsiteY507" fmla="*/ 19944 h 102014"/>
                <a:gd name="connsiteX508" fmla="*/ 68832 w 98626"/>
                <a:gd name="connsiteY508" fmla="*/ 19944 h 102014"/>
                <a:gd name="connsiteX509" fmla="*/ 68832 w 98626"/>
                <a:gd name="connsiteY509" fmla="*/ 20220 h 102014"/>
                <a:gd name="connsiteX510" fmla="*/ 68832 w 98626"/>
                <a:gd name="connsiteY510" fmla="*/ 20497 h 102014"/>
                <a:gd name="connsiteX511" fmla="*/ 68832 w 98626"/>
                <a:gd name="connsiteY511" fmla="*/ 20773 h 102014"/>
                <a:gd name="connsiteX512" fmla="*/ 69108 w 98626"/>
                <a:gd name="connsiteY512" fmla="*/ 21050 h 102014"/>
                <a:gd name="connsiteX513" fmla="*/ 69108 w 98626"/>
                <a:gd name="connsiteY513" fmla="*/ 21326 h 102014"/>
                <a:gd name="connsiteX514" fmla="*/ 69108 w 98626"/>
                <a:gd name="connsiteY514" fmla="*/ 21603 h 102014"/>
                <a:gd name="connsiteX515" fmla="*/ 69108 w 98626"/>
                <a:gd name="connsiteY515" fmla="*/ 21879 h 102014"/>
                <a:gd name="connsiteX516" fmla="*/ 69108 w 98626"/>
                <a:gd name="connsiteY516" fmla="*/ 22156 h 102014"/>
                <a:gd name="connsiteX517" fmla="*/ 68832 w 98626"/>
                <a:gd name="connsiteY517" fmla="*/ 22432 h 102014"/>
                <a:gd name="connsiteX518" fmla="*/ 68832 w 98626"/>
                <a:gd name="connsiteY518" fmla="*/ 22709 h 102014"/>
                <a:gd name="connsiteX519" fmla="*/ 68832 w 98626"/>
                <a:gd name="connsiteY519" fmla="*/ 22985 h 102014"/>
                <a:gd name="connsiteX520" fmla="*/ 69108 w 98626"/>
                <a:gd name="connsiteY520" fmla="*/ 23261 h 102014"/>
                <a:gd name="connsiteX521" fmla="*/ 69384 w 98626"/>
                <a:gd name="connsiteY521" fmla="*/ 23538 h 102014"/>
                <a:gd name="connsiteX522" fmla="*/ 69660 w 98626"/>
                <a:gd name="connsiteY522" fmla="*/ 23538 h 102014"/>
                <a:gd name="connsiteX523" fmla="*/ 70213 w 98626"/>
                <a:gd name="connsiteY523" fmla="*/ 23814 h 102014"/>
                <a:gd name="connsiteX524" fmla="*/ 70489 w 98626"/>
                <a:gd name="connsiteY524" fmla="*/ 23814 h 102014"/>
                <a:gd name="connsiteX525" fmla="*/ 70766 w 98626"/>
                <a:gd name="connsiteY525" fmla="*/ 24091 h 102014"/>
                <a:gd name="connsiteX526" fmla="*/ 71042 w 98626"/>
                <a:gd name="connsiteY526" fmla="*/ 24367 h 102014"/>
                <a:gd name="connsiteX527" fmla="*/ 71318 w 98626"/>
                <a:gd name="connsiteY527" fmla="*/ 24644 h 102014"/>
                <a:gd name="connsiteX528" fmla="*/ 71318 w 98626"/>
                <a:gd name="connsiteY528" fmla="*/ 24920 h 102014"/>
                <a:gd name="connsiteX529" fmla="*/ 71594 w 98626"/>
                <a:gd name="connsiteY529" fmla="*/ 25473 h 102014"/>
                <a:gd name="connsiteX530" fmla="*/ 71594 w 98626"/>
                <a:gd name="connsiteY530" fmla="*/ 25750 h 102014"/>
                <a:gd name="connsiteX531" fmla="*/ 71871 w 98626"/>
                <a:gd name="connsiteY531" fmla="*/ 26026 h 102014"/>
                <a:gd name="connsiteX532" fmla="*/ 72147 w 98626"/>
                <a:gd name="connsiteY532" fmla="*/ 26303 h 102014"/>
                <a:gd name="connsiteX533" fmla="*/ 72423 w 98626"/>
                <a:gd name="connsiteY533" fmla="*/ 26303 h 102014"/>
                <a:gd name="connsiteX534" fmla="*/ 72699 w 98626"/>
                <a:gd name="connsiteY534" fmla="*/ 26026 h 102014"/>
                <a:gd name="connsiteX535" fmla="*/ 72976 w 98626"/>
                <a:gd name="connsiteY535" fmla="*/ 26026 h 102014"/>
                <a:gd name="connsiteX536" fmla="*/ 73252 w 98626"/>
                <a:gd name="connsiteY536" fmla="*/ 26026 h 102014"/>
                <a:gd name="connsiteX537" fmla="*/ 73252 w 98626"/>
                <a:gd name="connsiteY537" fmla="*/ 26303 h 102014"/>
                <a:gd name="connsiteX538" fmla="*/ 73528 w 98626"/>
                <a:gd name="connsiteY538" fmla="*/ 26303 h 102014"/>
                <a:gd name="connsiteX539" fmla="*/ 73804 w 98626"/>
                <a:gd name="connsiteY539" fmla="*/ 26303 h 102014"/>
                <a:gd name="connsiteX540" fmla="*/ 74081 w 98626"/>
                <a:gd name="connsiteY540" fmla="*/ 26579 h 102014"/>
                <a:gd name="connsiteX541" fmla="*/ 74357 w 98626"/>
                <a:gd name="connsiteY541" fmla="*/ 26579 h 102014"/>
                <a:gd name="connsiteX542" fmla="*/ 74357 w 98626"/>
                <a:gd name="connsiteY542" fmla="*/ 26855 h 102014"/>
                <a:gd name="connsiteX543" fmla="*/ 74633 w 98626"/>
                <a:gd name="connsiteY543" fmla="*/ 26855 h 102014"/>
                <a:gd name="connsiteX544" fmla="*/ 74633 w 98626"/>
                <a:gd name="connsiteY544" fmla="*/ 27132 h 102014"/>
                <a:gd name="connsiteX545" fmla="*/ 74910 w 98626"/>
                <a:gd name="connsiteY545" fmla="*/ 27408 h 102014"/>
                <a:gd name="connsiteX546" fmla="*/ 74910 w 98626"/>
                <a:gd name="connsiteY546" fmla="*/ 27685 h 102014"/>
                <a:gd name="connsiteX547" fmla="*/ 75186 w 98626"/>
                <a:gd name="connsiteY547" fmla="*/ 27961 h 102014"/>
                <a:gd name="connsiteX548" fmla="*/ 75186 w 98626"/>
                <a:gd name="connsiteY548" fmla="*/ 28238 h 102014"/>
                <a:gd name="connsiteX549" fmla="*/ 75186 w 98626"/>
                <a:gd name="connsiteY549" fmla="*/ 28514 h 102014"/>
                <a:gd name="connsiteX550" fmla="*/ 75462 w 98626"/>
                <a:gd name="connsiteY550" fmla="*/ 28791 h 102014"/>
                <a:gd name="connsiteX551" fmla="*/ 75738 w 98626"/>
                <a:gd name="connsiteY551" fmla="*/ 29067 h 102014"/>
                <a:gd name="connsiteX552" fmla="*/ 76015 w 98626"/>
                <a:gd name="connsiteY552" fmla="*/ 29344 h 102014"/>
                <a:gd name="connsiteX553" fmla="*/ 76015 w 98626"/>
                <a:gd name="connsiteY553" fmla="*/ 29620 h 102014"/>
                <a:gd name="connsiteX554" fmla="*/ 76015 w 98626"/>
                <a:gd name="connsiteY554" fmla="*/ 29896 h 102014"/>
                <a:gd name="connsiteX555" fmla="*/ 76291 w 98626"/>
                <a:gd name="connsiteY555" fmla="*/ 30450 h 102014"/>
                <a:gd name="connsiteX556" fmla="*/ 76567 w 98626"/>
                <a:gd name="connsiteY556" fmla="*/ 30726 h 102014"/>
                <a:gd name="connsiteX557" fmla="*/ 76843 w 98626"/>
                <a:gd name="connsiteY557" fmla="*/ 31002 h 102014"/>
                <a:gd name="connsiteX558" fmla="*/ 77120 w 98626"/>
                <a:gd name="connsiteY558" fmla="*/ 31555 h 102014"/>
                <a:gd name="connsiteX559" fmla="*/ 77396 w 98626"/>
                <a:gd name="connsiteY559" fmla="*/ 31555 h 102014"/>
                <a:gd name="connsiteX560" fmla="*/ 77948 w 98626"/>
                <a:gd name="connsiteY560" fmla="*/ 32108 h 102014"/>
                <a:gd name="connsiteX561" fmla="*/ 78225 w 98626"/>
                <a:gd name="connsiteY561" fmla="*/ 32108 h 102014"/>
                <a:gd name="connsiteX562" fmla="*/ 78501 w 98626"/>
                <a:gd name="connsiteY562" fmla="*/ 32108 h 102014"/>
                <a:gd name="connsiteX563" fmla="*/ 78777 w 98626"/>
                <a:gd name="connsiteY563" fmla="*/ 32661 h 102014"/>
                <a:gd name="connsiteX564" fmla="*/ 78777 w 98626"/>
                <a:gd name="connsiteY564" fmla="*/ 32938 h 102014"/>
                <a:gd name="connsiteX565" fmla="*/ 79054 w 98626"/>
                <a:gd name="connsiteY565" fmla="*/ 32938 h 102014"/>
                <a:gd name="connsiteX566" fmla="*/ 79054 w 98626"/>
                <a:gd name="connsiteY566" fmla="*/ 33214 h 102014"/>
                <a:gd name="connsiteX567" fmla="*/ 79330 w 98626"/>
                <a:gd name="connsiteY567" fmla="*/ 33214 h 102014"/>
                <a:gd name="connsiteX568" fmla="*/ 79330 w 98626"/>
                <a:gd name="connsiteY568" fmla="*/ 33491 h 102014"/>
                <a:gd name="connsiteX569" fmla="*/ 79606 w 98626"/>
                <a:gd name="connsiteY569" fmla="*/ 33491 h 102014"/>
                <a:gd name="connsiteX570" fmla="*/ 79606 w 98626"/>
                <a:gd name="connsiteY570" fmla="*/ 33767 h 102014"/>
                <a:gd name="connsiteX571" fmla="*/ 79882 w 98626"/>
                <a:gd name="connsiteY571" fmla="*/ 33767 h 102014"/>
                <a:gd name="connsiteX572" fmla="*/ 80159 w 98626"/>
                <a:gd name="connsiteY572" fmla="*/ 33767 h 102014"/>
                <a:gd name="connsiteX573" fmla="*/ 80435 w 98626"/>
                <a:gd name="connsiteY573" fmla="*/ 33767 h 102014"/>
                <a:gd name="connsiteX574" fmla="*/ 80435 w 98626"/>
                <a:gd name="connsiteY574" fmla="*/ 34043 h 102014"/>
                <a:gd name="connsiteX575" fmla="*/ 80711 w 98626"/>
                <a:gd name="connsiteY575" fmla="*/ 34043 h 102014"/>
                <a:gd name="connsiteX576" fmla="*/ 80987 w 98626"/>
                <a:gd name="connsiteY576" fmla="*/ 34043 h 102014"/>
                <a:gd name="connsiteX577" fmla="*/ 80987 w 98626"/>
                <a:gd name="connsiteY577" fmla="*/ 34320 h 102014"/>
                <a:gd name="connsiteX578" fmla="*/ 81264 w 98626"/>
                <a:gd name="connsiteY578" fmla="*/ 34320 h 102014"/>
                <a:gd name="connsiteX579" fmla="*/ 81264 w 98626"/>
                <a:gd name="connsiteY579" fmla="*/ 34597 h 102014"/>
                <a:gd name="connsiteX580" fmla="*/ 81540 w 98626"/>
                <a:gd name="connsiteY580" fmla="*/ 34597 h 102014"/>
                <a:gd name="connsiteX581" fmla="*/ 81540 w 98626"/>
                <a:gd name="connsiteY581" fmla="*/ 34873 h 102014"/>
                <a:gd name="connsiteX582" fmla="*/ 81816 w 98626"/>
                <a:gd name="connsiteY582" fmla="*/ 34873 h 102014"/>
                <a:gd name="connsiteX583" fmla="*/ 82092 w 98626"/>
                <a:gd name="connsiteY583" fmla="*/ 35149 h 102014"/>
                <a:gd name="connsiteX584" fmla="*/ 82369 w 98626"/>
                <a:gd name="connsiteY584" fmla="*/ 35149 h 102014"/>
                <a:gd name="connsiteX585" fmla="*/ 82645 w 98626"/>
                <a:gd name="connsiteY585" fmla="*/ 35149 h 102014"/>
                <a:gd name="connsiteX586" fmla="*/ 82921 w 98626"/>
                <a:gd name="connsiteY586" fmla="*/ 35149 h 102014"/>
                <a:gd name="connsiteX587" fmla="*/ 83197 w 98626"/>
                <a:gd name="connsiteY587" fmla="*/ 35149 h 102014"/>
                <a:gd name="connsiteX588" fmla="*/ 83474 w 98626"/>
                <a:gd name="connsiteY588" fmla="*/ 35149 h 102014"/>
                <a:gd name="connsiteX589" fmla="*/ 83750 w 98626"/>
                <a:gd name="connsiteY589" fmla="*/ 35149 h 102014"/>
                <a:gd name="connsiteX590" fmla="*/ 84026 w 98626"/>
                <a:gd name="connsiteY590" fmla="*/ 35149 h 102014"/>
                <a:gd name="connsiteX591" fmla="*/ 84026 w 98626"/>
                <a:gd name="connsiteY591" fmla="*/ 35426 h 102014"/>
                <a:gd name="connsiteX592" fmla="*/ 84303 w 98626"/>
                <a:gd name="connsiteY592" fmla="*/ 35702 h 102014"/>
                <a:gd name="connsiteX593" fmla="*/ 84303 w 98626"/>
                <a:gd name="connsiteY593" fmla="*/ 35979 h 102014"/>
                <a:gd name="connsiteX594" fmla="*/ 84303 w 98626"/>
                <a:gd name="connsiteY594" fmla="*/ 36255 h 102014"/>
                <a:gd name="connsiteX595" fmla="*/ 84579 w 98626"/>
                <a:gd name="connsiteY595" fmla="*/ 36255 h 102014"/>
                <a:gd name="connsiteX596" fmla="*/ 84579 w 98626"/>
                <a:gd name="connsiteY596" fmla="*/ 36532 h 102014"/>
                <a:gd name="connsiteX597" fmla="*/ 84855 w 98626"/>
                <a:gd name="connsiteY597" fmla="*/ 36532 h 102014"/>
                <a:gd name="connsiteX598" fmla="*/ 84855 w 98626"/>
                <a:gd name="connsiteY598" fmla="*/ 36808 h 102014"/>
                <a:gd name="connsiteX599" fmla="*/ 85131 w 98626"/>
                <a:gd name="connsiteY599" fmla="*/ 36808 h 102014"/>
                <a:gd name="connsiteX600" fmla="*/ 85131 w 98626"/>
                <a:gd name="connsiteY600" fmla="*/ 37084 h 102014"/>
                <a:gd name="connsiteX601" fmla="*/ 85408 w 98626"/>
                <a:gd name="connsiteY601" fmla="*/ 37084 h 102014"/>
                <a:gd name="connsiteX602" fmla="*/ 85408 w 98626"/>
                <a:gd name="connsiteY602" fmla="*/ 37361 h 102014"/>
                <a:gd name="connsiteX603" fmla="*/ 85684 w 98626"/>
                <a:gd name="connsiteY603" fmla="*/ 37361 h 102014"/>
                <a:gd name="connsiteX604" fmla="*/ 85684 w 98626"/>
                <a:gd name="connsiteY604" fmla="*/ 37638 h 102014"/>
                <a:gd name="connsiteX605" fmla="*/ 85960 w 98626"/>
                <a:gd name="connsiteY605" fmla="*/ 37638 h 102014"/>
                <a:gd name="connsiteX606" fmla="*/ 86236 w 98626"/>
                <a:gd name="connsiteY606" fmla="*/ 37638 h 102014"/>
                <a:gd name="connsiteX607" fmla="*/ 86236 w 98626"/>
                <a:gd name="connsiteY607" fmla="*/ 37914 h 102014"/>
                <a:gd name="connsiteX608" fmla="*/ 86513 w 98626"/>
                <a:gd name="connsiteY608" fmla="*/ 37914 h 102014"/>
                <a:gd name="connsiteX609" fmla="*/ 86513 w 98626"/>
                <a:gd name="connsiteY609" fmla="*/ 38190 h 102014"/>
                <a:gd name="connsiteX610" fmla="*/ 86789 w 98626"/>
                <a:gd name="connsiteY610" fmla="*/ 38190 h 102014"/>
                <a:gd name="connsiteX611" fmla="*/ 87065 w 98626"/>
                <a:gd name="connsiteY611" fmla="*/ 38190 h 102014"/>
                <a:gd name="connsiteX612" fmla="*/ 87065 w 98626"/>
                <a:gd name="connsiteY612" fmla="*/ 38467 h 102014"/>
                <a:gd name="connsiteX613" fmla="*/ 87341 w 98626"/>
                <a:gd name="connsiteY613" fmla="*/ 38467 h 102014"/>
                <a:gd name="connsiteX614" fmla="*/ 87341 w 98626"/>
                <a:gd name="connsiteY614" fmla="*/ 38744 h 102014"/>
                <a:gd name="connsiteX615" fmla="*/ 87618 w 98626"/>
                <a:gd name="connsiteY615" fmla="*/ 38744 h 102014"/>
                <a:gd name="connsiteX616" fmla="*/ 87618 w 98626"/>
                <a:gd name="connsiteY616" fmla="*/ 39020 h 102014"/>
                <a:gd name="connsiteX617" fmla="*/ 87894 w 98626"/>
                <a:gd name="connsiteY617" fmla="*/ 39020 h 102014"/>
                <a:gd name="connsiteX618" fmla="*/ 87894 w 98626"/>
                <a:gd name="connsiteY618" fmla="*/ 39296 h 102014"/>
                <a:gd name="connsiteX619" fmla="*/ 88170 w 98626"/>
                <a:gd name="connsiteY619" fmla="*/ 39296 h 102014"/>
                <a:gd name="connsiteX620" fmla="*/ 88170 w 98626"/>
                <a:gd name="connsiteY620" fmla="*/ 39573 h 102014"/>
                <a:gd name="connsiteX621" fmla="*/ 88447 w 98626"/>
                <a:gd name="connsiteY621" fmla="*/ 39573 h 102014"/>
                <a:gd name="connsiteX622" fmla="*/ 88723 w 98626"/>
                <a:gd name="connsiteY622" fmla="*/ 39573 h 102014"/>
                <a:gd name="connsiteX623" fmla="*/ 88999 w 98626"/>
                <a:gd name="connsiteY623" fmla="*/ 39573 h 102014"/>
                <a:gd name="connsiteX624" fmla="*/ 88999 w 98626"/>
                <a:gd name="connsiteY624" fmla="*/ 39849 h 102014"/>
                <a:gd name="connsiteX625" fmla="*/ 89275 w 98626"/>
                <a:gd name="connsiteY625" fmla="*/ 39849 h 102014"/>
                <a:gd name="connsiteX626" fmla="*/ 89552 w 98626"/>
                <a:gd name="connsiteY626" fmla="*/ 39849 h 102014"/>
                <a:gd name="connsiteX627" fmla="*/ 89552 w 98626"/>
                <a:gd name="connsiteY627" fmla="*/ 40126 h 102014"/>
                <a:gd name="connsiteX628" fmla="*/ 89828 w 98626"/>
                <a:gd name="connsiteY628" fmla="*/ 40126 h 102014"/>
                <a:gd name="connsiteX629" fmla="*/ 89828 w 98626"/>
                <a:gd name="connsiteY629" fmla="*/ 40402 h 102014"/>
                <a:gd name="connsiteX630" fmla="*/ 90104 w 98626"/>
                <a:gd name="connsiteY630" fmla="*/ 40402 h 102014"/>
                <a:gd name="connsiteX631" fmla="*/ 90104 w 98626"/>
                <a:gd name="connsiteY631" fmla="*/ 40679 h 102014"/>
                <a:gd name="connsiteX632" fmla="*/ 90380 w 98626"/>
                <a:gd name="connsiteY632" fmla="*/ 40679 h 102014"/>
                <a:gd name="connsiteX633" fmla="*/ 90380 w 98626"/>
                <a:gd name="connsiteY633" fmla="*/ 40955 h 102014"/>
                <a:gd name="connsiteX634" fmla="*/ 90657 w 98626"/>
                <a:gd name="connsiteY634" fmla="*/ 41231 h 102014"/>
                <a:gd name="connsiteX635" fmla="*/ 90657 w 98626"/>
                <a:gd name="connsiteY635" fmla="*/ 41508 h 102014"/>
                <a:gd name="connsiteX636" fmla="*/ 90933 w 98626"/>
                <a:gd name="connsiteY636" fmla="*/ 41785 h 102014"/>
                <a:gd name="connsiteX637" fmla="*/ 90933 w 98626"/>
                <a:gd name="connsiteY637" fmla="*/ 42061 h 102014"/>
                <a:gd name="connsiteX638" fmla="*/ 91209 w 98626"/>
                <a:gd name="connsiteY638" fmla="*/ 42061 h 102014"/>
                <a:gd name="connsiteX639" fmla="*/ 91209 w 98626"/>
                <a:gd name="connsiteY639" fmla="*/ 42337 h 102014"/>
                <a:gd name="connsiteX640" fmla="*/ 91485 w 98626"/>
                <a:gd name="connsiteY640" fmla="*/ 42337 h 102014"/>
                <a:gd name="connsiteX641" fmla="*/ 91485 w 98626"/>
                <a:gd name="connsiteY641" fmla="*/ 42614 h 102014"/>
                <a:gd name="connsiteX642" fmla="*/ 91762 w 98626"/>
                <a:gd name="connsiteY642" fmla="*/ 42614 h 102014"/>
                <a:gd name="connsiteX643" fmla="*/ 91762 w 98626"/>
                <a:gd name="connsiteY643" fmla="*/ 42890 h 102014"/>
                <a:gd name="connsiteX644" fmla="*/ 91762 w 98626"/>
                <a:gd name="connsiteY644" fmla="*/ 43167 h 102014"/>
                <a:gd name="connsiteX645" fmla="*/ 91762 w 98626"/>
                <a:gd name="connsiteY645" fmla="*/ 43443 h 102014"/>
                <a:gd name="connsiteX646" fmla="*/ 91762 w 98626"/>
                <a:gd name="connsiteY646" fmla="*/ 43720 h 102014"/>
                <a:gd name="connsiteX647" fmla="*/ 92038 w 98626"/>
                <a:gd name="connsiteY647" fmla="*/ 43720 h 102014"/>
                <a:gd name="connsiteX648" fmla="*/ 92038 w 98626"/>
                <a:gd name="connsiteY648" fmla="*/ 43996 h 102014"/>
                <a:gd name="connsiteX649" fmla="*/ 92038 w 98626"/>
                <a:gd name="connsiteY649" fmla="*/ 44273 h 102014"/>
                <a:gd name="connsiteX650" fmla="*/ 92314 w 98626"/>
                <a:gd name="connsiteY650" fmla="*/ 44273 h 102014"/>
                <a:gd name="connsiteX651" fmla="*/ 92314 w 98626"/>
                <a:gd name="connsiteY651" fmla="*/ 44549 h 102014"/>
                <a:gd name="connsiteX652" fmla="*/ 92591 w 98626"/>
                <a:gd name="connsiteY652" fmla="*/ 44549 h 102014"/>
                <a:gd name="connsiteX653" fmla="*/ 92591 w 98626"/>
                <a:gd name="connsiteY653" fmla="*/ 44826 h 102014"/>
                <a:gd name="connsiteX654" fmla="*/ 92867 w 98626"/>
                <a:gd name="connsiteY654" fmla="*/ 44826 h 102014"/>
                <a:gd name="connsiteX655" fmla="*/ 92867 w 98626"/>
                <a:gd name="connsiteY655" fmla="*/ 45102 h 102014"/>
                <a:gd name="connsiteX656" fmla="*/ 92867 w 98626"/>
                <a:gd name="connsiteY656" fmla="*/ 45378 h 102014"/>
                <a:gd name="connsiteX657" fmla="*/ 92867 w 98626"/>
                <a:gd name="connsiteY657" fmla="*/ 45655 h 102014"/>
                <a:gd name="connsiteX658" fmla="*/ 93143 w 98626"/>
                <a:gd name="connsiteY658" fmla="*/ 45655 h 102014"/>
                <a:gd name="connsiteX659" fmla="*/ 93143 w 98626"/>
                <a:gd name="connsiteY659" fmla="*/ 45932 h 102014"/>
                <a:gd name="connsiteX660" fmla="*/ 93419 w 98626"/>
                <a:gd name="connsiteY660" fmla="*/ 45932 h 102014"/>
                <a:gd name="connsiteX661" fmla="*/ 93419 w 98626"/>
                <a:gd name="connsiteY661" fmla="*/ 46208 h 102014"/>
                <a:gd name="connsiteX662" fmla="*/ 93696 w 98626"/>
                <a:gd name="connsiteY662" fmla="*/ 46208 h 102014"/>
                <a:gd name="connsiteX663" fmla="*/ 93972 w 98626"/>
                <a:gd name="connsiteY663" fmla="*/ 46208 h 102014"/>
                <a:gd name="connsiteX664" fmla="*/ 94248 w 98626"/>
                <a:gd name="connsiteY664" fmla="*/ 46208 h 102014"/>
                <a:gd name="connsiteX665" fmla="*/ 94524 w 98626"/>
                <a:gd name="connsiteY665" fmla="*/ 46484 h 102014"/>
                <a:gd name="connsiteX666" fmla="*/ 94800 w 98626"/>
                <a:gd name="connsiteY666" fmla="*/ 46484 h 102014"/>
                <a:gd name="connsiteX667" fmla="*/ 95077 w 98626"/>
                <a:gd name="connsiteY667" fmla="*/ 46484 h 102014"/>
                <a:gd name="connsiteX668" fmla="*/ 95077 w 98626"/>
                <a:gd name="connsiteY668" fmla="*/ 46208 h 102014"/>
                <a:gd name="connsiteX669" fmla="*/ 95353 w 98626"/>
                <a:gd name="connsiteY669" fmla="*/ 46208 h 102014"/>
                <a:gd name="connsiteX670" fmla="*/ 95353 w 98626"/>
                <a:gd name="connsiteY670" fmla="*/ 45932 h 102014"/>
                <a:gd name="connsiteX671" fmla="*/ 95353 w 98626"/>
                <a:gd name="connsiteY671" fmla="*/ 45655 h 102014"/>
                <a:gd name="connsiteX672" fmla="*/ 95629 w 98626"/>
                <a:gd name="connsiteY672" fmla="*/ 45655 h 102014"/>
                <a:gd name="connsiteX673" fmla="*/ 95629 w 98626"/>
                <a:gd name="connsiteY673" fmla="*/ 45378 h 102014"/>
                <a:gd name="connsiteX674" fmla="*/ 95906 w 98626"/>
                <a:gd name="connsiteY674" fmla="*/ 45378 h 102014"/>
                <a:gd name="connsiteX675" fmla="*/ 95906 w 98626"/>
                <a:gd name="connsiteY675" fmla="*/ 45102 h 102014"/>
                <a:gd name="connsiteX676" fmla="*/ 95906 w 98626"/>
                <a:gd name="connsiteY676" fmla="*/ 45378 h 102014"/>
                <a:gd name="connsiteX677" fmla="*/ 96182 w 98626"/>
                <a:gd name="connsiteY677" fmla="*/ 45655 h 102014"/>
                <a:gd name="connsiteX678" fmla="*/ 96182 w 98626"/>
                <a:gd name="connsiteY678" fmla="*/ 45932 h 102014"/>
                <a:gd name="connsiteX679" fmla="*/ 96182 w 98626"/>
                <a:gd name="connsiteY679" fmla="*/ 46208 h 102014"/>
                <a:gd name="connsiteX680" fmla="*/ 96458 w 98626"/>
                <a:gd name="connsiteY680" fmla="*/ 46208 h 102014"/>
                <a:gd name="connsiteX681" fmla="*/ 96735 w 98626"/>
                <a:gd name="connsiteY681" fmla="*/ 46208 h 102014"/>
                <a:gd name="connsiteX682" fmla="*/ 96735 w 98626"/>
                <a:gd name="connsiteY682" fmla="*/ 46484 h 102014"/>
                <a:gd name="connsiteX683" fmla="*/ 97011 w 98626"/>
                <a:gd name="connsiteY683" fmla="*/ 46484 h 102014"/>
                <a:gd name="connsiteX684" fmla="*/ 97287 w 98626"/>
                <a:gd name="connsiteY684" fmla="*/ 46484 h 102014"/>
                <a:gd name="connsiteX685" fmla="*/ 97287 w 98626"/>
                <a:gd name="connsiteY685" fmla="*/ 46761 h 102014"/>
                <a:gd name="connsiteX686" fmla="*/ 97563 w 98626"/>
                <a:gd name="connsiteY686" fmla="*/ 46761 h 102014"/>
                <a:gd name="connsiteX687" fmla="*/ 97840 w 98626"/>
                <a:gd name="connsiteY687" fmla="*/ 46761 h 102014"/>
                <a:gd name="connsiteX688" fmla="*/ 98116 w 98626"/>
                <a:gd name="connsiteY688" fmla="*/ 46761 h 102014"/>
                <a:gd name="connsiteX689" fmla="*/ 98116 w 98626"/>
                <a:gd name="connsiteY689" fmla="*/ 47037 h 102014"/>
                <a:gd name="connsiteX690" fmla="*/ 98392 w 98626"/>
                <a:gd name="connsiteY690" fmla="*/ 47037 h 102014"/>
                <a:gd name="connsiteX691" fmla="*/ 98668 w 98626"/>
                <a:gd name="connsiteY691" fmla="*/ 47037 h 102014"/>
                <a:gd name="connsiteX692" fmla="*/ 98668 w 98626"/>
                <a:gd name="connsiteY692" fmla="*/ 47314 h 102014"/>
                <a:gd name="connsiteX693" fmla="*/ 98668 w 98626"/>
                <a:gd name="connsiteY693" fmla="*/ 47590 h 102014"/>
                <a:gd name="connsiteX694" fmla="*/ 98392 w 98626"/>
                <a:gd name="connsiteY694" fmla="*/ 47867 h 102014"/>
                <a:gd name="connsiteX695" fmla="*/ 98116 w 98626"/>
                <a:gd name="connsiteY695" fmla="*/ 47867 h 102014"/>
                <a:gd name="connsiteX696" fmla="*/ 98116 w 98626"/>
                <a:gd name="connsiteY696" fmla="*/ 48143 h 102014"/>
                <a:gd name="connsiteX697" fmla="*/ 97840 w 98626"/>
                <a:gd name="connsiteY697" fmla="*/ 48143 h 102014"/>
                <a:gd name="connsiteX698" fmla="*/ 97840 w 98626"/>
                <a:gd name="connsiteY698" fmla="*/ 48420 h 102014"/>
                <a:gd name="connsiteX699" fmla="*/ 97563 w 98626"/>
                <a:gd name="connsiteY699" fmla="*/ 48420 h 102014"/>
                <a:gd name="connsiteX700" fmla="*/ 97563 w 98626"/>
                <a:gd name="connsiteY700" fmla="*/ 48696 h 102014"/>
                <a:gd name="connsiteX701" fmla="*/ 97287 w 98626"/>
                <a:gd name="connsiteY701" fmla="*/ 48973 h 102014"/>
                <a:gd name="connsiteX702" fmla="*/ 97011 w 98626"/>
                <a:gd name="connsiteY702" fmla="*/ 49249 h 102014"/>
                <a:gd name="connsiteX703" fmla="*/ 97011 w 98626"/>
                <a:gd name="connsiteY703" fmla="*/ 49525 h 102014"/>
                <a:gd name="connsiteX704" fmla="*/ 96735 w 98626"/>
                <a:gd name="connsiteY704" fmla="*/ 49525 h 102014"/>
                <a:gd name="connsiteX705" fmla="*/ 96735 w 98626"/>
                <a:gd name="connsiteY705" fmla="*/ 49802 h 102014"/>
                <a:gd name="connsiteX706" fmla="*/ 96458 w 98626"/>
                <a:gd name="connsiteY706" fmla="*/ 49802 h 102014"/>
                <a:gd name="connsiteX707" fmla="*/ 96458 w 98626"/>
                <a:gd name="connsiteY707" fmla="*/ 50078 h 102014"/>
                <a:gd name="connsiteX708" fmla="*/ 96182 w 98626"/>
                <a:gd name="connsiteY708" fmla="*/ 50078 h 102014"/>
                <a:gd name="connsiteX709" fmla="*/ 96182 w 98626"/>
                <a:gd name="connsiteY709" fmla="*/ 50355 h 102014"/>
                <a:gd name="connsiteX710" fmla="*/ 95906 w 98626"/>
                <a:gd name="connsiteY710" fmla="*/ 50355 h 102014"/>
                <a:gd name="connsiteX711" fmla="*/ 95906 w 98626"/>
                <a:gd name="connsiteY711" fmla="*/ 50631 h 102014"/>
                <a:gd name="connsiteX712" fmla="*/ 95629 w 98626"/>
                <a:gd name="connsiteY712" fmla="*/ 50631 h 102014"/>
                <a:gd name="connsiteX713" fmla="*/ 95629 w 98626"/>
                <a:gd name="connsiteY713" fmla="*/ 50908 h 102014"/>
                <a:gd name="connsiteX714" fmla="*/ 95353 w 98626"/>
                <a:gd name="connsiteY714" fmla="*/ 50908 h 102014"/>
                <a:gd name="connsiteX715" fmla="*/ 95353 w 98626"/>
                <a:gd name="connsiteY715" fmla="*/ 51184 h 102014"/>
                <a:gd name="connsiteX716" fmla="*/ 95077 w 98626"/>
                <a:gd name="connsiteY716" fmla="*/ 51184 h 102014"/>
                <a:gd name="connsiteX717" fmla="*/ 95077 w 98626"/>
                <a:gd name="connsiteY717" fmla="*/ 51461 h 102014"/>
                <a:gd name="connsiteX718" fmla="*/ 94800 w 98626"/>
                <a:gd name="connsiteY718" fmla="*/ 51737 h 102014"/>
                <a:gd name="connsiteX719" fmla="*/ 94524 w 98626"/>
                <a:gd name="connsiteY719" fmla="*/ 51737 h 102014"/>
                <a:gd name="connsiteX720" fmla="*/ 94524 w 98626"/>
                <a:gd name="connsiteY720" fmla="*/ 52014 h 102014"/>
                <a:gd name="connsiteX721" fmla="*/ 94248 w 98626"/>
                <a:gd name="connsiteY721" fmla="*/ 52014 h 102014"/>
                <a:gd name="connsiteX722" fmla="*/ 94248 w 98626"/>
                <a:gd name="connsiteY722" fmla="*/ 52290 h 102014"/>
                <a:gd name="connsiteX723" fmla="*/ 93972 w 98626"/>
                <a:gd name="connsiteY723" fmla="*/ 52290 h 102014"/>
                <a:gd name="connsiteX724" fmla="*/ 93696 w 98626"/>
                <a:gd name="connsiteY724" fmla="*/ 52290 h 102014"/>
                <a:gd name="connsiteX725" fmla="*/ 93696 w 98626"/>
                <a:gd name="connsiteY725" fmla="*/ 52567 h 102014"/>
                <a:gd name="connsiteX726" fmla="*/ 93419 w 98626"/>
                <a:gd name="connsiteY726" fmla="*/ 52567 h 102014"/>
                <a:gd name="connsiteX727" fmla="*/ 93143 w 98626"/>
                <a:gd name="connsiteY727" fmla="*/ 52567 h 102014"/>
                <a:gd name="connsiteX728" fmla="*/ 93143 w 98626"/>
                <a:gd name="connsiteY728" fmla="*/ 52843 h 102014"/>
                <a:gd name="connsiteX729" fmla="*/ 92867 w 98626"/>
                <a:gd name="connsiteY729" fmla="*/ 52843 h 102014"/>
                <a:gd name="connsiteX730" fmla="*/ 92591 w 98626"/>
                <a:gd name="connsiteY730" fmla="*/ 53119 h 102014"/>
                <a:gd name="connsiteX731" fmla="*/ 92591 w 98626"/>
                <a:gd name="connsiteY731" fmla="*/ 53396 h 102014"/>
                <a:gd name="connsiteX732" fmla="*/ 92314 w 98626"/>
                <a:gd name="connsiteY732" fmla="*/ 53396 h 102014"/>
                <a:gd name="connsiteX733" fmla="*/ 92038 w 98626"/>
                <a:gd name="connsiteY733" fmla="*/ 53396 h 102014"/>
                <a:gd name="connsiteX734" fmla="*/ 92038 w 98626"/>
                <a:gd name="connsiteY734" fmla="*/ 53672 h 102014"/>
                <a:gd name="connsiteX735" fmla="*/ 91762 w 98626"/>
                <a:gd name="connsiteY735" fmla="*/ 53672 h 102014"/>
                <a:gd name="connsiteX736" fmla="*/ 91762 w 98626"/>
                <a:gd name="connsiteY736" fmla="*/ 53949 h 102014"/>
                <a:gd name="connsiteX737" fmla="*/ 91485 w 98626"/>
                <a:gd name="connsiteY737" fmla="*/ 53949 h 102014"/>
                <a:gd name="connsiteX738" fmla="*/ 91209 w 98626"/>
                <a:gd name="connsiteY738" fmla="*/ 53949 h 102014"/>
                <a:gd name="connsiteX739" fmla="*/ 91209 w 98626"/>
                <a:gd name="connsiteY739" fmla="*/ 54225 h 102014"/>
                <a:gd name="connsiteX740" fmla="*/ 90933 w 98626"/>
                <a:gd name="connsiteY740" fmla="*/ 54225 h 102014"/>
                <a:gd name="connsiteX741" fmla="*/ 90657 w 98626"/>
                <a:gd name="connsiteY741" fmla="*/ 54225 h 102014"/>
                <a:gd name="connsiteX742" fmla="*/ 90657 w 98626"/>
                <a:gd name="connsiteY742" fmla="*/ 54502 h 102014"/>
                <a:gd name="connsiteX743" fmla="*/ 90380 w 98626"/>
                <a:gd name="connsiteY743" fmla="*/ 54502 h 102014"/>
                <a:gd name="connsiteX744" fmla="*/ 90380 w 98626"/>
                <a:gd name="connsiteY744" fmla="*/ 54778 h 102014"/>
                <a:gd name="connsiteX745" fmla="*/ 90104 w 98626"/>
                <a:gd name="connsiteY745" fmla="*/ 54778 h 102014"/>
                <a:gd name="connsiteX746" fmla="*/ 89828 w 98626"/>
                <a:gd name="connsiteY746" fmla="*/ 54778 h 102014"/>
                <a:gd name="connsiteX747" fmla="*/ 89828 w 98626"/>
                <a:gd name="connsiteY747" fmla="*/ 55055 h 102014"/>
                <a:gd name="connsiteX748" fmla="*/ 89552 w 98626"/>
                <a:gd name="connsiteY748" fmla="*/ 55055 h 102014"/>
                <a:gd name="connsiteX749" fmla="*/ 89275 w 98626"/>
                <a:gd name="connsiteY749" fmla="*/ 55055 h 102014"/>
                <a:gd name="connsiteX750" fmla="*/ 89275 w 98626"/>
                <a:gd name="connsiteY750" fmla="*/ 55331 h 102014"/>
                <a:gd name="connsiteX751" fmla="*/ 88999 w 98626"/>
                <a:gd name="connsiteY751" fmla="*/ 55331 h 102014"/>
                <a:gd name="connsiteX752" fmla="*/ 88723 w 98626"/>
                <a:gd name="connsiteY752" fmla="*/ 55331 h 102014"/>
                <a:gd name="connsiteX753" fmla="*/ 88723 w 98626"/>
                <a:gd name="connsiteY753" fmla="*/ 55608 h 102014"/>
                <a:gd name="connsiteX754" fmla="*/ 88447 w 98626"/>
                <a:gd name="connsiteY754" fmla="*/ 55608 h 102014"/>
                <a:gd name="connsiteX755" fmla="*/ 88170 w 98626"/>
                <a:gd name="connsiteY755" fmla="*/ 55608 h 102014"/>
                <a:gd name="connsiteX756" fmla="*/ 88170 w 98626"/>
                <a:gd name="connsiteY756" fmla="*/ 55884 h 102014"/>
                <a:gd name="connsiteX757" fmla="*/ 88170 w 98626"/>
                <a:gd name="connsiteY757" fmla="*/ 56161 h 102014"/>
                <a:gd name="connsiteX758" fmla="*/ 88170 w 98626"/>
                <a:gd name="connsiteY758" fmla="*/ 56437 h 102014"/>
                <a:gd name="connsiteX759" fmla="*/ 88170 w 98626"/>
                <a:gd name="connsiteY759" fmla="*/ 56714 h 102014"/>
                <a:gd name="connsiteX760" fmla="*/ 88447 w 98626"/>
                <a:gd name="connsiteY760" fmla="*/ 56990 h 102014"/>
                <a:gd name="connsiteX761" fmla="*/ 88447 w 98626"/>
                <a:gd name="connsiteY761" fmla="*/ 57266 h 102014"/>
                <a:gd name="connsiteX762" fmla="*/ 88723 w 98626"/>
                <a:gd name="connsiteY762" fmla="*/ 57266 h 102014"/>
                <a:gd name="connsiteX763" fmla="*/ 88723 w 98626"/>
                <a:gd name="connsiteY763" fmla="*/ 57543 h 102014"/>
                <a:gd name="connsiteX764" fmla="*/ 88723 w 98626"/>
                <a:gd name="connsiteY764" fmla="*/ 57819 h 102014"/>
                <a:gd name="connsiteX765" fmla="*/ 88723 w 98626"/>
                <a:gd name="connsiteY765" fmla="*/ 58096 h 102014"/>
                <a:gd name="connsiteX766" fmla="*/ 88723 w 98626"/>
                <a:gd name="connsiteY766" fmla="*/ 58372 h 102014"/>
                <a:gd name="connsiteX767" fmla="*/ 88723 w 98626"/>
                <a:gd name="connsiteY767" fmla="*/ 58649 h 102014"/>
                <a:gd name="connsiteX768" fmla="*/ 88447 w 98626"/>
                <a:gd name="connsiteY768" fmla="*/ 58649 h 102014"/>
                <a:gd name="connsiteX769" fmla="*/ 88447 w 98626"/>
                <a:gd name="connsiteY769" fmla="*/ 58925 h 102014"/>
                <a:gd name="connsiteX770" fmla="*/ 88447 w 98626"/>
                <a:gd name="connsiteY770" fmla="*/ 59202 h 102014"/>
                <a:gd name="connsiteX771" fmla="*/ 88170 w 98626"/>
                <a:gd name="connsiteY771" fmla="*/ 59202 h 102014"/>
                <a:gd name="connsiteX772" fmla="*/ 88170 w 98626"/>
                <a:gd name="connsiteY772" fmla="*/ 59478 h 102014"/>
                <a:gd name="connsiteX773" fmla="*/ 87894 w 98626"/>
                <a:gd name="connsiteY773" fmla="*/ 59478 h 102014"/>
                <a:gd name="connsiteX774" fmla="*/ 87894 w 98626"/>
                <a:gd name="connsiteY774" fmla="*/ 59755 h 102014"/>
                <a:gd name="connsiteX775" fmla="*/ 87618 w 98626"/>
                <a:gd name="connsiteY775" fmla="*/ 59755 h 102014"/>
                <a:gd name="connsiteX776" fmla="*/ 87341 w 98626"/>
                <a:gd name="connsiteY776" fmla="*/ 59755 h 102014"/>
                <a:gd name="connsiteX777" fmla="*/ 87341 w 98626"/>
                <a:gd name="connsiteY777" fmla="*/ 60031 h 102014"/>
                <a:gd name="connsiteX778" fmla="*/ 87065 w 98626"/>
                <a:gd name="connsiteY778" fmla="*/ 60031 h 102014"/>
                <a:gd name="connsiteX779" fmla="*/ 87065 w 98626"/>
                <a:gd name="connsiteY779" fmla="*/ 59755 h 102014"/>
                <a:gd name="connsiteX780" fmla="*/ 86789 w 98626"/>
                <a:gd name="connsiteY780" fmla="*/ 59755 h 102014"/>
                <a:gd name="connsiteX781" fmla="*/ 86513 w 98626"/>
                <a:gd name="connsiteY781" fmla="*/ 59755 h 102014"/>
                <a:gd name="connsiteX782" fmla="*/ 86236 w 98626"/>
                <a:gd name="connsiteY782" fmla="*/ 59755 h 102014"/>
                <a:gd name="connsiteX783" fmla="*/ 86236 w 98626"/>
                <a:gd name="connsiteY783" fmla="*/ 59478 h 102014"/>
                <a:gd name="connsiteX784" fmla="*/ 85960 w 98626"/>
                <a:gd name="connsiteY784" fmla="*/ 59478 h 102014"/>
                <a:gd name="connsiteX785" fmla="*/ 85684 w 98626"/>
                <a:gd name="connsiteY785" fmla="*/ 59202 h 102014"/>
                <a:gd name="connsiteX786" fmla="*/ 85408 w 98626"/>
                <a:gd name="connsiteY786" fmla="*/ 58925 h 102014"/>
                <a:gd name="connsiteX787" fmla="*/ 85131 w 98626"/>
                <a:gd name="connsiteY787" fmla="*/ 58649 h 102014"/>
                <a:gd name="connsiteX788" fmla="*/ 84855 w 98626"/>
                <a:gd name="connsiteY788" fmla="*/ 58372 h 102014"/>
                <a:gd name="connsiteX789" fmla="*/ 84579 w 98626"/>
                <a:gd name="connsiteY789" fmla="*/ 58096 h 102014"/>
                <a:gd name="connsiteX790" fmla="*/ 84579 w 98626"/>
                <a:gd name="connsiteY790" fmla="*/ 57819 h 102014"/>
                <a:gd name="connsiteX791" fmla="*/ 84303 w 98626"/>
                <a:gd name="connsiteY791" fmla="*/ 57819 h 102014"/>
                <a:gd name="connsiteX792" fmla="*/ 84303 w 98626"/>
                <a:gd name="connsiteY792" fmla="*/ 57543 h 102014"/>
                <a:gd name="connsiteX793" fmla="*/ 84303 w 98626"/>
                <a:gd name="connsiteY793" fmla="*/ 57266 h 102014"/>
                <a:gd name="connsiteX794" fmla="*/ 84026 w 98626"/>
                <a:gd name="connsiteY794" fmla="*/ 57266 h 102014"/>
                <a:gd name="connsiteX795" fmla="*/ 84026 w 98626"/>
                <a:gd name="connsiteY795" fmla="*/ 56990 h 102014"/>
                <a:gd name="connsiteX796" fmla="*/ 83750 w 98626"/>
                <a:gd name="connsiteY796" fmla="*/ 56990 h 102014"/>
                <a:gd name="connsiteX797" fmla="*/ 83474 w 98626"/>
                <a:gd name="connsiteY797" fmla="*/ 56990 h 102014"/>
                <a:gd name="connsiteX798" fmla="*/ 83197 w 98626"/>
                <a:gd name="connsiteY798" fmla="*/ 56990 h 102014"/>
                <a:gd name="connsiteX799" fmla="*/ 83197 w 98626"/>
                <a:gd name="connsiteY799" fmla="*/ 57266 h 102014"/>
                <a:gd name="connsiteX800" fmla="*/ 82921 w 98626"/>
                <a:gd name="connsiteY800" fmla="*/ 57266 h 102014"/>
                <a:gd name="connsiteX801" fmla="*/ 82645 w 98626"/>
                <a:gd name="connsiteY801" fmla="*/ 57266 h 102014"/>
                <a:gd name="connsiteX802" fmla="*/ 82369 w 98626"/>
                <a:gd name="connsiteY802" fmla="*/ 57266 h 102014"/>
                <a:gd name="connsiteX803" fmla="*/ 82092 w 98626"/>
                <a:gd name="connsiteY803" fmla="*/ 57266 h 102014"/>
                <a:gd name="connsiteX804" fmla="*/ 81816 w 98626"/>
                <a:gd name="connsiteY804" fmla="*/ 57266 h 102014"/>
                <a:gd name="connsiteX805" fmla="*/ 81540 w 98626"/>
                <a:gd name="connsiteY805" fmla="*/ 57266 h 102014"/>
                <a:gd name="connsiteX806" fmla="*/ 81540 w 98626"/>
                <a:gd name="connsiteY806" fmla="*/ 56990 h 102014"/>
                <a:gd name="connsiteX807" fmla="*/ 81264 w 98626"/>
                <a:gd name="connsiteY807" fmla="*/ 56990 h 102014"/>
                <a:gd name="connsiteX808" fmla="*/ 80987 w 98626"/>
                <a:gd name="connsiteY808" fmla="*/ 56990 h 102014"/>
                <a:gd name="connsiteX809" fmla="*/ 80711 w 98626"/>
                <a:gd name="connsiteY809" fmla="*/ 56990 h 102014"/>
                <a:gd name="connsiteX810" fmla="*/ 80435 w 98626"/>
                <a:gd name="connsiteY810" fmla="*/ 56990 h 102014"/>
                <a:gd name="connsiteX811" fmla="*/ 80159 w 98626"/>
                <a:gd name="connsiteY811" fmla="*/ 56990 h 102014"/>
                <a:gd name="connsiteX812" fmla="*/ 79882 w 98626"/>
                <a:gd name="connsiteY812" fmla="*/ 56990 h 102014"/>
                <a:gd name="connsiteX813" fmla="*/ 79606 w 98626"/>
                <a:gd name="connsiteY813" fmla="*/ 56990 h 102014"/>
                <a:gd name="connsiteX814" fmla="*/ 79330 w 98626"/>
                <a:gd name="connsiteY814" fmla="*/ 56990 h 102014"/>
                <a:gd name="connsiteX815" fmla="*/ 79054 w 98626"/>
                <a:gd name="connsiteY815" fmla="*/ 56990 h 102014"/>
                <a:gd name="connsiteX816" fmla="*/ 79054 w 98626"/>
                <a:gd name="connsiteY816" fmla="*/ 56714 h 102014"/>
                <a:gd name="connsiteX817" fmla="*/ 78777 w 98626"/>
                <a:gd name="connsiteY817" fmla="*/ 56714 h 102014"/>
                <a:gd name="connsiteX818" fmla="*/ 78501 w 98626"/>
                <a:gd name="connsiteY818" fmla="*/ 56714 h 102014"/>
                <a:gd name="connsiteX819" fmla="*/ 78501 w 98626"/>
                <a:gd name="connsiteY819" fmla="*/ 56990 h 102014"/>
                <a:gd name="connsiteX820" fmla="*/ 78225 w 98626"/>
                <a:gd name="connsiteY820" fmla="*/ 56990 h 102014"/>
                <a:gd name="connsiteX821" fmla="*/ 77948 w 98626"/>
                <a:gd name="connsiteY821" fmla="*/ 56990 h 102014"/>
                <a:gd name="connsiteX822" fmla="*/ 77672 w 98626"/>
                <a:gd name="connsiteY822" fmla="*/ 56990 h 102014"/>
                <a:gd name="connsiteX823" fmla="*/ 77396 w 98626"/>
                <a:gd name="connsiteY823" fmla="*/ 56990 h 102014"/>
                <a:gd name="connsiteX824" fmla="*/ 77120 w 98626"/>
                <a:gd name="connsiteY824" fmla="*/ 56990 h 102014"/>
                <a:gd name="connsiteX825" fmla="*/ 76843 w 98626"/>
                <a:gd name="connsiteY825" fmla="*/ 56990 h 102014"/>
                <a:gd name="connsiteX826" fmla="*/ 76843 w 98626"/>
                <a:gd name="connsiteY826" fmla="*/ 56714 h 102014"/>
                <a:gd name="connsiteX827" fmla="*/ 76567 w 98626"/>
                <a:gd name="connsiteY827" fmla="*/ 56714 h 102014"/>
                <a:gd name="connsiteX828" fmla="*/ 76291 w 98626"/>
                <a:gd name="connsiteY828" fmla="*/ 56437 h 102014"/>
                <a:gd name="connsiteX829" fmla="*/ 76015 w 98626"/>
                <a:gd name="connsiteY829" fmla="*/ 56437 h 102014"/>
                <a:gd name="connsiteX830" fmla="*/ 75738 w 98626"/>
                <a:gd name="connsiteY830" fmla="*/ 56161 h 102014"/>
                <a:gd name="connsiteX831" fmla="*/ 75462 w 98626"/>
                <a:gd name="connsiteY831" fmla="*/ 56161 h 102014"/>
                <a:gd name="connsiteX832" fmla="*/ 75186 w 98626"/>
                <a:gd name="connsiteY832" fmla="*/ 56161 h 102014"/>
                <a:gd name="connsiteX833" fmla="*/ 75186 w 98626"/>
                <a:gd name="connsiteY833" fmla="*/ 55884 h 102014"/>
                <a:gd name="connsiteX834" fmla="*/ 74910 w 98626"/>
                <a:gd name="connsiteY834" fmla="*/ 55884 h 102014"/>
                <a:gd name="connsiteX835" fmla="*/ 74633 w 98626"/>
                <a:gd name="connsiteY835" fmla="*/ 55884 h 102014"/>
                <a:gd name="connsiteX836" fmla="*/ 74633 w 98626"/>
                <a:gd name="connsiteY836" fmla="*/ 55608 h 102014"/>
                <a:gd name="connsiteX837" fmla="*/ 74357 w 98626"/>
                <a:gd name="connsiteY837" fmla="*/ 55608 h 102014"/>
                <a:gd name="connsiteX838" fmla="*/ 74081 w 98626"/>
                <a:gd name="connsiteY838" fmla="*/ 55608 h 102014"/>
                <a:gd name="connsiteX839" fmla="*/ 73804 w 98626"/>
                <a:gd name="connsiteY839" fmla="*/ 55331 h 102014"/>
                <a:gd name="connsiteX840" fmla="*/ 73528 w 98626"/>
                <a:gd name="connsiteY840" fmla="*/ 55331 h 102014"/>
                <a:gd name="connsiteX841" fmla="*/ 73252 w 98626"/>
                <a:gd name="connsiteY841" fmla="*/ 55331 h 102014"/>
                <a:gd name="connsiteX842" fmla="*/ 73252 w 98626"/>
                <a:gd name="connsiteY842" fmla="*/ 55055 h 102014"/>
                <a:gd name="connsiteX843" fmla="*/ 72976 w 98626"/>
                <a:gd name="connsiteY843" fmla="*/ 55055 h 102014"/>
                <a:gd name="connsiteX844" fmla="*/ 72699 w 98626"/>
                <a:gd name="connsiteY844" fmla="*/ 55055 h 102014"/>
                <a:gd name="connsiteX845" fmla="*/ 72423 w 98626"/>
                <a:gd name="connsiteY845" fmla="*/ 55055 h 102014"/>
                <a:gd name="connsiteX846" fmla="*/ 72423 w 98626"/>
                <a:gd name="connsiteY846" fmla="*/ 55331 h 102014"/>
                <a:gd name="connsiteX847" fmla="*/ 72423 w 98626"/>
                <a:gd name="connsiteY847" fmla="*/ 55608 h 102014"/>
                <a:gd name="connsiteX848" fmla="*/ 72147 w 98626"/>
                <a:gd name="connsiteY848" fmla="*/ 55608 h 102014"/>
                <a:gd name="connsiteX849" fmla="*/ 71871 w 98626"/>
                <a:gd name="connsiteY849" fmla="*/ 55884 h 102014"/>
                <a:gd name="connsiteX850" fmla="*/ 71594 w 98626"/>
                <a:gd name="connsiteY850" fmla="*/ 56161 h 102014"/>
                <a:gd name="connsiteX851" fmla="*/ 71318 w 98626"/>
                <a:gd name="connsiteY851" fmla="*/ 56437 h 102014"/>
                <a:gd name="connsiteX852" fmla="*/ 71318 w 98626"/>
                <a:gd name="connsiteY852" fmla="*/ 56714 h 102014"/>
                <a:gd name="connsiteX853" fmla="*/ 71042 w 98626"/>
                <a:gd name="connsiteY853" fmla="*/ 56714 h 102014"/>
                <a:gd name="connsiteX854" fmla="*/ 71042 w 98626"/>
                <a:gd name="connsiteY854" fmla="*/ 56990 h 102014"/>
                <a:gd name="connsiteX855" fmla="*/ 71042 w 98626"/>
                <a:gd name="connsiteY855" fmla="*/ 57266 h 102014"/>
                <a:gd name="connsiteX856" fmla="*/ 70766 w 98626"/>
                <a:gd name="connsiteY856" fmla="*/ 57266 h 102014"/>
                <a:gd name="connsiteX857" fmla="*/ 70766 w 98626"/>
                <a:gd name="connsiteY857" fmla="*/ 57543 h 102014"/>
                <a:gd name="connsiteX858" fmla="*/ 70489 w 98626"/>
                <a:gd name="connsiteY858" fmla="*/ 57819 h 102014"/>
                <a:gd name="connsiteX859" fmla="*/ 70213 w 98626"/>
                <a:gd name="connsiteY859" fmla="*/ 57819 h 102014"/>
                <a:gd name="connsiteX860" fmla="*/ 69937 w 98626"/>
                <a:gd name="connsiteY860" fmla="*/ 57819 h 102014"/>
                <a:gd name="connsiteX861" fmla="*/ 69660 w 98626"/>
                <a:gd name="connsiteY861" fmla="*/ 57819 h 102014"/>
                <a:gd name="connsiteX862" fmla="*/ 69384 w 98626"/>
                <a:gd name="connsiteY862" fmla="*/ 57819 h 102014"/>
                <a:gd name="connsiteX863" fmla="*/ 69108 w 98626"/>
                <a:gd name="connsiteY863" fmla="*/ 57819 h 102014"/>
                <a:gd name="connsiteX864" fmla="*/ 68832 w 98626"/>
                <a:gd name="connsiteY864" fmla="*/ 57819 h 102014"/>
                <a:gd name="connsiteX865" fmla="*/ 68555 w 98626"/>
                <a:gd name="connsiteY865" fmla="*/ 57819 h 102014"/>
                <a:gd name="connsiteX866" fmla="*/ 68555 w 98626"/>
                <a:gd name="connsiteY866" fmla="*/ 58096 h 102014"/>
                <a:gd name="connsiteX867" fmla="*/ 68279 w 98626"/>
                <a:gd name="connsiteY867" fmla="*/ 58096 h 102014"/>
                <a:gd name="connsiteX868" fmla="*/ 68003 w 98626"/>
                <a:gd name="connsiteY868" fmla="*/ 58096 h 102014"/>
                <a:gd name="connsiteX869" fmla="*/ 67727 w 98626"/>
                <a:gd name="connsiteY869" fmla="*/ 58096 h 102014"/>
                <a:gd name="connsiteX870" fmla="*/ 67451 w 98626"/>
                <a:gd name="connsiteY870" fmla="*/ 58096 h 102014"/>
                <a:gd name="connsiteX871" fmla="*/ 67174 w 98626"/>
                <a:gd name="connsiteY871" fmla="*/ 58096 h 102014"/>
                <a:gd name="connsiteX872" fmla="*/ 66898 w 98626"/>
                <a:gd name="connsiteY872" fmla="*/ 58096 h 102014"/>
                <a:gd name="connsiteX873" fmla="*/ 66898 w 98626"/>
                <a:gd name="connsiteY873" fmla="*/ 58372 h 102014"/>
                <a:gd name="connsiteX874" fmla="*/ 66622 w 98626"/>
                <a:gd name="connsiteY874" fmla="*/ 58372 h 102014"/>
                <a:gd name="connsiteX875" fmla="*/ 66345 w 98626"/>
                <a:gd name="connsiteY875" fmla="*/ 58372 h 102014"/>
                <a:gd name="connsiteX876" fmla="*/ 66069 w 98626"/>
                <a:gd name="connsiteY876" fmla="*/ 58372 h 102014"/>
                <a:gd name="connsiteX877" fmla="*/ 65793 w 98626"/>
                <a:gd name="connsiteY877" fmla="*/ 58372 h 102014"/>
                <a:gd name="connsiteX878" fmla="*/ 65516 w 98626"/>
                <a:gd name="connsiteY878" fmla="*/ 58372 h 102014"/>
                <a:gd name="connsiteX879" fmla="*/ 65240 w 98626"/>
                <a:gd name="connsiteY879" fmla="*/ 58372 h 102014"/>
                <a:gd name="connsiteX880" fmla="*/ 65240 w 98626"/>
                <a:gd name="connsiteY880" fmla="*/ 58649 h 102014"/>
                <a:gd name="connsiteX881" fmla="*/ 64964 w 98626"/>
                <a:gd name="connsiteY881" fmla="*/ 58649 h 102014"/>
                <a:gd name="connsiteX882" fmla="*/ 64964 w 98626"/>
                <a:gd name="connsiteY882" fmla="*/ 58925 h 102014"/>
                <a:gd name="connsiteX883" fmla="*/ 64964 w 98626"/>
                <a:gd name="connsiteY883" fmla="*/ 59202 h 102014"/>
                <a:gd name="connsiteX884" fmla="*/ 64688 w 98626"/>
                <a:gd name="connsiteY884" fmla="*/ 59202 h 102014"/>
                <a:gd name="connsiteX885" fmla="*/ 64688 w 98626"/>
                <a:gd name="connsiteY885" fmla="*/ 59478 h 102014"/>
                <a:gd name="connsiteX886" fmla="*/ 64411 w 98626"/>
                <a:gd name="connsiteY886" fmla="*/ 59478 h 102014"/>
                <a:gd name="connsiteX887" fmla="*/ 64411 w 98626"/>
                <a:gd name="connsiteY887" fmla="*/ 59755 h 102014"/>
                <a:gd name="connsiteX888" fmla="*/ 64411 w 98626"/>
                <a:gd name="connsiteY888" fmla="*/ 60031 h 102014"/>
                <a:gd name="connsiteX889" fmla="*/ 64135 w 98626"/>
                <a:gd name="connsiteY889" fmla="*/ 60031 h 102014"/>
                <a:gd name="connsiteX890" fmla="*/ 64135 w 98626"/>
                <a:gd name="connsiteY890" fmla="*/ 60307 h 102014"/>
                <a:gd name="connsiteX891" fmla="*/ 63859 w 98626"/>
                <a:gd name="connsiteY891" fmla="*/ 60307 h 102014"/>
                <a:gd name="connsiteX892" fmla="*/ 63859 w 98626"/>
                <a:gd name="connsiteY892" fmla="*/ 60584 h 102014"/>
                <a:gd name="connsiteX893" fmla="*/ 63583 w 98626"/>
                <a:gd name="connsiteY893" fmla="*/ 60584 h 102014"/>
                <a:gd name="connsiteX894" fmla="*/ 63307 w 98626"/>
                <a:gd name="connsiteY894" fmla="*/ 60584 h 102014"/>
                <a:gd name="connsiteX895" fmla="*/ 63307 w 98626"/>
                <a:gd name="connsiteY895" fmla="*/ 60861 h 102014"/>
                <a:gd name="connsiteX896" fmla="*/ 63030 w 98626"/>
                <a:gd name="connsiteY896" fmla="*/ 60861 h 102014"/>
                <a:gd name="connsiteX897" fmla="*/ 62754 w 98626"/>
                <a:gd name="connsiteY897" fmla="*/ 60861 h 102014"/>
                <a:gd name="connsiteX898" fmla="*/ 62478 w 98626"/>
                <a:gd name="connsiteY898" fmla="*/ 60861 h 102014"/>
                <a:gd name="connsiteX899" fmla="*/ 62478 w 98626"/>
                <a:gd name="connsiteY899" fmla="*/ 61137 h 102014"/>
                <a:gd name="connsiteX900" fmla="*/ 62201 w 98626"/>
                <a:gd name="connsiteY900" fmla="*/ 61137 h 102014"/>
                <a:gd name="connsiteX901" fmla="*/ 61925 w 98626"/>
                <a:gd name="connsiteY901" fmla="*/ 61137 h 102014"/>
                <a:gd name="connsiteX902" fmla="*/ 61649 w 98626"/>
                <a:gd name="connsiteY902" fmla="*/ 61137 h 102014"/>
                <a:gd name="connsiteX903" fmla="*/ 61649 w 98626"/>
                <a:gd name="connsiteY903" fmla="*/ 61413 h 102014"/>
                <a:gd name="connsiteX904" fmla="*/ 61372 w 98626"/>
                <a:gd name="connsiteY904" fmla="*/ 61413 h 102014"/>
                <a:gd name="connsiteX905" fmla="*/ 61096 w 98626"/>
                <a:gd name="connsiteY905" fmla="*/ 61413 h 102014"/>
                <a:gd name="connsiteX906" fmla="*/ 60820 w 98626"/>
                <a:gd name="connsiteY906" fmla="*/ 61413 h 102014"/>
                <a:gd name="connsiteX907" fmla="*/ 60544 w 98626"/>
                <a:gd name="connsiteY907" fmla="*/ 61690 h 102014"/>
                <a:gd name="connsiteX908" fmla="*/ 60544 w 98626"/>
                <a:gd name="connsiteY908" fmla="*/ 61966 h 102014"/>
                <a:gd name="connsiteX909" fmla="*/ 60544 w 98626"/>
                <a:gd name="connsiteY909" fmla="*/ 62243 h 102014"/>
                <a:gd name="connsiteX910" fmla="*/ 60544 w 98626"/>
                <a:gd name="connsiteY910" fmla="*/ 62519 h 102014"/>
                <a:gd name="connsiteX911" fmla="*/ 60544 w 98626"/>
                <a:gd name="connsiteY911" fmla="*/ 62796 h 102014"/>
                <a:gd name="connsiteX912" fmla="*/ 60544 w 98626"/>
                <a:gd name="connsiteY912" fmla="*/ 63072 h 102014"/>
                <a:gd name="connsiteX913" fmla="*/ 60820 w 98626"/>
                <a:gd name="connsiteY913" fmla="*/ 63349 h 102014"/>
                <a:gd name="connsiteX914" fmla="*/ 60820 w 98626"/>
                <a:gd name="connsiteY914" fmla="*/ 63625 h 102014"/>
                <a:gd name="connsiteX915" fmla="*/ 60820 w 98626"/>
                <a:gd name="connsiteY915" fmla="*/ 63902 h 102014"/>
                <a:gd name="connsiteX916" fmla="*/ 60820 w 98626"/>
                <a:gd name="connsiteY916" fmla="*/ 64178 h 102014"/>
                <a:gd name="connsiteX917" fmla="*/ 60820 w 98626"/>
                <a:gd name="connsiteY917" fmla="*/ 64454 h 102014"/>
                <a:gd name="connsiteX918" fmla="*/ 60820 w 98626"/>
                <a:gd name="connsiteY918" fmla="*/ 64731 h 102014"/>
                <a:gd name="connsiteX919" fmla="*/ 60820 w 98626"/>
                <a:gd name="connsiteY919" fmla="*/ 65008 h 102014"/>
                <a:gd name="connsiteX920" fmla="*/ 60820 w 98626"/>
                <a:gd name="connsiteY920" fmla="*/ 65284 h 102014"/>
                <a:gd name="connsiteX921" fmla="*/ 60820 w 98626"/>
                <a:gd name="connsiteY921" fmla="*/ 65560 h 102014"/>
                <a:gd name="connsiteX922" fmla="*/ 60820 w 98626"/>
                <a:gd name="connsiteY922" fmla="*/ 65837 h 102014"/>
                <a:gd name="connsiteX923" fmla="*/ 60544 w 98626"/>
                <a:gd name="connsiteY923" fmla="*/ 65837 h 102014"/>
                <a:gd name="connsiteX924" fmla="*/ 60544 w 98626"/>
                <a:gd name="connsiteY924" fmla="*/ 66113 h 102014"/>
                <a:gd name="connsiteX925" fmla="*/ 60544 w 98626"/>
                <a:gd name="connsiteY925" fmla="*/ 66390 h 102014"/>
                <a:gd name="connsiteX926" fmla="*/ 60544 w 98626"/>
                <a:gd name="connsiteY926" fmla="*/ 66666 h 102014"/>
                <a:gd name="connsiteX927" fmla="*/ 60544 w 98626"/>
                <a:gd name="connsiteY927" fmla="*/ 66943 h 102014"/>
                <a:gd name="connsiteX928" fmla="*/ 60544 w 98626"/>
                <a:gd name="connsiteY928" fmla="*/ 67219 h 102014"/>
                <a:gd name="connsiteX929" fmla="*/ 60544 w 98626"/>
                <a:gd name="connsiteY929" fmla="*/ 67495 h 102014"/>
                <a:gd name="connsiteX930" fmla="*/ 60544 w 98626"/>
                <a:gd name="connsiteY930" fmla="*/ 67772 h 102014"/>
                <a:gd name="connsiteX931" fmla="*/ 60544 w 98626"/>
                <a:gd name="connsiteY931" fmla="*/ 68049 h 102014"/>
                <a:gd name="connsiteX932" fmla="*/ 60544 w 98626"/>
                <a:gd name="connsiteY932" fmla="*/ 68325 h 102014"/>
                <a:gd name="connsiteX933" fmla="*/ 60544 w 98626"/>
                <a:gd name="connsiteY933" fmla="*/ 68601 h 102014"/>
                <a:gd name="connsiteX934" fmla="*/ 60544 w 98626"/>
                <a:gd name="connsiteY934" fmla="*/ 68878 h 102014"/>
                <a:gd name="connsiteX935" fmla="*/ 60544 w 98626"/>
                <a:gd name="connsiteY935" fmla="*/ 69155 h 102014"/>
                <a:gd name="connsiteX936" fmla="*/ 60544 w 98626"/>
                <a:gd name="connsiteY936" fmla="*/ 69431 h 102014"/>
                <a:gd name="connsiteX937" fmla="*/ 60544 w 98626"/>
                <a:gd name="connsiteY937" fmla="*/ 69707 h 102014"/>
                <a:gd name="connsiteX938" fmla="*/ 60544 w 98626"/>
                <a:gd name="connsiteY938" fmla="*/ 69984 h 102014"/>
                <a:gd name="connsiteX939" fmla="*/ 60267 w 98626"/>
                <a:gd name="connsiteY939" fmla="*/ 70260 h 102014"/>
                <a:gd name="connsiteX940" fmla="*/ 60267 w 98626"/>
                <a:gd name="connsiteY940" fmla="*/ 70537 h 102014"/>
                <a:gd name="connsiteX941" fmla="*/ 60267 w 98626"/>
                <a:gd name="connsiteY941" fmla="*/ 70813 h 102014"/>
                <a:gd name="connsiteX942" fmla="*/ 60267 w 98626"/>
                <a:gd name="connsiteY942" fmla="*/ 71090 h 102014"/>
                <a:gd name="connsiteX943" fmla="*/ 60267 w 98626"/>
                <a:gd name="connsiteY943" fmla="*/ 71366 h 102014"/>
                <a:gd name="connsiteX944" fmla="*/ 60267 w 98626"/>
                <a:gd name="connsiteY944" fmla="*/ 71642 h 102014"/>
                <a:gd name="connsiteX945" fmla="*/ 60267 w 98626"/>
                <a:gd name="connsiteY945" fmla="*/ 71919 h 102014"/>
                <a:gd name="connsiteX946" fmla="*/ 60267 w 98626"/>
                <a:gd name="connsiteY946" fmla="*/ 72196 h 102014"/>
                <a:gd name="connsiteX947" fmla="*/ 60267 w 98626"/>
                <a:gd name="connsiteY947" fmla="*/ 72472 h 102014"/>
                <a:gd name="connsiteX948" fmla="*/ 60267 w 98626"/>
                <a:gd name="connsiteY948" fmla="*/ 72748 h 102014"/>
                <a:gd name="connsiteX949" fmla="*/ 60544 w 98626"/>
                <a:gd name="connsiteY949" fmla="*/ 73025 h 102014"/>
                <a:gd name="connsiteX950" fmla="*/ 60544 w 98626"/>
                <a:gd name="connsiteY950" fmla="*/ 73301 h 102014"/>
                <a:gd name="connsiteX951" fmla="*/ 60267 w 98626"/>
                <a:gd name="connsiteY951" fmla="*/ 73301 h 102014"/>
                <a:gd name="connsiteX952" fmla="*/ 60267 w 98626"/>
                <a:gd name="connsiteY952" fmla="*/ 73578 h 102014"/>
                <a:gd name="connsiteX953" fmla="*/ 60267 w 98626"/>
                <a:gd name="connsiteY953" fmla="*/ 73854 h 102014"/>
                <a:gd name="connsiteX954" fmla="*/ 60267 w 98626"/>
                <a:gd name="connsiteY954" fmla="*/ 74131 h 102014"/>
                <a:gd name="connsiteX955" fmla="*/ 59991 w 98626"/>
                <a:gd name="connsiteY955" fmla="*/ 74407 h 102014"/>
                <a:gd name="connsiteX956" fmla="*/ 59991 w 98626"/>
                <a:gd name="connsiteY956" fmla="*/ 74684 h 102014"/>
                <a:gd name="connsiteX957" fmla="*/ 59991 w 98626"/>
                <a:gd name="connsiteY957" fmla="*/ 74960 h 102014"/>
                <a:gd name="connsiteX958" fmla="*/ 59991 w 98626"/>
                <a:gd name="connsiteY958" fmla="*/ 75237 h 102014"/>
                <a:gd name="connsiteX959" fmla="*/ 59991 w 98626"/>
                <a:gd name="connsiteY959" fmla="*/ 75513 h 102014"/>
                <a:gd name="connsiteX960" fmla="*/ 59991 w 98626"/>
                <a:gd name="connsiteY960" fmla="*/ 75789 h 102014"/>
                <a:gd name="connsiteX961" fmla="*/ 59991 w 98626"/>
                <a:gd name="connsiteY961" fmla="*/ 76066 h 102014"/>
                <a:gd name="connsiteX962" fmla="*/ 59991 w 98626"/>
                <a:gd name="connsiteY962" fmla="*/ 76342 h 102014"/>
                <a:gd name="connsiteX963" fmla="*/ 59715 w 98626"/>
                <a:gd name="connsiteY963" fmla="*/ 76342 h 102014"/>
                <a:gd name="connsiteX964" fmla="*/ 59715 w 98626"/>
                <a:gd name="connsiteY964" fmla="*/ 76619 h 102014"/>
                <a:gd name="connsiteX965" fmla="*/ 59715 w 98626"/>
                <a:gd name="connsiteY965" fmla="*/ 76895 h 102014"/>
                <a:gd name="connsiteX966" fmla="*/ 59715 w 98626"/>
                <a:gd name="connsiteY966" fmla="*/ 77172 h 102014"/>
                <a:gd name="connsiteX967" fmla="*/ 59715 w 98626"/>
                <a:gd name="connsiteY967" fmla="*/ 77448 h 102014"/>
                <a:gd name="connsiteX968" fmla="*/ 59715 w 98626"/>
                <a:gd name="connsiteY968" fmla="*/ 77725 h 102014"/>
                <a:gd name="connsiteX969" fmla="*/ 59715 w 98626"/>
                <a:gd name="connsiteY969" fmla="*/ 78001 h 102014"/>
                <a:gd name="connsiteX970" fmla="*/ 59715 w 98626"/>
                <a:gd name="connsiteY970" fmla="*/ 78278 h 102014"/>
                <a:gd name="connsiteX971" fmla="*/ 59715 w 98626"/>
                <a:gd name="connsiteY971" fmla="*/ 78554 h 102014"/>
                <a:gd name="connsiteX972" fmla="*/ 59715 w 98626"/>
                <a:gd name="connsiteY972" fmla="*/ 78831 h 102014"/>
                <a:gd name="connsiteX973" fmla="*/ 59715 w 98626"/>
                <a:gd name="connsiteY973" fmla="*/ 79107 h 102014"/>
                <a:gd name="connsiteX974" fmla="*/ 59715 w 98626"/>
                <a:gd name="connsiteY974" fmla="*/ 79384 h 102014"/>
                <a:gd name="connsiteX975" fmla="*/ 59439 w 98626"/>
                <a:gd name="connsiteY975" fmla="*/ 79384 h 102014"/>
                <a:gd name="connsiteX976" fmla="*/ 59439 w 98626"/>
                <a:gd name="connsiteY976" fmla="*/ 79660 h 102014"/>
                <a:gd name="connsiteX977" fmla="*/ 59439 w 98626"/>
                <a:gd name="connsiteY977" fmla="*/ 79936 h 102014"/>
                <a:gd name="connsiteX978" fmla="*/ 59439 w 98626"/>
                <a:gd name="connsiteY978" fmla="*/ 80213 h 102014"/>
                <a:gd name="connsiteX979" fmla="*/ 59439 w 98626"/>
                <a:gd name="connsiteY979" fmla="*/ 80489 h 102014"/>
                <a:gd name="connsiteX980" fmla="*/ 59439 w 98626"/>
                <a:gd name="connsiteY980" fmla="*/ 80766 h 102014"/>
                <a:gd name="connsiteX981" fmla="*/ 59715 w 98626"/>
                <a:gd name="connsiteY981" fmla="*/ 80766 h 102014"/>
                <a:gd name="connsiteX982" fmla="*/ 59991 w 98626"/>
                <a:gd name="connsiteY982" fmla="*/ 80766 h 102014"/>
                <a:gd name="connsiteX983" fmla="*/ 60267 w 98626"/>
                <a:gd name="connsiteY983" fmla="*/ 80766 h 102014"/>
                <a:gd name="connsiteX984" fmla="*/ 60544 w 98626"/>
                <a:gd name="connsiteY984" fmla="*/ 80766 h 102014"/>
                <a:gd name="connsiteX985" fmla="*/ 60544 w 98626"/>
                <a:gd name="connsiteY985" fmla="*/ 81042 h 102014"/>
                <a:gd name="connsiteX986" fmla="*/ 60820 w 98626"/>
                <a:gd name="connsiteY986" fmla="*/ 81042 h 102014"/>
                <a:gd name="connsiteX987" fmla="*/ 60820 w 98626"/>
                <a:gd name="connsiteY987" fmla="*/ 81319 h 102014"/>
                <a:gd name="connsiteX988" fmla="*/ 60820 w 98626"/>
                <a:gd name="connsiteY988" fmla="*/ 81595 h 102014"/>
                <a:gd name="connsiteX989" fmla="*/ 60820 w 98626"/>
                <a:gd name="connsiteY989" fmla="*/ 81872 h 102014"/>
                <a:gd name="connsiteX990" fmla="*/ 60820 w 98626"/>
                <a:gd name="connsiteY990" fmla="*/ 82148 h 102014"/>
                <a:gd name="connsiteX991" fmla="*/ 60820 w 98626"/>
                <a:gd name="connsiteY991" fmla="*/ 82425 h 102014"/>
                <a:gd name="connsiteX992" fmla="*/ 60544 w 98626"/>
                <a:gd name="connsiteY992" fmla="*/ 82425 h 102014"/>
                <a:gd name="connsiteX993" fmla="*/ 60544 w 98626"/>
                <a:gd name="connsiteY993" fmla="*/ 82701 h 102014"/>
                <a:gd name="connsiteX994" fmla="*/ 60544 w 98626"/>
                <a:gd name="connsiteY994" fmla="*/ 82978 h 102014"/>
                <a:gd name="connsiteX995" fmla="*/ 60544 w 98626"/>
                <a:gd name="connsiteY995" fmla="*/ 83254 h 102014"/>
                <a:gd name="connsiteX996" fmla="*/ 60544 w 98626"/>
                <a:gd name="connsiteY996" fmla="*/ 83530 h 102014"/>
                <a:gd name="connsiteX997" fmla="*/ 60544 w 98626"/>
                <a:gd name="connsiteY997" fmla="*/ 83807 h 102014"/>
                <a:gd name="connsiteX998" fmla="*/ 60267 w 98626"/>
                <a:gd name="connsiteY998" fmla="*/ 83807 h 102014"/>
                <a:gd name="connsiteX999" fmla="*/ 60267 w 98626"/>
                <a:gd name="connsiteY999" fmla="*/ 84083 h 102014"/>
                <a:gd name="connsiteX1000" fmla="*/ 60267 w 98626"/>
                <a:gd name="connsiteY1000" fmla="*/ 84360 h 102014"/>
                <a:gd name="connsiteX1001" fmla="*/ 60267 w 98626"/>
                <a:gd name="connsiteY1001" fmla="*/ 84636 h 102014"/>
                <a:gd name="connsiteX1002" fmla="*/ 60267 w 98626"/>
                <a:gd name="connsiteY1002" fmla="*/ 84913 h 102014"/>
                <a:gd name="connsiteX1003" fmla="*/ 60267 w 98626"/>
                <a:gd name="connsiteY1003" fmla="*/ 85189 h 102014"/>
                <a:gd name="connsiteX1004" fmla="*/ 59991 w 98626"/>
                <a:gd name="connsiteY1004" fmla="*/ 85189 h 102014"/>
                <a:gd name="connsiteX1005" fmla="*/ 59991 w 98626"/>
                <a:gd name="connsiteY1005" fmla="*/ 85466 h 102014"/>
                <a:gd name="connsiteX1006" fmla="*/ 59991 w 98626"/>
                <a:gd name="connsiteY1006" fmla="*/ 85742 h 102014"/>
                <a:gd name="connsiteX1007" fmla="*/ 59991 w 98626"/>
                <a:gd name="connsiteY1007" fmla="*/ 86019 h 102014"/>
                <a:gd name="connsiteX1008" fmla="*/ 59991 w 98626"/>
                <a:gd name="connsiteY1008" fmla="*/ 86295 h 102014"/>
                <a:gd name="connsiteX1009" fmla="*/ 59991 w 98626"/>
                <a:gd name="connsiteY1009" fmla="*/ 86571 h 102014"/>
                <a:gd name="connsiteX1010" fmla="*/ 59715 w 98626"/>
                <a:gd name="connsiteY1010" fmla="*/ 86571 h 102014"/>
                <a:gd name="connsiteX1011" fmla="*/ 59715 w 98626"/>
                <a:gd name="connsiteY1011" fmla="*/ 86848 h 102014"/>
                <a:gd name="connsiteX1012" fmla="*/ 59991 w 98626"/>
                <a:gd name="connsiteY1012" fmla="*/ 86848 h 102014"/>
                <a:gd name="connsiteX1013" fmla="*/ 60267 w 98626"/>
                <a:gd name="connsiteY1013" fmla="*/ 86848 h 102014"/>
                <a:gd name="connsiteX1014" fmla="*/ 60544 w 98626"/>
                <a:gd name="connsiteY1014" fmla="*/ 86848 h 102014"/>
                <a:gd name="connsiteX1015" fmla="*/ 60544 w 98626"/>
                <a:gd name="connsiteY1015" fmla="*/ 86571 h 102014"/>
                <a:gd name="connsiteX1016" fmla="*/ 60820 w 98626"/>
                <a:gd name="connsiteY1016" fmla="*/ 86571 h 102014"/>
                <a:gd name="connsiteX1017" fmla="*/ 61096 w 98626"/>
                <a:gd name="connsiteY1017" fmla="*/ 86571 h 102014"/>
                <a:gd name="connsiteX1018" fmla="*/ 61372 w 98626"/>
                <a:gd name="connsiteY1018" fmla="*/ 86571 h 102014"/>
                <a:gd name="connsiteX1019" fmla="*/ 61372 w 98626"/>
                <a:gd name="connsiteY1019" fmla="*/ 86848 h 102014"/>
                <a:gd name="connsiteX1020" fmla="*/ 61649 w 98626"/>
                <a:gd name="connsiteY1020" fmla="*/ 86848 h 102014"/>
                <a:gd name="connsiteX1021" fmla="*/ 61649 w 98626"/>
                <a:gd name="connsiteY1021" fmla="*/ 87125 h 102014"/>
                <a:gd name="connsiteX1022" fmla="*/ 61925 w 98626"/>
                <a:gd name="connsiteY1022" fmla="*/ 87125 h 102014"/>
                <a:gd name="connsiteX1023" fmla="*/ 61925 w 98626"/>
                <a:gd name="connsiteY1023" fmla="*/ 87401 h 102014"/>
                <a:gd name="connsiteX1024" fmla="*/ 62201 w 98626"/>
                <a:gd name="connsiteY1024" fmla="*/ 87401 h 102014"/>
                <a:gd name="connsiteX1025" fmla="*/ 62201 w 98626"/>
                <a:gd name="connsiteY1025" fmla="*/ 87677 h 102014"/>
                <a:gd name="connsiteX1026" fmla="*/ 62478 w 98626"/>
                <a:gd name="connsiteY1026" fmla="*/ 87677 h 102014"/>
                <a:gd name="connsiteX1027" fmla="*/ 62478 w 98626"/>
                <a:gd name="connsiteY1027" fmla="*/ 87954 h 102014"/>
                <a:gd name="connsiteX1028" fmla="*/ 62754 w 98626"/>
                <a:gd name="connsiteY1028" fmla="*/ 87954 h 102014"/>
                <a:gd name="connsiteX1029" fmla="*/ 63030 w 98626"/>
                <a:gd name="connsiteY1029" fmla="*/ 88230 h 102014"/>
                <a:gd name="connsiteX1030" fmla="*/ 63307 w 98626"/>
                <a:gd name="connsiteY1030" fmla="*/ 88230 h 102014"/>
                <a:gd name="connsiteX1031" fmla="*/ 63583 w 98626"/>
                <a:gd name="connsiteY1031" fmla="*/ 88507 h 102014"/>
                <a:gd name="connsiteX1032" fmla="*/ 63859 w 98626"/>
                <a:gd name="connsiteY1032" fmla="*/ 88507 h 102014"/>
                <a:gd name="connsiteX1033" fmla="*/ 63859 w 98626"/>
                <a:gd name="connsiteY1033" fmla="*/ 88783 h 102014"/>
                <a:gd name="connsiteX1034" fmla="*/ 64135 w 98626"/>
                <a:gd name="connsiteY1034" fmla="*/ 88783 h 102014"/>
                <a:gd name="connsiteX1035" fmla="*/ 64135 w 98626"/>
                <a:gd name="connsiteY1035" fmla="*/ 89060 h 102014"/>
                <a:gd name="connsiteX1036" fmla="*/ 64135 w 98626"/>
                <a:gd name="connsiteY1036" fmla="*/ 89336 h 102014"/>
                <a:gd name="connsiteX1037" fmla="*/ 64135 w 98626"/>
                <a:gd name="connsiteY1037" fmla="*/ 89613 h 102014"/>
                <a:gd name="connsiteX1038" fmla="*/ 64135 w 98626"/>
                <a:gd name="connsiteY1038" fmla="*/ 89889 h 102014"/>
                <a:gd name="connsiteX1039" fmla="*/ 64135 w 98626"/>
                <a:gd name="connsiteY1039" fmla="*/ 90166 h 102014"/>
                <a:gd name="connsiteX1040" fmla="*/ 64135 w 98626"/>
                <a:gd name="connsiteY1040" fmla="*/ 90442 h 102014"/>
                <a:gd name="connsiteX1041" fmla="*/ 63859 w 98626"/>
                <a:gd name="connsiteY1041" fmla="*/ 90442 h 102014"/>
                <a:gd name="connsiteX1042" fmla="*/ 63859 w 98626"/>
                <a:gd name="connsiteY1042" fmla="*/ 90718 h 102014"/>
                <a:gd name="connsiteX1043" fmla="*/ 63859 w 98626"/>
                <a:gd name="connsiteY1043" fmla="*/ 90995 h 102014"/>
                <a:gd name="connsiteX1044" fmla="*/ 63859 w 98626"/>
                <a:gd name="connsiteY1044" fmla="*/ 91272 h 102014"/>
                <a:gd name="connsiteX1045" fmla="*/ 63583 w 98626"/>
                <a:gd name="connsiteY1045" fmla="*/ 91272 h 102014"/>
                <a:gd name="connsiteX1046" fmla="*/ 63583 w 98626"/>
                <a:gd name="connsiteY1046" fmla="*/ 91548 h 102014"/>
                <a:gd name="connsiteX1047" fmla="*/ 63583 w 98626"/>
                <a:gd name="connsiteY1047" fmla="*/ 91824 h 102014"/>
                <a:gd name="connsiteX1048" fmla="*/ 63307 w 98626"/>
                <a:gd name="connsiteY1048" fmla="*/ 91824 h 102014"/>
                <a:gd name="connsiteX1049" fmla="*/ 63307 w 98626"/>
                <a:gd name="connsiteY1049" fmla="*/ 92101 h 102014"/>
                <a:gd name="connsiteX1050" fmla="*/ 63030 w 98626"/>
                <a:gd name="connsiteY1050" fmla="*/ 92101 h 102014"/>
                <a:gd name="connsiteX1051" fmla="*/ 63030 w 98626"/>
                <a:gd name="connsiteY1051" fmla="*/ 92377 h 102014"/>
                <a:gd name="connsiteX1052" fmla="*/ 62754 w 98626"/>
                <a:gd name="connsiteY1052" fmla="*/ 92377 h 102014"/>
                <a:gd name="connsiteX1053" fmla="*/ 62478 w 98626"/>
                <a:gd name="connsiteY1053" fmla="*/ 92377 h 102014"/>
                <a:gd name="connsiteX1054" fmla="*/ 62478 w 98626"/>
                <a:gd name="connsiteY1054" fmla="*/ 92654 h 102014"/>
                <a:gd name="connsiteX1055" fmla="*/ 62201 w 98626"/>
                <a:gd name="connsiteY1055" fmla="*/ 92654 h 102014"/>
                <a:gd name="connsiteX1056" fmla="*/ 61925 w 98626"/>
                <a:gd name="connsiteY1056" fmla="*/ 92930 h 102014"/>
                <a:gd name="connsiteX1057" fmla="*/ 61649 w 98626"/>
                <a:gd name="connsiteY1057" fmla="*/ 92930 h 102014"/>
                <a:gd name="connsiteX1058" fmla="*/ 61372 w 98626"/>
                <a:gd name="connsiteY1058" fmla="*/ 92930 h 102014"/>
                <a:gd name="connsiteX1059" fmla="*/ 61096 w 98626"/>
                <a:gd name="connsiteY1059" fmla="*/ 92930 h 102014"/>
                <a:gd name="connsiteX1060" fmla="*/ 61096 w 98626"/>
                <a:gd name="connsiteY1060" fmla="*/ 93207 h 102014"/>
                <a:gd name="connsiteX1061" fmla="*/ 61096 w 98626"/>
                <a:gd name="connsiteY1061" fmla="*/ 93483 h 102014"/>
                <a:gd name="connsiteX1062" fmla="*/ 61096 w 98626"/>
                <a:gd name="connsiteY1062" fmla="*/ 93759 h 102014"/>
                <a:gd name="connsiteX1063" fmla="*/ 61096 w 98626"/>
                <a:gd name="connsiteY1063" fmla="*/ 94036 h 102014"/>
                <a:gd name="connsiteX1064" fmla="*/ 60820 w 98626"/>
                <a:gd name="connsiteY1064" fmla="*/ 94036 h 102014"/>
                <a:gd name="connsiteX1065" fmla="*/ 60820 w 98626"/>
                <a:gd name="connsiteY1065" fmla="*/ 94313 h 102014"/>
                <a:gd name="connsiteX1066" fmla="*/ 60820 w 98626"/>
                <a:gd name="connsiteY1066" fmla="*/ 94589 h 102014"/>
                <a:gd name="connsiteX1067" fmla="*/ 60820 w 98626"/>
                <a:gd name="connsiteY1067" fmla="*/ 94865 h 102014"/>
                <a:gd name="connsiteX1068" fmla="*/ 60820 w 98626"/>
                <a:gd name="connsiteY1068" fmla="*/ 95142 h 102014"/>
                <a:gd name="connsiteX1069" fmla="*/ 60820 w 98626"/>
                <a:gd name="connsiteY1069" fmla="*/ 95419 h 102014"/>
                <a:gd name="connsiteX1070" fmla="*/ 60820 w 98626"/>
                <a:gd name="connsiteY1070" fmla="*/ 95695 h 102014"/>
                <a:gd name="connsiteX1071" fmla="*/ 60820 w 98626"/>
                <a:gd name="connsiteY1071" fmla="*/ 95971 h 102014"/>
                <a:gd name="connsiteX1072" fmla="*/ 60820 w 98626"/>
                <a:gd name="connsiteY1072" fmla="*/ 96248 h 102014"/>
                <a:gd name="connsiteX1073" fmla="*/ 60820 w 98626"/>
                <a:gd name="connsiteY1073" fmla="*/ 96524 h 102014"/>
                <a:gd name="connsiteX1074" fmla="*/ 60820 w 98626"/>
                <a:gd name="connsiteY1074" fmla="*/ 96801 h 102014"/>
                <a:gd name="connsiteX1075" fmla="*/ 60820 w 98626"/>
                <a:gd name="connsiteY1075" fmla="*/ 97077 h 102014"/>
                <a:gd name="connsiteX1076" fmla="*/ 60820 w 98626"/>
                <a:gd name="connsiteY1076" fmla="*/ 97354 h 102014"/>
                <a:gd name="connsiteX1077" fmla="*/ 60820 w 98626"/>
                <a:gd name="connsiteY1077" fmla="*/ 97630 h 102014"/>
                <a:gd name="connsiteX1078" fmla="*/ 60820 w 98626"/>
                <a:gd name="connsiteY1078" fmla="*/ 97906 h 102014"/>
                <a:gd name="connsiteX1079" fmla="*/ 60820 w 98626"/>
                <a:gd name="connsiteY1079" fmla="*/ 98183 h 102014"/>
                <a:gd name="connsiteX1080" fmla="*/ 60820 w 98626"/>
                <a:gd name="connsiteY1080" fmla="*/ 98460 h 102014"/>
                <a:gd name="connsiteX1081" fmla="*/ 60820 w 98626"/>
                <a:gd name="connsiteY1081" fmla="*/ 98736 h 102014"/>
                <a:gd name="connsiteX1082" fmla="*/ 60820 w 98626"/>
                <a:gd name="connsiteY1082" fmla="*/ 99012 h 102014"/>
                <a:gd name="connsiteX1083" fmla="*/ 60544 w 98626"/>
                <a:gd name="connsiteY1083" fmla="*/ 99012 h 102014"/>
                <a:gd name="connsiteX1084" fmla="*/ 60544 w 98626"/>
                <a:gd name="connsiteY1084" fmla="*/ 99289 h 102014"/>
                <a:gd name="connsiteX1085" fmla="*/ 60544 w 98626"/>
                <a:gd name="connsiteY1085" fmla="*/ 99565 h 102014"/>
                <a:gd name="connsiteX1086" fmla="*/ 60544 w 98626"/>
                <a:gd name="connsiteY1086" fmla="*/ 99842 h 102014"/>
                <a:gd name="connsiteX1087" fmla="*/ 60267 w 98626"/>
                <a:gd name="connsiteY1087" fmla="*/ 99842 h 102014"/>
                <a:gd name="connsiteX1088" fmla="*/ 60267 w 98626"/>
                <a:gd name="connsiteY1088" fmla="*/ 100118 h 102014"/>
                <a:gd name="connsiteX1089" fmla="*/ 60267 w 98626"/>
                <a:gd name="connsiteY1089" fmla="*/ 100395 h 102014"/>
                <a:gd name="connsiteX1090" fmla="*/ 59991 w 98626"/>
                <a:gd name="connsiteY1090" fmla="*/ 100671 h 102014"/>
                <a:gd name="connsiteX1091" fmla="*/ 59991 w 98626"/>
                <a:gd name="connsiteY1091" fmla="*/ 100948 h 102014"/>
                <a:gd name="connsiteX1092" fmla="*/ 59991 w 98626"/>
                <a:gd name="connsiteY1092" fmla="*/ 101224 h 102014"/>
                <a:gd name="connsiteX1093" fmla="*/ 59715 w 98626"/>
                <a:gd name="connsiteY1093" fmla="*/ 101224 h 102014"/>
                <a:gd name="connsiteX1094" fmla="*/ 59715 w 98626"/>
                <a:gd name="connsiteY1094" fmla="*/ 101501 h 102014"/>
                <a:gd name="connsiteX1095" fmla="*/ 59715 w 98626"/>
                <a:gd name="connsiteY1095" fmla="*/ 101777 h 102014"/>
                <a:gd name="connsiteX1096" fmla="*/ 59715 w 98626"/>
                <a:gd name="connsiteY1096" fmla="*/ 102053 h 102014"/>
                <a:gd name="connsiteX1097" fmla="*/ 59439 w 98626"/>
                <a:gd name="connsiteY1097" fmla="*/ 102053 h 102014"/>
                <a:gd name="connsiteX1098" fmla="*/ 59439 w 98626"/>
                <a:gd name="connsiteY1098" fmla="*/ 101777 h 102014"/>
                <a:gd name="connsiteX1099" fmla="*/ 59439 w 98626"/>
                <a:gd name="connsiteY1099" fmla="*/ 101501 h 102014"/>
                <a:gd name="connsiteX1100" fmla="*/ 59163 w 98626"/>
                <a:gd name="connsiteY1100" fmla="*/ 101501 h 102014"/>
                <a:gd name="connsiteX1101" fmla="*/ 59163 w 98626"/>
                <a:gd name="connsiteY1101" fmla="*/ 101224 h 102014"/>
                <a:gd name="connsiteX1102" fmla="*/ 58886 w 98626"/>
                <a:gd name="connsiteY1102" fmla="*/ 101224 h 102014"/>
                <a:gd name="connsiteX1103" fmla="*/ 58610 w 98626"/>
                <a:gd name="connsiteY1103" fmla="*/ 101224 h 102014"/>
                <a:gd name="connsiteX1104" fmla="*/ 58334 w 98626"/>
                <a:gd name="connsiteY1104" fmla="*/ 101224 h 102014"/>
                <a:gd name="connsiteX1105" fmla="*/ 58334 w 98626"/>
                <a:gd name="connsiteY1105" fmla="*/ 100948 h 102014"/>
                <a:gd name="connsiteX1106" fmla="*/ 58057 w 98626"/>
                <a:gd name="connsiteY1106" fmla="*/ 100948 h 102014"/>
                <a:gd name="connsiteX1107" fmla="*/ 58057 w 98626"/>
                <a:gd name="connsiteY1107" fmla="*/ 100671 h 102014"/>
                <a:gd name="connsiteX1108" fmla="*/ 57781 w 98626"/>
                <a:gd name="connsiteY1108" fmla="*/ 100671 h 102014"/>
                <a:gd name="connsiteX1109" fmla="*/ 57781 w 98626"/>
                <a:gd name="connsiteY1109" fmla="*/ 100395 h 102014"/>
                <a:gd name="connsiteX1110" fmla="*/ 57781 w 98626"/>
                <a:gd name="connsiteY1110" fmla="*/ 100118 h 102014"/>
                <a:gd name="connsiteX1111" fmla="*/ 57781 w 98626"/>
                <a:gd name="connsiteY1111" fmla="*/ 99842 h 102014"/>
                <a:gd name="connsiteX1112" fmla="*/ 57505 w 98626"/>
                <a:gd name="connsiteY1112" fmla="*/ 99842 h 102014"/>
                <a:gd name="connsiteX1113" fmla="*/ 57505 w 98626"/>
                <a:gd name="connsiteY1113" fmla="*/ 99565 h 102014"/>
                <a:gd name="connsiteX1114" fmla="*/ 57229 w 98626"/>
                <a:gd name="connsiteY1114" fmla="*/ 99565 h 102014"/>
                <a:gd name="connsiteX1115" fmla="*/ 56952 w 98626"/>
                <a:gd name="connsiteY1115" fmla="*/ 99565 h 102014"/>
                <a:gd name="connsiteX1116" fmla="*/ 56676 w 98626"/>
                <a:gd name="connsiteY1116" fmla="*/ 99565 h 102014"/>
                <a:gd name="connsiteX1117" fmla="*/ 56676 w 98626"/>
                <a:gd name="connsiteY1117" fmla="*/ 99289 h 102014"/>
                <a:gd name="connsiteX1118" fmla="*/ 56400 w 98626"/>
                <a:gd name="connsiteY1118" fmla="*/ 99289 h 102014"/>
                <a:gd name="connsiteX1119" fmla="*/ 56123 w 98626"/>
                <a:gd name="connsiteY1119" fmla="*/ 99289 h 102014"/>
                <a:gd name="connsiteX1120" fmla="*/ 55847 w 98626"/>
                <a:gd name="connsiteY1120" fmla="*/ 99289 h 102014"/>
                <a:gd name="connsiteX1121" fmla="*/ 55847 w 98626"/>
                <a:gd name="connsiteY1121" fmla="*/ 99012 h 102014"/>
                <a:gd name="connsiteX1122" fmla="*/ 55571 w 98626"/>
                <a:gd name="connsiteY1122" fmla="*/ 99012 h 102014"/>
                <a:gd name="connsiteX1123" fmla="*/ 55295 w 98626"/>
                <a:gd name="connsiteY1123" fmla="*/ 99012 h 102014"/>
                <a:gd name="connsiteX1124" fmla="*/ 55295 w 98626"/>
                <a:gd name="connsiteY1124" fmla="*/ 98736 h 102014"/>
                <a:gd name="connsiteX1125" fmla="*/ 55019 w 98626"/>
                <a:gd name="connsiteY1125" fmla="*/ 98736 h 102014"/>
                <a:gd name="connsiteX1126" fmla="*/ 55019 w 98626"/>
                <a:gd name="connsiteY1126" fmla="*/ 98460 h 102014"/>
                <a:gd name="connsiteX1127" fmla="*/ 54742 w 98626"/>
                <a:gd name="connsiteY1127" fmla="*/ 98460 h 102014"/>
                <a:gd name="connsiteX1128" fmla="*/ 54466 w 98626"/>
                <a:gd name="connsiteY1128" fmla="*/ 98460 h 102014"/>
                <a:gd name="connsiteX1129" fmla="*/ 54466 w 98626"/>
                <a:gd name="connsiteY1129" fmla="*/ 98736 h 102014"/>
                <a:gd name="connsiteX1130" fmla="*/ 54190 w 98626"/>
                <a:gd name="connsiteY1130" fmla="*/ 98736 h 102014"/>
                <a:gd name="connsiteX1131" fmla="*/ 54190 w 98626"/>
                <a:gd name="connsiteY1131" fmla="*/ 98460 h 102014"/>
                <a:gd name="connsiteX1132" fmla="*/ 53913 w 98626"/>
                <a:gd name="connsiteY1132" fmla="*/ 98460 h 102014"/>
                <a:gd name="connsiteX1133" fmla="*/ 53913 w 98626"/>
                <a:gd name="connsiteY1133" fmla="*/ 98183 h 102014"/>
                <a:gd name="connsiteX1134" fmla="*/ 53637 w 98626"/>
                <a:gd name="connsiteY1134" fmla="*/ 98183 h 102014"/>
                <a:gd name="connsiteX1135" fmla="*/ 53637 w 98626"/>
                <a:gd name="connsiteY1135" fmla="*/ 97906 h 102014"/>
                <a:gd name="connsiteX1136" fmla="*/ 53361 w 98626"/>
                <a:gd name="connsiteY1136" fmla="*/ 97906 h 102014"/>
                <a:gd name="connsiteX1137" fmla="*/ 53361 w 98626"/>
                <a:gd name="connsiteY1137" fmla="*/ 97630 h 102014"/>
                <a:gd name="connsiteX1138" fmla="*/ 53085 w 98626"/>
                <a:gd name="connsiteY1138" fmla="*/ 97630 h 102014"/>
                <a:gd name="connsiteX1139" fmla="*/ 52808 w 98626"/>
                <a:gd name="connsiteY1139" fmla="*/ 97354 h 102014"/>
                <a:gd name="connsiteX1140" fmla="*/ 52532 w 98626"/>
                <a:gd name="connsiteY1140" fmla="*/ 97077 h 102014"/>
                <a:gd name="connsiteX1141" fmla="*/ 52256 w 98626"/>
                <a:gd name="connsiteY1141" fmla="*/ 97077 h 102014"/>
                <a:gd name="connsiteX1142" fmla="*/ 51979 w 98626"/>
                <a:gd name="connsiteY1142" fmla="*/ 96801 h 102014"/>
                <a:gd name="connsiteX1143" fmla="*/ 51979 w 98626"/>
                <a:gd name="connsiteY1143" fmla="*/ 97077 h 102014"/>
                <a:gd name="connsiteX1144" fmla="*/ 51703 w 98626"/>
                <a:gd name="connsiteY1144" fmla="*/ 97077 h 102014"/>
                <a:gd name="connsiteX1145" fmla="*/ 51427 w 98626"/>
                <a:gd name="connsiteY1145" fmla="*/ 97077 h 102014"/>
                <a:gd name="connsiteX1146" fmla="*/ 51427 w 98626"/>
                <a:gd name="connsiteY1146" fmla="*/ 97354 h 102014"/>
                <a:gd name="connsiteX1147" fmla="*/ 51151 w 98626"/>
                <a:gd name="connsiteY1147" fmla="*/ 97354 h 102014"/>
                <a:gd name="connsiteX1148" fmla="*/ 50875 w 98626"/>
                <a:gd name="connsiteY1148" fmla="*/ 97354 h 102014"/>
                <a:gd name="connsiteX1149" fmla="*/ 50875 w 98626"/>
                <a:gd name="connsiteY1149" fmla="*/ 97077 h 102014"/>
                <a:gd name="connsiteX1150" fmla="*/ 50598 w 98626"/>
                <a:gd name="connsiteY1150" fmla="*/ 97077 h 102014"/>
                <a:gd name="connsiteX1151" fmla="*/ 50598 w 98626"/>
                <a:gd name="connsiteY1151" fmla="*/ 96801 h 102014"/>
                <a:gd name="connsiteX1152" fmla="*/ 50322 w 98626"/>
                <a:gd name="connsiteY1152" fmla="*/ 96801 h 102014"/>
                <a:gd name="connsiteX1153" fmla="*/ 50322 w 98626"/>
                <a:gd name="connsiteY1153" fmla="*/ 96524 h 102014"/>
                <a:gd name="connsiteX1154" fmla="*/ 50322 w 98626"/>
                <a:gd name="connsiteY1154" fmla="*/ 96248 h 102014"/>
                <a:gd name="connsiteX1155" fmla="*/ 50046 w 98626"/>
                <a:gd name="connsiteY1155" fmla="*/ 96248 h 102014"/>
                <a:gd name="connsiteX1156" fmla="*/ 50046 w 98626"/>
                <a:gd name="connsiteY1156" fmla="*/ 95971 h 102014"/>
                <a:gd name="connsiteX1157" fmla="*/ 49769 w 98626"/>
                <a:gd name="connsiteY1157" fmla="*/ 95695 h 102014"/>
                <a:gd name="connsiteX1158" fmla="*/ 49493 w 98626"/>
                <a:gd name="connsiteY1158" fmla="*/ 95695 h 102014"/>
                <a:gd name="connsiteX1159" fmla="*/ 49493 w 98626"/>
                <a:gd name="connsiteY1159" fmla="*/ 95419 h 102014"/>
                <a:gd name="connsiteX1160" fmla="*/ 49217 w 98626"/>
                <a:gd name="connsiteY1160" fmla="*/ 95419 h 102014"/>
                <a:gd name="connsiteX1161" fmla="*/ 48941 w 98626"/>
                <a:gd name="connsiteY1161" fmla="*/ 95419 h 102014"/>
                <a:gd name="connsiteX1162" fmla="*/ 48664 w 98626"/>
                <a:gd name="connsiteY1162" fmla="*/ 95419 h 102014"/>
                <a:gd name="connsiteX1163" fmla="*/ 48388 w 98626"/>
                <a:gd name="connsiteY1163" fmla="*/ 95419 h 102014"/>
                <a:gd name="connsiteX1164" fmla="*/ 48112 w 98626"/>
                <a:gd name="connsiteY1164" fmla="*/ 95419 h 102014"/>
                <a:gd name="connsiteX1165" fmla="*/ 48112 w 98626"/>
                <a:gd name="connsiteY1165" fmla="*/ 95142 h 102014"/>
                <a:gd name="connsiteX1166" fmla="*/ 47835 w 98626"/>
                <a:gd name="connsiteY1166" fmla="*/ 95142 h 102014"/>
                <a:gd name="connsiteX1167" fmla="*/ 47559 w 98626"/>
                <a:gd name="connsiteY1167" fmla="*/ 95142 h 102014"/>
                <a:gd name="connsiteX1168" fmla="*/ 47283 w 98626"/>
                <a:gd name="connsiteY1168" fmla="*/ 95142 h 102014"/>
                <a:gd name="connsiteX1169" fmla="*/ 47007 w 98626"/>
                <a:gd name="connsiteY1169" fmla="*/ 95142 h 102014"/>
                <a:gd name="connsiteX1170" fmla="*/ 46731 w 98626"/>
                <a:gd name="connsiteY1170" fmla="*/ 95142 h 102014"/>
                <a:gd name="connsiteX1171" fmla="*/ 46454 w 98626"/>
                <a:gd name="connsiteY1171" fmla="*/ 95142 h 102014"/>
                <a:gd name="connsiteX1172" fmla="*/ 46178 w 98626"/>
                <a:gd name="connsiteY1172" fmla="*/ 95142 h 102014"/>
                <a:gd name="connsiteX1173" fmla="*/ 45902 w 98626"/>
                <a:gd name="connsiteY1173" fmla="*/ 95142 h 102014"/>
                <a:gd name="connsiteX1174" fmla="*/ 45902 w 98626"/>
                <a:gd name="connsiteY1174" fmla="*/ 94865 h 102014"/>
                <a:gd name="connsiteX1175" fmla="*/ 45626 w 98626"/>
                <a:gd name="connsiteY1175" fmla="*/ 94865 h 102014"/>
                <a:gd name="connsiteX1176" fmla="*/ 45349 w 98626"/>
                <a:gd name="connsiteY1176" fmla="*/ 94865 h 102014"/>
                <a:gd name="connsiteX1177" fmla="*/ 45073 w 98626"/>
                <a:gd name="connsiteY1177" fmla="*/ 94865 h 102014"/>
                <a:gd name="connsiteX1178" fmla="*/ 45073 w 98626"/>
                <a:gd name="connsiteY1178" fmla="*/ 95142 h 102014"/>
                <a:gd name="connsiteX1179" fmla="*/ 44797 w 98626"/>
                <a:gd name="connsiteY1179" fmla="*/ 95142 h 102014"/>
                <a:gd name="connsiteX1180" fmla="*/ 44520 w 98626"/>
                <a:gd name="connsiteY1180" fmla="*/ 95142 h 102014"/>
                <a:gd name="connsiteX1181" fmla="*/ 44520 w 98626"/>
                <a:gd name="connsiteY1181" fmla="*/ 94865 h 102014"/>
                <a:gd name="connsiteX1182" fmla="*/ 44244 w 98626"/>
                <a:gd name="connsiteY1182" fmla="*/ 94865 h 102014"/>
                <a:gd name="connsiteX1183" fmla="*/ 44244 w 98626"/>
                <a:gd name="connsiteY1183" fmla="*/ 94589 h 102014"/>
                <a:gd name="connsiteX1184" fmla="*/ 43968 w 98626"/>
                <a:gd name="connsiteY1184" fmla="*/ 94589 h 102014"/>
                <a:gd name="connsiteX1185" fmla="*/ 43968 w 98626"/>
                <a:gd name="connsiteY1185" fmla="*/ 94313 h 102014"/>
                <a:gd name="connsiteX1186" fmla="*/ 43691 w 98626"/>
                <a:gd name="connsiteY1186" fmla="*/ 94313 h 102014"/>
                <a:gd name="connsiteX1187" fmla="*/ 43691 w 98626"/>
                <a:gd name="connsiteY1187" fmla="*/ 94036 h 102014"/>
                <a:gd name="connsiteX1188" fmla="*/ 43691 w 98626"/>
                <a:gd name="connsiteY1188" fmla="*/ 93759 h 102014"/>
                <a:gd name="connsiteX1189" fmla="*/ 43691 w 98626"/>
                <a:gd name="connsiteY1189" fmla="*/ 93483 h 102014"/>
                <a:gd name="connsiteX1190" fmla="*/ 43691 w 98626"/>
                <a:gd name="connsiteY1190" fmla="*/ 93207 h 102014"/>
                <a:gd name="connsiteX1191" fmla="*/ 43691 w 98626"/>
                <a:gd name="connsiteY1191" fmla="*/ 92930 h 102014"/>
                <a:gd name="connsiteX1192" fmla="*/ 43691 w 98626"/>
                <a:gd name="connsiteY1192" fmla="*/ 92654 h 102014"/>
                <a:gd name="connsiteX1193" fmla="*/ 43691 w 98626"/>
                <a:gd name="connsiteY1193" fmla="*/ 92377 h 102014"/>
                <a:gd name="connsiteX1194" fmla="*/ 43415 w 98626"/>
                <a:gd name="connsiteY1194" fmla="*/ 92377 h 102014"/>
                <a:gd name="connsiteX1195" fmla="*/ 43139 w 98626"/>
                <a:gd name="connsiteY1195" fmla="*/ 92377 h 102014"/>
                <a:gd name="connsiteX1196" fmla="*/ 42863 w 98626"/>
                <a:gd name="connsiteY1196" fmla="*/ 92377 h 102014"/>
                <a:gd name="connsiteX1197" fmla="*/ 42863 w 98626"/>
                <a:gd name="connsiteY1197" fmla="*/ 92101 h 102014"/>
                <a:gd name="connsiteX1198" fmla="*/ 42587 w 98626"/>
                <a:gd name="connsiteY1198" fmla="*/ 92101 h 102014"/>
                <a:gd name="connsiteX1199" fmla="*/ 42310 w 98626"/>
                <a:gd name="connsiteY1199" fmla="*/ 92101 h 102014"/>
                <a:gd name="connsiteX1200" fmla="*/ 42034 w 98626"/>
                <a:gd name="connsiteY1200" fmla="*/ 92101 h 102014"/>
                <a:gd name="connsiteX1201" fmla="*/ 41758 w 98626"/>
                <a:gd name="connsiteY1201" fmla="*/ 92101 h 102014"/>
                <a:gd name="connsiteX1202" fmla="*/ 41482 w 98626"/>
                <a:gd name="connsiteY1202" fmla="*/ 92101 h 102014"/>
                <a:gd name="connsiteX1203" fmla="*/ 41205 w 98626"/>
                <a:gd name="connsiteY1203" fmla="*/ 92101 h 102014"/>
                <a:gd name="connsiteX1204" fmla="*/ 40929 w 98626"/>
                <a:gd name="connsiteY1204" fmla="*/ 92101 h 102014"/>
                <a:gd name="connsiteX1205" fmla="*/ 40653 w 98626"/>
                <a:gd name="connsiteY1205" fmla="*/ 92101 h 102014"/>
                <a:gd name="connsiteX1206" fmla="*/ 40376 w 98626"/>
                <a:gd name="connsiteY1206" fmla="*/ 92101 h 102014"/>
                <a:gd name="connsiteX1207" fmla="*/ 40100 w 98626"/>
                <a:gd name="connsiteY1207" fmla="*/ 92101 h 102014"/>
                <a:gd name="connsiteX1208" fmla="*/ 39824 w 98626"/>
                <a:gd name="connsiteY1208" fmla="*/ 91824 h 102014"/>
                <a:gd name="connsiteX1209" fmla="*/ 39547 w 98626"/>
                <a:gd name="connsiteY1209" fmla="*/ 91824 h 102014"/>
                <a:gd name="connsiteX1210" fmla="*/ 39271 w 98626"/>
                <a:gd name="connsiteY1210" fmla="*/ 91824 h 102014"/>
                <a:gd name="connsiteX1211" fmla="*/ 38995 w 98626"/>
                <a:gd name="connsiteY1211" fmla="*/ 91824 h 102014"/>
                <a:gd name="connsiteX1212" fmla="*/ 38719 w 98626"/>
                <a:gd name="connsiteY1212" fmla="*/ 91824 h 102014"/>
                <a:gd name="connsiteX1213" fmla="*/ 38443 w 98626"/>
                <a:gd name="connsiteY1213" fmla="*/ 91824 h 102014"/>
                <a:gd name="connsiteX1214" fmla="*/ 38443 w 98626"/>
                <a:gd name="connsiteY1214" fmla="*/ 91548 h 102014"/>
                <a:gd name="connsiteX1215" fmla="*/ 38443 w 98626"/>
                <a:gd name="connsiteY1215" fmla="*/ 91272 h 102014"/>
                <a:gd name="connsiteX1216" fmla="*/ 38443 w 98626"/>
                <a:gd name="connsiteY1216" fmla="*/ 90995 h 102014"/>
                <a:gd name="connsiteX1217" fmla="*/ 38166 w 98626"/>
                <a:gd name="connsiteY1217" fmla="*/ 90718 h 102014"/>
                <a:gd name="connsiteX1218" fmla="*/ 38166 w 98626"/>
                <a:gd name="connsiteY1218" fmla="*/ 90442 h 102014"/>
                <a:gd name="connsiteX1219" fmla="*/ 38166 w 98626"/>
                <a:gd name="connsiteY1219" fmla="*/ 90166 h 102014"/>
                <a:gd name="connsiteX1220" fmla="*/ 38166 w 98626"/>
                <a:gd name="connsiteY1220" fmla="*/ 89889 h 102014"/>
                <a:gd name="connsiteX1221" fmla="*/ 37890 w 98626"/>
                <a:gd name="connsiteY1221" fmla="*/ 89613 h 102014"/>
                <a:gd name="connsiteX1222" fmla="*/ 37614 w 98626"/>
                <a:gd name="connsiteY1222" fmla="*/ 89613 h 102014"/>
                <a:gd name="connsiteX1223" fmla="*/ 37338 w 98626"/>
                <a:gd name="connsiteY1223" fmla="*/ 89336 h 102014"/>
                <a:gd name="connsiteX1224" fmla="*/ 37338 w 98626"/>
                <a:gd name="connsiteY1224" fmla="*/ 89060 h 102014"/>
                <a:gd name="connsiteX1225" fmla="*/ 37061 w 98626"/>
                <a:gd name="connsiteY1225" fmla="*/ 89060 h 102014"/>
                <a:gd name="connsiteX1226" fmla="*/ 37061 w 98626"/>
                <a:gd name="connsiteY1226" fmla="*/ 88783 h 102014"/>
                <a:gd name="connsiteX1227" fmla="*/ 36785 w 98626"/>
                <a:gd name="connsiteY1227" fmla="*/ 88507 h 102014"/>
                <a:gd name="connsiteX1228" fmla="*/ 36509 w 98626"/>
                <a:gd name="connsiteY1228" fmla="*/ 88507 h 102014"/>
                <a:gd name="connsiteX1229" fmla="*/ 36232 w 98626"/>
                <a:gd name="connsiteY1229" fmla="*/ 88507 h 102014"/>
                <a:gd name="connsiteX1230" fmla="*/ 36232 w 98626"/>
                <a:gd name="connsiteY1230" fmla="*/ 88783 h 102014"/>
                <a:gd name="connsiteX1231" fmla="*/ 35956 w 98626"/>
                <a:gd name="connsiteY1231" fmla="*/ 88783 h 102014"/>
                <a:gd name="connsiteX1232" fmla="*/ 35680 w 98626"/>
                <a:gd name="connsiteY1232" fmla="*/ 88783 h 102014"/>
                <a:gd name="connsiteX1233" fmla="*/ 35404 w 98626"/>
                <a:gd name="connsiteY1233" fmla="*/ 88783 h 102014"/>
                <a:gd name="connsiteX1234" fmla="*/ 35127 w 98626"/>
                <a:gd name="connsiteY1234" fmla="*/ 88783 h 102014"/>
                <a:gd name="connsiteX1235" fmla="*/ 35127 w 98626"/>
                <a:gd name="connsiteY1235" fmla="*/ 88507 h 102014"/>
                <a:gd name="connsiteX1236" fmla="*/ 35127 w 98626"/>
                <a:gd name="connsiteY1236" fmla="*/ 88230 h 102014"/>
                <a:gd name="connsiteX1237" fmla="*/ 35127 w 98626"/>
                <a:gd name="connsiteY1237" fmla="*/ 87954 h 102014"/>
                <a:gd name="connsiteX1238" fmla="*/ 35127 w 98626"/>
                <a:gd name="connsiteY1238" fmla="*/ 87677 h 102014"/>
                <a:gd name="connsiteX1239" fmla="*/ 35127 w 98626"/>
                <a:gd name="connsiteY1239" fmla="*/ 87401 h 102014"/>
                <a:gd name="connsiteX1240" fmla="*/ 34851 w 98626"/>
                <a:gd name="connsiteY1240" fmla="*/ 87401 h 102014"/>
                <a:gd name="connsiteX1241" fmla="*/ 34851 w 98626"/>
                <a:gd name="connsiteY1241" fmla="*/ 87125 h 102014"/>
                <a:gd name="connsiteX1242" fmla="*/ 34851 w 98626"/>
                <a:gd name="connsiteY1242" fmla="*/ 86848 h 102014"/>
                <a:gd name="connsiteX1243" fmla="*/ 34851 w 98626"/>
                <a:gd name="connsiteY1243" fmla="*/ 86571 h 102014"/>
                <a:gd name="connsiteX1244" fmla="*/ 34851 w 98626"/>
                <a:gd name="connsiteY1244" fmla="*/ 86295 h 102014"/>
                <a:gd name="connsiteX1245" fmla="*/ 34851 w 98626"/>
                <a:gd name="connsiteY1245" fmla="*/ 86019 h 102014"/>
                <a:gd name="connsiteX1246" fmla="*/ 34851 w 98626"/>
                <a:gd name="connsiteY1246" fmla="*/ 85742 h 102014"/>
                <a:gd name="connsiteX1247" fmla="*/ 34851 w 98626"/>
                <a:gd name="connsiteY1247" fmla="*/ 85466 h 102014"/>
                <a:gd name="connsiteX1248" fmla="*/ 34851 w 98626"/>
                <a:gd name="connsiteY1248" fmla="*/ 85189 h 102014"/>
                <a:gd name="connsiteX1249" fmla="*/ 35127 w 98626"/>
                <a:gd name="connsiteY1249" fmla="*/ 85189 h 102014"/>
                <a:gd name="connsiteX1250" fmla="*/ 35127 w 98626"/>
                <a:gd name="connsiteY1250" fmla="*/ 84913 h 102014"/>
                <a:gd name="connsiteX1251" fmla="*/ 35127 w 98626"/>
                <a:gd name="connsiteY1251" fmla="*/ 84636 h 102014"/>
                <a:gd name="connsiteX1252" fmla="*/ 35127 w 98626"/>
                <a:gd name="connsiteY1252" fmla="*/ 84360 h 102014"/>
                <a:gd name="connsiteX1253" fmla="*/ 35127 w 98626"/>
                <a:gd name="connsiteY1253" fmla="*/ 84083 h 102014"/>
                <a:gd name="connsiteX1254" fmla="*/ 35127 w 98626"/>
                <a:gd name="connsiteY1254" fmla="*/ 83807 h 102014"/>
                <a:gd name="connsiteX1255" fmla="*/ 35127 w 98626"/>
                <a:gd name="connsiteY1255" fmla="*/ 83530 h 102014"/>
                <a:gd name="connsiteX1256" fmla="*/ 35127 w 98626"/>
                <a:gd name="connsiteY1256" fmla="*/ 83254 h 102014"/>
                <a:gd name="connsiteX1257" fmla="*/ 34851 w 98626"/>
                <a:gd name="connsiteY1257" fmla="*/ 83254 h 102014"/>
                <a:gd name="connsiteX1258" fmla="*/ 34575 w 98626"/>
                <a:gd name="connsiteY1258" fmla="*/ 83254 h 102014"/>
                <a:gd name="connsiteX1259" fmla="*/ 34299 w 98626"/>
                <a:gd name="connsiteY1259" fmla="*/ 83254 h 102014"/>
                <a:gd name="connsiteX1260" fmla="*/ 34299 w 98626"/>
                <a:gd name="connsiteY1260" fmla="*/ 83530 h 102014"/>
                <a:gd name="connsiteX1261" fmla="*/ 34022 w 98626"/>
                <a:gd name="connsiteY1261" fmla="*/ 83530 h 102014"/>
                <a:gd name="connsiteX1262" fmla="*/ 33746 w 98626"/>
                <a:gd name="connsiteY1262" fmla="*/ 83530 h 102014"/>
                <a:gd name="connsiteX1263" fmla="*/ 33746 w 98626"/>
                <a:gd name="connsiteY1263" fmla="*/ 83807 h 102014"/>
                <a:gd name="connsiteX1264" fmla="*/ 33470 w 98626"/>
                <a:gd name="connsiteY1264" fmla="*/ 83807 h 102014"/>
                <a:gd name="connsiteX1265" fmla="*/ 33194 w 98626"/>
                <a:gd name="connsiteY1265" fmla="*/ 83807 h 102014"/>
                <a:gd name="connsiteX1266" fmla="*/ 33194 w 98626"/>
                <a:gd name="connsiteY1266" fmla="*/ 84083 h 102014"/>
                <a:gd name="connsiteX1267" fmla="*/ 32917 w 98626"/>
                <a:gd name="connsiteY1267" fmla="*/ 84083 h 102014"/>
                <a:gd name="connsiteX1268" fmla="*/ 32641 w 98626"/>
                <a:gd name="connsiteY1268" fmla="*/ 84083 h 102014"/>
                <a:gd name="connsiteX1269" fmla="*/ 32365 w 98626"/>
                <a:gd name="connsiteY1269" fmla="*/ 83807 h 102014"/>
                <a:gd name="connsiteX1270" fmla="*/ 32088 w 98626"/>
                <a:gd name="connsiteY1270" fmla="*/ 83807 h 102014"/>
                <a:gd name="connsiteX1271" fmla="*/ 32088 w 98626"/>
                <a:gd name="connsiteY1271" fmla="*/ 83530 h 102014"/>
                <a:gd name="connsiteX1272" fmla="*/ 31812 w 98626"/>
                <a:gd name="connsiteY1272" fmla="*/ 83530 h 102014"/>
                <a:gd name="connsiteX1273" fmla="*/ 31536 w 98626"/>
                <a:gd name="connsiteY1273" fmla="*/ 83254 h 102014"/>
                <a:gd name="connsiteX1274" fmla="*/ 31812 w 98626"/>
                <a:gd name="connsiteY1274" fmla="*/ 83254 h 102014"/>
                <a:gd name="connsiteX1275" fmla="*/ 31812 w 98626"/>
                <a:gd name="connsiteY1275" fmla="*/ 82978 h 102014"/>
                <a:gd name="connsiteX1276" fmla="*/ 31812 w 98626"/>
                <a:gd name="connsiteY1276" fmla="*/ 82701 h 102014"/>
                <a:gd name="connsiteX1277" fmla="*/ 32088 w 98626"/>
                <a:gd name="connsiteY1277" fmla="*/ 82701 h 102014"/>
                <a:gd name="connsiteX1278" fmla="*/ 32365 w 98626"/>
                <a:gd name="connsiteY1278" fmla="*/ 82701 h 102014"/>
                <a:gd name="connsiteX1279" fmla="*/ 32365 w 98626"/>
                <a:gd name="connsiteY1279" fmla="*/ 82425 h 102014"/>
                <a:gd name="connsiteX1280" fmla="*/ 32641 w 98626"/>
                <a:gd name="connsiteY1280" fmla="*/ 82425 h 102014"/>
                <a:gd name="connsiteX1281" fmla="*/ 32641 w 98626"/>
                <a:gd name="connsiteY1281" fmla="*/ 82148 h 102014"/>
                <a:gd name="connsiteX1282" fmla="*/ 32641 w 98626"/>
                <a:gd name="connsiteY1282" fmla="*/ 81872 h 102014"/>
                <a:gd name="connsiteX1283" fmla="*/ 32641 w 98626"/>
                <a:gd name="connsiteY1283" fmla="*/ 81595 h 102014"/>
                <a:gd name="connsiteX1284" fmla="*/ 32365 w 98626"/>
                <a:gd name="connsiteY1284" fmla="*/ 81595 h 102014"/>
                <a:gd name="connsiteX1285" fmla="*/ 32365 w 98626"/>
                <a:gd name="connsiteY1285" fmla="*/ 81319 h 102014"/>
                <a:gd name="connsiteX1286" fmla="*/ 32088 w 98626"/>
                <a:gd name="connsiteY1286" fmla="*/ 81319 h 102014"/>
                <a:gd name="connsiteX1287" fmla="*/ 31812 w 98626"/>
                <a:gd name="connsiteY1287" fmla="*/ 81042 h 102014"/>
                <a:gd name="connsiteX1288" fmla="*/ 31812 w 98626"/>
                <a:gd name="connsiteY1288" fmla="*/ 80766 h 102014"/>
                <a:gd name="connsiteX1289" fmla="*/ 31536 w 98626"/>
                <a:gd name="connsiteY1289" fmla="*/ 80766 h 102014"/>
                <a:gd name="connsiteX1290" fmla="*/ 31536 w 98626"/>
                <a:gd name="connsiteY1290" fmla="*/ 80489 h 102014"/>
                <a:gd name="connsiteX1291" fmla="*/ 31260 w 98626"/>
                <a:gd name="connsiteY1291" fmla="*/ 80489 h 102014"/>
                <a:gd name="connsiteX1292" fmla="*/ 31260 w 98626"/>
                <a:gd name="connsiteY1292" fmla="*/ 80213 h 102014"/>
                <a:gd name="connsiteX1293" fmla="*/ 30983 w 98626"/>
                <a:gd name="connsiteY1293" fmla="*/ 80213 h 102014"/>
                <a:gd name="connsiteX1294" fmla="*/ 30983 w 98626"/>
                <a:gd name="connsiteY1294" fmla="*/ 79936 h 102014"/>
                <a:gd name="connsiteX1295" fmla="*/ 30707 w 98626"/>
                <a:gd name="connsiteY1295" fmla="*/ 80213 h 102014"/>
                <a:gd name="connsiteX1296" fmla="*/ 30431 w 98626"/>
                <a:gd name="connsiteY1296" fmla="*/ 80213 h 102014"/>
                <a:gd name="connsiteX1297" fmla="*/ 30155 w 98626"/>
                <a:gd name="connsiteY1297" fmla="*/ 80489 h 102014"/>
                <a:gd name="connsiteX1298" fmla="*/ 30155 w 98626"/>
                <a:gd name="connsiteY1298" fmla="*/ 80213 h 102014"/>
                <a:gd name="connsiteX1299" fmla="*/ 30155 w 98626"/>
                <a:gd name="connsiteY1299" fmla="*/ 79936 h 102014"/>
                <a:gd name="connsiteX1300" fmla="*/ 29878 w 98626"/>
                <a:gd name="connsiteY1300" fmla="*/ 79936 h 102014"/>
                <a:gd name="connsiteX1301" fmla="*/ 29878 w 98626"/>
                <a:gd name="connsiteY1301" fmla="*/ 79660 h 102014"/>
                <a:gd name="connsiteX1302" fmla="*/ 29878 w 98626"/>
                <a:gd name="connsiteY1302" fmla="*/ 79384 h 102014"/>
                <a:gd name="connsiteX1303" fmla="*/ 29602 w 98626"/>
                <a:gd name="connsiteY1303" fmla="*/ 79384 h 102014"/>
                <a:gd name="connsiteX1304" fmla="*/ 29326 w 98626"/>
                <a:gd name="connsiteY1304" fmla="*/ 79384 h 102014"/>
                <a:gd name="connsiteX1305" fmla="*/ 29326 w 98626"/>
                <a:gd name="connsiteY1305" fmla="*/ 79107 h 102014"/>
                <a:gd name="connsiteX1306" fmla="*/ 29326 w 98626"/>
                <a:gd name="connsiteY1306" fmla="*/ 78831 h 102014"/>
                <a:gd name="connsiteX1307" fmla="*/ 29326 w 98626"/>
                <a:gd name="connsiteY1307" fmla="*/ 78554 h 102014"/>
                <a:gd name="connsiteX1308" fmla="*/ 29050 w 98626"/>
                <a:gd name="connsiteY1308" fmla="*/ 78554 h 102014"/>
                <a:gd name="connsiteX1309" fmla="*/ 28773 w 98626"/>
                <a:gd name="connsiteY1309" fmla="*/ 78554 h 102014"/>
                <a:gd name="connsiteX1310" fmla="*/ 28773 w 98626"/>
                <a:gd name="connsiteY1310" fmla="*/ 78278 h 102014"/>
                <a:gd name="connsiteX1311" fmla="*/ 28497 w 98626"/>
                <a:gd name="connsiteY1311" fmla="*/ 78278 h 102014"/>
                <a:gd name="connsiteX1312" fmla="*/ 28497 w 98626"/>
                <a:gd name="connsiteY1312" fmla="*/ 78554 h 102014"/>
                <a:gd name="connsiteX1313" fmla="*/ 28221 w 98626"/>
                <a:gd name="connsiteY1313" fmla="*/ 78554 h 102014"/>
                <a:gd name="connsiteX1314" fmla="*/ 28221 w 98626"/>
                <a:gd name="connsiteY1314" fmla="*/ 78831 h 102014"/>
                <a:gd name="connsiteX1315" fmla="*/ 28221 w 98626"/>
                <a:gd name="connsiteY1315" fmla="*/ 79107 h 102014"/>
                <a:gd name="connsiteX1316" fmla="*/ 28221 w 98626"/>
                <a:gd name="connsiteY1316" fmla="*/ 79384 h 102014"/>
                <a:gd name="connsiteX1317" fmla="*/ 28221 w 98626"/>
                <a:gd name="connsiteY1317" fmla="*/ 79660 h 102014"/>
                <a:gd name="connsiteX1318" fmla="*/ 27944 w 98626"/>
                <a:gd name="connsiteY1318" fmla="*/ 79660 h 102014"/>
                <a:gd name="connsiteX1319" fmla="*/ 27944 w 98626"/>
                <a:gd name="connsiteY1319" fmla="*/ 79936 h 102014"/>
                <a:gd name="connsiteX1320" fmla="*/ 27668 w 98626"/>
                <a:gd name="connsiteY1320" fmla="*/ 80213 h 102014"/>
                <a:gd name="connsiteX1321" fmla="*/ 27668 w 98626"/>
                <a:gd name="connsiteY1321" fmla="*/ 80489 h 102014"/>
                <a:gd name="connsiteX1322" fmla="*/ 27392 w 98626"/>
                <a:gd name="connsiteY1322" fmla="*/ 80489 h 102014"/>
                <a:gd name="connsiteX1323" fmla="*/ 27392 w 98626"/>
                <a:gd name="connsiteY1323" fmla="*/ 80766 h 102014"/>
                <a:gd name="connsiteX1324" fmla="*/ 27392 w 98626"/>
                <a:gd name="connsiteY1324" fmla="*/ 81042 h 102014"/>
                <a:gd name="connsiteX1325" fmla="*/ 27392 w 98626"/>
                <a:gd name="connsiteY1325" fmla="*/ 81319 h 102014"/>
                <a:gd name="connsiteX1326" fmla="*/ 27668 w 98626"/>
                <a:gd name="connsiteY1326" fmla="*/ 81319 h 102014"/>
                <a:gd name="connsiteX1327" fmla="*/ 27668 w 98626"/>
                <a:gd name="connsiteY1327" fmla="*/ 81595 h 102014"/>
                <a:gd name="connsiteX1328" fmla="*/ 27944 w 98626"/>
                <a:gd name="connsiteY1328" fmla="*/ 81595 h 102014"/>
                <a:gd name="connsiteX1329" fmla="*/ 27944 w 98626"/>
                <a:gd name="connsiteY1329" fmla="*/ 81872 h 102014"/>
                <a:gd name="connsiteX1330" fmla="*/ 27944 w 98626"/>
                <a:gd name="connsiteY1330" fmla="*/ 82148 h 102014"/>
                <a:gd name="connsiteX1331" fmla="*/ 27944 w 98626"/>
                <a:gd name="connsiteY1331" fmla="*/ 82425 h 102014"/>
                <a:gd name="connsiteX1332" fmla="*/ 27668 w 98626"/>
                <a:gd name="connsiteY1332" fmla="*/ 82425 h 102014"/>
                <a:gd name="connsiteX1333" fmla="*/ 27668 w 98626"/>
                <a:gd name="connsiteY1333" fmla="*/ 82148 h 102014"/>
                <a:gd name="connsiteX1334" fmla="*/ 27392 w 98626"/>
                <a:gd name="connsiteY1334" fmla="*/ 82148 h 102014"/>
                <a:gd name="connsiteX1335" fmla="*/ 27392 w 98626"/>
                <a:gd name="connsiteY1335" fmla="*/ 81872 h 102014"/>
                <a:gd name="connsiteX1336" fmla="*/ 27116 w 98626"/>
                <a:gd name="connsiteY1336" fmla="*/ 81595 h 102014"/>
                <a:gd name="connsiteX1337" fmla="*/ 27116 w 98626"/>
                <a:gd name="connsiteY1337" fmla="*/ 81319 h 102014"/>
                <a:gd name="connsiteX1338" fmla="*/ 26839 w 98626"/>
                <a:gd name="connsiteY1338" fmla="*/ 81319 h 102014"/>
                <a:gd name="connsiteX1339" fmla="*/ 26839 w 98626"/>
                <a:gd name="connsiteY1339" fmla="*/ 81042 h 102014"/>
                <a:gd name="connsiteX1340" fmla="*/ 26563 w 98626"/>
                <a:gd name="connsiteY1340" fmla="*/ 81042 h 102014"/>
                <a:gd name="connsiteX1341" fmla="*/ 26563 w 98626"/>
                <a:gd name="connsiteY1341" fmla="*/ 80766 h 102014"/>
                <a:gd name="connsiteX1342" fmla="*/ 26287 w 98626"/>
                <a:gd name="connsiteY1342" fmla="*/ 80766 h 102014"/>
                <a:gd name="connsiteX1343" fmla="*/ 26287 w 98626"/>
                <a:gd name="connsiteY1343" fmla="*/ 80489 h 102014"/>
                <a:gd name="connsiteX1344" fmla="*/ 26011 w 98626"/>
                <a:gd name="connsiteY1344" fmla="*/ 80489 h 102014"/>
                <a:gd name="connsiteX1345" fmla="*/ 26011 w 98626"/>
                <a:gd name="connsiteY1345" fmla="*/ 80213 h 102014"/>
                <a:gd name="connsiteX1346" fmla="*/ 25734 w 98626"/>
                <a:gd name="connsiteY1346" fmla="*/ 80213 h 102014"/>
                <a:gd name="connsiteX1347" fmla="*/ 25734 w 98626"/>
                <a:gd name="connsiteY1347" fmla="*/ 79936 h 102014"/>
                <a:gd name="connsiteX1348" fmla="*/ 25458 w 98626"/>
                <a:gd name="connsiteY1348" fmla="*/ 79936 h 102014"/>
                <a:gd name="connsiteX1349" fmla="*/ 25458 w 98626"/>
                <a:gd name="connsiteY1349" fmla="*/ 80213 h 102014"/>
                <a:gd name="connsiteX1350" fmla="*/ 25182 w 98626"/>
                <a:gd name="connsiteY1350" fmla="*/ 80213 h 102014"/>
                <a:gd name="connsiteX1351" fmla="*/ 25182 w 98626"/>
                <a:gd name="connsiteY1351" fmla="*/ 80489 h 102014"/>
                <a:gd name="connsiteX1352" fmla="*/ 25182 w 98626"/>
                <a:gd name="connsiteY1352" fmla="*/ 80766 h 102014"/>
                <a:gd name="connsiteX1353" fmla="*/ 24906 w 98626"/>
                <a:gd name="connsiteY1353" fmla="*/ 80766 h 102014"/>
                <a:gd name="connsiteX1354" fmla="*/ 24906 w 98626"/>
                <a:gd name="connsiteY1354" fmla="*/ 81042 h 102014"/>
                <a:gd name="connsiteX1355" fmla="*/ 24906 w 98626"/>
                <a:gd name="connsiteY1355" fmla="*/ 81319 h 102014"/>
                <a:gd name="connsiteX1356" fmla="*/ 24629 w 98626"/>
                <a:gd name="connsiteY1356" fmla="*/ 81319 h 102014"/>
                <a:gd name="connsiteX1357" fmla="*/ 24353 w 98626"/>
                <a:gd name="connsiteY1357" fmla="*/ 81319 h 102014"/>
                <a:gd name="connsiteX1358" fmla="*/ 24077 w 98626"/>
                <a:gd name="connsiteY1358" fmla="*/ 81319 h 102014"/>
                <a:gd name="connsiteX1359" fmla="*/ 23801 w 98626"/>
                <a:gd name="connsiteY1359" fmla="*/ 81319 h 102014"/>
                <a:gd name="connsiteX1360" fmla="*/ 23524 w 98626"/>
                <a:gd name="connsiteY1360" fmla="*/ 81319 h 102014"/>
                <a:gd name="connsiteX1361" fmla="*/ 23248 w 98626"/>
                <a:gd name="connsiteY1361" fmla="*/ 81319 h 102014"/>
                <a:gd name="connsiteX1362" fmla="*/ 22972 w 98626"/>
                <a:gd name="connsiteY1362" fmla="*/ 81319 h 102014"/>
                <a:gd name="connsiteX1363" fmla="*/ 22972 w 98626"/>
                <a:gd name="connsiteY1363" fmla="*/ 81042 h 102014"/>
                <a:gd name="connsiteX1364" fmla="*/ 22695 w 98626"/>
                <a:gd name="connsiteY1364" fmla="*/ 81042 h 102014"/>
                <a:gd name="connsiteX1365" fmla="*/ 22419 w 98626"/>
                <a:gd name="connsiteY1365" fmla="*/ 80766 h 102014"/>
                <a:gd name="connsiteX1366" fmla="*/ 22143 w 98626"/>
                <a:gd name="connsiteY1366" fmla="*/ 80489 h 102014"/>
                <a:gd name="connsiteX1367" fmla="*/ 22143 w 98626"/>
                <a:gd name="connsiteY1367" fmla="*/ 80213 h 102014"/>
                <a:gd name="connsiteX1368" fmla="*/ 21867 w 98626"/>
                <a:gd name="connsiteY1368" fmla="*/ 80213 h 102014"/>
                <a:gd name="connsiteX1369" fmla="*/ 21590 w 98626"/>
                <a:gd name="connsiteY1369" fmla="*/ 79936 h 102014"/>
                <a:gd name="connsiteX1370" fmla="*/ 21590 w 98626"/>
                <a:gd name="connsiteY1370" fmla="*/ 79660 h 102014"/>
                <a:gd name="connsiteX1371" fmla="*/ 21314 w 98626"/>
                <a:gd name="connsiteY1371" fmla="*/ 79660 h 102014"/>
                <a:gd name="connsiteX1372" fmla="*/ 21314 w 98626"/>
                <a:gd name="connsiteY1372" fmla="*/ 79384 h 102014"/>
                <a:gd name="connsiteX1373" fmla="*/ 21038 w 98626"/>
                <a:gd name="connsiteY1373" fmla="*/ 79107 h 102014"/>
                <a:gd name="connsiteX1374" fmla="*/ 21038 w 98626"/>
                <a:gd name="connsiteY1374" fmla="*/ 78831 h 102014"/>
                <a:gd name="connsiteX1375" fmla="*/ 20762 w 98626"/>
                <a:gd name="connsiteY1375" fmla="*/ 78831 h 102014"/>
                <a:gd name="connsiteX1376" fmla="*/ 20762 w 98626"/>
                <a:gd name="connsiteY1376" fmla="*/ 78554 h 102014"/>
                <a:gd name="connsiteX1377" fmla="*/ 20485 w 98626"/>
                <a:gd name="connsiteY1377" fmla="*/ 78554 h 102014"/>
                <a:gd name="connsiteX1378" fmla="*/ 20209 w 98626"/>
                <a:gd name="connsiteY1378" fmla="*/ 78554 h 102014"/>
                <a:gd name="connsiteX1379" fmla="*/ 19933 w 98626"/>
                <a:gd name="connsiteY1379" fmla="*/ 78554 h 102014"/>
                <a:gd name="connsiteX1380" fmla="*/ 19933 w 98626"/>
                <a:gd name="connsiteY1380" fmla="*/ 78831 h 102014"/>
                <a:gd name="connsiteX1381" fmla="*/ 19657 w 98626"/>
                <a:gd name="connsiteY1381" fmla="*/ 78831 h 102014"/>
                <a:gd name="connsiteX1382" fmla="*/ 19380 w 98626"/>
                <a:gd name="connsiteY1382" fmla="*/ 78831 h 102014"/>
                <a:gd name="connsiteX1383" fmla="*/ 19380 w 98626"/>
                <a:gd name="connsiteY1383" fmla="*/ 79107 h 102014"/>
                <a:gd name="connsiteX1384" fmla="*/ 19104 w 98626"/>
                <a:gd name="connsiteY1384" fmla="*/ 79107 h 102014"/>
                <a:gd name="connsiteX1385" fmla="*/ 18828 w 98626"/>
                <a:gd name="connsiteY1385" fmla="*/ 79107 h 102014"/>
                <a:gd name="connsiteX1386" fmla="*/ 18551 w 98626"/>
                <a:gd name="connsiteY1386" fmla="*/ 79107 h 102014"/>
                <a:gd name="connsiteX1387" fmla="*/ 18275 w 98626"/>
                <a:gd name="connsiteY1387" fmla="*/ 79107 h 102014"/>
                <a:gd name="connsiteX1388" fmla="*/ 17999 w 98626"/>
                <a:gd name="connsiteY1388" fmla="*/ 79107 h 102014"/>
                <a:gd name="connsiteX1389" fmla="*/ 17723 w 98626"/>
                <a:gd name="connsiteY1389" fmla="*/ 79107 h 102014"/>
                <a:gd name="connsiteX1390" fmla="*/ 17446 w 98626"/>
                <a:gd name="connsiteY1390" fmla="*/ 79107 h 102014"/>
                <a:gd name="connsiteX1391" fmla="*/ 17446 w 98626"/>
                <a:gd name="connsiteY1391" fmla="*/ 79384 h 102014"/>
                <a:gd name="connsiteX1392" fmla="*/ 17170 w 98626"/>
                <a:gd name="connsiteY1392" fmla="*/ 79384 h 102014"/>
                <a:gd name="connsiteX1393" fmla="*/ 16894 w 98626"/>
                <a:gd name="connsiteY1393" fmla="*/ 79384 h 102014"/>
                <a:gd name="connsiteX1394" fmla="*/ 16618 w 98626"/>
                <a:gd name="connsiteY1394" fmla="*/ 79384 h 102014"/>
                <a:gd name="connsiteX1395" fmla="*/ 16341 w 98626"/>
                <a:gd name="connsiteY1395" fmla="*/ 79384 h 102014"/>
                <a:gd name="connsiteX1396" fmla="*/ 16065 w 98626"/>
                <a:gd name="connsiteY1396" fmla="*/ 79384 h 102014"/>
                <a:gd name="connsiteX1397" fmla="*/ 15789 w 98626"/>
                <a:gd name="connsiteY1397" fmla="*/ 79384 h 102014"/>
                <a:gd name="connsiteX1398" fmla="*/ 15513 w 98626"/>
                <a:gd name="connsiteY1398" fmla="*/ 79384 h 102014"/>
                <a:gd name="connsiteX1399" fmla="*/ 15513 w 98626"/>
                <a:gd name="connsiteY1399" fmla="*/ 79107 h 102014"/>
                <a:gd name="connsiteX1400" fmla="*/ 15236 w 98626"/>
                <a:gd name="connsiteY1400" fmla="*/ 79107 h 102014"/>
                <a:gd name="connsiteX1401" fmla="*/ 14960 w 98626"/>
                <a:gd name="connsiteY1401" fmla="*/ 79107 h 102014"/>
                <a:gd name="connsiteX1402" fmla="*/ 14684 w 98626"/>
                <a:gd name="connsiteY1402" fmla="*/ 79107 h 102014"/>
                <a:gd name="connsiteX1403" fmla="*/ 14407 w 98626"/>
                <a:gd name="connsiteY1403" fmla="*/ 79107 h 102014"/>
                <a:gd name="connsiteX1404" fmla="*/ 14131 w 98626"/>
                <a:gd name="connsiteY1404" fmla="*/ 79107 h 102014"/>
                <a:gd name="connsiteX1405" fmla="*/ 13855 w 98626"/>
                <a:gd name="connsiteY1405" fmla="*/ 79107 h 102014"/>
                <a:gd name="connsiteX1406" fmla="*/ 13579 w 98626"/>
                <a:gd name="connsiteY1406" fmla="*/ 79107 h 102014"/>
                <a:gd name="connsiteX1407" fmla="*/ 13302 w 98626"/>
                <a:gd name="connsiteY1407" fmla="*/ 79107 h 102014"/>
                <a:gd name="connsiteX1408" fmla="*/ 13026 w 98626"/>
                <a:gd name="connsiteY1408" fmla="*/ 79107 h 102014"/>
                <a:gd name="connsiteX1409" fmla="*/ 13026 w 98626"/>
                <a:gd name="connsiteY1409" fmla="*/ 79384 h 102014"/>
                <a:gd name="connsiteX1410" fmla="*/ 13026 w 98626"/>
                <a:gd name="connsiteY1410" fmla="*/ 79660 h 102014"/>
                <a:gd name="connsiteX1411" fmla="*/ 13026 w 98626"/>
                <a:gd name="connsiteY1411" fmla="*/ 79936 h 102014"/>
                <a:gd name="connsiteX1412" fmla="*/ 13026 w 98626"/>
                <a:gd name="connsiteY1412" fmla="*/ 80213 h 102014"/>
                <a:gd name="connsiteX1413" fmla="*/ 13026 w 98626"/>
                <a:gd name="connsiteY1413" fmla="*/ 80489 h 102014"/>
                <a:gd name="connsiteX1414" fmla="*/ 13026 w 98626"/>
                <a:gd name="connsiteY1414" fmla="*/ 80766 h 102014"/>
                <a:gd name="connsiteX1415" fmla="*/ 13302 w 98626"/>
                <a:gd name="connsiteY1415" fmla="*/ 80766 h 102014"/>
                <a:gd name="connsiteX1416" fmla="*/ 13302 w 98626"/>
                <a:gd name="connsiteY1416" fmla="*/ 81042 h 102014"/>
                <a:gd name="connsiteX1417" fmla="*/ 13302 w 98626"/>
                <a:gd name="connsiteY1417" fmla="*/ 81319 h 102014"/>
                <a:gd name="connsiteX1418" fmla="*/ 13579 w 98626"/>
                <a:gd name="connsiteY1418" fmla="*/ 81319 h 102014"/>
                <a:gd name="connsiteX1419" fmla="*/ 13579 w 98626"/>
                <a:gd name="connsiteY1419" fmla="*/ 81595 h 102014"/>
                <a:gd name="connsiteX1420" fmla="*/ 13579 w 98626"/>
                <a:gd name="connsiteY1420" fmla="*/ 81872 h 102014"/>
                <a:gd name="connsiteX1421" fmla="*/ 13855 w 98626"/>
                <a:gd name="connsiteY1421" fmla="*/ 81872 h 102014"/>
                <a:gd name="connsiteX1422" fmla="*/ 13855 w 98626"/>
                <a:gd name="connsiteY1422" fmla="*/ 82148 h 102014"/>
                <a:gd name="connsiteX1423" fmla="*/ 13855 w 98626"/>
                <a:gd name="connsiteY1423" fmla="*/ 82425 h 102014"/>
                <a:gd name="connsiteX1424" fmla="*/ 13855 w 98626"/>
                <a:gd name="connsiteY1424" fmla="*/ 82701 h 102014"/>
                <a:gd name="connsiteX1425" fmla="*/ 13855 w 98626"/>
                <a:gd name="connsiteY1425" fmla="*/ 82978 h 102014"/>
                <a:gd name="connsiteX1426" fmla="*/ 13579 w 98626"/>
                <a:gd name="connsiteY1426" fmla="*/ 82978 h 102014"/>
                <a:gd name="connsiteX1427" fmla="*/ 13302 w 98626"/>
                <a:gd name="connsiteY1427" fmla="*/ 82978 h 102014"/>
                <a:gd name="connsiteX1428" fmla="*/ 13302 w 98626"/>
                <a:gd name="connsiteY1428" fmla="*/ 82701 h 102014"/>
                <a:gd name="connsiteX1429" fmla="*/ 13026 w 98626"/>
                <a:gd name="connsiteY1429" fmla="*/ 82701 h 102014"/>
                <a:gd name="connsiteX1430" fmla="*/ 12750 w 98626"/>
                <a:gd name="connsiteY1430" fmla="*/ 82701 h 102014"/>
                <a:gd name="connsiteX1431" fmla="*/ 12750 w 98626"/>
                <a:gd name="connsiteY1431" fmla="*/ 82425 h 102014"/>
                <a:gd name="connsiteX1432" fmla="*/ 12474 w 98626"/>
                <a:gd name="connsiteY1432" fmla="*/ 82425 h 102014"/>
                <a:gd name="connsiteX1433" fmla="*/ 12474 w 98626"/>
                <a:gd name="connsiteY1433" fmla="*/ 82148 h 102014"/>
                <a:gd name="connsiteX1434" fmla="*/ 12474 w 98626"/>
                <a:gd name="connsiteY1434" fmla="*/ 81872 h 102014"/>
                <a:gd name="connsiteX1435" fmla="*/ 12474 w 98626"/>
                <a:gd name="connsiteY1435" fmla="*/ 81595 h 102014"/>
                <a:gd name="connsiteX1436" fmla="*/ 12474 w 98626"/>
                <a:gd name="connsiteY1436" fmla="*/ 81319 h 102014"/>
                <a:gd name="connsiteX1437" fmla="*/ 12198 w 98626"/>
                <a:gd name="connsiteY1437" fmla="*/ 81042 h 102014"/>
                <a:gd name="connsiteX1438" fmla="*/ 12198 w 98626"/>
                <a:gd name="connsiteY1438" fmla="*/ 80766 h 102014"/>
                <a:gd name="connsiteX1439" fmla="*/ 11921 w 98626"/>
                <a:gd name="connsiteY1439" fmla="*/ 80766 h 102014"/>
                <a:gd name="connsiteX1440" fmla="*/ 11921 w 98626"/>
                <a:gd name="connsiteY1440" fmla="*/ 80489 h 102014"/>
                <a:gd name="connsiteX1441" fmla="*/ 11921 w 98626"/>
                <a:gd name="connsiteY1441" fmla="*/ 80213 h 102014"/>
                <a:gd name="connsiteX1442" fmla="*/ 11921 w 98626"/>
                <a:gd name="connsiteY1442" fmla="*/ 79936 h 102014"/>
                <a:gd name="connsiteX1443" fmla="*/ 11921 w 98626"/>
                <a:gd name="connsiteY1443" fmla="*/ 79660 h 102014"/>
                <a:gd name="connsiteX1444" fmla="*/ 11921 w 98626"/>
                <a:gd name="connsiteY1444" fmla="*/ 79384 h 102014"/>
                <a:gd name="connsiteX1445" fmla="*/ 11645 w 98626"/>
                <a:gd name="connsiteY1445" fmla="*/ 79384 h 102014"/>
                <a:gd name="connsiteX1446" fmla="*/ 11369 w 98626"/>
                <a:gd name="connsiteY1446" fmla="*/ 79384 h 102014"/>
                <a:gd name="connsiteX1447" fmla="*/ 11092 w 98626"/>
                <a:gd name="connsiteY1447" fmla="*/ 79384 h 102014"/>
                <a:gd name="connsiteX1448" fmla="*/ 11092 w 98626"/>
                <a:gd name="connsiteY1448" fmla="*/ 79107 h 102014"/>
                <a:gd name="connsiteX1449" fmla="*/ 10816 w 98626"/>
                <a:gd name="connsiteY1449" fmla="*/ 79107 h 102014"/>
                <a:gd name="connsiteX1450" fmla="*/ 10816 w 98626"/>
                <a:gd name="connsiteY1450" fmla="*/ 78831 h 102014"/>
                <a:gd name="connsiteX1451" fmla="*/ 10540 w 98626"/>
                <a:gd name="connsiteY1451" fmla="*/ 78831 h 102014"/>
                <a:gd name="connsiteX1452" fmla="*/ 10540 w 98626"/>
                <a:gd name="connsiteY1452" fmla="*/ 78554 h 102014"/>
                <a:gd name="connsiteX1453" fmla="*/ 10540 w 98626"/>
                <a:gd name="connsiteY1453" fmla="*/ 78278 h 102014"/>
                <a:gd name="connsiteX1454" fmla="*/ 10263 w 98626"/>
                <a:gd name="connsiteY1454" fmla="*/ 78001 h 102014"/>
                <a:gd name="connsiteX1455" fmla="*/ 10263 w 98626"/>
                <a:gd name="connsiteY1455" fmla="*/ 77725 h 102014"/>
                <a:gd name="connsiteX1456" fmla="*/ 10263 w 98626"/>
                <a:gd name="connsiteY1456" fmla="*/ 77448 h 102014"/>
                <a:gd name="connsiteX1457" fmla="*/ 9987 w 98626"/>
                <a:gd name="connsiteY1457" fmla="*/ 77448 h 102014"/>
                <a:gd name="connsiteX1458" fmla="*/ 9987 w 98626"/>
                <a:gd name="connsiteY1458" fmla="*/ 77172 h 102014"/>
                <a:gd name="connsiteX1459" fmla="*/ 9711 w 98626"/>
                <a:gd name="connsiteY1459" fmla="*/ 76895 h 102014"/>
                <a:gd name="connsiteX1460" fmla="*/ 9711 w 98626"/>
                <a:gd name="connsiteY1460" fmla="*/ 76619 h 102014"/>
                <a:gd name="connsiteX1461" fmla="*/ 9435 w 98626"/>
                <a:gd name="connsiteY1461" fmla="*/ 76619 h 102014"/>
                <a:gd name="connsiteX1462" fmla="*/ 9435 w 98626"/>
                <a:gd name="connsiteY1462" fmla="*/ 76342 h 102014"/>
                <a:gd name="connsiteX1463" fmla="*/ 9158 w 98626"/>
                <a:gd name="connsiteY1463" fmla="*/ 76066 h 102014"/>
                <a:gd name="connsiteX1464" fmla="*/ 9158 w 98626"/>
                <a:gd name="connsiteY1464" fmla="*/ 75789 h 102014"/>
                <a:gd name="connsiteX1465" fmla="*/ 8882 w 98626"/>
                <a:gd name="connsiteY1465" fmla="*/ 75789 h 102014"/>
                <a:gd name="connsiteX1466" fmla="*/ 8882 w 98626"/>
                <a:gd name="connsiteY1466" fmla="*/ 75513 h 102014"/>
                <a:gd name="connsiteX1467" fmla="*/ 8606 w 98626"/>
                <a:gd name="connsiteY1467" fmla="*/ 75513 h 102014"/>
                <a:gd name="connsiteX1468" fmla="*/ 8606 w 98626"/>
                <a:gd name="connsiteY1468" fmla="*/ 75237 h 102014"/>
                <a:gd name="connsiteX1469" fmla="*/ 8606 w 98626"/>
                <a:gd name="connsiteY1469" fmla="*/ 74960 h 102014"/>
                <a:gd name="connsiteX1470" fmla="*/ 8606 w 98626"/>
                <a:gd name="connsiteY1470" fmla="*/ 74684 h 102014"/>
                <a:gd name="connsiteX1471" fmla="*/ 8330 w 98626"/>
                <a:gd name="connsiteY1471" fmla="*/ 74684 h 102014"/>
                <a:gd name="connsiteX1472" fmla="*/ 8330 w 98626"/>
                <a:gd name="connsiteY1472" fmla="*/ 74407 h 102014"/>
                <a:gd name="connsiteX1473" fmla="*/ 8330 w 98626"/>
                <a:gd name="connsiteY1473" fmla="*/ 74131 h 102014"/>
                <a:gd name="connsiteX1474" fmla="*/ 8606 w 98626"/>
                <a:gd name="connsiteY1474" fmla="*/ 74131 h 102014"/>
                <a:gd name="connsiteX1475" fmla="*/ 8606 w 98626"/>
                <a:gd name="connsiteY1475" fmla="*/ 73854 h 102014"/>
                <a:gd name="connsiteX1476" fmla="*/ 8606 w 98626"/>
                <a:gd name="connsiteY1476" fmla="*/ 73578 h 102014"/>
                <a:gd name="connsiteX1477" fmla="*/ 8606 w 98626"/>
                <a:gd name="connsiteY1477" fmla="*/ 73301 h 102014"/>
                <a:gd name="connsiteX1478" fmla="*/ 8606 w 98626"/>
                <a:gd name="connsiteY1478" fmla="*/ 73025 h 102014"/>
                <a:gd name="connsiteX1479" fmla="*/ 8882 w 98626"/>
                <a:gd name="connsiteY1479" fmla="*/ 73025 h 102014"/>
                <a:gd name="connsiteX1480" fmla="*/ 8882 w 98626"/>
                <a:gd name="connsiteY1480" fmla="*/ 72748 h 102014"/>
                <a:gd name="connsiteX1481" fmla="*/ 8882 w 98626"/>
                <a:gd name="connsiteY1481" fmla="*/ 72472 h 102014"/>
                <a:gd name="connsiteX1482" fmla="*/ 9158 w 98626"/>
                <a:gd name="connsiteY1482" fmla="*/ 72472 h 102014"/>
                <a:gd name="connsiteX1483" fmla="*/ 9158 w 98626"/>
                <a:gd name="connsiteY1483" fmla="*/ 72196 h 102014"/>
                <a:gd name="connsiteX1484" fmla="*/ 9158 w 98626"/>
                <a:gd name="connsiteY1484" fmla="*/ 71919 h 102014"/>
                <a:gd name="connsiteX1485" fmla="*/ 9158 w 98626"/>
                <a:gd name="connsiteY1485" fmla="*/ 71642 h 102014"/>
                <a:gd name="connsiteX1486" fmla="*/ 9435 w 98626"/>
                <a:gd name="connsiteY1486" fmla="*/ 71642 h 102014"/>
                <a:gd name="connsiteX1487" fmla="*/ 9435 w 98626"/>
                <a:gd name="connsiteY1487" fmla="*/ 71366 h 102014"/>
                <a:gd name="connsiteX1488" fmla="*/ 9435 w 98626"/>
                <a:gd name="connsiteY1488" fmla="*/ 71090 h 102014"/>
                <a:gd name="connsiteX1489" fmla="*/ 9711 w 98626"/>
                <a:gd name="connsiteY1489" fmla="*/ 71090 h 102014"/>
                <a:gd name="connsiteX1490" fmla="*/ 9711 w 98626"/>
                <a:gd name="connsiteY1490" fmla="*/ 70813 h 102014"/>
                <a:gd name="connsiteX1491" fmla="*/ 9711 w 98626"/>
                <a:gd name="connsiteY1491" fmla="*/ 70537 h 102014"/>
                <a:gd name="connsiteX1492" fmla="*/ 9987 w 98626"/>
                <a:gd name="connsiteY1492" fmla="*/ 70537 h 102014"/>
                <a:gd name="connsiteX1493" fmla="*/ 9987 w 98626"/>
                <a:gd name="connsiteY1493" fmla="*/ 70260 h 102014"/>
                <a:gd name="connsiteX1494" fmla="*/ 10263 w 98626"/>
                <a:gd name="connsiteY1494" fmla="*/ 69984 h 102014"/>
                <a:gd name="connsiteX1495" fmla="*/ 10263 w 98626"/>
                <a:gd name="connsiteY1495" fmla="*/ 69707 h 102014"/>
                <a:gd name="connsiteX1496" fmla="*/ 10540 w 98626"/>
                <a:gd name="connsiteY1496" fmla="*/ 69707 h 102014"/>
                <a:gd name="connsiteX1497" fmla="*/ 10540 w 98626"/>
                <a:gd name="connsiteY1497" fmla="*/ 69431 h 102014"/>
                <a:gd name="connsiteX1498" fmla="*/ 10816 w 98626"/>
                <a:gd name="connsiteY1498" fmla="*/ 69431 h 102014"/>
                <a:gd name="connsiteX1499" fmla="*/ 10816 w 98626"/>
                <a:gd name="connsiteY1499" fmla="*/ 69155 h 102014"/>
                <a:gd name="connsiteX1500" fmla="*/ 11092 w 98626"/>
                <a:gd name="connsiteY1500" fmla="*/ 69155 h 102014"/>
                <a:gd name="connsiteX1501" fmla="*/ 11092 w 98626"/>
                <a:gd name="connsiteY1501" fmla="*/ 68878 h 102014"/>
                <a:gd name="connsiteX1502" fmla="*/ 11369 w 98626"/>
                <a:gd name="connsiteY1502" fmla="*/ 68878 h 102014"/>
                <a:gd name="connsiteX1503" fmla="*/ 11369 w 98626"/>
                <a:gd name="connsiteY1503" fmla="*/ 68601 h 102014"/>
                <a:gd name="connsiteX1504" fmla="*/ 11645 w 98626"/>
                <a:gd name="connsiteY1504" fmla="*/ 68325 h 102014"/>
                <a:gd name="connsiteX1505" fmla="*/ 11645 w 98626"/>
                <a:gd name="connsiteY1505" fmla="*/ 68049 h 102014"/>
                <a:gd name="connsiteX1506" fmla="*/ 11921 w 98626"/>
                <a:gd name="connsiteY1506" fmla="*/ 68049 h 102014"/>
                <a:gd name="connsiteX1507" fmla="*/ 11921 w 98626"/>
                <a:gd name="connsiteY1507" fmla="*/ 67772 h 102014"/>
                <a:gd name="connsiteX1508" fmla="*/ 12198 w 98626"/>
                <a:gd name="connsiteY1508" fmla="*/ 67772 h 102014"/>
                <a:gd name="connsiteX1509" fmla="*/ 12198 w 98626"/>
                <a:gd name="connsiteY1509" fmla="*/ 67495 h 102014"/>
                <a:gd name="connsiteX1510" fmla="*/ 12474 w 98626"/>
                <a:gd name="connsiteY1510" fmla="*/ 67495 h 102014"/>
                <a:gd name="connsiteX1511" fmla="*/ 12474 w 98626"/>
                <a:gd name="connsiteY1511" fmla="*/ 67219 h 102014"/>
                <a:gd name="connsiteX1512" fmla="*/ 12474 w 98626"/>
                <a:gd name="connsiteY1512" fmla="*/ 66943 h 102014"/>
                <a:gd name="connsiteX1513" fmla="*/ 12474 w 98626"/>
                <a:gd name="connsiteY1513" fmla="*/ 66666 h 102014"/>
                <a:gd name="connsiteX1514" fmla="*/ 12474 w 98626"/>
                <a:gd name="connsiteY1514" fmla="*/ 66390 h 102014"/>
                <a:gd name="connsiteX1515" fmla="*/ 12198 w 98626"/>
                <a:gd name="connsiteY1515" fmla="*/ 66390 h 102014"/>
                <a:gd name="connsiteX1516" fmla="*/ 12198 w 98626"/>
                <a:gd name="connsiteY1516" fmla="*/ 66113 h 102014"/>
                <a:gd name="connsiteX1517" fmla="*/ 12198 w 98626"/>
                <a:gd name="connsiteY1517" fmla="*/ 65837 h 102014"/>
                <a:gd name="connsiteX1518" fmla="*/ 11921 w 98626"/>
                <a:gd name="connsiteY1518" fmla="*/ 65837 h 102014"/>
                <a:gd name="connsiteX1519" fmla="*/ 11921 w 98626"/>
                <a:gd name="connsiteY1519" fmla="*/ 65560 h 102014"/>
                <a:gd name="connsiteX1520" fmla="*/ 11921 w 98626"/>
                <a:gd name="connsiteY1520" fmla="*/ 65284 h 102014"/>
                <a:gd name="connsiteX1521" fmla="*/ 11645 w 98626"/>
                <a:gd name="connsiteY1521" fmla="*/ 65284 h 102014"/>
                <a:gd name="connsiteX1522" fmla="*/ 11645 w 98626"/>
                <a:gd name="connsiteY1522" fmla="*/ 65008 h 102014"/>
                <a:gd name="connsiteX1523" fmla="*/ 11645 w 98626"/>
                <a:gd name="connsiteY1523" fmla="*/ 64731 h 102014"/>
                <a:gd name="connsiteX1524" fmla="*/ 11645 w 98626"/>
                <a:gd name="connsiteY1524" fmla="*/ 64454 h 102014"/>
                <a:gd name="connsiteX1525" fmla="*/ 11645 w 98626"/>
                <a:gd name="connsiteY1525" fmla="*/ 64178 h 102014"/>
                <a:gd name="connsiteX1526" fmla="*/ 11645 w 98626"/>
                <a:gd name="connsiteY1526" fmla="*/ 63902 h 102014"/>
                <a:gd name="connsiteX1527" fmla="*/ 11921 w 98626"/>
                <a:gd name="connsiteY1527" fmla="*/ 63625 h 102014"/>
                <a:gd name="connsiteX1528" fmla="*/ 11921 w 98626"/>
                <a:gd name="connsiteY1528" fmla="*/ 63349 h 102014"/>
                <a:gd name="connsiteX1529" fmla="*/ 12198 w 98626"/>
                <a:gd name="connsiteY1529" fmla="*/ 63349 h 102014"/>
                <a:gd name="connsiteX1530" fmla="*/ 12198 w 98626"/>
                <a:gd name="connsiteY1530" fmla="*/ 63072 h 102014"/>
                <a:gd name="connsiteX1531" fmla="*/ 12474 w 98626"/>
                <a:gd name="connsiteY1531" fmla="*/ 63072 h 102014"/>
                <a:gd name="connsiteX1532" fmla="*/ 12474 w 98626"/>
                <a:gd name="connsiteY1532" fmla="*/ 62796 h 102014"/>
                <a:gd name="connsiteX1533" fmla="*/ 12750 w 98626"/>
                <a:gd name="connsiteY1533" fmla="*/ 62796 h 102014"/>
                <a:gd name="connsiteX1534" fmla="*/ 12750 w 98626"/>
                <a:gd name="connsiteY1534" fmla="*/ 62519 h 102014"/>
                <a:gd name="connsiteX1535" fmla="*/ 13026 w 98626"/>
                <a:gd name="connsiteY1535" fmla="*/ 62519 h 102014"/>
                <a:gd name="connsiteX1536" fmla="*/ 13026 w 98626"/>
                <a:gd name="connsiteY1536" fmla="*/ 62243 h 102014"/>
                <a:gd name="connsiteX1537" fmla="*/ 13302 w 98626"/>
                <a:gd name="connsiteY1537" fmla="*/ 62243 h 102014"/>
                <a:gd name="connsiteX1538" fmla="*/ 13302 w 98626"/>
                <a:gd name="connsiteY1538" fmla="*/ 61966 h 102014"/>
                <a:gd name="connsiteX1539" fmla="*/ 13579 w 98626"/>
                <a:gd name="connsiteY1539" fmla="*/ 61966 h 102014"/>
                <a:gd name="connsiteX1540" fmla="*/ 13579 w 98626"/>
                <a:gd name="connsiteY1540" fmla="*/ 61690 h 102014"/>
                <a:gd name="connsiteX1541" fmla="*/ 13579 w 98626"/>
                <a:gd name="connsiteY1541" fmla="*/ 61413 h 102014"/>
                <a:gd name="connsiteX1542" fmla="*/ 13855 w 98626"/>
                <a:gd name="connsiteY1542" fmla="*/ 61413 h 102014"/>
                <a:gd name="connsiteX1543" fmla="*/ 13855 w 98626"/>
                <a:gd name="connsiteY1543" fmla="*/ 61137 h 102014"/>
                <a:gd name="connsiteX1544" fmla="*/ 13855 w 98626"/>
                <a:gd name="connsiteY1544" fmla="*/ 60861 h 102014"/>
                <a:gd name="connsiteX1545" fmla="*/ 13855 w 98626"/>
                <a:gd name="connsiteY1545" fmla="*/ 60584 h 102014"/>
                <a:gd name="connsiteX1546" fmla="*/ 13855 w 98626"/>
                <a:gd name="connsiteY1546" fmla="*/ 60307 h 102014"/>
                <a:gd name="connsiteX1547" fmla="*/ 13855 w 98626"/>
                <a:gd name="connsiteY1547" fmla="*/ 60031 h 102014"/>
                <a:gd name="connsiteX1548" fmla="*/ 13855 w 98626"/>
                <a:gd name="connsiteY1548" fmla="*/ 59755 h 102014"/>
                <a:gd name="connsiteX1549" fmla="*/ 13855 w 98626"/>
                <a:gd name="connsiteY1549" fmla="*/ 59478 h 102014"/>
                <a:gd name="connsiteX1550" fmla="*/ 13855 w 98626"/>
                <a:gd name="connsiteY1550" fmla="*/ 59202 h 102014"/>
                <a:gd name="connsiteX1551" fmla="*/ 13855 w 98626"/>
                <a:gd name="connsiteY1551" fmla="*/ 58925 h 102014"/>
                <a:gd name="connsiteX1552" fmla="*/ 13855 w 98626"/>
                <a:gd name="connsiteY1552" fmla="*/ 58649 h 102014"/>
                <a:gd name="connsiteX1553" fmla="*/ 13855 w 98626"/>
                <a:gd name="connsiteY1553" fmla="*/ 58372 h 102014"/>
                <a:gd name="connsiteX1554" fmla="*/ 13855 w 98626"/>
                <a:gd name="connsiteY1554" fmla="*/ 58096 h 102014"/>
                <a:gd name="connsiteX1555" fmla="*/ 13855 w 98626"/>
                <a:gd name="connsiteY1555" fmla="*/ 57819 h 102014"/>
                <a:gd name="connsiteX1556" fmla="*/ 13855 w 98626"/>
                <a:gd name="connsiteY1556" fmla="*/ 57543 h 102014"/>
                <a:gd name="connsiteX1557" fmla="*/ 13855 w 98626"/>
                <a:gd name="connsiteY1557" fmla="*/ 57266 h 102014"/>
                <a:gd name="connsiteX1558" fmla="*/ 13855 w 98626"/>
                <a:gd name="connsiteY1558" fmla="*/ 56990 h 102014"/>
                <a:gd name="connsiteX1559" fmla="*/ 13579 w 98626"/>
                <a:gd name="connsiteY1559" fmla="*/ 56714 h 102014"/>
                <a:gd name="connsiteX1560" fmla="*/ 13579 w 98626"/>
                <a:gd name="connsiteY1560" fmla="*/ 56437 h 102014"/>
                <a:gd name="connsiteX1561" fmla="*/ 13302 w 98626"/>
                <a:gd name="connsiteY1561" fmla="*/ 56437 h 102014"/>
                <a:gd name="connsiteX1562" fmla="*/ 13026 w 98626"/>
                <a:gd name="connsiteY1562" fmla="*/ 56161 h 102014"/>
                <a:gd name="connsiteX1563" fmla="*/ 13026 w 98626"/>
                <a:gd name="connsiteY1563" fmla="*/ 55884 h 102014"/>
                <a:gd name="connsiteX1564" fmla="*/ 13026 w 98626"/>
                <a:gd name="connsiteY1564" fmla="*/ 55608 h 102014"/>
                <a:gd name="connsiteX1565" fmla="*/ 12750 w 98626"/>
                <a:gd name="connsiteY1565" fmla="*/ 55608 h 102014"/>
                <a:gd name="connsiteX1566" fmla="*/ 12750 w 98626"/>
                <a:gd name="connsiteY1566" fmla="*/ 55331 h 102014"/>
                <a:gd name="connsiteX1567" fmla="*/ 12474 w 98626"/>
                <a:gd name="connsiteY1567" fmla="*/ 55331 h 102014"/>
                <a:gd name="connsiteX1568" fmla="*/ 12474 w 98626"/>
                <a:gd name="connsiteY1568" fmla="*/ 55055 h 102014"/>
                <a:gd name="connsiteX1569" fmla="*/ 12198 w 98626"/>
                <a:gd name="connsiteY1569" fmla="*/ 55055 h 102014"/>
                <a:gd name="connsiteX1570" fmla="*/ 11921 w 98626"/>
                <a:gd name="connsiteY1570" fmla="*/ 55055 h 102014"/>
                <a:gd name="connsiteX1571" fmla="*/ 11645 w 98626"/>
                <a:gd name="connsiteY1571" fmla="*/ 55055 h 102014"/>
                <a:gd name="connsiteX1572" fmla="*/ 11369 w 98626"/>
                <a:gd name="connsiteY1572" fmla="*/ 54778 h 102014"/>
                <a:gd name="connsiteX1573" fmla="*/ 11369 w 98626"/>
                <a:gd name="connsiteY1573" fmla="*/ 54502 h 102014"/>
                <a:gd name="connsiteX1574" fmla="*/ 11369 w 98626"/>
                <a:gd name="connsiteY1574" fmla="*/ 54225 h 102014"/>
                <a:gd name="connsiteX1575" fmla="*/ 11369 w 98626"/>
                <a:gd name="connsiteY1575" fmla="*/ 53949 h 102014"/>
                <a:gd name="connsiteX1576" fmla="*/ 11369 w 98626"/>
                <a:gd name="connsiteY1576" fmla="*/ 53672 h 102014"/>
                <a:gd name="connsiteX1577" fmla="*/ 11369 w 98626"/>
                <a:gd name="connsiteY1577" fmla="*/ 53396 h 102014"/>
                <a:gd name="connsiteX1578" fmla="*/ 11369 w 98626"/>
                <a:gd name="connsiteY1578" fmla="*/ 53119 h 102014"/>
                <a:gd name="connsiteX1579" fmla="*/ 11369 w 98626"/>
                <a:gd name="connsiteY1579" fmla="*/ 52843 h 102014"/>
                <a:gd name="connsiteX1580" fmla="*/ 11092 w 98626"/>
                <a:gd name="connsiteY1580" fmla="*/ 52843 h 102014"/>
                <a:gd name="connsiteX1581" fmla="*/ 11092 w 98626"/>
                <a:gd name="connsiteY1581" fmla="*/ 52567 h 102014"/>
                <a:gd name="connsiteX1582" fmla="*/ 10816 w 98626"/>
                <a:gd name="connsiteY1582" fmla="*/ 52567 h 102014"/>
                <a:gd name="connsiteX1583" fmla="*/ 10540 w 98626"/>
                <a:gd name="connsiteY1583" fmla="*/ 52843 h 102014"/>
                <a:gd name="connsiteX1584" fmla="*/ 10263 w 98626"/>
                <a:gd name="connsiteY1584" fmla="*/ 52567 h 102014"/>
                <a:gd name="connsiteX1585" fmla="*/ 9987 w 98626"/>
                <a:gd name="connsiteY1585" fmla="*/ 52567 h 102014"/>
                <a:gd name="connsiteX1586" fmla="*/ 9987 w 98626"/>
                <a:gd name="connsiteY1586" fmla="*/ 52290 h 102014"/>
                <a:gd name="connsiteX1587" fmla="*/ 9711 w 98626"/>
                <a:gd name="connsiteY1587" fmla="*/ 52290 h 102014"/>
                <a:gd name="connsiteX1588" fmla="*/ 9711 w 98626"/>
                <a:gd name="connsiteY1588" fmla="*/ 52014 h 102014"/>
                <a:gd name="connsiteX1589" fmla="*/ 9711 w 98626"/>
                <a:gd name="connsiteY1589" fmla="*/ 51737 h 102014"/>
                <a:gd name="connsiteX1590" fmla="*/ 9435 w 98626"/>
                <a:gd name="connsiteY1590" fmla="*/ 51737 h 102014"/>
                <a:gd name="connsiteX1591" fmla="*/ 9435 w 98626"/>
                <a:gd name="connsiteY1591" fmla="*/ 51461 h 102014"/>
                <a:gd name="connsiteX1592" fmla="*/ 9158 w 98626"/>
                <a:gd name="connsiteY1592" fmla="*/ 51461 h 102014"/>
                <a:gd name="connsiteX1593" fmla="*/ 9158 w 98626"/>
                <a:gd name="connsiteY1593" fmla="*/ 51184 h 102014"/>
                <a:gd name="connsiteX1594" fmla="*/ 8882 w 98626"/>
                <a:gd name="connsiteY1594" fmla="*/ 51184 h 102014"/>
                <a:gd name="connsiteX1595" fmla="*/ 8606 w 98626"/>
                <a:gd name="connsiteY1595" fmla="*/ 51184 h 102014"/>
                <a:gd name="connsiteX1596" fmla="*/ 8606 w 98626"/>
                <a:gd name="connsiteY1596" fmla="*/ 50908 h 102014"/>
                <a:gd name="connsiteX1597" fmla="*/ 8606 w 98626"/>
                <a:gd name="connsiteY1597" fmla="*/ 50631 h 102014"/>
                <a:gd name="connsiteX1598" fmla="*/ 8606 w 98626"/>
                <a:gd name="connsiteY1598" fmla="*/ 50355 h 102014"/>
                <a:gd name="connsiteX1599" fmla="*/ 8606 w 98626"/>
                <a:gd name="connsiteY1599" fmla="*/ 50078 h 102014"/>
                <a:gd name="connsiteX1600" fmla="*/ 8606 w 98626"/>
                <a:gd name="connsiteY1600" fmla="*/ 49802 h 102014"/>
                <a:gd name="connsiteX1601" fmla="*/ 8330 w 98626"/>
                <a:gd name="connsiteY1601" fmla="*/ 49802 h 102014"/>
                <a:gd name="connsiteX1602" fmla="*/ 8330 w 98626"/>
                <a:gd name="connsiteY1602" fmla="*/ 49525 h 102014"/>
                <a:gd name="connsiteX1603" fmla="*/ 8330 w 98626"/>
                <a:gd name="connsiteY1603" fmla="*/ 49249 h 102014"/>
                <a:gd name="connsiteX1604" fmla="*/ 8330 w 98626"/>
                <a:gd name="connsiteY1604" fmla="*/ 48973 h 102014"/>
                <a:gd name="connsiteX1605" fmla="*/ 8330 w 98626"/>
                <a:gd name="connsiteY1605" fmla="*/ 48696 h 102014"/>
                <a:gd name="connsiteX1606" fmla="*/ 8330 w 98626"/>
                <a:gd name="connsiteY1606" fmla="*/ 48420 h 102014"/>
                <a:gd name="connsiteX1607" fmla="*/ 8330 w 98626"/>
                <a:gd name="connsiteY1607" fmla="*/ 48143 h 102014"/>
                <a:gd name="connsiteX1608" fmla="*/ 8330 w 98626"/>
                <a:gd name="connsiteY1608" fmla="*/ 47867 h 102014"/>
                <a:gd name="connsiteX1609" fmla="*/ 8330 w 98626"/>
                <a:gd name="connsiteY1609" fmla="*/ 47590 h 102014"/>
                <a:gd name="connsiteX1610" fmla="*/ 8330 w 98626"/>
                <a:gd name="connsiteY1610" fmla="*/ 47314 h 102014"/>
                <a:gd name="connsiteX1611" fmla="*/ 8330 w 98626"/>
                <a:gd name="connsiteY1611" fmla="*/ 47037 h 102014"/>
                <a:gd name="connsiteX1612" fmla="*/ 8330 w 98626"/>
                <a:gd name="connsiteY1612" fmla="*/ 46761 h 102014"/>
                <a:gd name="connsiteX1613" fmla="*/ 8330 w 98626"/>
                <a:gd name="connsiteY1613" fmla="*/ 46484 h 102014"/>
                <a:gd name="connsiteX1614" fmla="*/ 8330 w 98626"/>
                <a:gd name="connsiteY1614" fmla="*/ 46208 h 102014"/>
                <a:gd name="connsiteX1615" fmla="*/ 8330 w 98626"/>
                <a:gd name="connsiteY1615" fmla="*/ 45932 h 102014"/>
                <a:gd name="connsiteX1616" fmla="*/ 8330 w 98626"/>
                <a:gd name="connsiteY1616" fmla="*/ 45655 h 102014"/>
                <a:gd name="connsiteX1617" fmla="*/ 8330 w 98626"/>
                <a:gd name="connsiteY1617" fmla="*/ 45378 h 102014"/>
                <a:gd name="connsiteX1618" fmla="*/ 8330 w 98626"/>
                <a:gd name="connsiteY1618" fmla="*/ 45102 h 102014"/>
                <a:gd name="connsiteX1619" fmla="*/ 8330 w 98626"/>
                <a:gd name="connsiteY1619" fmla="*/ 44826 h 102014"/>
                <a:gd name="connsiteX1620" fmla="*/ 8330 w 98626"/>
                <a:gd name="connsiteY1620" fmla="*/ 44549 h 102014"/>
                <a:gd name="connsiteX1621" fmla="*/ 8054 w 98626"/>
                <a:gd name="connsiteY1621" fmla="*/ 44549 h 102014"/>
                <a:gd name="connsiteX1622" fmla="*/ 8054 w 98626"/>
                <a:gd name="connsiteY1622" fmla="*/ 44273 h 102014"/>
                <a:gd name="connsiteX1623" fmla="*/ 8054 w 98626"/>
                <a:gd name="connsiteY1623" fmla="*/ 43996 h 102014"/>
                <a:gd name="connsiteX1624" fmla="*/ 8054 w 98626"/>
                <a:gd name="connsiteY1624" fmla="*/ 43720 h 102014"/>
                <a:gd name="connsiteX1625" fmla="*/ 8054 w 98626"/>
                <a:gd name="connsiteY1625" fmla="*/ 43443 h 102014"/>
                <a:gd name="connsiteX1626" fmla="*/ 8054 w 98626"/>
                <a:gd name="connsiteY1626" fmla="*/ 43167 h 102014"/>
                <a:gd name="connsiteX1627" fmla="*/ 8054 w 98626"/>
                <a:gd name="connsiteY1627" fmla="*/ 42890 h 102014"/>
                <a:gd name="connsiteX1628" fmla="*/ 8054 w 98626"/>
                <a:gd name="connsiteY1628" fmla="*/ 42614 h 102014"/>
                <a:gd name="connsiteX1629" fmla="*/ 8054 w 98626"/>
                <a:gd name="connsiteY1629" fmla="*/ 42337 h 102014"/>
                <a:gd name="connsiteX1630" fmla="*/ 7777 w 98626"/>
                <a:gd name="connsiteY1630" fmla="*/ 42061 h 102014"/>
                <a:gd name="connsiteX1631" fmla="*/ 7777 w 98626"/>
                <a:gd name="connsiteY1631" fmla="*/ 41785 h 102014"/>
                <a:gd name="connsiteX1632" fmla="*/ 7777 w 98626"/>
                <a:gd name="connsiteY1632" fmla="*/ 41508 h 102014"/>
                <a:gd name="connsiteX1633" fmla="*/ 7777 w 98626"/>
                <a:gd name="connsiteY1633" fmla="*/ 41231 h 102014"/>
                <a:gd name="connsiteX1634" fmla="*/ 7501 w 98626"/>
                <a:gd name="connsiteY1634" fmla="*/ 40955 h 102014"/>
                <a:gd name="connsiteX1635" fmla="*/ 7501 w 98626"/>
                <a:gd name="connsiteY1635" fmla="*/ 40679 h 102014"/>
                <a:gd name="connsiteX1636" fmla="*/ 7501 w 98626"/>
                <a:gd name="connsiteY1636" fmla="*/ 40402 h 102014"/>
                <a:gd name="connsiteX1637" fmla="*/ 7501 w 98626"/>
                <a:gd name="connsiteY1637" fmla="*/ 40126 h 102014"/>
                <a:gd name="connsiteX1638" fmla="*/ 7501 w 98626"/>
                <a:gd name="connsiteY1638" fmla="*/ 39849 h 102014"/>
                <a:gd name="connsiteX1639" fmla="*/ 7225 w 98626"/>
                <a:gd name="connsiteY1639" fmla="*/ 39849 h 102014"/>
                <a:gd name="connsiteX1640" fmla="*/ 7225 w 98626"/>
                <a:gd name="connsiteY1640" fmla="*/ 39573 h 102014"/>
                <a:gd name="connsiteX1641" fmla="*/ 7225 w 98626"/>
                <a:gd name="connsiteY1641" fmla="*/ 39296 h 102014"/>
                <a:gd name="connsiteX1642" fmla="*/ 7225 w 98626"/>
                <a:gd name="connsiteY1642" fmla="*/ 39020 h 102014"/>
                <a:gd name="connsiteX1643" fmla="*/ 7225 w 98626"/>
                <a:gd name="connsiteY1643" fmla="*/ 38744 h 102014"/>
                <a:gd name="connsiteX1644" fmla="*/ 7225 w 98626"/>
                <a:gd name="connsiteY1644" fmla="*/ 38467 h 102014"/>
                <a:gd name="connsiteX1645" fmla="*/ 6948 w 98626"/>
                <a:gd name="connsiteY1645" fmla="*/ 38467 h 102014"/>
                <a:gd name="connsiteX1646" fmla="*/ 6948 w 98626"/>
                <a:gd name="connsiteY1646" fmla="*/ 38190 h 102014"/>
                <a:gd name="connsiteX1647" fmla="*/ 6948 w 98626"/>
                <a:gd name="connsiteY1647" fmla="*/ 37914 h 102014"/>
                <a:gd name="connsiteX1648" fmla="*/ 6948 w 98626"/>
                <a:gd name="connsiteY1648" fmla="*/ 37638 h 102014"/>
                <a:gd name="connsiteX1649" fmla="*/ 6948 w 98626"/>
                <a:gd name="connsiteY1649" fmla="*/ 37361 h 102014"/>
                <a:gd name="connsiteX1650" fmla="*/ 6672 w 98626"/>
                <a:gd name="connsiteY1650" fmla="*/ 37361 h 102014"/>
                <a:gd name="connsiteX1651" fmla="*/ 6672 w 98626"/>
                <a:gd name="connsiteY1651" fmla="*/ 37084 h 102014"/>
                <a:gd name="connsiteX1652" fmla="*/ 6672 w 98626"/>
                <a:gd name="connsiteY1652" fmla="*/ 36808 h 102014"/>
                <a:gd name="connsiteX1653" fmla="*/ 6672 w 98626"/>
                <a:gd name="connsiteY1653" fmla="*/ 36532 h 102014"/>
                <a:gd name="connsiteX1654" fmla="*/ 6396 w 98626"/>
                <a:gd name="connsiteY1654" fmla="*/ 36532 h 102014"/>
                <a:gd name="connsiteX1655" fmla="*/ 6396 w 98626"/>
                <a:gd name="connsiteY1655" fmla="*/ 36255 h 102014"/>
                <a:gd name="connsiteX1656" fmla="*/ 6119 w 98626"/>
                <a:gd name="connsiteY1656" fmla="*/ 36255 h 102014"/>
                <a:gd name="connsiteX1657" fmla="*/ 6119 w 98626"/>
                <a:gd name="connsiteY1657" fmla="*/ 36532 h 102014"/>
                <a:gd name="connsiteX1658" fmla="*/ 5843 w 98626"/>
                <a:gd name="connsiteY1658" fmla="*/ 36532 h 102014"/>
                <a:gd name="connsiteX1659" fmla="*/ 5567 w 98626"/>
                <a:gd name="connsiteY1659" fmla="*/ 36255 h 102014"/>
                <a:gd name="connsiteX1660" fmla="*/ 5291 w 98626"/>
                <a:gd name="connsiteY1660" fmla="*/ 36255 h 102014"/>
                <a:gd name="connsiteX1661" fmla="*/ 5291 w 98626"/>
                <a:gd name="connsiteY1661" fmla="*/ 36532 h 102014"/>
                <a:gd name="connsiteX1662" fmla="*/ 5014 w 98626"/>
                <a:gd name="connsiteY1662" fmla="*/ 36532 h 102014"/>
                <a:gd name="connsiteX1663" fmla="*/ 5014 w 98626"/>
                <a:gd name="connsiteY1663" fmla="*/ 36808 h 102014"/>
                <a:gd name="connsiteX1664" fmla="*/ 5014 w 98626"/>
                <a:gd name="connsiteY1664" fmla="*/ 36532 h 102014"/>
                <a:gd name="connsiteX1665" fmla="*/ 4738 w 98626"/>
                <a:gd name="connsiteY1665" fmla="*/ 36532 h 102014"/>
                <a:gd name="connsiteX1666" fmla="*/ 4738 w 98626"/>
                <a:gd name="connsiteY1666" fmla="*/ 36255 h 102014"/>
                <a:gd name="connsiteX1667" fmla="*/ 4462 w 98626"/>
                <a:gd name="connsiteY1667" fmla="*/ 36255 h 102014"/>
                <a:gd name="connsiteX1668" fmla="*/ 4462 w 98626"/>
                <a:gd name="connsiteY1668" fmla="*/ 35979 h 102014"/>
                <a:gd name="connsiteX1669" fmla="*/ 4186 w 98626"/>
                <a:gd name="connsiteY1669" fmla="*/ 35979 h 102014"/>
                <a:gd name="connsiteX1670" fmla="*/ 3910 w 98626"/>
                <a:gd name="connsiteY1670" fmla="*/ 35979 h 102014"/>
                <a:gd name="connsiteX1671" fmla="*/ 3910 w 98626"/>
                <a:gd name="connsiteY1671" fmla="*/ 36255 h 102014"/>
                <a:gd name="connsiteX1672" fmla="*/ 3633 w 98626"/>
                <a:gd name="connsiteY1672" fmla="*/ 35979 h 102014"/>
                <a:gd name="connsiteX1673" fmla="*/ 3357 w 98626"/>
                <a:gd name="connsiteY1673" fmla="*/ 35979 h 102014"/>
                <a:gd name="connsiteX1674" fmla="*/ 3081 w 98626"/>
                <a:gd name="connsiteY1674" fmla="*/ 35979 h 102014"/>
                <a:gd name="connsiteX1675" fmla="*/ 3081 w 98626"/>
                <a:gd name="connsiteY1675" fmla="*/ 36255 h 102014"/>
                <a:gd name="connsiteX1676" fmla="*/ 2804 w 98626"/>
                <a:gd name="connsiteY1676" fmla="*/ 36255 h 102014"/>
                <a:gd name="connsiteX1677" fmla="*/ 2528 w 98626"/>
                <a:gd name="connsiteY1677" fmla="*/ 36255 h 102014"/>
                <a:gd name="connsiteX1678" fmla="*/ 2528 w 98626"/>
                <a:gd name="connsiteY1678" fmla="*/ 35979 h 102014"/>
                <a:gd name="connsiteX1679" fmla="*/ 2252 w 98626"/>
                <a:gd name="connsiteY1679" fmla="*/ 35979 h 102014"/>
                <a:gd name="connsiteX1680" fmla="*/ 2252 w 98626"/>
                <a:gd name="connsiteY1680" fmla="*/ 35702 h 102014"/>
                <a:gd name="connsiteX1681" fmla="*/ 2252 w 98626"/>
                <a:gd name="connsiteY1681" fmla="*/ 35426 h 102014"/>
                <a:gd name="connsiteX1682" fmla="*/ 2252 w 98626"/>
                <a:gd name="connsiteY1682" fmla="*/ 35426 h 102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</a:cxnLst>
              <a:rect l="l" t="t" r="r" b="b"/>
              <a:pathLst>
                <a:path w="98626" h="102014">
                  <a:moveTo>
                    <a:pt x="2252" y="35426"/>
                  </a:moveTo>
                  <a:lnTo>
                    <a:pt x="1976" y="35149"/>
                  </a:lnTo>
                  <a:lnTo>
                    <a:pt x="1699" y="35149"/>
                  </a:lnTo>
                  <a:lnTo>
                    <a:pt x="1423" y="34873"/>
                  </a:lnTo>
                  <a:lnTo>
                    <a:pt x="1147" y="34873"/>
                  </a:lnTo>
                  <a:lnTo>
                    <a:pt x="870" y="34873"/>
                  </a:lnTo>
                  <a:lnTo>
                    <a:pt x="870" y="34597"/>
                  </a:lnTo>
                  <a:lnTo>
                    <a:pt x="594" y="34597"/>
                  </a:lnTo>
                  <a:lnTo>
                    <a:pt x="594" y="34320"/>
                  </a:lnTo>
                  <a:lnTo>
                    <a:pt x="594" y="34043"/>
                  </a:lnTo>
                  <a:lnTo>
                    <a:pt x="594" y="33767"/>
                  </a:lnTo>
                  <a:lnTo>
                    <a:pt x="870" y="33491"/>
                  </a:lnTo>
                  <a:lnTo>
                    <a:pt x="1147" y="33491"/>
                  </a:lnTo>
                  <a:lnTo>
                    <a:pt x="1147" y="33214"/>
                  </a:lnTo>
                  <a:lnTo>
                    <a:pt x="1423" y="33214"/>
                  </a:lnTo>
                  <a:lnTo>
                    <a:pt x="1423" y="32938"/>
                  </a:lnTo>
                  <a:lnTo>
                    <a:pt x="1423" y="32661"/>
                  </a:lnTo>
                  <a:lnTo>
                    <a:pt x="1699" y="32661"/>
                  </a:lnTo>
                  <a:lnTo>
                    <a:pt x="1976" y="32385"/>
                  </a:lnTo>
                  <a:lnTo>
                    <a:pt x="1976" y="32108"/>
                  </a:lnTo>
                  <a:lnTo>
                    <a:pt x="1976" y="31832"/>
                  </a:lnTo>
                  <a:lnTo>
                    <a:pt x="1699" y="31832"/>
                  </a:lnTo>
                  <a:lnTo>
                    <a:pt x="1699" y="31555"/>
                  </a:lnTo>
                  <a:lnTo>
                    <a:pt x="1423" y="31555"/>
                  </a:lnTo>
                  <a:lnTo>
                    <a:pt x="1423" y="31279"/>
                  </a:lnTo>
                  <a:lnTo>
                    <a:pt x="1147" y="31279"/>
                  </a:lnTo>
                  <a:lnTo>
                    <a:pt x="870" y="31279"/>
                  </a:lnTo>
                  <a:lnTo>
                    <a:pt x="870" y="31002"/>
                  </a:lnTo>
                  <a:lnTo>
                    <a:pt x="594" y="31002"/>
                  </a:lnTo>
                  <a:lnTo>
                    <a:pt x="594" y="30726"/>
                  </a:lnTo>
                  <a:lnTo>
                    <a:pt x="318" y="30726"/>
                  </a:lnTo>
                  <a:lnTo>
                    <a:pt x="318" y="30450"/>
                  </a:lnTo>
                  <a:lnTo>
                    <a:pt x="318" y="30173"/>
                  </a:lnTo>
                  <a:lnTo>
                    <a:pt x="42" y="30173"/>
                  </a:lnTo>
                  <a:lnTo>
                    <a:pt x="42" y="29896"/>
                  </a:lnTo>
                  <a:lnTo>
                    <a:pt x="42" y="29620"/>
                  </a:lnTo>
                  <a:lnTo>
                    <a:pt x="42" y="29344"/>
                  </a:lnTo>
                  <a:lnTo>
                    <a:pt x="318" y="29344"/>
                  </a:lnTo>
                  <a:lnTo>
                    <a:pt x="318" y="29067"/>
                  </a:lnTo>
                  <a:lnTo>
                    <a:pt x="594" y="29067"/>
                  </a:lnTo>
                  <a:lnTo>
                    <a:pt x="594" y="28791"/>
                  </a:lnTo>
                  <a:lnTo>
                    <a:pt x="870" y="28791"/>
                  </a:lnTo>
                  <a:lnTo>
                    <a:pt x="870" y="28514"/>
                  </a:lnTo>
                  <a:lnTo>
                    <a:pt x="1147" y="28514"/>
                  </a:lnTo>
                  <a:lnTo>
                    <a:pt x="1147" y="28238"/>
                  </a:lnTo>
                  <a:lnTo>
                    <a:pt x="1423" y="28238"/>
                  </a:lnTo>
                  <a:lnTo>
                    <a:pt x="1423" y="27961"/>
                  </a:lnTo>
                  <a:lnTo>
                    <a:pt x="1423" y="27685"/>
                  </a:lnTo>
                  <a:lnTo>
                    <a:pt x="1423" y="27408"/>
                  </a:lnTo>
                  <a:lnTo>
                    <a:pt x="1423" y="27132"/>
                  </a:lnTo>
                  <a:lnTo>
                    <a:pt x="1423" y="26855"/>
                  </a:lnTo>
                  <a:lnTo>
                    <a:pt x="1699" y="26855"/>
                  </a:lnTo>
                  <a:lnTo>
                    <a:pt x="1699" y="26579"/>
                  </a:lnTo>
                  <a:lnTo>
                    <a:pt x="1976" y="26303"/>
                  </a:lnTo>
                  <a:lnTo>
                    <a:pt x="1976" y="26026"/>
                  </a:lnTo>
                  <a:lnTo>
                    <a:pt x="1976" y="25750"/>
                  </a:lnTo>
                  <a:lnTo>
                    <a:pt x="1976" y="25473"/>
                  </a:lnTo>
                  <a:lnTo>
                    <a:pt x="2252" y="25473"/>
                  </a:lnTo>
                  <a:lnTo>
                    <a:pt x="2528" y="25473"/>
                  </a:lnTo>
                  <a:lnTo>
                    <a:pt x="2528" y="25197"/>
                  </a:lnTo>
                  <a:lnTo>
                    <a:pt x="2804" y="25197"/>
                  </a:lnTo>
                  <a:lnTo>
                    <a:pt x="2804" y="24920"/>
                  </a:lnTo>
                  <a:lnTo>
                    <a:pt x="3081" y="24644"/>
                  </a:lnTo>
                  <a:lnTo>
                    <a:pt x="3081" y="24367"/>
                  </a:lnTo>
                  <a:lnTo>
                    <a:pt x="3081" y="24091"/>
                  </a:lnTo>
                  <a:lnTo>
                    <a:pt x="3081" y="23814"/>
                  </a:lnTo>
                  <a:lnTo>
                    <a:pt x="2804" y="23814"/>
                  </a:lnTo>
                  <a:lnTo>
                    <a:pt x="2804" y="23538"/>
                  </a:lnTo>
                  <a:lnTo>
                    <a:pt x="3081" y="23538"/>
                  </a:lnTo>
                  <a:lnTo>
                    <a:pt x="3081" y="23261"/>
                  </a:lnTo>
                  <a:lnTo>
                    <a:pt x="3357" y="23261"/>
                  </a:lnTo>
                  <a:lnTo>
                    <a:pt x="3357" y="22985"/>
                  </a:lnTo>
                  <a:lnTo>
                    <a:pt x="3081" y="22985"/>
                  </a:lnTo>
                  <a:lnTo>
                    <a:pt x="3081" y="22709"/>
                  </a:lnTo>
                  <a:lnTo>
                    <a:pt x="2804" y="22709"/>
                  </a:lnTo>
                  <a:lnTo>
                    <a:pt x="2804" y="22432"/>
                  </a:lnTo>
                  <a:lnTo>
                    <a:pt x="2804" y="22156"/>
                  </a:lnTo>
                  <a:lnTo>
                    <a:pt x="2804" y="21879"/>
                  </a:lnTo>
                  <a:lnTo>
                    <a:pt x="2804" y="21603"/>
                  </a:lnTo>
                  <a:lnTo>
                    <a:pt x="3081" y="21603"/>
                  </a:lnTo>
                  <a:lnTo>
                    <a:pt x="3081" y="21326"/>
                  </a:lnTo>
                  <a:lnTo>
                    <a:pt x="3081" y="21050"/>
                  </a:lnTo>
                  <a:lnTo>
                    <a:pt x="3357" y="21050"/>
                  </a:lnTo>
                  <a:lnTo>
                    <a:pt x="3357" y="20773"/>
                  </a:lnTo>
                  <a:lnTo>
                    <a:pt x="3633" y="20773"/>
                  </a:lnTo>
                  <a:lnTo>
                    <a:pt x="3633" y="20497"/>
                  </a:lnTo>
                  <a:lnTo>
                    <a:pt x="3633" y="20220"/>
                  </a:lnTo>
                  <a:lnTo>
                    <a:pt x="3633" y="19944"/>
                  </a:lnTo>
                  <a:lnTo>
                    <a:pt x="3633" y="19667"/>
                  </a:lnTo>
                  <a:lnTo>
                    <a:pt x="3910" y="19667"/>
                  </a:lnTo>
                  <a:lnTo>
                    <a:pt x="3910" y="19391"/>
                  </a:lnTo>
                  <a:lnTo>
                    <a:pt x="4186" y="19391"/>
                  </a:lnTo>
                  <a:lnTo>
                    <a:pt x="4462" y="19114"/>
                  </a:lnTo>
                  <a:lnTo>
                    <a:pt x="4462" y="18838"/>
                  </a:lnTo>
                  <a:lnTo>
                    <a:pt x="4462" y="18562"/>
                  </a:lnTo>
                  <a:lnTo>
                    <a:pt x="4738" y="18562"/>
                  </a:lnTo>
                  <a:lnTo>
                    <a:pt x="5014" y="18562"/>
                  </a:lnTo>
                  <a:lnTo>
                    <a:pt x="5014" y="18285"/>
                  </a:lnTo>
                  <a:lnTo>
                    <a:pt x="5291" y="18285"/>
                  </a:lnTo>
                  <a:lnTo>
                    <a:pt x="5014" y="18285"/>
                  </a:lnTo>
                  <a:lnTo>
                    <a:pt x="5014" y="18009"/>
                  </a:lnTo>
                  <a:lnTo>
                    <a:pt x="5291" y="18009"/>
                  </a:lnTo>
                  <a:lnTo>
                    <a:pt x="5291" y="17732"/>
                  </a:lnTo>
                  <a:lnTo>
                    <a:pt x="5567" y="17732"/>
                  </a:lnTo>
                  <a:lnTo>
                    <a:pt x="5567" y="18009"/>
                  </a:lnTo>
                  <a:lnTo>
                    <a:pt x="5843" y="18285"/>
                  </a:lnTo>
                  <a:lnTo>
                    <a:pt x="5843" y="18562"/>
                  </a:lnTo>
                  <a:lnTo>
                    <a:pt x="6119" y="18562"/>
                  </a:lnTo>
                  <a:lnTo>
                    <a:pt x="6119" y="18838"/>
                  </a:lnTo>
                  <a:lnTo>
                    <a:pt x="6396" y="18838"/>
                  </a:lnTo>
                  <a:lnTo>
                    <a:pt x="6672" y="18838"/>
                  </a:lnTo>
                  <a:lnTo>
                    <a:pt x="6948" y="18838"/>
                  </a:lnTo>
                  <a:lnTo>
                    <a:pt x="7225" y="18838"/>
                  </a:lnTo>
                  <a:lnTo>
                    <a:pt x="7225" y="18562"/>
                  </a:lnTo>
                  <a:lnTo>
                    <a:pt x="7501" y="18562"/>
                  </a:lnTo>
                  <a:lnTo>
                    <a:pt x="7501" y="18285"/>
                  </a:lnTo>
                  <a:lnTo>
                    <a:pt x="7501" y="18009"/>
                  </a:lnTo>
                  <a:lnTo>
                    <a:pt x="7777" y="18009"/>
                  </a:lnTo>
                  <a:lnTo>
                    <a:pt x="7777" y="17732"/>
                  </a:lnTo>
                  <a:lnTo>
                    <a:pt x="7777" y="17456"/>
                  </a:lnTo>
                  <a:lnTo>
                    <a:pt x="7777" y="17179"/>
                  </a:lnTo>
                  <a:lnTo>
                    <a:pt x="8054" y="17179"/>
                  </a:lnTo>
                  <a:lnTo>
                    <a:pt x="8054" y="16903"/>
                  </a:lnTo>
                  <a:lnTo>
                    <a:pt x="8054" y="16626"/>
                  </a:lnTo>
                  <a:lnTo>
                    <a:pt x="8054" y="16350"/>
                  </a:lnTo>
                  <a:lnTo>
                    <a:pt x="8054" y="16073"/>
                  </a:lnTo>
                  <a:lnTo>
                    <a:pt x="8330" y="15797"/>
                  </a:lnTo>
                  <a:lnTo>
                    <a:pt x="8330" y="15521"/>
                  </a:lnTo>
                  <a:lnTo>
                    <a:pt x="8606" y="15521"/>
                  </a:lnTo>
                  <a:lnTo>
                    <a:pt x="8606" y="15244"/>
                  </a:lnTo>
                  <a:lnTo>
                    <a:pt x="8882" y="15244"/>
                  </a:lnTo>
                  <a:lnTo>
                    <a:pt x="8882" y="14967"/>
                  </a:lnTo>
                  <a:lnTo>
                    <a:pt x="9158" y="14967"/>
                  </a:lnTo>
                  <a:lnTo>
                    <a:pt x="9158" y="14691"/>
                  </a:lnTo>
                  <a:lnTo>
                    <a:pt x="9435" y="14691"/>
                  </a:lnTo>
                  <a:lnTo>
                    <a:pt x="9435" y="14415"/>
                  </a:lnTo>
                  <a:lnTo>
                    <a:pt x="9435" y="14138"/>
                  </a:lnTo>
                  <a:lnTo>
                    <a:pt x="9435" y="13862"/>
                  </a:lnTo>
                  <a:lnTo>
                    <a:pt x="9711" y="13862"/>
                  </a:lnTo>
                  <a:lnTo>
                    <a:pt x="9435" y="13585"/>
                  </a:lnTo>
                  <a:lnTo>
                    <a:pt x="9435" y="13309"/>
                  </a:lnTo>
                  <a:lnTo>
                    <a:pt x="9158" y="13309"/>
                  </a:lnTo>
                  <a:lnTo>
                    <a:pt x="9158" y="13032"/>
                  </a:lnTo>
                  <a:lnTo>
                    <a:pt x="8882" y="12756"/>
                  </a:lnTo>
                  <a:lnTo>
                    <a:pt x="8606" y="12480"/>
                  </a:lnTo>
                  <a:lnTo>
                    <a:pt x="8606" y="12203"/>
                  </a:lnTo>
                  <a:lnTo>
                    <a:pt x="8606" y="11926"/>
                  </a:lnTo>
                  <a:lnTo>
                    <a:pt x="8330" y="11926"/>
                  </a:lnTo>
                  <a:lnTo>
                    <a:pt x="8330" y="11650"/>
                  </a:lnTo>
                  <a:lnTo>
                    <a:pt x="8330" y="11374"/>
                  </a:lnTo>
                  <a:lnTo>
                    <a:pt x="8054" y="11374"/>
                  </a:lnTo>
                  <a:lnTo>
                    <a:pt x="8054" y="11097"/>
                  </a:lnTo>
                  <a:lnTo>
                    <a:pt x="7777" y="11097"/>
                  </a:lnTo>
                  <a:lnTo>
                    <a:pt x="7777" y="10820"/>
                  </a:lnTo>
                  <a:lnTo>
                    <a:pt x="7501" y="10820"/>
                  </a:lnTo>
                  <a:lnTo>
                    <a:pt x="7225" y="10820"/>
                  </a:lnTo>
                  <a:lnTo>
                    <a:pt x="6948" y="10820"/>
                  </a:lnTo>
                  <a:lnTo>
                    <a:pt x="6948" y="10544"/>
                  </a:lnTo>
                  <a:lnTo>
                    <a:pt x="6672" y="10544"/>
                  </a:lnTo>
                  <a:lnTo>
                    <a:pt x="6396" y="10544"/>
                  </a:lnTo>
                  <a:lnTo>
                    <a:pt x="6119" y="10544"/>
                  </a:lnTo>
                  <a:lnTo>
                    <a:pt x="6119" y="10268"/>
                  </a:lnTo>
                  <a:lnTo>
                    <a:pt x="6119" y="9991"/>
                  </a:lnTo>
                  <a:lnTo>
                    <a:pt x="6396" y="9991"/>
                  </a:lnTo>
                  <a:lnTo>
                    <a:pt x="6396" y="9715"/>
                  </a:lnTo>
                  <a:lnTo>
                    <a:pt x="6396" y="9438"/>
                  </a:lnTo>
                  <a:lnTo>
                    <a:pt x="6396" y="9162"/>
                  </a:lnTo>
                  <a:lnTo>
                    <a:pt x="6672" y="9162"/>
                  </a:lnTo>
                  <a:lnTo>
                    <a:pt x="6672" y="8885"/>
                  </a:lnTo>
                  <a:lnTo>
                    <a:pt x="6948" y="8885"/>
                  </a:lnTo>
                  <a:lnTo>
                    <a:pt x="6948" y="8609"/>
                  </a:lnTo>
                  <a:lnTo>
                    <a:pt x="7225" y="8609"/>
                  </a:lnTo>
                  <a:lnTo>
                    <a:pt x="7501" y="8609"/>
                  </a:lnTo>
                  <a:lnTo>
                    <a:pt x="7501" y="8333"/>
                  </a:lnTo>
                  <a:lnTo>
                    <a:pt x="7777" y="8333"/>
                  </a:lnTo>
                  <a:lnTo>
                    <a:pt x="8054" y="8333"/>
                  </a:lnTo>
                  <a:lnTo>
                    <a:pt x="8330" y="8333"/>
                  </a:lnTo>
                  <a:lnTo>
                    <a:pt x="8330" y="8056"/>
                  </a:lnTo>
                  <a:lnTo>
                    <a:pt x="8606" y="8056"/>
                  </a:lnTo>
                  <a:lnTo>
                    <a:pt x="8606" y="7779"/>
                  </a:lnTo>
                  <a:lnTo>
                    <a:pt x="8882" y="7779"/>
                  </a:lnTo>
                  <a:lnTo>
                    <a:pt x="8882" y="7503"/>
                  </a:lnTo>
                  <a:lnTo>
                    <a:pt x="8882" y="7227"/>
                  </a:lnTo>
                  <a:lnTo>
                    <a:pt x="8882" y="6950"/>
                  </a:lnTo>
                  <a:lnTo>
                    <a:pt x="8882" y="6674"/>
                  </a:lnTo>
                  <a:lnTo>
                    <a:pt x="8882" y="6397"/>
                  </a:lnTo>
                  <a:lnTo>
                    <a:pt x="8882" y="6121"/>
                  </a:lnTo>
                  <a:lnTo>
                    <a:pt x="8882" y="5844"/>
                  </a:lnTo>
                  <a:lnTo>
                    <a:pt x="8882" y="5568"/>
                  </a:lnTo>
                  <a:lnTo>
                    <a:pt x="8882" y="5291"/>
                  </a:lnTo>
                  <a:lnTo>
                    <a:pt x="8882" y="5015"/>
                  </a:lnTo>
                  <a:lnTo>
                    <a:pt x="8882" y="4738"/>
                  </a:lnTo>
                  <a:lnTo>
                    <a:pt x="9158" y="4738"/>
                  </a:lnTo>
                  <a:lnTo>
                    <a:pt x="9158" y="4462"/>
                  </a:lnTo>
                  <a:lnTo>
                    <a:pt x="9158" y="4186"/>
                  </a:lnTo>
                  <a:lnTo>
                    <a:pt x="9435" y="4186"/>
                  </a:lnTo>
                  <a:lnTo>
                    <a:pt x="9435" y="3909"/>
                  </a:lnTo>
                  <a:lnTo>
                    <a:pt x="9711" y="3909"/>
                  </a:lnTo>
                  <a:lnTo>
                    <a:pt x="9987" y="3909"/>
                  </a:lnTo>
                  <a:lnTo>
                    <a:pt x="9987" y="3632"/>
                  </a:lnTo>
                  <a:lnTo>
                    <a:pt x="10263" y="3632"/>
                  </a:lnTo>
                  <a:lnTo>
                    <a:pt x="10540" y="3632"/>
                  </a:lnTo>
                  <a:lnTo>
                    <a:pt x="10540" y="3356"/>
                  </a:lnTo>
                  <a:lnTo>
                    <a:pt x="10816" y="3356"/>
                  </a:lnTo>
                  <a:lnTo>
                    <a:pt x="10816" y="3080"/>
                  </a:lnTo>
                  <a:lnTo>
                    <a:pt x="11092" y="3080"/>
                  </a:lnTo>
                  <a:lnTo>
                    <a:pt x="11092" y="2803"/>
                  </a:lnTo>
                  <a:lnTo>
                    <a:pt x="11092" y="2527"/>
                  </a:lnTo>
                  <a:lnTo>
                    <a:pt x="11369" y="2527"/>
                  </a:lnTo>
                  <a:lnTo>
                    <a:pt x="11369" y="2250"/>
                  </a:lnTo>
                  <a:lnTo>
                    <a:pt x="11645" y="1974"/>
                  </a:lnTo>
                  <a:lnTo>
                    <a:pt x="11921" y="1974"/>
                  </a:lnTo>
                  <a:lnTo>
                    <a:pt x="11921" y="1697"/>
                  </a:lnTo>
                  <a:lnTo>
                    <a:pt x="12198" y="1697"/>
                  </a:lnTo>
                  <a:lnTo>
                    <a:pt x="12198" y="1421"/>
                  </a:lnTo>
                  <a:lnTo>
                    <a:pt x="12198" y="1144"/>
                  </a:lnTo>
                  <a:lnTo>
                    <a:pt x="12474" y="1144"/>
                  </a:lnTo>
                  <a:lnTo>
                    <a:pt x="12474" y="868"/>
                  </a:lnTo>
                  <a:lnTo>
                    <a:pt x="12750" y="868"/>
                  </a:lnTo>
                  <a:lnTo>
                    <a:pt x="12750" y="591"/>
                  </a:lnTo>
                  <a:lnTo>
                    <a:pt x="13026" y="591"/>
                  </a:lnTo>
                  <a:lnTo>
                    <a:pt x="13026" y="315"/>
                  </a:lnTo>
                  <a:lnTo>
                    <a:pt x="13302" y="315"/>
                  </a:lnTo>
                  <a:lnTo>
                    <a:pt x="13302" y="39"/>
                  </a:lnTo>
                  <a:lnTo>
                    <a:pt x="13579" y="39"/>
                  </a:lnTo>
                  <a:lnTo>
                    <a:pt x="13855" y="39"/>
                  </a:lnTo>
                  <a:lnTo>
                    <a:pt x="13855" y="315"/>
                  </a:lnTo>
                  <a:lnTo>
                    <a:pt x="14131" y="315"/>
                  </a:lnTo>
                  <a:lnTo>
                    <a:pt x="14407" y="591"/>
                  </a:lnTo>
                  <a:lnTo>
                    <a:pt x="14684" y="591"/>
                  </a:lnTo>
                  <a:lnTo>
                    <a:pt x="14684" y="868"/>
                  </a:lnTo>
                  <a:lnTo>
                    <a:pt x="14960" y="868"/>
                  </a:lnTo>
                  <a:lnTo>
                    <a:pt x="15236" y="1144"/>
                  </a:lnTo>
                  <a:lnTo>
                    <a:pt x="15513" y="1144"/>
                  </a:lnTo>
                  <a:lnTo>
                    <a:pt x="15789" y="1144"/>
                  </a:lnTo>
                  <a:lnTo>
                    <a:pt x="15789" y="1421"/>
                  </a:lnTo>
                  <a:lnTo>
                    <a:pt x="16065" y="1421"/>
                  </a:lnTo>
                  <a:lnTo>
                    <a:pt x="16341" y="1421"/>
                  </a:lnTo>
                  <a:lnTo>
                    <a:pt x="16618" y="1421"/>
                  </a:lnTo>
                  <a:lnTo>
                    <a:pt x="16894" y="1421"/>
                  </a:lnTo>
                  <a:lnTo>
                    <a:pt x="17170" y="1421"/>
                  </a:lnTo>
                  <a:lnTo>
                    <a:pt x="17446" y="1421"/>
                  </a:lnTo>
                  <a:lnTo>
                    <a:pt x="17723" y="1421"/>
                  </a:lnTo>
                  <a:lnTo>
                    <a:pt x="17999" y="1421"/>
                  </a:lnTo>
                  <a:lnTo>
                    <a:pt x="18275" y="1697"/>
                  </a:lnTo>
                  <a:lnTo>
                    <a:pt x="18551" y="1697"/>
                  </a:lnTo>
                  <a:lnTo>
                    <a:pt x="18828" y="1697"/>
                  </a:lnTo>
                  <a:lnTo>
                    <a:pt x="19104" y="1697"/>
                  </a:lnTo>
                  <a:lnTo>
                    <a:pt x="19380" y="1697"/>
                  </a:lnTo>
                  <a:lnTo>
                    <a:pt x="19657" y="1697"/>
                  </a:lnTo>
                  <a:lnTo>
                    <a:pt x="19933" y="1697"/>
                  </a:lnTo>
                  <a:lnTo>
                    <a:pt x="20209" y="1697"/>
                  </a:lnTo>
                  <a:lnTo>
                    <a:pt x="20485" y="1697"/>
                  </a:lnTo>
                  <a:lnTo>
                    <a:pt x="20762" y="1697"/>
                  </a:lnTo>
                  <a:lnTo>
                    <a:pt x="21038" y="1697"/>
                  </a:lnTo>
                  <a:lnTo>
                    <a:pt x="21314" y="1697"/>
                  </a:lnTo>
                  <a:lnTo>
                    <a:pt x="21590" y="1697"/>
                  </a:lnTo>
                  <a:lnTo>
                    <a:pt x="21867" y="1697"/>
                  </a:lnTo>
                  <a:lnTo>
                    <a:pt x="22143" y="1697"/>
                  </a:lnTo>
                  <a:lnTo>
                    <a:pt x="22419" y="1697"/>
                  </a:lnTo>
                  <a:lnTo>
                    <a:pt x="22695" y="1697"/>
                  </a:lnTo>
                  <a:lnTo>
                    <a:pt x="22972" y="1697"/>
                  </a:lnTo>
                  <a:lnTo>
                    <a:pt x="23248" y="1697"/>
                  </a:lnTo>
                  <a:lnTo>
                    <a:pt x="23524" y="1697"/>
                  </a:lnTo>
                  <a:lnTo>
                    <a:pt x="23801" y="1421"/>
                  </a:lnTo>
                  <a:lnTo>
                    <a:pt x="24077" y="1421"/>
                  </a:lnTo>
                  <a:lnTo>
                    <a:pt x="24353" y="1421"/>
                  </a:lnTo>
                  <a:lnTo>
                    <a:pt x="24629" y="1421"/>
                  </a:lnTo>
                  <a:lnTo>
                    <a:pt x="24906" y="1421"/>
                  </a:lnTo>
                  <a:lnTo>
                    <a:pt x="25182" y="1144"/>
                  </a:lnTo>
                  <a:lnTo>
                    <a:pt x="25458" y="1144"/>
                  </a:lnTo>
                  <a:lnTo>
                    <a:pt x="25734" y="1144"/>
                  </a:lnTo>
                  <a:lnTo>
                    <a:pt x="26011" y="1144"/>
                  </a:lnTo>
                  <a:lnTo>
                    <a:pt x="26287" y="1144"/>
                  </a:lnTo>
                  <a:lnTo>
                    <a:pt x="26563" y="1144"/>
                  </a:lnTo>
                  <a:lnTo>
                    <a:pt x="26563" y="868"/>
                  </a:lnTo>
                  <a:lnTo>
                    <a:pt x="26839" y="868"/>
                  </a:lnTo>
                  <a:lnTo>
                    <a:pt x="27116" y="868"/>
                  </a:lnTo>
                  <a:lnTo>
                    <a:pt x="27392" y="868"/>
                  </a:lnTo>
                  <a:lnTo>
                    <a:pt x="27668" y="868"/>
                  </a:lnTo>
                  <a:lnTo>
                    <a:pt x="27944" y="868"/>
                  </a:lnTo>
                  <a:lnTo>
                    <a:pt x="28221" y="868"/>
                  </a:lnTo>
                  <a:lnTo>
                    <a:pt x="28221" y="591"/>
                  </a:lnTo>
                  <a:lnTo>
                    <a:pt x="28497" y="591"/>
                  </a:lnTo>
                  <a:lnTo>
                    <a:pt x="28773" y="868"/>
                  </a:lnTo>
                  <a:lnTo>
                    <a:pt x="29050" y="868"/>
                  </a:lnTo>
                  <a:lnTo>
                    <a:pt x="29050" y="1144"/>
                  </a:lnTo>
                  <a:lnTo>
                    <a:pt x="29326" y="1144"/>
                  </a:lnTo>
                  <a:lnTo>
                    <a:pt x="29602" y="1144"/>
                  </a:lnTo>
                  <a:lnTo>
                    <a:pt x="29878" y="1144"/>
                  </a:lnTo>
                  <a:lnTo>
                    <a:pt x="30155" y="1144"/>
                  </a:lnTo>
                  <a:lnTo>
                    <a:pt x="30431" y="1144"/>
                  </a:lnTo>
                  <a:lnTo>
                    <a:pt x="30707" y="1144"/>
                  </a:lnTo>
                  <a:lnTo>
                    <a:pt x="30983" y="1144"/>
                  </a:lnTo>
                  <a:lnTo>
                    <a:pt x="30983" y="1421"/>
                  </a:lnTo>
                  <a:lnTo>
                    <a:pt x="31260" y="1421"/>
                  </a:lnTo>
                  <a:lnTo>
                    <a:pt x="31536" y="1421"/>
                  </a:lnTo>
                  <a:lnTo>
                    <a:pt x="31812" y="1421"/>
                  </a:lnTo>
                  <a:lnTo>
                    <a:pt x="32088" y="1421"/>
                  </a:lnTo>
                  <a:lnTo>
                    <a:pt x="32365" y="1421"/>
                  </a:lnTo>
                  <a:lnTo>
                    <a:pt x="32641" y="1421"/>
                  </a:lnTo>
                  <a:lnTo>
                    <a:pt x="32917" y="1421"/>
                  </a:lnTo>
                  <a:lnTo>
                    <a:pt x="33194" y="1421"/>
                  </a:lnTo>
                  <a:lnTo>
                    <a:pt x="33470" y="1421"/>
                  </a:lnTo>
                  <a:lnTo>
                    <a:pt x="33746" y="1421"/>
                  </a:lnTo>
                  <a:lnTo>
                    <a:pt x="34022" y="1421"/>
                  </a:lnTo>
                  <a:lnTo>
                    <a:pt x="34299" y="1421"/>
                  </a:lnTo>
                  <a:lnTo>
                    <a:pt x="34575" y="1697"/>
                  </a:lnTo>
                  <a:lnTo>
                    <a:pt x="34851" y="1697"/>
                  </a:lnTo>
                  <a:lnTo>
                    <a:pt x="35127" y="1697"/>
                  </a:lnTo>
                  <a:lnTo>
                    <a:pt x="35404" y="1697"/>
                  </a:lnTo>
                  <a:lnTo>
                    <a:pt x="35404" y="1974"/>
                  </a:lnTo>
                  <a:lnTo>
                    <a:pt x="35680" y="1974"/>
                  </a:lnTo>
                  <a:lnTo>
                    <a:pt x="35956" y="1974"/>
                  </a:lnTo>
                  <a:lnTo>
                    <a:pt x="36232" y="1974"/>
                  </a:lnTo>
                  <a:lnTo>
                    <a:pt x="36232" y="2250"/>
                  </a:lnTo>
                  <a:lnTo>
                    <a:pt x="36509" y="2250"/>
                  </a:lnTo>
                  <a:lnTo>
                    <a:pt x="36785" y="2250"/>
                  </a:lnTo>
                  <a:lnTo>
                    <a:pt x="37061" y="2250"/>
                  </a:lnTo>
                  <a:lnTo>
                    <a:pt x="37061" y="2527"/>
                  </a:lnTo>
                  <a:lnTo>
                    <a:pt x="37338" y="2527"/>
                  </a:lnTo>
                  <a:lnTo>
                    <a:pt x="37614" y="2527"/>
                  </a:lnTo>
                  <a:lnTo>
                    <a:pt x="37890" y="2527"/>
                  </a:lnTo>
                  <a:lnTo>
                    <a:pt x="38166" y="2803"/>
                  </a:lnTo>
                  <a:lnTo>
                    <a:pt x="38443" y="2803"/>
                  </a:lnTo>
                  <a:lnTo>
                    <a:pt x="38719" y="2803"/>
                  </a:lnTo>
                  <a:lnTo>
                    <a:pt x="38995" y="2803"/>
                  </a:lnTo>
                  <a:lnTo>
                    <a:pt x="38995" y="3080"/>
                  </a:lnTo>
                  <a:lnTo>
                    <a:pt x="39271" y="3080"/>
                  </a:lnTo>
                  <a:lnTo>
                    <a:pt x="39547" y="3080"/>
                  </a:lnTo>
                  <a:lnTo>
                    <a:pt x="39824" y="3080"/>
                  </a:lnTo>
                  <a:lnTo>
                    <a:pt x="39824" y="3356"/>
                  </a:lnTo>
                  <a:lnTo>
                    <a:pt x="40100" y="3356"/>
                  </a:lnTo>
                  <a:lnTo>
                    <a:pt x="40100" y="3632"/>
                  </a:lnTo>
                  <a:lnTo>
                    <a:pt x="40100" y="3909"/>
                  </a:lnTo>
                  <a:lnTo>
                    <a:pt x="40100" y="4186"/>
                  </a:lnTo>
                  <a:lnTo>
                    <a:pt x="40100" y="4462"/>
                  </a:lnTo>
                  <a:lnTo>
                    <a:pt x="40376" y="4462"/>
                  </a:lnTo>
                  <a:lnTo>
                    <a:pt x="40653" y="4462"/>
                  </a:lnTo>
                  <a:lnTo>
                    <a:pt x="40929" y="4462"/>
                  </a:lnTo>
                  <a:lnTo>
                    <a:pt x="41205" y="4462"/>
                  </a:lnTo>
                  <a:lnTo>
                    <a:pt x="41482" y="4462"/>
                  </a:lnTo>
                  <a:lnTo>
                    <a:pt x="41758" y="4462"/>
                  </a:lnTo>
                  <a:lnTo>
                    <a:pt x="41758" y="4738"/>
                  </a:lnTo>
                  <a:lnTo>
                    <a:pt x="42034" y="4738"/>
                  </a:lnTo>
                  <a:lnTo>
                    <a:pt x="42310" y="4738"/>
                  </a:lnTo>
                  <a:lnTo>
                    <a:pt x="42587" y="4738"/>
                  </a:lnTo>
                  <a:lnTo>
                    <a:pt x="42587" y="4462"/>
                  </a:lnTo>
                  <a:lnTo>
                    <a:pt x="42863" y="4462"/>
                  </a:lnTo>
                  <a:lnTo>
                    <a:pt x="43139" y="4462"/>
                  </a:lnTo>
                  <a:lnTo>
                    <a:pt x="43415" y="4462"/>
                  </a:lnTo>
                  <a:lnTo>
                    <a:pt x="43691" y="4462"/>
                  </a:lnTo>
                  <a:lnTo>
                    <a:pt x="43691" y="4738"/>
                  </a:lnTo>
                  <a:lnTo>
                    <a:pt x="43968" y="4738"/>
                  </a:lnTo>
                  <a:lnTo>
                    <a:pt x="43968" y="5015"/>
                  </a:lnTo>
                  <a:lnTo>
                    <a:pt x="44244" y="5015"/>
                  </a:lnTo>
                  <a:lnTo>
                    <a:pt x="44520" y="5015"/>
                  </a:lnTo>
                  <a:lnTo>
                    <a:pt x="44520" y="5291"/>
                  </a:lnTo>
                  <a:lnTo>
                    <a:pt x="44797" y="5291"/>
                  </a:lnTo>
                  <a:lnTo>
                    <a:pt x="45073" y="5291"/>
                  </a:lnTo>
                  <a:lnTo>
                    <a:pt x="45349" y="5291"/>
                  </a:lnTo>
                  <a:lnTo>
                    <a:pt x="45626" y="5291"/>
                  </a:lnTo>
                  <a:lnTo>
                    <a:pt x="45902" y="5291"/>
                  </a:lnTo>
                  <a:lnTo>
                    <a:pt x="46178" y="5291"/>
                  </a:lnTo>
                  <a:lnTo>
                    <a:pt x="46178" y="5568"/>
                  </a:lnTo>
                  <a:lnTo>
                    <a:pt x="46454" y="5568"/>
                  </a:lnTo>
                  <a:lnTo>
                    <a:pt x="46454" y="5844"/>
                  </a:lnTo>
                  <a:lnTo>
                    <a:pt x="46731" y="5844"/>
                  </a:lnTo>
                  <a:lnTo>
                    <a:pt x="46731" y="6121"/>
                  </a:lnTo>
                  <a:lnTo>
                    <a:pt x="47007" y="6121"/>
                  </a:lnTo>
                  <a:lnTo>
                    <a:pt x="47007" y="6397"/>
                  </a:lnTo>
                  <a:lnTo>
                    <a:pt x="47283" y="6397"/>
                  </a:lnTo>
                  <a:lnTo>
                    <a:pt x="47559" y="6397"/>
                  </a:lnTo>
                  <a:lnTo>
                    <a:pt x="47559" y="6674"/>
                  </a:lnTo>
                  <a:lnTo>
                    <a:pt x="47835" y="6674"/>
                  </a:lnTo>
                  <a:lnTo>
                    <a:pt x="48112" y="6674"/>
                  </a:lnTo>
                  <a:lnTo>
                    <a:pt x="48388" y="6674"/>
                  </a:lnTo>
                  <a:lnTo>
                    <a:pt x="48664" y="6674"/>
                  </a:lnTo>
                  <a:lnTo>
                    <a:pt x="48664" y="6950"/>
                  </a:lnTo>
                  <a:lnTo>
                    <a:pt x="48664" y="6674"/>
                  </a:lnTo>
                  <a:lnTo>
                    <a:pt x="48941" y="6674"/>
                  </a:lnTo>
                  <a:lnTo>
                    <a:pt x="49217" y="6674"/>
                  </a:lnTo>
                  <a:lnTo>
                    <a:pt x="49217" y="6950"/>
                  </a:lnTo>
                  <a:lnTo>
                    <a:pt x="49493" y="6950"/>
                  </a:lnTo>
                  <a:lnTo>
                    <a:pt x="49493" y="7227"/>
                  </a:lnTo>
                  <a:lnTo>
                    <a:pt x="49769" y="7227"/>
                  </a:lnTo>
                  <a:lnTo>
                    <a:pt x="50046" y="7227"/>
                  </a:lnTo>
                  <a:lnTo>
                    <a:pt x="50322" y="7227"/>
                  </a:lnTo>
                  <a:lnTo>
                    <a:pt x="50322" y="6950"/>
                  </a:lnTo>
                  <a:lnTo>
                    <a:pt x="50598" y="6950"/>
                  </a:lnTo>
                  <a:lnTo>
                    <a:pt x="50875" y="6950"/>
                  </a:lnTo>
                  <a:lnTo>
                    <a:pt x="51151" y="6674"/>
                  </a:lnTo>
                  <a:lnTo>
                    <a:pt x="51427" y="6674"/>
                  </a:lnTo>
                  <a:lnTo>
                    <a:pt x="51703" y="6950"/>
                  </a:lnTo>
                  <a:lnTo>
                    <a:pt x="51979" y="6950"/>
                  </a:lnTo>
                  <a:lnTo>
                    <a:pt x="51979" y="7227"/>
                  </a:lnTo>
                  <a:lnTo>
                    <a:pt x="52256" y="7227"/>
                  </a:lnTo>
                  <a:lnTo>
                    <a:pt x="52532" y="7227"/>
                  </a:lnTo>
                  <a:lnTo>
                    <a:pt x="52808" y="7227"/>
                  </a:lnTo>
                  <a:lnTo>
                    <a:pt x="53085" y="7227"/>
                  </a:lnTo>
                  <a:lnTo>
                    <a:pt x="53361" y="7227"/>
                  </a:lnTo>
                  <a:lnTo>
                    <a:pt x="53361" y="7503"/>
                  </a:lnTo>
                  <a:lnTo>
                    <a:pt x="53361" y="7779"/>
                  </a:lnTo>
                  <a:lnTo>
                    <a:pt x="53361" y="8056"/>
                  </a:lnTo>
                  <a:lnTo>
                    <a:pt x="53361" y="8333"/>
                  </a:lnTo>
                  <a:lnTo>
                    <a:pt x="53361" y="8609"/>
                  </a:lnTo>
                  <a:lnTo>
                    <a:pt x="53637" y="8609"/>
                  </a:lnTo>
                  <a:lnTo>
                    <a:pt x="53637" y="8885"/>
                  </a:lnTo>
                  <a:lnTo>
                    <a:pt x="53913" y="8885"/>
                  </a:lnTo>
                  <a:lnTo>
                    <a:pt x="54190" y="8885"/>
                  </a:lnTo>
                  <a:lnTo>
                    <a:pt x="54466" y="8885"/>
                  </a:lnTo>
                  <a:lnTo>
                    <a:pt x="54466" y="8609"/>
                  </a:lnTo>
                  <a:lnTo>
                    <a:pt x="54742" y="8609"/>
                  </a:lnTo>
                  <a:lnTo>
                    <a:pt x="54742" y="8333"/>
                  </a:lnTo>
                  <a:lnTo>
                    <a:pt x="55019" y="8333"/>
                  </a:lnTo>
                  <a:lnTo>
                    <a:pt x="55295" y="8609"/>
                  </a:lnTo>
                  <a:lnTo>
                    <a:pt x="55571" y="8609"/>
                  </a:lnTo>
                  <a:lnTo>
                    <a:pt x="55847" y="8609"/>
                  </a:lnTo>
                  <a:lnTo>
                    <a:pt x="55847" y="8333"/>
                  </a:lnTo>
                  <a:lnTo>
                    <a:pt x="56123" y="8609"/>
                  </a:lnTo>
                  <a:lnTo>
                    <a:pt x="56400" y="8609"/>
                  </a:lnTo>
                  <a:lnTo>
                    <a:pt x="56676" y="8609"/>
                  </a:lnTo>
                  <a:lnTo>
                    <a:pt x="56676" y="8333"/>
                  </a:lnTo>
                  <a:lnTo>
                    <a:pt x="56952" y="8333"/>
                  </a:lnTo>
                  <a:lnTo>
                    <a:pt x="57229" y="8333"/>
                  </a:lnTo>
                  <a:lnTo>
                    <a:pt x="57229" y="8056"/>
                  </a:lnTo>
                  <a:lnTo>
                    <a:pt x="57505" y="8056"/>
                  </a:lnTo>
                  <a:lnTo>
                    <a:pt x="57781" y="8056"/>
                  </a:lnTo>
                  <a:lnTo>
                    <a:pt x="58057" y="8056"/>
                  </a:lnTo>
                  <a:lnTo>
                    <a:pt x="58334" y="8056"/>
                  </a:lnTo>
                  <a:lnTo>
                    <a:pt x="58610" y="8056"/>
                  </a:lnTo>
                  <a:lnTo>
                    <a:pt x="58610" y="7779"/>
                  </a:lnTo>
                  <a:lnTo>
                    <a:pt x="58886" y="7779"/>
                  </a:lnTo>
                  <a:lnTo>
                    <a:pt x="58886" y="7503"/>
                  </a:lnTo>
                  <a:lnTo>
                    <a:pt x="59163" y="7503"/>
                  </a:lnTo>
                  <a:lnTo>
                    <a:pt x="59163" y="7779"/>
                  </a:lnTo>
                  <a:lnTo>
                    <a:pt x="59163" y="8056"/>
                  </a:lnTo>
                  <a:lnTo>
                    <a:pt x="59163" y="8333"/>
                  </a:lnTo>
                  <a:lnTo>
                    <a:pt x="59439" y="8333"/>
                  </a:lnTo>
                  <a:lnTo>
                    <a:pt x="59439" y="8609"/>
                  </a:lnTo>
                  <a:lnTo>
                    <a:pt x="59715" y="8609"/>
                  </a:lnTo>
                  <a:lnTo>
                    <a:pt x="59991" y="8609"/>
                  </a:lnTo>
                  <a:lnTo>
                    <a:pt x="59991" y="8885"/>
                  </a:lnTo>
                  <a:lnTo>
                    <a:pt x="60267" y="8885"/>
                  </a:lnTo>
                  <a:lnTo>
                    <a:pt x="60267" y="9162"/>
                  </a:lnTo>
                  <a:lnTo>
                    <a:pt x="60267" y="9438"/>
                  </a:lnTo>
                  <a:lnTo>
                    <a:pt x="60544" y="9438"/>
                  </a:lnTo>
                  <a:lnTo>
                    <a:pt x="60544" y="9715"/>
                  </a:lnTo>
                  <a:lnTo>
                    <a:pt x="60544" y="9991"/>
                  </a:lnTo>
                  <a:lnTo>
                    <a:pt x="60820" y="9991"/>
                  </a:lnTo>
                  <a:lnTo>
                    <a:pt x="60820" y="10268"/>
                  </a:lnTo>
                  <a:lnTo>
                    <a:pt x="60820" y="10544"/>
                  </a:lnTo>
                  <a:lnTo>
                    <a:pt x="60820" y="10820"/>
                  </a:lnTo>
                  <a:lnTo>
                    <a:pt x="61096" y="11097"/>
                  </a:lnTo>
                  <a:lnTo>
                    <a:pt x="61096" y="11374"/>
                  </a:lnTo>
                  <a:lnTo>
                    <a:pt x="61372" y="11374"/>
                  </a:lnTo>
                  <a:lnTo>
                    <a:pt x="61372" y="11650"/>
                  </a:lnTo>
                  <a:lnTo>
                    <a:pt x="61372" y="11926"/>
                  </a:lnTo>
                  <a:lnTo>
                    <a:pt x="61649" y="12203"/>
                  </a:lnTo>
                  <a:lnTo>
                    <a:pt x="61649" y="12480"/>
                  </a:lnTo>
                  <a:lnTo>
                    <a:pt x="61925" y="12756"/>
                  </a:lnTo>
                  <a:lnTo>
                    <a:pt x="61925" y="13032"/>
                  </a:lnTo>
                  <a:lnTo>
                    <a:pt x="62201" y="13032"/>
                  </a:lnTo>
                  <a:lnTo>
                    <a:pt x="62201" y="13309"/>
                  </a:lnTo>
                  <a:lnTo>
                    <a:pt x="62478" y="13309"/>
                  </a:lnTo>
                  <a:lnTo>
                    <a:pt x="62478" y="13585"/>
                  </a:lnTo>
                  <a:lnTo>
                    <a:pt x="62754" y="13585"/>
                  </a:lnTo>
                  <a:lnTo>
                    <a:pt x="63030" y="13585"/>
                  </a:lnTo>
                  <a:lnTo>
                    <a:pt x="63030" y="13862"/>
                  </a:lnTo>
                  <a:lnTo>
                    <a:pt x="63307" y="13862"/>
                  </a:lnTo>
                  <a:lnTo>
                    <a:pt x="63583" y="13862"/>
                  </a:lnTo>
                  <a:lnTo>
                    <a:pt x="63859" y="13862"/>
                  </a:lnTo>
                  <a:lnTo>
                    <a:pt x="64135" y="14138"/>
                  </a:lnTo>
                  <a:lnTo>
                    <a:pt x="64411" y="14138"/>
                  </a:lnTo>
                  <a:lnTo>
                    <a:pt x="64411" y="14415"/>
                  </a:lnTo>
                  <a:lnTo>
                    <a:pt x="64688" y="14415"/>
                  </a:lnTo>
                  <a:lnTo>
                    <a:pt x="64688" y="14691"/>
                  </a:lnTo>
                  <a:lnTo>
                    <a:pt x="64688" y="14967"/>
                  </a:lnTo>
                  <a:lnTo>
                    <a:pt x="64964" y="14967"/>
                  </a:lnTo>
                  <a:lnTo>
                    <a:pt x="64964" y="15244"/>
                  </a:lnTo>
                  <a:lnTo>
                    <a:pt x="65240" y="15244"/>
                  </a:lnTo>
                  <a:lnTo>
                    <a:pt x="65240" y="15521"/>
                  </a:lnTo>
                  <a:lnTo>
                    <a:pt x="65240" y="15797"/>
                  </a:lnTo>
                  <a:lnTo>
                    <a:pt x="65516" y="15797"/>
                  </a:lnTo>
                  <a:lnTo>
                    <a:pt x="65516" y="16073"/>
                  </a:lnTo>
                  <a:lnTo>
                    <a:pt x="65793" y="16073"/>
                  </a:lnTo>
                  <a:lnTo>
                    <a:pt x="65793" y="16350"/>
                  </a:lnTo>
                  <a:lnTo>
                    <a:pt x="66069" y="16350"/>
                  </a:lnTo>
                  <a:lnTo>
                    <a:pt x="66069" y="16626"/>
                  </a:lnTo>
                  <a:lnTo>
                    <a:pt x="66345" y="16626"/>
                  </a:lnTo>
                  <a:lnTo>
                    <a:pt x="66345" y="16903"/>
                  </a:lnTo>
                  <a:lnTo>
                    <a:pt x="66345" y="17179"/>
                  </a:lnTo>
                  <a:lnTo>
                    <a:pt x="66622" y="17456"/>
                  </a:lnTo>
                  <a:lnTo>
                    <a:pt x="66622" y="17732"/>
                  </a:lnTo>
                  <a:lnTo>
                    <a:pt x="66622" y="18009"/>
                  </a:lnTo>
                  <a:lnTo>
                    <a:pt x="66898" y="18285"/>
                  </a:lnTo>
                  <a:lnTo>
                    <a:pt x="66898" y="18562"/>
                  </a:lnTo>
                  <a:lnTo>
                    <a:pt x="67174" y="18562"/>
                  </a:lnTo>
                  <a:lnTo>
                    <a:pt x="67174" y="18838"/>
                  </a:lnTo>
                  <a:lnTo>
                    <a:pt x="67451" y="18838"/>
                  </a:lnTo>
                  <a:lnTo>
                    <a:pt x="67451" y="19114"/>
                  </a:lnTo>
                  <a:lnTo>
                    <a:pt x="67727" y="19114"/>
                  </a:lnTo>
                  <a:lnTo>
                    <a:pt x="67727" y="19391"/>
                  </a:lnTo>
                  <a:lnTo>
                    <a:pt x="68003" y="19391"/>
                  </a:lnTo>
                  <a:lnTo>
                    <a:pt x="68003" y="19667"/>
                  </a:lnTo>
                  <a:lnTo>
                    <a:pt x="68279" y="19667"/>
                  </a:lnTo>
                  <a:lnTo>
                    <a:pt x="68555" y="19667"/>
                  </a:lnTo>
                  <a:lnTo>
                    <a:pt x="68555" y="19944"/>
                  </a:lnTo>
                  <a:lnTo>
                    <a:pt x="68832" y="19944"/>
                  </a:lnTo>
                  <a:lnTo>
                    <a:pt x="68832" y="20220"/>
                  </a:lnTo>
                  <a:lnTo>
                    <a:pt x="68832" y="20497"/>
                  </a:lnTo>
                  <a:lnTo>
                    <a:pt x="68832" y="20773"/>
                  </a:lnTo>
                  <a:lnTo>
                    <a:pt x="69108" y="21050"/>
                  </a:lnTo>
                  <a:lnTo>
                    <a:pt x="69108" y="21326"/>
                  </a:lnTo>
                  <a:lnTo>
                    <a:pt x="69108" y="21603"/>
                  </a:lnTo>
                  <a:lnTo>
                    <a:pt x="69108" y="21879"/>
                  </a:lnTo>
                  <a:lnTo>
                    <a:pt x="69108" y="22156"/>
                  </a:lnTo>
                  <a:lnTo>
                    <a:pt x="68832" y="22432"/>
                  </a:lnTo>
                  <a:lnTo>
                    <a:pt x="68832" y="22709"/>
                  </a:lnTo>
                  <a:lnTo>
                    <a:pt x="68832" y="22985"/>
                  </a:lnTo>
                  <a:lnTo>
                    <a:pt x="69108" y="23261"/>
                  </a:lnTo>
                  <a:lnTo>
                    <a:pt x="69384" y="23538"/>
                  </a:lnTo>
                  <a:lnTo>
                    <a:pt x="69660" y="23538"/>
                  </a:lnTo>
                  <a:lnTo>
                    <a:pt x="70213" y="23814"/>
                  </a:lnTo>
                  <a:lnTo>
                    <a:pt x="70489" y="23814"/>
                  </a:lnTo>
                  <a:lnTo>
                    <a:pt x="70766" y="24091"/>
                  </a:lnTo>
                  <a:lnTo>
                    <a:pt x="71042" y="24367"/>
                  </a:lnTo>
                  <a:lnTo>
                    <a:pt x="71318" y="24644"/>
                  </a:lnTo>
                  <a:lnTo>
                    <a:pt x="71318" y="24920"/>
                  </a:lnTo>
                  <a:lnTo>
                    <a:pt x="71594" y="25473"/>
                  </a:lnTo>
                  <a:lnTo>
                    <a:pt x="71594" y="25750"/>
                  </a:lnTo>
                  <a:lnTo>
                    <a:pt x="71871" y="26026"/>
                  </a:lnTo>
                  <a:lnTo>
                    <a:pt x="72147" y="26303"/>
                  </a:lnTo>
                  <a:lnTo>
                    <a:pt x="72423" y="26303"/>
                  </a:lnTo>
                  <a:lnTo>
                    <a:pt x="72699" y="26026"/>
                  </a:lnTo>
                  <a:lnTo>
                    <a:pt x="72976" y="26026"/>
                  </a:lnTo>
                  <a:lnTo>
                    <a:pt x="73252" y="26026"/>
                  </a:lnTo>
                  <a:lnTo>
                    <a:pt x="73252" y="26303"/>
                  </a:lnTo>
                  <a:lnTo>
                    <a:pt x="73528" y="26303"/>
                  </a:lnTo>
                  <a:lnTo>
                    <a:pt x="73804" y="26303"/>
                  </a:lnTo>
                  <a:lnTo>
                    <a:pt x="74081" y="26579"/>
                  </a:lnTo>
                  <a:lnTo>
                    <a:pt x="74357" y="26579"/>
                  </a:lnTo>
                  <a:lnTo>
                    <a:pt x="74357" y="26855"/>
                  </a:lnTo>
                  <a:lnTo>
                    <a:pt x="74633" y="26855"/>
                  </a:lnTo>
                  <a:lnTo>
                    <a:pt x="74633" y="27132"/>
                  </a:lnTo>
                  <a:lnTo>
                    <a:pt x="74910" y="27408"/>
                  </a:lnTo>
                  <a:lnTo>
                    <a:pt x="74910" y="27685"/>
                  </a:lnTo>
                  <a:lnTo>
                    <a:pt x="75186" y="27961"/>
                  </a:lnTo>
                  <a:lnTo>
                    <a:pt x="75186" y="28238"/>
                  </a:lnTo>
                  <a:lnTo>
                    <a:pt x="75186" y="28514"/>
                  </a:lnTo>
                  <a:lnTo>
                    <a:pt x="75462" y="28791"/>
                  </a:lnTo>
                  <a:lnTo>
                    <a:pt x="75738" y="29067"/>
                  </a:lnTo>
                  <a:lnTo>
                    <a:pt x="76015" y="29344"/>
                  </a:lnTo>
                  <a:lnTo>
                    <a:pt x="76015" y="29620"/>
                  </a:lnTo>
                  <a:lnTo>
                    <a:pt x="76015" y="29896"/>
                  </a:lnTo>
                  <a:lnTo>
                    <a:pt x="76291" y="30450"/>
                  </a:lnTo>
                  <a:lnTo>
                    <a:pt x="76567" y="30726"/>
                  </a:lnTo>
                  <a:lnTo>
                    <a:pt x="76843" y="31002"/>
                  </a:lnTo>
                  <a:lnTo>
                    <a:pt x="77120" y="31555"/>
                  </a:lnTo>
                  <a:lnTo>
                    <a:pt x="77396" y="31555"/>
                  </a:lnTo>
                  <a:lnTo>
                    <a:pt x="77948" y="32108"/>
                  </a:lnTo>
                  <a:lnTo>
                    <a:pt x="78225" y="32108"/>
                  </a:lnTo>
                  <a:lnTo>
                    <a:pt x="78501" y="32108"/>
                  </a:lnTo>
                  <a:lnTo>
                    <a:pt x="78777" y="32661"/>
                  </a:lnTo>
                  <a:lnTo>
                    <a:pt x="78777" y="32938"/>
                  </a:lnTo>
                  <a:lnTo>
                    <a:pt x="79054" y="32938"/>
                  </a:lnTo>
                  <a:lnTo>
                    <a:pt x="79054" y="33214"/>
                  </a:lnTo>
                  <a:lnTo>
                    <a:pt x="79330" y="33214"/>
                  </a:lnTo>
                  <a:lnTo>
                    <a:pt x="79330" y="33491"/>
                  </a:lnTo>
                  <a:lnTo>
                    <a:pt x="79606" y="33491"/>
                  </a:lnTo>
                  <a:lnTo>
                    <a:pt x="79606" y="33767"/>
                  </a:lnTo>
                  <a:lnTo>
                    <a:pt x="79882" y="33767"/>
                  </a:lnTo>
                  <a:lnTo>
                    <a:pt x="80159" y="33767"/>
                  </a:lnTo>
                  <a:lnTo>
                    <a:pt x="80435" y="33767"/>
                  </a:lnTo>
                  <a:lnTo>
                    <a:pt x="80435" y="34043"/>
                  </a:lnTo>
                  <a:lnTo>
                    <a:pt x="80711" y="34043"/>
                  </a:lnTo>
                  <a:lnTo>
                    <a:pt x="80987" y="34043"/>
                  </a:lnTo>
                  <a:lnTo>
                    <a:pt x="80987" y="34320"/>
                  </a:lnTo>
                  <a:lnTo>
                    <a:pt x="81264" y="34320"/>
                  </a:lnTo>
                  <a:lnTo>
                    <a:pt x="81264" y="34597"/>
                  </a:lnTo>
                  <a:lnTo>
                    <a:pt x="81540" y="34597"/>
                  </a:lnTo>
                  <a:lnTo>
                    <a:pt x="81540" y="34873"/>
                  </a:lnTo>
                  <a:lnTo>
                    <a:pt x="81816" y="34873"/>
                  </a:lnTo>
                  <a:lnTo>
                    <a:pt x="82092" y="35149"/>
                  </a:lnTo>
                  <a:lnTo>
                    <a:pt x="82369" y="35149"/>
                  </a:lnTo>
                  <a:lnTo>
                    <a:pt x="82645" y="35149"/>
                  </a:lnTo>
                  <a:lnTo>
                    <a:pt x="82921" y="35149"/>
                  </a:lnTo>
                  <a:lnTo>
                    <a:pt x="83197" y="35149"/>
                  </a:lnTo>
                  <a:lnTo>
                    <a:pt x="83474" y="35149"/>
                  </a:lnTo>
                  <a:lnTo>
                    <a:pt x="83750" y="35149"/>
                  </a:lnTo>
                  <a:lnTo>
                    <a:pt x="84026" y="35149"/>
                  </a:lnTo>
                  <a:lnTo>
                    <a:pt x="84026" y="35426"/>
                  </a:lnTo>
                  <a:lnTo>
                    <a:pt x="84303" y="35702"/>
                  </a:lnTo>
                  <a:lnTo>
                    <a:pt x="84303" y="35979"/>
                  </a:lnTo>
                  <a:lnTo>
                    <a:pt x="84303" y="36255"/>
                  </a:lnTo>
                  <a:lnTo>
                    <a:pt x="84579" y="36255"/>
                  </a:lnTo>
                  <a:lnTo>
                    <a:pt x="84579" y="36532"/>
                  </a:lnTo>
                  <a:lnTo>
                    <a:pt x="84855" y="36532"/>
                  </a:lnTo>
                  <a:lnTo>
                    <a:pt x="84855" y="36808"/>
                  </a:lnTo>
                  <a:lnTo>
                    <a:pt x="85131" y="36808"/>
                  </a:lnTo>
                  <a:lnTo>
                    <a:pt x="85131" y="37084"/>
                  </a:lnTo>
                  <a:lnTo>
                    <a:pt x="85408" y="37084"/>
                  </a:lnTo>
                  <a:lnTo>
                    <a:pt x="85408" y="37361"/>
                  </a:lnTo>
                  <a:lnTo>
                    <a:pt x="85684" y="37361"/>
                  </a:lnTo>
                  <a:lnTo>
                    <a:pt x="85684" y="37638"/>
                  </a:lnTo>
                  <a:lnTo>
                    <a:pt x="85960" y="37638"/>
                  </a:lnTo>
                  <a:lnTo>
                    <a:pt x="86236" y="37638"/>
                  </a:lnTo>
                  <a:lnTo>
                    <a:pt x="86236" y="37914"/>
                  </a:lnTo>
                  <a:lnTo>
                    <a:pt x="86513" y="37914"/>
                  </a:lnTo>
                  <a:lnTo>
                    <a:pt x="86513" y="38190"/>
                  </a:lnTo>
                  <a:lnTo>
                    <a:pt x="86789" y="38190"/>
                  </a:lnTo>
                  <a:lnTo>
                    <a:pt x="87065" y="38190"/>
                  </a:lnTo>
                  <a:lnTo>
                    <a:pt x="87065" y="38467"/>
                  </a:lnTo>
                  <a:lnTo>
                    <a:pt x="87341" y="38467"/>
                  </a:lnTo>
                  <a:lnTo>
                    <a:pt x="87341" y="38744"/>
                  </a:lnTo>
                  <a:lnTo>
                    <a:pt x="87618" y="38744"/>
                  </a:lnTo>
                  <a:lnTo>
                    <a:pt x="87618" y="39020"/>
                  </a:lnTo>
                  <a:lnTo>
                    <a:pt x="87894" y="39020"/>
                  </a:lnTo>
                  <a:lnTo>
                    <a:pt x="87894" y="39296"/>
                  </a:lnTo>
                  <a:lnTo>
                    <a:pt x="88170" y="39296"/>
                  </a:lnTo>
                  <a:lnTo>
                    <a:pt x="88170" y="39573"/>
                  </a:lnTo>
                  <a:lnTo>
                    <a:pt x="88447" y="39573"/>
                  </a:lnTo>
                  <a:lnTo>
                    <a:pt x="88723" y="39573"/>
                  </a:lnTo>
                  <a:lnTo>
                    <a:pt x="88999" y="39573"/>
                  </a:lnTo>
                  <a:lnTo>
                    <a:pt x="88999" y="39849"/>
                  </a:lnTo>
                  <a:lnTo>
                    <a:pt x="89275" y="39849"/>
                  </a:lnTo>
                  <a:lnTo>
                    <a:pt x="89552" y="39849"/>
                  </a:lnTo>
                  <a:lnTo>
                    <a:pt x="89552" y="40126"/>
                  </a:lnTo>
                  <a:lnTo>
                    <a:pt x="89828" y="40126"/>
                  </a:lnTo>
                  <a:lnTo>
                    <a:pt x="89828" y="40402"/>
                  </a:lnTo>
                  <a:lnTo>
                    <a:pt x="90104" y="40402"/>
                  </a:lnTo>
                  <a:lnTo>
                    <a:pt x="90104" y="40679"/>
                  </a:lnTo>
                  <a:lnTo>
                    <a:pt x="90380" y="40679"/>
                  </a:lnTo>
                  <a:lnTo>
                    <a:pt x="90380" y="40955"/>
                  </a:lnTo>
                  <a:lnTo>
                    <a:pt x="90657" y="41231"/>
                  </a:lnTo>
                  <a:lnTo>
                    <a:pt x="90657" y="41508"/>
                  </a:lnTo>
                  <a:lnTo>
                    <a:pt x="90933" y="41785"/>
                  </a:lnTo>
                  <a:lnTo>
                    <a:pt x="90933" y="42061"/>
                  </a:lnTo>
                  <a:lnTo>
                    <a:pt x="91209" y="42061"/>
                  </a:lnTo>
                  <a:lnTo>
                    <a:pt x="91209" y="42337"/>
                  </a:lnTo>
                  <a:lnTo>
                    <a:pt x="91485" y="42337"/>
                  </a:lnTo>
                  <a:lnTo>
                    <a:pt x="91485" y="42614"/>
                  </a:lnTo>
                  <a:lnTo>
                    <a:pt x="91762" y="42614"/>
                  </a:lnTo>
                  <a:lnTo>
                    <a:pt x="91762" y="42890"/>
                  </a:lnTo>
                  <a:lnTo>
                    <a:pt x="91762" y="43167"/>
                  </a:lnTo>
                  <a:lnTo>
                    <a:pt x="91762" y="43443"/>
                  </a:lnTo>
                  <a:lnTo>
                    <a:pt x="91762" y="43720"/>
                  </a:lnTo>
                  <a:lnTo>
                    <a:pt x="92038" y="43720"/>
                  </a:lnTo>
                  <a:lnTo>
                    <a:pt x="92038" y="43996"/>
                  </a:lnTo>
                  <a:lnTo>
                    <a:pt x="92038" y="44273"/>
                  </a:lnTo>
                  <a:lnTo>
                    <a:pt x="92314" y="44273"/>
                  </a:lnTo>
                  <a:lnTo>
                    <a:pt x="92314" y="44549"/>
                  </a:lnTo>
                  <a:lnTo>
                    <a:pt x="92591" y="44549"/>
                  </a:lnTo>
                  <a:lnTo>
                    <a:pt x="92591" y="44826"/>
                  </a:lnTo>
                  <a:lnTo>
                    <a:pt x="92867" y="44826"/>
                  </a:lnTo>
                  <a:lnTo>
                    <a:pt x="92867" y="45102"/>
                  </a:lnTo>
                  <a:lnTo>
                    <a:pt x="92867" y="45378"/>
                  </a:lnTo>
                  <a:lnTo>
                    <a:pt x="92867" y="45655"/>
                  </a:lnTo>
                  <a:lnTo>
                    <a:pt x="93143" y="45655"/>
                  </a:lnTo>
                  <a:lnTo>
                    <a:pt x="93143" y="45932"/>
                  </a:lnTo>
                  <a:lnTo>
                    <a:pt x="93419" y="45932"/>
                  </a:lnTo>
                  <a:lnTo>
                    <a:pt x="93419" y="46208"/>
                  </a:lnTo>
                  <a:lnTo>
                    <a:pt x="93696" y="46208"/>
                  </a:lnTo>
                  <a:lnTo>
                    <a:pt x="93972" y="46208"/>
                  </a:lnTo>
                  <a:lnTo>
                    <a:pt x="94248" y="46208"/>
                  </a:lnTo>
                  <a:lnTo>
                    <a:pt x="94524" y="46484"/>
                  </a:lnTo>
                  <a:lnTo>
                    <a:pt x="94800" y="46484"/>
                  </a:lnTo>
                  <a:lnTo>
                    <a:pt x="95077" y="46484"/>
                  </a:lnTo>
                  <a:lnTo>
                    <a:pt x="95077" y="46208"/>
                  </a:lnTo>
                  <a:lnTo>
                    <a:pt x="95353" y="46208"/>
                  </a:lnTo>
                  <a:lnTo>
                    <a:pt x="95353" y="45932"/>
                  </a:lnTo>
                  <a:lnTo>
                    <a:pt x="95353" y="45655"/>
                  </a:lnTo>
                  <a:lnTo>
                    <a:pt x="95629" y="45655"/>
                  </a:lnTo>
                  <a:lnTo>
                    <a:pt x="95629" y="45378"/>
                  </a:lnTo>
                  <a:lnTo>
                    <a:pt x="95906" y="45378"/>
                  </a:lnTo>
                  <a:lnTo>
                    <a:pt x="95906" y="45102"/>
                  </a:lnTo>
                  <a:lnTo>
                    <a:pt x="95906" y="45378"/>
                  </a:lnTo>
                  <a:lnTo>
                    <a:pt x="96182" y="45655"/>
                  </a:lnTo>
                  <a:lnTo>
                    <a:pt x="96182" y="45932"/>
                  </a:lnTo>
                  <a:lnTo>
                    <a:pt x="96182" y="46208"/>
                  </a:lnTo>
                  <a:lnTo>
                    <a:pt x="96458" y="46208"/>
                  </a:lnTo>
                  <a:lnTo>
                    <a:pt x="96735" y="46208"/>
                  </a:lnTo>
                  <a:lnTo>
                    <a:pt x="96735" y="46484"/>
                  </a:lnTo>
                  <a:lnTo>
                    <a:pt x="97011" y="46484"/>
                  </a:lnTo>
                  <a:lnTo>
                    <a:pt x="97287" y="46484"/>
                  </a:lnTo>
                  <a:lnTo>
                    <a:pt x="97287" y="46761"/>
                  </a:lnTo>
                  <a:lnTo>
                    <a:pt x="97563" y="46761"/>
                  </a:lnTo>
                  <a:lnTo>
                    <a:pt x="97840" y="46761"/>
                  </a:lnTo>
                  <a:lnTo>
                    <a:pt x="98116" y="46761"/>
                  </a:lnTo>
                  <a:lnTo>
                    <a:pt x="98116" y="47037"/>
                  </a:lnTo>
                  <a:lnTo>
                    <a:pt x="98392" y="47037"/>
                  </a:lnTo>
                  <a:lnTo>
                    <a:pt x="98668" y="47037"/>
                  </a:lnTo>
                  <a:lnTo>
                    <a:pt x="98668" y="47314"/>
                  </a:lnTo>
                  <a:lnTo>
                    <a:pt x="98668" y="47590"/>
                  </a:lnTo>
                  <a:lnTo>
                    <a:pt x="98392" y="47867"/>
                  </a:lnTo>
                  <a:lnTo>
                    <a:pt x="98116" y="47867"/>
                  </a:lnTo>
                  <a:lnTo>
                    <a:pt x="98116" y="48143"/>
                  </a:lnTo>
                  <a:lnTo>
                    <a:pt x="97840" y="48143"/>
                  </a:lnTo>
                  <a:lnTo>
                    <a:pt x="97840" y="48420"/>
                  </a:lnTo>
                  <a:lnTo>
                    <a:pt x="97563" y="48420"/>
                  </a:lnTo>
                  <a:lnTo>
                    <a:pt x="97563" y="48696"/>
                  </a:lnTo>
                  <a:lnTo>
                    <a:pt x="97287" y="48973"/>
                  </a:lnTo>
                  <a:lnTo>
                    <a:pt x="97011" y="49249"/>
                  </a:lnTo>
                  <a:lnTo>
                    <a:pt x="97011" y="49525"/>
                  </a:lnTo>
                  <a:lnTo>
                    <a:pt x="96735" y="49525"/>
                  </a:lnTo>
                  <a:lnTo>
                    <a:pt x="96735" y="49802"/>
                  </a:lnTo>
                  <a:lnTo>
                    <a:pt x="96458" y="49802"/>
                  </a:lnTo>
                  <a:lnTo>
                    <a:pt x="96458" y="50078"/>
                  </a:lnTo>
                  <a:lnTo>
                    <a:pt x="96182" y="50078"/>
                  </a:lnTo>
                  <a:lnTo>
                    <a:pt x="96182" y="50355"/>
                  </a:lnTo>
                  <a:lnTo>
                    <a:pt x="95906" y="50355"/>
                  </a:lnTo>
                  <a:lnTo>
                    <a:pt x="95906" y="50631"/>
                  </a:lnTo>
                  <a:lnTo>
                    <a:pt x="95629" y="50631"/>
                  </a:lnTo>
                  <a:lnTo>
                    <a:pt x="95629" y="50908"/>
                  </a:lnTo>
                  <a:lnTo>
                    <a:pt x="95353" y="50908"/>
                  </a:lnTo>
                  <a:lnTo>
                    <a:pt x="95353" y="51184"/>
                  </a:lnTo>
                  <a:lnTo>
                    <a:pt x="95077" y="51184"/>
                  </a:lnTo>
                  <a:lnTo>
                    <a:pt x="95077" y="51461"/>
                  </a:lnTo>
                  <a:lnTo>
                    <a:pt x="94800" y="51737"/>
                  </a:lnTo>
                  <a:lnTo>
                    <a:pt x="94524" y="51737"/>
                  </a:lnTo>
                  <a:lnTo>
                    <a:pt x="94524" y="52014"/>
                  </a:lnTo>
                  <a:lnTo>
                    <a:pt x="94248" y="52014"/>
                  </a:lnTo>
                  <a:lnTo>
                    <a:pt x="94248" y="52290"/>
                  </a:lnTo>
                  <a:lnTo>
                    <a:pt x="93972" y="52290"/>
                  </a:lnTo>
                  <a:lnTo>
                    <a:pt x="93696" y="52290"/>
                  </a:lnTo>
                  <a:lnTo>
                    <a:pt x="93696" y="52567"/>
                  </a:lnTo>
                  <a:lnTo>
                    <a:pt x="93419" y="52567"/>
                  </a:lnTo>
                  <a:lnTo>
                    <a:pt x="93143" y="52567"/>
                  </a:lnTo>
                  <a:lnTo>
                    <a:pt x="93143" y="52843"/>
                  </a:lnTo>
                  <a:lnTo>
                    <a:pt x="92867" y="52843"/>
                  </a:lnTo>
                  <a:lnTo>
                    <a:pt x="92591" y="53119"/>
                  </a:lnTo>
                  <a:lnTo>
                    <a:pt x="92591" y="53396"/>
                  </a:lnTo>
                  <a:lnTo>
                    <a:pt x="92314" y="53396"/>
                  </a:lnTo>
                  <a:lnTo>
                    <a:pt x="92038" y="53396"/>
                  </a:lnTo>
                  <a:lnTo>
                    <a:pt x="92038" y="53672"/>
                  </a:lnTo>
                  <a:lnTo>
                    <a:pt x="91762" y="53672"/>
                  </a:lnTo>
                  <a:lnTo>
                    <a:pt x="91762" y="53949"/>
                  </a:lnTo>
                  <a:lnTo>
                    <a:pt x="91485" y="53949"/>
                  </a:lnTo>
                  <a:lnTo>
                    <a:pt x="91209" y="53949"/>
                  </a:lnTo>
                  <a:lnTo>
                    <a:pt x="91209" y="54225"/>
                  </a:lnTo>
                  <a:lnTo>
                    <a:pt x="90933" y="54225"/>
                  </a:lnTo>
                  <a:lnTo>
                    <a:pt x="90657" y="54225"/>
                  </a:lnTo>
                  <a:lnTo>
                    <a:pt x="90657" y="54502"/>
                  </a:lnTo>
                  <a:lnTo>
                    <a:pt x="90380" y="54502"/>
                  </a:lnTo>
                  <a:lnTo>
                    <a:pt x="90380" y="54778"/>
                  </a:lnTo>
                  <a:lnTo>
                    <a:pt x="90104" y="54778"/>
                  </a:lnTo>
                  <a:lnTo>
                    <a:pt x="89828" y="54778"/>
                  </a:lnTo>
                  <a:lnTo>
                    <a:pt x="89828" y="55055"/>
                  </a:lnTo>
                  <a:lnTo>
                    <a:pt x="89552" y="55055"/>
                  </a:lnTo>
                  <a:lnTo>
                    <a:pt x="89275" y="55055"/>
                  </a:lnTo>
                  <a:lnTo>
                    <a:pt x="89275" y="55331"/>
                  </a:lnTo>
                  <a:lnTo>
                    <a:pt x="88999" y="55331"/>
                  </a:lnTo>
                  <a:lnTo>
                    <a:pt x="88723" y="55331"/>
                  </a:lnTo>
                  <a:lnTo>
                    <a:pt x="88723" y="55608"/>
                  </a:lnTo>
                  <a:lnTo>
                    <a:pt x="88447" y="55608"/>
                  </a:lnTo>
                  <a:lnTo>
                    <a:pt x="88170" y="55608"/>
                  </a:lnTo>
                  <a:lnTo>
                    <a:pt x="88170" y="55884"/>
                  </a:lnTo>
                  <a:lnTo>
                    <a:pt x="88170" y="56161"/>
                  </a:lnTo>
                  <a:lnTo>
                    <a:pt x="88170" y="56437"/>
                  </a:lnTo>
                  <a:lnTo>
                    <a:pt x="88170" y="56714"/>
                  </a:lnTo>
                  <a:lnTo>
                    <a:pt x="88447" y="56990"/>
                  </a:lnTo>
                  <a:lnTo>
                    <a:pt x="88447" y="57266"/>
                  </a:lnTo>
                  <a:lnTo>
                    <a:pt x="88723" y="57266"/>
                  </a:lnTo>
                  <a:lnTo>
                    <a:pt x="88723" y="57543"/>
                  </a:lnTo>
                  <a:lnTo>
                    <a:pt x="88723" y="57819"/>
                  </a:lnTo>
                  <a:lnTo>
                    <a:pt x="88723" y="58096"/>
                  </a:lnTo>
                  <a:lnTo>
                    <a:pt x="88723" y="58372"/>
                  </a:lnTo>
                  <a:lnTo>
                    <a:pt x="88723" y="58649"/>
                  </a:lnTo>
                  <a:lnTo>
                    <a:pt x="88447" y="58649"/>
                  </a:lnTo>
                  <a:lnTo>
                    <a:pt x="88447" y="58925"/>
                  </a:lnTo>
                  <a:lnTo>
                    <a:pt x="88447" y="59202"/>
                  </a:lnTo>
                  <a:lnTo>
                    <a:pt x="88170" y="59202"/>
                  </a:lnTo>
                  <a:lnTo>
                    <a:pt x="88170" y="59478"/>
                  </a:lnTo>
                  <a:lnTo>
                    <a:pt x="87894" y="59478"/>
                  </a:lnTo>
                  <a:lnTo>
                    <a:pt x="87894" y="59755"/>
                  </a:lnTo>
                  <a:lnTo>
                    <a:pt x="87618" y="59755"/>
                  </a:lnTo>
                  <a:lnTo>
                    <a:pt x="87341" y="59755"/>
                  </a:lnTo>
                  <a:lnTo>
                    <a:pt x="87341" y="60031"/>
                  </a:lnTo>
                  <a:lnTo>
                    <a:pt x="87065" y="60031"/>
                  </a:lnTo>
                  <a:lnTo>
                    <a:pt x="87065" y="59755"/>
                  </a:lnTo>
                  <a:lnTo>
                    <a:pt x="86789" y="59755"/>
                  </a:lnTo>
                  <a:lnTo>
                    <a:pt x="86513" y="59755"/>
                  </a:lnTo>
                  <a:lnTo>
                    <a:pt x="86236" y="59755"/>
                  </a:lnTo>
                  <a:lnTo>
                    <a:pt x="86236" y="59478"/>
                  </a:lnTo>
                  <a:lnTo>
                    <a:pt x="85960" y="59478"/>
                  </a:lnTo>
                  <a:lnTo>
                    <a:pt x="85684" y="59202"/>
                  </a:lnTo>
                  <a:lnTo>
                    <a:pt x="85408" y="58925"/>
                  </a:lnTo>
                  <a:lnTo>
                    <a:pt x="85131" y="58649"/>
                  </a:lnTo>
                  <a:lnTo>
                    <a:pt x="84855" y="58372"/>
                  </a:lnTo>
                  <a:lnTo>
                    <a:pt x="84579" y="58096"/>
                  </a:lnTo>
                  <a:lnTo>
                    <a:pt x="84579" y="57819"/>
                  </a:lnTo>
                  <a:lnTo>
                    <a:pt x="84303" y="57819"/>
                  </a:lnTo>
                  <a:lnTo>
                    <a:pt x="84303" y="57543"/>
                  </a:lnTo>
                  <a:lnTo>
                    <a:pt x="84303" y="57266"/>
                  </a:lnTo>
                  <a:lnTo>
                    <a:pt x="84026" y="57266"/>
                  </a:lnTo>
                  <a:lnTo>
                    <a:pt x="84026" y="56990"/>
                  </a:lnTo>
                  <a:lnTo>
                    <a:pt x="83750" y="56990"/>
                  </a:lnTo>
                  <a:lnTo>
                    <a:pt x="83474" y="56990"/>
                  </a:lnTo>
                  <a:lnTo>
                    <a:pt x="83197" y="56990"/>
                  </a:lnTo>
                  <a:lnTo>
                    <a:pt x="83197" y="57266"/>
                  </a:lnTo>
                  <a:lnTo>
                    <a:pt x="82921" y="57266"/>
                  </a:lnTo>
                  <a:lnTo>
                    <a:pt x="82645" y="57266"/>
                  </a:lnTo>
                  <a:lnTo>
                    <a:pt x="82369" y="57266"/>
                  </a:lnTo>
                  <a:lnTo>
                    <a:pt x="82092" y="57266"/>
                  </a:lnTo>
                  <a:lnTo>
                    <a:pt x="81816" y="57266"/>
                  </a:lnTo>
                  <a:lnTo>
                    <a:pt x="81540" y="57266"/>
                  </a:lnTo>
                  <a:lnTo>
                    <a:pt x="81540" y="56990"/>
                  </a:lnTo>
                  <a:lnTo>
                    <a:pt x="81264" y="56990"/>
                  </a:lnTo>
                  <a:lnTo>
                    <a:pt x="80987" y="56990"/>
                  </a:lnTo>
                  <a:lnTo>
                    <a:pt x="80711" y="56990"/>
                  </a:lnTo>
                  <a:lnTo>
                    <a:pt x="80435" y="56990"/>
                  </a:lnTo>
                  <a:lnTo>
                    <a:pt x="80159" y="56990"/>
                  </a:lnTo>
                  <a:lnTo>
                    <a:pt x="79882" y="56990"/>
                  </a:lnTo>
                  <a:lnTo>
                    <a:pt x="79606" y="56990"/>
                  </a:lnTo>
                  <a:lnTo>
                    <a:pt x="79330" y="56990"/>
                  </a:lnTo>
                  <a:lnTo>
                    <a:pt x="79054" y="56990"/>
                  </a:lnTo>
                  <a:lnTo>
                    <a:pt x="79054" y="56714"/>
                  </a:lnTo>
                  <a:lnTo>
                    <a:pt x="78777" y="56714"/>
                  </a:lnTo>
                  <a:lnTo>
                    <a:pt x="78501" y="56714"/>
                  </a:lnTo>
                  <a:lnTo>
                    <a:pt x="78501" y="56990"/>
                  </a:lnTo>
                  <a:lnTo>
                    <a:pt x="78225" y="56990"/>
                  </a:lnTo>
                  <a:lnTo>
                    <a:pt x="77948" y="56990"/>
                  </a:lnTo>
                  <a:lnTo>
                    <a:pt x="77672" y="56990"/>
                  </a:lnTo>
                  <a:lnTo>
                    <a:pt x="77396" y="56990"/>
                  </a:lnTo>
                  <a:lnTo>
                    <a:pt x="77120" y="56990"/>
                  </a:lnTo>
                  <a:lnTo>
                    <a:pt x="76843" y="56990"/>
                  </a:lnTo>
                  <a:lnTo>
                    <a:pt x="76843" y="56714"/>
                  </a:lnTo>
                  <a:lnTo>
                    <a:pt x="76567" y="56714"/>
                  </a:lnTo>
                  <a:lnTo>
                    <a:pt x="76291" y="56437"/>
                  </a:lnTo>
                  <a:lnTo>
                    <a:pt x="76015" y="56437"/>
                  </a:lnTo>
                  <a:lnTo>
                    <a:pt x="75738" y="56161"/>
                  </a:lnTo>
                  <a:lnTo>
                    <a:pt x="75462" y="56161"/>
                  </a:lnTo>
                  <a:lnTo>
                    <a:pt x="75186" y="56161"/>
                  </a:lnTo>
                  <a:lnTo>
                    <a:pt x="75186" y="55884"/>
                  </a:lnTo>
                  <a:lnTo>
                    <a:pt x="74910" y="55884"/>
                  </a:lnTo>
                  <a:lnTo>
                    <a:pt x="74633" y="55884"/>
                  </a:lnTo>
                  <a:lnTo>
                    <a:pt x="74633" y="55608"/>
                  </a:lnTo>
                  <a:lnTo>
                    <a:pt x="74357" y="55608"/>
                  </a:lnTo>
                  <a:lnTo>
                    <a:pt x="74081" y="55608"/>
                  </a:lnTo>
                  <a:lnTo>
                    <a:pt x="73804" y="55331"/>
                  </a:lnTo>
                  <a:lnTo>
                    <a:pt x="73528" y="55331"/>
                  </a:lnTo>
                  <a:lnTo>
                    <a:pt x="73252" y="55331"/>
                  </a:lnTo>
                  <a:lnTo>
                    <a:pt x="73252" y="55055"/>
                  </a:lnTo>
                  <a:lnTo>
                    <a:pt x="72976" y="55055"/>
                  </a:lnTo>
                  <a:lnTo>
                    <a:pt x="72699" y="55055"/>
                  </a:lnTo>
                  <a:lnTo>
                    <a:pt x="72423" y="55055"/>
                  </a:lnTo>
                  <a:lnTo>
                    <a:pt x="72423" y="55331"/>
                  </a:lnTo>
                  <a:lnTo>
                    <a:pt x="72423" y="55608"/>
                  </a:lnTo>
                  <a:lnTo>
                    <a:pt x="72147" y="55608"/>
                  </a:lnTo>
                  <a:lnTo>
                    <a:pt x="71871" y="55884"/>
                  </a:lnTo>
                  <a:lnTo>
                    <a:pt x="71594" y="56161"/>
                  </a:lnTo>
                  <a:lnTo>
                    <a:pt x="71318" y="56437"/>
                  </a:lnTo>
                  <a:lnTo>
                    <a:pt x="71318" y="56714"/>
                  </a:lnTo>
                  <a:lnTo>
                    <a:pt x="71042" y="56714"/>
                  </a:lnTo>
                  <a:lnTo>
                    <a:pt x="71042" y="56990"/>
                  </a:lnTo>
                  <a:lnTo>
                    <a:pt x="71042" y="57266"/>
                  </a:lnTo>
                  <a:lnTo>
                    <a:pt x="70766" y="57266"/>
                  </a:lnTo>
                  <a:lnTo>
                    <a:pt x="70766" y="57543"/>
                  </a:lnTo>
                  <a:lnTo>
                    <a:pt x="70489" y="57819"/>
                  </a:lnTo>
                  <a:lnTo>
                    <a:pt x="70213" y="57819"/>
                  </a:lnTo>
                  <a:lnTo>
                    <a:pt x="69937" y="57819"/>
                  </a:lnTo>
                  <a:lnTo>
                    <a:pt x="69660" y="57819"/>
                  </a:lnTo>
                  <a:lnTo>
                    <a:pt x="69384" y="57819"/>
                  </a:lnTo>
                  <a:lnTo>
                    <a:pt x="69108" y="57819"/>
                  </a:lnTo>
                  <a:lnTo>
                    <a:pt x="68832" y="57819"/>
                  </a:lnTo>
                  <a:lnTo>
                    <a:pt x="68555" y="57819"/>
                  </a:lnTo>
                  <a:lnTo>
                    <a:pt x="68555" y="58096"/>
                  </a:lnTo>
                  <a:lnTo>
                    <a:pt x="68279" y="58096"/>
                  </a:lnTo>
                  <a:lnTo>
                    <a:pt x="68003" y="58096"/>
                  </a:lnTo>
                  <a:lnTo>
                    <a:pt x="67727" y="58096"/>
                  </a:lnTo>
                  <a:lnTo>
                    <a:pt x="67451" y="58096"/>
                  </a:lnTo>
                  <a:lnTo>
                    <a:pt x="67174" y="58096"/>
                  </a:lnTo>
                  <a:lnTo>
                    <a:pt x="66898" y="58096"/>
                  </a:lnTo>
                  <a:lnTo>
                    <a:pt x="66898" y="58372"/>
                  </a:lnTo>
                  <a:lnTo>
                    <a:pt x="66622" y="58372"/>
                  </a:lnTo>
                  <a:lnTo>
                    <a:pt x="66345" y="58372"/>
                  </a:lnTo>
                  <a:lnTo>
                    <a:pt x="66069" y="58372"/>
                  </a:lnTo>
                  <a:lnTo>
                    <a:pt x="65793" y="58372"/>
                  </a:lnTo>
                  <a:lnTo>
                    <a:pt x="65516" y="58372"/>
                  </a:lnTo>
                  <a:lnTo>
                    <a:pt x="65240" y="58372"/>
                  </a:lnTo>
                  <a:lnTo>
                    <a:pt x="65240" y="58649"/>
                  </a:lnTo>
                  <a:lnTo>
                    <a:pt x="64964" y="58649"/>
                  </a:lnTo>
                  <a:lnTo>
                    <a:pt x="64964" y="58925"/>
                  </a:lnTo>
                  <a:lnTo>
                    <a:pt x="64964" y="59202"/>
                  </a:lnTo>
                  <a:lnTo>
                    <a:pt x="64688" y="59202"/>
                  </a:lnTo>
                  <a:lnTo>
                    <a:pt x="64688" y="59478"/>
                  </a:lnTo>
                  <a:lnTo>
                    <a:pt x="64411" y="59478"/>
                  </a:lnTo>
                  <a:lnTo>
                    <a:pt x="64411" y="59755"/>
                  </a:lnTo>
                  <a:lnTo>
                    <a:pt x="64411" y="60031"/>
                  </a:lnTo>
                  <a:lnTo>
                    <a:pt x="64135" y="60031"/>
                  </a:lnTo>
                  <a:lnTo>
                    <a:pt x="64135" y="60307"/>
                  </a:lnTo>
                  <a:lnTo>
                    <a:pt x="63859" y="60307"/>
                  </a:lnTo>
                  <a:lnTo>
                    <a:pt x="63859" y="60584"/>
                  </a:lnTo>
                  <a:lnTo>
                    <a:pt x="63583" y="60584"/>
                  </a:lnTo>
                  <a:lnTo>
                    <a:pt x="63307" y="60584"/>
                  </a:lnTo>
                  <a:lnTo>
                    <a:pt x="63307" y="60861"/>
                  </a:lnTo>
                  <a:lnTo>
                    <a:pt x="63030" y="60861"/>
                  </a:lnTo>
                  <a:lnTo>
                    <a:pt x="62754" y="60861"/>
                  </a:lnTo>
                  <a:lnTo>
                    <a:pt x="62478" y="60861"/>
                  </a:lnTo>
                  <a:lnTo>
                    <a:pt x="62478" y="61137"/>
                  </a:lnTo>
                  <a:lnTo>
                    <a:pt x="62201" y="61137"/>
                  </a:lnTo>
                  <a:lnTo>
                    <a:pt x="61925" y="61137"/>
                  </a:lnTo>
                  <a:lnTo>
                    <a:pt x="61649" y="61137"/>
                  </a:lnTo>
                  <a:lnTo>
                    <a:pt x="61649" y="61413"/>
                  </a:lnTo>
                  <a:lnTo>
                    <a:pt x="61372" y="61413"/>
                  </a:lnTo>
                  <a:lnTo>
                    <a:pt x="61096" y="61413"/>
                  </a:lnTo>
                  <a:lnTo>
                    <a:pt x="60820" y="61413"/>
                  </a:lnTo>
                  <a:lnTo>
                    <a:pt x="60544" y="61690"/>
                  </a:lnTo>
                  <a:lnTo>
                    <a:pt x="60544" y="61966"/>
                  </a:lnTo>
                  <a:lnTo>
                    <a:pt x="60544" y="62243"/>
                  </a:lnTo>
                  <a:lnTo>
                    <a:pt x="60544" y="62519"/>
                  </a:lnTo>
                  <a:lnTo>
                    <a:pt x="60544" y="62796"/>
                  </a:lnTo>
                  <a:lnTo>
                    <a:pt x="60544" y="63072"/>
                  </a:lnTo>
                  <a:lnTo>
                    <a:pt x="60820" y="63349"/>
                  </a:lnTo>
                  <a:lnTo>
                    <a:pt x="60820" y="63625"/>
                  </a:lnTo>
                  <a:lnTo>
                    <a:pt x="60820" y="63902"/>
                  </a:lnTo>
                  <a:lnTo>
                    <a:pt x="60820" y="64178"/>
                  </a:lnTo>
                  <a:lnTo>
                    <a:pt x="60820" y="64454"/>
                  </a:lnTo>
                  <a:lnTo>
                    <a:pt x="60820" y="64731"/>
                  </a:lnTo>
                  <a:lnTo>
                    <a:pt x="60820" y="65008"/>
                  </a:lnTo>
                  <a:lnTo>
                    <a:pt x="60820" y="65284"/>
                  </a:lnTo>
                  <a:lnTo>
                    <a:pt x="60820" y="65560"/>
                  </a:lnTo>
                  <a:lnTo>
                    <a:pt x="60820" y="65837"/>
                  </a:lnTo>
                  <a:lnTo>
                    <a:pt x="60544" y="65837"/>
                  </a:lnTo>
                  <a:lnTo>
                    <a:pt x="60544" y="66113"/>
                  </a:lnTo>
                  <a:lnTo>
                    <a:pt x="60544" y="66390"/>
                  </a:lnTo>
                  <a:lnTo>
                    <a:pt x="60544" y="66666"/>
                  </a:lnTo>
                  <a:lnTo>
                    <a:pt x="60544" y="66943"/>
                  </a:lnTo>
                  <a:lnTo>
                    <a:pt x="60544" y="67219"/>
                  </a:lnTo>
                  <a:lnTo>
                    <a:pt x="60544" y="67495"/>
                  </a:lnTo>
                  <a:lnTo>
                    <a:pt x="60544" y="67772"/>
                  </a:lnTo>
                  <a:lnTo>
                    <a:pt x="60544" y="68049"/>
                  </a:lnTo>
                  <a:lnTo>
                    <a:pt x="60544" y="68325"/>
                  </a:lnTo>
                  <a:lnTo>
                    <a:pt x="60544" y="68601"/>
                  </a:lnTo>
                  <a:lnTo>
                    <a:pt x="60544" y="68878"/>
                  </a:lnTo>
                  <a:lnTo>
                    <a:pt x="60544" y="69155"/>
                  </a:lnTo>
                  <a:lnTo>
                    <a:pt x="60544" y="69431"/>
                  </a:lnTo>
                  <a:lnTo>
                    <a:pt x="60544" y="69707"/>
                  </a:lnTo>
                  <a:lnTo>
                    <a:pt x="60544" y="69984"/>
                  </a:lnTo>
                  <a:lnTo>
                    <a:pt x="60267" y="70260"/>
                  </a:lnTo>
                  <a:lnTo>
                    <a:pt x="60267" y="70537"/>
                  </a:lnTo>
                  <a:lnTo>
                    <a:pt x="60267" y="70813"/>
                  </a:lnTo>
                  <a:lnTo>
                    <a:pt x="60267" y="71090"/>
                  </a:lnTo>
                  <a:lnTo>
                    <a:pt x="60267" y="71366"/>
                  </a:lnTo>
                  <a:lnTo>
                    <a:pt x="60267" y="71642"/>
                  </a:lnTo>
                  <a:lnTo>
                    <a:pt x="60267" y="71919"/>
                  </a:lnTo>
                  <a:lnTo>
                    <a:pt x="60267" y="72196"/>
                  </a:lnTo>
                  <a:lnTo>
                    <a:pt x="60267" y="72472"/>
                  </a:lnTo>
                  <a:lnTo>
                    <a:pt x="60267" y="72748"/>
                  </a:lnTo>
                  <a:lnTo>
                    <a:pt x="60544" y="73025"/>
                  </a:lnTo>
                  <a:lnTo>
                    <a:pt x="60544" y="73301"/>
                  </a:lnTo>
                  <a:lnTo>
                    <a:pt x="60267" y="73301"/>
                  </a:lnTo>
                  <a:lnTo>
                    <a:pt x="60267" y="73578"/>
                  </a:lnTo>
                  <a:lnTo>
                    <a:pt x="60267" y="73854"/>
                  </a:lnTo>
                  <a:lnTo>
                    <a:pt x="60267" y="74131"/>
                  </a:lnTo>
                  <a:lnTo>
                    <a:pt x="59991" y="74407"/>
                  </a:lnTo>
                  <a:lnTo>
                    <a:pt x="59991" y="74684"/>
                  </a:lnTo>
                  <a:lnTo>
                    <a:pt x="59991" y="74960"/>
                  </a:lnTo>
                  <a:lnTo>
                    <a:pt x="59991" y="75237"/>
                  </a:lnTo>
                  <a:lnTo>
                    <a:pt x="59991" y="75513"/>
                  </a:lnTo>
                  <a:lnTo>
                    <a:pt x="59991" y="75789"/>
                  </a:lnTo>
                  <a:lnTo>
                    <a:pt x="59991" y="76066"/>
                  </a:lnTo>
                  <a:lnTo>
                    <a:pt x="59991" y="76342"/>
                  </a:lnTo>
                  <a:lnTo>
                    <a:pt x="59715" y="76342"/>
                  </a:lnTo>
                  <a:lnTo>
                    <a:pt x="59715" y="76619"/>
                  </a:lnTo>
                  <a:lnTo>
                    <a:pt x="59715" y="76895"/>
                  </a:lnTo>
                  <a:lnTo>
                    <a:pt x="59715" y="77172"/>
                  </a:lnTo>
                  <a:lnTo>
                    <a:pt x="59715" y="77448"/>
                  </a:lnTo>
                  <a:lnTo>
                    <a:pt x="59715" y="77725"/>
                  </a:lnTo>
                  <a:lnTo>
                    <a:pt x="59715" y="78001"/>
                  </a:lnTo>
                  <a:lnTo>
                    <a:pt x="59715" y="78278"/>
                  </a:lnTo>
                  <a:lnTo>
                    <a:pt x="59715" y="78554"/>
                  </a:lnTo>
                  <a:lnTo>
                    <a:pt x="59715" y="78831"/>
                  </a:lnTo>
                  <a:lnTo>
                    <a:pt x="59715" y="79107"/>
                  </a:lnTo>
                  <a:lnTo>
                    <a:pt x="59715" y="79384"/>
                  </a:lnTo>
                  <a:lnTo>
                    <a:pt x="59439" y="79384"/>
                  </a:lnTo>
                  <a:lnTo>
                    <a:pt x="59439" y="79660"/>
                  </a:lnTo>
                  <a:lnTo>
                    <a:pt x="59439" y="79936"/>
                  </a:lnTo>
                  <a:lnTo>
                    <a:pt x="59439" y="80213"/>
                  </a:lnTo>
                  <a:lnTo>
                    <a:pt x="59439" y="80489"/>
                  </a:lnTo>
                  <a:lnTo>
                    <a:pt x="59439" y="80766"/>
                  </a:lnTo>
                  <a:lnTo>
                    <a:pt x="59715" y="80766"/>
                  </a:lnTo>
                  <a:lnTo>
                    <a:pt x="59991" y="80766"/>
                  </a:lnTo>
                  <a:lnTo>
                    <a:pt x="60267" y="80766"/>
                  </a:lnTo>
                  <a:lnTo>
                    <a:pt x="60544" y="80766"/>
                  </a:lnTo>
                  <a:lnTo>
                    <a:pt x="60544" y="81042"/>
                  </a:lnTo>
                  <a:lnTo>
                    <a:pt x="60820" y="81042"/>
                  </a:lnTo>
                  <a:lnTo>
                    <a:pt x="60820" y="81319"/>
                  </a:lnTo>
                  <a:lnTo>
                    <a:pt x="60820" y="81595"/>
                  </a:lnTo>
                  <a:lnTo>
                    <a:pt x="60820" y="81872"/>
                  </a:lnTo>
                  <a:lnTo>
                    <a:pt x="60820" y="82148"/>
                  </a:lnTo>
                  <a:lnTo>
                    <a:pt x="60820" y="82425"/>
                  </a:lnTo>
                  <a:lnTo>
                    <a:pt x="60544" y="82425"/>
                  </a:lnTo>
                  <a:lnTo>
                    <a:pt x="60544" y="82701"/>
                  </a:lnTo>
                  <a:lnTo>
                    <a:pt x="60544" y="82978"/>
                  </a:lnTo>
                  <a:lnTo>
                    <a:pt x="60544" y="83254"/>
                  </a:lnTo>
                  <a:lnTo>
                    <a:pt x="60544" y="83530"/>
                  </a:lnTo>
                  <a:lnTo>
                    <a:pt x="60544" y="83807"/>
                  </a:lnTo>
                  <a:lnTo>
                    <a:pt x="60267" y="83807"/>
                  </a:lnTo>
                  <a:lnTo>
                    <a:pt x="60267" y="84083"/>
                  </a:lnTo>
                  <a:lnTo>
                    <a:pt x="60267" y="84360"/>
                  </a:lnTo>
                  <a:lnTo>
                    <a:pt x="60267" y="84636"/>
                  </a:lnTo>
                  <a:lnTo>
                    <a:pt x="60267" y="84913"/>
                  </a:lnTo>
                  <a:lnTo>
                    <a:pt x="60267" y="85189"/>
                  </a:lnTo>
                  <a:lnTo>
                    <a:pt x="59991" y="85189"/>
                  </a:lnTo>
                  <a:lnTo>
                    <a:pt x="59991" y="85466"/>
                  </a:lnTo>
                  <a:lnTo>
                    <a:pt x="59991" y="85742"/>
                  </a:lnTo>
                  <a:lnTo>
                    <a:pt x="59991" y="86019"/>
                  </a:lnTo>
                  <a:lnTo>
                    <a:pt x="59991" y="86295"/>
                  </a:lnTo>
                  <a:lnTo>
                    <a:pt x="59991" y="86571"/>
                  </a:lnTo>
                  <a:lnTo>
                    <a:pt x="59715" y="86571"/>
                  </a:lnTo>
                  <a:lnTo>
                    <a:pt x="59715" y="86848"/>
                  </a:lnTo>
                  <a:lnTo>
                    <a:pt x="59991" y="86848"/>
                  </a:lnTo>
                  <a:lnTo>
                    <a:pt x="60267" y="86848"/>
                  </a:lnTo>
                  <a:lnTo>
                    <a:pt x="60544" y="86848"/>
                  </a:lnTo>
                  <a:lnTo>
                    <a:pt x="60544" y="86571"/>
                  </a:lnTo>
                  <a:lnTo>
                    <a:pt x="60820" y="86571"/>
                  </a:lnTo>
                  <a:lnTo>
                    <a:pt x="61096" y="86571"/>
                  </a:lnTo>
                  <a:lnTo>
                    <a:pt x="61372" y="86571"/>
                  </a:lnTo>
                  <a:lnTo>
                    <a:pt x="61372" y="86848"/>
                  </a:lnTo>
                  <a:lnTo>
                    <a:pt x="61649" y="86848"/>
                  </a:lnTo>
                  <a:lnTo>
                    <a:pt x="61649" y="87125"/>
                  </a:lnTo>
                  <a:lnTo>
                    <a:pt x="61925" y="87125"/>
                  </a:lnTo>
                  <a:lnTo>
                    <a:pt x="61925" y="87401"/>
                  </a:lnTo>
                  <a:lnTo>
                    <a:pt x="62201" y="87401"/>
                  </a:lnTo>
                  <a:lnTo>
                    <a:pt x="62201" y="87677"/>
                  </a:lnTo>
                  <a:lnTo>
                    <a:pt x="62478" y="87677"/>
                  </a:lnTo>
                  <a:lnTo>
                    <a:pt x="62478" y="87954"/>
                  </a:lnTo>
                  <a:lnTo>
                    <a:pt x="62754" y="87954"/>
                  </a:lnTo>
                  <a:lnTo>
                    <a:pt x="63030" y="88230"/>
                  </a:lnTo>
                  <a:lnTo>
                    <a:pt x="63307" y="88230"/>
                  </a:lnTo>
                  <a:lnTo>
                    <a:pt x="63583" y="88507"/>
                  </a:lnTo>
                  <a:lnTo>
                    <a:pt x="63859" y="88507"/>
                  </a:lnTo>
                  <a:lnTo>
                    <a:pt x="63859" y="88783"/>
                  </a:lnTo>
                  <a:lnTo>
                    <a:pt x="64135" y="88783"/>
                  </a:lnTo>
                  <a:lnTo>
                    <a:pt x="64135" y="89060"/>
                  </a:lnTo>
                  <a:lnTo>
                    <a:pt x="64135" y="89336"/>
                  </a:lnTo>
                  <a:lnTo>
                    <a:pt x="64135" y="89613"/>
                  </a:lnTo>
                  <a:lnTo>
                    <a:pt x="64135" y="89889"/>
                  </a:lnTo>
                  <a:lnTo>
                    <a:pt x="64135" y="90166"/>
                  </a:lnTo>
                  <a:lnTo>
                    <a:pt x="64135" y="90442"/>
                  </a:lnTo>
                  <a:lnTo>
                    <a:pt x="63859" y="90442"/>
                  </a:lnTo>
                  <a:lnTo>
                    <a:pt x="63859" y="90718"/>
                  </a:lnTo>
                  <a:lnTo>
                    <a:pt x="63859" y="90995"/>
                  </a:lnTo>
                  <a:lnTo>
                    <a:pt x="63859" y="91272"/>
                  </a:lnTo>
                  <a:lnTo>
                    <a:pt x="63583" y="91272"/>
                  </a:lnTo>
                  <a:lnTo>
                    <a:pt x="63583" y="91548"/>
                  </a:lnTo>
                  <a:lnTo>
                    <a:pt x="63583" y="91824"/>
                  </a:lnTo>
                  <a:lnTo>
                    <a:pt x="63307" y="91824"/>
                  </a:lnTo>
                  <a:lnTo>
                    <a:pt x="63307" y="92101"/>
                  </a:lnTo>
                  <a:lnTo>
                    <a:pt x="63030" y="92101"/>
                  </a:lnTo>
                  <a:lnTo>
                    <a:pt x="63030" y="92377"/>
                  </a:lnTo>
                  <a:lnTo>
                    <a:pt x="62754" y="92377"/>
                  </a:lnTo>
                  <a:lnTo>
                    <a:pt x="62478" y="92377"/>
                  </a:lnTo>
                  <a:lnTo>
                    <a:pt x="62478" y="92654"/>
                  </a:lnTo>
                  <a:lnTo>
                    <a:pt x="62201" y="92654"/>
                  </a:lnTo>
                  <a:lnTo>
                    <a:pt x="61925" y="92930"/>
                  </a:lnTo>
                  <a:lnTo>
                    <a:pt x="61649" y="92930"/>
                  </a:lnTo>
                  <a:lnTo>
                    <a:pt x="61372" y="92930"/>
                  </a:lnTo>
                  <a:lnTo>
                    <a:pt x="61096" y="92930"/>
                  </a:lnTo>
                  <a:lnTo>
                    <a:pt x="61096" y="93207"/>
                  </a:lnTo>
                  <a:lnTo>
                    <a:pt x="61096" y="93483"/>
                  </a:lnTo>
                  <a:lnTo>
                    <a:pt x="61096" y="93759"/>
                  </a:lnTo>
                  <a:lnTo>
                    <a:pt x="61096" y="94036"/>
                  </a:lnTo>
                  <a:lnTo>
                    <a:pt x="60820" y="94036"/>
                  </a:lnTo>
                  <a:lnTo>
                    <a:pt x="60820" y="94313"/>
                  </a:lnTo>
                  <a:lnTo>
                    <a:pt x="60820" y="94589"/>
                  </a:lnTo>
                  <a:lnTo>
                    <a:pt x="60820" y="94865"/>
                  </a:lnTo>
                  <a:lnTo>
                    <a:pt x="60820" y="95142"/>
                  </a:lnTo>
                  <a:lnTo>
                    <a:pt x="60820" y="95419"/>
                  </a:lnTo>
                  <a:lnTo>
                    <a:pt x="60820" y="95695"/>
                  </a:lnTo>
                  <a:lnTo>
                    <a:pt x="60820" y="95971"/>
                  </a:lnTo>
                  <a:lnTo>
                    <a:pt x="60820" y="96248"/>
                  </a:lnTo>
                  <a:lnTo>
                    <a:pt x="60820" y="96524"/>
                  </a:lnTo>
                  <a:lnTo>
                    <a:pt x="60820" y="96801"/>
                  </a:lnTo>
                  <a:lnTo>
                    <a:pt x="60820" y="97077"/>
                  </a:lnTo>
                  <a:lnTo>
                    <a:pt x="60820" y="97354"/>
                  </a:lnTo>
                  <a:lnTo>
                    <a:pt x="60820" y="97630"/>
                  </a:lnTo>
                  <a:lnTo>
                    <a:pt x="60820" y="97906"/>
                  </a:lnTo>
                  <a:lnTo>
                    <a:pt x="60820" y="98183"/>
                  </a:lnTo>
                  <a:lnTo>
                    <a:pt x="60820" y="98460"/>
                  </a:lnTo>
                  <a:lnTo>
                    <a:pt x="60820" y="98736"/>
                  </a:lnTo>
                  <a:lnTo>
                    <a:pt x="60820" y="99012"/>
                  </a:lnTo>
                  <a:lnTo>
                    <a:pt x="60544" y="99012"/>
                  </a:lnTo>
                  <a:lnTo>
                    <a:pt x="60544" y="99289"/>
                  </a:lnTo>
                  <a:lnTo>
                    <a:pt x="60544" y="99565"/>
                  </a:lnTo>
                  <a:lnTo>
                    <a:pt x="60544" y="99842"/>
                  </a:lnTo>
                  <a:lnTo>
                    <a:pt x="60267" y="99842"/>
                  </a:lnTo>
                  <a:lnTo>
                    <a:pt x="60267" y="100118"/>
                  </a:lnTo>
                  <a:lnTo>
                    <a:pt x="60267" y="100395"/>
                  </a:lnTo>
                  <a:lnTo>
                    <a:pt x="59991" y="100671"/>
                  </a:lnTo>
                  <a:lnTo>
                    <a:pt x="59991" y="100948"/>
                  </a:lnTo>
                  <a:lnTo>
                    <a:pt x="59991" y="101224"/>
                  </a:lnTo>
                  <a:lnTo>
                    <a:pt x="59715" y="101224"/>
                  </a:lnTo>
                  <a:lnTo>
                    <a:pt x="59715" y="101501"/>
                  </a:lnTo>
                  <a:lnTo>
                    <a:pt x="59715" y="101777"/>
                  </a:lnTo>
                  <a:lnTo>
                    <a:pt x="59715" y="102053"/>
                  </a:lnTo>
                  <a:lnTo>
                    <a:pt x="59439" y="102053"/>
                  </a:lnTo>
                  <a:lnTo>
                    <a:pt x="59439" y="101777"/>
                  </a:lnTo>
                  <a:lnTo>
                    <a:pt x="59439" y="101501"/>
                  </a:lnTo>
                  <a:lnTo>
                    <a:pt x="59163" y="101501"/>
                  </a:lnTo>
                  <a:lnTo>
                    <a:pt x="59163" y="101224"/>
                  </a:lnTo>
                  <a:lnTo>
                    <a:pt x="58886" y="101224"/>
                  </a:lnTo>
                  <a:lnTo>
                    <a:pt x="58610" y="101224"/>
                  </a:lnTo>
                  <a:lnTo>
                    <a:pt x="58334" y="101224"/>
                  </a:lnTo>
                  <a:lnTo>
                    <a:pt x="58334" y="100948"/>
                  </a:lnTo>
                  <a:lnTo>
                    <a:pt x="58057" y="100948"/>
                  </a:lnTo>
                  <a:lnTo>
                    <a:pt x="58057" y="100671"/>
                  </a:lnTo>
                  <a:lnTo>
                    <a:pt x="57781" y="100671"/>
                  </a:lnTo>
                  <a:lnTo>
                    <a:pt x="57781" y="100395"/>
                  </a:lnTo>
                  <a:lnTo>
                    <a:pt x="57781" y="100118"/>
                  </a:lnTo>
                  <a:lnTo>
                    <a:pt x="57781" y="99842"/>
                  </a:lnTo>
                  <a:lnTo>
                    <a:pt x="57505" y="99842"/>
                  </a:lnTo>
                  <a:lnTo>
                    <a:pt x="57505" y="99565"/>
                  </a:lnTo>
                  <a:lnTo>
                    <a:pt x="57229" y="99565"/>
                  </a:lnTo>
                  <a:lnTo>
                    <a:pt x="56952" y="99565"/>
                  </a:lnTo>
                  <a:lnTo>
                    <a:pt x="56676" y="99565"/>
                  </a:lnTo>
                  <a:lnTo>
                    <a:pt x="56676" y="99289"/>
                  </a:lnTo>
                  <a:lnTo>
                    <a:pt x="56400" y="99289"/>
                  </a:lnTo>
                  <a:lnTo>
                    <a:pt x="56123" y="99289"/>
                  </a:lnTo>
                  <a:lnTo>
                    <a:pt x="55847" y="99289"/>
                  </a:lnTo>
                  <a:lnTo>
                    <a:pt x="55847" y="99012"/>
                  </a:lnTo>
                  <a:lnTo>
                    <a:pt x="55571" y="99012"/>
                  </a:lnTo>
                  <a:lnTo>
                    <a:pt x="55295" y="99012"/>
                  </a:lnTo>
                  <a:lnTo>
                    <a:pt x="55295" y="98736"/>
                  </a:lnTo>
                  <a:lnTo>
                    <a:pt x="55019" y="98736"/>
                  </a:lnTo>
                  <a:lnTo>
                    <a:pt x="55019" y="98460"/>
                  </a:lnTo>
                  <a:lnTo>
                    <a:pt x="54742" y="98460"/>
                  </a:lnTo>
                  <a:lnTo>
                    <a:pt x="54466" y="98460"/>
                  </a:lnTo>
                  <a:lnTo>
                    <a:pt x="54466" y="98736"/>
                  </a:lnTo>
                  <a:lnTo>
                    <a:pt x="54190" y="98736"/>
                  </a:lnTo>
                  <a:lnTo>
                    <a:pt x="54190" y="98460"/>
                  </a:lnTo>
                  <a:lnTo>
                    <a:pt x="53913" y="98460"/>
                  </a:lnTo>
                  <a:lnTo>
                    <a:pt x="53913" y="98183"/>
                  </a:lnTo>
                  <a:lnTo>
                    <a:pt x="53637" y="98183"/>
                  </a:lnTo>
                  <a:lnTo>
                    <a:pt x="53637" y="97906"/>
                  </a:lnTo>
                  <a:lnTo>
                    <a:pt x="53361" y="97906"/>
                  </a:lnTo>
                  <a:lnTo>
                    <a:pt x="53361" y="97630"/>
                  </a:lnTo>
                  <a:lnTo>
                    <a:pt x="53085" y="97630"/>
                  </a:lnTo>
                  <a:lnTo>
                    <a:pt x="52808" y="97354"/>
                  </a:lnTo>
                  <a:lnTo>
                    <a:pt x="52532" y="97077"/>
                  </a:lnTo>
                  <a:lnTo>
                    <a:pt x="52256" y="97077"/>
                  </a:lnTo>
                  <a:lnTo>
                    <a:pt x="51979" y="96801"/>
                  </a:lnTo>
                  <a:lnTo>
                    <a:pt x="51979" y="97077"/>
                  </a:lnTo>
                  <a:lnTo>
                    <a:pt x="51703" y="97077"/>
                  </a:lnTo>
                  <a:lnTo>
                    <a:pt x="51427" y="97077"/>
                  </a:lnTo>
                  <a:lnTo>
                    <a:pt x="51427" y="97354"/>
                  </a:lnTo>
                  <a:lnTo>
                    <a:pt x="51151" y="97354"/>
                  </a:lnTo>
                  <a:lnTo>
                    <a:pt x="50875" y="97354"/>
                  </a:lnTo>
                  <a:lnTo>
                    <a:pt x="50875" y="97077"/>
                  </a:lnTo>
                  <a:lnTo>
                    <a:pt x="50598" y="97077"/>
                  </a:lnTo>
                  <a:lnTo>
                    <a:pt x="50598" y="96801"/>
                  </a:lnTo>
                  <a:lnTo>
                    <a:pt x="50322" y="96801"/>
                  </a:lnTo>
                  <a:lnTo>
                    <a:pt x="50322" y="96524"/>
                  </a:lnTo>
                  <a:lnTo>
                    <a:pt x="50322" y="96248"/>
                  </a:lnTo>
                  <a:lnTo>
                    <a:pt x="50046" y="96248"/>
                  </a:lnTo>
                  <a:lnTo>
                    <a:pt x="50046" y="95971"/>
                  </a:lnTo>
                  <a:lnTo>
                    <a:pt x="49769" y="95695"/>
                  </a:lnTo>
                  <a:lnTo>
                    <a:pt x="49493" y="95695"/>
                  </a:lnTo>
                  <a:lnTo>
                    <a:pt x="49493" y="95419"/>
                  </a:lnTo>
                  <a:lnTo>
                    <a:pt x="49217" y="95419"/>
                  </a:lnTo>
                  <a:lnTo>
                    <a:pt x="48941" y="95419"/>
                  </a:lnTo>
                  <a:lnTo>
                    <a:pt x="48664" y="95419"/>
                  </a:lnTo>
                  <a:lnTo>
                    <a:pt x="48388" y="95419"/>
                  </a:lnTo>
                  <a:lnTo>
                    <a:pt x="48112" y="95419"/>
                  </a:lnTo>
                  <a:lnTo>
                    <a:pt x="48112" y="95142"/>
                  </a:lnTo>
                  <a:lnTo>
                    <a:pt x="47835" y="95142"/>
                  </a:lnTo>
                  <a:lnTo>
                    <a:pt x="47559" y="95142"/>
                  </a:lnTo>
                  <a:lnTo>
                    <a:pt x="47283" y="95142"/>
                  </a:lnTo>
                  <a:lnTo>
                    <a:pt x="47007" y="95142"/>
                  </a:lnTo>
                  <a:lnTo>
                    <a:pt x="46731" y="95142"/>
                  </a:lnTo>
                  <a:lnTo>
                    <a:pt x="46454" y="95142"/>
                  </a:lnTo>
                  <a:lnTo>
                    <a:pt x="46178" y="95142"/>
                  </a:lnTo>
                  <a:lnTo>
                    <a:pt x="45902" y="95142"/>
                  </a:lnTo>
                  <a:lnTo>
                    <a:pt x="45902" y="94865"/>
                  </a:lnTo>
                  <a:lnTo>
                    <a:pt x="45626" y="94865"/>
                  </a:lnTo>
                  <a:lnTo>
                    <a:pt x="45349" y="94865"/>
                  </a:lnTo>
                  <a:lnTo>
                    <a:pt x="45073" y="94865"/>
                  </a:lnTo>
                  <a:lnTo>
                    <a:pt x="45073" y="95142"/>
                  </a:lnTo>
                  <a:lnTo>
                    <a:pt x="44797" y="95142"/>
                  </a:lnTo>
                  <a:lnTo>
                    <a:pt x="44520" y="95142"/>
                  </a:lnTo>
                  <a:lnTo>
                    <a:pt x="44520" y="94865"/>
                  </a:lnTo>
                  <a:lnTo>
                    <a:pt x="44244" y="94865"/>
                  </a:lnTo>
                  <a:lnTo>
                    <a:pt x="44244" y="94589"/>
                  </a:lnTo>
                  <a:lnTo>
                    <a:pt x="43968" y="94589"/>
                  </a:lnTo>
                  <a:lnTo>
                    <a:pt x="43968" y="94313"/>
                  </a:lnTo>
                  <a:lnTo>
                    <a:pt x="43691" y="94313"/>
                  </a:lnTo>
                  <a:lnTo>
                    <a:pt x="43691" y="94036"/>
                  </a:lnTo>
                  <a:lnTo>
                    <a:pt x="43691" y="93759"/>
                  </a:lnTo>
                  <a:lnTo>
                    <a:pt x="43691" y="93483"/>
                  </a:lnTo>
                  <a:lnTo>
                    <a:pt x="43691" y="93207"/>
                  </a:lnTo>
                  <a:lnTo>
                    <a:pt x="43691" y="92930"/>
                  </a:lnTo>
                  <a:lnTo>
                    <a:pt x="43691" y="92654"/>
                  </a:lnTo>
                  <a:lnTo>
                    <a:pt x="43691" y="92377"/>
                  </a:lnTo>
                  <a:lnTo>
                    <a:pt x="43415" y="92377"/>
                  </a:lnTo>
                  <a:lnTo>
                    <a:pt x="43139" y="92377"/>
                  </a:lnTo>
                  <a:lnTo>
                    <a:pt x="42863" y="92377"/>
                  </a:lnTo>
                  <a:lnTo>
                    <a:pt x="42863" y="92101"/>
                  </a:lnTo>
                  <a:lnTo>
                    <a:pt x="42587" y="92101"/>
                  </a:lnTo>
                  <a:lnTo>
                    <a:pt x="42310" y="92101"/>
                  </a:lnTo>
                  <a:lnTo>
                    <a:pt x="42034" y="92101"/>
                  </a:lnTo>
                  <a:lnTo>
                    <a:pt x="41758" y="92101"/>
                  </a:lnTo>
                  <a:lnTo>
                    <a:pt x="41482" y="92101"/>
                  </a:lnTo>
                  <a:lnTo>
                    <a:pt x="41205" y="92101"/>
                  </a:lnTo>
                  <a:lnTo>
                    <a:pt x="40929" y="92101"/>
                  </a:lnTo>
                  <a:lnTo>
                    <a:pt x="40653" y="92101"/>
                  </a:lnTo>
                  <a:lnTo>
                    <a:pt x="40376" y="92101"/>
                  </a:lnTo>
                  <a:lnTo>
                    <a:pt x="40100" y="92101"/>
                  </a:lnTo>
                  <a:lnTo>
                    <a:pt x="39824" y="91824"/>
                  </a:lnTo>
                  <a:lnTo>
                    <a:pt x="39547" y="91824"/>
                  </a:lnTo>
                  <a:lnTo>
                    <a:pt x="39271" y="91824"/>
                  </a:lnTo>
                  <a:lnTo>
                    <a:pt x="38995" y="91824"/>
                  </a:lnTo>
                  <a:lnTo>
                    <a:pt x="38719" y="91824"/>
                  </a:lnTo>
                  <a:lnTo>
                    <a:pt x="38443" y="91824"/>
                  </a:lnTo>
                  <a:lnTo>
                    <a:pt x="38443" y="91548"/>
                  </a:lnTo>
                  <a:lnTo>
                    <a:pt x="38443" y="91272"/>
                  </a:lnTo>
                  <a:lnTo>
                    <a:pt x="38443" y="90995"/>
                  </a:lnTo>
                  <a:lnTo>
                    <a:pt x="38166" y="90718"/>
                  </a:lnTo>
                  <a:lnTo>
                    <a:pt x="38166" y="90442"/>
                  </a:lnTo>
                  <a:lnTo>
                    <a:pt x="38166" y="90166"/>
                  </a:lnTo>
                  <a:lnTo>
                    <a:pt x="38166" y="89889"/>
                  </a:lnTo>
                  <a:lnTo>
                    <a:pt x="37890" y="89613"/>
                  </a:lnTo>
                  <a:lnTo>
                    <a:pt x="37614" y="89613"/>
                  </a:lnTo>
                  <a:lnTo>
                    <a:pt x="37338" y="89336"/>
                  </a:lnTo>
                  <a:lnTo>
                    <a:pt x="37338" y="89060"/>
                  </a:lnTo>
                  <a:lnTo>
                    <a:pt x="37061" y="89060"/>
                  </a:lnTo>
                  <a:lnTo>
                    <a:pt x="37061" y="88783"/>
                  </a:lnTo>
                  <a:lnTo>
                    <a:pt x="36785" y="88507"/>
                  </a:lnTo>
                  <a:lnTo>
                    <a:pt x="36509" y="88507"/>
                  </a:lnTo>
                  <a:lnTo>
                    <a:pt x="36232" y="88507"/>
                  </a:lnTo>
                  <a:lnTo>
                    <a:pt x="36232" y="88783"/>
                  </a:lnTo>
                  <a:lnTo>
                    <a:pt x="35956" y="88783"/>
                  </a:lnTo>
                  <a:lnTo>
                    <a:pt x="35680" y="88783"/>
                  </a:lnTo>
                  <a:lnTo>
                    <a:pt x="35404" y="88783"/>
                  </a:lnTo>
                  <a:lnTo>
                    <a:pt x="35127" y="88783"/>
                  </a:lnTo>
                  <a:lnTo>
                    <a:pt x="35127" y="88507"/>
                  </a:lnTo>
                  <a:lnTo>
                    <a:pt x="35127" y="88230"/>
                  </a:lnTo>
                  <a:lnTo>
                    <a:pt x="35127" y="87954"/>
                  </a:lnTo>
                  <a:lnTo>
                    <a:pt x="35127" y="87677"/>
                  </a:lnTo>
                  <a:lnTo>
                    <a:pt x="35127" y="87401"/>
                  </a:lnTo>
                  <a:lnTo>
                    <a:pt x="34851" y="87401"/>
                  </a:lnTo>
                  <a:lnTo>
                    <a:pt x="34851" y="87125"/>
                  </a:lnTo>
                  <a:lnTo>
                    <a:pt x="34851" y="86848"/>
                  </a:lnTo>
                  <a:lnTo>
                    <a:pt x="34851" y="86571"/>
                  </a:lnTo>
                  <a:lnTo>
                    <a:pt x="34851" y="86295"/>
                  </a:lnTo>
                  <a:lnTo>
                    <a:pt x="34851" y="86019"/>
                  </a:lnTo>
                  <a:lnTo>
                    <a:pt x="34851" y="85742"/>
                  </a:lnTo>
                  <a:lnTo>
                    <a:pt x="34851" y="85466"/>
                  </a:lnTo>
                  <a:lnTo>
                    <a:pt x="34851" y="85189"/>
                  </a:lnTo>
                  <a:lnTo>
                    <a:pt x="35127" y="85189"/>
                  </a:lnTo>
                  <a:lnTo>
                    <a:pt x="35127" y="84913"/>
                  </a:lnTo>
                  <a:lnTo>
                    <a:pt x="35127" y="84636"/>
                  </a:lnTo>
                  <a:lnTo>
                    <a:pt x="35127" y="84360"/>
                  </a:lnTo>
                  <a:lnTo>
                    <a:pt x="35127" y="84083"/>
                  </a:lnTo>
                  <a:lnTo>
                    <a:pt x="35127" y="83807"/>
                  </a:lnTo>
                  <a:lnTo>
                    <a:pt x="35127" y="83530"/>
                  </a:lnTo>
                  <a:lnTo>
                    <a:pt x="35127" y="83254"/>
                  </a:lnTo>
                  <a:lnTo>
                    <a:pt x="34851" y="83254"/>
                  </a:lnTo>
                  <a:lnTo>
                    <a:pt x="34575" y="83254"/>
                  </a:lnTo>
                  <a:lnTo>
                    <a:pt x="34299" y="83254"/>
                  </a:lnTo>
                  <a:lnTo>
                    <a:pt x="34299" y="83530"/>
                  </a:lnTo>
                  <a:lnTo>
                    <a:pt x="34022" y="83530"/>
                  </a:lnTo>
                  <a:lnTo>
                    <a:pt x="33746" y="83530"/>
                  </a:lnTo>
                  <a:lnTo>
                    <a:pt x="33746" y="83807"/>
                  </a:lnTo>
                  <a:lnTo>
                    <a:pt x="33470" y="83807"/>
                  </a:lnTo>
                  <a:lnTo>
                    <a:pt x="33194" y="83807"/>
                  </a:lnTo>
                  <a:lnTo>
                    <a:pt x="33194" y="84083"/>
                  </a:lnTo>
                  <a:lnTo>
                    <a:pt x="32917" y="84083"/>
                  </a:lnTo>
                  <a:lnTo>
                    <a:pt x="32641" y="84083"/>
                  </a:lnTo>
                  <a:lnTo>
                    <a:pt x="32365" y="83807"/>
                  </a:lnTo>
                  <a:lnTo>
                    <a:pt x="32088" y="83807"/>
                  </a:lnTo>
                  <a:lnTo>
                    <a:pt x="32088" y="83530"/>
                  </a:lnTo>
                  <a:lnTo>
                    <a:pt x="31812" y="83530"/>
                  </a:lnTo>
                  <a:lnTo>
                    <a:pt x="31536" y="83254"/>
                  </a:lnTo>
                  <a:lnTo>
                    <a:pt x="31812" y="83254"/>
                  </a:lnTo>
                  <a:lnTo>
                    <a:pt x="31812" y="82978"/>
                  </a:lnTo>
                  <a:lnTo>
                    <a:pt x="31812" y="82701"/>
                  </a:lnTo>
                  <a:lnTo>
                    <a:pt x="32088" y="82701"/>
                  </a:lnTo>
                  <a:lnTo>
                    <a:pt x="32365" y="82701"/>
                  </a:lnTo>
                  <a:lnTo>
                    <a:pt x="32365" y="82425"/>
                  </a:lnTo>
                  <a:lnTo>
                    <a:pt x="32641" y="82425"/>
                  </a:lnTo>
                  <a:lnTo>
                    <a:pt x="32641" y="82148"/>
                  </a:lnTo>
                  <a:lnTo>
                    <a:pt x="32641" y="81872"/>
                  </a:lnTo>
                  <a:lnTo>
                    <a:pt x="32641" y="81595"/>
                  </a:lnTo>
                  <a:lnTo>
                    <a:pt x="32365" y="81595"/>
                  </a:lnTo>
                  <a:lnTo>
                    <a:pt x="32365" y="81319"/>
                  </a:lnTo>
                  <a:lnTo>
                    <a:pt x="32088" y="81319"/>
                  </a:lnTo>
                  <a:lnTo>
                    <a:pt x="31812" y="81042"/>
                  </a:lnTo>
                  <a:lnTo>
                    <a:pt x="31812" y="80766"/>
                  </a:lnTo>
                  <a:lnTo>
                    <a:pt x="31536" y="80766"/>
                  </a:lnTo>
                  <a:lnTo>
                    <a:pt x="31536" y="80489"/>
                  </a:lnTo>
                  <a:lnTo>
                    <a:pt x="31260" y="80489"/>
                  </a:lnTo>
                  <a:lnTo>
                    <a:pt x="31260" y="80213"/>
                  </a:lnTo>
                  <a:lnTo>
                    <a:pt x="30983" y="80213"/>
                  </a:lnTo>
                  <a:lnTo>
                    <a:pt x="30983" y="79936"/>
                  </a:lnTo>
                  <a:lnTo>
                    <a:pt x="30707" y="80213"/>
                  </a:lnTo>
                  <a:lnTo>
                    <a:pt x="30431" y="80213"/>
                  </a:lnTo>
                  <a:lnTo>
                    <a:pt x="30155" y="80489"/>
                  </a:lnTo>
                  <a:lnTo>
                    <a:pt x="30155" y="80213"/>
                  </a:lnTo>
                  <a:lnTo>
                    <a:pt x="30155" y="79936"/>
                  </a:lnTo>
                  <a:lnTo>
                    <a:pt x="29878" y="79936"/>
                  </a:lnTo>
                  <a:lnTo>
                    <a:pt x="29878" y="79660"/>
                  </a:lnTo>
                  <a:lnTo>
                    <a:pt x="29878" y="79384"/>
                  </a:lnTo>
                  <a:lnTo>
                    <a:pt x="29602" y="79384"/>
                  </a:lnTo>
                  <a:lnTo>
                    <a:pt x="29326" y="79384"/>
                  </a:lnTo>
                  <a:lnTo>
                    <a:pt x="29326" y="79107"/>
                  </a:lnTo>
                  <a:lnTo>
                    <a:pt x="29326" y="78831"/>
                  </a:lnTo>
                  <a:lnTo>
                    <a:pt x="29326" y="78554"/>
                  </a:lnTo>
                  <a:lnTo>
                    <a:pt x="29050" y="78554"/>
                  </a:lnTo>
                  <a:lnTo>
                    <a:pt x="28773" y="78554"/>
                  </a:lnTo>
                  <a:lnTo>
                    <a:pt x="28773" y="78278"/>
                  </a:lnTo>
                  <a:lnTo>
                    <a:pt x="28497" y="78278"/>
                  </a:lnTo>
                  <a:lnTo>
                    <a:pt x="28497" y="78554"/>
                  </a:lnTo>
                  <a:lnTo>
                    <a:pt x="28221" y="78554"/>
                  </a:lnTo>
                  <a:lnTo>
                    <a:pt x="28221" y="78831"/>
                  </a:lnTo>
                  <a:lnTo>
                    <a:pt x="28221" y="79107"/>
                  </a:lnTo>
                  <a:lnTo>
                    <a:pt x="28221" y="79384"/>
                  </a:lnTo>
                  <a:lnTo>
                    <a:pt x="28221" y="79660"/>
                  </a:lnTo>
                  <a:lnTo>
                    <a:pt x="27944" y="79660"/>
                  </a:lnTo>
                  <a:lnTo>
                    <a:pt x="27944" y="79936"/>
                  </a:lnTo>
                  <a:lnTo>
                    <a:pt x="27668" y="80213"/>
                  </a:lnTo>
                  <a:lnTo>
                    <a:pt x="27668" y="80489"/>
                  </a:lnTo>
                  <a:lnTo>
                    <a:pt x="27392" y="80489"/>
                  </a:lnTo>
                  <a:lnTo>
                    <a:pt x="27392" y="80766"/>
                  </a:lnTo>
                  <a:lnTo>
                    <a:pt x="27392" y="81042"/>
                  </a:lnTo>
                  <a:lnTo>
                    <a:pt x="27392" y="81319"/>
                  </a:lnTo>
                  <a:lnTo>
                    <a:pt x="27668" y="81319"/>
                  </a:lnTo>
                  <a:lnTo>
                    <a:pt x="27668" y="81595"/>
                  </a:lnTo>
                  <a:lnTo>
                    <a:pt x="27944" y="81595"/>
                  </a:lnTo>
                  <a:lnTo>
                    <a:pt x="27944" y="81872"/>
                  </a:lnTo>
                  <a:lnTo>
                    <a:pt x="27944" y="82148"/>
                  </a:lnTo>
                  <a:lnTo>
                    <a:pt x="27944" y="82425"/>
                  </a:lnTo>
                  <a:lnTo>
                    <a:pt x="27668" y="82425"/>
                  </a:lnTo>
                  <a:lnTo>
                    <a:pt x="27668" y="82148"/>
                  </a:lnTo>
                  <a:lnTo>
                    <a:pt x="27392" y="82148"/>
                  </a:lnTo>
                  <a:lnTo>
                    <a:pt x="27392" y="81872"/>
                  </a:lnTo>
                  <a:lnTo>
                    <a:pt x="27116" y="81595"/>
                  </a:lnTo>
                  <a:lnTo>
                    <a:pt x="27116" y="81319"/>
                  </a:lnTo>
                  <a:lnTo>
                    <a:pt x="26839" y="81319"/>
                  </a:lnTo>
                  <a:lnTo>
                    <a:pt x="26839" y="81042"/>
                  </a:lnTo>
                  <a:lnTo>
                    <a:pt x="26563" y="81042"/>
                  </a:lnTo>
                  <a:lnTo>
                    <a:pt x="26563" y="80766"/>
                  </a:lnTo>
                  <a:lnTo>
                    <a:pt x="26287" y="80766"/>
                  </a:lnTo>
                  <a:lnTo>
                    <a:pt x="26287" y="80489"/>
                  </a:lnTo>
                  <a:lnTo>
                    <a:pt x="26011" y="80489"/>
                  </a:lnTo>
                  <a:lnTo>
                    <a:pt x="26011" y="80213"/>
                  </a:lnTo>
                  <a:lnTo>
                    <a:pt x="25734" y="80213"/>
                  </a:lnTo>
                  <a:lnTo>
                    <a:pt x="25734" y="79936"/>
                  </a:lnTo>
                  <a:lnTo>
                    <a:pt x="25458" y="79936"/>
                  </a:lnTo>
                  <a:lnTo>
                    <a:pt x="25458" y="80213"/>
                  </a:lnTo>
                  <a:lnTo>
                    <a:pt x="25182" y="80213"/>
                  </a:lnTo>
                  <a:lnTo>
                    <a:pt x="25182" y="80489"/>
                  </a:lnTo>
                  <a:lnTo>
                    <a:pt x="25182" y="80766"/>
                  </a:lnTo>
                  <a:lnTo>
                    <a:pt x="24906" y="80766"/>
                  </a:lnTo>
                  <a:lnTo>
                    <a:pt x="24906" y="81042"/>
                  </a:lnTo>
                  <a:lnTo>
                    <a:pt x="24906" y="81319"/>
                  </a:lnTo>
                  <a:lnTo>
                    <a:pt x="24629" y="81319"/>
                  </a:lnTo>
                  <a:lnTo>
                    <a:pt x="24353" y="81319"/>
                  </a:lnTo>
                  <a:lnTo>
                    <a:pt x="24077" y="81319"/>
                  </a:lnTo>
                  <a:lnTo>
                    <a:pt x="23801" y="81319"/>
                  </a:lnTo>
                  <a:lnTo>
                    <a:pt x="23524" y="81319"/>
                  </a:lnTo>
                  <a:lnTo>
                    <a:pt x="23248" y="81319"/>
                  </a:lnTo>
                  <a:lnTo>
                    <a:pt x="22972" y="81319"/>
                  </a:lnTo>
                  <a:lnTo>
                    <a:pt x="22972" y="81042"/>
                  </a:lnTo>
                  <a:lnTo>
                    <a:pt x="22695" y="81042"/>
                  </a:lnTo>
                  <a:lnTo>
                    <a:pt x="22419" y="80766"/>
                  </a:lnTo>
                  <a:lnTo>
                    <a:pt x="22143" y="80489"/>
                  </a:lnTo>
                  <a:lnTo>
                    <a:pt x="22143" y="80213"/>
                  </a:lnTo>
                  <a:lnTo>
                    <a:pt x="21867" y="80213"/>
                  </a:lnTo>
                  <a:lnTo>
                    <a:pt x="21590" y="79936"/>
                  </a:lnTo>
                  <a:lnTo>
                    <a:pt x="21590" y="79660"/>
                  </a:lnTo>
                  <a:lnTo>
                    <a:pt x="21314" y="79660"/>
                  </a:lnTo>
                  <a:lnTo>
                    <a:pt x="21314" y="79384"/>
                  </a:lnTo>
                  <a:lnTo>
                    <a:pt x="21038" y="79107"/>
                  </a:lnTo>
                  <a:lnTo>
                    <a:pt x="21038" y="78831"/>
                  </a:lnTo>
                  <a:lnTo>
                    <a:pt x="20762" y="78831"/>
                  </a:lnTo>
                  <a:lnTo>
                    <a:pt x="20762" y="78554"/>
                  </a:lnTo>
                  <a:lnTo>
                    <a:pt x="20485" y="78554"/>
                  </a:lnTo>
                  <a:lnTo>
                    <a:pt x="20209" y="78554"/>
                  </a:lnTo>
                  <a:lnTo>
                    <a:pt x="19933" y="78554"/>
                  </a:lnTo>
                  <a:lnTo>
                    <a:pt x="19933" y="78831"/>
                  </a:lnTo>
                  <a:lnTo>
                    <a:pt x="19657" y="78831"/>
                  </a:lnTo>
                  <a:lnTo>
                    <a:pt x="19380" y="78831"/>
                  </a:lnTo>
                  <a:lnTo>
                    <a:pt x="19380" y="79107"/>
                  </a:lnTo>
                  <a:lnTo>
                    <a:pt x="19104" y="79107"/>
                  </a:lnTo>
                  <a:lnTo>
                    <a:pt x="18828" y="79107"/>
                  </a:lnTo>
                  <a:lnTo>
                    <a:pt x="18551" y="79107"/>
                  </a:lnTo>
                  <a:lnTo>
                    <a:pt x="18275" y="79107"/>
                  </a:lnTo>
                  <a:lnTo>
                    <a:pt x="17999" y="79107"/>
                  </a:lnTo>
                  <a:lnTo>
                    <a:pt x="17723" y="79107"/>
                  </a:lnTo>
                  <a:lnTo>
                    <a:pt x="17446" y="79107"/>
                  </a:lnTo>
                  <a:lnTo>
                    <a:pt x="17446" y="79384"/>
                  </a:lnTo>
                  <a:lnTo>
                    <a:pt x="17170" y="79384"/>
                  </a:lnTo>
                  <a:lnTo>
                    <a:pt x="16894" y="79384"/>
                  </a:lnTo>
                  <a:lnTo>
                    <a:pt x="16618" y="79384"/>
                  </a:lnTo>
                  <a:lnTo>
                    <a:pt x="16341" y="79384"/>
                  </a:lnTo>
                  <a:lnTo>
                    <a:pt x="16065" y="79384"/>
                  </a:lnTo>
                  <a:lnTo>
                    <a:pt x="15789" y="79384"/>
                  </a:lnTo>
                  <a:lnTo>
                    <a:pt x="15513" y="79384"/>
                  </a:lnTo>
                  <a:lnTo>
                    <a:pt x="15513" y="79107"/>
                  </a:lnTo>
                  <a:lnTo>
                    <a:pt x="15236" y="79107"/>
                  </a:lnTo>
                  <a:lnTo>
                    <a:pt x="14960" y="79107"/>
                  </a:lnTo>
                  <a:lnTo>
                    <a:pt x="14684" y="79107"/>
                  </a:lnTo>
                  <a:lnTo>
                    <a:pt x="14407" y="79107"/>
                  </a:lnTo>
                  <a:lnTo>
                    <a:pt x="14131" y="79107"/>
                  </a:lnTo>
                  <a:lnTo>
                    <a:pt x="13855" y="79107"/>
                  </a:lnTo>
                  <a:lnTo>
                    <a:pt x="13579" y="79107"/>
                  </a:lnTo>
                  <a:lnTo>
                    <a:pt x="13302" y="79107"/>
                  </a:lnTo>
                  <a:lnTo>
                    <a:pt x="13026" y="79107"/>
                  </a:lnTo>
                  <a:lnTo>
                    <a:pt x="13026" y="79384"/>
                  </a:lnTo>
                  <a:lnTo>
                    <a:pt x="13026" y="79660"/>
                  </a:lnTo>
                  <a:lnTo>
                    <a:pt x="13026" y="79936"/>
                  </a:lnTo>
                  <a:lnTo>
                    <a:pt x="13026" y="80213"/>
                  </a:lnTo>
                  <a:lnTo>
                    <a:pt x="13026" y="80489"/>
                  </a:lnTo>
                  <a:lnTo>
                    <a:pt x="13026" y="80766"/>
                  </a:lnTo>
                  <a:lnTo>
                    <a:pt x="13302" y="80766"/>
                  </a:lnTo>
                  <a:lnTo>
                    <a:pt x="13302" y="81042"/>
                  </a:lnTo>
                  <a:lnTo>
                    <a:pt x="13302" y="81319"/>
                  </a:lnTo>
                  <a:lnTo>
                    <a:pt x="13579" y="81319"/>
                  </a:lnTo>
                  <a:lnTo>
                    <a:pt x="13579" y="81595"/>
                  </a:lnTo>
                  <a:lnTo>
                    <a:pt x="13579" y="81872"/>
                  </a:lnTo>
                  <a:lnTo>
                    <a:pt x="13855" y="81872"/>
                  </a:lnTo>
                  <a:lnTo>
                    <a:pt x="13855" y="82148"/>
                  </a:lnTo>
                  <a:lnTo>
                    <a:pt x="13855" y="82425"/>
                  </a:lnTo>
                  <a:lnTo>
                    <a:pt x="13855" y="82701"/>
                  </a:lnTo>
                  <a:lnTo>
                    <a:pt x="13855" y="82978"/>
                  </a:lnTo>
                  <a:lnTo>
                    <a:pt x="13579" y="82978"/>
                  </a:lnTo>
                  <a:lnTo>
                    <a:pt x="13302" y="82978"/>
                  </a:lnTo>
                  <a:lnTo>
                    <a:pt x="13302" y="82701"/>
                  </a:lnTo>
                  <a:lnTo>
                    <a:pt x="13026" y="82701"/>
                  </a:lnTo>
                  <a:lnTo>
                    <a:pt x="12750" y="82701"/>
                  </a:lnTo>
                  <a:lnTo>
                    <a:pt x="12750" y="82425"/>
                  </a:lnTo>
                  <a:lnTo>
                    <a:pt x="12474" y="82425"/>
                  </a:lnTo>
                  <a:lnTo>
                    <a:pt x="12474" y="82148"/>
                  </a:lnTo>
                  <a:lnTo>
                    <a:pt x="12474" y="81872"/>
                  </a:lnTo>
                  <a:lnTo>
                    <a:pt x="12474" y="81595"/>
                  </a:lnTo>
                  <a:lnTo>
                    <a:pt x="12474" y="81319"/>
                  </a:lnTo>
                  <a:lnTo>
                    <a:pt x="12198" y="81042"/>
                  </a:lnTo>
                  <a:lnTo>
                    <a:pt x="12198" y="80766"/>
                  </a:lnTo>
                  <a:lnTo>
                    <a:pt x="11921" y="80766"/>
                  </a:lnTo>
                  <a:lnTo>
                    <a:pt x="11921" y="80489"/>
                  </a:lnTo>
                  <a:lnTo>
                    <a:pt x="11921" y="80213"/>
                  </a:lnTo>
                  <a:lnTo>
                    <a:pt x="11921" y="79936"/>
                  </a:lnTo>
                  <a:lnTo>
                    <a:pt x="11921" y="79660"/>
                  </a:lnTo>
                  <a:lnTo>
                    <a:pt x="11921" y="79384"/>
                  </a:lnTo>
                  <a:lnTo>
                    <a:pt x="11645" y="79384"/>
                  </a:lnTo>
                  <a:lnTo>
                    <a:pt x="11369" y="79384"/>
                  </a:lnTo>
                  <a:lnTo>
                    <a:pt x="11092" y="79384"/>
                  </a:lnTo>
                  <a:lnTo>
                    <a:pt x="11092" y="79107"/>
                  </a:lnTo>
                  <a:lnTo>
                    <a:pt x="10816" y="79107"/>
                  </a:lnTo>
                  <a:lnTo>
                    <a:pt x="10816" y="78831"/>
                  </a:lnTo>
                  <a:lnTo>
                    <a:pt x="10540" y="78831"/>
                  </a:lnTo>
                  <a:lnTo>
                    <a:pt x="10540" y="78554"/>
                  </a:lnTo>
                  <a:lnTo>
                    <a:pt x="10540" y="78278"/>
                  </a:lnTo>
                  <a:lnTo>
                    <a:pt x="10263" y="78001"/>
                  </a:lnTo>
                  <a:lnTo>
                    <a:pt x="10263" y="77725"/>
                  </a:lnTo>
                  <a:lnTo>
                    <a:pt x="10263" y="77448"/>
                  </a:lnTo>
                  <a:lnTo>
                    <a:pt x="9987" y="77448"/>
                  </a:lnTo>
                  <a:lnTo>
                    <a:pt x="9987" y="77172"/>
                  </a:lnTo>
                  <a:lnTo>
                    <a:pt x="9711" y="76895"/>
                  </a:lnTo>
                  <a:lnTo>
                    <a:pt x="9711" y="76619"/>
                  </a:lnTo>
                  <a:lnTo>
                    <a:pt x="9435" y="76619"/>
                  </a:lnTo>
                  <a:lnTo>
                    <a:pt x="9435" y="76342"/>
                  </a:lnTo>
                  <a:lnTo>
                    <a:pt x="9158" y="76066"/>
                  </a:lnTo>
                  <a:lnTo>
                    <a:pt x="9158" y="75789"/>
                  </a:lnTo>
                  <a:lnTo>
                    <a:pt x="8882" y="75789"/>
                  </a:lnTo>
                  <a:lnTo>
                    <a:pt x="8882" y="75513"/>
                  </a:lnTo>
                  <a:lnTo>
                    <a:pt x="8606" y="75513"/>
                  </a:lnTo>
                  <a:lnTo>
                    <a:pt x="8606" y="75237"/>
                  </a:lnTo>
                  <a:lnTo>
                    <a:pt x="8606" y="74960"/>
                  </a:lnTo>
                  <a:lnTo>
                    <a:pt x="8606" y="74684"/>
                  </a:lnTo>
                  <a:lnTo>
                    <a:pt x="8330" y="74684"/>
                  </a:lnTo>
                  <a:lnTo>
                    <a:pt x="8330" y="74407"/>
                  </a:lnTo>
                  <a:lnTo>
                    <a:pt x="8330" y="74131"/>
                  </a:lnTo>
                  <a:lnTo>
                    <a:pt x="8606" y="74131"/>
                  </a:lnTo>
                  <a:lnTo>
                    <a:pt x="8606" y="73854"/>
                  </a:lnTo>
                  <a:lnTo>
                    <a:pt x="8606" y="73578"/>
                  </a:lnTo>
                  <a:lnTo>
                    <a:pt x="8606" y="73301"/>
                  </a:lnTo>
                  <a:lnTo>
                    <a:pt x="8606" y="73025"/>
                  </a:lnTo>
                  <a:lnTo>
                    <a:pt x="8882" y="73025"/>
                  </a:lnTo>
                  <a:lnTo>
                    <a:pt x="8882" y="72748"/>
                  </a:lnTo>
                  <a:lnTo>
                    <a:pt x="8882" y="72472"/>
                  </a:lnTo>
                  <a:lnTo>
                    <a:pt x="9158" y="72472"/>
                  </a:lnTo>
                  <a:lnTo>
                    <a:pt x="9158" y="72196"/>
                  </a:lnTo>
                  <a:lnTo>
                    <a:pt x="9158" y="71919"/>
                  </a:lnTo>
                  <a:lnTo>
                    <a:pt x="9158" y="71642"/>
                  </a:lnTo>
                  <a:lnTo>
                    <a:pt x="9435" y="71642"/>
                  </a:lnTo>
                  <a:lnTo>
                    <a:pt x="9435" y="71366"/>
                  </a:lnTo>
                  <a:lnTo>
                    <a:pt x="9435" y="71090"/>
                  </a:lnTo>
                  <a:lnTo>
                    <a:pt x="9711" y="71090"/>
                  </a:lnTo>
                  <a:lnTo>
                    <a:pt x="9711" y="70813"/>
                  </a:lnTo>
                  <a:lnTo>
                    <a:pt x="9711" y="70537"/>
                  </a:lnTo>
                  <a:lnTo>
                    <a:pt x="9987" y="70537"/>
                  </a:lnTo>
                  <a:lnTo>
                    <a:pt x="9987" y="70260"/>
                  </a:lnTo>
                  <a:lnTo>
                    <a:pt x="10263" y="69984"/>
                  </a:lnTo>
                  <a:lnTo>
                    <a:pt x="10263" y="69707"/>
                  </a:lnTo>
                  <a:lnTo>
                    <a:pt x="10540" y="69707"/>
                  </a:lnTo>
                  <a:lnTo>
                    <a:pt x="10540" y="69431"/>
                  </a:lnTo>
                  <a:lnTo>
                    <a:pt x="10816" y="69431"/>
                  </a:lnTo>
                  <a:lnTo>
                    <a:pt x="10816" y="69155"/>
                  </a:lnTo>
                  <a:lnTo>
                    <a:pt x="11092" y="69155"/>
                  </a:lnTo>
                  <a:lnTo>
                    <a:pt x="11092" y="68878"/>
                  </a:lnTo>
                  <a:lnTo>
                    <a:pt x="11369" y="68878"/>
                  </a:lnTo>
                  <a:lnTo>
                    <a:pt x="11369" y="68601"/>
                  </a:lnTo>
                  <a:lnTo>
                    <a:pt x="11645" y="68325"/>
                  </a:lnTo>
                  <a:lnTo>
                    <a:pt x="11645" y="68049"/>
                  </a:lnTo>
                  <a:lnTo>
                    <a:pt x="11921" y="68049"/>
                  </a:lnTo>
                  <a:lnTo>
                    <a:pt x="11921" y="67772"/>
                  </a:lnTo>
                  <a:lnTo>
                    <a:pt x="12198" y="67772"/>
                  </a:lnTo>
                  <a:lnTo>
                    <a:pt x="12198" y="67495"/>
                  </a:lnTo>
                  <a:lnTo>
                    <a:pt x="12474" y="67495"/>
                  </a:lnTo>
                  <a:lnTo>
                    <a:pt x="12474" y="67219"/>
                  </a:lnTo>
                  <a:lnTo>
                    <a:pt x="12474" y="66943"/>
                  </a:lnTo>
                  <a:lnTo>
                    <a:pt x="12474" y="66666"/>
                  </a:lnTo>
                  <a:lnTo>
                    <a:pt x="12474" y="66390"/>
                  </a:lnTo>
                  <a:lnTo>
                    <a:pt x="12198" y="66390"/>
                  </a:lnTo>
                  <a:lnTo>
                    <a:pt x="12198" y="66113"/>
                  </a:lnTo>
                  <a:lnTo>
                    <a:pt x="12198" y="65837"/>
                  </a:lnTo>
                  <a:lnTo>
                    <a:pt x="11921" y="65837"/>
                  </a:lnTo>
                  <a:lnTo>
                    <a:pt x="11921" y="65560"/>
                  </a:lnTo>
                  <a:lnTo>
                    <a:pt x="11921" y="65284"/>
                  </a:lnTo>
                  <a:lnTo>
                    <a:pt x="11645" y="65284"/>
                  </a:lnTo>
                  <a:lnTo>
                    <a:pt x="11645" y="65008"/>
                  </a:lnTo>
                  <a:lnTo>
                    <a:pt x="11645" y="64731"/>
                  </a:lnTo>
                  <a:lnTo>
                    <a:pt x="11645" y="64454"/>
                  </a:lnTo>
                  <a:lnTo>
                    <a:pt x="11645" y="64178"/>
                  </a:lnTo>
                  <a:lnTo>
                    <a:pt x="11645" y="63902"/>
                  </a:lnTo>
                  <a:lnTo>
                    <a:pt x="11921" y="63625"/>
                  </a:lnTo>
                  <a:lnTo>
                    <a:pt x="11921" y="63349"/>
                  </a:lnTo>
                  <a:lnTo>
                    <a:pt x="12198" y="63349"/>
                  </a:lnTo>
                  <a:lnTo>
                    <a:pt x="12198" y="63072"/>
                  </a:lnTo>
                  <a:lnTo>
                    <a:pt x="12474" y="63072"/>
                  </a:lnTo>
                  <a:lnTo>
                    <a:pt x="12474" y="62796"/>
                  </a:lnTo>
                  <a:lnTo>
                    <a:pt x="12750" y="62796"/>
                  </a:lnTo>
                  <a:lnTo>
                    <a:pt x="12750" y="62519"/>
                  </a:lnTo>
                  <a:lnTo>
                    <a:pt x="13026" y="62519"/>
                  </a:lnTo>
                  <a:lnTo>
                    <a:pt x="13026" y="62243"/>
                  </a:lnTo>
                  <a:lnTo>
                    <a:pt x="13302" y="62243"/>
                  </a:lnTo>
                  <a:lnTo>
                    <a:pt x="13302" y="61966"/>
                  </a:lnTo>
                  <a:lnTo>
                    <a:pt x="13579" y="61966"/>
                  </a:lnTo>
                  <a:lnTo>
                    <a:pt x="13579" y="61690"/>
                  </a:lnTo>
                  <a:lnTo>
                    <a:pt x="13579" y="61413"/>
                  </a:lnTo>
                  <a:lnTo>
                    <a:pt x="13855" y="61413"/>
                  </a:lnTo>
                  <a:lnTo>
                    <a:pt x="13855" y="61137"/>
                  </a:lnTo>
                  <a:lnTo>
                    <a:pt x="13855" y="60861"/>
                  </a:lnTo>
                  <a:lnTo>
                    <a:pt x="13855" y="60584"/>
                  </a:lnTo>
                  <a:lnTo>
                    <a:pt x="13855" y="60307"/>
                  </a:lnTo>
                  <a:lnTo>
                    <a:pt x="13855" y="60031"/>
                  </a:lnTo>
                  <a:lnTo>
                    <a:pt x="13855" y="59755"/>
                  </a:lnTo>
                  <a:lnTo>
                    <a:pt x="13855" y="59478"/>
                  </a:lnTo>
                  <a:lnTo>
                    <a:pt x="13855" y="59202"/>
                  </a:lnTo>
                  <a:lnTo>
                    <a:pt x="13855" y="58925"/>
                  </a:lnTo>
                  <a:lnTo>
                    <a:pt x="13855" y="58649"/>
                  </a:lnTo>
                  <a:lnTo>
                    <a:pt x="13855" y="58372"/>
                  </a:lnTo>
                  <a:lnTo>
                    <a:pt x="13855" y="58096"/>
                  </a:lnTo>
                  <a:lnTo>
                    <a:pt x="13855" y="57819"/>
                  </a:lnTo>
                  <a:lnTo>
                    <a:pt x="13855" y="57543"/>
                  </a:lnTo>
                  <a:lnTo>
                    <a:pt x="13855" y="57266"/>
                  </a:lnTo>
                  <a:lnTo>
                    <a:pt x="13855" y="56990"/>
                  </a:lnTo>
                  <a:lnTo>
                    <a:pt x="13579" y="56714"/>
                  </a:lnTo>
                  <a:lnTo>
                    <a:pt x="13579" y="56437"/>
                  </a:lnTo>
                  <a:lnTo>
                    <a:pt x="13302" y="56437"/>
                  </a:lnTo>
                  <a:lnTo>
                    <a:pt x="13026" y="56161"/>
                  </a:lnTo>
                  <a:lnTo>
                    <a:pt x="13026" y="55884"/>
                  </a:lnTo>
                  <a:lnTo>
                    <a:pt x="13026" y="55608"/>
                  </a:lnTo>
                  <a:lnTo>
                    <a:pt x="12750" y="55608"/>
                  </a:lnTo>
                  <a:lnTo>
                    <a:pt x="12750" y="55331"/>
                  </a:lnTo>
                  <a:lnTo>
                    <a:pt x="12474" y="55331"/>
                  </a:lnTo>
                  <a:lnTo>
                    <a:pt x="12474" y="55055"/>
                  </a:lnTo>
                  <a:lnTo>
                    <a:pt x="12198" y="55055"/>
                  </a:lnTo>
                  <a:lnTo>
                    <a:pt x="11921" y="55055"/>
                  </a:lnTo>
                  <a:lnTo>
                    <a:pt x="11645" y="55055"/>
                  </a:lnTo>
                  <a:lnTo>
                    <a:pt x="11369" y="54778"/>
                  </a:lnTo>
                  <a:lnTo>
                    <a:pt x="11369" y="54502"/>
                  </a:lnTo>
                  <a:lnTo>
                    <a:pt x="11369" y="54225"/>
                  </a:lnTo>
                  <a:lnTo>
                    <a:pt x="11369" y="53949"/>
                  </a:lnTo>
                  <a:lnTo>
                    <a:pt x="11369" y="53672"/>
                  </a:lnTo>
                  <a:lnTo>
                    <a:pt x="11369" y="53396"/>
                  </a:lnTo>
                  <a:lnTo>
                    <a:pt x="11369" y="53119"/>
                  </a:lnTo>
                  <a:lnTo>
                    <a:pt x="11369" y="52843"/>
                  </a:lnTo>
                  <a:lnTo>
                    <a:pt x="11092" y="52843"/>
                  </a:lnTo>
                  <a:lnTo>
                    <a:pt x="11092" y="52567"/>
                  </a:lnTo>
                  <a:lnTo>
                    <a:pt x="10816" y="52567"/>
                  </a:lnTo>
                  <a:lnTo>
                    <a:pt x="10540" y="52843"/>
                  </a:lnTo>
                  <a:lnTo>
                    <a:pt x="10263" y="52567"/>
                  </a:lnTo>
                  <a:lnTo>
                    <a:pt x="9987" y="52567"/>
                  </a:lnTo>
                  <a:lnTo>
                    <a:pt x="9987" y="52290"/>
                  </a:lnTo>
                  <a:lnTo>
                    <a:pt x="9711" y="52290"/>
                  </a:lnTo>
                  <a:lnTo>
                    <a:pt x="9711" y="52014"/>
                  </a:lnTo>
                  <a:lnTo>
                    <a:pt x="9711" y="51737"/>
                  </a:lnTo>
                  <a:lnTo>
                    <a:pt x="9435" y="51737"/>
                  </a:lnTo>
                  <a:lnTo>
                    <a:pt x="9435" y="51461"/>
                  </a:lnTo>
                  <a:lnTo>
                    <a:pt x="9158" y="51461"/>
                  </a:lnTo>
                  <a:lnTo>
                    <a:pt x="9158" y="51184"/>
                  </a:lnTo>
                  <a:lnTo>
                    <a:pt x="8882" y="51184"/>
                  </a:lnTo>
                  <a:lnTo>
                    <a:pt x="8606" y="51184"/>
                  </a:lnTo>
                  <a:lnTo>
                    <a:pt x="8606" y="50908"/>
                  </a:lnTo>
                  <a:lnTo>
                    <a:pt x="8606" y="50631"/>
                  </a:lnTo>
                  <a:lnTo>
                    <a:pt x="8606" y="50355"/>
                  </a:lnTo>
                  <a:lnTo>
                    <a:pt x="8606" y="50078"/>
                  </a:lnTo>
                  <a:lnTo>
                    <a:pt x="8606" y="49802"/>
                  </a:lnTo>
                  <a:lnTo>
                    <a:pt x="8330" y="49802"/>
                  </a:lnTo>
                  <a:lnTo>
                    <a:pt x="8330" y="49525"/>
                  </a:lnTo>
                  <a:lnTo>
                    <a:pt x="8330" y="49249"/>
                  </a:lnTo>
                  <a:lnTo>
                    <a:pt x="8330" y="48973"/>
                  </a:lnTo>
                  <a:lnTo>
                    <a:pt x="8330" y="48696"/>
                  </a:lnTo>
                  <a:lnTo>
                    <a:pt x="8330" y="48420"/>
                  </a:lnTo>
                  <a:lnTo>
                    <a:pt x="8330" y="48143"/>
                  </a:lnTo>
                  <a:lnTo>
                    <a:pt x="8330" y="47867"/>
                  </a:lnTo>
                  <a:lnTo>
                    <a:pt x="8330" y="47590"/>
                  </a:lnTo>
                  <a:lnTo>
                    <a:pt x="8330" y="47314"/>
                  </a:lnTo>
                  <a:lnTo>
                    <a:pt x="8330" y="47037"/>
                  </a:lnTo>
                  <a:lnTo>
                    <a:pt x="8330" y="46761"/>
                  </a:lnTo>
                  <a:lnTo>
                    <a:pt x="8330" y="46484"/>
                  </a:lnTo>
                  <a:lnTo>
                    <a:pt x="8330" y="46208"/>
                  </a:lnTo>
                  <a:lnTo>
                    <a:pt x="8330" y="45932"/>
                  </a:lnTo>
                  <a:lnTo>
                    <a:pt x="8330" y="45655"/>
                  </a:lnTo>
                  <a:lnTo>
                    <a:pt x="8330" y="45378"/>
                  </a:lnTo>
                  <a:lnTo>
                    <a:pt x="8330" y="45102"/>
                  </a:lnTo>
                  <a:lnTo>
                    <a:pt x="8330" y="44826"/>
                  </a:lnTo>
                  <a:lnTo>
                    <a:pt x="8330" y="44549"/>
                  </a:lnTo>
                  <a:lnTo>
                    <a:pt x="8054" y="44549"/>
                  </a:lnTo>
                  <a:lnTo>
                    <a:pt x="8054" y="44273"/>
                  </a:lnTo>
                  <a:lnTo>
                    <a:pt x="8054" y="43996"/>
                  </a:lnTo>
                  <a:lnTo>
                    <a:pt x="8054" y="43720"/>
                  </a:lnTo>
                  <a:lnTo>
                    <a:pt x="8054" y="43443"/>
                  </a:lnTo>
                  <a:lnTo>
                    <a:pt x="8054" y="43167"/>
                  </a:lnTo>
                  <a:lnTo>
                    <a:pt x="8054" y="42890"/>
                  </a:lnTo>
                  <a:lnTo>
                    <a:pt x="8054" y="42614"/>
                  </a:lnTo>
                  <a:lnTo>
                    <a:pt x="8054" y="42337"/>
                  </a:lnTo>
                  <a:lnTo>
                    <a:pt x="7777" y="42061"/>
                  </a:lnTo>
                  <a:lnTo>
                    <a:pt x="7777" y="41785"/>
                  </a:lnTo>
                  <a:lnTo>
                    <a:pt x="7777" y="41508"/>
                  </a:lnTo>
                  <a:lnTo>
                    <a:pt x="7777" y="41231"/>
                  </a:lnTo>
                  <a:lnTo>
                    <a:pt x="7501" y="40955"/>
                  </a:lnTo>
                  <a:lnTo>
                    <a:pt x="7501" y="40679"/>
                  </a:lnTo>
                  <a:lnTo>
                    <a:pt x="7501" y="40402"/>
                  </a:lnTo>
                  <a:lnTo>
                    <a:pt x="7501" y="40126"/>
                  </a:lnTo>
                  <a:lnTo>
                    <a:pt x="7501" y="39849"/>
                  </a:lnTo>
                  <a:lnTo>
                    <a:pt x="7225" y="39849"/>
                  </a:lnTo>
                  <a:lnTo>
                    <a:pt x="7225" y="39573"/>
                  </a:lnTo>
                  <a:lnTo>
                    <a:pt x="7225" y="39296"/>
                  </a:lnTo>
                  <a:lnTo>
                    <a:pt x="7225" y="39020"/>
                  </a:lnTo>
                  <a:lnTo>
                    <a:pt x="7225" y="38744"/>
                  </a:lnTo>
                  <a:lnTo>
                    <a:pt x="7225" y="38467"/>
                  </a:lnTo>
                  <a:lnTo>
                    <a:pt x="6948" y="38467"/>
                  </a:lnTo>
                  <a:lnTo>
                    <a:pt x="6948" y="38190"/>
                  </a:lnTo>
                  <a:lnTo>
                    <a:pt x="6948" y="37914"/>
                  </a:lnTo>
                  <a:lnTo>
                    <a:pt x="6948" y="37638"/>
                  </a:lnTo>
                  <a:lnTo>
                    <a:pt x="6948" y="37361"/>
                  </a:lnTo>
                  <a:lnTo>
                    <a:pt x="6672" y="37361"/>
                  </a:lnTo>
                  <a:lnTo>
                    <a:pt x="6672" y="37084"/>
                  </a:lnTo>
                  <a:lnTo>
                    <a:pt x="6672" y="36808"/>
                  </a:lnTo>
                  <a:lnTo>
                    <a:pt x="6672" y="36532"/>
                  </a:lnTo>
                  <a:lnTo>
                    <a:pt x="6396" y="36532"/>
                  </a:lnTo>
                  <a:lnTo>
                    <a:pt x="6396" y="36255"/>
                  </a:lnTo>
                  <a:lnTo>
                    <a:pt x="6119" y="36255"/>
                  </a:lnTo>
                  <a:lnTo>
                    <a:pt x="6119" y="36532"/>
                  </a:lnTo>
                  <a:lnTo>
                    <a:pt x="5843" y="36532"/>
                  </a:lnTo>
                  <a:lnTo>
                    <a:pt x="5567" y="36255"/>
                  </a:lnTo>
                  <a:lnTo>
                    <a:pt x="5291" y="36255"/>
                  </a:lnTo>
                  <a:lnTo>
                    <a:pt x="5291" y="36532"/>
                  </a:lnTo>
                  <a:lnTo>
                    <a:pt x="5014" y="36532"/>
                  </a:lnTo>
                  <a:lnTo>
                    <a:pt x="5014" y="36808"/>
                  </a:lnTo>
                  <a:lnTo>
                    <a:pt x="5014" y="36532"/>
                  </a:lnTo>
                  <a:lnTo>
                    <a:pt x="4738" y="36532"/>
                  </a:lnTo>
                  <a:lnTo>
                    <a:pt x="4738" y="36255"/>
                  </a:lnTo>
                  <a:lnTo>
                    <a:pt x="4462" y="36255"/>
                  </a:lnTo>
                  <a:lnTo>
                    <a:pt x="4462" y="35979"/>
                  </a:lnTo>
                  <a:lnTo>
                    <a:pt x="4186" y="35979"/>
                  </a:lnTo>
                  <a:lnTo>
                    <a:pt x="3910" y="35979"/>
                  </a:lnTo>
                  <a:lnTo>
                    <a:pt x="3910" y="36255"/>
                  </a:lnTo>
                  <a:lnTo>
                    <a:pt x="3633" y="35979"/>
                  </a:lnTo>
                  <a:lnTo>
                    <a:pt x="3357" y="35979"/>
                  </a:lnTo>
                  <a:lnTo>
                    <a:pt x="3081" y="35979"/>
                  </a:lnTo>
                  <a:lnTo>
                    <a:pt x="3081" y="36255"/>
                  </a:lnTo>
                  <a:lnTo>
                    <a:pt x="2804" y="36255"/>
                  </a:lnTo>
                  <a:lnTo>
                    <a:pt x="2528" y="36255"/>
                  </a:lnTo>
                  <a:lnTo>
                    <a:pt x="2528" y="35979"/>
                  </a:lnTo>
                  <a:lnTo>
                    <a:pt x="2252" y="35979"/>
                  </a:lnTo>
                  <a:lnTo>
                    <a:pt x="2252" y="35702"/>
                  </a:lnTo>
                  <a:lnTo>
                    <a:pt x="2252" y="35426"/>
                  </a:lnTo>
                  <a:lnTo>
                    <a:pt x="2252" y="35426"/>
                  </a:lnTo>
                </a:path>
              </a:pathLst>
            </a:custGeom>
            <a:solidFill>
              <a:srgbClr val="F2F2F2"/>
            </a:solidFill>
            <a:ln w="14182" cap="rnd">
              <a:solidFill>
                <a:schemeClr val="bg1">
                  <a:lumMod val="50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C21339F-1BFC-14B5-9671-CB21ACF860CC}"/>
                </a:ext>
              </a:extLst>
            </p:cNvPr>
            <p:cNvSpPr/>
            <p:nvPr/>
          </p:nvSpPr>
          <p:spPr>
            <a:xfrm>
              <a:off x="3353020" y="3485209"/>
              <a:ext cx="595692" cy="484689"/>
            </a:xfrm>
            <a:custGeom>
              <a:avLst/>
              <a:gdLst>
                <a:gd name="connsiteX0" fmla="*/ 10540 w 127081"/>
                <a:gd name="connsiteY0" fmla="*/ 54502 h 103397"/>
                <a:gd name="connsiteX1" fmla="*/ 10540 w 127081"/>
                <a:gd name="connsiteY1" fmla="*/ 54226 h 103397"/>
                <a:gd name="connsiteX2" fmla="*/ 10263 w 127081"/>
                <a:gd name="connsiteY2" fmla="*/ 54226 h 103397"/>
                <a:gd name="connsiteX3" fmla="*/ 10263 w 127081"/>
                <a:gd name="connsiteY3" fmla="*/ 53949 h 103397"/>
                <a:gd name="connsiteX4" fmla="*/ 9987 w 127081"/>
                <a:gd name="connsiteY4" fmla="*/ 53673 h 103397"/>
                <a:gd name="connsiteX5" fmla="*/ 9987 w 127081"/>
                <a:gd name="connsiteY5" fmla="*/ 53396 h 103397"/>
                <a:gd name="connsiteX6" fmla="*/ 9711 w 127081"/>
                <a:gd name="connsiteY6" fmla="*/ 53120 h 103397"/>
                <a:gd name="connsiteX7" fmla="*/ 9711 w 127081"/>
                <a:gd name="connsiteY7" fmla="*/ 52843 h 103397"/>
                <a:gd name="connsiteX8" fmla="*/ 9987 w 127081"/>
                <a:gd name="connsiteY8" fmla="*/ 52290 h 103397"/>
                <a:gd name="connsiteX9" fmla="*/ 10263 w 127081"/>
                <a:gd name="connsiteY9" fmla="*/ 52014 h 103397"/>
                <a:gd name="connsiteX10" fmla="*/ 10263 w 127081"/>
                <a:gd name="connsiteY10" fmla="*/ 51738 h 103397"/>
                <a:gd name="connsiteX11" fmla="*/ 10540 w 127081"/>
                <a:gd name="connsiteY11" fmla="*/ 51461 h 103397"/>
                <a:gd name="connsiteX12" fmla="*/ 10816 w 127081"/>
                <a:gd name="connsiteY12" fmla="*/ 51184 h 103397"/>
                <a:gd name="connsiteX13" fmla="*/ 11092 w 127081"/>
                <a:gd name="connsiteY13" fmla="*/ 51184 h 103397"/>
                <a:gd name="connsiteX14" fmla="*/ 11645 w 127081"/>
                <a:gd name="connsiteY14" fmla="*/ 50908 h 103397"/>
                <a:gd name="connsiteX15" fmla="*/ 11921 w 127081"/>
                <a:gd name="connsiteY15" fmla="*/ 50632 h 103397"/>
                <a:gd name="connsiteX16" fmla="*/ 12197 w 127081"/>
                <a:gd name="connsiteY16" fmla="*/ 50355 h 103397"/>
                <a:gd name="connsiteX17" fmla="*/ 12474 w 127081"/>
                <a:gd name="connsiteY17" fmla="*/ 50079 h 103397"/>
                <a:gd name="connsiteX18" fmla="*/ 12750 w 127081"/>
                <a:gd name="connsiteY18" fmla="*/ 49802 h 103397"/>
                <a:gd name="connsiteX19" fmla="*/ 12750 w 127081"/>
                <a:gd name="connsiteY19" fmla="*/ 49249 h 103397"/>
                <a:gd name="connsiteX20" fmla="*/ 13026 w 127081"/>
                <a:gd name="connsiteY20" fmla="*/ 48696 h 103397"/>
                <a:gd name="connsiteX21" fmla="*/ 13302 w 127081"/>
                <a:gd name="connsiteY21" fmla="*/ 48420 h 103397"/>
                <a:gd name="connsiteX22" fmla="*/ 13302 w 127081"/>
                <a:gd name="connsiteY22" fmla="*/ 47867 h 103397"/>
                <a:gd name="connsiteX23" fmla="*/ 13579 w 127081"/>
                <a:gd name="connsiteY23" fmla="*/ 47591 h 103397"/>
                <a:gd name="connsiteX24" fmla="*/ 13579 w 127081"/>
                <a:gd name="connsiteY24" fmla="*/ 47314 h 103397"/>
                <a:gd name="connsiteX25" fmla="*/ 13855 w 127081"/>
                <a:gd name="connsiteY25" fmla="*/ 47314 h 103397"/>
                <a:gd name="connsiteX26" fmla="*/ 14131 w 127081"/>
                <a:gd name="connsiteY26" fmla="*/ 47037 h 103397"/>
                <a:gd name="connsiteX27" fmla="*/ 14407 w 127081"/>
                <a:gd name="connsiteY27" fmla="*/ 46761 h 103397"/>
                <a:gd name="connsiteX28" fmla="*/ 14684 w 127081"/>
                <a:gd name="connsiteY28" fmla="*/ 46485 h 103397"/>
                <a:gd name="connsiteX29" fmla="*/ 14684 w 127081"/>
                <a:gd name="connsiteY29" fmla="*/ 45932 h 103397"/>
                <a:gd name="connsiteX30" fmla="*/ 14960 w 127081"/>
                <a:gd name="connsiteY30" fmla="*/ 45655 h 103397"/>
                <a:gd name="connsiteX31" fmla="*/ 15236 w 127081"/>
                <a:gd name="connsiteY31" fmla="*/ 45379 h 103397"/>
                <a:gd name="connsiteX32" fmla="*/ 15513 w 127081"/>
                <a:gd name="connsiteY32" fmla="*/ 45102 h 103397"/>
                <a:gd name="connsiteX33" fmla="*/ 15789 w 127081"/>
                <a:gd name="connsiteY33" fmla="*/ 45102 h 103397"/>
                <a:gd name="connsiteX34" fmla="*/ 16065 w 127081"/>
                <a:gd name="connsiteY34" fmla="*/ 44826 h 103397"/>
                <a:gd name="connsiteX35" fmla="*/ 16341 w 127081"/>
                <a:gd name="connsiteY35" fmla="*/ 44273 h 103397"/>
                <a:gd name="connsiteX36" fmla="*/ 16894 w 127081"/>
                <a:gd name="connsiteY36" fmla="*/ 43720 h 103397"/>
                <a:gd name="connsiteX37" fmla="*/ 17170 w 127081"/>
                <a:gd name="connsiteY37" fmla="*/ 43720 h 103397"/>
                <a:gd name="connsiteX38" fmla="*/ 17446 w 127081"/>
                <a:gd name="connsiteY38" fmla="*/ 43720 h 103397"/>
                <a:gd name="connsiteX39" fmla="*/ 17722 w 127081"/>
                <a:gd name="connsiteY39" fmla="*/ 43720 h 103397"/>
                <a:gd name="connsiteX40" fmla="*/ 17999 w 127081"/>
                <a:gd name="connsiteY40" fmla="*/ 43444 h 103397"/>
                <a:gd name="connsiteX41" fmla="*/ 18275 w 127081"/>
                <a:gd name="connsiteY41" fmla="*/ 43167 h 103397"/>
                <a:gd name="connsiteX42" fmla="*/ 18551 w 127081"/>
                <a:gd name="connsiteY42" fmla="*/ 42890 h 103397"/>
                <a:gd name="connsiteX43" fmla="*/ 18551 w 127081"/>
                <a:gd name="connsiteY43" fmla="*/ 42614 h 103397"/>
                <a:gd name="connsiteX44" fmla="*/ 18828 w 127081"/>
                <a:gd name="connsiteY44" fmla="*/ 42338 h 103397"/>
                <a:gd name="connsiteX45" fmla="*/ 19104 w 127081"/>
                <a:gd name="connsiteY45" fmla="*/ 42061 h 103397"/>
                <a:gd name="connsiteX46" fmla="*/ 19104 w 127081"/>
                <a:gd name="connsiteY46" fmla="*/ 41785 h 103397"/>
                <a:gd name="connsiteX47" fmla="*/ 19380 w 127081"/>
                <a:gd name="connsiteY47" fmla="*/ 41232 h 103397"/>
                <a:gd name="connsiteX48" fmla="*/ 19380 w 127081"/>
                <a:gd name="connsiteY48" fmla="*/ 40955 h 103397"/>
                <a:gd name="connsiteX49" fmla="*/ 19380 w 127081"/>
                <a:gd name="connsiteY49" fmla="*/ 40679 h 103397"/>
                <a:gd name="connsiteX50" fmla="*/ 19657 w 127081"/>
                <a:gd name="connsiteY50" fmla="*/ 40126 h 103397"/>
                <a:gd name="connsiteX51" fmla="*/ 19657 w 127081"/>
                <a:gd name="connsiteY51" fmla="*/ 39849 h 103397"/>
                <a:gd name="connsiteX52" fmla="*/ 19657 w 127081"/>
                <a:gd name="connsiteY52" fmla="*/ 39573 h 103397"/>
                <a:gd name="connsiteX53" fmla="*/ 19657 w 127081"/>
                <a:gd name="connsiteY53" fmla="*/ 39297 h 103397"/>
                <a:gd name="connsiteX54" fmla="*/ 19933 w 127081"/>
                <a:gd name="connsiteY54" fmla="*/ 38744 h 103397"/>
                <a:gd name="connsiteX55" fmla="*/ 19933 w 127081"/>
                <a:gd name="connsiteY55" fmla="*/ 38467 h 103397"/>
                <a:gd name="connsiteX56" fmla="*/ 20485 w 127081"/>
                <a:gd name="connsiteY56" fmla="*/ 37914 h 103397"/>
                <a:gd name="connsiteX57" fmla="*/ 20485 w 127081"/>
                <a:gd name="connsiteY57" fmla="*/ 37361 h 103397"/>
                <a:gd name="connsiteX58" fmla="*/ 20762 w 127081"/>
                <a:gd name="connsiteY58" fmla="*/ 37085 h 103397"/>
                <a:gd name="connsiteX59" fmla="*/ 20762 w 127081"/>
                <a:gd name="connsiteY59" fmla="*/ 36532 h 103397"/>
                <a:gd name="connsiteX60" fmla="*/ 20762 w 127081"/>
                <a:gd name="connsiteY60" fmla="*/ 35979 h 103397"/>
                <a:gd name="connsiteX61" fmla="*/ 20762 w 127081"/>
                <a:gd name="connsiteY61" fmla="*/ 34044 h 103397"/>
                <a:gd name="connsiteX62" fmla="*/ 21038 w 127081"/>
                <a:gd name="connsiteY62" fmla="*/ 33767 h 103397"/>
                <a:gd name="connsiteX63" fmla="*/ 21314 w 127081"/>
                <a:gd name="connsiteY63" fmla="*/ 33767 h 103397"/>
                <a:gd name="connsiteX64" fmla="*/ 21590 w 127081"/>
                <a:gd name="connsiteY64" fmla="*/ 33767 h 103397"/>
                <a:gd name="connsiteX65" fmla="*/ 21590 w 127081"/>
                <a:gd name="connsiteY65" fmla="*/ 33491 h 103397"/>
                <a:gd name="connsiteX66" fmla="*/ 21866 w 127081"/>
                <a:gd name="connsiteY66" fmla="*/ 33214 h 103397"/>
                <a:gd name="connsiteX67" fmla="*/ 22143 w 127081"/>
                <a:gd name="connsiteY67" fmla="*/ 32938 h 103397"/>
                <a:gd name="connsiteX68" fmla="*/ 22419 w 127081"/>
                <a:gd name="connsiteY68" fmla="*/ 32661 h 103397"/>
                <a:gd name="connsiteX69" fmla="*/ 22419 w 127081"/>
                <a:gd name="connsiteY69" fmla="*/ 32109 h 103397"/>
                <a:gd name="connsiteX70" fmla="*/ 22695 w 127081"/>
                <a:gd name="connsiteY70" fmla="*/ 31556 h 103397"/>
                <a:gd name="connsiteX71" fmla="*/ 22695 w 127081"/>
                <a:gd name="connsiteY71" fmla="*/ 31003 h 103397"/>
                <a:gd name="connsiteX72" fmla="*/ 22972 w 127081"/>
                <a:gd name="connsiteY72" fmla="*/ 30173 h 103397"/>
                <a:gd name="connsiteX73" fmla="*/ 23248 w 127081"/>
                <a:gd name="connsiteY73" fmla="*/ 29897 h 103397"/>
                <a:gd name="connsiteX74" fmla="*/ 23248 w 127081"/>
                <a:gd name="connsiteY74" fmla="*/ 29344 h 103397"/>
                <a:gd name="connsiteX75" fmla="*/ 22972 w 127081"/>
                <a:gd name="connsiteY75" fmla="*/ 28791 h 103397"/>
                <a:gd name="connsiteX76" fmla="*/ 22972 w 127081"/>
                <a:gd name="connsiteY76" fmla="*/ 28515 h 103397"/>
                <a:gd name="connsiteX77" fmla="*/ 22972 w 127081"/>
                <a:gd name="connsiteY77" fmla="*/ 28238 h 103397"/>
                <a:gd name="connsiteX78" fmla="*/ 22695 w 127081"/>
                <a:gd name="connsiteY78" fmla="*/ 27685 h 103397"/>
                <a:gd name="connsiteX79" fmla="*/ 22695 w 127081"/>
                <a:gd name="connsiteY79" fmla="*/ 27409 h 103397"/>
                <a:gd name="connsiteX80" fmla="*/ 22419 w 127081"/>
                <a:gd name="connsiteY80" fmla="*/ 26856 h 103397"/>
                <a:gd name="connsiteX81" fmla="*/ 22419 w 127081"/>
                <a:gd name="connsiteY81" fmla="*/ 26579 h 103397"/>
                <a:gd name="connsiteX82" fmla="*/ 22419 w 127081"/>
                <a:gd name="connsiteY82" fmla="*/ 26303 h 103397"/>
                <a:gd name="connsiteX83" fmla="*/ 22695 w 127081"/>
                <a:gd name="connsiteY83" fmla="*/ 26026 h 103397"/>
                <a:gd name="connsiteX84" fmla="*/ 22972 w 127081"/>
                <a:gd name="connsiteY84" fmla="*/ 25750 h 103397"/>
                <a:gd name="connsiteX85" fmla="*/ 23248 w 127081"/>
                <a:gd name="connsiteY85" fmla="*/ 25473 h 103397"/>
                <a:gd name="connsiteX86" fmla="*/ 23248 w 127081"/>
                <a:gd name="connsiteY86" fmla="*/ 25197 h 103397"/>
                <a:gd name="connsiteX87" fmla="*/ 23248 w 127081"/>
                <a:gd name="connsiteY87" fmla="*/ 24920 h 103397"/>
                <a:gd name="connsiteX88" fmla="*/ 23248 w 127081"/>
                <a:gd name="connsiteY88" fmla="*/ 24368 h 103397"/>
                <a:gd name="connsiteX89" fmla="*/ 23248 w 127081"/>
                <a:gd name="connsiteY89" fmla="*/ 24091 h 103397"/>
                <a:gd name="connsiteX90" fmla="*/ 23248 w 127081"/>
                <a:gd name="connsiteY90" fmla="*/ 23538 h 103397"/>
                <a:gd name="connsiteX91" fmla="*/ 22972 w 127081"/>
                <a:gd name="connsiteY91" fmla="*/ 22985 h 103397"/>
                <a:gd name="connsiteX92" fmla="*/ 22695 w 127081"/>
                <a:gd name="connsiteY92" fmla="*/ 22432 h 103397"/>
                <a:gd name="connsiteX93" fmla="*/ 22419 w 127081"/>
                <a:gd name="connsiteY93" fmla="*/ 21879 h 103397"/>
                <a:gd name="connsiteX94" fmla="*/ 22419 w 127081"/>
                <a:gd name="connsiteY94" fmla="*/ 21603 h 103397"/>
                <a:gd name="connsiteX95" fmla="*/ 22419 w 127081"/>
                <a:gd name="connsiteY95" fmla="*/ 21050 h 103397"/>
                <a:gd name="connsiteX96" fmla="*/ 22419 w 127081"/>
                <a:gd name="connsiteY96" fmla="*/ 20773 h 103397"/>
                <a:gd name="connsiteX97" fmla="*/ 22419 w 127081"/>
                <a:gd name="connsiteY97" fmla="*/ 20221 h 103397"/>
                <a:gd name="connsiteX98" fmla="*/ 22143 w 127081"/>
                <a:gd name="connsiteY98" fmla="*/ 19668 h 103397"/>
                <a:gd name="connsiteX99" fmla="*/ 21866 w 127081"/>
                <a:gd name="connsiteY99" fmla="*/ 19115 h 103397"/>
                <a:gd name="connsiteX100" fmla="*/ 21866 w 127081"/>
                <a:gd name="connsiteY100" fmla="*/ 18562 h 103397"/>
                <a:gd name="connsiteX101" fmla="*/ 21866 w 127081"/>
                <a:gd name="connsiteY101" fmla="*/ 18285 h 103397"/>
                <a:gd name="connsiteX102" fmla="*/ 21590 w 127081"/>
                <a:gd name="connsiteY102" fmla="*/ 17732 h 103397"/>
                <a:gd name="connsiteX103" fmla="*/ 21590 w 127081"/>
                <a:gd name="connsiteY103" fmla="*/ 17180 h 103397"/>
                <a:gd name="connsiteX104" fmla="*/ 21590 w 127081"/>
                <a:gd name="connsiteY104" fmla="*/ 16626 h 103397"/>
                <a:gd name="connsiteX105" fmla="*/ 21866 w 127081"/>
                <a:gd name="connsiteY105" fmla="*/ 16350 h 103397"/>
                <a:gd name="connsiteX106" fmla="*/ 22143 w 127081"/>
                <a:gd name="connsiteY106" fmla="*/ 16350 h 103397"/>
                <a:gd name="connsiteX107" fmla="*/ 22972 w 127081"/>
                <a:gd name="connsiteY107" fmla="*/ 16074 h 103397"/>
                <a:gd name="connsiteX108" fmla="*/ 24077 w 127081"/>
                <a:gd name="connsiteY108" fmla="*/ 15797 h 103397"/>
                <a:gd name="connsiteX109" fmla="*/ 25182 w 127081"/>
                <a:gd name="connsiteY109" fmla="*/ 15797 h 103397"/>
                <a:gd name="connsiteX110" fmla="*/ 26010 w 127081"/>
                <a:gd name="connsiteY110" fmla="*/ 15797 h 103397"/>
                <a:gd name="connsiteX111" fmla="*/ 27116 w 127081"/>
                <a:gd name="connsiteY111" fmla="*/ 15797 h 103397"/>
                <a:gd name="connsiteX112" fmla="*/ 27944 w 127081"/>
                <a:gd name="connsiteY112" fmla="*/ 15797 h 103397"/>
                <a:gd name="connsiteX113" fmla="*/ 29050 w 127081"/>
                <a:gd name="connsiteY113" fmla="*/ 15797 h 103397"/>
                <a:gd name="connsiteX114" fmla="*/ 30154 w 127081"/>
                <a:gd name="connsiteY114" fmla="*/ 15797 h 103397"/>
                <a:gd name="connsiteX115" fmla="*/ 31260 w 127081"/>
                <a:gd name="connsiteY115" fmla="*/ 15521 h 103397"/>
                <a:gd name="connsiteX116" fmla="*/ 32088 w 127081"/>
                <a:gd name="connsiteY116" fmla="*/ 15521 h 103397"/>
                <a:gd name="connsiteX117" fmla="*/ 32641 w 127081"/>
                <a:gd name="connsiteY117" fmla="*/ 15244 h 103397"/>
                <a:gd name="connsiteX118" fmla="*/ 33194 w 127081"/>
                <a:gd name="connsiteY118" fmla="*/ 14691 h 103397"/>
                <a:gd name="connsiteX119" fmla="*/ 34022 w 127081"/>
                <a:gd name="connsiteY119" fmla="*/ 14139 h 103397"/>
                <a:gd name="connsiteX120" fmla="*/ 34575 w 127081"/>
                <a:gd name="connsiteY120" fmla="*/ 13585 h 103397"/>
                <a:gd name="connsiteX121" fmla="*/ 35127 w 127081"/>
                <a:gd name="connsiteY121" fmla="*/ 13033 h 103397"/>
                <a:gd name="connsiteX122" fmla="*/ 36232 w 127081"/>
                <a:gd name="connsiteY122" fmla="*/ 11374 h 103397"/>
                <a:gd name="connsiteX123" fmla="*/ 36509 w 127081"/>
                <a:gd name="connsiteY123" fmla="*/ 11374 h 103397"/>
                <a:gd name="connsiteX124" fmla="*/ 36509 w 127081"/>
                <a:gd name="connsiteY124" fmla="*/ 11097 h 103397"/>
                <a:gd name="connsiteX125" fmla="*/ 36509 w 127081"/>
                <a:gd name="connsiteY125" fmla="*/ 10821 h 103397"/>
                <a:gd name="connsiteX126" fmla="*/ 36509 w 127081"/>
                <a:gd name="connsiteY126" fmla="*/ 10544 h 103397"/>
                <a:gd name="connsiteX127" fmla="*/ 36509 w 127081"/>
                <a:gd name="connsiteY127" fmla="*/ 10268 h 103397"/>
                <a:gd name="connsiteX128" fmla="*/ 36785 w 127081"/>
                <a:gd name="connsiteY128" fmla="*/ 10268 h 103397"/>
                <a:gd name="connsiteX129" fmla="*/ 36785 w 127081"/>
                <a:gd name="connsiteY129" fmla="*/ 9992 h 103397"/>
                <a:gd name="connsiteX130" fmla="*/ 37061 w 127081"/>
                <a:gd name="connsiteY130" fmla="*/ 9992 h 103397"/>
                <a:gd name="connsiteX131" fmla="*/ 37061 w 127081"/>
                <a:gd name="connsiteY131" fmla="*/ 9715 h 103397"/>
                <a:gd name="connsiteX132" fmla="*/ 37338 w 127081"/>
                <a:gd name="connsiteY132" fmla="*/ 9715 h 103397"/>
                <a:gd name="connsiteX133" fmla="*/ 37614 w 127081"/>
                <a:gd name="connsiteY133" fmla="*/ 9715 h 103397"/>
                <a:gd name="connsiteX134" fmla="*/ 37614 w 127081"/>
                <a:gd name="connsiteY134" fmla="*/ 9438 h 103397"/>
                <a:gd name="connsiteX135" fmla="*/ 37890 w 127081"/>
                <a:gd name="connsiteY135" fmla="*/ 9438 h 103397"/>
                <a:gd name="connsiteX136" fmla="*/ 37890 w 127081"/>
                <a:gd name="connsiteY136" fmla="*/ 9162 h 103397"/>
                <a:gd name="connsiteX137" fmla="*/ 38166 w 127081"/>
                <a:gd name="connsiteY137" fmla="*/ 9162 h 103397"/>
                <a:gd name="connsiteX138" fmla="*/ 38166 w 127081"/>
                <a:gd name="connsiteY138" fmla="*/ 8886 h 103397"/>
                <a:gd name="connsiteX139" fmla="*/ 38166 w 127081"/>
                <a:gd name="connsiteY139" fmla="*/ 8609 h 103397"/>
                <a:gd name="connsiteX140" fmla="*/ 38442 w 127081"/>
                <a:gd name="connsiteY140" fmla="*/ 8609 h 103397"/>
                <a:gd name="connsiteX141" fmla="*/ 38442 w 127081"/>
                <a:gd name="connsiteY141" fmla="*/ 8333 h 103397"/>
                <a:gd name="connsiteX142" fmla="*/ 38442 w 127081"/>
                <a:gd name="connsiteY142" fmla="*/ 8056 h 103397"/>
                <a:gd name="connsiteX143" fmla="*/ 38719 w 127081"/>
                <a:gd name="connsiteY143" fmla="*/ 8056 h 103397"/>
                <a:gd name="connsiteX144" fmla="*/ 38719 w 127081"/>
                <a:gd name="connsiteY144" fmla="*/ 7780 h 103397"/>
                <a:gd name="connsiteX145" fmla="*/ 38719 w 127081"/>
                <a:gd name="connsiteY145" fmla="*/ 7503 h 103397"/>
                <a:gd name="connsiteX146" fmla="*/ 38995 w 127081"/>
                <a:gd name="connsiteY146" fmla="*/ 7503 h 103397"/>
                <a:gd name="connsiteX147" fmla="*/ 38995 w 127081"/>
                <a:gd name="connsiteY147" fmla="*/ 7227 h 103397"/>
                <a:gd name="connsiteX148" fmla="*/ 38995 w 127081"/>
                <a:gd name="connsiteY148" fmla="*/ 6950 h 103397"/>
                <a:gd name="connsiteX149" fmla="*/ 38995 w 127081"/>
                <a:gd name="connsiteY149" fmla="*/ 6674 h 103397"/>
                <a:gd name="connsiteX150" fmla="*/ 39271 w 127081"/>
                <a:gd name="connsiteY150" fmla="*/ 6397 h 103397"/>
                <a:gd name="connsiteX151" fmla="*/ 39547 w 127081"/>
                <a:gd name="connsiteY151" fmla="*/ 6121 h 103397"/>
                <a:gd name="connsiteX152" fmla="*/ 39547 w 127081"/>
                <a:gd name="connsiteY152" fmla="*/ 5845 h 103397"/>
                <a:gd name="connsiteX153" fmla="*/ 39547 w 127081"/>
                <a:gd name="connsiteY153" fmla="*/ 5568 h 103397"/>
                <a:gd name="connsiteX154" fmla="*/ 39547 w 127081"/>
                <a:gd name="connsiteY154" fmla="*/ 5292 h 103397"/>
                <a:gd name="connsiteX155" fmla="*/ 39824 w 127081"/>
                <a:gd name="connsiteY155" fmla="*/ 5292 h 103397"/>
                <a:gd name="connsiteX156" fmla="*/ 39824 w 127081"/>
                <a:gd name="connsiteY156" fmla="*/ 5015 h 103397"/>
                <a:gd name="connsiteX157" fmla="*/ 40100 w 127081"/>
                <a:gd name="connsiteY157" fmla="*/ 5015 h 103397"/>
                <a:gd name="connsiteX158" fmla="*/ 40376 w 127081"/>
                <a:gd name="connsiteY158" fmla="*/ 5015 h 103397"/>
                <a:gd name="connsiteX159" fmla="*/ 40653 w 127081"/>
                <a:gd name="connsiteY159" fmla="*/ 5015 h 103397"/>
                <a:gd name="connsiteX160" fmla="*/ 40653 w 127081"/>
                <a:gd name="connsiteY160" fmla="*/ 4739 h 103397"/>
                <a:gd name="connsiteX161" fmla="*/ 40929 w 127081"/>
                <a:gd name="connsiteY161" fmla="*/ 4739 h 103397"/>
                <a:gd name="connsiteX162" fmla="*/ 41205 w 127081"/>
                <a:gd name="connsiteY162" fmla="*/ 4739 h 103397"/>
                <a:gd name="connsiteX163" fmla="*/ 41482 w 127081"/>
                <a:gd name="connsiteY163" fmla="*/ 4739 h 103397"/>
                <a:gd name="connsiteX164" fmla="*/ 41758 w 127081"/>
                <a:gd name="connsiteY164" fmla="*/ 4462 h 103397"/>
                <a:gd name="connsiteX165" fmla="*/ 42034 w 127081"/>
                <a:gd name="connsiteY165" fmla="*/ 4462 h 103397"/>
                <a:gd name="connsiteX166" fmla="*/ 42310 w 127081"/>
                <a:gd name="connsiteY166" fmla="*/ 4462 h 103397"/>
                <a:gd name="connsiteX167" fmla="*/ 42586 w 127081"/>
                <a:gd name="connsiteY167" fmla="*/ 4462 h 103397"/>
                <a:gd name="connsiteX168" fmla="*/ 42863 w 127081"/>
                <a:gd name="connsiteY168" fmla="*/ 4462 h 103397"/>
                <a:gd name="connsiteX169" fmla="*/ 42863 w 127081"/>
                <a:gd name="connsiteY169" fmla="*/ 4739 h 103397"/>
                <a:gd name="connsiteX170" fmla="*/ 43139 w 127081"/>
                <a:gd name="connsiteY170" fmla="*/ 5015 h 103397"/>
                <a:gd name="connsiteX171" fmla="*/ 43415 w 127081"/>
                <a:gd name="connsiteY171" fmla="*/ 5292 h 103397"/>
                <a:gd name="connsiteX172" fmla="*/ 43691 w 127081"/>
                <a:gd name="connsiteY172" fmla="*/ 5568 h 103397"/>
                <a:gd name="connsiteX173" fmla="*/ 43968 w 127081"/>
                <a:gd name="connsiteY173" fmla="*/ 5568 h 103397"/>
                <a:gd name="connsiteX174" fmla="*/ 44244 w 127081"/>
                <a:gd name="connsiteY174" fmla="*/ 5568 h 103397"/>
                <a:gd name="connsiteX175" fmla="*/ 44520 w 127081"/>
                <a:gd name="connsiteY175" fmla="*/ 5568 h 103397"/>
                <a:gd name="connsiteX176" fmla="*/ 44520 w 127081"/>
                <a:gd name="connsiteY176" fmla="*/ 5292 h 103397"/>
                <a:gd name="connsiteX177" fmla="*/ 44797 w 127081"/>
                <a:gd name="connsiteY177" fmla="*/ 5292 h 103397"/>
                <a:gd name="connsiteX178" fmla="*/ 45073 w 127081"/>
                <a:gd name="connsiteY178" fmla="*/ 5292 h 103397"/>
                <a:gd name="connsiteX179" fmla="*/ 45349 w 127081"/>
                <a:gd name="connsiteY179" fmla="*/ 5015 h 103397"/>
                <a:gd name="connsiteX180" fmla="*/ 45626 w 127081"/>
                <a:gd name="connsiteY180" fmla="*/ 5015 h 103397"/>
                <a:gd name="connsiteX181" fmla="*/ 45902 w 127081"/>
                <a:gd name="connsiteY181" fmla="*/ 5015 h 103397"/>
                <a:gd name="connsiteX182" fmla="*/ 46178 w 127081"/>
                <a:gd name="connsiteY182" fmla="*/ 5015 h 103397"/>
                <a:gd name="connsiteX183" fmla="*/ 46454 w 127081"/>
                <a:gd name="connsiteY183" fmla="*/ 5015 h 103397"/>
                <a:gd name="connsiteX184" fmla="*/ 46454 w 127081"/>
                <a:gd name="connsiteY184" fmla="*/ 4739 h 103397"/>
                <a:gd name="connsiteX185" fmla="*/ 46730 w 127081"/>
                <a:gd name="connsiteY185" fmla="*/ 4739 h 103397"/>
                <a:gd name="connsiteX186" fmla="*/ 47007 w 127081"/>
                <a:gd name="connsiteY186" fmla="*/ 4739 h 103397"/>
                <a:gd name="connsiteX187" fmla="*/ 47283 w 127081"/>
                <a:gd name="connsiteY187" fmla="*/ 4739 h 103397"/>
                <a:gd name="connsiteX188" fmla="*/ 47559 w 127081"/>
                <a:gd name="connsiteY188" fmla="*/ 4739 h 103397"/>
                <a:gd name="connsiteX189" fmla="*/ 47835 w 127081"/>
                <a:gd name="connsiteY189" fmla="*/ 4739 h 103397"/>
                <a:gd name="connsiteX190" fmla="*/ 48112 w 127081"/>
                <a:gd name="connsiteY190" fmla="*/ 4739 h 103397"/>
                <a:gd name="connsiteX191" fmla="*/ 48388 w 127081"/>
                <a:gd name="connsiteY191" fmla="*/ 4739 h 103397"/>
                <a:gd name="connsiteX192" fmla="*/ 48664 w 127081"/>
                <a:gd name="connsiteY192" fmla="*/ 4739 h 103397"/>
                <a:gd name="connsiteX193" fmla="*/ 48664 w 127081"/>
                <a:gd name="connsiteY193" fmla="*/ 4462 h 103397"/>
                <a:gd name="connsiteX194" fmla="*/ 48941 w 127081"/>
                <a:gd name="connsiteY194" fmla="*/ 4462 h 103397"/>
                <a:gd name="connsiteX195" fmla="*/ 49217 w 127081"/>
                <a:gd name="connsiteY195" fmla="*/ 4462 h 103397"/>
                <a:gd name="connsiteX196" fmla="*/ 49217 w 127081"/>
                <a:gd name="connsiteY196" fmla="*/ 4186 h 103397"/>
                <a:gd name="connsiteX197" fmla="*/ 49493 w 127081"/>
                <a:gd name="connsiteY197" fmla="*/ 4186 h 103397"/>
                <a:gd name="connsiteX198" fmla="*/ 49769 w 127081"/>
                <a:gd name="connsiteY198" fmla="*/ 3909 h 103397"/>
                <a:gd name="connsiteX199" fmla="*/ 50046 w 127081"/>
                <a:gd name="connsiteY199" fmla="*/ 3633 h 103397"/>
                <a:gd name="connsiteX200" fmla="*/ 50046 w 127081"/>
                <a:gd name="connsiteY200" fmla="*/ 3356 h 103397"/>
                <a:gd name="connsiteX201" fmla="*/ 50322 w 127081"/>
                <a:gd name="connsiteY201" fmla="*/ 3356 h 103397"/>
                <a:gd name="connsiteX202" fmla="*/ 50322 w 127081"/>
                <a:gd name="connsiteY202" fmla="*/ 3080 h 103397"/>
                <a:gd name="connsiteX203" fmla="*/ 50598 w 127081"/>
                <a:gd name="connsiteY203" fmla="*/ 3080 h 103397"/>
                <a:gd name="connsiteX204" fmla="*/ 50874 w 127081"/>
                <a:gd name="connsiteY204" fmla="*/ 3080 h 103397"/>
                <a:gd name="connsiteX205" fmla="*/ 51151 w 127081"/>
                <a:gd name="connsiteY205" fmla="*/ 3080 h 103397"/>
                <a:gd name="connsiteX206" fmla="*/ 51427 w 127081"/>
                <a:gd name="connsiteY206" fmla="*/ 2803 h 103397"/>
                <a:gd name="connsiteX207" fmla="*/ 51427 w 127081"/>
                <a:gd name="connsiteY207" fmla="*/ 2527 h 103397"/>
                <a:gd name="connsiteX208" fmla="*/ 51703 w 127081"/>
                <a:gd name="connsiteY208" fmla="*/ 2527 h 103397"/>
                <a:gd name="connsiteX209" fmla="*/ 51703 w 127081"/>
                <a:gd name="connsiteY209" fmla="*/ 2250 h 103397"/>
                <a:gd name="connsiteX210" fmla="*/ 51979 w 127081"/>
                <a:gd name="connsiteY210" fmla="*/ 1974 h 103397"/>
                <a:gd name="connsiteX211" fmla="*/ 52256 w 127081"/>
                <a:gd name="connsiteY211" fmla="*/ 1974 h 103397"/>
                <a:gd name="connsiteX212" fmla="*/ 52532 w 127081"/>
                <a:gd name="connsiteY212" fmla="*/ 1974 h 103397"/>
                <a:gd name="connsiteX213" fmla="*/ 52532 w 127081"/>
                <a:gd name="connsiteY213" fmla="*/ 1698 h 103397"/>
                <a:gd name="connsiteX214" fmla="*/ 52808 w 127081"/>
                <a:gd name="connsiteY214" fmla="*/ 1698 h 103397"/>
                <a:gd name="connsiteX215" fmla="*/ 53085 w 127081"/>
                <a:gd name="connsiteY215" fmla="*/ 1698 h 103397"/>
                <a:gd name="connsiteX216" fmla="*/ 53085 w 127081"/>
                <a:gd name="connsiteY216" fmla="*/ 1421 h 103397"/>
                <a:gd name="connsiteX217" fmla="*/ 53361 w 127081"/>
                <a:gd name="connsiteY217" fmla="*/ 1421 h 103397"/>
                <a:gd name="connsiteX218" fmla="*/ 53361 w 127081"/>
                <a:gd name="connsiteY218" fmla="*/ 1145 h 103397"/>
                <a:gd name="connsiteX219" fmla="*/ 53637 w 127081"/>
                <a:gd name="connsiteY219" fmla="*/ 868 h 103397"/>
                <a:gd name="connsiteX220" fmla="*/ 53637 w 127081"/>
                <a:gd name="connsiteY220" fmla="*/ 592 h 103397"/>
                <a:gd name="connsiteX221" fmla="*/ 53913 w 127081"/>
                <a:gd name="connsiteY221" fmla="*/ 592 h 103397"/>
                <a:gd name="connsiteX222" fmla="*/ 53913 w 127081"/>
                <a:gd name="connsiteY222" fmla="*/ 315 h 103397"/>
                <a:gd name="connsiteX223" fmla="*/ 54190 w 127081"/>
                <a:gd name="connsiteY223" fmla="*/ 315 h 103397"/>
                <a:gd name="connsiteX224" fmla="*/ 54190 w 127081"/>
                <a:gd name="connsiteY224" fmla="*/ 39 h 103397"/>
                <a:gd name="connsiteX225" fmla="*/ 54466 w 127081"/>
                <a:gd name="connsiteY225" fmla="*/ 39 h 103397"/>
                <a:gd name="connsiteX226" fmla="*/ 54742 w 127081"/>
                <a:gd name="connsiteY226" fmla="*/ 39 h 103397"/>
                <a:gd name="connsiteX227" fmla="*/ 55018 w 127081"/>
                <a:gd name="connsiteY227" fmla="*/ 315 h 103397"/>
                <a:gd name="connsiteX228" fmla="*/ 55295 w 127081"/>
                <a:gd name="connsiteY228" fmla="*/ 592 h 103397"/>
                <a:gd name="connsiteX229" fmla="*/ 55295 w 127081"/>
                <a:gd name="connsiteY229" fmla="*/ 868 h 103397"/>
                <a:gd name="connsiteX230" fmla="*/ 55295 w 127081"/>
                <a:gd name="connsiteY230" fmla="*/ 1145 h 103397"/>
                <a:gd name="connsiteX231" fmla="*/ 55571 w 127081"/>
                <a:gd name="connsiteY231" fmla="*/ 1145 h 103397"/>
                <a:gd name="connsiteX232" fmla="*/ 55571 w 127081"/>
                <a:gd name="connsiteY232" fmla="*/ 1421 h 103397"/>
                <a:gd name="connsiteX233" fmla="*/ 55847 w 127081"/>
                <a:gd name="connsiteY233" fmla="*/ 1421 h 103397"/>
                <a:gd name="connsiteX234" fmla="*/ 55847 w 127081"/>
                <a:gd name="connsiteY234" fmla="*/ 1698 h 103397"/>
                <a:gd name="connsiteX235" fmla="*/ 56123 w 127081"/>
                <a:gd name="connsiteY235" fmla="*/ 1698 h 103397"/>
                <a:gd name="connsiteX236" fmla="*/ 56400 w 127081"/>
                <a:gd name="connsiteY236" fmla="*/ 1698 h 103397"/>
                <a:gd name="connsiteX237" fmla="*/ 56400 w 127081"/>
                <a:gd name="connsiteY237" fmla="*/ 1974 h 103397"/>
                <a:gd name="connsiteX238" fmla="*/ 56676 w 127081"/>
                <a:gd name="connsiteY238" fmla="*/ 1974 h 103397"/>
                <a:gd name="connsiteX239" fmla="*/ 56952 w 127081"/>
                <a:gd name="connsiteY239" fmla="*/ 1974 h 103397"/>
                <a:gd name="connsiteX240" fmla="*/ 57229 w 127081"/>
                <a:gd name="connsiteY240" fmla="*/ 2250 h 103397"/>
                <a:gd name="connsiteX241" fmla="*/ 57505 w 127081"/>
                <a:gd name="connsiteY241" fmla="*/ 2250 h 103397"/>
                <a:gd name="connsiteX242" fmla="*/ 57505 w 127081"/>
                <a:gd name="connsiteY242" fmla="*/ 2527 h 103397"/>
                <a:gd name="connsiteX243" fmla="*/ 57781 w 127081"/>
                <a:gd name="connsiteY243" fmla="*/ 2527 h 103397"/>
                <a:gd name="connsiteX244" fmla="*/ 58057 w 127081"/>
                <a:gd name="connsiteY244" fmla="*/ 2803 h 103397"/>
                <a:gd name="connsiteX245" fmla="*/ 58334 w 127081"/>
                <a:gd name="connsiteY245" fmla="*/ 2803 h 103397"/>
                <a:gd name="connsiteX246" fmla="*/ 58334 w 127081"/>
                <a:gd name="connsiteY246" fmla="*/ 3080 h 103397"/>
                <a:gd name="connsiteX247" fmla="*/ 58610 w 127081"/>
                <a:gd name="connsiteY247" fmla="*/ 3080 h 103397"/>
                <a:gd name="connsiteX248" fmla="*/ 58886 w 127081"/>
                <a:gd name="connsiteY248" fmla="*/ 3356 h 103397"/>
                <a:gd name="connsiteX249" fmla="*/ 59162 w 127081"/>
                <a:gd name="connsiteY249" fmla="*/ 3356 h 103397"/>
                <a:gd name="connsiteX250" fmla="*/ 59439 w 127081"/>
                <a:gd name="connsiteY250" fmla="*/ 3633 h 103397"/>
                <a:gd name="connsiteX251" fmla="*/ 59715 w 127081"/>
                <a:gd name="connsiteY251" fmla="*/ 3633 h 103397"/>
                <a:gd name="connsiteX252" fmla="*/ 59991 w 127081"/>
                <a:gd name="connsiteY252" fmla="*/ 3633 h 103397"/>
                <a:gd name="connsiteX253" fmla="*/ 60267 w 127081"/>
                <a:gd name="connsiteY253" fmla="*/ 3633 h 103397"/>
                <a:gd name="connsiteX254" fmla="*/ 60544 w 127081"/>
                <a:gd name="connsiteY254" fmla="*/ 3633 h 103397"/>
                <a:gd name="connsiteX255" fmla="*/ 60820 w 127081"/>
                <a:gd name="connsiteY255" fmla="*/ 3633 h 103397"/>
                <a:gd name="connsiteX256" fmla="*/ 60820 w 127081"/>
                <a:gd name="connsiteY256" fmla="*/ 3909 h 103397"/>
                <a:gd name="connsiteX257" fmla="*/ 61096 w 127081"/>
                <a:gd name="connsiteY257" fmla="*/ 4186 h 103397"/>
                <a:gd name="connsiteX258" fmla="*/ 61372 w 127081"/>
                <a:gd name="connsiteY258" fmla="*/ 4186 h 103397"/>
                <a:gd name="connsiteX259" fmla="*/ 61649 w 127081"/>
                <a:gd name="connsiteY259" fmla="*/ 4186 h 103397"/>
                <a:gd name="connsiteX260" fmla="*/ 61649 w 127081"/>
                <a:gd name="connsiteY260" fmla="*/ 4462 h 103397"/>
                <a:gd name="connsiteX261" fmla="*/ 61925 w 127081"/>
                <a:gd name="connsiteY261" fmla="*/ 4462 h 103397"/>
                <a:gd name="connsiteX262" fmla="*/ 62201 w 127081"/>
                <a:gd name="connsiteY262" fmla="*/ 4462 h 103397"/>
                <a:gd name="connsiteX263" fmla="*/ 62201 w 127081"/>
                <a:gd name="connsiteY263" fmla="*/ 4739 h 103397"/>
                <a:gd name="connsiteX264" fmla="*/ 62478 w 127081"/>
                <a:gd name="connsiteY264" fmla="*/ 5015 h 103397"/>
                <a:gd name="connsiteX265" fmla="*/ 62754 w 127081"/>
                <a:gd name="connsiteY265" fmla="*/ 5292 h 103397"/>
                <a:gd name="connsiteX266" fmla="*/ 63030 w 127081"/>
                <a:gd name="connsiteY266" fmla="*/ 5292 h 103397"/>
                <a:gd name="connsiteX267" fmla="*/ 63306 w 127081"/>
                <a:gd name="connsiteY267" fmla="*/ 5292 h 103397"/>
                <a:gd name="connsiteX268" fmla="*/ 63583 w 127081"/>
                <a:gd name="connsiteY268" fmla="*/ 5292 h 103397"/>
                <a:gd name="connsiteX269" fmla="*/ 63859 w 127081"/>
                <a:gd name="connsiteY269" fmla="*/ 5292 h 103397"/>
                <a:gd name="connsiteX270" fmla="*/ 63859 w 127081"/>
                <a:gd name="connsiteY270" fmla="*/ 5015 h 103397"/>
                <a:gd name="connsiteX271" fmla="*/ 64135 w 127081"/>
                <a:gd name="connsiteY271" fmla="*/ 5015 h 103397"/>
                <a:gd name="connsiteX272" fmla="*/ 64411 w 127081"/>
                <a:gd name="connsiteY272" fmla="*/ 5015 h 103397"/>
                <a:gd name="connsiteX273" fmla="*/ 64688 w 127081"/>
                <a:gd name="connsiteY273" fmla="*/ 5015 h 103397"/>
                <a:gd name="connsiteX274" fmla="*/ 64688 w 127081"/>
                <a:gd name="connsiteY274" fmla="*/ 4739 h 103397"/>
                <a:gd name="connsiteX275" fmla="*/ 64964 w 127081"/>
                <a:gd name="connsiteY275" fmla="*/ 4739 h 103397"/>
                <a:gd name="connsiteX276" fmla="*/ 65240 w 127081"/>
                <a:gd name="connsiteY276" fmla="*/ 4739 h 103397"/>
                <a:gd name="connsiteX277" fmla="*/ 65516 w 127081"/>
                <a:gd name="connsiteY277" fmla="*/ 4739 h 103397"/>
                <a:gd name="connsiteX278" fmla="*/ 65793 w 127081"/>
                <a:gd name="connsiteY278" fmla="*/ 4739 h 103397"/>
                <a:gd name="connsiteX279" fmla="*/ 66069 w 127081"/>
                <a:gd name="connsiteY279" fmla="*/ 4739 h 103397"/>
                <a:gd name="connsiteX280" fmla="*/ 66069 w 127081"/>
                <a:gd name="connsiteY280" fmla="*/ 5015 h 103397"/>
                <a:gd name="connsiteX281" fmla="*/ 66345 w 127081"/>
                <a:gd name="connsiteY281" fmla="*/ 5015 h 103397"/>
                <a:gd name="connsiteX282" fmla="*/ 66622 w 127081"/>
                <a:gd name="connsiteY282" fmla="*/ 5015 h 103397"/>
                <a:gd name="connsiteX283" fmla="*/ 66622 w 127081"/>
                <a:gd name="connsiteY283" fmla="*/ 5292 h 103397"/>
                <a:gd name="connsiteX284" fmla="*/ 66622 w 127081"/>
                <a:gd name="connsiteY284" fmla="*/ 5568 h 103397"/>
                <a:gd name="connsiteX285" fmla="*/ 66898 w 127081"/>
                <a:gd name="connsiteY285" fmla="*/ 5568 h 103397"/>
                <a:gd name="connsiteX286" fmla="*/ 66898 w 127081"/>
                <a:gd name="connsiteY286" fmla="*/ 5845 h 103397"/>
                <a:gd name="connsiteX287" fmla="*/ 66898 w 127081"/>
                <a:gd name="connsiteY287" fmla="*/ 6121 h 103397"/>
                <a:gd name="connsiteX288" fmla="*/ 66622 w 127081"/>
                <a:gd name="connsiteY288" fmla="*/ 6121 h 103397"/>
                <a:gd name="connsiteX289" fmla="*/ 66622 w 127081"/>
                <a:gd name="connsiteY289" fmla="*/ 6397 h 103397"/>
                <a:gd name="connsiteX290" fmla="*/ 66622 w 127081"/>
                <a:gd name="connsiteY290" fmla="*/ 6674 h 103397"/>
                <a:gd name="connsiteX291" fmla="*/ 66622 w 127081"/>
                <a:gd name="connsiteY291" fmla="*/ 6950 h 103397"/>
                <a:gd name="connsiteX292" fmla="*/ 66898 w 127081"/>
                <a:gd name="connsiteY292" fmla="*/ 6950 h 103397"/>
                <a:gd name="connsiteX293" fmla="*/ 66898 w 127081"/>
                <a:gd name="connsiteY293" fmla="*/ 7227 h 103397"/>
                <a:gd name="connsiteX294" fmla="*/ 66898 w 127081"/>
                <a:gd name="connsiteY294" fmla="*/ 7503 h 103397"/>
                <a:gd name="connsiteX295" fmla="*/ 67174 w 127081"/>
                <a:gd name="connsiteY295" fmla="*/ 7503 h 103397"/>
                <a:gd name="connsiteX296" fmla="*/ 67174 w 127081"/>
                <a:gd name="connsiteY296" fmla="*/ 7780 h 103397"/>
                <a:gd name="connsiteX297" fmla="*/ 66898 w 127081"/>
                <a:gd name="connsiteY297" fmla="*/ 8056 h 103397"/>
                <a:gd name="connsiteX298" fmla="*/ 66898 w 127081"/>
                <a:gd name="connsiteY298" fmla="*/ 8333 h 103397"/>
                <a:gd name="connsiteX299" fmla="*/ 66898 w 127081"/>
                <a:gd name="connsiteY299" fmla="*/ 8609 h 103397"/>
                <a:gd name="connsiteX300" fmla="*/ 66898 w 127081"/>
                <a:gd name="connsiteY300" fmla="*/ 8886 h 103397"/>
                <a:gd name="connsiteX301" fmla="*/ 67174 w 127081"/>
                <a:gd name="connsiteY301" fmla="*/ 8886 h 103397"/>
                <a:gd name="connsiteX302" fmla="*/ 67174 w 127081"/>
                <a:gd name="connsiteY302" fmla="*/ 9162 h 103397"/>
                <a:gd name="connsiteX303" fmla="*/ 67450 w 127081"/>
                <a:gd name="connsiteY303" fmla="*/ 9162 h 103397"/>
                <a:gd name="connsiteX304" fmla="*/ 67450 w 127081"/>
                <a:gd name="connsiteY304" fmla="*/ 9438 h 103397"/>
                <a:gd name="connsiteX305" fmla="*/ 67450 w 127081"/>
                <a:gd name="connsiteY305" fmla="*/ 9715 h 103397"/>
                <a:gd name="connsiteX306" fmla="*/ 67450 w 127081"/>
                <a:gd name="connsiteY306" fmla="*/ 9992 h 103397"/>
                <a:gd name="connsiteX307" fmla="*/ 67450 w 127081"/>
                <a:gd name="connsiteY307" fmla="*/ 10268 h 103397"/>
                <a:gd name="connsiteX308" fmla="*/ 67727 w 127081"/>
                <a:gd name="connsiteY308" fmla="*/ 10268 h 103397"/>
                <a:gd name="connsiteX309" fmla="*/ 68003 w 127081"/>
                <a:gd name="connsiteY309" fmla="*/ 10268 h 103397"/>
                <a:gd name="connsiteX310" fmla="*/ 68279 w 127081"/>
                <a:gd name="connsiteY310" fmla="*/ 10268 h 103397"/>
                <a:gd name="connsiteX311" fmla="*/ 68555 w 127081"/>
                <a:gd name="connsiteY311" fmla="*/ 10268 h 103397"/>
                <a:gd name="connsiteX312" fmla="*/ 68555 w 127081"/>
                <a:gd name="connsiteY312" fmla="*/ 10544 h 103397"/>
                <a:gd name="connsiteX313" fmla="*/ 68832 w 127081"/>
                <a:gd name="connsiteY313" fmla="*/ 10544 h 103397"/>
                <a:gd name="connsiteX314" fmla="*/ 68832 w 127081"/>
                <a:gd name="connsiteY314" fmla="*/ 10821 h 103397"/>
                <a:gd name="connsiteX315" fmla="*/ 68832 w 127081"/>
                <a:gd name="connsiteY315" fmla="*/ 11097 h 103397"/>
                <a:gd name="connsiteX316" fmla="*/ 68555 w 127081"/>
                <a:gd name="connsiteY316" fmla="*/ 11650 h 103397"/>
                <a:gd name="connsiteX317" fmla="*/ 68555 w 127081"/>
                <a:gd name="connsiteY317" fmla="*/ 11927 h 103397"/>
                <a:gd name="connsiteX318" fmla="*/ 68555 w 127081"/>
                <a:gd name="connsiteY318" fmla="*/ 12203 h 103397"/>
                <a:gd name="connsiteX319" fmla="*/ 68279 w 127081"/>
                <a:gd name="connsiteY319" fmla="*/ 12203 h 103397"/>
                <a:gd name="connsiteX320" fmla="*/ 68279 w 127081"/>
                <a:gd name="connsiteY320" fmla="*/ 12479 h 103397"/>
                <a:gd name="connsiteX321" fmla="*/ 68279 w 127081"/>
                <a:gd name="connsiteY321" fmla="*/ 12756 h 103397"/>
                <a:gd name="connsiteX322" fmla="*/ 68003 w 127081"/>
                <a:gd name="connsiteY322" fmla="*/ 12756 h 103397"/>
                <a:gd name="connsiteX323" fmla="*/ 68003 w 127081"/>
                <a:gd name="connsiteY323" fmla="*/ 13033 h 103397"/>
                <a:gd name="connsiteX324" fmla="*/ 68003 w 127081"/>
                <a:gd name="connsiteY324" fmla="*/ 13309 h 103397"/>
                <a:gd name="connsiteX325" fmla="*/ 68279 w 127081"/>
                <a:gd name="connsiteY325" fmla="*/ 13309 h 103397"/>
                <a:gd name="connsiteX326" fmla="*/ 68279 w 127081"/>
                <a:gd name="connsiteY326" fmla="*/ 13585 h 103397"/>
                <a:gd name="connsiteX327" fmla="*/ 68279 w 127081"/>
                <a:gd name="connsiteY327" fmla="*/ 13862 h 103397"/>
                <a:gd name="connsiteX328" fmla="*/ 68555 w 127081"/>
                <a:gd name="connsiteY328" fmla="*/ 13862 h 103397"/>
                <a:gd name="connsiteX329" fmla="*/ 68555 w 127081"/>
                <a:gd name="connsiteY329" fmla="*/ 14139 h 103397"/>
                <a:gd name="connsiteX330" fmla="*/ 68555 w 127081"/>
                <a:gd name="connsiteY330" fmla="*/ 14415 h 103397"/>
                <a:gd name="connsiteX331" fmla="*/ 68832 w 127081"/>
                <a:gd name="connsiteY331" fmla="*/ 14415 h 103397"/>
                <a:gd name="connsiteX332" fmla="*/ 68832 w 127081"/>
                <a:gd name="connsiteY332" fmla="*/ 14691 h 103397"/>
                <a:gd name="connsiteX333" fmla="*/ 68832 w 127081"/>
                <a:gd name="connsiteY333" fmla="*/ 14968 h 103397"/>
                <a:gd name="connsiteX334" fmla="*/ 68832 w 127081"/>
                <a:gd name="connsiteY334" fmla="*/ 15244 h 103397"/>
                <a:gd name="connsiteX335" fmla="*/ 68832 w 127081"/>
                <a:gd name="connsiteY335" fmla="*/ 15521 h 103397"/>
                <a:gd name="connsiteX336" fmla="*/ 68832 w 127081"/>
                <a:gd name="connsiteY336" fmla="*/ 15797 h 103397"/>
                <a:gd name="connsiteX337" fmla="*/ 69108 w 127081"/>
                <a:gd name="connsiteY337" fmla="*/ 16074 h 103397"/>
                <a:gd name="connsiteX338" fmla="*/ 69108 w 127081"/>
                <a:gd name="connsiteY338" fmla="*/ 16350 h 103397"/>
                <a:gd name="connsiteX339" fmla="*/ 68832 w 127081"/>
                <a:gd name="connsiteY339" fmla="*/ 16350 h 103397"/>
                <a:gd name="connsiteX340" fmla="*/ 68555 w 127081"/>
                <a:gd name="connsiteY340" fmla="*/ 16350 h 103397"/>
                <a:gd name="connsiteX341" fmla="*/ 68279 w 127081"/>
                <a:gd name="connsiteY341" fmla="*/ 16350 h 103397"/>
                <a:gd name="connsiteX342" fmla="*/ 68003 w 127081"/>
                <a:gd name="connsiteY342" fmla="*/ 16350 h 103397"/>
                <a:gd name="connsiteX343" fmla="*/ 67727 w 127081"/>
                <a:gd name="connsiteY343" fmla="*/ 16350 h 103397"/>
                <a:gd name="connsiteX344" fmla="*/ 67727 w 127081"/>
                <a:gd name="connsiteY344" fmla="*/ 16626 h 103397"/>
                <a:gd name="connsiteX345" fmla="*/ 67727 w 127081"/>
                <a:gd name="connsiteY345" fmla="*/ 16903 h 103397"/>
                <a:gd name="connsiteX346" fmla="*/ 67727 w 127081"/>
                <a:gd name="connsiteY346" fmla="*/ 17180 h 103397"/>
                <a:gd name="connsiteX347" fmla="*/ 67727 w 127081"/>
                <a:gd name="connsiteY347" fmla="*/ 17456 h 103397"/>
                <a:gd name="connsiteX348" fmla="*/ 68003 w 127081"/>
                <a:gd name="connsiteY348" fmla="*/ 17732 h 103397"/>
                <a:gd name="connsiteX349" fmla="*/ 68003 w 127081"/>
                <a:gd name="connsiteY349" fmla="*/ 18009 h 103397"/>
                <a:gd name="connsiteX350" fmla="*/ 68003 w 127081"/>
                <a:gd name="connsiteY350" fmla="*/ 18285 h 103397"/>
                <a:gd name="connsiteX351" fmla="*/ 68279 w 127081"/>
                <a:gd name="connsiteY351" fmla="*/ 18285 h 103397"/>
                <a:gd name="connsiteX352" fmla="*/ 68279 w 127081"/>
                <a:gd name="connsiteY352" fmla="*/ 18562 h 103397"/>
                <a:gd name="connsiteX353" fmla="*/ 68279 w 127081"/>
                <a:gd name="connsiteY353" fmla="*/ 18838 h 103397"/>
                <a:gd name="connsiteX354" fmla="*/ 68279 w 127081"/>
                <a:gd name="connsiteY354" fmla="*/ 19115 h 103397"/>
                <a:gd name="connsiteX355" fmla="*/ 68555 w 127081"/>
                <a:gd name="connsiteY355" fmla="*/ 19115 h 103397"/>
                <a:gd name="connsiteX356" fmla="*/ 68555 w 127081"/>
                <a:gd name="connsiteY356" fmla="*/ 19391 h 103397"/>
                <a:gd name="connsiteX357" fmla="*/ 68555 w 127081"/>
                <a:gd name="connsiteY357" fmla="*/ 19668 h 103397"/>
                <a:gd name="connsiteX358" fmla="*/ 68555 w 127081"/>
                <a:gd name="connsiteY358" fmla="*/ 19944 h 103397"/>
                <a:gd name="connsiteX359" fmla="*/ 68832 w 127081"/>
                <a:gd name="connsiteY359" fmla="*/ 19944 h 103397"/>
                <a:gd name="connsiteX360" fmla="*/ 68832 w 127081"/>
                <a:gd name="connsiteY360" fmla="*/ 20221 h 103397"/>
                <a:gd name="connsiteX361" fmla="*/ 68832 w 127081"/>
                <a:gd name="connsiteY361" fmla="*/ 20497 h 103397"/>
                <a:gd name="connsiteX362" fmla="*/ 68832 w 127081"/>
                <a:gd name="connsiteY362" fmla="*/ 20773 h 103397"/>
                <a:gd name="connsiteX363" fmla="*/ 69108 w 127081"/>
                <a:gd name="connsiteY363" fmla="*/ 21050 h 103397"/>
                <a:gd name="connsiteX364" fmla="*/ 69108 w 127081"/>
                <a:gd name="connsiteY364" fmla="*/ 21327 h 103397"/>
                <a:gd name="connsiteX365" fmla="*/ 69108 w 127081"/>
                <a:gd name="connsiteY365" fmla="*/ 21603 h 103397"/>
                <a:gd name="connsiteX366" fmla="*/ 69108 w 127081"/>
                <a:gd name="connsiteY366" fmla="*/ 21879 h 103397"/>
                <a:gd name="connsiteX367" fmla="*/ 69108 w 127081"/>
                <a:gd name="connsiteY367" fmla="*/ 22156 h 103397"/>
                <a:gd name="connsiteX368" fmla="*/ 69108 w 127081"/>
                <a:gd name="connsiteY368" fmla="*/ 22432 h 103397"/>
                <a:gd name="connsiteX369" fmla="*/ 69384 w 127081"/>
                <a:gd name="connsiteY369" fmla="*/ 22432 h 103397"/>
                <a:gd name="connsiteX370" fmla="*/ 69660 w 127081"/>
                <a:gd name="connsiteY370" fmla="*/ 22432 h 103397"/>
                <a:gd name="connsiteX371" fmla="*/ 69660 w 127081"/>
                <a:gd name="connsiteY371" fmla="*/ 22709 h 103397"/>
                <a:gd name="connsiteX372" fmla="*/ 69937 w 127081"/>
                <a:gd name="connsiteY372" fmla="*/ 22709 h 103397"/>
                <a:gd name="connsiteX373" fmla="*/ 69937 w 127081"/>
                <a:gd name="connsiteY373" fmla="*/ 22432 h 103397"/>
                <a:gd name="connsiteX374" fmla="*/ 70213 w 127081"/>
                <a:gd name="connsiteY374" fmla="*/ 22432 h 103397"/>
                <a:gd name="connsiteX375" fmla="*/ 70213 w 127081"/>
                <a:gd name="connsiteY375" fmla="*/ 22709 h 103397"/>
                <a:gd name="connsiteX376" fmla="*/ 70489 w 127081"/>
                <a:gd name="connsiteY376" fmla="*/ 22709 h 103397"/>
                <a:gd name="connsiteX377" fmla="*/ 70489 w 127081"/>
                <a:gd name="connsiteY377" fmla="*/ 22985 h 103397"/>
                <a:gd name="connsiteX378" fmla="*/ 70766 w 127081"/>
                <a:gd name="connsiteY378" fmla="*/ 22985 h 103397"/>
                <a:gd name="connsiteX379" fmla="*/ 70766 w 127081"/>
                <a:gd name="connsiteY379" fmla="*/ 23262 h 103397"/>
                <a:gd name="connsiteX380" fmla="*/ 71042 w 127081"/>
                <a:gd name="connsiteY380" fmla="*/ 23262 h 103397"/>
                <a:gd name="connsiteX381" fmla="*/ 71042 w 127081"/>
                <a:gd name="connsiteY381" fmla="*/ 23538 h 103397"/>
                <a:gd name="connsiteX382" fmla="*/ 71318 w 127081"/>
                <a:gd name="connsiteY382" fmla="*/ 23538 h 103397"/>
                <a:gd name="connsiteX383" fmla="*/ 71594 w 127081"/>
                <a:gd name="connsiteY383" fmla="*/ 23538 h 103397"/>
                <a:gd name="connsiteX384" fmla="*/ 71871 w 127081"/>
                <a:gd name="connsiteY384" fmla="*/ 23538 h 103397"/>
                <a:gd name="connsiteX385" fmla="*/ 72147 w 127081"/>
                <a:gd name="connsiteY385" fmla="*/ 23538 h 103397"/>
                <a:gd name="connsiteX386" fmla="*/ 72147 w 127081"/>
                <a:gd name="connsiteY386" fmla="*/ 23262 h 103397"/>
                <a:gd name="connsiteX387" fmla="*/ 72423 w 127081"/>
                <a:gd name="connsiteY387" fmla="*/ 23262 h 103397"/>
                <a:gd name="connsiteX388" fmla="*/ 72699 w 127081"/>
                <a:gd name="connsiteY388" fmla="*/ 23262 h 103397"/>
                <a:gd name="connsiteX389" fmla="*/ 72975 w 127081"/>
                <a:gd name="connsiteY389" fmla="*/ 23262 h 103397"/>
                <a:gd name="connsiteX390" fmla="*/ 73252 w 127081"/>
                <a:gd name="connsiteY390" fmla="*/ 23262 h 103397"/>
                <a:gd name="connsiteX391" fmla="*/ 73528 w 127081"/>
                <a:gd name="connsiteY391" fmla="*/ 23538 h 103397"/>
                <a:gd name="connsiteX392" fmla="*/ 73528 w 127081"/>
                <a:gd name="connsiteY392" fmla="*/ 23815 h 103397"/>
                <a:gd name="connsiteX393" fmla="*/ 73528 w 127081"/>
                <a:gd name="connsiteY393" fmla="*/ 24091 h 103397"/>
                <a:gd name="connsiteX394" fmla="*/ 73528 w 127081"/>
                <a:gd name="connsiteY394" fmla="*/ 24368 h 103397"/>
                <a:gd name="connsiteX395" fmla="*/ 73528 w 127081"/>
                <a:gd name="connsiteY395" fmla="*/ 24644 h 103397"/>
                <a:gd name="connsiteX396" fmla="*/ 73528 w 127081"/>
                <a:gd name="connsiteY396" fmla="*/ 24920 h 103397"/>
                <a:gd name="connsiteX397" fmla="*/ 73528 w 127081"/>
                <a:gd name="connsiteY397" fmla="*/ 25197 h 103397"/>
                <a:gd name="connsiteX398" fmla="*/ 73528 w 127081"/>
                <a:gd name="connsiteY398" fmla="*/ 25473 h 103397"/>
                <a:gd name="connsiteX399" fmla="*/ 73252 w 127081"/>
                <a:gd name="connsiteY399" fmla="*/ 25473 h 103397"/>
                <a:gd name="connsiteX400" fmla="*/ 73252 w 127081"/>
                <a:gd name="connsiteY400" fmla="*/ 25750 h 103397"/>
                <a:gd name="connsiteX401" fmla="*/ 72975 w 127081"/>
                <a:gd name="connsiteY401" fmla="*/ 25750 h 103397"/>
                <a:gd name="connsiteX402" fmla="*/ 72975 w 127081"/>
                <a:gd name="connsiteY402" fmla="*/ 26026 h 103397"/>
                <a:gd name="connsiteX403" fmla="*/ 72699 w 127081"/>
                <a:gd name="connsiteY403" fmla="*/ 26026 h 103397"/>
                <a:gd name="connsiteX404" fmla="*/ 72699 w 127081"/>
                <a:gd name="connsiteY404" fmla="*/ 26303 h 103397"/>
                <a:gd name="connsiteX405" fmla="*/ 72423 w 127081"/>
                <a:gd name="connsiteY405" fmla="*/ 26303 h 103397"/>
                <a:gd name="connsiteX406" fmla="*/ 72423 w 127081"/>
                <a:gd name="connsiteY406" fmla="*/ 26579 h 103397"/>
                <a:gd name="connsiteX407" fmla="*/ 72147 w 127081"/>
                <a:gd name="connsiteY407" fmla="*/ 26579 h 103397"/>
                <a:gd name="connsiteX408" fmla="*/ 72147 w 127081"/>
                <a:gd name="connsiteY408" fmla="*/ 26856 h 103397"/>
                <a:gd name="connsiteX409" fmla="*/ 71871 w 127081"/>
                <a:gd name="connsiteY409" fmla="*/ 27132 h 103397"/>
                <a:gd name="connsiteX410" fmla="*/ 71871 w 127081"/>
                <a:gd name="connsiteY410" fmla="*/ 27409 h 103397"/>
                <a:gd name="connsiteX411" fmla="*/ 71594 w 127081"/>
                <a:gd name="connsiteY411" fmla="*/ 27409 h 103397"/>
                <a:gd name="connsiteX412" fmla="*/ 71594 w 127081"/>
                <a:gd name="connsiteY412" fmla="*/ 27685 h 103397"/>
                <a:gd name="connsiteX413" fmla="*/ 71594 w 127081"/>
                <a:gd name="connsiteY413" fmla="*/ 27962 h 103397"/>
                <a:gd name="connsiteX414" fmla="*/ 71594 w 127081"/>
                <a:gd name="connsiteY414" fmla="*/ 28238 h 103397"/>
                <a:gd name="connsiteX415" fmla="*/ 71871 w 127081"/>
                <a:gd name="connsiteY415" fmla="*/ 28238 h 103397"/>
                <a:gd name="connsiteX416" fmla="*/ 71871 w 127081"/>
                <a:gd name="connsiteY416" fmla="*/ 28515 h 103397"/>
                <a:gd name="connsiteX417" fmla="*/ 71871 w 127081"/>
                <a:gd name="connsiteY417" fmla="*/ 28791 h 103397"/>
                <a:gd name="connsiteX418" fmla="*/ 71871 w 127081"/>
                <a:gd name="connsiteY418" fmla="*/ 29067 h 103397"/>
                <a:gd name="connsiteX419" fmla="*/ 71871 w 127081"/>
                <a:gd name="connsiteY419" fmla="*/ 29344 h 103397"/>
                <a:gd name="connsiteX420" fmla="*/ 72147 w 127081"/>
                <a:gd name="connsiteY420" fmla="*/ 29344 h 103397"/>
                <a:gd name="connsiteX421" fmla="*/ 72423 w 127081"/>
                <a:gd name="connsiteY421" fmla="*/ 29344 h 103397"/>
                <a:gd name="connsiteX422" fmla="*/ 72699 w 127081"/>
                <a:gd name="connsiteY422" fmla="*/ 29344 h 103397"/>
                <a:gd name="connsiteX423" fmla="*/ 72699 w 127081"/>
                <a:gd name="connsiteY423" fmla="*/ 29620 h 103397"/>
                <a:gd name="connsiteX424" fmla="*/ 72975 w 127081"/>
                <a:gd name="connsiteY424" fmla="*/ 29620 h 103397"/>
                <a:gd name="connsiteX425" fmla="*/ 73252 w 127081"/>
                <a:gd name="connsiteY425" fmla="*/ 29620 h 103397"/>
                <a:gd name="connsiteX426" fmla="*/ 73528 w 127081"/>
                <a:gd name="connsiteY426" fmla="*/ 29897 h 103397"/>
                <a:gd name="connsiteX427" fmla="*/ 73804 w 127081"/>
                <a:gd name="connsiteY427" fmla="*/ 29897 h 103397"/>
                <a:gd name="connsiteX428" fmla="*/ 73804 w 127081"/>
                <a:gd name="connsiteY428" fmla="*/ 30173 h 103397"/>
                <a:gd name="connsiteX429" fmla="*/ 74081 w 127081"/>
                <a:gd name="connsiteY429" fmla="*/ 30173 h 103397"/>
                <a:gd name="connsiteX430" fmla="*/ 74081 w 127081"/>
                <a:gd name="connsiteY430" fmla="*/ 30450 h 103397"/>
                <a:gd name="connsiteX431" fmla="*/ 74357 w 127081"/>
                <a:gd name="connsiteY431" fmla="*/ 30450 h 103397"/>
                <a:gd name="connsiteX432" fmla="*/ 74357 w 127081"/>
                <a:gd name="connsiteY432" fmla="*/ 30726 h 103397"/>
                <a:gd name="connsiteX433" fmla="*/ 74633 w 127081"/>
                <a:gd name="connsiteY433" fmla="*/ 30726 h 103397"/>
                <a:gd name="connsiteX434" fmla="*/ 74633 w 127081"/>
                <a:gd name="connsiteY434" fmla="*/ 31003 h 103397"/>
                <a:gd name="connsiteX435" fmla="*/ 74633 w 127081"/>
                <a:gd name="connsiteY435" fmla="*/ 31279 h 103397"/>
                <a:gd name="connsiteX436" fmla="*/ 74910 w 127081"/>
                <a:gd name="connsiteY436" fmla="*/ 31279 h 103397"/>
                <a:gd name="connsiteX437" fmla="*/ 74910 w 127081"/>
                <a:gd name="connsiteY437" fmla="*/ 31556 h 103397"/>
                <a:gd name="connsiteX438" fmla="*/ 74910 w 127081"/>
                <a:gd name="connsiteY438" fmla="*/ 31832 h 103397"/>
                <a:gd name="connsiteX439" fmla="*/ 75186 w 127081"/>
                <a:gd name="connsiteY439" fmla="*/ 31832 h 103397"/>
                <a:gd name="connsiteX440" fmla="*/ 75186 w 127081"/>
                <a:gd name="connsiteY440" fmla="*/ 32109 h 103397"/>
                <a:gd name="connsiteX441" fmla="*/ 75186 w 127081"/>
                <a:gd name="connsiteY441" fmla="*/ 32385 h 103397"/>
                <a:gd name="connsiteX442" fmla="*/ 75462 w 127081"/>
                <a:gd name="connsiteY442" fmla="*/ 32385 h 103397"/>
                <a:gd name="connsiteX443" fmla="*/ 75462 w 127081"/>
                <a:gd name="connsiteY443" fmla="*/ 32661 h 103397"/>
                <a:gd name="connsiteX444" fmla="*/ 75462 w 127081"/>
                <a:gd name="connsiteY444" fmla="*/ 32938 h 103397"/>
                <a:gd name="connsiteX445" fmla="*/ 75738 w 127081"/>
                <a:gd name="connsiteY445" fmla="*/ 32938 h 103397"/>
                <a:gd name="connsiteX446" fmla="*/ 75738 w 127081"/>
                <a:gd name="connsiteY446" fmla="*/ 33214 h 103397"/>
                <a:gd name="connsiteX447" fmla="*/ 76015 w 127081"/>
                <a:gd name="connsiteY447" fmla="*/ 33214 h 103397"/>
                <a:gd name="connsiteX448" fmla="*/ 76015 w 127081"/>
                <a:gd name="connsiteY448" fmla="*/ 33491 h 103397"/>
                <a:gd name="connsiteX449" fmla="*/ 76291 w 127081"/>
                <a:gd name="connsiteY449" fmla="*/ 33491 h 103397"/>
                <a:gd name="connsiteX450" fmla="*/ 76567 w 127081"/>
                <a:gd name="connsiteY450" fmla="*/ 33491 h 103397"/>
                <a:gd name="connsiteX451" fmla="*/ 76567 w 127081"/>
                <a:gd name="connsiteY451" fmla="*/ 33767 h 103397"/>
                <a:gd name="connsiteX452" fmla="*/ 76843 w 127081"/>
                <a:gd name="connsiteY452" fmla="*/ 33767 h 103397"/>
                <a:gd name="connsiteX453" fmla="*/ 76843 w 127081"/>
                <a:gd name="connsiteY453" fmla="*/ 34044 h 103397"/>
                <a:gd name="connsiteX454" fmla="*/ 77119 w 127081"/>
                <a:gd name="connsiteY454" fmla="*/ 34320 h 103397"/>
                <a:gd name="connsiteX455" fmla="*/ 77119 w 127081"/>
                <a:gd name="connsiteY455" fmla="*/ 34597 h 103397"/>
                <a:gd name="connsiteX456" fmla="*/ 77396 w 127081"/>
                <a:gd name="connsiteY456" fmla="*/ 34597 h 103397"/>
                <a:gd name="connsiteX457" fmla="*/ 77396 w 127081"/>
                <a:gd name="connsiteY457" fmla="*/ 34873 h 103397"/>
                <a:gd name="connsiteX458" fmla="*/ 77396 w 127081"/>
                <a:gd name="connsiteY458" fmla="*/ 35150 h 103397"/>
                <a:gd name="connsiteX459" fmla="*/ 77672 w 127081"/>
                <a:gd name="connsiteY459" fmla="*/ 35150 h 103397"/>
                <a:gd name="connsiteX460" fmla="*/ 77672 w 127081"/>
                <a:gd name="connsiteY460" fmla="*/ 35426 h 103397"/>
                <a:gd name="connsiteX461" fmla="*/ 77948 w 127081"/>
                <a:gd name="connsiteY461" fmla="*/ 35426 h 103397"/>
                <a:gd name="connsiteX462" fmla="*/ 77948 w 127081"/>
                <a:gd name="connsiteY462" fmla="*/ 35702 h 103397"/>
                <a:gd name="connsiteX463" fmla="*/ 78225 w 127081"/>
                <a:gd name="connsiteY463" fmla="*/ 35702 h 103397"/>
                <a:gd name="connsiteX464" fmla="*/ 78225 w 127081"/>
                <a:gd name="connsiteY464" fmla="*/ 35979 h 103397"/>
                <a:gd name="connsiteX465" fmla="*/ 78501 w 127081"/>
                <a:gd name="connsiteY465" fmla="*/ 35979 h 103397"/>
                <a:gd name="connsiteX466" fmla="*/ 78777 w 127081"/>
                <a:gd name="connsiteY466" fmla="*/ 35979 h 103397"/>
                <a:gd name="connsiteX467" fmla="*/ 79054 w 127081"/>
                <a:gd name="connsiteY467" fmla="*/ 35979 h 103397"/>
                <a:gd name="connsiteX468" fmla="*/ 79330 w 127081"/>
                <a:gd name="connsiteY468" fmla="*/ 35979 h 103397"/>
                <a:gd name="connsiteX469" fmla="*/ 79330 w 127081"/>
                <a:gd name="connsiteY469" fmla="*/ 36256 h 103397"/>
                <a:gd name="connsiteX470" fmla="*/ 79606 w 127081"/>
                <a:gd name="connsiteY470" fmla="*/ 36256 h 103397"/>
                <a:gd name="connsiteX471" fmla="*/ 79882 w 127081"/>
                <a:gd name="connsiteY471" fmla="*/ 36256 h 103397"/>
                <a:gd name="connsiteX472" fmla="*/ 79882 w 127081"/>
                <a:gd name="connsiteY472" fmla="*/ 36532 h 103397"/>
                <a:gd name="connsiteX473" fmla="*/ 80159 w 127081"/>
                <a:gd name="connsiteY473" fmla="*/ 36532 h 103397"/>
                <a:gd name="connsiteX474" fmla="*/ 80435 w 127081"/>
                <a:gd name="connsiteY474" fmla="*/ 36532 h 103397"/>
                <a:gd name="connsiteX475" fmla="*/ 80435 w 127081"/>
                <a:gd name="connsiteY475" fmla="*/ 36808 h 103397"/>
                <a:gd name="connsiteX476" fmla="*/ 80711 w 127081"/>
                <a:gd name="connsiteY476" fmla="*/ 36808 h 103397"/>
                <a:gd name="connsiteX477" fmla="*/ 80987 w 127081"/>
                <a:gd name="connsiteY477" fmla="*/ 36808 h 103397"/>
                <a:gd name="connsiteX478" fmla="*/ 81263 w 127081"/>
                <a:gd name="connsiteY478" fmla="*/ 36808 h 103397"/>
                <a:gd name="connsiteX479" fmla="*/ 81263 w 127081"/>
                <a:gd name="connsiteY479" fmla="*/ 36532 h 103397"/>
                <a:gd name="connsiteX480" fmla="*/ 81540 w 127081"/>
                <a:gd name="connsiteY480" fmla="*/ 36532 h 103397"/>
                <a:gd name="connsiteX481" fmla="*/ 81816 w 127081"/>
                <a:gd name="connsiteY481" fmla="*/ 36532 h 103397"/>
                <a:gd name="connsiteX482" fmla="*/ 82092 w 127081"/>
                <a:gd name="connsiteY482" fmla="*/ 36532 h 103397"/>
                <a:gd name="connsiteX483" fmla="*/ 82369 w 127081"/>
                <a:gd name="connsiteY483" fmla="*/ 36808 h 103397"/>
                <a:gd name="connsiteX484" fmla="*/ 82645 w 127081"/>
                <a:gd name="connsiteY484" fmla="*/ 36808 h 103397"/>
                <a:gd name="connsiteX485" fmla="*/ 82921 w 127081"/>
                <a:gd name="connsiteY485" fmla="*/ 36808 h 103397"/>
                <a:gd name="connsiteX486" fmla="*/ 82921 w 127081"/>
                <a:gd name="connsiteY486" fmla="*/ 36532 h 103397"/>
                <a:gd name="connsiteX487" fmla="*/ 83198 w 127081"/>
                <a:gd name="connsiteY487" fmla="*/ 36532 h 103397"/>
                <a:gd name="connsiteX488" fmla="*/ 83474 w 127081"/>
                <a:gd name="connsiteY488" fmla="*/ 36532 h 103397"/>
                <a:gd name="connsiteX489" fmla="*/ 83750 w 127081"/>
                <a:gd name="connsiteY489" fmla="*/ 36532 h 103397"/>
                <a:gd name="connsiteX490" fmla="*/ 84026 w 127081"/>
                <a:gd name="connsiteY490" fmla="*/ 36532 h 103397"/>
                <a:gd name="connsiteX491" fmla="*/ 84303 w 127081"/>
                <a:gd name="connsiteY491" fmla="*/ 36532 h 103397"/>
                <a:gd name="connsiteX492" fmla="*/ 84579 w 127081"/>
                <a:gd name="connsiteY492" fmla="*/ 36532 h 103397"/>
                <a:gd name="connsiteX493" fmla="*/ 84855 w 127081"/>
                <a:gd name="connsiteY493" fmla="*/ 36808 h 103397"/>
                <a:gd name="connsiteX494" fmla="*/ 85131 w 127081"/>
                <a:gd name="connsiteY494" fmla="*/ 36808 h 103397"/>
                <a:gd name="connsiteX495" fmla="*/ 85407 w 127081"/>
                <a:gd name="connsiteY495" fmla="*/ 37085 h 103397"/>
                <a:gd name="connsiteX496" fmla="*/ 85684 w 127081"/>
                <a:gd name="connsiteY496" fmla="*/ 37085 h 103397"/>
                <a:gd name="connsiteX497" fmla="*/ 85960 w 127081"/>
                <a:gd name="connsiteY497" fmla="*/ 37085 h 103397"/>
                <a:gd name="connsiteX498" fmla="*/ 85960 w 127081"/>
                <a:gd name="connsiteY498" fmla="*/ 37361 h 103397"/>
                <a:gd name="connsiteX499" fmla="*/ 86236 w 127081"/>
                <a:gd name="connsiteY499" fmla="*/ 37361 h 103397"/>
                <a:gd name="connsiteX500" fmla="*/ 86513 w 127081"/>
                <a:gd name="connsiteY500" fmla="*/ 37361 h 103397"/>
                <a:gd name="connsiteX501" fmla="*/ 86789 w 127081"/>
                <a:gd name="connsiteY501" fmla="*/ 37085 h 103397"/>
                <a:gd name="connsiteX502" fmla="*/ 87065 w 127081"/>
                <a:gd name="connsiteY502" fmla="*/ 37085 h 103397"/>
                <a:gd name="connsiteX503" fmla="*/ 87341 w 127081"/>
                <a:gd name="connsiteY503" fmla="*/ 37085 h 103397"/>
                <a:gd name="connsiteX504" fmla="*/ 87618 w 127081"/>
                <a:gd name="connsiteY504" fmla="*/ 37085 h 103397"/>
                <a:gd name="connsiteX505" fmla="*/ 87894 w 127081"/>
                <a:gd name="connsiteY505" fmla="*/ 37085 h 103397"/>
                <a:gd name="connsiteX506" fmla="*/ 88170 w 127081"/>
                <a:gd name="connsiteY506" fmla="*/ 37361 h 103397"/>
                <a:gd name="connsiteX507" fmla="*/ 88447 w 127081"/>
                <a:gd name="connsiteY507" fmla="*/ 37361 h 103397"/>
                <a:gd name="connsiteX508" fmla="*/ 88723 w 127081"/>
                <a:gd name="connsiteY508" fmla="*/ 37361 h 103397"/>
                <a:gd name="connsiteX509" fmla="*/ 88723 w 127081"/>
                <a:gd name="connsiteY509" fmla="*/ 37085 h 103397"/>
                <a:gd name="connsiteX510" fmla="*/ 88999 w 127081"/>
                <a:gd name="connsiteY510" fmla="*/ 37085 h 103397"/>
                <a:gd name="connsiteX511" fmla="*/ 89275 w 127081"/>
                <a:gd name="connsiteY511" fmla="*/ 37085 h 103397"/>
                <a:gd name="connsiteX512" fmla="*/ 89551 w 127081"/>
                <a:gd name="connsiteY512" fmla="*/ 37085 h 103397"/>
                <a:gd name="connsiteX513" fmla="*/ 89828 w 127081"/>
                <a:gd name="connsiteY513" fmla="*/ 37085 h 103397"/>
                <a:gd name="connsiteX514" fmla="*/ 89828 w 127081"/>
                <a:gd name="connsiteY514" fmla="*/ 37361 h 103397"/>
                <a:gd name="connsiteX515" fmla="*/ 90104 w 127081"/>
                <a:gd name="connsiteY515" fmla="*/ 37361 h 103397"/>
                <a:gd name="connsiteX516" fmla="*/ 90380 w 127081"/>
                <a:gd name="connsiteY516" fmla="*/ 37361 h 103397"/>
                <a:gd name="connsiteX517" fmla="*/ 90657 w 127081"/>
                <a:gd name="connsiteY517" fmla="*/ 37361 h 103397"/>
                <a:gd name="connsiteX518" fmla="*/ 90657 w 127081"/>
                <a:gd name="connsiteY518" fmla="*/ 37638 h 103397"/>
                <a:gd name="connsiteX519" fmla="*/ 90933 w 127081"/>
                <a:gd name="connsiteY519" fmla="*/ 37638 h 103397"/>
                <a:gd name="connsiteX520" fmla="*/ 90933 w 127081"/>
                <a:gd name="connsiteY520" fmla="*/ 37361 h 103397"/>
                <a:gd name="connsiteX521" fmla="*/ 91209 w 127081"/>
                <a:gd name="connsiteY521" fmla="*/ 37361 h 103397"/>
                <a:gd name="connsiteX522" fmla="*/ 91485 w 127081"/>
                <a:gd name="connsiteY522" fmla="*/ 37361 h 103397"/>
                <a:gd name="connsiteX523" fmla="*/ 91762 w 127081"/>
                <a:gd name="connsiteY523" fmla="*/ 37361 h 103397"/>
                <a:gd name="connsiteX524" fmla="*/ 92038 w 127081"/>
                <a:gd name="connsiteY524" fmla="*/ 37361 h 103397"/>
                <a:gd name="connsiteX525" fmla="*/ 92314 w 127081"/>
                <a:gd name="connsiteY525" fmla="*/ 37361 h 103397"/>
                <a:gd name="connsiteX526" fmla="*/ 92591 w 127081"/>
                <a:gd name="connsiteY526" fmla="*/ 37361 h 103397"/>
                <a:gd name="connsiteX527" fmla="*/ 92591 w 127081"/>
                <a:gd name="connsiteY527" fmla="*/ 37638 h 103397"/>
                <a:gd name="connsiteX528" fmla="*/ 92867 w 127081"/>
                <a:gd name="connsiteY528" fmla="*/ 37638 h 103397"/>
                <a:gd name="connsiteX529" fmla="*/ 92867 w 127081"/>
                <a:gd name="connsiteY529" fmla="*/ 37914 h 103397"/>
                <a:gd name="connsiteX530" fmla="*/ 93143 w 127081"/>
                <a:gd name="connsiteY530" fmla="*/ 37914 h 103397"/>
                <a:gd name="connsiteX531" fmla="*/ 93143 w 127081"/>
                <a:gd name="connsiteY531" fmla="*/ 38191 h 103397"/>
                <a:gd name="connsiteX532" fmla="*/ 93419 w 127081"/>
                <a:gd name="connsiteY532" fmla="*/ 38191 h 103397"/>
                <a:gd name="connsiteX533" fmla="*/ 93419 w 127081"/>
                <a:gd name="connsiteY533" fmla="*/ 38467 h 103397"/>
                <a:gd name="connsiteX534" fmla="*/ 93419 w 127081"/>
                <a:gd name="connsiteY534" fmla="*/ 38744 h 103397"/>
                <a:gd name="connsiteX535" fmla="*/ 93419 w 127081"/>
                <a:gd name="connsiteY535" fmla="*/ 39020 h 103397"/>
                <a:gd name="connsiteX536" fmla="*/ 93695 w 127081"/>
                <a:gd name="connsiteY536" fmla="*/ 39297 h 103397"/>
                <a:gd name="connsiteX537" fmla="*/ 93695 w 127081"/>
                <a:gd name="connsiteY537" fmla="*/ 39573 h 103397"/>
                <a:gd name="connsiteX538" fmla="*/ 93972 w 127081"/>
                <a:gd name="connsiteY538" fmla="*/ 39573 h 103397"/>
                <a:gd name="connsiteX539" fmla="*/ 93972 w 127081"/>
                <a:gd name="connsiteY539" fmla="*/ 39849 h 103397"/>
                <a:gd name="connsiteX540" fmla="*/ 94248 w 127081"/>
                <a:gd name="connsiteY540" fmla="*/ 39849 h 103397"/>
                <a:gd name="connsiteX541" fmla="*/ 94524 w 127081"/>
                <a:gd name="connsiteY541" fmla="*/ 39849 h 103397"/>
                <a:gd name="connsiteX542" fmla="*/ 94800 w 127081"/>
                <a:gd name="connsiteY542" fmla="*/ 39849 h 103397"/>
                <a:gd name="connsiteX543" fmla="*/ 94800 w 127081"/>
                <a:gd name="connsiteY543" fmla="*/ 40126 h 103397"/>
                <a:gd name="connsiteX544" fmla="*/ 95077 w 127081"/>
                <a:gd name="connsiteY544" fmla="*/ 40126 h 103397"/>
                <a:gd name="connsiteX545" fmla="*/ 95353 w 127081"/>
                <a:gd name="connsiteY545" fmla="*/ 40126 h 103397"/>
                <a:gd name="connsiteX546" fmla="*/ 95353 w 127081"/>
                <a:gd name="connsiteY546" fmla="*/ 40403 h 103397"/>
                <a:gd name="connsiteX547" fmla="*/ 95353 w 127081"/>
                <a:gd name="connsiteY547" fmla="*/ 40679 h 103397"/>
                <a:gd name="connsiteX548" fmla="*/ 95353 w 127081"/>
                <a:gd name="connsiteY548" fmla="*/ 40955 h 103397"/>
                <a:gd name="connsiteX549" fmla="*/ 95629 w 127081"/>
                <a:gd name="connsiteY549" fmla="*/ 40955 h 103397"/>
                <a:gd name="connsiteX550" fmla="*/ 95629 w 127081"/>
                <a:gd name="connsiteY550" fmla="*/ 41232 h 103397"/>
                <a:gd name="connsiteX551" fmla="*/ 95629 w 127081"/>
                <a:gd name="connsiteY551" fmla="*/ 41508 h 103397"/>
                <a:gd name="connsiteX552" fmla="*/ 95629 w 127081"/>
                <a:gd name="connsiteY552" fmla="*/ 41785 h 103397"/>
                <a:gd name="connsiteX553" fmla="*/ 95906 w 127081"/>
                <a:gd name="connsiteY553" fmla="*/ 41785 h 103397"/>
                <a:gd name="connsiteX554" fmla="*/ 95906 w 127081"/>
                <a:gd name="connsiteY554" fmla="*/ 42061 h 103397"/>
                <a:gd name="connsiteX555" fmla="*/ 96182 w 127081"/>
                <a:gd name="connsiteY555" fmla="*/ 42338 h 103397"/>
                <a:gd name="connsiteX556" fmla="*/ 96458 w 127081"/>
                <a:gd name="connsiteY556" fmla="*/ 42614 h 103397"/>
                <a:gd name="connsiteX557" fmla="*/ 96735 w 127081"/>
                <a:gd name="connsiteY557" fmla="*/ 42614 h 103397"/>
                <a:gd name="connsiteX558" fmla="*/ 97011 w 127081"/>
                <a:gd name="connsiteY558" fmla="*/ 42614 h 103397"/>
                <a:gd name="connsiteX559" fmla="*/ 97287 w 127081"/>
                <a:gd name="connsiteY559" fmla="*/ 42614 h 103397"/>
                <a:gd name="connsiteX560" fmla="*/ 97287 w 127081"/>
                <a:gd name="connsiteY560" fmla="*/ 42890 h 103397"/>
                <a:gd name="connsiteX561" fmla="*/ 97563 w 127081"/>
                <a:gd name="connsiteY561" fmla="*/ 42890 h 103397"/>
                <a:gd name="connsiteX562" fmla="*/ 97839 w 127081"/>
                <a:gd name="connsiteY562" fmla="*/ 42890 h 103397"/>
                <a:gd name="connsiteX563" fmla="*/ 97839 w 127081"/>
                <a:gd name="connsiteY563" fmla="*/ 43167 h 103397"/>
                <a:gd name="connsiteX564" fmla="*/ 98116 w 127081"/>
                <a:gd name="connsiteY564" fmla="*/ 43167 h 103397"/>
                <a:gd name="connsiteX565" fmla="*/ 98116 w 127081"/>
                <a:gd name="connsiteY565" fmla="*/ 43444 h 103397"/>
                <a:gd name="connsiteX566" fmla="*/ 98392 w 127081"/>
                <a:gd name="connsiteY566" fmla="*/ 43444 h 103397"/>
                <a:gd name="connsiteX567" fmla="*/ 98392 w 127081"/>
                <a:gd name="connsiteY567" fmla="*/ 43720 h 103397"/>
                <a:gd name="connsiteX568" fmla="*/ 98392 w 127081"/>
                <a:gd name="connsiteY568" fmla="*/ 43996 h 103397"/>
                <a:gd name="connsiteX569" fmla="*/ 98668 w 127081"/>
                <a:gd name="connsiteY569" fmla="*/ 43996 h 103397"/>
                <a:gd name="connsiteX570" fmla="*/ 98668 w 127081"/>
                <a:gd name="connsiteY570" fmla="*/ 44273 h 103397"/>
                <a:gd name="connsiteX571" fmla="*/ 98668 w 127081"/>
                <a:gd name="connsiteY571" fmla="*/ 44550 h 103397"/>
                <a:gd name="connsiteX572" fmla="*/ 98668 w 127081"/>
                <a:gd name="connsiteY572" fmla="*/ 44826 h 103397"/>
                <a:gd name="connsiteX573" fmla="*/ 98668 w 127081"/>
                <a:gd name="connsiteY573" fmla="*/ 45102 h 103397"/>
                <a:gd name="connsiteX574" fmla="*/ 98668 w 127081"/>
                <a:gd name="connsiteY574" fmla="*/ 45379 h 103397"/>
                <a:gd name="connsiteX575" fmla="*/ 98668 w 127081"/>
                <a:gd name="connsiteY575" fmla="*/ 45655 h 103397"/>
                <a:gd name="connsiteX576" fmla="*/ 98668 w 127081"/>
                <a:gd name="connsiteY576" fmla="*/ 45932 h 103397"/>
                <a:gd name="connsiteX577" fmla="*/ 98668 w 127081"/>
                <a:gd name="connsiteY577" fmla="*/ 46208 h 103397"/>
                <a:gd name="connsiteX578" fmla="*/ 98668 w 127081"/>
                <a:gd name="connsiteY578" fmla="*/ 46485 h 103397"/>
                <a:gd name="connsiteX579" fmla="*/ 98668 w 127081"/>
                <a:gd name="connsiteY579" fmla="*/ 46761 h 103397"/>
                <a:gd name="connsiteX580" fmla="*/ 98944 w 127081"/>
                <a:gd name="connsiteY580" fmla="*/ 46761 h 103397"/>
                <a:gd name="connsiteX581" fmla="*/ 98944 w 127081"/>
                <a:gd name="connsiteY581" fmla="*/ 47037 h 103397"/>
                <a:gd name="connsiteX582" fmla="*/ 98944 w 127081"/>
                <a:gd name="connsiteY582" fmla="*/ 47314 h 103397"/>
                <a:gd name="connsiteX583" fmla="*/ 98944 w 127081"/>
                <a:gd name="connsiteY583" fmla="*/ 47591 h 103397"/>
                <a:gd name="connsiteX584" fmla="*/ 98944 w 127081"/>
                <a:gd name="connsiteY584" fmla="*/ 47867 h 103397"/>
                <a:gd name="connsiteX585" fmla="*/ 98944 w 127081"/>
                <a:gd name="connsiteY585" fmla="*/ 48143 h 103397"/>
                <a:gd name="connsiteX586" fmla="*/ 98944 w 127081"/>
                <a:gd name="connsiteY586" fmla="*/ 48420 h 103397"/>
                <a:gd name="connsiteX587" fmla="*/ 98944 w 127081"/>
                <a:gd name="connsiteY587" fmla="*/ 48696 h 103397"/>
                <a:gd name="connsiteX588" fmla="*/ 98944 w 127081"/>
                <a:gd name="connsiteY588" fmla="*/ 48973 h 103397"/>
                <a:gd name="connsiteX589" fmla="*/ 98944 w 127081"/>
                <a:gd name="connsiteY589" fmla="*/ 49249 h 103397"/>
                <a:gd name="connsiteX590" fmla="*/ 98944 w 127081"/>
                <a:gd name="connsiteY590" fmla="*/ 49526 h 103397"/>
                <a:gd name="connsiteX591" fmla="*/ 99221 w 127081"/>
                <a:gd name="connsiteY591" fmla="*/ 49526 h 103397"/>
                <a:gd name="connsiteX592" fmla="*/ 99221 w 127081"/>
                <a:gd name="connsiteY592" fmla="*/ 49802 h 103397"/>
                <a:gd name="connsiteX593" fmla="*/ 99221 w 127081"/>
                <a:gd name="connsiteY593" fmla="*/ 50079 h 103397"/>
                <a:gd name="connsiteX594" fmla="*/ 99497 w 127081"/>
                <a:gd name="connsiteY594" fmla="*/ 50079 h 103397"/>
                <a:gd name="connsiteX595" fmla="*/ 99497 w 127081"/>
                <a:gd name="connsiteY595" fmla="*/ 50355 h 103397"/>
                <a:gd name="connsiteX596" fmla="*/ 99773 w 127081"/>
                <a:gd name="connsiteY596" fmla="*/ 50632 h 103397"/>
                <a:gd name="connsiteX597" fmla="*/ 99773 w 127081"/>
                <a:gd name="connsiteY597" fmla="*/ 50908 h 103397"/>
                <a:gd name="connsiteX598" fmla="*/ 100050 w 127081"/>
                <a:gd name="connsiteY598" fmla="*/ 50908 h 103397"/>
                <a:gd name="connsiteX599" fmla="*/ 100050 w 127081"/>
                <a:gd name="connsiteY599" fmla="*/ 51184 h 103397"/>
                <a:gd name="connsiteX600" fmla="*/ 100050 w 127081"/>
                <a:gd name="connsiteY600" fmla="*/ 51461 h 103397"/>
                <a:gd name="connsiteX601" fmla="*/ 100326 w 127081"/>
                <a:gd name="connsiteY601" fmla="*/ 51461 h 103397"/>
                <a:gd name="connsiteX602" fmla="*/ 100326 w 127081"/>
                <a:gd name="connsiteY602" fmla="*/ 51738 h 103397"/>
                <a:gd name="connsiteX603" fmla="*/ 100326 w 127081"/>
                <a:gd name="connsiteY603" fmla="*/ 52014 h 103397"/>
                <a:gd name="connsiteX604" fmla="*/ 100602 w 127081"/>
                <a:gd name="connsiteY604" fmla="*/ 52014 h 103397"/>
                <a:gd name="connsiteX605" fmla="*/ 100602 w 127081"/>
                <a:gd name="connsiteY605" fmla="*/ 52290 h 103397"/>
                <a:gd name="connsiteX606" fmla="*/ 100602 w 127081"/>
                <a:gd name="connsiteY606" fmla="*/ 52567 h 103397"/>
                <a:gd name="connsiteX607" fmla="*/ 100879 w 127081"/>
                <a:gd name="connsiteY607" fmla="*/ 52567 h 103397"/>
                <a:gd name="connsiteX608" fmla="*/ 100879 w 127081"/>
                <a:gd name="connsiteY608" fmla="*/ 52843 h 103397"/>
                <a:gd name="connsiteX609" fmla="*/ 100879 w 127081"/>
                <a:gd name="connsiteY609" fmla="*/ 53120 h 103397"/>
                <a:gd name="connsiteX610" fmla="*/ 101155 w 127081"/>
                <a:gd name="connsiteY610" fmla="*/ 53120 h 103397"/>
                <a:gd name="connsiteX611" fmla="*/ 101155 w 127081"/>
                <a:gd name="connsiteY611" fmla="*/ 53396 h 103397"/>
                <a:gd name="connsiteX612" fmla="*/ 101155 w 127081"/>
                <a:gd name="connsiteY612" fmla="*/ 53673 h 103397"/>
                <a:gd name="connsiteX613" fmla="*/ 101431 w 127081"/>
                <a:gd name="connsiteY613" fmla="*/ 53673 h 103397"/>
                <a:gd name="connsiteX614" fmla="*/ 101431 w 127081"/>
                <a:gd name="connsiteY614" fmla="*/ 53949 h 103397"/>
                <a:gd name="connsiteX615" fmla="*/ 101707 w 127081"/>
                <a:gd name="connsiteY615" fmla="*/ 53949 h 103397"/>
                <a:gd name="connsiteX616" fmla="*/ 101707 w 127081"/>
                <a:gd name="connsiteY616" fmla="*/ 54226 h 103397"/>
                <a:gd name="connsiteX617" fmla="*/ 101983 w 127081"/>
                <a:gd name="connsiteY617" fmla="*/ 54226 h 103397"/>
                <a:gd name="connsiteX618" fmla="*/ 102260 w 127081"/>
                <a:gd name="connsiteY618" fmla="*/ 54502 h 103397"/>
                <a:gd name="connsiteX619" fmla="*/ 102536 w 127081"/>
                <a:gd name="connsiteY619" fmla="*/ 54502 h 103397"/>
                <a:gd name="connsiteX620" fmla="*/ 102536 w 127081"/>
                <a:gd name="connsiteY620" fmla="*/ 54779 h 103397"/>
                <a:gd name="connsiteX621" fmla="*/ 102812 w 127081"/>
                <a:gd name="connsiteY621" fmla="*/ 54779 h 103397"/>
                <a:gd name="connsiteX622" fmla="*/ 102812 w 127081"/>
                <a:gd name="connsiteY622" fmla="*/ 55055 h 103397"/>
                <a:gd name="connsiteX623" fmla="*/ 103088 w 127081"/>
                <a:gd name="connsiteY623" fmla="*/ 55055 h 103397"/>
                <a:gd name="connsiteX624" fmla="*/ 103088 w 127081"/>
                <a:gd name="connsiteY624" fmla="*/ 55331 h 103397"/>
                <a:gd name="connsiteX625" fmla="*/ 103365 w 127081"/>
                <a:gd name="connsiteY625" fmla="*/ 55331 h 103397"/>
                <a:gd name="connsiteX626" fmla="*/ 103641 w 127081"/>
                <a:gd name="connsiteY626" fmla="*/ 55331 h 103397"/>
                <a:gd name="connsiteX627" fmla="*/ 103917 w 127081"/>
                <a:gd name="connsiteY627" fmla="*/ 55331 h 103397"/>
                <a:gd name="connsiteX628" fmla="*/ 104194 w 127081"/>
                <a:gd name="connsiteY628" fmla="*/ 55331 h 103397"/>
                <a:gd name="connsiteX629" fmla="*/ 104470 w 127081"/>
                <a:gd name="connsiteY629" fmla="*/ 55331 h 103397"/>
                <a:gd name="connsiteX630" fmla="*/ 104746 w 127081"/>
                <a:gd name="connsiteY630" fmla="*/ 55331 h 103397"/>
                <a:gd name="connsiteX631" fmla="*/ 104746 w 127081"/>
                <a:gd name="connsiteY631" fmla="*/ 55608 h 103397"/>
                <a:gd name="connsiteX632" fmla="*/ 105023 w 127081"/>
                <a:gd name="connsiteY632" fmla="*/ 55608 h 103397"/>
                <a:gd name="connsiteX633" fmla="*/ 105023 w 127081"/>
                <a:gd name="connsiteY633" fmla="*/ 55884 h 103397"/>
                <a:gd name="connsiteX634" fmla="*/ 105299 w 127081"/>
                <a:gd name="connsiteY634" fmla="*/ 55884 h 103397"/>
                <a:gd name="connsiteX635" fmla="*/ 105575 w 127081"/>
                <a:gd name="connsiteY635" fmla="*/ 55884 h 103397"/>
                <a:gd name="connsiteX636" fmla="*/ 105851 w 127081"/>
                <a:gd name="connsiteY636" fmla="*/ 55884 h 103397"/>
                <a:gd name="connsiteX637" fmla="*/ 106127 w 127081"/>
                <a:gd name="connsiteY637" fmla="*/ 55884 h 103397"/>
                <a:gd name="connsiteX638" fmla="*/ 106127 w 127081"/>
                <a:gd name="connsiteY638" fmla="*/ 56161 h 103397"/>
                <a:gd name="connsiteX639" fmla="*/ 106404 w 127081"/>
                <a:gd name="connsiteY639" fmla="*/ 56161 h 103397"/>
                <a:gd name="connsiteX640" fmla="*/ 106680 w 127081"/>
                <a:gd name="connsiteY640" fmla="*/ 56161 h 103397"/>
                <a:gd name="connsiteX641" fmla="*/ 106680 w 127081"/>
                <a:gd name="connsiteY641" fmla="*/ 56437 h 103397"/>
                <a:gd name="connsiteX642" fmla="*/ 106680 w 127081"/>
                <a:gd name="connsiteY642" fmla="*/ 56714 h 103397"/>
                <a:gd name="connsiteX643" fmla="*/ 106680 w 127081"/>
                <a:gd name="connsiteY643" fmla="*/ 56990 h 103397"/>
                <a:gd name="connsiteX644" fmla="*/ 106680 w 127081"/>
                <a:gd name="connsiteY644" fmla="*/ 57267 h 103397"/>
                <a:gd name="connsiteX645" fmla="*/ 106680 w 127081"/>
                <a:gd name="connsiteY645" fmla="*/ 57543 h 103397"/>
                <a:gd name="connsiteX646" fmla="*/ 106956 w 127081"/>
                <a:gd name="connsiteY646" fmla="*/ 57820 h 103397"/>
                <a:gd name="connsiteX647" fmla="*/ 106956 w 127081"/>
                <a:gd name="connsiteY647" fmla="*/ 58096 h 103397"/>
                <a:gd name="connsiteX648" fmla="*/ 107232 w 127081"/>
                <a:gd name="connsiteY648" fmla="*/ 58096 h 103397"/>
                <a:gd name="connsiteX649" fmla="*/ 107232 w 127081"/>
                <a:gd name="connsiteY649" fmla="*/ 58373 h 103397"/>
                <a:gd name="connsiteX650" fmla="*/ 107509 w 127081"/>
                <a:gd name="connsiteY650" fmla="*/ 58373 h 103397"/>
                <a:gd name="connsiteX651" fmla="*/ 107785 w 127081"/>
                <a:gd name="connsiteY651" fmla="*/ 58373 h 103397"/>
                <a:gd name="connsiteX652" fmla="*/ 107785 w 127081"/>
                <a:gd name="connsiteY652" fmla="*/ 58649 h 103397"/>
                <a:gd name="connsiteX653" fmla="*/ 108061 w 127081"/>
                <a:gd name="connsiteY653" fmla="*/ 58649 h 103397"/>
                <a:gd name="connsiteX654" fmla="*/ 108338 w 127081"/>
                <a:gd name="connsiteY654" fmla="*/ 58649 h 103397"/>
                <a:gd name="connsiteX655" fmla="*/ 108614 w 127081"/>
                <a:gd name="connsiteY655" fmla="*/ 58649 h 103397"/>
                <a:gd name="connsiteX656" fmla="*/ 108614 w 127081"/>
                <a:gd name="connsiteY656" fmla="*/ 58925 h 103397"/>
                <a:gd name="connsiteX657" fmla="*/ 108890 w 127081"/>
                <a:gd name="connsiteY657" fmla="*/ 58925 h 103397"/>
                <a:gd name="connsiteX658" fmla="*/ 109166 w 127081"/>
                <a:gd name="connsiteY658" fmla="*/ 58925 h 103397"/>
                <a:gd name="connsiteX659" fmla="*/ 109443 w 127081"/>
                <a:gd name="connsiteY659" fmla="*/ 58925 h 103397"/>
                <a:gd name="connsiteX660" fmla="*/ 109719 w 127081"/>
                <a:gd name="connsiteY660" fmla="*/ 58925 h 103397"/>
                <a:gd name="connsiteX661" fmla="*/ 109995 w 127081"/>
                <a:gd name="connsiteY661" fmla="*/ 58925 h 103397"/>
                <a:gd name="connsiteX662" fmla="*/ 110271 w 127081"/>
                <a:gd name="connsiteY662" fmla="*/ 58925 h 103397"/>
                <a:gd name="connsiteX663" fmla="*/ 110548 w 127081"/>
                <a:gd name="connsiteY663" fmla="*/ 58925 h 103397"/>
                <a:gd name="connsiteX664" fmla="*/ 110824 w 127081"/>
                <a:gd name="connsiteY664" fmla="*/ 58925 h 103397"/>
                <a:gd name="connsiteX665" fmla="*/ 111100 w 127081"/>
                <a:gd name="connsiteY665" fmla="*/ 58925 h 103397"/>
                <a:gd name="connsiteX666" fmla="*/ 111376 w 127081"/>
                <a:gd name="connsiteY666" fmla="*/ 58925 h 103397"/>
                <a:gd name="connsiteX667" fmla="*/ 111376 w 127081"/>
                <a:gd name="connsiteY667" fmla="*/ 59202 h 103397"/>
                <a:gd name="connsiteX668" fmla="*/ 111653 w 127081"/>
                <a:gd name="connsiteY668" fmla="*/ 59202 h 103397"/>
                <a:gd name="connsiteX669" fmla="*/ 111653 w 127081"/>
                <a:gd name="connsiteY669" fmla="*/ 59478 h 103397"/>
                <a:gd name="connsiteX670" fmla="*/ 111929 w 127081"/>
                <a:gd name="connsiteY670" fmla="*/ 59478 h 103397"/>
                <a:gd name="connsiteX671" fmla="*/ 111929 w 127081"/>
                <a:gd name="connsiteY671" fmla="*/ 59755 h 103397"/>
                <a:gd name="connsiteX672" fmla="*/ 112205 w 127081"/>
                <a:gd name="connsiteY672" fmla="*/ 59755 h 103397"/>
                <a:gd name="connsiteX673" fmla="*/ 112205 w 127081"/>
                <a:gd name="connsiteY673" fmla="*/ 60031 h 103397"/>
                <a:gd name="connsiteX674" fmla="*/ 112482 w 127081"/>
                <a:gd name="connsiteY674" fmla="*/ 60031 h 103397"/>
                <a:gd name="connsiteX675" fmla="*/ 112482 w 127081"/>
                <a:gd name="connsiteY675" fmla="*/ 60308 h 103397"/>
                <a:gd name="connsiteX676" fmla="*/ 112758 w 127081"/>
                <a:gd name="connsiteY676" fmla="*/ 60308 h 103397"/>
                <a:gd name="connsiteX677" fmla="*/ 112758 w 127081"/>
                <a:gd name="connsiteY677" fmla="*/ 60584 h 103397"/>
                <a:gd name="connsiteX678" fmla="*/ 113034 w 127081"/>
                <a:gd name="connsiteY678" fmla="*/ 60584 h 103397"/>
                <a:gd name="connsiteX679" fmla="*/ 113310 w 127081"/>
                <a:gd name="connsiteY679" fmla="*/ 60861 h 103397"/>
                <a:gd name="connsiteX680" fmla="*/ 113587 w 127081"/>
                <a:gd name="connsiteY680" fmla="*/ 60861 h 103397"/>
                <a:gd name="connsiteX681" fmla="*/ 113587 w 127081"/>
                <a:gd name="connsiteY681" fmla="*/ 61137 h 103397"/>
                <a:gd name="connsiteX682" fmla="*/ 113863 w 127081"/>
                <a:gd name="connsiteY682" fmla="*/ 61137 h 103397"/>
                <a:gd name="connsiteX683" fmla="*/ 114139 w 127081"/>
                <a:gd name="connsiteY683" fmla="*/ 61137 h 103397"/>
                <a:gd name="connsiteX684" fmla="*/ 114139 w 127081"/>
                <a:gd name="connsiteY684" fmla="*/ 61414 h 103397"/>
                <a:gd name="connsiteX685" fmla="*/ 114415 w 127081"/>
                <a:gd name="connsiteY685" fmla="*/ 61414 h 103397"/>
                <a:gd name="connsiteX686" fmla="*/ 114692 w 127081"/>
                <a:gd name="connsiteY686" fmla="*/ 61690 h 103397"/>
                <a:gd name="connsiteX687" fmla="*/ 114968 w 127081"/>
                <a:gd name="connsiteY687" fmla="*/ 61690 h 103397"/>
                <a:gd name="connsiteX688" fmla="*/ 114968 w 127081"/>
                <a:gd name="connsiteY688" fmla="*/ 61967 h 103397"/>
                <a:gd name="connsiteX689" fmla="*/ 115244 w 127081"/>
                <a:gd name="connsiteY689" fmla="*/ 61967 h 103397"/>
                <a:gd name="connsiteX690" fmla="*/ 115520 w 127081"/>
                <a:gd name="connsiteY690" fmla="*/ 62243 h 103397"/>
                <a:gd name="connsiteX691" fmla="*/ 115797 w 127081"/>
                <a:gd name="connsiteY691" fmla="*/ 62243 h 103397"/>
                <a:gd name="connsiteX692" fmla="*/ 115797 w 127081"/>
                <a:gd name="connsiteY692" fmla="*/ 62520 h 103397"/>
                <a:gd name="connsiteX693" fmla="*/ 116073 w 127081"/>
                <a:gd name="connsiteY693" fmla="*/ 62520 h 103397"/>
                <a:gd name="connsiteX694" fmla="*/ 116349 w 127081"/>
                <a:gd name="connsiteY694" fmla="*/ 62520 h 103397"/>
                <a:gd name="connsiteX695" fmla="*/ 116349 w 127081"/>
                <a:gd name="connsiteY695" fmla="*/ 62796 h 103397"/>
                <a:gd name="connsiteX696" fmla="*/ 116626 w 127081"/>
                <a:gd name="connsiteY696" fmla="*/ 62796 h 103397"/>
                <a:gd name="connsiteX697" fmla="*/ 116626 w 127081"/>
                <a:gd name="connsiteY697" fmla="*/ 63072 h 103397"/>
                <a:gd name="connsiteX698" fmla="*/ 116902 w 127081"/>
                <a:gd name="connsiteY698" fmla="*/ 63072 h 103397"/>
                <a:gd name="connsiteX699" fmla="*/ 116902 w 127081"/>
                <a:gd name="connsiteY699" fmla="*/ 63349 h 103397"/>
                <a:gd name="connsiteX700" fmla="*/ 116626 w 127081"/>
                <a:gd name="connsiteY700" fmla="*/ 63349 h 103397"/>
                <a:gd name="connsiteX701" fmla="*/ 116626 w 127081"/>
                <a:gd name="connsiteY701" fmla="*/ 63625 h 103397"/>
                <a:gd name="connsiteX702" fmla="*/ 116349 w 127081"/>
                <a:gd name="connsiteY702" fmla="*/ 63625 h 103397"/>
                <a:gd name="connsiteX703" fmla="*/ 116349 w 127081"/>
                <a:gd name="connsiteY703" fmla="*/ 63902 h 103397"/>
                <a:gd name="connsiteX704" fmla="*/ 116349 w 127081"/>
                <a:gd name="connsiteY704" fmla="*/ 64178 h 103397"/>
                <a:gd name="connsiteX705" fmla="*/ 116349 w 127081"/>
                <a:gd name="connsiteY705" fmla="*/ 64455 h 103397"/>
                <a:gd name="connsiteX706" fmla="*/ 116349 w 127081"/>
                <a:gd name="connsiteY706" fmla="*/ 64731 h 103397"/>
                <a:gd name="connsiteX707" fmla="*/ 116349 w 127081"/>
                <a:gd name="connsiteY707" fmla="*/ 65008 h 103397"/>
                <a:gd name="connsiteX708" fmla="*/ 116626 w 127081"/>
                <a:gd name="connsiteY708" fmla="*/ 65008 h 103397"/>
                <a:gd name="connsiteX709" fmla="*/ 116902 w 127081"/>
                <a:gd name="connsiteY709" fmla="*/ 65284 h 103397"/>
                <a:gd name="connsiteX710" fmla="*/ 117178 w 127081"/>
                <a:gd name="connsiteY710" fmla="*/ 65284 h 103397"/>
                <a:gd name="connsiteX711" fmla="*/ 117178 w 127081"/>
                <a:gd name="connsiteY711" fmla="*/ 65561 h 103397"/>
                <a:gd name="connsiteX712" fmla="*/ 117454 w 127081"/>
                <a:gd name="connsiteY712" fmla="*/ 65561 h 103397"/>
                <a:gd name="connsiteX713" fmla="*/ 117454 w 127081"/>
                <a:gd name="connsiteY713" fmla="*/ 65837 h 103397"/>
                <a:gd name="connsiteX714" fmla="*/ 117731 w 127081"/>
                <a:gd name="connsiteY714" fmla="*/ 65837 h 103397"/>
                <a:gd name="connsiteX715" fmla="*/ 117731 w 127081"/>
                <a:gd name="connsiteY715" fmla="*/ 66113 h 103397"/>
                <a:gd name="connsiteX716" fmla="*/ 118007 w 127081"/>
                <a:gd name="connsiteY716" fmla="*/ 66113 h 103397"/>
                <a:gd name="connsiteX717" fmla="*/ 118007 w 127081"/>
                <a:gd name="connsiteY717" fmla="*/ 66390 h 103397"/>
                <a:gd name="connsiteX718" fmla="*/ 118007 w 127081"/>
                <a:gd name="connsiteY718" fmla="*/ 66667 h 103397"/>
                <a:gd name="connsiteX719" fmla="*/ 118283 w 127081"/>
                <a:gd name="connsiteY719" fmla="*/ 66667 h 103397"/>
                <a:gd name="connsiteX720" fmla="*/ 118559 w 127081"/>
                <a:gd name="connsiteY720" fmla="*/ 66667 h 103397"/>
                <a:gd name="connsiteX721" fmla="*/ 118836 w 127081"/>
                <a:gd name="connsiteY721" fmla="*/ 66667 h 103397"/>
                <a:gd name="connsiteX722" fmla="*/ 119112 w 127081"/>
                <a:gd name="connsiteY722" fmla="*/ 66667 h 103397"/>
                <a:gd name="connsiteX723" fmla="*/ 119112 w 127081"/>
                <a:gd name="connsiteY723" fmla="*/ 66943 h 103397"/>
                <a:gd name="connsiteX724" fmla="*/ 119388 w 127081"/>
                <a:gd name="connsiteY724" fmla="*/ 66943 h 103397"/>
                <a:gd name="connsiteX725" fmla="*/ 119388 w 127081"/>
                <a:gd name="connsiteY725" fmla="*/ 67219 h 103397"/>
                <a:gd name="connsiteX726" fmla="*/ 119664 w 127081"/>
                <a:gd name="connsiteY726" fmla="*/ 67219 h 103397"/>
                <a:gd name="connsiteX727" fmla="*/ 119664 w 127081"/>
                <a:gd name="connsiteY727" fmla="*/ 67496 h 103397"/>
                <a:gd name="connsiteX728" fmla="*/ 119664 w 127081"/>
                <a:gd name="connsiteY728" fmla="*/ 67772 h 103397"/>
                <a:gd name="connsiteX729" fmla="*/ 119941 w 127081"/>
                <a:gd name="connsiteY729" fmla="*/ 68049 h 103397"/>
                <a:gd name="connsiteX730" fmla="*/ 119941 w 127081"/>
                <a:gd name="connsiteY730" fmla="*/ 68325 h 103397"/>
                <a:gd name="connsiteX731" fmla="*/ 120217 w 127081"/>
                <a:gd name="connsiteY731" fmla="*/ 68325 h 103397"/>
                <a:gd name="connsiteX732" fmla="*/ 120217 w 127081"/>
                <a:gd name="connsiteY732" fmla="*/ 68602 h 103397"/>
                <a:gd name="connsiteX733" fmla="*/ 120493 w 127081"/>
                <a:gd name="connsiteY733" fmla="*/ 68602 h 103397"/>
                <a:gd name="connsiteX734" fmla="*/ 120769 w 127081"/>
                <a:gd name="connsiteY734" fmla="*/ 68602 h 103397"/>
                <a:gd name="connsiteX735" fmla="*/ 120769 w 127081"/>
                <a:gd name="connsiteY735" fmla="*/ 68325 h 103397"/>
                <a:gd name="connsiteX736" fmla="*/ 121046 w 127081"/>
                <a:gd name="connsiteY736" fmla="*/ 68049 h 103397"/>
                <a:gd name="connsiteX737" fmla="*/ 121046 w 127081"/>
                <a:gd name="connsiteY737" fmla="*/ 67772 h 103397"/>
                <a:gd name="connsiteX738" fmla="*/ 121322 w 127081"/>
                <a:gd name="connsiteY738" fmla="*/ 67772 h 103397"/>
                <a:gd name="connsiteX739" fmla="*/ 121322 w 127081"/>
                <a:gd name="connsiteY739" fmla="*/ 67496 h 103397"/>
                <a:gd name="connsiteX740" fmla="*/ 121598 w 127081"/>
                <a:gd name="connsiteY740" fmla="*/ 67496 h 103397"/>
                <a:gd name="connsiteX741" fmla="*/ 121598 w 127081"/>
                <a:gd name="connsiteY741" fmla="*/ 67772 h 103397"/>
                <a:gd name="connsiteX742" fmla="*/ 121875 w 127081"/>
                <a:gd name="connsiteY742" fmla="*/ 67772 h 103397"/>
                <a:gd name="connsiteX743" fmla="*/ 121875 w 127081"/>
                <a:gd name="connsiteY743" fmla="*/ 68049 h 103397"/>
                <a:gd name="connsiteX744" fmla="*/ 122151 w 127081"/>
                <a:gd name="connsiteY744" fmla="*/ 68049 h 103397"/>
                <a:gd name="connsiteX745" fmla="*/ 122151 w 127081"/>
                <a:gd name="connsiteY745" fmla="*/ 68325 h 103397"/>
                <a:gd name="connsiteX746" fmla="*/ 122427 w 127081"/>
                <a:gd name="connsiteY746" fmla="*/ 68325 h 103397"/>
                <a:gd name="connsiteX747" fmla="*/ 122427 w 127081"/>
                <a:gd name="connsiteY747" fmla="*/ 68602 h 103397"/>
                <a:gd name="connsiteX748" fmla="*/ 122703 w 127081"/>
                <a:gd name="connsiteY748" fmla="*/ 68602 h 103397"/>
                <a:gd name="connsiteX749" fmla="*/ 122703 w 127081"/>
                <a:gd name="connsiteY749" fmla="*/ 68878 h 103397"/>
                <a:gd name="connsiteX750" fmla="*/ 122980 w 127081"/>
                <a:gd name="connsiteY750" fmla="*/ 68878 h 103397"/>
                <a:gd name="connsiteX751" fmla="*/ 122980 w 127081"/>
                <a:gd name="connsiteY751" fmla="*/ 69154 h 103397"/>
                <a:gd name="connsiteX752" fmla="*/ 123256 w 127081"/>
                <a:gd name="connsiteY752" fmla="*/ 69154 h 103397"/>
                <a:gd name="connsiteX753" fmla="*/ 123256 w 127081"/>
                <a:gd name="connsiteY753" fmla="*/ 69431 h 103397"/>
                <a:gd name="connsiteX754" fmla="*/ 123256 w 127081"/>
                <a:gd name="connsiteY754" fmla="*/ 69708 h 103397"/>
                <a:gd name="connsiteX755" fmla="*/ 123532 w 127081"/>
                <a:gd name="connsiteY755" fmla="*/ 69708 h 103397"/>
                <a:gd name="connsiteX756" fmla="*/ 123532 w 127081"/>
                <a:gd name="connsiteY756" fmla="*/ 69984 h 103397"/>
                <a:gd name="connsiteX757" fmla="*/ 123808 w 127081"/>
                <a:gd name="connsiteY757" fmla="*/ 69984 h 103397"/>
                <a:gd name="connsiteX758" fmla="*/ 124085 w 127081"/>
                <a:gd name="connsiteY758" fmla="*/ 69984 h 103397"/>
                <a:gd name="connsiteX759" fmla="*/ 124361 w 127081"/>
                <a:gd name="connsiteY759" fmla="*/ 69984 h 103397"/>
                <a:gd name="connsiteX760" fmla="*/ 124637 w 127081"/>
                <a:gd name="connsiteY760" fmla="*/ 69984 h 103397"/>
                <a:gd name="connsiteX761" fmla="*/ 124913 w 127081"/>
                <a:gd name="connsiteY761" fmla="*/ 69984 h 103397"/>
                <a:gd name="connsiteX762" fmla="*/ 125190 w 127081"/>
                <a:gd name="connsiteY762" fmla="*/ 69984 h 103397"/>
                <a:gd name="connsiteX763" fmla="*/ 125466 w 127081"/>
                <a:gd name="connsiteY763" fmla="*/ 69984 h 103397"/>
                <a:gd name="connsiteX764" fmla="*/ 125742 w 127081"/>
                <a:gd name="connsiteY764" fmla="*/ 69984 h 103397"/>
                <a:gd name="connsiteX765" fmla="*/ 126019 w 127081"/>
                <a:gd name="connsiteY765" fmla="*/ 69984 h 103397"/>
                <a:gd name="connsiteX766" fmla="*/ 126295 w 127081"/>
                <a:gd name="connsiteY766" fmla="*/ 69984 h 103397"/>
                <a:gd name="connsiteX767" fmla="*/ 126571 w 127081"/>
                <a:gd name="connsiteY767" fmla="*/ 69984 h 103397"/>
                <a:gd name="connsiteX768" fmla="*/ 126571 w 127081"/>
                <a:gd name="connsiteY768" fmla="*/ 70260 h 103397"/>
                <a:gd name="connsiteX769" fmla="*/ 126571 w 127081"/>
                <a:gd name="connsiteY769" fmla="*/ 70537 h 103397"/>
                <a:gd name="connsiteX770" fmla="*/ 126571 w 127081"/>
                <a:gd name="connsiteY770" fmla="*/ 70814 h 103397"/>
                <a:gd name="connsiteX771" fmla="*/ 126295 w 127081"/>
                <a:gd name="connsiteY771" fmla="*/ 70814 h 103397"/>
                <a:gd name="connsiteX772" fmla="*/ 126295 w 127081"/>
                <a:gd name="connsiteY772" fmla="*/ 71090 h 103397"/>
                <a:gd name="connsiteX773" fmla="*/ 126295 w 127081"/>
                <a:gd name="connsiteY773" fmla="*/ 71366 h 103397"/>
                <a:gd name="connsiteX774" fmla="*/ 126295 w 127081"/>
                <a:gd name="connsiteY774" fmla="*/ 71643 h 103397"/>
                <a:gd name="connsiteX775" fmla="*/ 126571 w 127081"/>
                <a:gd name="connsiteY775" fmla="*/ 71643 h 103397"/>
                <a:gd name="connsiteX776" fmla="*/ 126571 w 127081"/>
                <a:gd name="connsiteY776" fmla="*/ 71919 h 103397"/>
                <a:gd name="connsiteX777" fmla="*/ 126571 w 127081"/>
                <a:gd name="connsiteY777" fmla="*/ 72196 h 103397"/>
                <a:gd name="connsiteX778" fmla="*/ 126571 w 127081"/>
                <a:gd name="connsiteY778" fmla="*/ 72472 h 103397"/>
                <a:gd name="connsiteX779" fmla="*/ 126571 w 127081"/>
                <a:gd name="connsiteY779" fmla="*/ 72749 h 103397"/>
                <a:gd name="connsiteX780" fmla="*/ 126571 w 127081"/>
                <a:gd name="connsiteY780" fmla="*/ 73025 h 103397"/>
                <a:gd name="connsiteX781" fmla="*/ 126847 w 127081"/>
                <a:gd name="connsiteY781" fmla="*/ 73025 h 103397"/>
                <a:gd name="connsiteX782" fmla="*/ 126847 w 127081"/>
                <a:gd name="connsiteY782" fmla="*/ 73301 h 103397"/>
                <a:gd name="connsiteX783" fmla="*/ 127124 w 127081"/>
                <a:gd name="connsiteY783" fmla="*/ 73301 h 103397"/>
                <a:gd name="connsiteX784" fmla="*/ 127124 w 127081"/>
                <a:gd name="connsiteY784" fmla="*/ 73578 h 103397"/>
                <a:gd name="connsiteX785" fmla="*/ 127124 w 127081"/>
                <a:gd name="connsiteY785" fmla="*/ 73855 h 103397"/>
                <a:gd name="connsiteX786" fmla="*/ 126847 w 127081"/>
                <a:gd name="connsiteY786" fmla="*/ 73855 h 103397"/>
                <a:gd name="connsiteX787" fmla="*/ 126847 w 127081"/>
                <a:gd name="connsiteY787" fmla="*/ 74131 h 103397"/>
                <a:gd name="connsiteX788" fmla="*/ 126847 w 127081"/>
                <a:gd name="connsiteY788" fmla="*/ 74407 h 103397"/>
                <a:gd name="connsiteX789" fmla="*/ 126847 w 127081"/>
                <a:gd name="connsiteY789" fmla="*/ 74684 h 103397"/>
                <a:gd name="connsiteX790" fmla="*/ 126847 w 127081"/>
                <a:gd name="connsiteY790" fmla="*/ 74960 h 103397"/>
                <a:gd name="connsiteX791" fmla="*/ 126847 w 127081"/>
                <a:gd name="connsiteY791" fmla="*/ 75237 h 103397"/>
                <a:gd name="connsiteX792" fmla="*/ 127124 w 127081"/>
                <a:gd name="connsiteY792" fmla="*/ 75237 h 103397"/>
                <a:gd name="connsiteX793" fmla="*/ 127124 w 127081"/>
                <a:gd name="connsiteY793" fmla="*/ 75513 h 103397"/>
                <a:gd name="connsiteX794" fmla="*/ 126847 w 127081"/>
                <a:gd name="connsiteY794" fmla="*/ 75513 h 103397"/>
                <a:gd name="connsiteX795" fmla="*/ 126847 w 127081"/>
                <a:gd name="connsiteY795" fmla="*/ 75237 h 103397"/>
                <a:gd name="connsiteX796" fmla="*/ 126571 w 127081"/>
                <a:gd name="connsiteY796" fmla="*/ 75237 h 103397"/>
                <a:gd name="connsiteX797" fmla="*/ 126295 w 127081"/>
                <a:gd name="connsiteY797" fmla="*/ 75237 h 103397"/>
                <a:gd name="connsiteX798" fmla="*/ 126295 w 127081"/>
                <a:gd name="connsiteY798" fmla="*/ 74960 h 103397"/>
                <a:gd name="connsiteX799" fmla="*/ 126019 w 127081"/>
                <a:gd name="connsiteY799" fmla="*/ 74960 h 103397"/>
                <a:gd name="connsiteX800" fmla="*/ 125742 w 127081"/>
                <a:gd name="connsiteY800" fmla="*/ 74684 h 103397"/>
                <a:gd name="connsiteX801" fmla="*/ 125466 w 127081"/>
                <a:gd name="connsiteY801" fmla="*/ 74684 h 103397"/>
                <a:gd name="connsiteX802" fmla="*/ 125190 w 127081"/>
                <a:gd name="connsiteY802" fmla="*/ 74684 h 103397"/>
                <a:gd name="connsiteX803" fmla="*/ 125190 w 127081"/>
                <a:gd name="connsiteY803" fmla="*/ 74960 h 103397"/>
                <a:gd name="connsiteX804" fmla="*/ 124913 w 127081"/>
                <a:gd name="connsiteY804" fmla="*/ 74960 h 103397"/>
                <a:gd name="connsiteX805" fmla="*/ 124637 w 127081"/>
                <a:gd name="connsiteY805" fmla="*/ 74960 h 103397"/>
                <a:gd name="connsiteX806" fmla="*/ 124637 w 127081"/>
                <a:gd name="connsiteY806" fmla="*/ 75237 h 103397"/>
                <a:gd name="connsiteX807" fmla="*/ 124361 w 127081"/>
                <a:gd name="connsiteY807" fmla="*/ 75237 h 103397"/>
                <a:gd name="connsiteX808" fmla="*/ 124085 w 127081"/>
                <a:gd name="connsiteY808" fmla="*/ 75237 h 103397"/>
                <a:gd name="connsiteX809" fmla="*/ 124085 w 127081"/>
                <a:gd name="connsiteY809" fmla="*/ 75513 h 103397"/>
                <a:gd name="connsiteX810" fmla="*/ 123808 w 127081"/>
                <a:gd name="connsiteY810" fmla="*/ 75513 h 103397"/>
                <a:gd name="connsiteX811" fmla="*/ 123532 w 127081"/>
                <a:gd name="connsiteY811" fmla="*/ 75513 h 103397"/>
                <a:gd name="connsiteX812" fmla="*/ 123256 w 127081"/>
                <a:gd name="connsiteY812" fmla="*/ 75513 h 103397"/>
                <a:gd name="connsiteX813" fmla="*/ 123256 w 127081"/>
                <a:gd name="connsiteY813" fmla="*/ 75790 h 103397"/>
                <a:gd name="connsiteX814" fmla="*/ 122980 w 127081"/>
                <a:gd name="connsiteY814" fmla="*/ 75790 h 103397"/>
                <a:gd name="connsiteX815" fmla="*/ 122980 w 127081"/>
                <a:gd name="connsiteY815" fmla="*/ 76066 h 103397"/>
                <a:gd name="connsiteX816" fmla="*/ 122703 w 127081"/>
                <a:gd name="connsiteY816" fmla="*/ 76066 h 103397"/>
                <a:gd name="connsiteX817" fmla="*/ 122703 w 127081"/>
                <a:gd name="connsiteY817" fmla="*/ 76343 h 103397"/>
                <a:gd name="connsiteX818" fmla="*/ 122703 w 127081"/>
                <a:gd name="connsiteY818" fmla="*/ 76619 h 103397"/>
                <a:gd name="connsiteX819" fmla="*/ 122427 w 127081"/>
                <a:gd name="connsiteY819" fmla="*/ 76619 h 103397"/>
                <a:gd name="connsiteX820" fmla="*/ 122427 w 127081"/>
                <a:gd name="connsiteY820" fmla="*/ 76896 h 103397"/>
                <a:gd name="connsiteX821" fmla="*/ 122427 w 127081"/>
                <a:gd name="connsiteY821" fmla="*/ 77172 h 103397"/>
                <a:gd name="connsiteX822" fmla="*/ 122427 w 127081"/>
                <a:gd name="connsiteY822" fmla="*/ 77448 h 103397"/>
                <a:gd name="connsiteX823" fmla="*/ 122427 w 127081"/>
                <a:gd name="connsiteY823" fmla="*/ 77725 h 103397"/>
                <a:gd name="connsiteX824" fmla="*/ 122703 w 127081"/>
                <a:gd name="connsiteY824" fmla="*/ 77725 h 103397"/>
                <a:gd name="connsiteX825" fmla="*/ 122703 w 127081"/>
                <a:gd name="connsiteY825" fmla="*/ 78002 h 103397"/>
                <a:gd name="connsiteX826" fmla="*/ 122980 w 127081"/>
                <a:gd name="connsiteY826" fmla="*/ 78278 h 103397"/>
                <a:gd name="connsiteX827" fmla="*/ 122980 w 127081"/>
                <a:gd name="connsiteY827" fmla="*/ 78554 h 103397"/>
                <a:gd name="connsiteX828" fmla="*/ 122703 w 127081"/>
                <a:gd name="connsiteY828" fmla="*/ 78831 h 103397"/>
                <a:gd name="connsiteX829" fmla="*/ 122427 w 127081"/>
                <a:gd name="connsiteY829" fmla="*/ 78831 h 103397"/>
                <a:gd name="connsiteX830" fmla="*/ 122427 w 127081"/>
                <a:gd name="connsiteY830" fmla="*/ 79107 h 103397"/>
                <a:gd name="connsiteX831" fmla="*/ 122151 w 127081"/>
                <a:gd name="connsiteY831" fmla="*/ 79107 h 103397"/>
                <a:gd name="connsiteX832" fmla="*/ 121875 w 127081"/>
                <a:gd name="connsiteY832" fmla="*/ 79107 h 103397"/>
                <a:gd name="connsiteX833" fmla="*/ 121875 w 127081"/>
                <a:gd name="connsiteY833" fmla="*/ 79384 h 103397"/>
                <a:gd name="connsiteX834" fmla="*/ 121598 w 127081"/>
                <a:gd name="connsiteY834" fmla="*/ 79384 h 103397"/>
                <a:gd name="connsiteX835" fmla="*/ 121322 w 127081"/>
                <a:gd name="connsiteY835" fmla="*/ 79384 h 103397"/>
                <a:gd name="connsiteX836" fmla="*/ 121046 w 127081"/>
                <a:gd name="connsiteY836" fmla="*/ 79384 h 103397"/>
                <a:gd name="connsiteX837" fmla="*/ 121046 w 127081"/>
                <a:gd name="connsiteY837" fmla="*/ 79660 h 103397"/>
                <a:gd name="connsiteX838" fmla="*/ 120769 w 127081"/>
                <a:gd name="connsiteY838" fmla="*/ 79660 h 103397"/>
                <a:gd name="connsiteX839" fmla="*/ 120769 w 127081"/>
                <a:gd name="connsiteY839" fmla="*/ 79937 h 103397"/>
                <a:gd name="connsiteX840" fmla="*/ 120493 w 127081"/>
                <a:gd name="connsiteY840" fmla="*/ 79937 h 103397"/>
                <a:gd name="connsiteX841" fmla="*/ 120493 w 127081"/>
                <a:gd name="connsiteY841" fmla="*/ 80213 h 103397"/>
                <a:gd name="connsiteX842" fmla="*/ 120217 w 127081"/>
                <a:gd name="connsiteY842" fmla="*/ 80213 h 103397"/>
                <a:gd name="connsiteX843" fmla="*/ 120217 w 127081"/>
                <a:gd name="connsiteY843" fmla="*/ 80490 h 103397"/>
                <a:gd name="connsiteX844" fmla="*/ 120217 w 127081"/>
                <a:gd name="connsiteY844" fmla="*/ 80766 h 103397"/>
                <a:gd name="connsiteX845" fmla="*/ 119941 w 127081"/>
                <a:gd name="connsiteY845" fmla="*/ 80766 h 103397"/>
                <a:gd name="connsiteX846" fmla="*/ 119941 w 127081"/>
                <a:gd name="connsiteY846" fmla="*/ 81043 h 103397"/>
                <a:gd name="connsiteX847" fmla="*/ 119941 w 127081"/>
                <a:gd name="connsiteY847" fmla="*/ 81319 h 103397"/>
                <a:gd name="connsiteX848" fmla="*/ 119664 w 127081"/>
                <a:gd name="connsiteY848" fmla="*/ 81319 h 103397"/>
                <a:gd name="connsiteX849" fmla="*/ 119664 w 127081"/>
                <a:gd name="connsiteY849" fmla="*/ 81595 h 103397"/>
                <a:gd name="connsiteX850" fmla="*/ 119664 w 127081"/>
                <a:gd name="connsiteY850" fmla="*/ 81872 h 103397"/>
                <a:gd name="connsiteX851" fmla="*/ 119388 w 127081"/>
                <a:gd name="connsiteY851" fmla="*/ 81872 h 103397"/>
                <a:gd name="connsiteX852" fmla="*/ 119388 w 127081"/>
                <a:gd name="connsiteY852" fmla="*/ 82148 h 103397"/>
                <a:gd name="connsiteX853" fmla="*/ 119388 w 127081"/>
                <a:gd name="connsiteY853" fmla="*/ 82425 h 103397"/>
                <a:gd name="connsiteX854" fmla="*/ 119112 w 127081"/>
                <a:gd name="connsiteY854" fmla="*/ 82425 h 103397"/>
                <a:gd name="connsiteX855" fmla="*/ 119112 w 127081"/>
                <a:gd name="connsiteY855" fmla="*/ 82701 h 103397"/>
                <a:gd name="connsiteX856" fmla="*/ 118836 w 127081"/>
                <a:gd name="connsiteY856" fmla="*/ 82701 h 103397"/>
                <a:gd name="connsiteX857" fmla="*/ 118836 w 127081"/>
                <a:gd name="connsiteY857" fmla="*/ 82978 h 103397"/>
                <a:gd name="connsiteX858" fmla="*/ 118559 w 127081"/>
                <a:gd name="connsiteY858" fmla="*/ 82978 h 103397"/>
                <a:gd name="connsiteX859" fmla="*/ 118559 w 127081"/>
                <a:gd name="connsiteY859" fmla="*/ 83254 h 103397"/>
                <a:gd name="connsiteX860" fmla="*/ 118559 w 127081"/>
                <a:gd name="connsiteY860" fmla="*/ 83531 h 103397"/>
                <a:gd name="connsiteX861" fmla="*/ 118283 w 127081"/>
                <a:gd name="connsiteY861" fmla="*/ 83531 h 103397"/>
                <a:gd name="connsiteX862" fmla="*/ 118283 w 127081"/>
                <a:gd name="connsiteY862" fmla="*/ 83807 h 103397"/>
                <a:gd name="connsiteX863" fmla="*/ 118283 w 127081"/>
                <a:gd name="connsiteY863" fmla="*/ 84084 h 103397"/>
                <a:gd name="connsiteX864" fmla="*/ 118007 w 127081"/>
                <a:gd name="connsiteY864" fmla="*/ 84084 h 103397"/>
                <a:gd name="connsiteX865" fmla="*/ 118007 w 127081"/>
                <a:gd name="connsiteY865" fmla="*/ 84360 h 103397"/>
                <a:gd name="connsiteX866" fmla="*/ 118283 w 127081"/>
                <a:gd name="connsiteY866" fmla="*/ 84360 h 103397"/>
                <a:gd name="connsiteX867" fmla="*/ 118283 w 127081"/>
                <a:gd name="connsiteY867" fmla="*/ 84637 h 103397"/>
                <a:gd name="connsiteX868" fmla="*/ 118559 w 127081"/>
                <a:gd name="connsiteY868" fmla="*/ 84637 h 103397"/>
                <a:gd name="connsiteX869" fmla="*/ 118559 w 127081"/>
                <a:gd name="connsiteY869" fmla="*/ 84913 h 103397"/>
                <a:gd name="connsiteX870" fmla="*/ 118836 w 127081"/>
                <a:gd name="connsiteY870" fmla="*/ 84913 h 103397"/>
                <a:gd name="connsiteX871" fmla="*/ 118836 w 127081"/>
                <a:gd name="connsiteY871" fmla="*/ 85190 h 103397"/>
                <a:gd name="connsiteX872" fmla="*/ 119112 w 127081"/>
                <a:gd name="connsiteY872" fmla="*/ 85190 h 103397"/>
                <a:gd name="connsiteX873" fmla="*/ 119388 w 127081"/>
                <a:gd name="connsiteY873" fmla="*/ 85466 h 103397"/>
                <a:gd name="connsiteX874" fmla="*/ 119388 w 127081"/>
                <a:gd name="connsiteY874" fmla="*/ 85742 h 103397"/>
                <a:gd name="connsiteX875" fmla="*/ 119664 w 127081"/>
                <a:gd name="connsiteY875" fmla="*/ 85742 h 103397"/>
                <a:gd name="connsiteX876" fmla="*/ 119664 w 127081"/>
                <a:gd name="connsiteY876" fmla="*/ 86019 h 103397"/>
                <a:gd name="connsiteX877" fmla="*/ 119388 w 127081"/>
                <a:gd name="connsiteY877" fmla="*/ 86019 h 103397"/>
                <a:gd name="connsiteX878" fmla="*/ 119664 w 127081"/>
                <a:gd name="connsiteY878" fmla="*/ 86295 h 103397"/>
                <a:gd name="connsiteX879" fmla="*/ 119664 w 127081"/>
                <a:gd name="connsiteY879" fmla="*/ 86572 h 103397"/>
                <a:gd name="connsiteX880" fmla="*/ 119664 w 127081"/>
                <a:gd name="connsiteY880" fmla="*/ 86848 h 103397"/>
                <a:gd name="connsiteX881" fmla="*/ 119664 w 127081"/>
                <a:gd name="connsiteY881" fmla="*/ 87125 h 103397"/>
                <a:gd name="connsiteX882" fmla="*/ 119388 w 127081"/>
                <a:gd name="connsiteY882" fmla="*/ 87125 h 103397"/>
                <a:gd name="connsiteX883" fmla="*/ 119388 w 127081"/>
                <a:gd name="connsiteY883" fmla="*/ 87401 h 103397"/>
                <a:gd name="connsiteX884" fmla="*/ 119112 w 127081"/>
                <a:gd name="connsiteY884" fmla="*/ 87401 h 103397"/>
                <a:gd name="connsiteX885" fmla="*/ 118836 w 127081"/>
                <a:gd name="connsiteY885" fmla="*/ 87401 h 103397"/>
                <a:gd name="connsiteX886" fmla="*/ 118836 w 127081"/>
                <a:gd name="connsiteY886" fmla="*/ 87678 h 103397"/>
                <a:gd name="connsiteX887" fmla="*/ 118559 w 127081"/>
                <a:gd name="connsiteY887" fmla="*/ 87678 h 103397"/>
                <a:gd name="connsiteX888" fmla="*/ 118283 w 127081"/>
                <a:gd name="connsiteY888" fmla="*/ 87678 h 103397"/>
                <a:gd name="connsiteX889" fmla="*/ 118007 w 127081"/>
                <a:gd name="connsiteY889" fmla="*/ 87678 h 103397"/>
                <a:gd name="connsiteX890" fmla="*/ 117731 w 127081"/>
                <a:gd name="connsiteY890" fmla="*/ 87678 h 103397"/>
                <a:gd name="connsiteX891" fmla="*/ 117454 w 127081"/>
                <a:gd name="connsiteY891" fmla="*/ 87954 h 103397"/>
                <a:gd name="connsiteX892" fmla="*/ 117178 w 127081"/>
                <a:gd name="connsiteY892" fmla="*/ 87954 h 103397"/>
                <a:gd name="connsiteX893" fmla="*/ 116902 w 127081"/>
                <a:gd name="connsiteY893" fmla="*/ 87954 h 103397"/>
                <a:gd name="connsiteX894" fmla="*/ 116902 w 127081"/>
                <a:gd name="connsiteY894" fmla="*/ 88231 h 103397"/>
                <a:gd name="connsiteX895" fmla="*/ 116626 w 127081"/>
                <a:gd name="connsiteY895" fmla="*/ 88231 h 103397"/>
                <a:gd name="connsiteX896" fmla="*/ 116626 w 127081"/>
                <a:gd name="connsiteY896" fmla="*/ 88507 h 103397"/>
                <a:gd name="connsiteX897" fmla="*/ 116349 w 127081"/>
                <a:gd name="connsiteY897" fmla="*/ 88507 h 103397"/>
                <a:gd name="connsiteX898" fmla="*/ 116349 w 127081"/>
                <a:gd name="connsiteY898" fmla="*/ 88784 h 103397"/>
                <a:gd name="connsiteX899" fmla="*/ 116073 w 127081"/>
                <a:gd name="connsiteY899" fmla="*/ 88784 h 103397"/>
                <a:gd name="connsiteX900" fmla="*/ 116073 w 127081"/>
                <a:gd name="connsiteY900" fmla="*/ 89060 h 103397"/>
                <a:gd name="connsiteX901" fmla="*/ 115797 w 127081"/>
                <a:gd name="connsiteY901" fmla="*/ 89060 h 103397"/>
                <a:gd name="connsiteX902" fmla="*/ 115797 w 127081"/>
                <a:gd name="connsiteY902" fmla="*/ 89336 h 103397"/>
                <a:gd name="connsiteX903" fmla="*/ 115520 w 127081"/>
                <a:gd name="connsiteY903" fmla="*/ 89336 h 103397"/>
                <a:gd name="connsiteX904" fmla="*/ 115520 w 127081"/>
                <a:gd name="connsiteY904" fmla="*/ 89613 h 103397"/>
                <a:gd name="connsiteX905" fmla="*/ 115244 w 127081"/>
                <a:gd name="connsiteY905" fmla="*/ 89613 h 103397"/>
                <a:gd name="connsiteX906" fmla="*/ 115244 w 127081"/>
                <a:gd name="connsiteY906" fmla="*/ 89889 h 103397"/>
                <a:gd name="connsiteX907" fmla="*/ 114968 w 127081"/>
                <a:gd name="connsiteY907" fmla="*/ 89889 h 103397"/>
                <a:gd name="connsiteX908" fmla="*/ 114692 w 127081"/>
                <a:gd name="connsiteY908" fmla="*/ 89889 h 103397"/>
                <a:gd name="connsiteX909" fmla="*/ 114415 w 127081"/>
                <a:gd name="connsiteY909" fmla="*/ 89889 h 103397"/>
                <a:gd name="connsiteX910" fmla="*/ 114415 w 127081"/>
                <a:gd name="connsiteY910" fmla="*/ 89613 h 103397"/>
                <a:gd name="connsiteX911" fmla="*/ 114139 w 127081"/>
                <a:gd name="connsiteY911" fmla="*/ 89613 h 103397"/>
                <a:gd name="connsiteX912" fmla="*/ 113863 w 127081"/>
                <a:gd name="connsiteY912" fmla="*/ 89613 h 103397"/>
                <a:gd name="connsiteX913" fmla="*/ 113863 w 127081"/>
                <a:gd name="connsiteY913" fmla="*/ 89336 h 103397"/>
                <a:gd name="connsiteX914" fmla="*/ 113587 w 127081"/>
                <a:gd name="connsiteY914" fmla="*/ 89060 h 103397"/>
                <a:gd name="connsiteX915" fmla="*/ 113310 w 127081"/>
                <a:gd name="connsiteY915" fmla="*/ 88784 h 103397"/>
                <a:gd name="connsiteX916" fmla="*/ 113034 w 127081"/>
                <a:gd name="connsiteY916" fmla="*/ 88507 h 103397"/>
                <a:gd name="connsiteX917" fmla="*/ 112758 w 127081"/>
                <a:gd name="connsiteY917" fmla="*/ 88507 h 103397"/>
                <a:gd name="connsiteX918" fmla="*/ 112482 w 127081"/>
                <a:gd name="connsiteY918" fmla="*/ 88507 h 103397"/>
                <a:gd name="connsiteX919" fmla="*/ 112205 w 127081"/>
                <a:gd name="connsiteY919" fmla="*/ 88507 h 103397"/>
                <a:gd name="connsiteX920" fmla="*/ 111929 w 127081"/>
                <a:gd name="connsiteY920" fmla="*/ 88507 h 103397"/>
                <a:gd name="connsiteX921" fmla="*/ 111653 w 127081"/>
                <a:gd name="connsiteY921" fmla="*/ 88507 h 103397"/>
                <a:gd name="connsiteX922" fmla="*/ 111376 w 127081"/>
                <a:gd name="connsiteY922" fmla="*/ 88507 h 103397"/>
                <a:gd name="connsiteX923" fmla="*/ 111100 w 127081"/>
                <a:gd name="connsiteY923" fmla="*/ 88507 h 103397"/>
                <a:gd name="connsiteX924" fmla="*/ 110824 w 127081"/>
                <a:gd name="connsiteY924" fmla="*/ 88507 h 103397"/>
                <a:gd name="connsiteX925" fmla="*/ 110548 w 127081"/>
                <a:gd name="connsiteY925" fmla="*/ 88507 h 103397"/>
                <a:gd name="connsiteX926" fmla="*/ 110271 w 127081"/>
                <a:gd name="connsiteY926" fmla="*/ 88507 h 103397"/>
                <a:gd name="connsiteX927" fmla="*/ 109995 w 127081"/>
                <a:gd name="connsiteY927" fmla="*/ 88507 h 103397"/>
                <a:gd name="connsiteX928" fmla="*/ 109995 w 127081"/>
                <a:gd name="connsiteY928" fmla="*/ 88231 h 103397"/>
                <a:gd name="connsiteX929" fmla="*/ 109719 w 127081"/>
                <a:gd name="connsiteY929" fmla="*/ 88231 h 103397"/>
                <a:gd name="connsiteX930" fmla="*/ 109719 w 127081"/>
                <a:gd name="connsiteY930" fmla="*/ 87954 h 103397"/>
                <a:gd name="connsiteX931" fmla="*/ 109443 w 127081"/>
                <a:gd name="connsiteY931" fmla="*/ 87954 h 103397"/>
                <a:gd name="connsiteX932" fmla="*/ 109443 w 127081"/>
                <a:gd name="connsiteY932" fmla="*/ 87678 h 103397"/>
                <a:gd name="connsiteX933" fmla="*/ 109166 w 127081"/>
                <a:gd name="connsiteY933" fmla="*/ 87401 h 103397"/>
                <a:gd name="connsiteX934" fmla="*/ 108890 w 127081"/>
                <a:gd name="connsiteY934" fmla="*/ 87125 h 103397"/>
                <a:gd name="connsiteX935" fmla="*/ 108890 w 127081"/>
                <a:gd name="connsiteY935" fmla="*/ 86848 h 103397"/>
                <a:gd name="connsiteX936" fmla="*/ 108614 w 127081"/>
                <a:gd name="connsiteY936" fmla="*/ 86848 h 103397"/>
                <a:gd name="connsiteX937" fmla="*/ 108338 w 127081"/>
                <a:gd name="connsiteY937" fmla="*/ 86848 h 103397"/>
                <a:gd name="connsiteX938" fmla="*/ 108338 w 127081"/>
                <a:gd name="connsiteY938" fmla="*/ 86572 h 103397"/>
                <a:gd name="connsiteX939" fmla="*/ 108061 w 127081"/>
                <a:gd name="connsiteY939" fmla="*/ 86572 h 103397"/>
                <a:gd name="connsiteX940" fmla="*/ 107785 w 127081"/>
                <a:gd name="connsiteY940" fmla="*/ 86572 h 103397"/>
                <a:gd name="connsiteX941" fmla="*/ 107509 w 127081"/>
                <a:gd name="connsiteY941" fmla="*/ 86572 h 103397"/>
                <a:gd name="connsiteX942" fmla="*/ 107232 w 127081"/>
                <a:gd name="connsiteY942" fmla="*/ 86572 h 103397"/>
                <a:gd name="connsiteX943" fmla="*/ 106956 w 127081"/>
                <a:gd name="connsiteY943" fmla="*/ 86572 h 103397"/>
                <a:gd name="connsiteX944" fmla="*/ 106680 w 127081"/>
                <a:gd name="connsiteY944" fmla="*/ 86572 h 103397"/>
                <a:gd name="connsiteX945" fmla="*/ 106404 w 127081"/>
                <a:gd name="connsiteY945" fmla="*/ 86572 h 103397"/>
                <a:gd name="connsiteX946" fmla="*/ 106127 w 127081"/>
                <a:gd name="connsiteY946" fmla="*/ 86572 h 103397"/>
                <a:gd name="connsiteX947" fmla="*/ 105851 w 127081"/>
                <a:gd name="connsiteY947" fmla="*/ 86572 h 103397"/>
                <a:gd name="connsiteX948" fmla="*/ 105575 w 127081"/>
                <a:gd name="connsiteY948" fmla="*/ 86572 h 103397"/>
                <a:gd name="connsiteX949" fmla="*/ 105575 w 127081"/>
                <a:gd name="connsiteY949" fmla="*/ 86848 h 103397"/>
                <a:gd name="connsiteX950" fmla="*/ 105299 w 127081"/>
                <a:gd name="connsiteY950" fmla="*/ 86848 h 103397"/>
                <a:gd name="connsiteX951" fmla="*/ 105023 w 127081"/>
                <a:gd name="connsiteY951" fmla="*/ 86848 h 103397"/>
                <a:gd name="connsiteX952" fmla="*/ 104746 w 127081"/>
                <a:gd name="connsiteY952" fmla="*/ 86848 h 103397"/>
                <a:gd name="connsiteX953" fmla="*/ 104746 w 127081"/>
                <a:gd name="connsiteY953" fmla="*/ 86572 h 103397"/>
                <a:gd name="connsiteX954" fmla="*/ 104470 w 127081"/>
                <a:gd name="connsiteY954" fmla="*/ 86572 h 103397"/>
                <a:gd name="connsiteX955" fmla="*/ 104194 w 127081"/>
                <a:gd name="connsiteY955" fmla="*/ 86572 h 103397"/>
                <a:gd name="connsiteX956" fmla="*/ 104470 w 127081"/>
                <a:gd name="connsiteY956" fmla="*/ 86572 h 103397"/>
                <a:gd name="connsiteX957" fmla="*/ 104470 w 127081"/>
                <a:gd name="connsiteY957" fmla="*/ 86848 h 103397"/>
                <a:gd name="connsiteX958" fmla="*/ 104470 w 127081"/>
                <a:gd name="connsiteY958" fmla="*/ 87125 h 103397"/>
                <a:gd name="connsiteX959" fmla="*/ 104470 w 127081"/>
                <a:gd name="connsiteY959" fmla="*/ 87401 h 103397"/>
                <a:gd name="connsiteX960" fmla="*/ 104470 w 127081"/>
                <a:gd name="connsiteY960" fmla="*/ 87678 h 103397"/>
                <a:gd name="connsiteX961" fmla="*/ 104746 w 127081"/>
                <a:gd name="connsiteY961" fmla="*/ 87678 h 103397"/>
                <a:gd name="connsiteX962" fmla="*/ 104746 w 127081"/>
                <a:gd name="connsiteY962" fmla="*/ 87954 h 103397"/>
                <a:gd name="connsiteX963" fmla="*/ 105023 w 127081"/>
                <a:gd name="connsiteY963" fmla="*/ 87954 h 103397"/>
                <a:gd name="connsiteX964" fmla="*/ 105023 w 127081"/>
                <a:gd name="connsiteY964" fmla="*/ 88231 h 103397"/>
                <a:gd name="connsiteX965" fmla="*/ 105023 w 127081"/>
                <a:gd name="connsiteY965" fmla="*/ 88507 h 103397"/>
                <a:gd name="connsiteX966" fmla="*/ 105299 w 127081"/>
                <a:gd name="connsiteY966" fmla="*/ 88507 h 103397"/>
                <a:gd name="connsiteX967" fmla="*/ 105299 w 127081"/>
                <a:gd name="connsiteY967" fmla="*/ 88784 h 103397"/>
                <a:gd name="connsiteX968" fmla="*/ 105299 w 127081"/>
                <a:gd name="connsiteY968" fmla="*/ 89060 h 103397"/>
                <a:gd name="connsiteX969" fmla="*/ 105575 w 127081"/>
                <a:gd name="connsiteY969" fmla="*/ 89060 h 103397"/>
                <a:gd name="connsiteX970" fmla="*/ 105575 w 127081"/>
                <a:gd name="connsiteY970" fmla="*/ 89336 h 103397"/>
                <a:gd name="connsiteX971" fmla="*/ 105575 w 127081"/>
                <a:gd name="connsiteY971" fmla="*/ 89613 h 103397"/>
                <a:gd name="connsiteX972" fmla="*/ 105575 w 127081"/>
                <a:gd name="connsiteY972" fmla="*/ 89889 h 103397"/>
                <a:gd name="connsiteX973" fmla="*/ 105851 w 127081"/>
                <a:gd name="connsiteY973" fmla="*/ 89889 h 103397"/>
                <a:gd name="connsiteX974" fmla="*/ 105851 w 127081"/>
                <a:gd name="connsiteY974" fmla="*/ 90166 h 103397"/>
                <a:gd name="connsiteX975" fmla="*/ 105851 w 127081"/>
                <a:gd name="connsiteY975" fmla="*/ 90442 h 103397"/>
                <a:gd name="connsiteX976" fmla="*/ 105851 w 127081"/>
                <a:gd name="connsiteY976" fmla="*/ 90719 h 103397"/>
                <a:gd name="connsiteX977" fmla="*/ 106127 w 127081"/>
                <a:gd name="connsiteY977" fmla="*/ 90995 h 103397"/>
                <a:gd name="connsiteX978" fmla="*/ 106127 w 127081"/>
                <a:gd name="connsiteY978" fmla="*/ 91272 h 103397"/>
                <a:gd name="connsiteX979" fmla="*/ 106127 w 127081"/>
                <a:gd name="connsiteY979" fmla="*/ 91548 h 103397"/>
                <a:gd name="connsiteX980" fmla="*/ 106127 w 127081"/>
                <a:gd name="connsiteY980" fmla="*/ 91825 h 103397"/>
                <a:gd name="connsiteX981" fmla="*/ 106127 w 127081"/>
                <a:gd name="connsiteY981" fmla="*/ 92101 h 103397"/>
                <a:gd name="connsiteX982" fmla="*/ 106127 w 127081"/>
                <a:gd name="connsiteY982" fmla="*/ 92377 h 103397"/>
                <a:gd name="connsiteX983" fmla="*/ 106127 w 127081"/>
                <a:gd name="connsiteY983" fmla="*/ 92654 h 103397"/>
                <a:gd name="connsiteX984" fmla="*/ 106404 w 127081"/>
                <a:gd name="connsiteY984" fmla="*/ 92654 h 103397"/>
                <a:gd name="connsiteX985" fmla="*/ 106404 w 127081"/>
                <a:gd name="connsiteY985" fmla="*/ 92931 h 103397"/>
                <a:gd name="connsiteX986" fmla="*/ 106404 w 127081"/>
                <a:gd name="connsiteY986" fmla="*/ 93207 h 103397"/>
                <a:gd name="connsiteX987" fmla="*/ 106680 w 127081"/>
                <a:gd name="connsiteY987" fmla="*/ 93207 h 103397"/>
                <a:gd name="connsiteX988" fmla="*/ 106680 w 127081"/>
                <a:gd name="connsiteY988" fmla="*/ 93483 h 103397"/>
                <a:gd name="connsiteX989" fmla="*/ 106680 w 127081"/>
                <a:gd name="connsiteY989" fmla="*/ 93760 h 103397"/>
                <a:gd name="connsiteX990" fmla="*/ 106956 w 127081"/>
                <a:gd name="connsiteY990" fmla="*/ 93760 h 103397"/>
                <a:gd name="connsiteX991" fmla="*/ 106956 w 127081"/>
                <a:gd name="connsiteY991" fmla="*/ 94036 h 103397"/>
                <a:gd name="connsiteX992" fmla="*/ 106956 w 127081"/>
                <a:gd name="connsiteY992" fmla="*/ 94313 h 103397"/>
                <a:gd name="connsiteX993" fmla="*/ 107232 w 127081"/>
                <a:gd name="connsiteY993" fmla="*/ 94313 h 103397"/>
                <a:gd name="connsiteX994" fmla="*/ 107232 w 127081"/>
                <a:gd name="connsiteY994" fmla="*/ 94589 h 103397"/>
                <a:gd name="connsiteX995" fmla="*/ 107232 w 127081"/>
                <a:gd name="connsiteY995" fmla="*/ 94866 h 103397"/>
                <a:gd name="connsiteX996" fmla="*/ 107509 w 127081"/>
                <a:gd name="connsiteY996" fmla="*/ 94866 h 103397"/>
                <a:gd name="connsiteX997" fmla="*/ 107509 w 127081"/>
                <a:gd name="connsiteY997" fmla="*/ 95142 h 103397"/>
                <a:gd name="connsiteX998" fmla="*/ 107785 w 127081"/>
                <a:gd name="connsiteY998" fmla="*/ 95142 h 103397"/>
                <a:gd name="connsiteX999" fmla="*/ 107785 w 127081"/>
                <a:gd name="connsiteY999" fmla="*/ 95419 h 103397"/>
                <a:gd name="connsiteX1000" fmla="*/ 108061 w 127081"/>
                <a:gd name="connsiteY1000" fmla="*/ 95419 h 103397"/>
                <a:gd name="connsiteX1001" fmla="*/ 108061 w 127081"/>
                <a:gd name="connsiteY1001" fmla="*/ 95695 h 103397"/>
                <a:gd name="connsiteX1002" fmla="*/ 108338 w 127081"/>
                <a:gd name="connsiteY1002" fmla="*/ 95695 h 103397"/>
                <a:gd name="connsiteX1003" fmla="*/ 108614 w 127081"/>
                <a:gd name="connsiteY1003" fmla="*/ 95695 h 103397"/>
                <a:gd name="connsiteX1004" fmla="*/ 108614 w 127081"/>
                <a:gd name="connsiteY1004" fmla="*/ 95972 h 103397"/>
                <a:gd name="connsiteX1005" fmla="*/ 108890 w 127081"/>
                <a:gd name="connsiteY1005" fmla="*/ 95972 h 103397"/>
                <a:gd name="connsiteX1006" fmla="*/ 109166 w 127081"/>
                <a:gd name="connsiteY1006" fmla="*/ 95972 h 103397"/>
                <a:gd name="connsiteX1007" fmla="*/ 109166 w 127081"/>
                <a:gd name="connsiteY1007" fmla="*/ 96248 h 103397"/>
                <a:gd name="connsiteX1008" fmla="*/ 109443 w 127081"/>
                <a:gd name="connsiteY1008" fmla="*/ 96248 h 103397"/>
                <a:gd name="connsiteX1009" fmla="*/ 109719 w 127081"/>
                <a:gd name="connsiteY1009" fmla="*/ 96248 h 103397"/>
                <a:gd name="connsiteX1010" fmla="*/ 109995 w 127081"/>
                <a:gd name="connsiteY1010" fmla="*/ 96524 h 103397"/>
                <a:gd name="connsiteX1011" fmla="*/ 109719 w 127081"/>
                <a:gd name="connsiteY1011" fmla="*/ 96524 h 103397"/>
                <a:gd name="connsiteX1012" fmla="*/ 109719 w 127081"/>
                <a:gd name="connsiteY1012" fmla="*/ 96801 h 103397"/>
                <a:gd name="connsiteX1013" fmla="*/ 109443 w 127081"/>
                <a:gd name="connsiteY1013" fmla="*/ 96801 h 103397"/>
                <a:gd name="connsiteX1014" fmla="*/ 109443 w 127081"/>
                <a:gd name="connsiteY1014" fmla="*/ 97078 h 103397"/>
                <a:gd name="connsiteX1015" fmla="*/ 109166 w 127081"/>
                <a:gd name="connsiteY1015" fmla="*/ 97078 h 103397"/>
                <a:gd name="connsiteX1016" fmla="*/ 109166 w 127081"/>
                <a:gd name="connsiteY1016" fmla="*/ 97354 h 103397"/>
                <a:gd name="connsiteX1017" fmla="*/ 109166 w 127081"/>
                <a:gd name="connsiteY1017" fmla="*/ 97630 h 103397"/>
                <a:gd name="connsiteX1018" fmla="*/ 109166 w 127081"/>
                <a:gd name="connsiteY1018" fmla="*/ 97907 h 103397"/>
                <a:gd name="connsiteX1019" fmla="*/ 109166 w 127081"/>
                <a:gd name="connsiteY1019" fmla="*/ 98183 h 103397"/>
                <a:gd name="connsiteX1020" fmla="*/ 109166 w 127081"/>
                <a:gd name="connsiteY1020" fmla="*/ 98460 h 103397"/>
                <a:gd name="connsiteX1021" fmla="*/ 109443 w 127081"/>
                <a:gd name="connsiteY1021" fmla="*/ 98460 h 103397"/>
                <a:gd name="connsiteX1022" fmla="*/ 109719 w 127081"/>
                <a:gd name="connsiteY1022" fmla="*/ 98460 h 103397"/>
                <a:gd name="connsiteX1023" fmla="*/ 109995 w 127081"/>
                <a:gd name="connsiteY1023" fmla="*/ 98460 h 103397"/>
                <a:gd name="connsiteX1024" fmla="*/ 109995 w 127081"/>
                <a:gd name="connsiteY1024" fmla="*/ 98736 h 103397"/>
                <a:gd name="connsiteX1025" fmla="*/ 110271 w 127081"/>
                <a:gd name="connsiteY1025" fmla="*/ 98736 h 103397"/>
                <a:gd name="connsiteX1026" fmla="*/ 110271 w 127081"/>
                <a:gd name="connsiteY1026" fmla="*/ 99013 h 103397"/>
                <a:gd name="connsiteX1027" fmla="*/ 110271 w 127081"/>
                <a:gd name="connsiteY1027" fmla="*/ 99289 h 103397"/>
                <a:gd name="connsiteX1028" fmla="*/ 110271 w 127081"/>
                <a:gd name="connsiteY1028" fmla="*/ 99565 h 103397"/>
                <a:gd name="connsiteX1029" fmla="*/ 109995 w 127081"/>
                <a:gd name="connsiteY1029" fmla="*/ 99842 h 103397"/>
                <a:gd name="connsiteX1030" fmla="*/ 109995 w 127081"/>
                <a:gd name="connsiteY1030" fmla="*/ 100119 h 103397"/>
                <a:gd name="connsiteX1031" fmla="*/ 109719 w 127081"/>
                <a:gd name="connsiteY1031" fmla="*/ 100119 h 103397"/>
                <a:gd name="connsiteX1032" fmla="*/ 109719 w 127081"/>
                <a:gd name="connsiteY1032" fmla="*/ 100395 h 103397"/>
                <a:gd name="connsiteX1033" fmla="*/ 109719 w 127081"/>
                <a:gd name="connsiteY1033" fmla="*/ 100119 h 103397"/>
                <a:gd name="connsiteX1034" fmla="*/ 109443 w 127081"/>
                <a:gd name="connsiteY1034" fmla="*/ 100119 h 103397"/>
                <a:gd name="connsiteX1035" fmla="*/ 109166 w 127081"/>
                <a:gd name="connsiteY1035" fmla="*/ 100119 h 103397"/>
                <a:gd name="connsiteX1036" fmla="*/ 108890 w 127081"/>
                <a:gd name="connsiteY1036" fmla="*/ 99842 h 103397"/>
                <a:gd name="connsiteX1037" fmla="*/ 108890 w 127081"/>
                <a:gd name="connsiteY1037" fmla="*/ 99565 h 103397"/>
                <a:gd name="connsiteX1038" fmla="*/ 108614 w 127081"/>
                <a:gd name="connsiteY1038" fmla="*/ 99565 h 103397"/>
                <a:gd name="connsiteX1039" fmla="*/ 108614 w 127081"/>
                <a:gd name="connsiteY1039" fmla="*/ 99289 h 103397"/>
                <a:gd name="connsiteX1040" fmla="*/ 108338 w 127081"/>
                <a:gd name="connsiteY1040" fmla="*/ 99013 h 103397"/>
                <a:gd name="connsiteX1041" fmla="*/ 108338 w 127081"/>
                <a:gd name="connsiteY1041" fmla="*/ 98736 h 103397"/>
                <a:gd name="connsiteX1042" fmla="*/ 108061 w 127081"/>
                <a:gd name="connsiteY1042" fmla="*/ 98736 h 103397"/>
                <a:gd name="connsiteX1043" fmla="*/ 108061 w 127081"/>
                <a:gd name="connsiteY1043" fmla="*/ 98460 h 103397"/>
                <a:gd name="connsiteX1044" fmla="*/ 108061 w 127081"/>
                <a:gd name="connsiteY1044" fmla="*/ 98183 h 103397"/>
                <a:gd name="connsiteX1045" fmla="*/ 107785 w 127081"/>
                <a:gd name="connsiteY1045" fmla="*/ 98183 h 103397"/>
                <a:gd name="connsiteX1046" fmla="*/ 107785 w 127081"/>
                <a:gd name="connsiteY1046" fmla="*/ 97907 h 103397"/>
                <a:gd name="connsiteX1047" fmla="*/ 107509 w 127081"/>
                <a:gd name="connsiteY1047" fmla="*/ 97907 h 103397"/>
                <a:gd name="connsiteX1048" fmla="*/ 107509 w 127081"/>
                <a:gd name="connsiteY1048" fmla="*/ 98183 h 103397"/>
                <a:gd name="connsiteX1049" fmla="*/ 107232 w 127081"/>
                <a:gd name="connsiteY1049" fmla="*/ 98183 h 103397"/>
                <a:gd name="connsiteX1050" fmla="*/ 107232 w 127081"/>
                <a:gd name="connsiteY1050" fmla="*/ 98460 h 103397"/>
                <a:gd name="connsiteX1051" fmla="*/ 107509 w 127081"/>
                <a:gd name="connsiteY1051" fmla="*/ 98736 h 103397"/>
                <a:gd name="connsiteX1052" fmla="*/ 107509 w 127081"/>
                <a:gd name="connsiteY1052" fmla="*/ 99013 h 103397"/>
                <a:gd name="connsiteX1053" fmla="*/ 107509 w 127081"/>
                <a:gd name="connsiteY1053" fmla="*/ 99289 h 103397"/>
                <a:gd name="connsiteX1054" fmla="*/ 107509 w 127081"/>
                <a:gd name="connsiteY1054" fmla="*/ 99565 h 103397"/>
                <a:gd name="connsiteX1055" fmla="*/ 107509 w 127081"/>
                <a:gd name="connsiteY1055" fmla="*/ 99842 h 103397"/>
                <a:gd name="connsiteX1056" fmla="*/ 107232 w 127081"/>
                <a:gd name="connsiteY1056" fmla="*/ 99842 h 103397"/>
                <a:gd name="connsiteX1057" fmla="*/ 107232 w 127081"/>
                <a:gd name="connsiteY1057" fmla="*/ 100119 h 103397"/>
                <a:gd name="connsiteX1058" fmla="*/ 106956 w 127081"/>
                <a:gd name="connsiteY1058" fmla="*/ 100119 h 103397"/>
                <a:gd name="connsiteX1059" fmla="*/ 106680 w 127081"/>
                <a:gd name="connsiteY1059" fmla="*/ 100119 h 103397"/>
                <a:gd name="connsiteX1060" fmla="*/ 106680 w 127081"/>
                <a:gd name="connsiteY1060" fmla="*/ 99842 h 103397"/>
                <a:gd name="connsiteX1061" fmla="*/ 106680 w 127081"/>
                <a:gd name="connsiteY1061" fmla="*/ 99565 h 103397"/>
                <a:gd name="connsiteX1062" fmla="*/ 106680 w 127081"/>
                <a:gd name="connsiteY1062" fmla="*/ 99289 h 103397"/>
                <a:gd name="connsiteX1063" fmla="*/ 106404 w 127081"/>
                <a:gd name="connsiteY1063" fmla="*/ 99289 h 103397"/>
                <a:gd name="connsiteX1064" fmla="*/ 106404 w 127081"/>
                <a:gd name="connsiteY1064" fmla="*/ 99013 h 103397"/>
                <a:gd name="connsiteX1065" fmla="*/ 106404 w 127081"/>
                <a:gd name="connsiteY1065" fmla="*/ 98736 h 103397"/>
                <a:gd name="connsiteX1066" fmla="*/ 106404 w 127081"/>
                <a:gd name="connsiteY1066" fmla="*/ 98460 h 103397"/>
                <a:gd name="connsiteX1067" fmla="*/ 106127 w 127081"/>
                <a:gd name="connsiteY1067" fmla="*/ 98460 h 103397"/>
                <a:gd name="connsiteX1068" fmla="*/ 106127 w 127081"/>
                <a:gd name="connsiteY1068" fmla="*/ 98183 h 103397"/>
                <a:gd name="connsiteX1069" fmla="*/ 106127 w 127081"/>
                <a:gd name="connsiteY1069" fmla="*/ 97907 h 103397"/>
                <a:gd name="connsiteX1070" fmla="*/ 106127 w 127081"/>
                <a:gd name="connsiteY1070" fmla="*/ 97630 h 103397"/>
                <a:gd name="connsiteX1071" fmla="*/ 105851 w 127081"/>
                <a:gd name="connsiteY1071" fmla="*/ 97630 h 103397"/>
                <a:gd name="connsiteX1072" fmla="*/ 105851 w 127081"/>
                <a:gd name="connsiteY1072" fmla="*/ 97354 h 103397"/>
                <a:gd name="connsiteX1073" fmla="*/ 105575 w 127081"/>
                <a:gd name="connsiteY1073" fmla="*/ 97354 h 103397"/>
                <a:gd name="connsiteX1074" fmla="*/ 105575 w 127081"/>
                <a:gd name="connsiteY1074" fmla="*/ 97630 h 103397"/>
                <a:gd name="connsiteX1075" fmla="*/ 105575 w 127081"/>
                <a:gd name="connsiteY1075" fmla="*/ 97907 h 103397"/>
                <a:gd name="connsiteX1076" fmla="*/ 105299 w 127081"/>
                <a:gd name="connsiteY1076" fmla="*/ 97907 h 103397"/>
                <a:gd name="connsiteX1077" fmla="*/ 105299 w 127081"/>
                <a:gd name="connsiteY1077" fmla="*/ 98183 h 103397"/>
                <a:gd name="connsiteX1078" fmla="*/ 105023 w 127081"/>
                <a:gd name="connsiteY1078" fmla="*/ 98183 h 103397"/>
                <a:gd name="connsiteX1079" fmla="*/ 104746 w 127081"/>
                <a:gd name="connsiteY1079" fmla="*/ 98183 h 103397"/>
                <a:gd name="connsiteX1080" fmla="*/ 104470 w 127081"/>
                <a:gd name="connsiteY1080" fmla="*/ 98183 h 103397"/>
                <a:gd name="connsiteX1081" fmla="*/ 104194 w 127081"/>
                <a:gd name="connsiteY1081" fmla="*/ 98183 h 103397"/>
                <a:gd name="connsiteX1082" fmla="*/ 103917 w 127081"/>
                <a:gd name="connsiteY1082" fmla="*/ 98183 h 103397"/>
                <a:gd name="connsiteX1083" fmla="*/ 103917 w 127081"/>
                <a:gd name="connsiteY1083" fmla="*/ 98460 h 103397"/>
                <a:gd name="connsiteX1084" fmla="*/ 103917 w 127081"/>
                <a:gd name="connsiteY1084" fmla="*/ 98736 h 103397"/>
                <a:gd name="connsiteX1085" fmla="*/ 103917 w 127081"/>
                <a:gd name="connsiteY1085" fmla="*/ 99013 h 103397"/>
                <a:gd name="connsiteX1086" fmla="*/ 103641 w 127081"/>
                <a:gd name="connsiteY1086" fmla="*/ 99013 h 103397"/>
                <a:gd name="connsiteX1087" fmla="*/ 103641 w 127081"/>
                <a:gd name="connsiteY1087" fmla="*/ 99289 h 103397"/>
                <a:gd name="connsiteX1088" fmla="*/ 103641 w 127081"/>
                <a:gd name="connsiteY1088" fmla="*/ 99565 h 103397"/>
                <a:gd name="connsiteX1089" fmla="*/ 103641 w 127081"/>
                <a:gd name="connsiteY1089" fmla="*/ 99842 h 103397"/>
                <a:gd name="connsiteX1090" fmla="*/ 103641 w 127081"/>
                <a:gd name="connsiteY1090" fmla="*/ 100119 h 103397"/>
                <a:gd name="connsiteX1091" fmla="*/ 103641 w 127081"/>
                <a:gd name="connsiteY1091" fmla="*/ 100395 h 103397"/>
                <a:gd name="connsiteX1092" fmla="*/ 103365 w 127081"/>
                <a:gd name="connsiteY1092" fmla="*/ 100395 h 103397"/>
                <a:gd name="connsiteX1093" fmla="*/ 103365 w 127081"/>
                <a:gd name="connsiteY1093" fmla="*/ 100671 h 103397"/>
                <a:gd name="connsiteX1094" fmla="*/ 103365 w 127081"/>
                <a:gd name="connsiteY1094" fmla="*/ 100948 h 103397"/>
                <a:gd name="connsiteX1095" fmla="*/ 103365 w 127081"/>
                <a:gd name="connsiteY1095" fmla="*/ 101225 h 103397"/>
                <a:gd name="connsiteX1096" fmla="*/ 103365 w 127081"/>
                <a:gd name="connsiteY1096" fmla="*/ 101501 h 103397"/>
                <a:gd name="connsiteX1097" fmla="*/ 103365 w 127081"/>
                <a:gd name="connsiteY1097" fmla="*/ 101777 h 103397"/>
                <a:gd name="connsiteX1098" fmla="*/ 103641 w 127081"/>
                <a:gd name="connsiteY1098" fmla="*/ 101777 h 103397"/>
                <a:gd name="connsiteX1099" fmla="*/ 103641 w 127081"/>
                <a:gd name="connsiteY1099" fmla="*/ 102054 h 103397"/>
                <a:gd name="connsiteX1100" fmla="*/ 103917 w 127081"/>
                <a:gd name="connsiteY1100" fmla="*/ 102054 h 103397"/>
                <a:gd name="connsiteX1101" fmla="*/ 103917 w 127081"/>
                <a:gd name="connsiteY1101" fmla="*/ 102330 h 103397"/>
                <a:gd name="connsiteX1102" fmla="*/ 103917 w 127081"/>
                <a:gd name="connsiteY1102" fmla="*/ 102607 h 103397"/>
                <a:gd name="connsiteX1103" fmla="*/ 103917 w 127081"/>
                <a:gd name="connsiteY1103" fmla="*/ 102883 h 103397"/>
                <a:gd name="connsiteX1104" fmla="*/ 103917 w 127081"/>
                <a:gd name="connsiteY1104" fmla="*/ 103160 h 103397"/>
                <a:gd name="connsiteX1105" fmla="*/ 103641 w 127081"/>
                <a:gd name="connsiteY1105" fmla="*/ 103160 h 103397"/>
                <a:gd name="connsiteX1106" fmla="*/ 103641 w 127081"/>
                <a:gd name="connsiteY1106" fmla="*/ 103436 h 103397"/>
                <a:gd name="connsiteX1107" fmla="*/ 103365 w 127081"/>
                <a:gd name="connsiteY1107" fmla="*/ 103436 h 103397"/>
                <a:gd name="connsiteX1108" fmla="*/ 103088 w 127081"/>
                <a:gd name="connsiteY1108" fmla="*/ 103436 h 103397"/>
                <a:gd name="connsiteX1109" fmla="*/ 102812 w 127081"/>
                <a:gd name="connsiteY1109" fmla="*/ 103436 h 103397"/>
                <a:gd name="connsiteX1110" fmla="*/ 102812 w 127081"/>
                <a:gd name="connsiteY1110" fmla="*/ 103160 h 103397"/>
                <a:gd name="connsiteX1111" fmla="*/ 102536 w 127081"/>
                <a:gd name="connsiteY1111" fmla="*/ 103160 h 103397"/>
                <a:gd name="connsiteX1112" fmla="*/ 102260 w 127081"/>
                <a:gd name="connsiteY1112" fmla="*/ 103160 h 103397"/>
                <a:gd name="connsiteX1113" fmla="*/ 102260 w 127081"/>
                <a:gd name="connsiteY1113" fmla="*/ 102883 h 103397"/>
                <a:gd name="connsiteX1114" fmla="*/ 101983 w 127081"/>
                <a:gd name="connsiteY1114" fmla="*/ 102883 h 103397"/>
                <a:gd name="connsiteX1115" fmla="*/ 101707 w 127081"/>
                <a:gd name="connsiteY1115" fmla="*/ 102883 h 103397"/>
                <a:gd name="connsiteX1116" fmla="*/ 101707 w 127081"/>
                <a:gd name="connsiteY1116" fmla="*/ 102607 h 103397"/>
                <a:gd name="connsiteX1117" fmla="*/ 101431 w 127081"/>
                <a:gd name="connsiteY1117" fmla="*/ 102607 h 103397"/>
                <a:gd name="connsiteX1118" fmla="*/ 101431 w 127081"/>
                <a:gd name="connsiteY1118" fmla="*/ 102330 h 103397"/>
                <a:gd name="connsiteX1119" fmla="*/ 101155 w 127081"/>
                <a:gd name="connsiteY1119" fmla="*/ 102330 h 103397"/>
                <a:gd name="connsiteX1120" fmla="*/ 101155 w 127081"/>
                <a:gd name="connsiteY1120" fmla="*/ 102054 h 103397"/>
                <a:gd name="connsiteX1121" fmla="*/ 100879 w 127081"/>
                <a:gd name="connsiteY1121" fmla="*/ 102054 h 103397"/>
                <a:gd name="connsiteX1122" fmla="*/ 100879 w 127081"/>
                <a:gd name="connsiteY1122" fmla="*/ 101777 h 103397"/>
                <a:gd name="connsiteX1123" fmla="*/ 100879 w 127081"/>
                <a:gd name="connsiteY1123" fmla="*/ 101501 h 103397"/>
                <a:gd name="connsiteX1124" fmla="*/ 100602 w 127081"/>
                <a:gd name="connsiteY1124" fmla="*/ 101501 h 103397"/>
                <a:gd name="connsiteX1125" fmla="*/ 100326 w 127081"/>
                <a:gd name="connsiteY1125" fmla="*/ 101501 h 103397"/>
                <a:gd name="connsiteX1126" fmla="*/ 100050 w 127081"/>
                <a:gd name="connsiteY1126" fmla="*/ 101501 h 103397"/>
                <a:gd name="connsiteX1127" fmla="*/ 99773 w 127081"/>
                <a:gd name="connsiteY1127" fmla="*/ 101501 h 103397"/>
                <a:gd name="connsiteX1128" fmla="*/ 99497 w 127081"/>
                <a:gd name="connsiteY1128" fmla="*/ 101501 h 103397"/>
                <a:gd name="connsiteX1129" fmla="*/ 99221 w 127081"/>
                <a:gd name="connsiteY1129" fmla="*/ 101501 h 103397"/>
                <a:gd name="connsiteX1130" fmla="*/ 98944 w 127081"/>
                <a:gd name="connsiteY1130" fmla="*/ 101501 h 103397"/>
                <a:gd name="connsiteX1131" fmla="*/ 98944 w 127081"/>
                <a:gd name="connsiteY1131" fmla="*/ 101225 h 103397"/>
                <a:gd name="connsiteX1132" fmla="*/ 98668 w 127081"/>
                <a:gd name="connsiteY1132" fmla="*/ 101225 h 103397"/>
                <a:gd name="connsiteX1133" fmla="*/ 98668 w 127081"/>
                <a:gd name="connsiteY1133" fmla="*/ 100948 h 103397"/>
                <a:gd name="connsiteX1134" fmla="*/ 98668 w 127081"/>
                <a:gd name="connsiteY1134" fmla="*/ 100671 h 103397"/>
                <a:gd name="connsiteX1135" fmla="*/ 98392 w 127081"/>
                <a:gd name="connsiteY1135" fmla="*/ 100671 h 103397"/>
                <a:gd name="connsiteX1136" fmla="*/ 98392 w 127081"/>
                <a:gd name="connsiteY1136" fmla="*/ 100395 h 103397"/>
                <a:gd name="connsiteX1137" fmla="*/ 98392 w 127081"/>
                <a:gd name="connsiteY1137" fmla="*/ 100119 h 103397"/>
                <a:gd name="connsiteX1138" fmla="*/ 98116 w 127081"/>
                <a:gd name="connsiteY1138" fmla="*/ 100119 h 103397"/>
                <a:gd name="connsiteX1139" fmla="*/ 98116 w 127081"/>
                <a:gd name="connsiteY1139" fmla="*/ 99842 h 103397"/>
                <a:gd name="connsiteX1140" fmla="*/ 98116 w 127081"/>
                <a:gd name="connsiteY1140" fmla="*/ 99565 h 103397"/>
                <a:gd name="connsiteX1141" fmla="*/ 97839 w 127081"/>
                <a:gd name="connsiteY1141" fmla="*/ 99565 h 103397"/>
                <a:gd name="connsiteX1142" fmla="*/ 97563 w 127081"/>
                <a:gd name="connsiteY1142" fmla="*/ 99289 h 103397"/>
                <a:gd name="connsiteX1143" fmla="*/ 97287 w 127081"/>
                <a:gd name="connsiteY1143" fmla="*/ 99289 h 103397"/>
                <a:gd name="connsiteX1144" fmla="*/ 97287 w 127081"/>
                <a:gd name="connsiteY1144" fmla="*/ 99013 h 103397"/>
                <a:gd name="connsiteX1145" fmla="*/ 97011 w 127081"/>
                <a:gd name="connsiteY1145" fmla="*/ 99013 h 103397"/>
                <a:gd name="connsiteX1146" fmla="*/ 97011 w 127081"/>
                <a:gd name="connsiteY1146" fmla="*/ 98736 h 103397"/>
                <a:gd name="connsiteX1147" fmla="*/ 96735 w 127081"/>
                <a:gd name="connsiteY1147" fmla="*/ 98736 h 103397"/>
                <a:gd name="connsiteX1148" fmla="*/ 96458 w 127081"/>
                <a:gd name="connsiteY1148" fmla="*/ 98736 h 103397"/>
                <a:gd name="connsiteX1149" fmla="*/ 96458 w 127081"/>
                <a:gd name="connsiteY1149" fmla="*/ 98460 h 103397"/>
                <a:gd name="connsiteX1150" fmla="*/ 96458 w 127081"/>
                <a:gd name="connsiteY1150" fmla="*/ 98736 h 103397"/>
                <a:gd name="connsiteX1151" fmla="*/ 96182 w 127081"/>
                <a:gd name="connsiteY1151" fmla="*/ 98736 h 103397"/>
                <a:gd name="connsiteX1152" fmla="*/ 95906 w 127081"/>
                <a:gd name="connsiteY1152" fmla="*/ 98736 h 103397"/>
                <a:gd name="connsiteX1153" fmla="*/ 95906 w 127081"/>
                <a:gd name="connsiteY1153" fmla="*/ 99013 h 103397"/>
                <a:gd name="connsiteX1154" fmla="*/ 95906 w 127081"/>
                <a:gd name="connsiteY1154" fmla="*/ 99289 h 103397"/>
                <a:gd name="connsiteX1155" fmla="*/ 95629 w 127081"/>
                <a:gd name="connsiteY1155" fmla="*/ 99289 h 103397"/>
                <a:gd name="connsiteX1156" fmla="*/ 95353 w 127081"/>
                <a:gd name="connsiteY1156" fmla="*/ 99565 h 103397"/>
                <a:gd name="connsiteX1157" fmla="*/ 95077 w 127081"/>
                <a:gd name="connsiteY1157" fmla="*/ 99565 h 103397"/>
                <a:gd name="connsiteX1158" fmla="*/ 95077 w 127081"/>
                <a:gd name="connsiteY1158" fmla="*/ 99842 h 103397"/>
                <a:gd name="connsiteX1159" fmla="*/ 94800 w 127081"/>
                <a:gd name="connsiteY1159" fmla="*/ 99842 h 103397"/>
                <a:gd name="connsiteX1160" fmla="*/ 94524 w 127081"/>
                <a:gd name="connsiteY1160" fmla="*/ 99842 h 103397"/>
                <a:gd name="connsiteX1161" fmla="*/ 94248 w 127081"/>
                <a:gd name="connsiteY1161" fmla="*/ 99842 h 103397"/>
                <a:gd name="connsiteX1162" fmla="*/ 93972 w 127081"/>
                <a:gd name="connsiteY1162" fmla="*/ 99842 h 103397"/>
                <a:gd name="connsiteX1163" fmla="*/ 93695 w 127081"/>
                <a:gd name="connsiteY1163" fmla="*/ 99842 h 103397"/>
                <a:gd name="connsiteX1164" fmla="*/ 93419 w 127081"/>
                <a:gd name="connsiteY1164" fmla="*/ 99842 h 103397"/>
                <a:gd name="connsiteX1165" fmla="*/ 93143 w 127081"/>
                <a:gd name="connsiteY1165" fmla="*/ 99842 h 103397"/>
                <a:gd name="connsiteX1166" fmla="*/ 92867 w 127081"/>
                <a:gd name="connsiteY1166" fmla="*/ 99842 h 103397"/>
                <a:gd name="connsiteX1167" fmla="*/ 92591 w 127081"/>
                <a:gd name="connsiteY1167" fmla="*/ 99565 h 103397"/>
                <a:gd name="connsiteX1168" fmla="*/ 92314 w 127081"/>
                <a:gd name="connsiteY1168" fmla="*/ 99565 h 103397"/>
                <a:gd name="connsiteX1169" fmla="*/ 92038 w 127081"/>
                <a:gd name="connsiteY1169" fmla="*/ 99565 h 103397"/>
                <a:gd name="connsiteX1170" fmla="*/ 92038 w 127081"/>
                <a:gd name="connsiteY1170" fmla="*/ 99842 h 103397"/>
                <a:gd name="connsiteX1171" fmla="*/ 91762 w 127081"/>
                <a:gd name="connsiteY1171" fmla="*/ 99842 h 103397"/>
                <a:gd name="connsiteX1172" fmla="*/ 91762 w 127081"/>
                <a:gd name="connsiteY1172" fmla="*/ 100119 h 103397"/>
                <a:gd name="connsiteX1173" fmla="*/ 91762 w 127081"/>
                <a:gd name="connsiteY1173" fmla="*/ 99842 h 103397"/>
                <a:gd name="connsiteX1174" fmla="*/ 91485 w 127081"/>
                <a:gd name="connsiteY1174" fmla="*/ 99842 h 103397"/>
                <a:gd name="connsiteX1175" fmla="*/ 91485 w 127081"/>
                <a:gd name="connsiteY1175" fmla="*/ 99565 h 103397"/>
                <a:gd name="connsiteX1176" fmla="*/ 91209 w 127081"/>
                <a:gd name="connsiteY1176" fmla="*/ 99289 h 103397"/>
                <a:gd name="connsiteX1177" fmla="*/ 91209 w 127081"/>
                <a:gd name="connsiteY1177" fmla="*/ 99013 h 103397"/>
                <a:gd name="connsiteX1178" fmla="*/ 90933 w 127081"/>
                <a:gd name="connsiteY1178" fmla="*/ 98736 h 103397"/>
                <a:gd name="connsiteX1179" fmla="*/ 90933 w 127081"/>
                <a:gd name="connsiteY1179" fmla="*/ 98460 h 103397"/>
                <a:gd name="connsiteX1180" fmla="*/ 90657 w 127081"/>
                <a:gd name="connsiteY1180" fmla="*/ 98460 h 103397"/>
                <a:gd name="connsiteX1181" fmla="*/ 90380 w 127081"/>
                <a:gd name="connsiteY1181" fmla="*/ 98183 h 103397"/>
                <a:gd name="connsiteX1182" fmla="*/ 90104 w 127081"/>
                <a:gd name="connsiteY1182" fmla="*/ 98183 h 103397"/>
                <a:gd name="connsiteX1183" fmla="*/ 90104 w 127081"/>
                <a:gd name="connsiteY1183" fmla="*/ 97907 h 103397"/>
                <a:gd name="connsiteX1184" fmla="*/ 89828 w 127081"/>
                <a:gd name="connsiteY1184" fmla="*/ 97907 h 103397"/>
                <a:gd name="connsiteX1185" fmla="*/ 89828 w 127081"/>
                <a:gd name="connsiteY1185" fmla="*/ 97630 h 103397"/>
                <a:gd name="connsiteX1186" fmla="*/ 89551 w 127081"/>
                <a:gd name="connsiteY1186" fmla="*/ 97630 h 103397"/>
                <a:gd name="connsiteX1187" fmla="*/ 89551 w 127081"/>
                <a:gd name="connsiteY1187" fmla="*/ 97354 h 103397"/>
                <a:gd name="connsiteX1188" fmla="*/ 89275 w 127081"/>
                <a:gd name="connsiteY1188" fmla="*/ 97354 h 103397"/>
                <a:gd name="connsiteX1189" fmla="*/ 88999 w 127081"/>
                <a:gd name="connsiteY1189" fmla="*/ 97354 h 103397"/>
                <a:gd name="connsiteX1190" fmla="*/ 88999 w 127081"/>
                <a:gd name="connsiteY1190" fmla="*/ 97078 h 103397"/>
                <a:gd name="connsiteX1191" fmla="*/ 88723 w 127081"/>
                <a:gd name="connsiteY1191" fmla="*/ 97078 h 103397"/>
                <a:gd name="connsiteX1192" fmla="*/ 88723 w 127081"/>
                <a:gd name="connsiteY1192" fmla="*/ 96801 h 103397"/>
                <a:gd name="connsiteX1193" fmla="*/ 88447 w 127081"/>
                <a:gd name="connsiteY1193" fmla="*/ 96801 h 103397"/>
                <a:gd name="connsiteX1194" fmla="*/ 88170 w 127081"/>
                <a:gd name="connsiteY1194" fmla="*/ 96524 h 103397"/>
                <a:gd name="connsiteX1195" fmla="*/ 87894 w 127081"/>
                <a:gd name="connsiteY1195" fmla="*/ 96524 h 103397"/>
                <a:gd name="connsiteX1196" fmla="*/ 87894 w 127081"/>
                <a:gd name="connsiteY1196" fmla="*/ 96248 h 103397"/>
                <a:gd name="connsiteX1197" fmla="*/ 87618 w 127081"/>
                <a:gd name="connsiteY1197" fmla="*/ 96248 h 103397"/>
                <a:gd name="connsiteX1198" fmla="*/ 87618 w 127081"/>
                <a:gd name="connsiteY1198" fmla="*/ 95972 h 103397"/>
                <a:gd name="connsiteX1199" fmla="*/ 87341 w 127081"/>
                <a:gd name="connsiteY1199" fmla="*/ 95972 h 103397"/>
                <a:gd name="connsiteX1200" fmla="*/ 87065 w 127081"/>
                <a:gd name="connsiteY1200" fmla="*/ 95695 h 103397"/>
                <a:gd name="connsiteX1201" fmla="*/ 86789 w 127081"/>
                <a:gd name="connsiteY1201" fmla="*/ 95695 h 103397"/>
                <a:gd name="connsiteX1202" fmla="*/ 86789 w 127081"/>
                <a:gd name="connsiteY1202" fmla="*/ 95419 h 103397"/>
                <a:gd name="connsiteX1203" fmla="*/ 86513 w 127081"/>
                <a:gd name="connsiteY1203" fmla="*/ 95419 h 103397"/>
                <a:gd name="connsiteX1204" fmla="*/ 86236 w 127081"/>
                <a:gd name="connsiteY1204" fmla="*/ 95419 h 103397"/>
                <a:gd name="connsiteX1205" fmla="*/ 85960 w 127081"/>
                <a:gd name="connsiteY1205" fmla="*/ 95419 h 103397"/>
                <a:gd name="connsiteX1206" fmla="*/ 85684 w 127081"/>
                <a:gd name="connsiteY1206" fmla="*/ 95419 h 103397"/>
                <a:gd name="connsiteX1207" fmla="*/ 85407 w 127081"/>
                <a:gd name="connsiteY1207" fmla="*/ 95419 h 103397"/>
                <a:gd name="connsiteX1208" fmla="*/ 85407 w 127081"/>
                <a:gd name="connsiteY1208" fmla="*/ 95695 h 103397"/>
                <a:gd name="connsiteX1209" fmla="*/ 85131 w 127081"/>
                <a:gd name="connsiteY1209" fmla="*/ 95695 h 103397"/>
                <a:gd name="connsiteX1210" fmla="*/ 85131 w 127081"/>
                <a:gd name="connsiteY1210" fmla="*/ 95972 h 103397"/>
                <a:gd name="connsiteX1211" fmla="*/ 84855 w 127081"/>
                <a:gd name="connsiteY1211" fmla="*/ 95972 h 103397"/>
                <a:gd name="connsiteX1212" fmla="*/ 84855 w 127081"/>
                <a:gd name="connsiteY1212" fmla="*/ 96248 h 103397"/>
                <a:gd name="connsiteX1213" fmla="*/ 84855 w 127081"/>
                <a:gd name="connsiteY1213" fmla="*/ 96524 h 103397"/>
                <a:gd name="connsiteX1214" fmla="*/ 84579 w 127081"/>
                <a:gd name="connsiteY1214" fmla="*/ 96524 h 103397"/>
                <a:gd name="connsiteX1215" fmla="*/ 84579 w 127081"/>
                <a:gd name="connsiteY1215" fmla="*/ 96801 h 103397"/>
                <a:gd name="connsiteX1216" fmla="*/ 84303 w 127081"/>
                <a:gd name="connsiteY1216" fmla="*/ 96801 h 103397"/>
                <a:gd name="connsiteX1217" fmla="*/ 84303 w 127081"/>
                <a:gd name="connsiteY1217" fmla="*/ 96524 h 103397"/>
                <a:gd name="connsiteX1218" fmla="*/ 84026 w 127081"/>
                <a:gd name="connsiteY1218" fmla="*/ 96524 h 103397"/>
                <a:gd name="connsiteX1219" fmla="*/ 83750 w 127081"/>
                <a:gd name="connsiteY1219" fmla="*/ 96524 h 103397"/>
                <a:gd name="connsiteX1220" fmla="*/ 83750 w 127081"/>
                <a:gd name="connsiteY1220" fmla="*/ 96248 h 103397"/>
                <a:gd name="connsiteX1221" fmla="*/ 83474 w 127081"/>
                <a:gd name="connsiteY1221" fmla="*/ 96248 h 103397"/>
                <a:gd name="connsiteX1222" fmla="*/ 83198 w 127081"/>
                <a:gd name="connsiteY1222" fmla="*/ 96248 h 103397"/>
                <a:gd name="connsiteX1223" fmla="*/ 83198 w 127081"/>
                <a:gd name="connsiteY1223" fmla="*/ 95972 h 103397"/>
                <a:gd name="connsiteX1224" fmla="*/ 82921 w 127081"/>
                <a:gd name="connsiteY1224" fmla="*/ 95972 h 103397"/>
                <a:gd name="connsiteX1225" fmla="*/ 82921 w 127081"/>
                <a:gd name="connsiteY1225" fmla="*/ 95695 h 103397"/>
                <a:gd name="connsiteX1226" fmla="*/ 82645 w 127081"/>
                <a:gd name="connsiteY1226" fmla="*/ 95419 h 103397"/>
                <a:gd name="connsiteX1227" fmla="*/ 82645 w 127081"/>
                <a:gd name="connsiteY1227" fmla="*/ 95142 h 103397"/>
                <a:gd name="connsiteX1228" fmla="*/ 82369 w 127081"/>
                <a:gd name="connsiteY1228" fmla="*/ 95142 h 103397"/>
                <a:gd name="connsiteX1229" fmla="*/ 82369 w 127081"/>
                <a:gd name="connsiteY1229" fmla="*/ 94866 h 103397"/>
                <a:gd name="connsiteX1230" fmla="*/ 82092 w 127081"/>
                <a:gd name="connsiteY1230" fmla="*/ 94866 h 103397"/>
                <a:gd name="connsiteX1231" fmla="*/ 82092 w 127081"/>
                <a:gd name="connsiteY1231" fmla="*/ 94589 h 103397"/>
                <a:gd name="connsiteX1232" fmla="*/ 81816 w 127081"/>
                <a:gd name="connsiteY1232" fmla="*/ 94589 h 103397"/>
                <a:gd name="connsiteX1233" fmla="*/ 81540 w 127081"/>
                <a:gd name="connsiteY1233" fmla="*/ 94589 h 103397"/>
                <a:gd name="connsiteX1234" fmla="*/ 81540 w 127081"/>
                <a:gd name="connsiteY1234" fmla="*/ 94313 h 103397"/>
                <a:gd name="connsiteX1235" fmla="*/ 81263 w 127081"/>
                <a:gd name="connsiteY1235" fmla="*/ 94313 h 103397"/>
                <a:gd name="connsiteX1236" fmla="*/ 80987 w 127081"/>
                <a:gd name="connsiteY1236" fmla="*/ 94313 h 103397"/>
                <a:gd name="connsiteX1237" fmla="*/ 80711 w 127081"/>
                <a:gd name="connsiteY1237" fmla="*/ 94313 h 103397"/>
                <a:gd name="connsiteX1238" fmla="*/ 80435 w 127081"/>
                <a:gd name="connsiteY1238" fmla="*/ 94313 h 103397"/>
                <a:gd name="connsiteX1239" fmla="*/ 80435 w 127081"/>
                <a:gd name="connsiteY1239" fmla="*/ 94036 h 103397"/>
                <a:gd name="connsiteX1240" fmla="*/ 80159 w 127081"/>
                <a:gd name="connsiteY1240" fmla="*/ 94036 h 103397"/>
                <a:gd name="connsiteX1241" fmla="*/ 79882 w 127081"/>
                <a:gd name="connsiteY1241" fmla="*/ 94036 h 103397"/>
                <a:gd name="connsiteX1242" fmla="*/ 79882 w 127081"/>
                <a:gd name="connsiteY1242" fmla="*/ 94313 h 103397"/>
                <a:gd name="connsiteX1243" fmla="*/ 79606 w 127081"/>
                <a:gd name="connsiteY1243" fmla="*/ 94036 h 103397"/>
                <a:gd name="connsiteX1244" fmla="*/ 79330 w 127081"/>
                <a:gd name="connsiteY1244" fmla="*/ 94036 h 103397"/>
                <a:gd name="connsiteX1245" fmla="*/ 79054 w 127081"/>
                <a:gd name="connsiteY1245" fmla="*/ 93760 h 103397"/>
                <a:gd name="connsiteX1246" fmla="*/ 78777 w 127081"/>
                <a:gd name="connsiteY1246" fmla="*/ 93483 h 103397"/>
                <a:gd name="connsiteX1247" fmla="*/ 78777 w 127081"/>
                <a:gd name="connsiteY1247" fmla="*/ 93207 h 103397"/>
                <a:gd name="connsiteX1248" fmla="*/ 78501 w 127081"/>
                <a:gd name="connsiteY1248" fmla="*/ 93207 h 103397"/>
                <a:gd name="connsiteX1249" fmla="*/ 78501 w 127081"/>
                <a:gd name="connsiteY1249" fmla="*/ 92931 h 103397"/>
                <a:gd name="connsiteX1250" fmla="*/ 78225 w 127081"/>
                <a:gd name="connsiteY1250" fmla="*/ 93207 h 103397"/>
                <a:gd name="connsiteX1251" fmla="*/ 78225 w 127081"/>
                <a:gd name="connsiteY1251" fmla="*/ 93483 h 103397"/>
                <a:gd name="connsiteX1252" fmla="*/ 77948 w 127081"/>
                <a:gd name="connsiteY1252" fmla="*/ 93483 h 103397"/>
                <a:gd name="connsiteX1253" fmla="*/ 77672 w 127081"/>
                <a:gd name="connsiteY1253" fmla="*/ 93483 h 103397"/>
                <a:gd name="connsiteX1254" fmla="*/ 77672 w 127081"/>
                <a:gd name="connsiteY1254" fmla="*/ 93760 h 103397"/>
                <a:gd name="connsiteX1255" fmla="*/ 77396 w 127081"/>
                <a:gd name="connsiteY1255" fmla="*/ 93760 h 103397"/>
                <a:gd name="connsiteX1256" fmla="*/ 77396 w 127081"/>
                <a:gd name="connsiteY1256" fmla="*/ 94036 h 103397"/>
                <a:gd name="connsiteX1257" fmla="*/ 77119 w 127081"/>
                <a:gd name="connsiteY1257" fmla="*/ 94036 h 103397"/>
                <a:gd name="connsiteX1258" fmla="*/ 76843 w 127081"/>
                <a:gd name="connsiteY1258" fmla="*/ 94036 h 103397"/>
                <a:gd name="connsiteX1259" fmla="*/ 76843 w 127081"/>
                <a:gd name="connsiteY1259" fmla="*/ 94313 h 103397"/>
                <a:gd name="connsiteX1260" fmla="*/ 76567 w 127081"/>
                <a:gd name="connsiteY1260" fmla="*/ 94313 h 103397"/>
                <a:gd name="connsiteX1261" fmla="*/ 76567 w 127081"/>
                <a:gd name="connsiteY1261" fmla="*/ 94589 h 103397"/>
                <a:gd name="connsiteX1262" fmla="*/ 76291 w 127081"/>
                <a:gd name="connsiteY1262" fmla="*/ 94589 h 103397"/>
                <a:gd name="connsiteX1263" fmla="*/ 76015 w 127081"/>
                <a:gd name="connsiteY1263" fmla="*/ 94866 h 103397"/>
                <a:gd name="connsiteX1264" fmla="*/ 75738 w 127081"/>
                <a:gd name="connsiteY1264" fmla="*/ 95142 h 103397"/>
                <a:gd name="connsiteX1265" fmla="*/ 75738 w 127081"/>
                <a:gd name="connsiteY1265" fmla="*/ 95419 h 103397"/>
                <a:gd name="connsiteX1266" fmla="*/ 75462 w 127081"/>
                <a:gd name="connsiteY1266" fmla="*/ 95419 h 103397"/>
                <a:gd name="connsiteX1267" fmla="*/ 75462 w 127081"/>
                <a:gd name="connsiteY1267" fmla="*/ 95695 h 103397"/>
                <a:gd name="connsiteX1268" fmla="*/ 75186 w 127081"/>
                <a:gd name="connsiteY1268" fmla="*/ 95695 h 103397"/>
                <a:gd name="connsiteX1269" fmla="*/ 75186 w 127081"/>
                <a:gd name="connsiteY1269" fmla="*/ 95972 h 103397"/>
                <a:gd name="connsiteX1270" fmla="*/ 74910 w 127081"/>
                <a:gd name="connsiteY1270" fmla="*/ 95972 h 103397"/>
                <a:gd name="connsiteX1271" fmla="*/ 74910 w 127081"/>
                <a:gd name="connsiteY1271" fmla="*/ 96248 h 103397"/>
                <a:gd name="connsiteX1272" fmla="*/ 74633 w 127081"/>
                <a:gd name="connsiteY1272" fmla="*/ 96248 h 103397"/>
                <a:gd name="connsiteX1273" fmla="*/ 74633 w 127081"/>
                <a:gd name="connsiteY1273" fmla="*/ 96524 h 103397"/>
                <a:gd name="connsiteX1274" fmla="*/ 74357 w 127081"/>
                <a:gd name="connsiteY1274" fmla="*/ 96524 h 103397"/>
                <a:gd name="connsiteX1275" fmla="*/ 74357 w 127081"/>
                <a:gd name="connsiteY1275" fmla="*/ 96801 h 103397"/>
                <a:gd name="connsiteX1276" fmla="*/ 74357 w 127081"/>
                <a:gd name="connsiteY1276" fmla="*/ 97078 h 103397"/>
                <a:gd name="connsiteX1277" fmla="*/ 74081 w 127081"/>
                <a:gd name="connsiteY1277" fmla="*/ 97078 h 103397"/>
                <a:gd name="connsiteX1278" fmla="*/ 74081 w 127081"/>
                <a:gd name="connsiteY1278" fmla="*/ 97354 h 103397"/>
                <a:gd name="connsiteX1279" fmla="*/ 73804 w 127081"/>
                <a:gd name="connsiteY1279" fmla="*/ 97630 h 103397"/>
                <a:gd name="connsiteX1280" fmla="*/ 73804 w 127081"/>
                <a:gd name="connsiteY1280" fmla="*/ 97907 h 103397"/>
                <a:gd name="connsiteX1281" fmla="*/ 73528 w 127081"/>
                <a:gd name="connsiteY1281" fmla="*/ 97907 h 103397"/>
                <a:gd name="connsiteX1282" fmla="*/ 73528 w 127081"/>
                <a:gd name="connsiteY1282" fmla="*/ 98183 h 103397"/>
                <a:gd name="connsiteX1283" fmla="*/ 73528 w 127081"/>
                <a:gd name="connsiteY1283" fmla="*/ 98460 h 103397"/>
                <a:gd name="connsiteX1284" fmla="*/ 73252 w 127081"/>
                <a:gd name="connsiteY1284" fmla="*/ 98460 h 103397"/>
                <a:gd name="connsiteX1285" fmla="*/ 73252 w 127081"/>
                <a:gd name="connsiteY1285" fmla="*/ 98736 h 103397"/>
                <a:gd name="connsiteX1286" fmla="*/ 73252 w 127081"/>
                <a:gd name="connsiteY1286" fmla="*/ 99013 h 103397"/>
                <a:gd name="connsiteX1287" fmla="*/ 72975 w 127081"/>
                <a:gd name="connsiteY1287" fmla="*/ 99013 h 103397"/>
                <a:gd name="connsiteX1288" fmla="*/ 72975 w 127081"/>
                <a:gd name="connsiteY1288" fmla="*/ 99289 h 103397"/>
                <a:gd name="connsiteX1289" fmla="*/ 72975 w 127081"/>
                <a:gd name="connsiteY1289" fmla="*/ 99565 h 103397"/>
                <a:gd name="connsiteX1290" fmla="*/ 72699 w 127081"/>
                <a:gd name="connsiteY1290" fmla="*/ 99565 h 103397"/>
                <a:gd name="connsiteX1291" fmla="*/ 72699 w 127081"/>
                <a:gd name="connsiteY1291" fmla="*/ 99842 h 103397"/>
                <a:gd name="connsiteX1292" fmla="*/ 72699 w 127081"/>
                <a:gd name="connsiteY1292" fmla="*/ 100119 h 103397"/>
                <a:gd name="connsiteX1293" fmla="*/ 72699 w 127081"/>
                <a:gd name="connsiteY1293" fmla="*/ 100395 h 103397"/>
                <a:gd name="connsiteX1294" fmla="*/ 72423 w 127081"/>
                <a:gd name="connsiteY1294" fmla="*/ 100395 h 103397"/>
                <a:gd name="connsiteX1295" fmla="*/ 72423 w 127081"/>
                <a:gd name="connsiteY1295" fmla="*/ 100671 h 103397"/>
                <a:gd name="connsiteX1296" fmla="*/ 72147 w 127081"/>
                <a:gd name="connsiteY1296" fmla="*/ 100671 h 103397"/>
                <a:gd name="connsiteX1297" fmla="*/ 72147 w 127081"/>
                <a:gd name="connsiteY1297" fmla="*/ 100948 h 103397"/>
                <a:gd name="connsiteX1298" fmla="*/ 71871 w 127081"/>
                <a:gd name="connsiteY1298" fmla="*/ 100948 h 103397"/>
                <a:gd name="connsiteX1299" fmla="*/ 71871 w 127081"/>
                <a:gd name="connsiteY1299" fmla="*/ 101225 h 103397"/>
                <a:gd name="connsiteX1300" fmla="*/ 71594 w 127081"/>
                <a:gd name="connsiteY1300" fmla="*/ 101225 h 103397"/>
                <a:gd name="connsiteX1301" fmla="*/ 71318 w 127081"/>
                <a:gd name="connsiteY1301" fmla="*/ 101225 h 103397"/>
                <a:gd name="connsiteX1302" fmla="*/ 71318 w 127081"/>
                <a:gd name="connsiteY1302" fmla="*/ 101501 h 103397"/>
                <a:gd name="connsiteX1303" fmla="*/ 71042 w 127081"/>
                <a:gd name="connsiteY1303" fmla="*/ 101501 h 103397"/>
                <a:gd name="connsiteX1304" fmla="*/ 70766 w 127081"/>
                <a:gd name="connsiteY1304" fmla="*/ 101225 h 103397"/>
                <a:gd name="connsiteX1305" fmla="*/ 70766 w 127081"/>
                <a:gd name="connsiteY1305" fmla="*/ 100948 h 103397"/>
                <a:gd name="connsiteX1306" fmla="*/ 70489 w 127081"/>
                <a:gd name="connsiteY1306" fmla="*/ 100948 h 103397"/>
                <a:gd name="connsiteX1307" fmla="*/ 70213 w 127081"/>
                <a:gd name="connsiteY1307" fmla="*/ 100948 h 103397"/>
                <a:gd name="connsiteX1308" fmla="*/ 70213 w 127081"/>
                <a:gd name="connsiteY1308" fmla="*/ 100671 h 103397"/>
                <a:gd name="connsiteX1309" fmla="*/ 69937 w 127081"/>
                <a:gd name="connsiteY1309" fmla="*/ 100671 h 103397"/>
                <a:gd name="connsiteX1310" fmla="*/ 69660 w 127081"/>
                <a:gd name="connsiteY1310" fmla="*/ 100671 h 103397"/>
                <a:gd name="connsiteX1311" fmla="*/ 69660 w 127081"/>
                <a:gd name="connsiteY1311" fmla="*/ 100395 h 103397"/>
                <a:gd name="connsiteX1312" fmla="*/ 69384 w 127081"/>
                <a:gd name="connsiteY1312" fmla="*/ 100395 h 103397"/>
                <a:gd name="connsiteX1313" fmla="*/ 69384 w 127081"/>
                <a:gd name="connsiteY1313" fmla="*/ 100119 h 103397"/>
                <a:gd name="connsiteX1314" fmla="*/ 69108 w 127081"/>
                <a:gd name="connsiteY1314" fmla="*/ 99842 h 103397"/>
                <a:gd name="connsiteX1315" fmla="*/ 69108 w 127081"/>
                <a:gd name="connsiteY1315" fmla="*/ 99565 h 103397"/>
                <a:gd name="connsiteX1316" fmla="*/ 68832 w 127081"/>
                <a:gd name="connsiteY1316" fmla="*/ 99565 h 103397"/>
                <a:gd name="connsiteX1317" fmla="*/ 68832 w 127081"/>
                <a:gd name="connsiteY1317" fmla="*/ 99289 h 103397"/>
                <a:gd name="connsiteX1318" fmla="*/ 68555 w 127081"/>
                <a:gd name="connsiteY1318" fmla="*/ 99289 h 103397"/>
                <a:gd name="connsiteX1319" fmla="*/ 68555 w 127081"/>
                <a:gd name="connsiteY1319" fmla="*/ 99013 h 103397"/>
                <a:gd name="connsiteX1320" fmla="*/ 68279 w 127081"/>
                <a:gd name="connsiteY1320" fmla="*/ 98736 h 103397"/>
                <a:gd name="connsiteX1321" fmla="*/ 68279 w 127081"/>
                <a:gd name="connsiteY1321" fmla="*/ 98460 h 103397"/>
                <a:gd name="connsiteX1322" fmla="*/ 68279 w 127081"/>
                <a:gd name="connsiteY1322" fmla="*/ 98183 h 103397"/>
                <a:gd name="connsiteX1323" fmla="*/ 68003 w 127081"/>
                <a:gd name="connsiteY1323" fmla="*/ 97907 h 103397"/>
                <a:gd name="connsiteX1324" fmla="*/ 68003 w 127081"/>
                <a:gd name="connsiteY1324" fmla="*/ 97630 h 103397"/>
                <a:gd name="connsiteX1325" fmla="*/ 67727 w 127081"/>
                <a:gd name="connsiteY1325" fmla="*/ 97630 h 103397"/>
                <a:gd name="connsiteX1326" fmla="*/ 67727 w 127081"/>
                <a:gd name="connsiteY1326" fmla="*/ 97354 h 103397"/>
                <a:gd name="connsiteX1327" fmla="*/ 67450 w 127081"/>
                <a:gd name="connsiteY1327" fmla="*/ 97354 h 103397"/>
                <a:gd name="connsiteX1328" fmla="*/ 67450 w 127081"/>
                <a:gd name="connsiteY1328" fmla="*/ 97078 h 103397"/>
                <a:gd name="connsiteX1329" fmla="*/ 67174 w 127081"/>
                <a:gd name="connsiteY1329" fmla="*/ 97078 h 103397"/>
                <a:gd name="connsiteX1330" fmla="*/ 67174 w 127081"/>
                <a:gd name="connsiteY1330" fmla="*/ 96801 h 103397"/>
                <a:gd name="connsiteX1331" fmla="*/ 66898 w 127081"/>
                <a:gd name="connsiteY1331" fmla="*/ 96801 h 103397"/>
                <a:gd name="connsiteX1332" fmla="*/ 66898 w 127081"/>
                <a:gd name="connsiteY1332" fmla="*/ 96524 h 103397"/>
                <a:gd name="connsiteX1333" fmla="*/ 66622 w 127081"/>
                <a:gd name="connsiteY1333" fmla="*/ 96524 h 103397"/>
                <a:gd name="connsiteX1334" fmla="*/ 66345 w 127081"/>
                <a:gd name="connsiteY1334" fmla="*/ 96524 h 103397"/>
                <a:gd name="connsiteX1335" fmla="*/ 66345 w 127081"/>
                <a:gd name="connsiteY1335" fmla="*/ 96248 h 103397"/>
                <a:gd name="connsiteX1336" fmla="*/ 66069 w 127081"/>
                <a:gd name="connsiteY1336" fmla="*/ 96248 h 103397"/>
                <a:gd name="connsiteX1337" fmla="*/ 65793 w 127081"/>
                <a:gd name="connsiteY1337" fmla="*/ 96248 h 103397"/>
                <a:gd name="connsiteX1338" fmla="*/ 65516 w 127081"/>
                <a:gd name="connsiteY1338" fmla="*/ 96248 h 103397"/>
                <a:gd name="connsiteX1339" fmla="*/ 65240 w 127081"/>
                <a:gd name="connsiteY1339" fmla="*/ 96248 h 103397"/>
                <a:gd name="connsiteX1340" fmla="*/ 64964 w 127081"/>
                <a:gd name="connsiteY1340" fmla="*/ 96248 h 103397"/>
                <a:gd name="connsiteX1341" fmla="*/ 64964 w 127081"/>
                <a:gd name="connsiteY1341" fmla="*/ 95972 h 103397"/>
                <a:gd name="connsiteX1342" fmla="*/ 64688 w 127081"/>
                <a:gd name="connsiteY1342" fmla="*/ 95972 h 103397"/>
                <a:gd name="connsiteX1343" fmla="*/ 64411 w 127081"/>
                <a:gd name="connsiteY1343" fmla="*/ 95972 h 103397"/>
                <a:gd name="connsiteX1344" fmla="*/ 64411 w 127081"/>
                <a:gd name="connsiteY1344" fmla="*/ 95695 h 103397"/>
                <a:gd name="connsiteX1345" fmla="*/ 64135 w 127081"/>
                <a:gd name="connsiteY1345" fmla="*/ 95695 h 103397"/>
                <a:gd name="connsiteX1346" fmla="*/ 64135 w 127081"/>
                <a:gd name="connsiteY1346" fmla="*/ 95419 h 103397"/>
                <a:gd name="connsiteX1347" fmla="*/ 63859 w 127081"/>
                <a:gd name="connsiteY1347" fmla="*/ 95419 h 103397"/>
                <a:gd name="connsiteX1348" fmla="*/ 63583 w 127081"/>
                <a:gd name="connsiteY1348" fmla="*/ 95419 h 103397"/>
                <a:gd name="connsiteX1349" fmla="*/ 63306 w 127081"/>
                <a:gd name="connsiteY1349" fmla="*/ 95419 h 103397"/>
                <a:gd name="connsiteX1350" fmla="*/ 63030 w 127081"/>
                <a:gd name="connsiteY1350" fmla="*/ 95419 h 103397"/>
                <a:gd name="connsiteX1351" fmla="*/ 63030 w 127081"/>
                <a:gd name="connsiteY1351" fmla="*/ 95142 h 103397"/>
                <a:gd name="connsiteX1352" fmla="*/ 62754 w 127081"/>
                <a:gd name="connsiteY1352" fmla="*/ 95142 h 103397"/>
                <a:gd name="connsiteX1353" fmla="*/ 62478 w 127081"/>
                <a:gd name="connsiteY1353" fmla="*/ 95142 h 103397"/>
                <a:gd name="connsiteX1354" fmla="*/ 62201 w 127081"/>
                <a:gd name="connsiteY1354" fmla="*/ 95142 h 103397"/>
                <a:gd name="connsiteX1355" fmla="*/ 62201 w 127081"/>
                <a:gd name="connsiteY1355" fmla="*/ 94866 h 103397"/>
                <a:gd name="connsiteX1356" fmla="*/ 61925 w 127081"/>
                <a:gd name="connsiteY1356" fmla="*/ 94866 h 103397"/>
                <a:gd name="connsiteX1357" fmla="*/ 61649 w 127081"/>
                <a:gd name="connsiteY1357" fmla="*/ 94866 h 103397"/>
                <a:gd name="connsiteX1358" fmla="*/ 61372 w 127081"/>
                <a:gd name="connsiteY1358" fmla="*/ 94866 h 103397"/>
                <a:gd name="connsiteX1359" fmla="*/ 61096 w 127081"/>
                <a:gd name="connsiteY1359" fmla="*/ 94866 h 103397"/>
                <a:gd name="connsiteX1360" fmla="*/ 61096 w 127081"/>
                <a:gd name="connsiteY1360" fmla="*/ 95142 h 103397"/>
                <a:gd name="connsiteX1361" fmla="*/ 60820 w 127081"/>
                <a:gd name="connsiteY1361" fmla="*/ 95142 h 103397"/>
                <a:gd name="connsiteX1362" fmla="*/ 60544 w 127081"/>
                <a:gd name="connsiteY1362" fmla="*/ 95419 h 103397"/>
                <a:gd name="connsiteX1363" fmla="*/ 60267 w 127081"/>
                <a:gd name="connsiteY1363" fmla="*/ 95419 h 103397"/>
                <a:gd name="connsiteX1364" fmla="*/ 60267 w 127081"/>
                <a:gd name="connsiteY1364" fmla="*/ 95695 h 103397"/>
                <a:gd name="connsiteX1365" fmla="*/ 59991 w 127081"/>
                <a:gd name="connsiteY1365" fmla="*/ 95695 h 103397"/>
                <a:gd name="connsiteX1366" fmla="*/ 59715 w 127081"/>
                <a:gd name="connsiteY1366" fmla="*/ 95695 h 103397"/>
                <a:gd name="connsiteX1367" fmla="*/ 59715 w 127081"/>
                <a:gd name="connsiteY1367" fmla="*/ 95419 h 103397"/>
                <a:gd name="connsiteX1368" fmla="*/ 59439 w 127081"/>
                <a:gd name="connsiteY1368" fmla="*/ 95419 h 103397"/>
                <a:gd name="connsiteX1369" fmla="*/ 59439 w 127081"/>
                <a:gd name="connsiteY1369" fmla="*/ 95142 h 103397"/>
                <a:gd name="connsiteX1370" fmla="*/ 59162 w 127081"/>
                <a:gd name="connsiteY1370" fmla="*/ 94866 h 103397"/>
                <a:gd name="connsiteX1371" fmla="*/ 59162 w 127081"/>
                <a:gd name="connsiteY1371" fmla="*/ 95142 h 103397"/>
                <a:gd name="connsiteX1372" fmla="*/ 58886 w 127081"/>
                <a:gd name="connsiteY1372" fmla="*/ 95142 h 103397"/>
                <a:gd name="connsiteX1373" fmla="*/ 58886 w 127081"/>
                <a:gd name="connsiteY1373" fmla="*/ 95419 h 103397"/>
                <a:gd name="connsiteX1374" fmla="*/ 58886 w 127081"/>
                <a:gd name="connsiteY1374" fmla="*/ 95695 h 103397"/>
                <a:gd name="connsiteX1375" fmla="*/ 58610 w 127081"/>
                <a:gd name="connsiteY1375" fmla="*/ 95695 h 103397"/>
                <a:gd name="connsiteX1376" fmla="*/ 58334 w 127081"/>
                <a:gd name="connsiteY1376" fmla="*/ 95695 h 103397"/>
                <a:gd name="connsiteX1377" fmla="*/ 58057 w 127081"/>
                <a:gd name="connsiteY1377" fmla="*/ 95695 h 103397"/>
                <a:gd name="connsiteX1378" fmla="*/ 57781 w 127081"/>
                <a:gd name="connsiteY1378" fmla="*/ 95695 h 103397"/>
                <a:gd name="connsiteX1379" fmla="*/ 57505 w 127081"/>
                <a:gd name="connsiteY1379" fmla="*/ 95695 h 103397"/>
                <a:gd name="connsiteX1380" fmla="*/ 57229 w 127081"/>
                <a:gd name="connsiteY1380" fmla="*/ 95695 h 103397"/>
                <a:gd name="connsiteX1381" fmla="*/ 56952 w 127081"/>
                <a:gd name="connsiteY1381" fmla="*/ 95695 h 103397"/>
                <a:gd name="connsiteX1382" fmla="*/ 56952 w 127081"/>
                <a:gd name="connsiteY1382" fmla="*/ 95419 h 103397"/>
                <a:gd name="connsiteX1383" fmla="*/ 56676 w 127081"/>
                <a:gd name="connsiteY1383" fmla="*/ 95419 h 103397"/>
                <a:gd name="connsiteX1384" fmla="*/ 56676 w 127081"/>
                <a:gd name="connsiteY1384" fmla="*/ 95142 h 103397"/>
                <a:gd name="connsiteX1385" fmla="*/ 56400 w 127081"/>
                <a:gd name="connsiteY1385" fmla="*/ 95142 h 103397"/>
                <a:gd name="connsiteX1386" fmla="*/ 56400 w 127081"/>
                <a:gd name="connsiteY1386" fmla="*/ 94866 h 103397"/>
                <a:gd name="connsiteX1387" fmla="*/ 56400 w 127081"/>
                <a:gd name="connsiteY1387" fmla="*/ 94589 h 103397"/>
                <a:gd name="connsiteX1388" fmla="*/ 56400 w 127081"/>
                <a:gd name="connsiteY1388" fmla="*/ 94313 h 103397"/>
                <a:gd name="connsiteX1389" fmla="*/ 56400 w 127081"/>
                <a:gd name="connsiteY1389" fmla="*/ 94036 h 103397"/>
                <a:gd name="connsiteX1390" fmla="*/ 56123 w 127081"/>
                <a:gd name="connsiteY1390" fmla="*/ 94036 h 103397"/>
                <a:gd name="connsiteX1391" fmla="*/ 56123 w 127081"/>
                <a:gd name="connsiteY1391" fmla="*/ 93760 h 103397"/>
                <a:gd name="connsiteX1392" fmla="*/ 55847 w 127081"/>
                <a:gd name="connsiteY1392" fmla="*/ 93760 h 103397"/>
                <a:gd name="connsiteX1393" fmla="*/ 55847 w 127081"/>
                <a:gd name="connsiteY1393" fmla="*/ 94036 h 103397"/>
                <a:gd name="connsiteX1394" fmla="*/ 55571 w 127081"/>
                <a:gd name="connsiteY1394" fmla="*/ 94036 h 103397"/>
                <a:gd name="connsiteX1395" fmla="*/ 55571 w 127081"/>
                <a:gd name="connsiteY1395" fmla="*/ 94313 h 103397"/>
                <a:gd name="connsiteX1396" fmla="*/ 55571 w 127081"/>
                <a:gd name="connsiteY1396" fmla="*/ 94589 h 103397"/>
                <a:gd name="connsiteX1397" fmla="*/ 55571 w 127081"/>
                <a:gd name="connsiteY1397" fmla="*/ 94866 h 103397"/>
                <a:gd name="connsiteX1398" fmla="*/ 55295 w 127081"/>
                <a:gd name="connsiteY1398" fmla="*/ 95142 h 103397"/>
                <a:gd name="connsiteX1399" fmla="*/ 55295 w 127081"/>
                <a:gd name="connsiteY1399" fmla="*/ 95419 h 103397"/>
                <a:gd name="connsiteX1400" fmla="*/ 55018 w 127081"/>
                <a:gd name="connsiteY1400" fmla="*/ 95419 h 103397"/>
                <a:gd name="connsiteX1401" fmla="*/ 55018 w 127081"/>
                <a:gd name="connsiteY1401" fmla="*/ 95695 h 103397"/>
                <a:gd name="connsiteX1402" fmla="*/ 55018 w 127081"/>
                <a:gd name="connsiteY1402" fmla="*/ 95972 h 103397"/>
                <a:gd name="connsiteX1403" fmla="*/ 54742 w 127081"/>
                <a:gd name="connsiteY1403" fmla="*/ 95972 h 103397"/>
                <a:gd name="connsiteX1404" fmla="*/ 54742 w 127081"/>
                <a:gd name="connsiteY1404" fmla="*/ 96248 h 103397"/>
                <a:gd name="connsiteX1405" fmla="*/ 54466 w 127081"/>
                <a:gd name="connsiteY1405" fmla="*/ 96248 h 103397"/>
                <a:gd name="connsiteX1406" fmla="*/ 54466 w 127081"/>
                <a:gd name="connsiteY1406" fmla="*/ 96524 h 103397"/>
                <a:gd name="connsiteX1407" fmla="*/ 54190 w 127081"/>
                <a:gd name="connsiteY1407" fmla="*/ 96524 h 103397"/>
                <a:gd name="connsiteX1408" fmla="*/ 53913 w 127081"/>
                <a:gd name="connsiteY1408" fmla="*/ 96524 h 103397"/>
                <a:gd name="connsiteX1409" fmla="*/ 53637 w 127081"/>
                <a:gd name="connsiteY1409" fmla="*/ 96248 h 103397"/>
                <a:gd name="connsiteX1410" fmla="*/ 53637 w 127081"/>
                <a:gd name="connsiteY1410" fmla="*/ 95972 h 103397"/>
                <a:gd name="connsiteX1411" fmla="*/ 53361 w 127081"/>
                <a:gd name="connsiteY1411" fmla="*/ 95972 h 103397"/>
                <a:gd name="connsiteX1412" fmla="*/ 53361 w 127081"/>
                <a:gd name="connsiteY1412" fmla="*/ 95695 h 103397"/>
                <a:gd name="connsiteX1413" fmla="*/ 53085 w 127081"/>
                <a:gd name="connsiteY1413" fmla="*/ 95419 h 103397"/>
                <a:gd name="connsiteX1414" fmla="*/ 53085 w 127081"/>
                <a:gd name="connsiteY1414" fmla="*/ 95142 h 103397"/>
                <a:gd name="connsiteX1415" fmla="*/ 52808 w 127081"/>
                <a:gd name="connsiteY1415" fmla="*/ 95142 h 103397"/>
                <a:gd name="connsiteX1416" fmla="*/ 52808 w 127081"/>
                <a:gd name="connsiteY1416" fmla="*/ 94866 h 103397"/>
                <a:gd name="connsiteX1417" fmla="*/ 52532 w 127081"/>
                <a:gd name="connsiteY1417" fmla="*/ 94589 h 103397"/>
                <a:gd name="connsiteX1418" fmla="*/ 52532 w 127081"/>
                <a:gd name="connsiteY1418" fmla="*/ 94313 h 103397"/>
                <a:gd name="connsiteX1419" fmla="*/ 52256 w 127081"/>
                <a:gd name="connsiteY1419" fmla="*/ 94313 h 103397"/>
                <a:gd name="connsiteX1420" fmla="*/ 52256 w 127081"/>
                <a:gd name="connsiteY1420" fmla="*/ 94036 h 103397"/>
                <a:gd name="connsiteX1421" fmla="*/ 52256 w 127081"/>
                <a:gd name="connsiteY1421" fmla="*/ 93760 h 103397"/>
                <a:gd name="connsiteX1422" fmla="*/ 52256 w 127081"/>
                <a:gd name="connsiteY1422" fmla="*/ 93483 h 103397"/>
                <a:gd name="connsiteX1423" fmla="*/ 52256 w 127081"/>
                <a:gd name="connsiteY1423" fmla="*/ 93207 h 103397"/>
                <a:gd name="connsiteX1424" fmla="*/ 52256 w 127081"/>
                <a:gd name="connsiteY1424" fmla="*/ 92931 h 103397"/>
                <a:gd name="connsiteX1425" fmla="*/ 51979 w 127081"/>
                <a:gd name="connsiteY1425" fmla="*/ 92931 h 103397"/>
                <a:gd name="connsiteX1426" fmla="*/ 51979 w 127081"/>
                <a:gd name="connsiteY1426" fmla="*/ 92654 h 103397"/>
                <a:gd name="connsiteX1427" fmla="*/ 51979 w 127081"/>
                <a:gd name="connsiteY1427" fmla="*/ 92377 h 103397"/>
                <a:gd name="connsiteX1428" fmla="*/ 51703 w 127081"/>
                <a:gd name="connsiteY1428" fmla="*/ 92377 h 103397"/>
                <a:gd name="connsiteX1429" fmla="*/ 51703 w 127081"/>
                <a:gd name="connsiteY1429" fmla="*/ 92101 h 103397"/>
                <a:gd name="connsiteX1430" fmla="*/ 51427 w 127081"/>
                <a:gd name="connsiteY1430" fmla="*/ 92101 h 103397"/>
                <a:gd name="connsiteX1431" fmla="*/ 51151 w 127081"/>
                <a:gd name="connsiteY1431" fmla="*/ 92101 h 103397"/>
                <a:gd name="connsiteX1432" fmla="*/ 50874 w 127081"/>
                <a:gd name="connsiteY1432" fmla="*/ 92101 h 103397"/>
                <a:gd name="connsiteX1433" fmla="*/ 50874 w 127081"/>
                <a:gd name="connsiteY1433" fmla="*/ 91825 h 103397"/>
                <a:gd name="connsiteX1434" fmla="*/ 50598 w 127081"/>
                <a:gd name="connsiteY1434" fmla="*/ 91825 h 103397"/>
                <a:gd name="connsiteX1435" fmla="*/ 50322 w 127081"/>
                <a:gd name="connsiteY1435" fmla="*/ 91548 h 103397"/>
                <a:gd name="connsiteX1436" fmla="*/ 50322 w 127081"/>
                <a:gd name="connsiteY1436" fmla="*/ 91272 h 103397"/>
                <a:gd name="connsiteX1437" fmla="*/ 50322 w 127081"/>
                <a:gd name="connsiteY1437" fmla="*/ 90995 h 103397"/>
                <a:gd name="connsiteX1438" fmla="*/ 50046 w 127081"/>
                <a:gd name="connsiteY1438" fmla="*/ 90719 h 103397"/>
                <a:gd name="connsiteX1439" fmla="*/ 50046 w 127081"/>
                <a:gd name="connsiteY1439" fmla="*/ 90442 h 103397"/>
                <a:gd name="connsiteX1440" fmla="*/ 49769 w 127081"/>
                <a:gd name="connsiteY1440" fmla="*/ 90442 h 103397"/>
                <a:gd name="connsiteX1441" fmla="*/ 49769 w 127081"/>
                <a:gd name="connsiteY1441" fmla="*/ 90166 h 103397"/>
                <a:gd name="connsiteX1442" fmla="*/ 49493 w 127081"/>
                <a:gd name="connsiteY1442" fmla="*/ 90166 h 103397"/>
                <a:gd name="connsiteX1443" fmla="*/ 49217 w 127081"/>
                <a:gd name="connsiteY1443" fmla="*/ 90166 h 103397"/>
                <a:gd name="connsiteX1444" fmla="*/ 49217 w 127081"/>
                <a:gd name="connsiteY1444" fmla="*/ 89889 h 103397"/>
                <a:gd name="connsiteX1445" fmla="*/ 48941 w 127081"/>
                <a:gd name="connsiteY1445" fmla="*/ 89889 h 103397"/>
                <a:gd name="connsiteX1446" fmla="*/ 48664 w 127081"/>
                <a:gd name="connsiteY1446" fmla="*/ 89889 h 103397"/>
                <a:gd name="connsiteX1447" fmla="*/ 48664 w 127081"/>
                <a:gd name="connsiteY1447" fmla="*/ 89613 h 103397"/>
                <a:gd name="connsiteX1448" fmla="*/ 48388 w 127081"/>
                <a:gd name="connsiteY1448" fmla="*/ 89613 h 103397"/>
                <a:gd name="connsiteX1449" fmla="*/ 48112 w 127081"/>
                <a:gd name="connsiteY1449" fmla="*/ 89613 h 103397"/>
                <a:gd name="connsiteX1450" fmla="*/ 48112 w 127081"/>
                <a:gd name="connsiteY1450" fmla="*/ 89889 h 103397"/>
                <a:gd name="connsiteX1451" fmla="*/ 47835 w 127081"/>
                <a:gd name="connsiteY1451" fmla="*/ 89889 h 103397"/>
                <a:gd name="connsiteX1452" fmla="*/ 47559 w 127081"/>
                <a:gd name="connsiteY1452" fmla="*/ 89889 h 103397"/>
                <a:gd name="connsiteX1453" fmla="*/ 47283 w 127081"/>
                <a:gd name="connsiteY1453" fmla="*/ 89889 h 103397"/>
                <a:gd name="connsiteX1454" fmla="*/ 47007 w 127081"/>
                <a:gd name="connsiteY1454" fmla="*/ 89613 h 103397"/>
                <a:gd name="connsiteX1455" fmla="*/ 46730 w 127081"/>
                <a:gd name="connsiteY1455" fmla="*/ 89613 h 103397"/>
                <a:gd name="connsiteX1456" fmla="*/ 46730 w 127081"/>
                <a:gd name="connsiteY1456" fmla="*/ 89336 h 103397"/>
                <a:gd name="connsiteX1457" fmla="*/ 46454 w 127081"/>
                <a:gd name="connsiteY1457" fmla="*/ 89336 h 103397"/>
                <a:gd name="connsiteX1458" fmla="*/ 46178 w 127081"/>
                <a:gd name="connsiteY1458" fmla="*/ 89336 h 103397"/>
                <a:gd name="connsiteX1459" fmla="*/ 45902 w 127081"/>
                <a:gd name="connsiteY1459" fmla="*/ 89336 h 103397"/>
                <a:gd name="connsiteX1460" fmla="*/ 45626 w 127081"/>
                <a:gd name="connsiteY1460" fmla="*/ 89336 h 103397"/>
                <a:gd name="connsiteX1461" fmla="*/ 45349 w 127081"/>
                <a:gd name="connsiteY1461" fmla="*/ 89336 h 103397"/>
                <a:gd name="connsiteX1462" fmla="*/ 45073 w 127081"/>
                <a:gd name="connsiteY1462" fmla="*/ 89336 h 103397"/>
                <a:gd name="connsiteX1463" fmla="*/ 44520 w 127081"/>
                <a:gd name="connsiteY1463" fmla="*/ 89336 h 103397"/>
                <a:gd name="connsiteX1464" fmla="*/ 44244 w 127081"/>
                <a:gd name="connsiteY1464" fmla="*/ 89336 h 103397"/>
                <a:gd name="connsiteX1465" fmla="*/ 43691 w 127081"/>
                <a:gd name="connsiteY1465" fmla="*/ 89336 h 103397"/>
                <a:gd name="connsiteX1466" fmla="*/ 43415 w 127081"/>
                <a:gd name="connsiteY1466" fmla="*/ 89060 h 103397"/>
                <a:gd name="connsiteX1467" fmla="*/ 43139 w 127081"/>
                <a:gd name="connsiteY1467" fmla="*/ 88507 h 103397"/>
                <a:gd name="connsiteX1468" fmla="*/ 42310 w 127081"/>
                <a:gd name="connsiteY1468" fmla="*/ 87954 h 103397"/>
                <a:gd name="connsiteX1469" fmla="*/ 42034 w 127081"/>
                <a:gd name="connsiteY1469" fmla="*/ 87678 h 103397"/>
                <a:gd name="connsiteX1470" fmla="*/ 41758 w 127081"/>
                <a:gd name="connsiteY1470" fmla="*/ 87125 h 103397"/>
                <a:gd name="connsiteX1471" fmla="*/ 41482 w 127081"/>
                <a:gd name="connsiteY1471" fmla="*/ 86572 h 103397"/>
                <a:gd name="connsiteX1472" fmla="*/ 40653 w 127081"/>
                <a:gd name="connsiteY1472" fmla="*/ 86295 h 103397"/>
                <a:gd name="connsiteX1473" fmla="*/ 40100 w 127081"/>
                <a:gd name="connsiteY1473" fmla="*/ 86019 h 103397"/>
                <a:gd name="connsiteX1474" fmla="*/ 39824 w 127081"/>
                <a:gd name="connsiteY1474" fmla="*/ 86019 h 103397"/>
                <a:gd name="connsiteX1475" fmla="*/ 39271 w 127081"/>
                <a:gd name="connsiteY1475" fmla="*/ 85742 h 103397"/>
                <a:gd name="connsiteX1476" fmla="*/ 38995 w 127081"/>
                <a:gd name="connsiteY1476" fmla="*/ 85466 h 103397"/>
                <a:gd name="connsiteX1477" fmla="*/ 38442 w 127081"/>
                <a:gd name="connsiteY1477" fmla="*/ 85190 h 103397"/>
                <a:gd name="connsiteX1478" fmla="*/ 37890 w 127081"/>
                <a:gd name="connsiteY1478" fmla="*/ 85190 h 103397"/>
                <a:gd name="connsiteX1479" fmla="*/ 37338 w 127081"/>
                <a:gd name="connsiteY1479" fmla="*/ 85190 h 103397"/>
                <a:gd name="connsiteX1480" fmla="*/ 36785 w 127081"/>
                <a:gd name="connsiteY1480" fmla="*/ 85190 h 103397"/>
                <a:gd name="connsiteX1481" fmla="*/ 36509 w 127081"/>
                <a:gd name="connsiteY1481" fmla="*/ 85190 h 103397"/>
                <a:gd name="connsiteX1482" fmla="*/ 35956 w 127081"/>
                <a:gd name="connsiteY1482" fmla="*/ 84913 h 103397"/>
                <a:gd name="connsiteX1483" fmla="*/ 35680 w 127081"/>
                <a:gd name="connsiteY1483" fmla="*/ 84637 h 103397"/>
                <a:gd name="connsiteX1484" fmla="*/ 35404 w 127081"/>
                <a:gd name="connsiteY1484" fmla="*/ 84913 h 103397"/>
                <a:gd name="connsiteX1485" fmla="*/ 35127 w 127081"/>
                <a:gd name="connsiteY1485" fmla="*/ 85190 h 103397"/>
                <a:gd name="connsiteX1486" fmla="*/ 34575 w 127081"/>
                <a:gd name="connsiteY1486" fmla="*/ 85466 h 103397"/>
                <a:gd name="connsiteX1487" fmla="*/ 34298 w 127081"/>
                <a:gd name="connsiteY1487" fmla="*/ 85466 h 103397"/>
                <a:gd name="connsiteX1488" fmla="*/ 34022 w 127081"/>
                <a:gd name="connsiteY1488" fmla="*/ 85466 h 103397"/>
                <a:gd name="connsiteX1489" fmla="*/ 33470 w 127081"/>
                <a:gd name="connsiteY1489" fmla="*/ 85190 h 103397"/>
                <a:gd name="connsiteX1490" fmla="*/ 33194 w 127081"/>
                <a:gd name="connsiteY1490" fmla="*/ 85190 h 103397"/>
                <a:gd name="connsiteX1491" fmla="*/ 32641 w 127081"/>
                <a:gd name="connsiteY1491" fmla="*/ 85466 h 103397"/>
                <a:gd name="connsiteX1492" fmla="*/ 32365 w 127081"/>
                <a:gd name="connsiteY1492" fmla="*/ 85742 h 103397"/>
                <a:gd name="connsiteX1493" fmla="*/ 31812 w 127081"/>
                <a:gd name="connsiteY1493" fmla="*/ 86019 h 103397"/>
                <a:gd name="connsiteX1494" fmla="*/ 31536 w 127081"/>
                <a:gd name="connsiteY1494" fmla="*/ 86295 h 103397"/>
                <a:gd name="connsiteX1495" fmla="*/ 30983 w 127081"/>
                <a:gd name="connsiteY1495" fmla="*/ 86572 h 103397"/>
                <a:gd name="connsiteX1496" fmla="*/ 30707 w 127081"/>
                <a:gd name="connsiteY1496" fmla="*/ 86848 h 103397"/>
                <a:gd name="connsiteX1497" fmla="*/ 30707 w 127081"/>
                <a:gd name="connsiteY1497" fmla="*/ 87125 h 103397"/>
                <a:gd name="connsiteX1498" fmla="*/ 30431 w 127081"/>
                <a:gd name="connsiteY1498" fmla="*/ 87125 h 103397"/>
                <a:gd name="connsiteX1499" fmla="*/ 30154 w 127081"/>
                <a:gd name="connsiteY1499" fmla="*/ 87125 h 103397"/>
                <a:gd name="connsiteX1500" fmla="*/ 29878 w 127081"/>
                <a:gd name="connsiteY1500" fmla="*/ 86848 h 103397"/>
                <a:gd name="connsiteX1501" fmla="*/ 29878 w 127081"/>
                <a:gd name="connsiteY1501" fmla="*/ 86295 h 103397"/>
                <a:gd name="connsiteX1502" fmla="*/ 29602 w 127081"/>
                <a:gd name="connsiteY1502" fmla="*/ 86019 h 103397"/>
                <a:gd name="connsiteX1503" fmla="*/ 29602 w 127081"/>
                <a:gd name="connsiteY1503" fmla="*/ 85466 h 103397"/>
                <a:gd name="connsiteX1504" fmla="*/ 29602 w 127081"/>
                <a:gd name="connsiteY1504" fmla="*/ 84913 h 103397"/>
                <a:gd name="connsiteX1505" fmla="*/ 29602 w 127081"/>
                <a:gd name="connsiteY1505" fmla="*/ 84360 h 103397"/>
                <a:gd name="connsiteX1506" fmla="*/ 29602 w 127081"/>
                <a:gd name="connsiteY1506" fmla="*/ 83807 h 103397"/>
                <a:gd name="connsiteX1507" fmla="*/ 29602 w 127081"/>
                <a:gd name="connsiteY1507" fmla="*/ 83254 h 103397"/>
                <a:gd name="connsiteX1508" fmla="*/ 29602 w 127081"/>
                <a:gd name="connsiteY1508" fmla="*/ 82425 h 103397"/>
                <a:gd name="connsiteX1509" fmla="*/ 29326 w 127081"/>
                <a:gd name="connsiteY1509" fmla="*/ 81595 h 103397"/>
                <a:gd name="connsiteX1510" fmla="*/ 29326 w 127081"/>
                <a:gd name="connsiteY1510" fmla="*/ 80766 h 103397"/>
                <a:gd name="connsiteX1511" fmla="*/ 29326 w 127081"/>
                <a:gd name="connsiteY1511" fmla="*/ 79937 h 103397"/>
                <a:gd name="connsiteX1512" fmla="*/ 29326 w 127081"/>
                <a:gd name="connsiteY1512" fmla="*/ 75237 h 103397"/>
                <a:gd name="connsiteX1513" fmla="*/ 29326 w 127081"/>
                <a:gd name="connsiteY1513" fmla="*/ 74684 h 103397"/>
                <a:gd name="connsiteX1514" fmla="*/ 29326 w 127081"/>
                <a:gd name="connsiteY1514" fmla="*/ 74131 h 103397"/>
                <a:gd name="connsiteX1515" fmla="*/ 29602 w 127081"/>
                <a:gd name="connsiteY1515" fmla="*/ 73578 h 103397"/>
                <a:gd name="connsiteX1516" fmla="*/ 29602 w 127081"/>
                <a:gd name="connsiteY1516" fmla="*/ 73301 h 103397"/>
                <a:gd name="connsiteX1517" fmla="*/ 29326 w 127081"/>
                <a:gd name="connsiteY1517" fmla="*/ 73301 h 103397"/>
                <a:gd name="connsiteX1518" fmla="*/ 29050 w 127081"/>
                <a:gd name="connsiteY1518" fmla="*/ 73301 h 103397"/>
                <a:gd name="connsiteX1519" fmla="*/ 28773 w 127081"/>
                <a:gd name="connsiteY1519" fmla="*/ 73578 h 103397"/>
                <a:gd name="connsiteX1520" fmla="*/ 28497 w 127081"/>
                <a:gd name="connsiteY1520" fmla="*/ 73578 h 103397"/>
                <a:gd name="connsiteX1521" fmla="*/ 28221 w 127081"/>
                <a:gd name="connsiteY1521" fmla="*/ 73578 h 103397"/>
                <a:gd name="connsiteX1522" fmla="*/ 27944 w 127081"/>
                <a:gd name="connsiteY1522" fmla="*/ 73855 h 103397"/>
                <a:gd name="connsiteX1523" fmla="*/ 27668 w 127081"/>
                <a:gd name="connsiteY1523" fmla="*/ 74131 h 103397"/>
                <a:gd name="connsiteX1524" fmla="*/ 27392 w 127081"/>
                <a:gd name="connsiteY1524" fmla="*/ 74131 h 103397"/>
                <a:gd name="connsiteX1525" fmla="*/ 27116 w 127081"/>
                <a:gd name="connsiteY1525" fmla="*/ 74407 h 103397"/>
                <a:gd name="connsiteX1526" fmla="*/ 26839 w 127081"/>
                <a:gd name="connsiteY1526" fmla="*/ 74407 h 103397"/>
                <a:gd name="connsiteX1527" fmla="*/ 26563 w 127081"/>
                <a:gd name="connsiteY1527" fmla="*/ 74684 h 103397"/>
                <a:gd name="connsiteX1528" fmla="*/ 26010 w 127081"/>
                <a:gd name="connsiteY1528" fmla="*/ 74960 h 103397"/>
                <a:gd name="connsiteX1529" fmla="*/ 25734 w 127081"/>
                <a:gd name="connsiteY1529" fmla="*/ 74684 h 103397"/>
                <a:gd name="connsiteX1530" fmla="*/ 25458 w 127081"/>
                <a:gd name="connsiteY1530" fmla="*/ 74684 h 103397"/>
                <a:gd name="connsiteX1531" fmla="*/ 25182 w 127081"/>
                <a:gd name="connsiteY1531" fmla="*/ 74960 h 103397"/>
                <a:gd name="connsiteX1532" fmla="*/ 24906 w 127081"/>
                <a:gd name="connsiteY1532" fmla="*/ 74960 h 103397"/>
                <a:gd name="connsiteX1533" fmla="*/ 24353 w 127081"/>
                <a:gd name="connsiteY1533" fmla="*/ 74960 h 103397"/>
                <a:gd name="connsiteX1534" fmla="*/ 23801 w 127081"/>
                <a:gd name="connsiteY1534" fmla="*/ 75237 h 103397"/>
                <a:gd name="connsiteX1535" fmla="*/ 23248 w 127081"/>
                <a:gd name="connsiteY1535" fmla="*/ 75513 h 103397"/>
                <a:gd name="connsiteX1536" fmla="*/ 22972 w 127081"/>
                <a:gd name="connsiteY1536" fmla="*/ 75790 h 103397"/>
                <a:gd name="connsiteX1537" fmla="*/ 22695 w 127081"/>
                <a:gd name="connsiteY1537" fmla="*/ 76066 h 103397"/>
                <a:gd name="connsiteX1538" fmla="*/ 22695 w 127081"/>
                <a:gd name="connsiteY1538" fmla="*/ 76619 h 103397"/>
                <a:gd name="connsiteX1539" fmla="*/ 22419 w 127081"/>
                <a:gd name="connsiteY1539" fmla="*/ 77172 h 103397"/>
                <a:gd name="connsiteX1540" fmla="*/ 22419 w 127081"/>
                <a:gd name="connsiteY1540" fmla="*/ 77725 h 103397"/>
                <a:gd name="connsiteX1541" fmla="*/ 22143 w 127081"/>
                <a:gd name="connsiteY1541" fmla="*/ 78002 h 103397"/>
                <a:gd name="connsiteX1542" fmla="*/ 22143 w 127081"/>
                <a:gd name="connsiteY1542" fmla="*/ 78554 h 103397"/>
                <a:gd name="connsiteX1543" fmla="*/ 21590 w 127081"/>
                <a:gd name="connsiteY1543" fmla="*/ 78554 h 103397"/>
                <a:gd name="connsiteX1544" fmla="*/ 21314 w 127081"/>
                <a:gd name="connsiteY1544" fmla="*/ 78554 h 103397"/>
                <a:gd name="connsiteX1545" fmla="*/ 20762 w 127081"/>
                <a:gd name="connsiteY1545" fmla="*/ 78554 h 103397"/>
                <a:gd name="connsiteX1546" fmla="*/ 20485 w 127081"/>
                <a:gd name="connsiteY1546" fmla="*/ 78554 h 103397"/>
                <a:gd name="connsiteX1547" fmla="*/ 19933 w 127081"/>
                <a:gd name="connsiteY1547" fmla="*/ 78554 h 103397"/>
                <a:gd name="connsiteX1548" fmla="*/ 19380 w 127081"/>
                <a:gd name="connsiteY1548" fmla="*/ 78831 h 103397"/>
                <a:gd name="connsiteX1549" fmla="*/ 18828 w 127081"/>
                <a:gd name="connsiteY1549" fmla="*/ 79107 h 103397"/>
                <a:gd name="connsiteX1550" fmla="*/ 18275 w 127081"/>
                <a:gd name="connsiteY1550" fmla="*/ 79107 h 103397"/>
                <a:gd name="connsiteX1551" fmla="*/ 17722 w 127081"/>
                <a:gd name="connsiteY1551" fmla="*/ 79107 h 103397"/>
                <a:gd name="connsiteX1552" fmla="*/ 17170 w 127081"/>
                <a:gd name="connsiteY1552" fmla="*/ 79107 h 103397"/>
                <a:gd name="connsiteX1553" fmla="*/ 16618 w 127081"/>
                <a:gd name="connsiteY1553" fmla="*/ 79107 h 103397"/>
                <a:gd name="connsiteX1554" fmla="*/ 16065 w 127081"/>
                <a:gd name="connsiteY1554" fmla="*/ 79384 h 103397"/>
                <a:gd name="connsiteX1555" fmla="*/ 15789 w 127081"/>
                <a:gd name="connsiteY1555" fmla="*/ 79660 h 103397"/>
                <a:gd name="connsiteX1556" fmla="*/ 15236 w 127081"/>
                <a:gd name="connsiteY1556" fmla="*/ 79937 h 103397"/>
                <a:gd name="connsiteX1557" fmla="*/ 14684 w 127081"/>
                <a:gd name="connsiteY1557" fmla="*/ 80490 h 103397"/>
                <a:gd name="connsiteX1558" fmla="*/ 14684 w 127081"/>
                <a:gd name="connsiteY1558" fmla="*/ 81043 h 103397"/>
                <a:gd name="connsiteX1559" fmla="*/ 14407 w 127081"/>
                <a:gd name="connsiteY1559" fmla="*/ 81595 h 103397"/>
                <a:gd name="connsiteX1560" fmla="*/ 14407 w 127081"/>
                <a:gd name="connsiteY1560" fmla="*/ 82148 h 103397"/>
                <a:gd name="connsiteX1561" fmla="*/ 14407 w 127081"/>
                <a:gd name="connsiteY1561" fmla="*/ 82701 h 103397"/>
                <a:gd name="connsiteX1562" fmla="*/ 14684 w 127081"/>
                <a:gd name="connsiteY1562" fmla="*/ 83254 h 103397"/>
                <a:gd name="connsiteX1563" fmla="*/ 14684 w 127081"/>
                <a:gd name="connsiteY1563" fmla="*/ 83807 h 103397"/>
                <a:gd name="connsiteX1564" fmla="*/ 14960 w 127081"/>
                <a:gd name="connsiteY1564" fmla="*/ 84637 h 103397"/>
                <a:gd name="connsiteX1565" fmla="*/ 14960 w 127081"/>
                <a:gd name="connsiteY1565" fmla="*/ 84913 h 103397"/>
                <a:gd name="connsiteX1566" fmla="*/ 15236 w 127081"/>
                <a:gd name="connsiteY1566" fmla="*/ 85742 h 103397"/>
                <a:gd name="connsiteX1567" fmla="*/ 15513 w 127081"/>
                <a:gd name="connsiteY1567" fmla="*/ 86295 h 103397"/>
                <a:gd name="connsiteX1568" fmla="*/ 15789 w 127081"/>
                <a:gd name="connsiteY1568" fmla="*/ 86572 h 103397"/>
                <a:gd name="connsiteX1569" fmla="*/ 16065 w 127081"/>
                <a:gd name="connsiteY1569" fmla="*/ 86848 h 103397"/>
                <a:gd name="connsiteX1570" fmla="*/ 16065 w 127081"/>
                <a:gd name="connsiteY1570" fmla="*/ 87401 h 103397"/>
                <a:gd name="connsiteX1571" fmla="*/ 16341 w 127081"/>
                <a:gd name="connsiteY1571" fmla="*/ 87401 h 103397"/>
                <a:gd name="connsiteX1572" fmla="*/ 16341 w 127081"/>
                <a:gd name="connsiteY1572" fmla="*/ 87678 h 103397"/>
                <a:gd name="connsiteX1573" fmla="*/ 16618 w 127081"/>
                <a:gd name="connsiteY1573" fmla="*/ 87678 h 103397"/>
                <a:gd name="connsiteX1574" fmla="*/ 16894 w 127081"/>
                <a:gd name="connsiteY1574" fmla="*/ 87954 h 103397"/>
                <a:gd name="connsiteX1575" fmla="*/ 16618 w 127081"/>
                <a:gd name="connsiteY1575" fmla="*/ 88231 h 103397"/>
                <a:gd name="connsiteX1576" fmla="*/ 16618 w 127081"/>
                <a:gd name="connsiteY1576" fmla="*/ 88507 h 103397"/>
                <a:gd name="connsiteX1577" fmla="*/ 16618 w 127081"/>
                <a:gd name="connsiteY1577" fmla="*/ 88784 h 103397"/>
                <a:gd name="connsiteX1578" fmla="*/ 16894 w 127081"/>
                <a:gd name="connsiteY1578" fmla="*/ 89060 h 103397"/>
                <a:gd name="connsiteX1579" fmla="*/ 17170 w 127081"/>
                <a:gd name="connsiteY1579" fmla="*/ 89060 h 103397"/>
                <a:gd name="connsiteX1580" fmla="*/ 17446 w 127081"/>
                <a:gd name="connsiteY1580" fmla="*/ 89336 h 103397"/>
                <a:gd name="connsiteX1581" fmla="*/ 17170 w 127081"/>
                <a:gd name="connsiteY1581" fmla="*/ 89336 h 103397"/>
                <a:gd name="connsiteX1582" fmla="*/ 16894 w 127081"/>
                <a:gd name="connsiteY1582" fmla="*/ 89336 h 103397"/>
                <a:gd name="connsiteX1583" fmla="*/ 16894 w 127081"/>
                <a:gd name="connsiteY1583" fmla="*/ 89613 h 103397"/>
                <a:gd name="connsiteX1584" fmla="*/ 17170 w 127081"/>
                <a:gd name="connsiteY1584" fmla="*/ 89889 h 103397"/>
                <a:gd name="connsiteX1585" fmla="*/ 16894 w 127081"/>
                <a:gd name="connsiteY1585" fmla="*/ 89889 h 103397"/>
                <a:gd name="connsiteX1586" fmla="*/ 15513 w 127081"/>
                <a:gd name="connsiteY1586" fmla="*/ 87678 h 103397"/>
                <a:gd name="connsiteX1587" fmla="*/ 14407 w 127081"/>
                <a:gd name="connsiteY1587" fmla="*/ 85742 h 103397"/>
                <a:gd name="connsiteX1588" fmla="*/ 13302 w 127081"/>
                <a:gd name="connsiteY1588" fmla="*/ 84360 h 103397"/>
                <a:gd name="connsiteX1589" fmla="*/ 12197 w 127081"/>
                <a:gd name="connsiteY1589" fmla="*/ 83254 h 103397"/>
                <a:gd name="connsiteX1590" fmla="*/ 10816 w 127081"/>
                <a:gd name="connsiteY1590" fmla="*/ 81872 h 103397"/>
                <a:gd name="connsiteX1591" fmla="*/ 6119 w 127081"/>
                <a:gd name="connsiteY1591" fmla="*/ 84637 h 103397"/>
                <a:gd name="connsiteX1592" fmla="*/ 5014 w 127081"/>
                <a:gd name="connsiteY1592" fmla="*/ 82978 h 103397"/>
                <a:gd name="connsiteX1593" fmla="*/ 9435 w 127081"/>
                <a:gd name="connsiteY1593" fmla="*/ 79937 h 103397"/>
                <a:gd name="connsiteX1594" fmla="*/ 8606 w 127081"/>
                <a:gd name="connsiteY1594" fmla="*/ 78554 h 103397"/>
                <a:gd name="connsiteX1595" fmla="*/ 4186 w 127081"/>
                <a:gd name="connsiteY1595" fmla="*/ 81319 h 103397"/>
                <a:gd name="connsiteX1596" fmla="*/ 2528 w 127081"/>
                <a:gd name="connsiteY1596" fmla="*/ 78554 h 103397"/>
                <a:gd name="connsiteX1597" fmla="*/ 5843 w 127081"/>
                <a:gd name="connsiteY1597" fmla="*/ 76619 h 103397"/>
                <a:gd name="connsiteX1598" fmla="*/ 5567 w 127081"/>
                <a:gd name="connsiteY1598" fmla="*/ 76343 h 103397"/>
                <a:gd name="connsiteX1599" fmla="*/ 5291 w 127081"/>
                <a:gd name="connsiteY1599" fmla="*/ 76343 h 103397"/>
                <a:gd name="connsiteX1600" fmla="*/ 5014 w 127081"/>
                <a:gd name="connsiteY1600" fmla="*/ 76066 h 103397"/>
                <a:gd name="connsiteX1601" fmla="*/ 4738 w 127081"/>
                <a:gd name="connsiteY1601" fmla="*/ 76066 h 103397"/>
                <a:gd name="connsiteX1602" fmla="*/ 4462 w 127081"/>
                <a:gd name="connsiteY1602" fmla="*/ 75790 h 103397"/>
                <a:gd name="connsiteX1603" fmla="*/ 3909 w 127081"/>
                <a:gd name="connsiteY1603" fmla="*/ 75513 h 103397"/>
                <a:gd name="connsiteX1604" fmla="*/ 3633 w 127081"/>
                <a:gd name="connsiteY1604" fmla="*/ 75237 h 103397"/>
                <a:gd name="connsiteX1605" fmla="*/ 3357 w 127081"/>
                <a:gd name="connsiteY1605" fmla="*/ 75237 h 103397"/>
                <a:gd name="connsiteX1606" fmla="*/ 3081 w 127081"/>
                <a:gd name="connsiteY1606" fmla="*/ 74960 h 103397"/>
                <a:gd name="connsiteX1607" fmla="*/ 2804 w 127081"/>
                <a:gd name="connsiteY1607" fmla="*/ 74960 h 103397"/>
                <a:gd name="connsiteX1608" fmla="*/ 2528 w 127081"/>
                <a:gd name="connsiteY1608" fmla="*/ 75237 h 103397"/>
                <a:gd name="connsiteX1609" fmla="*/ 2252 w 127081"/>
                <a:gd name="connsiteY1609" fmla="*/ 75237 h 103397"/>
                <a:gd name="connsiteX1610" fmla="*/ 1976 w 127081"/>
                <a:gd name="connsiteY1610" fmla="*/ 75790 h 103397"/>
                <a:gd name="connsiteX1611" fmla="*/ 1699 w 127081"/>
                <a:gd name="connsiteY1611" fmla="*/ 76066 h 103397"/>
                <a:gd name="connsiteX1612" fmla="*/ 1423 w 127081"/>
                <a:gd name="connsiteY1612" fmla="*/ 76343 h 103397"/>
                <a:gd name="connsiteX1613" fmla="*/ 1147 w 127081"/>
                <a:gd name="connsiteY1613" fmla="*/ 76619 h 103397"/>
                <a:gd name="connsiteX1614" fmla="*/ 870 w 127081"/>
                <a:gd name="connsiteY1614" fmla="*/ 76896 h 103397"/>
                <a:gd name="connsiteX1615" fmla="*/ 318 w 127081"/>
                <a:gd name="connsiteY1615" fmla="*/ 76619 h 103397"/>
                <a:gd name="connsiteX1616" fmla="*/ 42 w 127081"/>
                <a:gd name="connsiteY1616" fmla="*/ 76619 h 103397"/>
                <a:gd name="connsiteX1617" fmla="*/ 42 w 127081"/>
                <a:gd name="connsiteY1617" fmla="*/ 76343 h 103397"/>
                <a:gd name="connsiteX1618" fmla="*/ 42 w 127081"/>
                <a:gd name="connsiteY1618" fmla="*/ 76066 h 103397"/>
                <a:gd name="connsiteX1619" fmla="*/ 42 w 127081"/>
                <a:gd name="connsiteY1619" fmla="*/ 75790 h 103397"/>
                <a:gd name="connsiteX1620" fmla="*/ 42 w 127081"/>
                <a:gd name="connsiteY1620" fmla="*/ 75513 h 103397"/>
                <a:gd name="connsiteX1621" fmla="*/ 42 w 127081"/>
                <a:gd name="connsiteY1621" fmla="*/ 75237 h 103397"/>
                <a:gd name="connsiteX1622" fmla="*/ 42 w 127081"/>
                <a:gd name="connsiteY1622" fmla="*/ 74960 h 103397"/>
                <a:gd name="connsiteX1623" fmla="*/ 42 w 127081"/>
                <a:gd name="connsiteY1623" fmla="*/ 74407 h 103397"/>
                <a:gd name="connsiteX1624" fmla="*/ 42 w 127081"/>
                <a:gd name="connsiteY1624" fmla="*/ 73855 h 103397"/>
                <a:gd name="connsiteX1625" fmla="*/ 318 w 127081"/>
                <a:gd name="connsiteY1625" fmla="*/ 73578 h 103397"/>
                <a:gd name="connsiteX1626" fmla="*/ 594 w 127081"/>
                <a:gd name="connsiteY1626" fmla="*/ 73025 h 103397"/>
                <a:gd name="connsiteX1627" fmla="*/ 870 w 127081"/>
                <a:gd name="connsiteY1627" fmla="*/ 72749 h 103397"/>
                <a:gd name="connsiteX1628" fmla="*/ 870 w 127081"/>
                <a:gd name="connsiteY1628" fmla="*/ 72472 h 103397"/>
                <a:gd name="connsiteX1629" fmla="*/ 1147 w 127081"/>
                <a:gd name="connsiteY1629" fmla="*/ 72196 h 103397"/>
                <a:gd name="connsiteX1630" fmla="*/ 1147 w 127081"/>
                <a:gd name="connsiteY1630" fmla="*/ 71643 h 103397"/>
                <a:gd name="connsiteX1631" fmla="*/ 1147 w 127081"/>
                <a:gd name="connsiteY1631" fmla="*/ 71090 h 103397"/>
                <a:gd name="connsiteX1632" fmla="*/ 1147 w 127081"/>
                <a:gd name="connsiteY1632" fmla="*/ 70814 h 103397"/>
                <a:gd name="connsiteX1633" fmla="*/ 1423 w 127081"/>
                <a:gd name="connsiteY1633" fmla="*/ 70537 h 103397"/>
                <a:gd name="connsiteX1634" fmla="*/ 1423 w 127081"/>
                <a:gd name="connsiteY1634" fmla="*/ 69984 h 103397"/>
                <a:gd name="connsiteX1635" fmla="*/ 1423 w 127081"/>
                <a:gd name="connsiteY1635" fmla="*/ 69708 h 103397"/>
                <a:gd name="connsiteX1636" fmla="*/ 1423 w 127081"/>
                <a:gd name="connsiteY1636" fmla="*/ 69154 h 103397"/>
                <a:gd name="connsiteX1637" fmla="*/ 1699 w 127081"/>
                <a:gd name="connsiteY1637" fmla="*/ 68878 h 103397"/>
                <a:gd name="connsiteX1638" fmla="*/ 1976 w 127081"/>
                <a:gd name="connsiteY1638" fmla="*/ 68325 h 103397"/>
                <a:gd name="connsiteX1639" fmla="*/ 1976 w 127081"/>
                <a:gd name="connsiteY1639" fmla="*/ 68049 h 103397"/>
                <a:gd name="connsiteX1640" fmla="*/ 2252 w 127081"/>
                <a:gd name="connsiteY1640" fmla="*/ 67772 h 103397"/>
                <a:gd name="connsiteX1641" fmla="*/ 2252 w 127081"/>
                <a:gd name="connsiteY1641" fmla="*/ 67496 h 103397"/>
                <a:gd name="connsiteX1642" fmla="*/ 2252 w 127081"/>
                <a:gd name="connsiteY1642" fmla="*/ 66943 h 103397"/>
                <a:gd name="connsiteX1643" fmla="*/ 2252 w 127081"/>
                <a:gd name="connsiteY1643" fmla="*/ 66667 h 103397"/>
                <a:gd name="connsiteX1644" fmla="*/ 2252 w 127081"/>
                <a:gd name="connsiteY1644" fmla="*/ 66113 h 103397"/>
                <a:gd name="connsiteX1645" fmla="*/ 2528 w 127081"/>
                <a:gd name="connsiteY1645" fmla="*/ 65837 h 103397"/>
                <a:gd name="connsiteX1646" fmla="*/ 2528 w 127081"/>
                <a:gd name="connsiteY1646" fmla="*/ 65561 h 103397"/>
                <a:gd name="connsiteX1647" fmla="*/ 2804 w 127081"/>
                <a:gd name="connsiteY1647" fmla="*/ 65284 h 103397"/>
                <a:gd name="connsiteX1648" fmla="*/ 2804 w 127081"/>
                <a:gd name="connsiteY1648" fmla="*/ 65008 h 103397"/>
                <a:gd name="connsiteX1649" fmla="*/ 2804 w 127081"/>
                <a:gd name="connsiteY1649" fmla="*/ 64731 h 103397"/>
                <a:gd name="connsiteX1650" fmla="*/ 2804 w 127081"/>
                <a:gd name="connsiteY1650" fmla="*/ 64455 h 103397"/>
                <a:gd name="connsiteX1651" fmla="*/ 2804 w 127081"/>
                <a:gd name="connsiteY1651" fmla="*/ 64178 h 103397"/>
                <a:gd name="connsiteX1652" fmla="*/ 3081 w 127081"/>
                <a:gd name="connsiteY1652" fmla="*/ 63902 h 103397"/>
                <a:gd name="connsiteX1653" fmla="*/ 3357 w 127081"/>
                <a:gd name="connsiteY1653" fmla="*/ 63349 h 103397"/>
                <a:gd name="connsiteX1654" fmla="*/ 3909 w 127081"/>
                <a:gd name="connsiteY1654" fmla="*/ 63072 h 103397"/>
                <a:gd name="connsiteX1655" fmla="*/ 4186 w 127081"/>
                <a:gd name="connsiteY1655" fmla="*/ 62796 h 103397"/>
                <a:gd name="connsiteX1656" fmla="*/ 4462 w 127081"/>
                <a:gd name="connsiteY1656" fmla="*/ 62520 h 103397"/>
                <a:gd name="connsiteX1657" fmla="*/ 4738 w 127081"/>
                <a:gd name="connsiteY1657" fmla="*/ 62243 h 103397"/>
                <a:gd name="connsiteX1658" fmla="*/ 5014 w 127081"/>
                <a:gd name="connsiteY1658" fmla="*/ 61967 h 103397"/>
                <a:gd name="connsiteX1659" fmla="*/ 5291 w 127081"/>
                <a:gd name="connsiteY1659" fmla="*/ 61690 h 103397"/>
                <a:gd name="connsiteX1660" fmla="*/ 5567 w 127081"/>
                <a:gd name="connsiteY1660" fmla="*/ 61690 h 103397"/>
                <a:gd name="connsiteX1661" fmla="*/ 5843 w 127081"/>
                <a:gd name="connsiteY1661" fmla="*/ 61414 h 103397"/>
                <a:gd name="connsiteX1662" fmla="*/ 6119 w 127081"/>
                <a:gd name="connsiteY1662" fmla="*/ 61137 h 103397"/>
                <a:gd name="connsiteX1663" fmla="*/ 6396 w 127081"/>
                <a:gd name="connsiteY1663" fmla="*/ 60861 h 103397"/>
                <a:gd name="connsiteX1664" fmla="*/ 6672 w 127081"/>
                <a:gd name="connsiteY1664" fmla="*/ 60584 h 103397"/>
                <a:gd name="connsiteX1665" fmla="*/ 6948 w 127081"/>
                <a:gd name="connsiteY1665" fmla="*/ 60584 h 103397"/>
                <a:gd name="connsiteX1666" fmla="*/ 7225 w 127081"/>
                <a:gd name="connsiteY1666" fmla="*/ 60584 h 103397"/>
                <a:gd name="connsiteX1667" fmla="*/ 7501 w 127081"/>
                <a:gd name="connsiteY1667" fmla="*/ 60584 h 103397"/>
                <a:gd name="connsiteX1668" fmla="*/ 7777 w 127081"/>
                <a:gd name="connsiteY1668" fmla="*/ 60584 h 103397"/>
                <a:gd name="connsiteX1669" fmla="*/ 8053 w 127081"/>
                <a:gd name="connsiteY1669" fmla="*/ 60308 h 103397"/>
                <a:gd name="connsiteX1670" fmla="*/ 8330 w 127081"/>
                <a:gd name="connsiteY1670" fmla="*/ 60031 h 103397"/>
                <a:gd name="connsiteX1671" fmla="*/ 8606 w 127081"/>
                <a:gd name="connsiteY1671" fmla="*/ 59755 h 103397"/>
                <a:gd name="connsiteX1672" fmla="*/ 9158 w 127081"/>
                <a:gd name="connsiteY1672" fmla="*/ 59478 h 103397"/>
                <a:gd name="connsiteX1673" fmla="*/ 9158 w 127081"/>
                <a:gd name="connsiteY1673" fmla="*/ 59202 h 103397"/>
                <a:gd name="connsiteX1674" fmla="*/ 9435 w 127081"/>
                <a:gd name="connsiteY1674" fmla="*/ 58925 h 103397"/>
                <a:gd name="connsiteX1675" fmla="*/ 9435 w 127081"/>
                <a:gd name="connsiteY1675" fmla="*/ 58649 h 103397"/>
                <a:gd name="connsiteX1676" fmla="*/ 9711 w 127081"/>
                <a:gd name="connsiteY1676" fmla="*/ 58373 h 103397"/>
                <a:gd name="connsiteX1677" fmla="*/ 9711 w 127081"/>
                <a:gd name="connsiteY1677" fmla="*/ 57820 h 103397"/>
                <a:gd name="connsiteX1678" fmla="*/ 9711 w 127081"/>
                <a:gd name="connsiteY1678" fmla="*/ 57267 h 103397"/>
                <a:gd name="connsiteX1679" fmla="*/ 9711 w 127081"/>
                <a:gd name="connsiteY1679" fmla="*/ 56990 h 103397"/>
                <a:gd name="connsiteX1680" fmla="*/ 9711 w 127081"/>
                <a:gd name="connsiteY1680" fmla="*/ 56437 h 103397"/>
                <a:gd name="connsiteX1681" fmla="*/ 9711 w 127081"/>
                <a:gd name="connsiteY1681" fmla="*/ 56161 h 103397"/>
                <a:gd name="connsiteX1682" fmla="*/ 9435 w 127081"/>
                <a:gd name="connsiteY1682" fmla="*/ 55884 h 103397"/>
                <a:gd name="connsiteX1683" fmla="*/ 9435 w 127081"/>
                <a:gd name="connsiteY1683" fmla="*/ 55331 h 103397"/>
                <a:gd name="connsiteX1684" fmla="*/ 9435 w 127081"/>
                <a:gd name="connsiteY1684" fmla="*/ 55055 h 103397"/>
                <a:gd name="connsiteX1685" fmla="*/ 9711 w 127081"/>
                <a:gd name="connsiteY1685" fmla="*/ 54779 h 103397"/>
                <a:gd name="connsiteX1686" fmla="*/ 9987 w 127081"/>
                <a:gd name="connsiteY1686" fmla="*/ 54779 h 103397"/>
                <a:gd name="connsiteX1687" fmla="*/ 10263 w 127081"/>
                <a:gd name="connsiteY1687" fmla="*/ 54502 h 103397"/>
                <a:gd name="connsiteX1688" fmla="*/ 10540 w 127081"/>
                <a:gd name="connsiteY1688" fmla="*/ 54502 h 103397"/>
                <a:gd name="connsiteX1689" fmla="*/ 10540 w 127081"/>
                <a:gd name="connsiteY1689" fmla="*/ 54502 h 103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</a:cxnLst>
              <a:rect l="l" t="t" r="r" b="b"/>
              <a:pathLst>
                <a:path w="127081" h="103397">
                  <a:moveTo>
                    <a:pt x="10540" y="54502"/>
                  </a:moveTo>
                  <a:lnTo>
                    <a:pt x="10540" y="54226"/>
                  </a:lnTo>
                  <a:lnTo>
                    <a:pt x="10263" y="54226"/>
                  </a:lnTo>
                  <a:lnTo>
                    <a:pt x="10263" y="53949"/>
                  </a:lnTo>
                  <a:lnTo>
                    <a:pt x="9987" y="53673"/>
                  </a:lnTo>
                  <a:lnTo>
                    <a:pt x="9987" y="53396"/>
                  </a:lnTo>
                  <a:lnTo>
                    <a:pt x="9711" y="53120"/>
                  </a:lnTo>
                  <a:lnTo>
                    <a:pt x="9711" y="52843"/>
                  </a:lnTo>
                  <a:lnTo>
                    <a:pt x="9987" y="52290"/>
                  </a:lnTo>
                  <a:lnTo>
                    <a:pt x="10263" y="52014"/>
                  </a:lnTo>
                  <a:lnTo>
                    <a:pt x="10263" y="51738"/>
                  </a:lnTo>
                  <a:lnTo>
                    <a:pt x="10540" y="51461"/>
                  </a:lnTo>
                  <a:lnTo>
                    <a:pt x="10816" y="51184"/>
                  </a:lnTo>
                  <a:lnTo>
                    <a:pt x="11092" y="51184"/>
                  </a:lnTo>
                  <a:lnTo>
                    <a:pt x="11645" y="50908"/>
                  </a:lnTo>
                  <a:lnTo>
                    <a:pt x="11921" y="50632"/>
                  </a:lnTo>
                  <a:lnTo>
                    <a:pt x="12197" y="50355"/>
                  </a:lnTo>
                  <a:lnTo>
                    <a:pt x="12474" y="50079"/>
                  </a:lnTo>
                  <a:lnTo>
                    <a:pt x="12750" y="49802"/>
                  </a:lnTo>
                  <a:lnTo>
                    <a:pt x="12750" y="49249"/>
                  </a:lnTo>
                  <a:lnTo>
                    <a:pt x="13026" y="48696"/>
                  </a:lnTo>
                  <a:lnTo>
                    <a:pt x="13302" y="48420"/>
                  </a:lnTo>
                  <a:lnTo>
                    <a:pt x="13302" y="47867"/>
                  </a:lnTo>
                  <a:lnTo>
                    <a:pt x="13579" y="47591"/>
                  </a:lnTo>
                  <a:lnTo>
                    <a:pt x="13579" y="47314"/>
                  </a:lnTo>
                  <a:lnTo>
                    <a:pt x="13855" y="47314"/>
                  </a:lnTo>
                  <a:lnTo>
                    <a:pt x="14131" y="47037"/>
                  </a:lnTo>
                  <a:lnTo>
                    <a:pt x="14407" y="46761"/>
                  </a:lnTo>
                  <a:lnTo>
                    <a:pt x="14684" y="46485"/>
                  </a:lnTo>
                  <a:lnTo>
                    <a:pt x="14684" y="45932"/>
                  </a:lnTo>
                  <a:lnTo>
                    <a:pt x="14960" y="45655"/>
                  </a:lnTo>
                  <a:lnTo>
                    <a:pt x="15236" y="45379"/>
                  </a:lnTo>
                  <a:lnTo>
                    <a:pt x="15513" y="45102"/>
                  </a:lnTo>
                  <a:lnTo>
                    <a:pt x="15789" y="45102"/>
                  </a:lnTo>
                  <a:lnTo>
                    <a:pt x="16065" y="44826"/>
                  </a:lnTo>
                  <a:lnTo>
                    <a:pt x="16341" y="44273"/>
                  </a:lnTo>
                  <a:lnTo>
                    <a:pt x="16894" y="43720"/>
                  </a:lnTo>
                  <a:lnTo>
                    <a:pt x="17170" y="43720"/>
                  </a:lnTo>
                  <a:lnTo>
                    <a:pt x="17446" y="43720"/>
                  </a:lnTo>
                  <a:lnTo>
                    <a:pt x="17722" y="43720"/>
                  </a:lnTo>
                  <a:lnTo>
                    <a:pt x="17999" y="43444"/>
                  </a:lnTo>
                  <a:lnTo>
                    <a:pt x="18275" y="43167"/>
                  </a:lnTo>
                  <a:lnTo>
                    <a:pt x="18551" y="42890"/>
                  </a:lnTo>
                  <a:lnTo>
                    <a:pt x="18551" y="42614"/>
                  </a:lnTo>
                  <a:lnTo>
                    <a:pt x="18828" y="42338"/>
                  </a:lnTo>
                  <a:lnTo>
                    <a:pt x="19104" y="42061"/>
                  </a:lnTo>
                  <a:lnTo>
                    <a:pt x="19104" y="41785"/>
                  </a:lnTo>
                  <a:lnTo>
                    <a:pt x="19380" y="41232"/>
                  </a:lnTo>
                  <a:lnTo>
                    <a:pt x="19380" y="40955"/>
                  </a:lnTo>
                  <a:lnTo>
                    <a:pt x="19380" y="40679"/>
                  </a:lnTo>
                  <a:lnTo>
                    <a:pt x="19657" y="40126"/>
                  </a:lnTo>
                  <a:lnTo>
                    <a:pt x="19657" y="39849"/>
                  </a:lnTo>
                  <a:lnTo>
                    <a:pt x="19657" y="39573"/>
                  </a:lnTo>
                  <a:lnTo>
                    <a:pt x="19657" y="39297"/>
                  </a:lnTo>
                  <a:lnTo>
                    <a:pt x="19933" y="38744"/>
                  </a:lnTo>
                  <a:lnTo>
                    <a:pt x="19933" y="38467"/>
                  </a:lnTo>
                  <a:lnTo>
                    <a:pt x="20485" y="37914"/>
                  </a:lnTo>
                  <a:lnTo>
                    <a:pt x="20485" y="37361"/>
                  </a:lnTo>
                  <a:lnTo>
                    <a:pt x="20762" y="37085"/>
                  </a:lnTo>
                  <a:lnTo>
                    <a:pt x="20762" y="36532"/>
                  </a:lnTo>
                  <a:lnTo>
                    <a:pt x="20762" y="35979"/>
                  </a:lnTo>
                  <a:lnTo>
                    <a:pt x="20762" y="34044"/>
                  </a:lnTo>
                  <a:lnTo>
                    <a:pt x="21038" y="33767"/>
                  </a:lnTo>
                  <a:lnTo>
                    <a:pt x="21314" y="33767"/>
                  </a:lnTo>
                  <a:lnTo>
                    <a:pt x="21590" y="33767"/>
                  </a:lnTo>
                  <a:lnTo>
                    <a:pt x="21590" y="33491"/>
                  </a:lnTo>
                  <a:lnTo>
                    <a:pt x="21866" y="33214"/>
                  </a:lnTo>
                  <a:lnTo>
                    <a:pt x="22143" y="32938"/>
                  </a:lnTo>
                  <a:lnTo>
                    <a:pt x="22419" y="32661"/>
                  </a:lnTo>
                  <a:lnTo>
                    <a:pt x="22419" y="32109"/>
                  </a:lnTo>
                  <a:lnTo>
                    <a:pt x="22695" y="31556"/>
                  </a:lnTo>
                  <a:lnTo>
                    <a:pt x="22695" y="31003"/>
                  </a:lnTo>
                  <a:lnTo>
                    <a:pt x="22972" y="30173"/>
                  </a:lnTo>
                  <a:lnTo>
                    <a:pt x="23248" y="29897"/>
                  </a:lnTo>
                  <a:lnTo>
                    <a:pt x="23248" y="29344"/>
                  </a:lnTo>
                  <a:lnTo>
                    <a:pt x="22972" y="28791"/>
                  </a:lnTo>
                  <a:lnTo>
                    <a:pt x="22972" y="28515"/>
                  </a:lnTo>
                  <a:lnTo>
                    <a:pt x="22972" y="28238"/>
                  </a:lnTo>
                  <a:lnTo>
                    <a:pt x="22695" y="27685"/>
                  </a:lnTo>
                  <a:lnTo>
                    <a:pt x="22695" y="27409"/>
                  </a:lnTo>
                  <a:lnTo>
                    <a:pt x="22419" y="26856"/>
                  </a:lnTo>
                  <a:lnTo>
                    <a:pt x="22419" y="26579"/>
                  </a:lnTo>
                  <a:lnTo>
                    <a:pt x="22419" y="26303"/>
                  </a:lnTo>
                  <a:lnTo>
                    <a:pt x="22695" y="26026"/>
                  </a:lnTo>
                  <a:lnTo>
                    <a:pt x="22972" y="25750"/>
                  </a:lnTo>
                  <a:lnTo>
                    <a:pt x="23248" y="25473"/>
                  </a:lnTo>
                  <a:lnTo>
                    <a:pt x="23248" y="25197"/>
                  </a:lnTo>
                  <a:lnTo>
                    <a:pt x="23248" y="24920"/>
                  </a:lnTo>
                  <a:lnTo>
                    <a:pt x="23248" y="24368"/>
                  </a:lnTo>
                  <a:lnTo>
                    <a:pt x="23248" y="24091"/>
                  </a:lnTo>
                  <a:lnTo>
                    <a:pt x="23248" y="23538"/>
                  </a:lnTo>
                  <a:lnTo>
                    <a:pt x="22972" y="22985"/>
                  </a:lnTo>
                  <a:lnTo>
                    <a:pt x="22695" y="22432"/>
                  </a:lnTo>
                  <a:lnTo>
                    <a:pt x="22419" y="21879"/>
                  </a:lnTo>
                  <a:lnTo>
                    <a:pt x="22419" y="21603"/>
                  </a:lnTo>
                  <a:lnTo>
                    <a:pt x="22419" y="21050"/>
                  </a:lnTo>
                  <a:lnTo>
                    <a:pt x="22419" y="20773"/>
                  </a:lnTo>
                  <a:lnTo>
                    <a:pt x="22419" y="20221"/>
                  </a:lnTo>
                  <a:lnTo>
                    <a:pt x="22143" y="19668"/>
                  </a:lnTo>
                  <a:lnTo>
                    <a:pt x="21866" y="19115"/>
                  </a:lnTo>
                  <a:lnTo>
                    <a:pt x="21866" y="18562"/>
                  </a:lnTo>
                  <a:lnTo>
                    <a:pt x="21866" y="18285"/>
                  </a:lnTo>
                  <a:lnTo>
                    <a:pt x="21590" y="17732"/>
                  </a:lnTo>
                  <a:lnTo>
                    <a:pt x="21590" y="17180"/>
                  </a:lnTo>
                  <a:lnTo>
                    <a:pt x="21590" y="16626"/>
                  </a:lnTo>
                  <a:lnTo>
                    <a:pt x="21866" y="16350"/>
                  </a:lnTo>
                  <a:lnTo>
                    <a:pt x="22143" y="16350"/>
                  </a:lnTo>
                  <a:lnTo>
                    <a:pt x="22972" y="16074"/>
                  </a:lnTo>
                  <a:lnTo>
                    <a:pt x="24077" y="15797"/>
                  </a:lnTo>
                  <a:lnTo>
                    <a:pt x="25182" y="15797"/>
                  </a:lnTo>
                  <a:lnTo>
                    <a:pt x="26010" y="15797"/>
                  </a:lnTo>
                  <a:lnTo>
                    <a:pt x="27116" y="15797"/>
                  </a:lnTo>
                  <a:lnTo>
                    <a:pt x="27944" y="15797"/>
                  </a:lnTo>
                  <a:lnTo>
                    <a:pt x="29050" y="15797"/>
                  </a:lnTo>
                  <a:lnTo>
                    <a:pt x="30154" y="15797"/>
                  </a:lnTo>
                  <a:lnTo>
                    <a:pt x="31260" y="15521"/>
                  </a:lnTo>
                  <a:lnTo>
                    <a:pt x="32088" y="15521"/>
                  </a:lnTo>
                  <a:lnTo>
                    <a:pt x="32641" y="15244"/>
                  </a:lnTo>
                  <a:lnTo>
                    <a:pt x="33194" y="14691"/>
                  </a:lnTo>
                  <a:lnTo>
                    <a:pt x="34022" y="14139"/>
                  </a:lnTo>
                  <a:lnTo>
                    <a:pt x="34575" y="13585"/>
                  </a:lnTo>
                  <a:lnTo>
                    <a:pt x="35127" y="13033"/>
                  </a:lnTo>
                  <a:lnTo>
                    <a:pt x="36232" y="11374"/>
                  </a:lnTo>
                  <a:lnTo>
                    <a:pt x="36509" y="11374"/>
                  </a:lnTo>
                  <a:lnTo>
                    <a:pt x="36509" y="11097"/>
                  </a:lnTo>
                  <a:lnTo>
                    <a:pt x="36509" y="10821"/>
                  </a:lnTo>
                  <a:lnTo>
                    <a:pt x="36509" y="10544"/>
                  </a:lnTo>
                  <a:lnTo>
                    <a:pt x="36509" y="10268"/>
                  </a:lnTo>
                  <a:lnTo>
                    <a:pt x="36785" y="10268"/>
                  </a:lnTo>
                  <a:lnTo>
                    <a:pt x="36785" y="9992"/>
                  </a:lnTo>
                  <a:lnTo>
                    <a:pt x="37061" y="9992"/>
                  </a:lnTo>
                  <a:lnTo>
                    <a:pt x="37061" y="9715"/>
                  </a:lnTo>
                  <a:lnTo>
                    <a:pt x="37338" y="9715"/>
                  </a:lnTo>
                  <a:lnTo>
                    <a:pt x="37614" y="9715"/>
                  </a:lnTo>
                  <a:lnTo>
                    <a:pt x="37614" y="9438"/>
                  </a:lnTo>
                  <a:lnTo>
                    <a:pt x="37890" y="9438"/>
                  </a:lnTo>
                  <a:lnTo>
                    <a:pt x="37890" y="9162"/>
                  </a:lnTo>
                  <a:lnTo>
                    <a:pt x="38166" y="9162"/>
                  </a:lnTo>
                  <a:lnTo>
                    <a:pt x="38166" y="8886"/>
                  </a:lnTo>
                  <a:lnTo>
                    <a:pt x="38166" y="8609"/>
                  </a:lnTo>
                  <a:lnTo>
                    <a:pt x="38442" y="8609"/>
                  </a:lnTo>
                  <a:lnTo>
                    <a:pt x="38442" y="8333"/>
                  </a:lnTo>
                  <a:lnTo>
                    <a:pt x="38442" y="8056"/>
                  </a:lnTo>
                  <a:lnTo>
                    <a:pt x="38719" y="8056"/>
                  </a:lnTo>
                  <a:lnTo>
                    <a:pt x="38719" y="7780"/>
                  </a:lnTo>
                  <a:lnTo>
                    <a:pt x="38719" y="7503"/>
                  </a:lnTo>
                  <a:lnTo>
                    <a:pt x="38995" y="7503"/>
                  </a:lnTo>
                  <a:lnTo>
                    <a:pt x="38995" y="7227"/>
                  </a:lnTo>
                  <a:lnTo>
                    <a:pt x="38995" y="6950"/>
                  </a:lnTo>
                  <a:lnTo>
                    <a:pt x="38995" y="6674"/>
                  </a:lnTo>
                  <a:lnTo>
                    <a:pt x="39271" y="6397"/>
                  </a:lnTo>
                  <a:lnTo>
                    <a:pt x="39547" y="6121"/>
                  </a:lnTo>
                  <a:lnTo>
                    <a:pt x="39547" y="5845"/>
                  </a:lnTo>
                  <a:lnTo>
                    <a:pt x="39547" y="5568"/>
                  </a:lnTo>
                  <a:lnTo>
                    <a:pt x="39547" y="5292"/>
                  </a:lnTo>
                  <a:lnTo>
                    <a:pt x="39824" y="5292"/>
                  </a:lnTo>
                  <a:lnTo>
                    <a:pt x="39824" y="5015"/>
                  </a:lnTo>
                  <a:lnTo>
                    <a:pt x="40100" y="5015"/>
                  </a:lnTo>
                  <a:lnTo>
                    <a:pt x="40376" y="5015"/>
                  </a:lnTo>
                  <a:lnTo>
                    <a:pt x="40653" y="5015"/>
                  </a:lnTo>
                  <a:lnTo>
                    <a:pt x="40653" y="4739"/>
                  </a:lnTo>
                  <a:lnTo>
                    <a:pt x="40929" y="4739"/>
                  </a:lnTo>
                  <a:lnTo>
                    <a:pt x="41205" y="4739"/>
                  </a:lnTo>
                  <a:lnTo>
                    <a:pt x="41482" y="4739"/>
                  </a:lnTo>
                  <a:lnTo>
                    <a:pt x="41758" y="4462"/>
                  </a:lnTo>
                  <a:lnTo>
                    <a:pt x="42034" y="4462"/>
                  </a:lnTo>
                  <a:lnTo>
                    <a:pt x="42310" y="4462"/>
                  </a:lnTo>
                  <a:lnTo>
                    <a:pt x="42586" y="4462"/>
                  </a:lnTo>
                  <a:lnTo>
                    <a:pt x="42863" y="4462"/>
                  </a:lnTo>
                  <a:lnTo>
                    <a:pt x="42863" y="4739"/>
                  </a:lnTo>
                  <a:lnTo>
                    <a:pt x="43139" y="5015"/>
                  </a:lnTo>
                  <a:lnTo>
                    <a:pt x="43415" y="5292"/>
                  </a:lnTo>
                  <a:lnTo>
                    <a:pt x="43691" y="5568"/>
                  </a:lnTo>
                  <a:lnTo>
                    <a:pt x="43968" y="5568"/>
                  </a:lnTo>
                  <a:lnTo>
                    <a:pt x="44244" y="5568"/>
                  </a:lnTo>
                  <a:lnTo>
                    <a:pt x="44520" y="5568"/>
                  </a:lnTo>
                  <a:lnTo>
                    <a:pt x="44520" y="5292"/>
                  </a:lnTo>
                  <a:lnTo>
                    <a:pt x="44797" y="5292"/>
                  </a:lnTo>
                  <a:lnTo>
                    <a:pt x="45073" y="5292"/>
                  </a:lnTo>
                  <a:lnTo>
                    <a:pt x="45349" y="5015"/>
                  </a:lnTo>
                  <a:lnTo>
                    <a:pt x="45626" y="5015"/>
                  </a:lnTo>
                  <a:lnTo>
                    <a:pt x="45902" y="5015"/>
                  </a:lnTo>
                  <a:lnTo>
                    <a:pt x="46178" y="5015"/>
                  </a:lnTo>
                  <a:lnTo>
                    <a:pt x="46454" y="5015"/>
                  </a:lnTo>
                  <a:lnTo>
                    <a:pt x="46454" y="4739"/>
                  </a:lnTo>
                  <a:lnTo>
                    <a:pt x="46730" y="4739"/>
                  </a:lnTo>
                  <a:lnTo>
                    <a:pt x="47007" y="4739"/>
                  </a:lnTo>
                  <a:lnTo>
                    <a:pt x="47283" y="4739"/>
                  </a:lnTo>
                  <a:lnTo>
                    <a:pt x="47559" y="4739"/>
                  </a:lnTo>
                  <a:lnTo>
                    <a:pt x="47835" y="4739"/>
                  </a:lnTo>
                  <a:lnTo>
                    <a:pt x="48112" y="4739"/>
                  </a:lnTo>
                  <a:lnTo>
                    <a:pt x="48388" y="4739"/>
                  </a:lnTo>
                  <a:lnTo>
                    <a:pt x="48664" y="4739"/>
                  </a:lnTo>
                  <a:lnTo>
                    <a:pt x="48664" y="4462"/>
                  </a:lnTo>
                  <a:lnTo>
                    <a:pt x="48941" y="4462"/>
                  </a:lnTo>
                  <a:lnTo>
                    <a:pt x="49217" y="4462"/>
                  </a:lnTo>
                  <a:lnTo>
                    <a:pt x="49217" y="4186"/>
                  </a:lnTo>
                  <a:lnTo>
                    <a:pt x="49493" y="4186"/>
                  </a:lnTo>
                  <a:lnTo>
                    <a:pt x="49769" y="3909"/>
                  </a:lnTo>
                  <a:lnTo>
                    <a:pt x="50046" y="3633"/>
                  </a:lnTo>
                  <a:lnTo>
                    <a:pt x="50046" y="3356"/>
                  </a:lnTo>
                  <a:lnTo>
                    <a:pt x="50322" y="3356"/>
                  </a:lnTo>
                  <a:lnTo>
                    <a:pt x="50322" y="3080"/>
                  </a:lnTo>
                  <a:lnTo>
                    <a:pt x="50598" y="3080"/>
                  </a:lnTo>
                  <a:lnTo>
                    <a:pt x="50874" y="3080"/>
                  </a:lnTo>
                  <a:lnTo>
                    <a:pt x="51151" y="3080"/>
                  </a:lnTo>
                  <a:lnTo>
                    <a:pt x="51427" y="2803"/>
                  </a:lnTo>
                  <a:lnTo>
                    <a:pt x="51427" y="2527"/>
                  </a:lnTo>
                  <a:lnTo>
                    <a:pt x="51703" y="2527"/>
                  </a:lnTo>
                  <a:lnTo>
                    <a:pt x="51703" y="2250"/>
                  </a:lnTo>
                  <a:lnTo>
                    <a:pt x="51979" y="1974"/>
                  </a:lnTo>
                  <a:lnTo>
                    <a:pt x="52256" y="1974"/>
                  </a:lnTo>
                  <a:lnTo>
                    <a:pt x="52532" y="1974"/>
                  </a:lnTo>
                  <a:lnTo>
                    <a:pt x="52532" y="1698"/>
                  </a:lnTo>
                  <a:lnTo>
                    <a:pt x="52808" y="1698"/>
                  </a:lnTo>
                  <a:lnTo>
                    <a:pt x="53085" y="1698"/>
                  </a:lnTo>
                  <a:lnTo>
                    <a:pt x="53085" y="1421"/>
                  </a:lnTo>
                  <a:lnTo>
                    <a:pt x="53361" y="1421"/>
                  </a:lnTo>
                  <a:lnTo>
                    <a:pt x="53361" y="1145"/>
                  </a:lnTo>
                  <a:lnTo>
                    <a:pt x="53637" y="868"/>
                  </a:lnTo>
                  <a:lnTo>
                    <a:pt x="53637" y="592"/>
                  </a:lnTo>
                  <a:lnTo>
                    <a:pt x="53913" y="592"/>
                  </a:lnTo>
                  <a:lnTo>
                    <a:pt x="53913" y="315"/>
                  </a:lnTo>
                  <a:lnTo>
                    <a:pt x="54190" y="315"/>
                  </a:lnTo>
                  <a:lnTo>
                    <a:pt x="54190" y="39"/>
                  </a:lnTo>
                  <a:lnTo>
                    <a:pt x="54466" y="39"/>
                  </a:lnTo>
                  <a:lnTo>
                    <a:pt x="54742" y="39"/>
                  </a:lnTo>
                  <a:lnTo>
                    <a:pt x="55018" y="315"/>
                  </a:lnTo>
                  <a:lnTo>
                    <a:pt x="55295" y="592"/>
                  </a:lnTo>
                  <a:lnTo>
                    <a:pt x="55295" y="868"/>
                  </a:lnTo>
                  <a:lnTo>
                    <a:pt x="55295" y="1145"/>
                  </a:lnTo>
                  <a:lnTo>
                    <a:pt x="55571" y="1145"/>
                  </a:lnTo>
                  <a:lnTo>
                    <a:pt x="55571" y="1421"/>
                  </a:lnTo>
                  <a:lnTo>
                    <a:pt x="55847" y="1421"/>
                  </a:lnTo>
                  <a:lnTo>
                    <a:pt x="55847" y="1698"/>
                  </a:lnTo>
                  <a:lnTo>
                    <a:pt x="56123" y="1698"/>
                  </a:lnTo>
                  <a:lnTo>
                    <a:pt x="56400" y="1698"/>
                  </a:lnTo>
                  <a:lnTo>
                    <a:pt x="56400" y="1974"/>
                  </a:lnTo>
                  <a:lnTo>
                    <a:pt x="56676" y="1974"/>
                  </a:lnTo>
                  <a:lnTo>
                    <a:pt x="56952" y="1974"/>
                  </a:lnTo>
                  <a:lnTo>
                    <a:pt x="57229" y="2250"/>
                  </a:lnTo>
                  <a:lnTo>
                    <a:pt x="57505" y="2250"/>
                  </a:lnTo>
                  <a:lnTo>
                    <a:pt x="57505" y="2527"/>
                  </a:lnTo>
                  <a:lnTo>
                    <a:pt x="57781" y="2527"/>
                  </a:lnTo>
                  <a:lnTo>
                    <a:pt x="58057" y="2803"/>
                  </a:lnTo>
                  <a:lnTo>
                    <a:pt x="58334" y="2803"/>
                  </a:lnTo>
                  <a:lnTo>
                    <a:pt x="58334" y="3080"/>
                  </a:lnTo>
                  <a:lnTo>
                    <a:pt x="58610" y="3080"/>
                  </a:lnTo>
                  <a:lnTo>
                    <a:pt x="58886" y="3356"/>
                  </a:lnTo>
                  <a:lnTo>
                    <a:pt x="59162" y="3356"/>
                  </a:lnTo>
                  <a:lnTo>
                    <a:pt x="59439" y="3633"/>
                  </a:lnTo>
                  <a:lnTo>
                    <a:pt x="59715" y="3633"/>
                  </a:lnTo>
                  <a:lnTo>
                    <a:pt x="59991" y="3633"/>
                  </a:lnTo>
                  <a:lnTo>
                    <a:pt x="60267" y="3633"/>
                  </a:lnTo>
                  <a:lnTo>
                    <a:pt x="60544" y="3633"/>
                  </a:lnTo>
                  <a:lnTo>
                    <a:pt x="60820" y="3633"/>
                  </a:lnTo>
                  <a:lnTo>
                    <a:pt x="60820" y="3909"/>
                  </a:lnTo>
                  <a:lnTo>
                    <a:pt x="61096" y="4186"/>
                  </a:lnTo>
                  <a:lnTo>
                    <a:pt x="61372" y="4186"/>
                  </a:lnTo>
                  <a:lnTo>
                    <a:pt x="61649" y="4186"/>
                  </a:lnTo>
                  <a:lnTo>
                    <a:pt x="61649" y="4462"/>
                  </a:lnTo>
                  <a:lnTo>
                    <a:pt x="61925" y="4462"/>
                  </a:lnTo>
                  <a:lnTo>
                    <a:pt x="62201" y="4462"/>
                  </a:lnTo>
                  <a:lnTo>
                    <a:pt x="62201" y="4739"/>
                  </a:lnTo>
                  <a:lnTo>
                    <a:pt x="62478" y="5015"/>
                  </a:lnTo>
                  <a:lnTo>
                    <a:pt x="62754" y="5292"/>
                  </a:lnTo>
                  <a:lnTo>
                    <a:pt x="63030" y="5292"/>
                  </a:lnTo>
                  <a:lnTo>
                    <a:pt x="63306" y="5292"/>
                  </a:lnTo>
                  <a:lnTo>
                    <a:pt x="63583" y="5292"/>
                  </a:lnTo>
                  <a:lnTo>
                    <a:pt x="63859" y="5292"/>
                  </a:lnTo>
                  <a:lnTo>
                    <a:pt x="63859" y="5015"/>
                  </a:lnTo>
                  <a:lnTo>
                    <a:pt x="64135" y="5015"/>
                  </a:lnTo>
                  <a:lnTo>
                    <a:pt x="64411" y="5015"/>
                  </a:lnTo>
                  <a:lnTo>
                    <a:pt x="64688" y="5015"/>
                  </a:lnTo>
                  <a:lnTo>
                    <a:pt x="64688" y="4739"/>
                  </a:lnTo>
                  <a:lnTo>
                    <a:pt x="64964" y="4739"/>
                  </a:lnTo>
                  <a:lnTo>
                    <a:pt x="65240" y="4739"/>
                  </a:lnTo>
                  <a:lnTo>
                    <a:pt x="65516" y="4739"/>
                  </a:lnTo>
                  <a:lnTo>
                    <a:pt x="65793" y="4739"/>
                  </a:lnTo>
                  <a:lnTo>
                    <a:pt x="66069" y="4739"/>
                  </a:lnTo>
                  <a:lnTo>
                    <a:pt x="66069" y="5015"/>
                  </a:lnTo>
                  <a:lnTo>
                    <a:pt x="66345" y="5015"/>
                  </a:lnTo>
                  <a:lnTo>
                    <a:pt x="66622" y="5015"/>
                  </a:lnTo>
                  <a:lnTo>
                    <a:pt x="66622" y="5292"/>
                  </a:lnTo>
                  <a:lnTo>
                    <a:pt x="66622" y="5568"/>
                  </a:lnTo>
                  <a:lnTo>
                    <a:pt x="66898" y="5568"/>
                  </a:lnTo>
                  <a:lnTo>
                    <a:pt x="66898" y="5845"/>
                  </a:lnTo>
                  <a:lnTo>
                    <a:pt x="66898" y="6121"/>
                  </a:lnTo>
                  <a:lnTo>
                    <a:pt x="66622" y="6121"/>
                  </a:lnTo>
                  <a:lnTo>
                    <a:pt x="66622" y="6397"/>
                  </a:lnTo>
                  <a:lnTo>
                    <a:pt x="66622" y="6674"/>
                  </a:lnTo>
                  <a:lnTo>
                    <a:pt x="66622" y="6950"/>
                  </a:lnTo>
                  <a:lnTo>
                    <a:pt x="66898" y="6950"/>
                  </a:lnTo>
                  <a:lnTo>
                    <a:pt x="66898" y="7227"/>
                  </a:lnTo>
                  <a:lnTo>
                    <a:pt x="66898" y="7503"/>
                  </a:lnTo>
                  <a:lnTo>
                    <a:pt x="67174" y="7503"/>
                  </a:lnTo>
                  <a:lnTo>
                    <a:pt x="67174" y="7780"/>
                  </a:lnTo>
                  <a:lnTo>
                    <a:pt x="66898" y="8056"/>
                  </a:lnTo>
                  <a:lnTo>
                    <a:pt x="66898" y="8333"/>
                  </a:lnTo>
                  <a:lnTo>
                    <a:pt x="66898" y="8609"/>
                  </a:lnTo>
                  <a:lnTo>
                    <a:pt x="66898" y="8886"/>
                  </a:lnTo>
                  <a:lnTo>
                    <a:pt x="67174" y="8886"/>
                  </a:lnTo>
                  <a:lnTo>
                    <a:pt x="67174" y="9162"/>
                  </a:lnTo>
                  <a:lnTo>
                    <a:pt x="67450" y="9162"/>
                  </a:lnTo>
                  <a:lnTo>
                    <a:pt x="67450" y="9438"/>
                  </a:lnTo>
                  <a:lnTo>
                    <a:pt x="67450" y="9715"/>
                  </a:lnTo>
                  <a:lnTo>
                    <a:pt x="67450" y="9992"/>
                  </a:lnTo>
                  <a:lnTo>
                    <a:pt x="67450" y="10268"/>
                  </a:lnTo>
                  <a:lnTo>
                    <a:pt x="67727" y="10268"/>
                  </a:lnTo>
                  <a:lnTo>
                    <a:pt x="68003" y="10268"/>
                  </a:lnTo>
                  <a:lnTo>
                    <a:pt x="68279" y="10268"/>
                  </a:lnTo>
                  <a:lnTo>
                    <a:pt x="68555" y="10268"/>
                  </a:lnTo>
                  <a:lnTo>
                    <a:pt x="68555" y="10544"/>
                  </a:lnTo>
                  <a:lnTo>
                    <a:pt x="68832" y="10544"/>
                  </a:lnTo>
                  <a:lnTo>
                    <a:pt x="68832" y="10821"/>
                  </a:lnTo>
                  <a:lnTo>
                    <a:pt x="68832" y="11097"/>
                  </a:lnTo>
                  <a:lnTo>
                    <a:pt x="68555" y="11650"/>
                  </a:lnTo>
                  <a:lnTo>
                    <a:pt x="68555" y="11927"/>
                  </a:lnTo>
                  <a:lnTo>
                    <a:pt x="68555" y="12203"/>
                  </a:lnTo>
                  <a:lnTo>
                    <a:pt x="68279" y="12203"/>
                  </a:lnTo>
                  <a:lnTo>
                    <a:pt x="68279" y="12479"/>
                  </a:lnTo>
                  <a:lnTo>
                    <a:pt x="68279" y="12756"/>
                  </a:lnTo>
                  <a:lnTo>
                    <a:pt x="68003" y="12756"/>
                  </a:lnTo>
                  <a:lnTo>
                    <a:pt x="68003" y="13033"/>
                  </a:lnTo>
                  <a:lnTo>
                    <a:pt x="68003" y="13309"/>
                  </a:lnTo>
                  <a:lnTo>
                    <a:pt x="68279" y="13309"/>
                  </a:lnTo>
                  <a:lnTo>
                    <a:pt x="68279" y="13585"/>
                  </a:lnTo>
                  <a:lnTo>
                    <a:pt x="68279" y="13862"/>
                  </a:lnTo>
                  <a:lnTo>
                    <a:pt x="68555" y="13862"/>
                  </a:lnTo>
                  <a:lnTo>
                    <a:pt x="68555" y="14139"/>
                  </a:lnTo>
                  <a:lnTo>
                    <a:pt x="68555" y="14415"/>
                  </a:lnTo>
                  <a:lnTo>
                    <a:pt x="68832" y="14415"/>
                  </a:lnTo>
                  <a:lnTo>
                    <a:pt x="68832" y="14691"/>
                  </a:lnTo>
                  <a:lnTo>
                    <a:pt x="68832" y="14968"/>
                  </a:lnTo>
                  <a:lnTo>
                    <a:pt x="68832" y="15244"/>
                  </a:lnTo>
                  <a:lnTo>
                    <a:pt x="68832" y="15521"/>
                  </a:lnTo>
                  <a:lnTo>
                    <a:pt x="68832" y="15797"/>
                  </a:lnTo>
                  <a:lnTo>
                    <a:pt x="69108" y="16074"/>
                  </a:lnTo>
                  <a:lnTo>
                    <a:pt x="69108" y="16350"/>
                  </a:lnTo>
                  <a:lnTo>
                    <a:pt x="68832" y="16350"/>
                  </a:lnTo>
                  <a:lnTo>
                    <a:pt x="68555" y="16350"/>
                  </a:lnTo>
                  <a:lnTo>
                    <a:pt x="68279" y="16350"/>
                  </a:lnTo>
                  <a:lnTo>
                    <a:pt x="68003" y="16350"/>
                  </a:lnTo>
                  <a:lnTo>
                    <a:pt x="67727" y="16350"/>
                  </a:lnTo>
                  <a:lnTo>
                    <a:pt x="67727" y="16626"/>
                  </a:lnTo>
                  <a:lnTo>
                    <a:pt x="67727" y="16903"/>
                  </a:lnTo>
                  <a:lnTo>
                    <a:pt x="67727" y="17180"/>
                  </a:lnTo>
                  <a:lnTo>
                    <a:pt x="67727" y="17456"/>
                  </a:lnTo>
                  <a:lnTo>
                    <a:pt x="68003" y="17732"/>
                  </a:lnTo>
                  <a:lnTo>
                    <a:pt x="68003" y="18009"/>
                  </a:lnTo>
                  <a:lnTo>
                    <a:pt x="68003" y="18285"/>
                  </a:lnTo>
                  <a:lnTo>
                    <a:pt x="68279" y="18285"/>
                  </a:lnTo>
                  <a:lnTo>
                    <a:pt x="68279" y="18562"/>
                  </a:lnTo>
                  <a:lnTo>
                    <a:pt x="68279" y="18838"/>
                  </a:lnTo>
                  <a:lnTo>
                    <a:pt x="68279" y="19115"/>
                  </a:lnTo>
                  <a:lnTo>
                    <a:pt x="68555" y="19115"/>
                  </a:lnTo>
                  <a:lnTo>
                    <a:pt x="68555" y="19391"/>
                  </a:lnTo>
                  <a:lnTo>
                    <a:pt x="68555" y="19668"/>
                  </a:lnTo>
                  <a:lnTo>
                    <a:pt x="68555" y="19944"/>
                  </a:lnTo>
                  <a:lnTo>
                    <a:pt x="68832" y="19944"/>
                  </a:lnTo>
                  <a:lnTo>
                    <a:pt x="68832" y="20221"/>
                  </a:lnTo>
                  <a:lnTo>
                    <a:pt x="68832" y="20497"/>
                  </a:lnTo>
                  <a:lnTo>
                    <a:pt x="68832" y="20773"/>
                  </a:lnTo>
                  <a:lnTo>
                    <a:pt x="69108" y="21050"/>
                  </a:lnTo>
                  <a:lnTo>
                    <a:pt x="69108" y="21327"/>
                  </a:lnTo>
                  <a:lnTo>
                    <a:pt x="69108" y="21603"/>
                  </a:lnTo>
                  <a:lnTo>
                    <a:pt x="69108" y="21879"/>
                  </a:lnTo>
                  <a:lnTo>
                    <a:pt x="69108" y="22156"/>
                  </a:lnTo>
                  <a:lnTo>
                    <a:pt x="69108" y="22432"/>
                  </a:lnTo>
                  <a:lnTo>
                    <a:pt x="69384" y="22432"/>
                  </a:lnTo>
                  <a:lnTo>
                    <a:pt x="69660" y="22432"/>
                  </a:lnTo>
                  <a:lnTo>
                    <a:pt x="69660" y="22709"/>
                  </a:lnTo>
                  <a:lnTo>
                    <a:pt x="69937" y="22709"/>
                  </a:lnTo>
                  <a:lnTo>
                    <a:pt x="69937" y="22432"/>
                  </a:lnTo>
                  <a:lnTo>
                    <a:pt x="70213" y="22432"/>
                  </a:lnTo>
                  <a:lnTo>
                    <a:pt x="70213" y="22709"/>
                  </a:lnTo>
                  <a:lnTo>
                    <a:pt x="70489" y="22709"/>
                  </a:lnTo>
                  <a:lnTo>
                    <a:pt x="70489" y="22985"/>
                  </a:lnTo>
                  <a:lnTo>
                    <a:pt x="70766" y="22985"/>
                  </a:lnTo>
                  <a:lnTo>
                    <a:pt x="70766" y="23262"/>
                  </a:lnTo>
                  <a:lnTo>
                    <a:pt x="71042" y="23262"/>
                  </a:lnTo>
                  <a:lnTo>
                    <a:pt x="71042" y="23538"/>
                  </a:lnTo>
                  <a:lnTo>
                    <a:pt x="71318" y="23538"/>
                  </a:lnTo>
                  <a:lnTo>
                    <a:pt x="71594" y="23538"/>
                  </a:lnTo>
                  <a:lnTo>
                    <a:pt x="71871" y="23538"/>
                  </a:lnTo>
                  <a:lnTo>
                    <a:pt x="72147" y="23538"/>
                  </a:lnTo>
                  <a:lnTo>
                    <a:pt x="72147" y="23262"/>
                  </a:lnTo>
                  <a:lnTo>
                    <a:pt x="72423" y="23262"/>
                  </a:lnTo>
                  <a:lnTo>
                    <a:pt x="72699" y="23262"/>
                  </a:lnTo>
                  <a:lnTo>
                    <a:pt x="72975" y="23262"/>
                  </a:lnTo>
                  <a:lnTo>
                    <a:pt x="73252" y="23262"/>
                  </a:lnTo>
                  <a:lnTo>
                    <a:pt x="73528" y="23538"/>
                  </a:lnTo>
                  <a:lnTo>
                    <a:pt x="73528" y="23815"/>
                  </a:lnTo>
                  <a:lnTo>
                    <a:pt x="73528" y="24091"/>
                  </a:lnTo>
                  <a:lnTo>
                    <a:pt x="73528" y="24368"/>
                  </a:lnTo>
                  <a:lnTo>
                    <a:pt x="73528" y="24644"/>
                  </a:lnTo>
                  <a:lnTo>
                    <a:pt x="73528" y="24920"/>
                  </a:lnTo>
                  <a:lnTo>
                    <a:pt x="73528" y="25197"/>
                  </a:lnTo>
                  <a:lnTo>
                    <a:pt x="73528" y="25473"/>
                  </a:lnTo>
                  <a:lnTo>
                    <a:pt x="73252" y="25473"/>
                  </a:lnTo>
                  <a:lnTo>
                    <a:pt x="73252" y="25750"/>
                  </a:lnTo>
                  <a:lnTo>
                    <a:pt x="72975" y="25750"/>
                  </a:lnTo>
                  <a:lnTo>
                    <a:pt x="72975" y="26026"/>
                  </a:lnTo>
                  <a:lnTo>
                    <a:pt x="72699" y="26026"/>
                  </a:lnTo>
                  <a:lnTo>
                    <a:pt x="72699" y="26303"/>
                  </a:lnTo>
                  <a:lnTo>
                    <a:pt x="72423" y="26303"/>
                  </a:lnTo>
                  <a:lnTo>
                    <a:pt x="72423" y="26579"/>
                  </a:lnTo>
                  <a:lnTo>
                    <a:pt x="72147" y="26579"/>
                  </a:lnTo>
                  <a:lnTo>
                    <a:pt x="72147" y="26856"/>
                  </a:lnTo>
                  <a:lnTo>
                    <a:pt x="71871" y="27132"/>
                  </a:lnTo>
                  <a:lnTo>
                    <a:pt x="71871" y="27409"/>
                  </a:lnTo>
                  <a:lnTo>
                    <a:pt x="71594" y="27409"/>
                  </a:lnTo>
                  <a:lnTo>
                    <a:pt x="71594" y="27685"/>
                  </a:lnTo>
                  <a:lnTo>
                    <a:pt x="71594" y="27962"/>
                  </a:lnTo>
                  <a:lnTo>
                    <a:pt x="71594" y="28238"/>
                  </a:lnTo>
                  <a:lnTo>
                    <a:pt x="71871" y="28238"/>
                  </a:lnTo>
                  <a:lnTo>
                    <a:pt x="71871" y="28515"/>
                  </a:lnTo>
                  <a:lnTo>
                    <a:pt x="71871" y="28791"/>
                  </a:lnTo>
                  <a:lnTo>
                    <a:pt x="71871" y="29067"/>
                  </a:lnTo>
                  <a:lnTo>
                    <a:pt x="71871" y="29344"/>
                  </a:lnTo>
                  <a:lnTo>
                    <a:pt x="72147" y="29344"/>
                  </a:lnTo>
                  <a:lnTo>
                    <a:pt x="72423" y="29344"/>
                  </a:lnTo>
                  <a:lnTo>
                    <a:pt x="72699" y="29344"/>
                  </a:lnTo>
                  <a:lnTo>
                    <a:pt x="72699" y="29620"/>
                  </a:lnTo>
                  <a:lnTo>
                    <a:pt x="72975" y="29620"/>
                  </a:lnTo>
                  <a:lnTo>
                    <a:pt x="73252" y="29620"/>
                  </a:lnTo>
                  <a:lnTo>
                    <a:pt x="73528" y="29897"/>
                  </a:lnTo>
                  <a:lnTo>
                    <a:pt x="73804" y="29897"/>
                  </a:lnTo>
                  <a:lnTo>
                    <a:pt x="73804" y="30173"/>
                  </a:lnTo>
                  <a:lnTo>
                    <a:pt x="74081" y="30173"/>
                  </a:lnTo>
                  <a:lnTo>
                    <a:pt x="74081" y="30450"/>
                  </a:lnTo>
                  <a:lnTo>
                    <a:pt x="74357" y="30450"/>
                  </a:lnTo>
                  <a:lnTo>
                    <a:pt x="74357" y="30726"/>
                  </a:lnTo>
                  <a:lnTo>
                    <a:pt x="74633" y="30726"/>
                  </a:lnTo>
                  <a:lnTo>
                    <a:pt x="74633" y="31003"/>
                  </a:lnTo>
                  <a:lnTo>
                    <a:pt x="74633" y="31279"/>
                  </a:lnTo>
                  <a:lnTo>
                    <a:pt x="74910" y="31279"/>
                  </a:lnTo>
                  <a:lnTo>
                    <a:pt x="74910" y="31556"/>
                  </a:lnTo>
                  <a:lnTo>
                    <a:pt x="74910" y="31832"/>
                  </a:lnTo>
                  <a:lnTo>
                    <a:pt x="75186" y="31832"/>
                  </a:lnTo>
                  <a:lnTo>
                    <a:pt x="75186" y="32109"/>
                  </a:lnTo>
                  <a:lnTo>
                    <a:pt x="75186" y="32385"/>
                  </a:lnTo>
                  <a:lnTo>
                    <a:pt x="75462" y="32385"/>
                  </a:lnTo>
                  <a:lnTo>
                    <a:pt x="75462" y="32661"/>
                  </a:lnTo>
                  <a:lnTo>
                    <a:pt x="75462" y="32938"/>
                  </a:lnTo>
                  <a:lnTo>
                    <a:pt x="75738" y="32938"/>
                  </a:lnTo>
                  <a:lnTo>
                    <a:pt x="75738" y="33214"/>
                  </a:lnTo>
                  <a:lnTo>
                    <a:pt x="76015" y="33214"/>
                  </a:lnTo>
                  <a:lnTo>
                    <a:pt x="76015" y="33491"/>
                  </a:lnTo>
                  <a:lnTo>
                    <a:pt x="76291" y="33491"/>
                  </a:lnTo>
                  <a:lnTo>
                    <a:pt x="76567" y="33491"/>
                  </a:lnTo>
                  <a:lnTo>
                    <a:pt x="76567" y="33767"/>
                  </a:lnTo>
                  <a:lnTo>
                    <a:pt x="76843" y="33767"/>
                  </a:lnTo>
                  <a:lnTo>
                    <a:pt x="76843" y="34044"/>
                  </a:lnTo>
                  <a:lnTo>
                    <a:pt x="77119" y="34320"/>
                  </a:lnTo>
                  <a:lnTo>
                    <a:pt x="77119" y="34597"/>
                  </a:lnTo>
                  <a:lnTo>
                    <a:pt x="77396" y="34597"/>
                  </a:lnTo>
                  <a:lnTo>
                    <a:pt x="77396" y="34873"/>
                  </a:lnTo>
                  <a:lnTo>
                    <a:pt x="77396" y="35150"/>
                  </a:lnTo>
                  <a:lnTo>
                    <a:pt x="77672" y="35150"/>
                  </a:lnTo>
                  <a:lnTo>
                    <a:pt x="77672" y="35426"/>
                  </a:lnTo>
                  <a:lnTo>
                    <a:pt x="77948" y="35426"/>
                  </a:lnTo>
                  <a:lnTo>
                    <a:pt x="77948" y="35702"/>
                  </a:lnTo>
                  <a:lnTo>
                    <a:pt x="78225" y="35702"/>
                  </a:lnTo>
                  <a:lnTo>
                    <a:pt x="78225" y="35979"/>
                  </a:lnTo>
                  <a:lnTo>
                    <a:pt x="78501" y="35979"/>
                  </a:lnTo>
                  <a:lnTo>
                    <a:pt x="78777" y="35979"/>
                  </a:lnTo>
                  <a:lnTo>
                    <a:pt x="79054" y="35979"/>
                  </a:lnTo>
                  <a:lnTo>
                    <a:pt x="79330" y="35979"/>
                  </a:lnTo>
                  <a:lnTo>
                    <a:pt x="79330" y="36256"/>
                  </a:lnTo>
                  <a:lnTo>
                    <a:pt x="79606" y="36256"/>
                  </a:lnTo>
                  <a:lnTo>
                    <a:pt x="79882" y="36256"/>
                  </a:lnTo>
                  <a:lnTo>
                    <a:pt x="79882" y="36532"/>
                  </a:lnTo>
                  <a:lnTo>
                    <a:pt x="80159" y="36532"/>
                  </a:lnTo>
                  <a:lnTo>
                    <a:pt x="80435" y="36532"/>
                  </a:lnTo>
                  <a:lnTo>
                    <a:pt x="80435" y="36808"/>
                  </a:lnTo>
                  <a:lnTo>
                    <a:pt x="80711" y="36808"/>
                  </a:lnTo>
                  <a:lnTo>
                    <a:pt x="80987" y="36808"/>
                  </a:lnTo>
                  <a:lnTo>
                    <a:pt x="81263" y="36808"/>
                  </a:lnTo>
                  <a:lnTo>
                    <a:pt x="81263" y="36532"/>
                  </a:lnTo>
                  <a:lnTo>
                    <a:pt x="81540" y="36532"/>
                  </a:lnTo>
                  <a:lnTo>
                    <a:pt x="81816" y="36532"/>
                  </a:lnTo>
                  <a:lnTo>
                    <a:pt x="82092" y="36532"/>
                  </a:lnTo>
                  <a:lnTo>
                    <a:pt x="82369" y="36808"/>
                  </a:lnTo>
                  <a:lnTo>
                    <a:pt x="82645" y="36808"/>
                  </a:lnTo>
                  <a:lnTo>
                    <a:pt x="82921" y="36808"/>
                  </a:lnTo>
                  <a:lnTo>
                    <a:pt x="82921" y="36532"/>
                  </a:lnTo>
                  <a:lnTo>
                    <a:pt x="83198" y="36532"/>
                  </a:lnTo>
                  <a:lnTo>
                    <a:pt x="83474" y="36532"/>
                  </a:lnTo>
                  <a:lnTo>
                    <a:pt x="83750" y="36532"/>
                  </a:lnTo>
                  <a:lnTo>
                    <a:pt x="84026" y="36532"/>
                  </a:lnTo>
                  <a:lnTo>
                    <a:pt x="84303" y="36532"/>
                  </a:lnTo>
                  <a:lnTo>
                    <a:pt x="84579" y="36532"/>
                  </a:lnTo>
                  <a:lnTo>
                    <a:pt x="84855" y="36808"/>
                  </a:lnTo>
                  <a:lnTo>
                    <a:pt x="85131" y="36808"/>
                  </a:lnTo>
                  <a:lnTo>
                    <a:pt x="85407" y="37085"/>
                  </a:lnTo>
                  <a:lnTo>
                    <a:pt x="85684" y="37085"/>
                  </a:lnTo>
                  <a:lnTo>
                    <a:pt x="85960" y="37085"/>
                  </a:lnTo>
                  <a:lnTo>
                    <a:pt x="85960" y="37361"/>
                  </a:lnTo>
                  <a:lnTo>
                    <a:pt x="86236" y="37361"/>
                  </a:lnTo>
                  <a:lnTo>
                    <a:pt x="86513" y="37361"/>
                  </a:lnTo>
                  <a:lnTo>
                    <a:pt x="86789" y="37085"/>
                  </a:lnTo>
                  <a:lnTo>
                    <a:pt x="87065" y="37085"/>
                  </a:lnTo>
                  <a:lnTo>
                    <a:pt x="87341" y="37085"/>
                  </a:lnTo>
                  <a:lnTo>
                    <a:pt x="87618" y="37085"/>
                  </a:lnTo>
                  <a:lnTo>
                    <a:pt x="87894" y="37085"/>
                  </a:lnTo>
                  <a:lnTo>
                    <a:pt x="88170" y="37361"/>
                  </a:lnTo>
                  <a:lnTo>
                    <a:pt x="88447" y="37361"/>
                  </a:lnTo>
                  <a:lnTo>
                    <a:pt x="88723" y="37361"/>
                  </a:lnTo>
                  <a:lnTo>
                    <a:pt x="88723" y="37085"/>
                  </a:lnTo>
                  <a:lnTo>
                    <a:pt x="88999" y="37085"/>
                  </a:lnTo>
                  <a:lnTo>
                    <a:pt x="89275" y="37085"/>
                  </a:lnTo>
                  <a:lnTo>
                    <a:pt x="89551" y="37085"/>
                  </a:lnTo>
                  <a:lnTo>
                    <a:pt x="89828" y="37085"/>
                  </a:lnTo>
                  <a:lnTo>
                    <a:pt x="89828" y="37361"/>
                  </a:lnTo>
                  <a:lnTo>
                    <a:pt x="90104" y="37361"/>
                  </a:lnTo>
                  <a:lnTo>
                    <a:pt x="90380" y="37361"/>
                  </a:lnTo>
                  <a:lnTo>
                    <a:pt x="90657" y="37361"/>
                  </a:lnTo>
                  <a:lnTo>
                    <a:pt x="90657" y="37638"/>
                  </a:lnTo>
                  <a:lnTo>
                    <a:pt x="90933" y="37638"/>
                  </a:lnTo>
                  <a:lnTo>
                    <a:pt x="90933" y="37361"/>
                  </a:lnTo>
                  <a:lnTo>
                    <a:pt x="91209" y="37361"/>
                  </a:lnTo>
                  <a:lnTo>
                    <a:pt x="91485" y="37361"/>
                  </a:lnTo>
                  <a:lnTo>
                    <a:pt x="91762" y="37361"/>
                  </a:lnTo>
                  <a:lnTo>
                    <a:pt x="92038" y="37361"/>
                  </a:lnTo>
                  <a:lnTo>
                    <a:pt x="92314" y="37361"/>
                  </a:lnTo>
                  <a:lnTo>
                    <a:pt x="92591" y="37361"/>
                  </a:lnTo>
                  <a:lnTo>
                    <a:pt x="92591" y="37638"/>
                  </a:lnTo>
                  <a:lnTo>
                    <a:pt x="92867" y="37638"/>
                  </a:lnTo>
                  <a:lnTo>
                    <a:pt x="92867" y="37914"/>
                  </a:lnTo>
                  <a:lnTo>
                    <a:pt x="93143" y="37914"/>
                  </a:lnTo>
                  <a:lnTo>
                    <a:pt x="93143" y="38191"/>
                  </a:lnTo>
                  <a:lnTo>
                    <a:pt x="93419" y="38191"/>
                  </a:lnTo>
                  <a:lnTo>
                    <a:pt x="93419" y="38467"/>
                  </a:lnTo>
                  <a:lnTo>
                    <a:pt x="93419" y="38744"/>
                  </a:lnTo>
                  <a:lnTo>
                    <a:pt x="93419" y="39020"/>
                  </a:lnTo>
                  <a:lnTo>
                    <a:pt x="93695" y="39297"/>
                  </a:lnTo>
                  <a:lnTo>
                    <a:pt x="93695" y="39573"/>
                  </a:lnTo>
                  <a:lnTo>
                    <a:pt x="93972" y="39573"/>
                  </a:lnTo>
                  <a:lnTo>
                    <a:pt x="93972" y="39849"/>
                  </a:lnTo>
                  <a:lnTo>
                    <a:pt x="94248" y="39849"/>
                  </a:lnTo>
                  <a:lnTo>
                    <a:pt x="94524" y="39849"/>
                  </a:lnTo>
                  <a:lnTo>
                    <a:pt x="94800" y="39849"/>
                  </a:lnTo>
                  <a:lnTo>
                    <a:pt x="94800" y="40126"/>
                  </a:lnTo>
                  <a:lnTo>
                    <a:pt x="95077" y="40126"/>
                  </a:lnTo>
                  <a:lnTo>
                    <a:pt x="95353" y="40126"/>
                  </a:lnTo>
                  <a:lnTo>
                    <a:pt x="95353" y="40403"/>
                  </a:lnTo>
                  <a:lnTo>
                    <a:pt x="95353" y="40679"/>
                  </a:lnTo>
                  <a:lnTo>
                    <a:pt x="95353" y="40955"/>
                  </a:lnTo>
                  <a:lnTo>
                    <a:pt x="95629" y="40955"/>
                  </a:lnTo>
                  <a:lnTo>
                    <a:pt x="95629" y="41232"/>
                  </a:lnTo>
                  <a:lnTo>
                    <a:pt x="95629" y="41508"/>
                  </a:lnTo>
                  <a:lnTo>
                    <a:pt x="95629" y="41785"/>
                  </a:lnTo>
                  <a:lnTo>
                    <a:pt x="95906" y="41785"/>
                  </a:lnTo>
                  <a:lnTo>
                    <a:pt x="95906" y="42061"/>
                  </a:lnTo>
                  <a:lnTo>
                    <a:pt x="96182" y="42338"/>
                  </a:lnTo>
                  <a:lnTo>
                    <a:pt x="96458" y="42614"/>
                  </a:lnTo>
                  <a:lnTo>
                    <a:pt x="96735" y="42614"/>
                  </a:lnTo>
                  <a:lnTo>
                    <a:pt x="97011" y="42614"/>
                  </a:lnTo>
                  <a:lnTo>
                    <a:pt x="97287" y="42614"/>
                  </a:lnTo>
                  <a:lnTo>
                    <a:pt x="97287" y="42890"/>
                  </a:lnTo>
                  <a:lnTo>
                    <a:pt x="97563" y="42890"/>
                  </a:lnTo>
                  <a:lnTo>
                    <a:pt x="97839" y="42890"/>
                  </a:lnTo>
                  <a:lnTo>
                    <a:pt x="97839" y="43167"/>
                  </a:lnTo>
                  <a:lnTo>
                    <a:pt x="98116" y="43167"/>
                  </a:lnTo>
                  <a:lnTo>
                    <a:pt x="98116" y="43444"/>
                  </a:lnTo>
                  <a:lnTo>
                    <a:pt x="98392" y="43444"/>
                  </a:lnTo>
                  <a:lnTo>
                    <a:pt x="98392" y="43720"/>
                  </a:lnTo>
                  <a:lnTo>
                    <a:pt x="98392" y="43996"/>
                  </a:lnTo>
                  <a:lnTo>
                    <a:pt x="98668" y="43996"/>
                  </a:lnTo>
                  <a:lnTo>
                    <a:pt x="98668" y="44273"/>
                  </a:lnTo>
                  <a:lnTo>
                    <a:pt x="98668" y="44550"/>
                  </a:lnTo>
                  <a:lnTo>
                    <a:pt x="98668" y="44826"/>
                  </a:lnTo>
                  <a:lnTo>
                    <a:pt x="98668" y="45102"/>
                  </a:lnTo>
                  <a:lnTo>
                    <a:pt x="98668" y="45379"/>
                  </a:lnTo>
                  <a:lnTo>
                    <a:pt x="98668" y="45655"/>
                  </a:lnTo>
                  <a:lnTo>
                    <a:pt x="98668" y="45932"/>
                  </a:lnTo>
                  <a:lnTo>
                    <a:pt x="98668" y="46208"/>
                  </a:lnTo>
                  <a:lnTo>
                    <a:pt x="98668" y="46485"/>
                  </a:lnTo>
                  <a:lnTo>
                    <a:pt x="98668" y="46761"/>
                  </a:lnTo>
                  <a:lnTo>
                    <a:pt x="98944" y="46761"/>
                  </a:lnTo>
                  <a:lnTo>
                    <a:pt x="98944" y="47037"/>
                  </a:lnTo>
                  <a:lnTo>
                    <a:pt x="98944" y="47314"/>
                  </a:lnTo>
                  <a:lnTo>
                    <a:pt x="98944" y="47591"/>
                  </a:lnTo>
                  <a:lnTo>
                    <a:pt x="98944" y="47867"/>
                  </a:lnTo>
                  <a:lnTo>
                    <a:pt x="98944" y="48143"/>
                  </a:lnTo>
                  <a:lnTo>
                    <a:pt x="98944" y="48420"/>
                  </a:lnTo>
                  <a:lnTo>
                    <a:pt x="98944" y="48696"/>
                  </a:lnTo>
                  <a:lnTo>
                    <a:pt x="98944" y="48973"/>
                  </a:lnTo>
                  <a:lnTo>
                    <a:pt x="98944" y="49249"/>
                  </a:lnTo>
                  <a:lnTo>
                    <a:pt x="98944" y="49526"/>
                  </a:lnTo>
                  <a:lnTo>
                    <a:pt x="99221" y="49526"/>
                  </a:lnTo>
                  <a:lnTo>
                    <a:pt x="99221" y="49802"/>
                  </a:lnTo>
                  <a:lnTo>
                    <a:pt x="99221" y="50079"/>
                  </a:lnTo>
                  <a:lnTo>
                    <a:pt x="99497" y="50079"/>
                  </a:lnTo>
                  <a:lnTo>
                    <a:pt x="99497" y="50355"/>
                  </a:lnTo>
                  <a:lnTo>
                    <a:pt x="99773" y="50632"/>
                  </a:lnTo>
                  <a:lnTo>
                    <a:pt x="99773" y="50908"/>
                  </a:lnTo>
                  <a:lnTo>
                    <a:pt x="100050" y="50908"/>
                  </a:lnTo>
                  <a:lnTo>
                    <a:pt x="100050" y="51184"/>
                  </a:lnTo>
                  <a:lnTo>
                    <a:pt x="100050" y="51461"/>
                  </a:lnTo>
                  <a:lnTo>
                    <a:pt x="100326" y="51461"/>
                  </a:lnTo>
                  <a:lnTo>
                    <a:pt x="100326" y="51738"/>
                  </a:lnTo>
                  <a:lnTo>
                    <a:pt x="100326" y="52014"/>
                  </a:lnTo>
                  <a:lnTo>
                    <a:pt x="100602" y="52014"/>
                  </a:lnTo>
                  <a:lnTo>
                    <a:pt x="100602" y="52290"/>
                  </a:lnTo>
                  <a:lnTo>
                    <a:pt x="100602" y="52567"/>
                  </a:lnTo>
                  <a:lnTo>
                    <a:pt x="100879" y="52567"/>
                  </a:lnTo>
                  <a:lnTo>
                    <a:pt x="100879" y="52843"/>
                  </a:lnTo>
                  <a:lnTo>
                    <a:pt x="100879" y="53120"/>
                  </a:lnTo>
                  <a:lnTo>
                    <a:pt x="101155" y="53120"/>
                  </a:lnTo>
                  <a:lnTo>
                    <a:pt x="101155" y="53396"/>
                  </a:lnTo>
                  <a:lnTo>
                    <a:pt x="101155" y="53673"/>
                  </a:lnTo>
                  <a:lnTo>
                    <a:pt x="101431" y="53673"/>
                  </a:lnTo>
                  <a:lnTo>
                    <a:pt x="101431" y="53949"/>
                  </a:lnTo>
                  <a:lnTo>
                    <a:pt x="101707" y="53949"/>
                  </a:lnTo>
                  <a:lnTo>
                    <a:pt x="101707" y="54226"/>
                  </a:lnTo>
                  <a:lnTo>
                    <a:pt x="101983" y="54226"/>
                  </a:lnTo>
                  <a:lnTo>
                    <a:pt x="102260" y="54502"/>
                  </a:lnTo>
                  <a:lnTo>
                    <a:pt x="102536" y="54502"/>
                  </a:lnTo>
                  <a:lnTo>
                    <a:pt x="102536" y="54779"/>
                  </a:lnTo>
                  <a:lnTo>
                    <a:pt x="102812" y="54779"/>
                  </a:lnTo>
                  <a:lnTo>
                    <a:pt x="102812" y="55055"/>
                  </a:lnTo>
                  <a:lnTo>
                    <a:pt x="103088" y="55055"/>
                  </a:lnTo>
                  <a:lnTo>
                    <a:pt x="103088" y="55331"/>
                  </a:lnTo>
                  <a:lnTo>
                    <a:pt x="103365" y="55331"/>
                  </a:lnTo>
                  <a:lnTo>
                    <a:pt x="103641" y="55331"/>
                  </a:lnTo>
                  <a:lnTo>
                    <a:pt x="103917" y="55331"/>
                  </a:lnTo>
                  <a:lnTo>
                    <a:pt x="104194" y="55331"/>
                  </a:lnTo>
                  <a:lnTo>
                    <a:pt x="104470" y="55331"/>
                  </a:lnTo>
                  <a:lnTo>
                    <a:pt x="104746" y="55331"/>
                  </a:lnTo>
                  <a:lnTo>
                    <a:pt x="104746" y="55608"/>
                  </a:lnTo>
                  <a:lnTo>
                    <a:pt x="105023" y="55608"/>
                  </a:lnTo>
                  <a:lnTo>
                    <a:pt x="105023" y="55884"/>
                  </a:lnTo>
                  <a:lnTo>
                    <a:pt x="105299" y="55884"/>
                  </a:lnTo>
                  <a:lnTo>
                    <a:pt x="105575" y="55884"/>
                  </a:lnTo>
                  <a:lnTo>
                    <a:pt x="105851" y="55884"/>
                  </a:lnTo>
                  <a:lnTo>
                    <a:pt x="106127" y="55884"/>
                  </a:lnTo>
                  <a:lnTo>
                    <a:pt x="106127" y="56161"/>
                  </a:lnTo>
                  <a:lnTo>
                    <a:pt x="106404" y="56161"/>
                  </a:lnTo>
                  <a:lnTo>
                    <a:pt x="106680" y="56161"/>
                  </a:lnTo>
                  <a:lnTo>
                    <a:pt x="106680" y="56437"/>
                  </a:lnTo>
                  <a:lnTo>
                    <a:pt x="106680" y="56714"/>
                  </a:lnTo>
                  <a:lnTo>
                    <a:pt x="106680" y="56990"/>
                  </a:lnTo>
                  <a:lnTo>
                    <a:pt x="106680" y="57267"/>
                  </a:lnTo>
                  <a:lnTo>
                    <a:pt x="106680" y="57543"/>
                  </a:lnTo>
                  <a:lnTo>
                    <a:pt x="106956" y="57820"/>
                  </a:lnTo>
                  <a:lnTo>
                    <a:pt x="106956" y="58096"/>
                  </a:lnTo>
                  <a:lnTo>
                    <a:pt x="107232" y="58096"/>
                  </a:lnTo>
                  <a:lnTo>
                    <a:pt x="107232" y="58373"/>
                  </a:lnTo>
                  <a:lnTo>
                    <a:pt x="107509" y="58373"/>
                  </a:lnTo>
                  <a:lnTo>
                    <a:pt x="107785" y="58373"/>
                  </a:lnTo>
                  <a:lnTo>
                    <a:pt x="107785" y="58649"/>
                  </a:lnTo>
                  <a:lnTo>
                    <a:pt x="108061" y="58649"/>
                  </a:lnTo>
                  <a:lnTo>
                    <a:pt x="108338" y="58649"/>
                  </a:lnTo>
                  <a:lnTo>
                    <a:pt x="108614" y="58649"/>
                  </a:lnTo>
                  <a:lnTo>
                    <a:pt x="108614" y="58925"/>
                  </a:lnTo>
                  <a:lnTo>
                    <a:pt x="108890" y="58925"/>
                  </a:lnTo>
                  <a:lnTo>
                    <a:pt x="109166" y="58925"/>
                  </a:lnTo>
                  <a:lnTo>
                    <a:pt x="109443" y="58925"/>
                  </a:lnTo>
                  <a:lnTo>
                    <a:pt x="109719" y="58925"/>
                  </a:lnTo>
                  <a:lnTo>
                    <a:pt x="109995" y="58925"/>
                  </a:lnTo>
                  <a:lnTo>
                    <a:pt x="110271" y="58925"/>
                  </a:lnTo>
                  <a:lnTo>
                    <a:pt x="110548" y="58925"/>
                  </a:lnTo>
                  <a:lnTo>
                    <a:pt x="110824" y="58925"/>
                  </a:lnTo>
                  <a:lnTo>
                    <a:pt x="111100" y="58925"/>
                  </a:lnTo>
                  <a:lnTo>
                    <a:pt x="111376" y="58925"/>
                  </a:lnTo>
                  <a:lnTo>
                    <a:pt x="111376" y="59202"/>
                  </a:lnTo>
                  <a:lnTo>
                    <a:pt x="111653" y="59202"/>
                  </a:lnTo>
                  <a:lnTo>
                    <a:pt x="111653" y="59478"/>
                  </a:lnTo>
                  <a:lnTo>
                    <a:pt x="111929" y="59478"/>
                  </a:lnTo>
                  <a:lnTo>
                    <a:pt x="111929" y="59755"/>
                  </a:lnTo>
                  <a:lnTo>
                    <a:pt x="112205" y="59755"/>
                  </a:lnTo>
                  <a:lnTo>
                    <a:pt x="112205" y="60031"/>
                  </a:lnTo>
                  <a:lnTo>
                    <a:pt x="112482" y="60031"/>
                  </a:lnTo>
                  <a:lnTo>
                    <a:pt x="112482" y="60308"/>
                  </a:lnTo>
                  <a:lnTo>
                    <a:pt x="112758" y="60308"/>
                  </a:lnTo>
                  <a:lnTo>
                    <a:pt x="112758" y="60584"/>
                  </a:lnTo>
                  <a:lnTo>
                    <a:pt x="113034" y="60584"/>
                  </a:lnTo>
                  <a:lnTo>
                    <a:pt x="113310" y="60861"/>
                  </a:lnTo>
                  <a:lnTo>
                    <a:pt x="113587" y="60861"/>
                  </a:lnTo>
                  <a:lnTo>
                    <a:pt x="113587" y="61137"/>
                  </a:lnTo>
                  <a:lnTo>
                    <a:pt x="113863" y="61137"/>
                  </a:lnTo>
                  <a:lnTo>
                    <a:pt x="114139" y="61137"/>
                  </a:lnTo>
                  <a:lnTo>
                    <a:pt x="114139" y="61414"/>
                  </a:lnTo>
                  <a:lnTo>
                    <a:pt x="114415" y="61414"/>
                  </a:lnTo>
                  <a:lnTo>
                    <a:pt x="114692" y="61690"/>
                  </a:lnTo>
                  <a:lnTo>
                    <a:pt x="114968" y="61690"/>
                  </a:lnTo>
                  <a:lnTo>
                    <a:pt x="114968" y="61967"/>
                  </a:lnTo>
                  <a:lnTo>
                    <a:pt x="115244" y="61967"/>
                  </a:lnTo>
                  <a:lnTo>
                    <a:pt x="115520" y="62243"/>
                  </a:lnTo>
                  <a:lnTo>
                    <a:pt x="115797" y="62243"/>
                  </a:lnTo>
                  <a:lnTo>
                    <a:pt x="115797" y="62520"/>
                  </a:lnTo>
                  <a:lnTo>
                    <a:pt x="116073" y="62520"/>
                  </a:lnTo>
                  <a:lnTo>
                    <a:pt x="116349" y="62520"/>
                  </a:lnTo>
                  <a:lnTo>
                    <a:pt x="116349" y="62796"/>
                  </a:lnTo>
                  <a:lnTo>
                    <a:pt x="116626" y="62796"/>
                  </a:lnTo>
                  <a:lnTo>
                    <a:pt x="116626" y="63072"/>
                  </a:lnTo>
                  <a:lnTo>
                    <a:pt x="116902" y="63072"/>
                  </a:lnTo>
                  <a:lnTo>
                    <a:pt x="116902" y="63349"/>
                  </a:lnTo>
                  <a:lnTo>
                    <a:pt x="116626" y="63349"/>
                  </a:lnTo>
                  <a:lnTo>
                    <a:pt x="116626" y="63625"/>
                  </a:lnTo>
                  <a:lnTo>
                    <a:pt x="116349" y="63625"/>
                  </a:lnTo>
                  <a:lnTo>
                    <a:pt x="116349" y="63902"/>
                  </a:lnTo>
                  <a:lnTo>
                    <a:pt x="116349" y="64178"/>
                  </a:lnTo>
                  <a:lnTo>
                    <a:pt x="116349" y="64455"/>
                  </a:lnTo>
                  <a:lnTo>
                    <a:pt x="116349" y="64731"/>
                  </a:lnTo>
                  <a:lnTo>
                    <a:pt x="116349" y="65008"/>
                  </a:lnTo>
                  <a:lnTo>
                    <a:pt x="116626" y="65008"/>
                  </a:lnTo>
                  <a:lnTo>
                    <a:pt x="116902" y="65284"/>
                  </a:lnTo>
                  <a:lnTo>
                    <a:pt x="117178" y="65284"/>
                  </a:lnTo>
                  <a:lnTo>
                    <a:pt x="117178" y="65561"/>
                  </a:lnTo>
                  <a:lnTo>
                    <a:pt x="117454" y="65561"/>
                  </a:lnTo>
                  <a:lnTo>
                    <a:pt x="117454" y="65837"/>
                  </a:lnTo>
                  <a:lnTo>
                    <a:pt x="117731" y="65837"/>
                  </a:lnTo>
                  <a:lnTo>
                    <a:pt x="117731" y="66113"/>
                  </a:lnTo>
                  <a:lnTo>
                    <a:pt x="118007" y="66113"/>
                  </a:lnTo>
                  <a:lnTo>
                    <a:pt x="118007" y="66390"/>
                  </a:lnTo>
                  <a:lnTo>
                    <a:pt x="118007" y="66667"/>
                  </a:lnTo>
                  <a:lnTo>
                    <a:pt x="118283" y="66667"/>
                  </a:lnTo>
                  <a:lnTo>
                    <a:pt x="118559" y="66667"/>
                  </a:lnTo>
                  <a:lnTo>
                    <a:pt x="118836" y="66667"/>
                  </a:lnTo>
                  <a:lnTo>
                    <a:pt x="119112" y="66667"/>
                  </a:lnTo>
                  <a:lnTo>
                    <a:pt x="119112" y="66943"/>
                  </a:lnTo>
                  <a:lnTo>
                    <a:pt x="119388" y="66943"/>
                  </a:lnTo>
                  <a:lnTo>
                    <a:pt x="119388" y="67219"/>
                  </a:lnTo>
                  <a:lnTo>
                    <a:pt x="119664" y="67219"/>
                  </a:lnTo>
                  <a:lnTo>
                    <a:pt x="119664" y="67496"/>
                  </a:lnTo>
                  <a:lnTo>
                    <a:pt x="119664" y="67772"/>
                  </a:lnTo>
                  <a:lnTo>
                    <a:pt x="119941" y="68049"/>
                  </a:lnTo>
                  <a:lnTo>
                    <a:pt x="119941" y="68325"/>
                  </a:lnTo>
                  <a:lnTo>
                    <a:pt x="120217" y="68325"/>
                  </a:lnTo>
                  <a:lnTo>
                    <a:pt x="120217" y="68602"/>
                  </a:lnTo>
                  <a:lnTo>
                    <a:pt x="120493" y="68602"/>
                  </a:lnTo>
                  <a:lnTo>
                    <a:pt x="120769" y="68602"/>
                  </a:lnTo>
                  <a:lnTo>
                    <a:pt x="120769" y="68325"/>
                  </a:lnTo>
                  <a:lnTo>
                    <a:pt x="121046" y="68049"/>
                  </a:lnTo>
                  <a:lnTo>
                    <a:pt x="121046" y="67772"/>
                  </a:lnTo>
                  <a:lnTo>
                    <a:pt x="121322" y="67772"/>
                  </a:lnTo>
                  <a:lnTo>
                    <a:pt x="121322" y="67496"/>
                  </a:lnTo>
                  <a:lnTo>
                    <a:pt x="121598" y="67496"/>
                  </a:lnTo>
                  <a:lnTo>
                    <a:pt x="121598" y="67772"/>
                  </a:lnTo>
                  <a:lnTo>
                    <a:pt x="121875" y="67772"/>
                  </a:lnTo>
                  <a:lnTo>
                    <a:pt x="121875" y="68049"/>
                  </a:lnTo>
                  <a:lnTo>
                    <a:pt x="122151" y="68049"/>
                  </a:lnTo>
                  <a:lnTo>
                    <a:pt x="122151" y="68325"/>
                  </a:lnTo>
                  <a:lnTo>
                    <a:pt x="122427" y="68325"/>
                  </a:lnTo>
                  <a:lnTo>
                    <a:pt x="122427" y="68602"/>
                  </a:lnTo>
                  <a:lnTo>
                    <a:pt x="122703" y="68602"/>
                  </a:lnTo>
                  <a:lnTo>
                    <a:pt x="122703" y="68878"/>
                  </a:lnTo>
                  <a:lnTo>
                    <a:pt x="122980" y="68878"/>
                  </a:lnTo>
                  <a:lnTo>
                    <a:pt x="122980" y="69154"/>
                  </a:lnTo>
                  <a:lnTo>
                    <a:pt x="123256" y="69154"/>
                  </a:lnTo>
                  <a:lnTo>
                    <a:pt x="123256" y="69431"/>
                  </a:lnTo>
                  <a:lnTo>
                    <a:pt x="123256" y="69708"/>
                  </a:lnTo>
                  <a:lnTo>
                    <a:pt x="123532" y="69708"/>
                  </a:lnTo>
                  <a:lnTo>
                    <a:pt x="123532" y="69984"/>
                  </a:lnTo>
                  <a:lnTo>
                    <a:pt x="123808" y="69984"/>
                  </a:lnTo>
                  <a:lnTo>
                    <a:pt x="124085" y="69984"/>
                  </a:lnTo>
                  <a:lnTo>
                    <a:pt x="124361" y="69984"/>
                  </a:lnTo>
                  <a:lnTo>
                    <a:pt x="124637" y="69984"/>
                  </a:lnTo>
                  <a:lnTo>
                    <a:pt x="124913" y="69984"/>
                  </a:lnTo>
                  <a:lnTo>
                    <a:pt x="125190" y="69984"/>
                  </a:lnTo>
                  <a:lnTo>
                    <a:pt x="125466" y="69984"/>
                  </a:lnTo>
                  <a:lnTo>
                    <a:pt x="125742" y="69984"/>
                  </a:lnTo>
                  <a:lnTo>
                    <a:pt x="126019" y="69984"/>
                  </a:lnTo>
                  <a:lnTo>
                    <a:pt x="126295" y="69984"/>
                  </a:lnTo>
                  <a:lnTo>
                    <a:pt x="126571" y="69984"/>
                  </a:lnTo>
                  <a:lnTo>
                    <a:pt x="126571" y="70260"/>
                  </a:lnTo>
                  <a:lnTo>
                    <a:pt x="126571" y="70537"/>
                  </a:lnTo>
                  <a:lnTo>
                    <a:pt x="126571" y="70814"/>
                  </a:lnTo>
                  <a:lnTo>
                    <a:pt x="126295" y="70814"/>
                  </a:lnTo>
                  <a:lnTo>
                    <a:pt x="126295" y="71090"/>
                  </a:lnTo>
                  <a:lnTo>
                    <a:pt x="126295" y="71366"/>
                  </a:lnTo>
                  <a:lnTo>
                    <a:pt x="126295" y="71643"/>
                  </a:lnTo>
                  <a:lnTo>
                    <a:pt x="126571" y="71643"/>
                  </a:lnTo>
                  <a:lnTo>
                    <a:pt x="126571" y="71919"/>
                  </a:lnTo>
                  <a:lnTo>
                    <a:pt x="126571" y="72196"/>
                  </a:lnTo>
                  <a:lnTo>
                    <a:pt x="126571" y="72472"/>
                  </a:lnTo>
                  <a:lnTo>
                    <a:pt x="126571" y="72749"/>
                  </a:lnTo>
                  <a:lnTo>
                    <a:pt x="126571" y="73025"/>
                  </a:lnTo>
                  <a:lnTo>
                    <a:pt x="126847" y="73025"/>
                  </a:lnTo>
                  <a:lnTo>
                    <a:pt x="126847" y="73301"/>
                  </a:lnTo>
                  <a:lnTo>
                    <a:pt x="127124" y="73301"/>
                  </a:lnTo>
                  <a:lnTo>
                    <a:pt x="127124" y="73578"/>
                  </a:lnTo>
                  <a:lnTo>
                    <a:pt x="127124" y="73855"/>
                  </a:lnTo>
                  <a:lnTo>
                    <a:pt x="126847" y="73855"/>
                  </a:lnTo>
                  <a:lnTo>
                    <a:pt x="126847" y="74131"/>
                  </a:lnTo>
                  <a:lnTo>
                    <a:pt x="126847" y="74407"/>
                  </a:lnTo>
                  <a:lnTo>
                    <a:pt x="126847" y="74684"/>
                  </a:lnTo>
                  <a:lnTo>
                    <a:pt x="126847" y="74960"/>
                  </a:lnTo>
                  <a:lnTo>
                    <a:pt x="126847" y="75237"/>
                  </a:lnTo>
                  <a:lnTo>
                    <a:pt x="127124" y="75237"/>
                  </a:lnTo>
                  <a:lnTo>
                    <a:pt x="127124" y="75513"/>
                  </a:lnTo>
                  <a:lnTo>
                    <a:pt x="126847" y="75513"/>
                  </a:lnTo>
                  <a:lnTo>
                    <a:pt x="126847" y="75237"/>
                  </a:lnTo>
                  <a:lnTo>
                    <a:pt x="126571" y="75237"/>
                  </a:lnTo>
                  <a:lnTo>
                    <a:pt x="126295" y="75237"/>
                  </a:lnTo>
                  <a:lnTo>
                    <a:pt x="126295" y="74960"/>
                  </a:lnTo>
                  <a:lnTo>
                    <a:pt x="126019" y="74960"/>
                  </a:lnTo>
                  <a:lnTo>
                    <a:pt x="125742" y="74684"/>
                  </a:lnTo>
                  <a:lnTo>
                    <a:pt x="125466" y="74684"/>
                  </a:lnTo>
                  <a:lnTo>
                    <a:pt x="125190" y="74684"/>
                  </a:lnTo>
                  <a:lnTo>
                    <a:pt x="125190" y="74960"/>
                  </a:lnTo>
                  <a:lnTo>
                    <a:pt x="124913" y="74960"/>
                  </a:lnTo>
                  <a:lnTo>
                    <a:pt x="124637" y="74960"/>
                  </a:lnTo>
                  <a:lnTo>
                    <a:pt x="124637" y="75237"/>
                  </a:lnTo>
                  <a:lnTo>
                    <a:pt x="124361" y="75237"/>
                  </a:lnTo>
                  <a:lnTo>
                    <a:pt x="124085" y="75237"/>
                  </a:lnTo>
                  <a:lnTo>
                    <a:pt x="124085" y="75513"/>
                  </a:lnTo>
                  <a:lnTo>
                    <a:pt x="123808" y="75513"/>
                  </a:lnTo>
                  <a:lnTo>
                    <a:pt x="123532" y="75513"/>
                  </a:lnTo>
                  <a:lnTo>
                    <a:pt x="123256" y="75513"/>
                  </a:lnTo>
                  <a:lnTo>
                    <a:pt x="123256" y="75790"/>
                  </a:lnTo>
                  <a:lnTo>
                    <a:pt x="122980" y="75790"/>
                  </a:lnTo>
                  <a:lnTo>
                    <a:pt x="122980" y="76066"/>
                  </a:lnTo>
                  <a:lnTo>
                    <a:pt x="122703" y="76066"/>
                  </a:lnTo>
                  <a:lnTo>
                    <a:pt x="122703" y="76343"/>
                  </a:lnTo>
                  <a:lnTo>
                    <a:pt x="122703" y="76619"/>
                  </a:lnTo>
                  <a:lnTo>
                    <a:pt x="122427" y="76619"/>
                  </a:lnTo>
                  <a:lnTo>
                    <a:pt x="122427" y="76896"/>
                  </a:lnTo>
                  <a:lnTo>
                    <a:pt x="122427" y="77172"/>
                  </a:lnTo>
                  <a:lnTo>
                    <a:pt x="122427" y="77448"/>
                  </a:lnTo>
                  <a:lnTo>
                    <a:pt x="122427" y="77725"/>
                  </a:lnTo>
                  <a:lnTo>
                    <a:pt x="122703" y="77725"/>
                  </a:lnTo>
                  <a:lnTo>
                    <a:pt x="122703" y="78002"/>
                  </a:lnTo>
                  <a:lnTo>
                    <a:pt x="122980" y="78278"/>
                  </a:lnTo>
                  <a:lnTo>
                    <a:pt x="122980" y="78554"/>
                  </a:lnTo>
                  <a:lnTo>
                    <a:pt x="122703" y="78831"/>
                  </a:lnTo>
                  <a:lnTo>
                    <a:pt x="122427" y="78831"/>
                  </a:lnTo>
                  <a:lnTo>
                    <a:pt x="122427" y="79107"/>
                  </a:lnTo>
                  <a:lnTo>
                    <a:pt x="122151" y="79107"/>
                  </a:lnTo>
                  <a:lnTo>
                    <a:pt x="121875" y="79107"/>
                  </a:lnTo>
                  <a:lnTo>
                    <a:pt x="121875" y="79384"/>
                  </a:lnTo>
                  <a:lnTo>
                    <a:pt x="121598" y="79384"/>
                  </a:lnTo>
                  <a:lnTo>
                    <a:pt x="121322" y="79384"/>
                  </a:lnTo>
                  <a:lnTo>
                    <a:pt x="121046" y="79384"/>
                  </a:lnTo>
                  <a:lnTo>
                    <a:pt x="121046" y="79660"/>
                  </a:lnTo>
                  <a:lnTo>
                    <a:pt x="120769" y="79660"/>
                  </a:lnTo>
                  <a:lnTo>
                    <a:pt x="120769" y="79937"/>
                  </a:lnTo>
                  <a:lnTo>
                    <a:pt x="120493" y="79937"/>
                  </a:lnTo>
                  <a:lnTo>
                    <a:pt x="120493" y="80213"/>
                  </a:lnTo>
                  <a:lnTo>
                    <a:pt x="120217" y="80213"/>
                  </a:lnTo>
                  <a:lnTo>
                    <a:pt x="120217" y="80490"/>
                  </a:lnTo>
                  <a:lnTo>
                    <a:pt x="120217" y="80766"/>
                  </a:lnTo>
                  <a:lnTo>
                    <a:pt x="119941" y="80766"/>
                  </a:lnTo>
                  <a:lnTo>
                    <a:pt x="119941" y="81043"/>
                  </a:lnTo>
                  <a:lnTo>
                    <a:pt x="119941" y="81319"/>
                  </a:lnTo>
                  <a:lnTo>
                    <a:pt x="119664" y="81319"/>
                  </a:lnTo>
                  <a:lnTo>
                    <a:pt x="119664" y="81595"/>
                  </a:lnTo>
                  <a:lnTo>
                    <a:pt x="119664" y="81872"/>
                  </a:lnTo>
                  <a:lnTo>
                    <a:pt x="119388" y="81872"/>
                  </a:lnTo>
                  <a:lnTo>
                    <a:pt x="119388" y="82148"/>
                  </a:lnTo>
                  <a:lnTo>
                    <a:pt x="119388" y="82425"/>
                  </a:lnTo>
                  <a:lnTo>
                    <a:pt x="119112" y="82425"/>
                  </a:lnTo>
                  <a:lnTo>
                    <a:pt x="119112" y="82701"/>
                  </a:lnTo>
                  <a:lnTo>
                    <a:pt x="118836" y="82701"/>
                  </a:lnTo>
                  <a:lnTo>
                    <a:pt x="118836" y="82978"/>
                  </a:lnTo>
                  <a:lnTo>
                    <a:pt x="118559" y="82978"/>
                  </a:lnTo>
                  <a:lnTo>
                    <a:pt x="118559" y="83254"/>
                  </a:lnTo>
                  <a:lnTo>
                    <a:pt x="118559" y="83531"/>
                  </a:lnTo>
                  <a:lnTo>
                    <a:pt x="118283" y="83531"/>
                  </a:lnTo>
                  <a:lnTo>
                    <a:pt x="118283" y="83807"/>
                  </a:lnTo>
                  <a:lnTo>
                    <a:pt x="118283" y="84084"/>
                  </a:lnTo>
                  <a:lnTo>
                    <a:pt x="118007" y="84084"/>
                  </a:lnTo>
                  <a:lnTo>
                    <a:pt x="118007" y="84360"/>
                  </a:lnTo>
                  <a:lnTo>
                    <a:pt x="118283" y="84360"/>
                  </a:lnTo>
                  <a:lnTo>
                    <a:pt x="118283" y="84637"/>
                  </a:lnTo>
                  <a:lnTo>
                    <a:pt x="118559" y="84637"/>
                  </a:lnTo>
                  <a:lnTo>
                    <a:pt x="118559" y="84913"/>
                  </a:lnTo>
                  <a:lnTo>
                    <a:pt x="118836" y="84913"/>
                  </a:lnTo>
                  <a:lnTo>
                    <a:pt x="118836" y="85190"/>
                  </a:lnTo>
                  <a:lnTo>
                    <a:pt x="119112" y="85190"/>
                  </a:lnTo>
                  <a:lnTo>
                    <a:pt x="119388" y="85466"/>
                  </a:lnTo>
                  <a:lnTo>
                    <a:pt x="119388" y="85742"/>
                  </a:lnTo>
                  <a:lnTo>
                    <a:pt x="119664" y="85742"/>
                  </a:lnTo>
                  <a:lnTo>
                    <a:pt x="119664" y="86019"/>
                  </a:lnTo>
                  <a:lnTo>
                    <a:pt x="119388" y="86019"/>
                  </a:lnTo>
                  <a:lnTo>
                    <a:pt x="119664" y="86295"/>
                  </a:lnTo>
                  <a:lnTo>
                    <a:pt x="119664" y="86572"/>
                  </a:lnTo>
                  <a:lnTo>
                    <a:pt x="119664" y="86848"/>
                  </a:lnTo>
                  <a:lnTo>
                    <a:pt x="119664" y="87125"/>
                  </a:lnTo>
                  <a:lnTo>
                    <a:pt x="119388" y="87125"/>
                  </a:lnTo>
                  <a:lnTo>
                    <a:pt x="119388" y="87401"/>
                  </a:lnTo>
                  <a:lnTo>
                    <a:pt x="119112" y="87401"/>
                  </a:lnTo>
                  <a:lnTo>
                    <a:pt x="118836" y="87401"/>
                  </a:lnTo>
                  <a:lnTo>
                    <a:pt x="118836" y="87678"/>
                  </a:lnTo>
                  <a:lnTo>
                    <a:pt x="118559" y="87678"/>
                  </a:lnTo>
                  <a:lnTo>
                    <a:pt x="118283" y="87678"/>
                  </a:lnTo>
                  <a:lnTo>
                    <a:pt x="118007" y="87678"/>
                  </a:lnTo>
                  <a:lnTo>
                    <a:pt x="117731" y="87678"/>
                  </a:lnTo>
                  <a:lnTo>
                    <a:pt x="117454" y="87954"/>
                  </a:lnTo>
                  <a:lnTo>
                    <a:pt x="117178" y="87954"/>
                  </a:lnTo>
                  <a:lnTo>
                    <a:pt x="116902" y="87954"/>
                  </a:lnTo>
                  <a:lnTo>
                    <a:pt x="116902" y="88231"/>
                  </a:lnTo>
                  <a:lnTo>
                    <a:pt x="116626" y="88231"/>
                  </a:lnTo>
                  <a:lnTo>
                    <a:pt x="116626" y="88507"/>
                  </a:lnTo>
                  <a:lnTo>
                    <a:pt x="116349" y="88507"/>
                  </a:lnTo>
                  <a:lnTo>
                    <a:pt x="116349" y="88784"/>
                  </a:lnTo>
                  <a:lnTo>
                    <a:pt x="116073" y="88784"/>
                  </a:lnTo>
                  <a:lnTo>
                    <a:pt x="116073" y="89060"/>
                  </a:lnTo>
                  <a:lnTo>
                    <a:pt x="115797" y="89060"/>
                  </a:lnTo>
                  <a:lnTo>
                    <a:pt x="115797" y="89336"/>
                  </a:lnTo>
                  <a:lnTo>
                    <a:pt x="115520" y="89336"/>
                  </a:lnTo>
                  <a:lnTo>
                    <a:pt x="115520" y="89613"/>
                  </a:lnTo>
                  <a:lnTo>
                    <a:pt x="115244" y="89613"/>
                  </a:lnTo>
                  <a:lnTo>
                    <a:pt x="115244" y="89889"/>
                  </a:lnTo>
                  <a:lnTo>
                    <a:pt x="114968" y="89889"/>
                  </a:lnTo>
                  <a:lnTo>
                    <a:pt x="114692" y="89889"/>
                  </a:lnTo>
                  <a:lnTo>
                    <a:pt x="114415" y="89889"/>
                  </a:lnTo>
                  <a:lnTo>
                    <a:pt x="114415" y="89613"/>
                  </a:lnTo>
                  <a:lnTo>
                    <a:pt x="114139" y="89613"/>
                  </a:lnTo>
                  <a:lnTo>
                    <a:pt x="113863" y="89613"/>
                  </a:lnTo>
                  <a:lnTo>
                    <a:pt x="113863" y="89336"/>
                  </a:lnTo>
                  <a:lnTo>
                    <a:pt x="113587" y="89060"/>
                  </a:lnTo>
                  <a:lnTo>
                    <a:pt x="113310" y="88784"/>
                  </a:lnTo>
                  <a:lnTo>
                    <a:pt x="113034" y="88507"/>
                  </a:lnTo>
                  <a:lnTo>
                    <a:pt x="112758" y="88507"/>
                  </a:lnTo>
                  <a:lnTo>
                    <a:pt x="112482" y="88507"/>
                  </a:lnTo>
                  <a:lnTo>
                    <a:pt x="112205" y="88507"/>
                  </a:lnTo>
                  <a:lnTo>
                    <a:pt x="111929" y="88507"/>
                  </a:lnTo>
                  <a:lnTo>
                    <a:pt x="111653" y="88507"/>
                  </a:lnTo>
                  <a:lnTo>
                    <a:pt x="111376" y="88507"/>
                  </a:lnTo>
                  <a:lnTo>
                    <a:pt x="111100" y="88507"/>
                  </a:lnTo>
                  <a:lnTo>
                    <a:pt x="110824" y="88507"/>
                  </a:lnTo>
                  <a:lnTo>
                    <a:pt x="110548" y="88507"/>
                  </a:lnTo>
                  <a:lnTo>
                    <a:pt x="110271" y="88507"/>
                  </a:lnTo>
                  <a:lnTo>
                    <a:pt x="109995" y="88507"/>
                  </a:lnTo>
                  <a:lnTo>
                    <a:pt x="109995" y="88231"/>
                  </a:lnTo>
                  <a:lnTo>
                    <a:pt x="109719" y="88231"/>
                  </a:lnTo>
                  <a:lnTo>
                    <a:pt x="109719" y="87954"/>
                  </a:lnTo>
                  <a:lnTo>
                    <a:pt x="109443" y="87954"/>
                  </a:lnTo>
                  <a:lnTo>
                    <a:pt x="109443" y="87678"/>
                  </a:lnTo>
                  <a:lnTo>
                    <a:pt x="109166" y="87401"/>
                  </a:lnTo>
                  <a:lnTo>
                    <a:pt x="108890" y="87125"/>
                  </a:lnTo>
                  <a:lnTo>
                    <a:pt x="108890" y="86848"/>
                  </a:lnTo>
                  <a:lnTo>
                    <a:pt x="108614" y="86848"/>
                  </a:lnTo>
                  <a:lnTo>
                    <a:pt x="108338" y="86848"/>
                  </a:lnTo>
                  <a:lnTo>
                    <a:pt x="108338" y="86572"/>
                  </a:lnTo>
                  <a:lnTo>
                    <a:pt x="108061" y="86572"/>
                  </a:lnTo>
                  <a:lnTo>
                    <a:pt x="107785" y="86572"/>
                  </a:lnTo>
                  <a:lnTo>
                    <a:pt x="107509" y="86572"/>
                  </a:lnTo>
                  <a:lnTo>
                    <a:pt x="107232" y="86572"/>
                  </a:lnTo>
                  <a:lnTo>
                    <a:pt x="106956" y="86572"/>
                  </a:lnTo>
                  <a:lnTo>
                    <a:pt x="106680" y="86572"/>
                  </a:lnTo>
                  <a:lnTo>
                    <a:pt x="106404" y="86572"/>
                  </a:lnTo>
                  <a:lnTo>
                    <a:pt x="106127" y="86572"/>
                  </a:lnTo>
                  <a:lnTo>
                    <a:pt x="105851" y="86572"/>
                  </a:lnTo>
                  <a:lnTo>
                    <a:pt x="105575" y="86572"/>
                  </a:lnTo>
                  <a:lnTo>
                    <a:pt x="105575" y="86848"/>
                  </a:lnTo>
                  <a:lnTo>
                    <a:pt x="105299" y="86848"/>
                  </a:lnTo>
                  <a:lnTo>
                    <a:pt x="105023" y="86848"/>
                  </a:lnTo>
                  <a:lnTo>
                    <a:pt x="104746" y="86848"/>
                  </a:lnTo>
                  <a:lnTo>
                    <a:pt x="104746" y="86572"/>
                  </a:lnTo>
                  <a:lnTo>
                    <a:pt x="104470" y="86572"/>
                  </a:lnTo>
                  <a:lnTo>
                    <a:pt x="104194" y="86572"/>
                  </a:lnTo>
                  <a:lnTo>
                    <a:pt x="104470" y="86572"/>
                  </a:lnTo>
                  <a:lnTo>
                    <a:pt x="104470" y="86848"/>
                  </a:lnTo>
                  <a:lnTo>
                    <a:pt x="104470" y="87125"/>
                  </a:lnTo>
                  <a:lnTo>
                    <a:pt x="104470" y="87401"/>
                  </a:lnTo>
                  <a:lnTo>
                    <a:pt x="104470" y="87678"/>
                  </a:lnTo>
                  <a:lnTo>
                    <a:pt x="104746" y="87678"/>
                  </a:lnTo>
                  <a:lnTo>
                    <a:pt x="104746" y="87954"/>
                  </a:lnTo>
                  <a:lnTo>
                    <a:pt x="105023" y="87954"/>
                  </a:lnTo>
                  <a:lnTo>
                    <a:pt x="105023" y="88231"/>
                  </a:lnTo>
                  <a:lnTo>
                    <a:pt x="105023" y="88507"/>
                  </a:lnTo>
                  <a:lnTo>
                    <a:pt x="105299" y="88507"/>
                  </a:lnTo>
                  <a:lnTo>
                    <a:pt x="105299" y="88784"/>
                  </a:lnTo>
                  <a:lnTo>
                    <a:pt x="105299" y="89060"/>
                  </a:lnTo>
                  <a:lnTo>
                    <a:pt x="105575" y="89060"/>
                  </a:lnTo>
                  <a:lnTo>
                    <a:pt x="105575" y="89336"/>
                  </a:lnTo>
                  <a:lnTo>
                    <a:pt x="105575" y="89613"/>
                  </a:lnTo>
                  <a:lnTo>
                    <a:pt x="105575" y="89889"/>
                  </a:lnTo>
                  <a:lnTo>
                    <a:pt x="105851" y="89889"/>
                  </a:lnTo>
                  <a:lnTo>
                    <a:pt x="105851" y="90166"/>
                  </a:lnTo>
                  <a:lnTo>
                    <a:pt x="105851" y="90442"/>
                  </a:lnTo>
                  <a:lnTo>
                    <a:pt x="105851" y="90719"/>
                  </a:lnTo>
                  <a:lnTo>
                    <a:pt x="106127" y="90995"/>
                  </a:lnTo>
                  <a:lnTo>
                    <a:pt x="106127" y="91272"/>
                  </a:lnTo>
                  <a:lnTo>
                    <a:pt x="106127" y="91548"/>
                  </a:lnTo>
                  <a:lnTo>
                    <a:pt x="106127" y="91825"/>
                  </a:lnTo>
                  <a:lnTo>
                    <a:pt x="106127" y="92101"/>
                  </a:lnTo>
                  <a:lnTo>
                    <a:pt x="106127" y="92377"/>
                  </a:lnTo>
                  <a:lnTo>
                    <a:pt x="106127" y="92654"/>
                  </a:lnTo>
                  <a:lnTo>
                    <a:pt x="106404" y="92654"/>
                  </a:lnTo>
                  <a:lnTo>
                    <a:pt x="106404" y="92931"/>
                  </a:lnTo>
                  <a:lnTo>
                    <a:pt x="106404" y="93207"/>
                  </a:lnTo>
                  <a:lnTo>
                    <a:pt x="106680" y="93207"/>
                  </a:lnTo>
                  <a:lnTo>
                    <a:pt x="106680" y="93483"/>
                  </a:lnTo>
                  <a:lnTo>
                    <a:pt x="106680" y="93760"/>
                  </a:lnTo>
                  <a:lnTo>
                    <a:pt x="106956" y="93760"/>
                  </a:lnTo>
                  <a:lnTo>
                    <a:pt x="106956" y="94036"/>
                  </a:lnTo>
                  <a:lnTo>
                    <a:pt x="106956" y="94313"/>
                  </a:lnTo>
                  <a:lnTo>
                    <a:pt x="107232" y="94313"/>
                  </a:lnTo>
                  <a:lnTo>
                    <a:pt x="107232" y="94589"/>
                  </a:lnTo>
                  <a:lnTo>
                    <a:pt x="107232" y="94866"/>
                  </a:lnTo>
                  <a:lnTo>
                    <a:pt x="107509" y="94866"/>
                  </a:lnTo>
                  <a:lnTo>
                    <a:pt x="107509" y="95142"/>
                  </a:lnTo>
                  <a:lnTo>
                    <a:pt x="107785" y="95142"/>
                  </a:lnTo>
                  <a:lnTo>
                    <a:pt x="107785" y="95419"/>
                  </a:lnTo>
                  <a:lnTo>
                    <a:pt x="108061" y="95419"/>
                  </a:lnTo>
                  <a:lnTo>
                    <a:pt x="108061" y="95695"/>
                  </a:lnTo>
                  <a:lnTo>
                    <a:pt x="108338" y="95695"/>
                  </a:lnTo>
                  <a:lnTo>
                    <a:pt x="108614" y="95695"/>
                  </a:lnTo>
                  <a:lnTo>
                    <a:pt x="108614" y="95972"/>
                  </a:lnTo>
                  <a:lnTo>
                    <a:pt x="108890" y="95972"/>
                  </a:lnTo>
                  <a:lnTo>
                    <a:pt x="109166" y="95972"/>
                  </a:lnTo>
                  <a:lnTo>
                    <a:pt x="109166" y="96248"/>
                  </a:lnTo>
                  <a:lnTo>
                    <a:pt x="109443" y="96248"/>
                  </a:lnTo>
                  <a:lnTo>
                    <a:pt x="109719" y="96248"/>
                  </a:lnTo>
                  <a:lnTo>
                    <a:pt x="109995" y="96524"/>
                  </a:lnTo>
                  <a:lnTo>
                    <a:pt x="109719" y="96524"/>
                  </a:lnTo>
                  <a:lnTo>
                    <a:pt x="109719" y="96801"/>
                  </a:lnTo>
                  <a:lnTo>
                    <a:pt x="109443" y="96801"/>
                  </a:lnTo>
                  <a:lnTo>
                    <a:pt x="109443" y="97078"/>
                  </a:lnTo>
                  <a:lnTo>
                    <a:pt x="109166" y="97078"/>
                  </a:lnTo>
                  <a:lnTo>
                    <a:pt x="109166" y="97354"/>
                  </a:lnTo>
                  <a:lnTo>
                    <a:pt x="109166" y="97630"/>
                  </a:lnTo>
                  <a:lnTo>
                    <a:pt x="109166" y="97907"/>
                  </a:lnTo>
                  <a:lnTo>
                    <a:pt x="109166" y="98183"/>
                  </a:lnTo>
                  <a:lnTo>
                    <a:pt x="109166" y="98460"/>
                  </a:lnTo>
                  <a:lnTo>
                    <a:pt x="109443" y="98460"/>
                  </a:lnTo>
                  <a:lnTo>
                    <a:pt x="109719" y="98460"/>
                  </a:lnTo>
                  <a:lnTo>
                    <a:pt x="109995" y="98460"/>
                  </a:lnTo>
                  <a:lnTo>
                    <a:pt x="109995" y="98736"/>
                  </a:lnTo>
                  <a:lnTo>
                    <a:pt x="110271" y="98736"/>
                  </a:lnTo>
                  <a:lnTo>
                    <a:pt x="110271" y="99013"/>
                  </a:lnTo>
                  <a:lnTo>
                    <a:pt x="110271" y="99289"/>
                  </a:lnTo>
                  <a:lnTo>
                    <a:pt x="110271" y="99565"/>
                  </a:lnTo>
                  <a:lnTo>
                    <a:pt x="109995" y="99842"/>
                  </a:lnTo>
                  <a:lnTo>
                    <a:pt x="109995" y="100119"/>
                  </a:lnTo>
                  <a:lnTo>
                    <a:pt x="109719" y="100119"/>
                  </a:lnTo>
                  <a:lnTo>
                    <a:pt x="109719" y="100395"/>
                  </a:lnTo>
                  <a:lnTo>
                    <a:pt x="109719" y="100119"/>
                  </a:lnTo>
                  <a:lnTo>
                    <a:pt x="109443" y="100119"/>
                  </a:lnTo>
                  <a:lnTo>
                    <a:pt x="109166" y="100119"/>
                  </a:lnTo>
                  <a:lnTo>
                    <a:pt x="108890" y="99842"/>
                  </a:lnTo>
                  <a:lnTo>
                    <a:pt x="108890" y="99565"/>
                  </a:lnTo>
                  <a:lnTo>
                    <a:pt x="108614" y="99565"/>
                  </a:lnTo>
                  <a:lnTo>
                    <a:pt x="108614" y="99289"/>
                  </a:lnTo>
                  <a:lnTo>
                    <a:pt x="108338" y="99013"/>
                  </a:lnTo>
                  <a:lnTo>
                    <a:pt x="108338" y="98736"/>
                  </a:lnTo>
                  <a:lnTo>
                    <a:pt x="108061" y="98736"/>
                  </a:lnTo>
                  <a:lnTo>
                    <a:pt x="108061" y="98460"/>
                  </a:lnTo>
                  <a:lnTo>
                    <a:pt x="108061" y="98183"/>
                  </a:lnTo>
                  <a:lnTo>
                    <a:pt x="107785" y="98183"/>
                  </a:lnTo>
                  <a:lnTo>
                    <a:pt x="107785" y="97907"/>
                  </a:lnTo>
                  <a:lnTo>
                    <a:pt x="107509" y="97907"/>
                  </a:lnTo>
                  <a:lnTo>
                    <a:pt x="107509" y="98183"/>
                  </a:lnTo>
                  <a:lnTo>
                    <a:pt x="107232" y="98183"/>
                  </a:lnTo>
                  <a:lnTo>
                    <a:pt x="107232" y="98460"/>
                  </a:lnTo>
                  <a:lnTo>
                    <a:pt x="107509" y="98736"/>
                  </a:lnTo>
                  <a:lnTo>
                    <a:pt x="107509" y="99013"/>
                  </a:lnTo>
                  <a:lnTo>
                    <a:pt x="107509" y="99289"/>
                  </a:lnTo>
                  <a:lnTo>
                    <a:pt x="107509" y="99565"/>
                  </a:lnTo>
                  <a:lnTo>
                    <a:pt x="107509" y="99842"/>
                  </a:lnTo>
                  <a:lnTo>
                    <a:pt x="107232" y="99842"/>
                  </a:lnTo>
                  <a:lnTo>
                    <a:pt x="107232" y="100119"/>
                  </a:lnTo>
                  <a:lnTo>
                    <a:pt x="106956" y="100119"/>
                  </a:lnTo>
                  <a:lnTo>
                    <a:pt x="106680" y="100119"/>
                  </a:lnTo>
                  <a:lnTo>
                    <a:pt x="106680" y="99842"/>
                  </a:lnTo>
                  <a:lnTo>
                    <a:pt x="106680" y="99565"/>
                  </a:lnTo>
                  <a:lnTo>
                    <a:pt x="106680" y="99289"/>
                  </a:lnTo>
                  <a:lnTo>
                    <a:pt x="106404" y="99289"/>
                  </a:lnTo>
                  <a:lnTo>
                    <a:pt x="106404" y="99013"/>
                  </a:lnTo>
                  <a:lnTo>
                    <a:pt x="106404" y="98736"/>
                  </a:lnTo>
                  <a:lnTo>
                    <a:pt x="106404" y="98460"/>
                  </a:lnTo>
                  <a:lnTo>
                    <a:pt x="106127" y="98460"/>
                  </a:lnTo>
                  <a:lnTo>
                    <a:pt x="106127" y="98183"/>
                  </a:lnTo>
                  <a:lnTo>
                    <a:pt x="106127" y="97907"/>
                  </a:lnTo>
                  <a:lnTo>
                    <a:pt x="106127" y="97630"/>
                  </a:lnTo>
                  <a:lnTo>
                    <a:pt x="105851" y="97630"/>
                  </a:lnTo>
                  <a:lnTo>
                    <a:pt x="105851" y="97354"/>
                  </a:lnTo>
                  <a:lnTo>
                    <a:pt x="105575" y="97354"/>
                  </a:lnTo>
                  <a:lnTo>
                    <a:pt x="105575" y="97630"/>
                  </a:lnTo>
                  <a:lnTo>
                    <a:pt x="105575" y="97907"/>
                  </a:lnTo>
                  <a:lnTo>
                    <a:pt x="105299" y="97907"/>
                  </a:lnTo>
                  <a:lnTo>
                    <a:pt x="105299" y="98183"/>
                  </a:lnTo>
                  <a:lnTo>
                    <a:pt x="105023" y="98183"/>
                  </a:lnTo>
                  <a:lnTo>
                    <a:pt x="104746" y="98183"/>
                  </a:lnTo>
                  <a:lnTo>
                    <a:pt x="104470" y="98183"/>
                  </a:lnTo>
                  <a:lnTo>
                    <a:pt x="104194" y="98183"/>
                  </a:lnTo>
                  <a:lnTo>
                    <a:pt x="103917" y="98183"/>
                  </a:lnTo>
                  <a:lnTo>
                    <a:pt x="103917" y="98460"/>
                  </a:lnTo>
                  <a:lnTo>
                    <a:pt x="103917" y="98736"/>
                  </a:lnTo>
                  <a:lnTo>
                    <a:pt x="103917" y="99013"/>
                  </a:lnTo>
                  <a:lnTo>
                    <a:pt x="103641" y="99013"/>
                  </a:lnTo>
                  <a:lnTo>
                    <a:pt x="103641" y="99289"/>
                  </a:lnTo>
                  <a:lnTo>
                    <a:pt x="103641" y="99565"/>
                  </a:lnTo>
                  <a:lnTo>
                    <a:pt x="103641" y="99842"/>
                  </a:lnTo>
                  <a:lnTo>
                    <a:pt x="103641" y="100119"/>
                  </a:lnTo>
                  <a:lnTo>
                    <a:pt x="103641" y="100395"/>
                  </a:lnTo>
                  <a:lnTo>
                    <a:pt x="103365" y="100395"/>
                  </a:lnTo>
                  <a:lnTo>
                    <a:pt x="103365" y="100671"/>
                  </a:lnTo>
                  <a:lnTo>
                    <a:pt x="103365" y="100948"/>
                  </a:lnTo>
                  <a:lnTo>
                    <a:pt x="103365" y="101225"/>
                  </a:lnTo>
                  <a:lnTo>
                    <a:pt x="103365" y="101501"/>
                  </a:lnTo>
                  <a:lnTo>
                    <a:pt x="103365" y="101777"/>
                  </a:lnTo>
                  <a:lnTo>
                    <a:pt x="103641" y="101777"/>
                  </a:lnTo>
                  <a:lnTo>
                    <a:pt x="103641" y="102054"/>
                  </a:lnTo>
                  <a:lnTo>
                    <a:pt x="103917" y="102054"/>
                  </a:lnTo>
                  <a:lnTo>
                    <a:pt x="103917" y="102330"/>
                  </a:lnTo>
                  <a:lnTo>
                    <a:pt x="103917" y="102607"/>
                  </a:lnTo>
                  <a:lnTo>
                    <a:pt x="103917" y="102883"/>
                  </a:lnTo>
                  <a:lnTo>
                    <a:pt x="103917" y="103160"/>
                  </a:lnTo>
                  <a:lnTo>
                    <a:pt x="103641" y="103160"/>
                  </a:lnTo>
                  <a:lnTo>
                    <a:pt x="103641" y="103436"/>
                  </a:lnTo>
                  <a:lnTo>
                    <a:pt x="103365" y="103436"/>
                  </a:lnTo>
                  <a:lnTo>
                    <a:pt x="103088" y="103436"/>
                  </a:lnTo>
                  <a:lnTo>
                    <a:pt x="102812" y="103436"/>
                  </a:lnTo>
                  <a:lnTo>
                    <a:pt x="102812" y="103160"/>
                  </a:lnTo>
                  <a:lnTo>
                    <a:pt x="102536" y="103160"/>
                  </a:lnTo>
                  <a:lnTo>
                    <a:pt x="102260" y="103160"/>
                  </a:lnTo>
                  <a:lnTo>
                    <a:pt x="102260" y="102883"/>
                  </a:lnTo>
                  <a:lnTo>
                    <a:pt x="101983" y="102883"/>
                  </a:lnTo>
                  <a:lnTo>
                    <a:pt x="101707" y="102883"/>
                  </a:lnTo>
                  <a:lnTo>
                    <a:pt x="101707" y="102607"/>
                  </a:lnTo>
                  <a:lnTo>
                    <a:pt x="101431" y="102607"/>
                  </a:lnTo>
                  <a:lnTo>
                    <a:pt x="101431" y="102330"/>
                  </a:lnTo>
                  <a:lnTo>
                    <a:pt x="101155" y="102330"/>
                  </a:lnTo>
                  <a:lnTo>
                    <a:pt x="101155" y="102054"/>
                  </a:lnTo>
                  <a:lnTo>
                    <a:pt x="100879" y="102054"/>
                  </a:lnTo>
                  <a:lnTo>
                    <a:pt x="100879" y="101777"/>
                  </a:lnTo>
                  <a:lnTo>
                    <a:pt x="100879" y="101501"/>
                  </a:lnTo>
                  <a:lnTo>
                    <a:pt x="100602" y="101501"/>
                  </a:lnTo>
                  <a:lnTo>
                    <a:pt x="100326" y="101501"/>
                  </a:lnTo>
                  <a:lnTo>
                    <a:pt x="100050" y="101501"/>
                  </a:lnTo>
                  <a:lnTo>
                    <a:pt x="99773" y="101501"/>
                  </a:lnTo>
                  <a:lnTo>
                    <a:pt x="99497" y="101501"/>
                  </a:lnTo>
                  <a:lnTo>
                    <a:pt x="99221" y="101501"/>
                  </a:lnTo>
                  <a:lnTo>
                    <a:pt x="98944" y="101501"/>
                  </a:lnTo>
                  <a:lnTo>
                    <a:pt x="98944" y="101225"/>
                  </a:lnTo>
                  <a:lnTo>
                    <a:pt x="98668" y="101225"/>
                  </a:lnTo>
                  <a:lnTo>
                    <a:pt x="98668" y="100948"/>
                  </a:lnTo>
                  <a:lnTo>
                    <a:pt x="98668" y="100671"/>
                  </a:lnTo>
                  <a:lnTo>
                    <a:pt x="98392" y="100671"/>
                  </a:lnTo>
                  <a:lnTo>
                    <a:pt x="98392" y="100395"/>
                  </a:lnTo>
                  <a:lnTo>
                    <a:pt x="98392" y="100119"/>
                  </a:lnTo>
                  <a:lnTo>
                    <a:pt x="98116" y="100119"/>
                  </a:lnTo>
                  <a:lnTo>
                    <a:pt x="98116" y="99842"/>
                  </a:lnTo>
                  <a:lnTo>
                    <a:pt x="98116" y="99565"/>
                  </a:lnTo>
                  <a:lnTo>
                    <a:pt x="97839" y="99565"/>
                  </a:lnTo>
                  <a:lnTo>
                    <a:pt x="97563" y="99289"/>
                  </a:lnTo>
                  <a:lnTo>
                    <a:pt x="97287" y="99289"/>
                  </a:lnTo>
                  <a:lnTo>
                    <a:pt x="97287" y="99013"/>
                  </a:lnTo>
                  <a:lnTo>
                    <a:pt x="97011" y="99013"/>
                  </a:lnTo>
                  <a:lnTo>
                    <a:pt x="97011" y="98736"/>
                  </a:lnTo>
                  <a:lnTo>
                    <a:pt x="96735" y="98736"/>
                  </a:lnTo>
                  <a:lnTo>
                    <a:pt x="96458" y="98736"/>
                  </a:lnTo>
                  <a:lnTo>
                    <a:pt x="96458" y="98460"/>
                  </a:lnTo>
                  <a:lnTo>
                    <a:pt x="96458" y="98736"/>
                  </a:lnTo>
                  <a:lnTo>
                    <a:pt x="96182" y="98736"/>
                  </a:lnTo>
                  <a:lnTo>
                    <a:pt x="95906" y="98736"/>
                  </a:lnTo>
                  <a:lnTo>
                    <a:pt x="95906" y="99013"/>
                  </a:lnTo>
                  <a:lnTo>
                    <a:pt x="95906" y="99289"/>
                  </a:lnTo>
                  <a:lnTo>
                    <a:pt x="95629" y="99289"/>
                  </a:lnTo>
                  <a:lnTo>
                    <a:pt x="95353" y="99565"/>
                  </a:lnTo>
                  <a:lnTo>
                    <a:pt x="95077" y="99565"/>
                  </a:lnTo>
                  <a:lnTo>
                    <a:pt x="95077" y="99842"/>
                  </a:lnTo>
                  <a:lnTo>
                    <a:pt x="94800" y="99842"/>
                  </a:lnTo>
                  <a:lnTo>
                    <a:pt x="94524" y="99842"/>
                  </a:lnTo>
                  <a:lnTo>
                    <a:pt x="94248" y="99842"/>
                  </a:lnTo>
                  <a:lnTo>
                    <a:pt x="93972" y="99842"/>
                  </a:lnTo>
                  <a:lnTo>
                    <a:pt x="93695" y="99842"/>
                  </a:lnTo>
                  <a:lnTo>
                    <a:pt x="93419" y="99842"/>
                  </a:lnTo>
                  <a:lnTo>
                    <a:pt x="93143" y="99842"/>
                  </a:lnTo>
                  <a:lnTo>
                    <a:pt x="92867" y="99842"/>
                  </a:lnTo>
                  <a:lnTo>
                    <a:pt x="92591" y="99565"/>
                  </a:lnTo>
                  <a:lnTo>
                    <a:pt x="92314" y="99565"/>
                  </a:lnTo>
                  <a:lnTo>
                    <a:pt x="92038" y="99565"/>
                  </a:lnTo>
                  <a:lnTo>
                    <a:pt x="92038" y="99842"/>
                  </a:lnTo>
                  <a:lnTo>
                    <a:pt x="91762" y="99842"/>
                  </a:lnTo>
                  <a:lnTo>
                    <a:pt x="91762" y="100119"/>
                  </a:lnTo>
                  <a:lnTo>
                    <a:pt x="91762" y="99842"/>
                  </a:lnTo>
                  <a:lnTo>
                    <a:pt x="91485" y="99842"/>
                  </a:lnTo>
                  <a:lnTo>
                    <a:pt x="91485" y="99565"/>
                  </a:lnTo>
                  <a:lnTo>
                    <a:pt x="91209" y="99289"/>
                  </a:lnTo>
                  <a:lnTo>
                    <a:pt x="91209" y="99013"/>
                  </a:lnTo>
                  <a:lnTo>
                    <a:pt x="90933" y="98736"/>
                  </a:lnTo>
                  <a:lnTo>
                    <a:pt x="90933" y="98460"/>
                  </a:lnTo>
                  <a:lnTo>
                    <a:pt x="90657" y="98460"/>
                  </a:lnTo>
                  <a:lnTo>
                    <a:pt x="90380" y="98183"/>
                  </a:lnTo>
                  <a:lnTo>
                    <a:pt x="90104" y="98183"/>
                  </a:lnTo>
                  <a:lnTo>
                    <a:pt x="90104" y="97907"/>
                  </a:lnTo>
                  <a:lnTo>
                    <a:pt x="89828" y="97907"/>
                  </a:lnTo>
                  <a:lnTo>
                    <a:pt x="89828" y="97630"/>
                  </a:lnTo>
                  <a:lnTo>
                    <a:pt x="89551" y="97630"/>
                  </a:lnTo>
                  <a:lnTo>
                    <a:pt x="89551" y="97354"/>
                  </a:lnTo>
                  <a:lnTo>
                    <a:pt x="89275" y="97354"/>
                  </a:lnTo>
                  <a:lnTo>
                    <a:pt x="88999" y="97354"/>
                  </a:lnTo>
                  <a:lnTo>
                    <a:pt x="88999" y="97078"/>
                  </a:lnTo>
                  <a:lnTo>
                    <a:pt x="88723" y="97078"/>
                  </a:lnTo>
                  <a:lnTo>
                    <a:pt x="88723" y="96801"/>
                  </a:lnTo>
                  <a:lnTo>
                    <a:pt x="88447" y="96801"/>
                  </a:lnTo>
                  <a:lnTo>
                    <a:pt x="88170" y="96524"/>
                  </a:lnTo>
                  <a:lnTo>
                    <a:pt x="87894" y="96524"/>
                  </a:lnTo>
                  <a:lnTo>
                    <a:pt x="87894" y="96248"/>
                  </a:lnTo>
                  <a:lnTo>
                    <a:pt x="87618" y="96248"/>
                  </a:lnTo>
                  <a:lnTo>
                    <a:pt x="87618" y="95972"/>
                  </a:lnTo>
                  <a:lnTo>
                    <a:pt x="87341" y="95972"/>
                  </a:lnTo>
                  <a:lnTo>
                    <a:pt x="87065" y="95695"/>
                  </a:lnTo>
                  <a:lnTo>
                    <a:pt x="86789" y="95695"/>
                  </a:lnTo>
                  <a:lnTo>
                    <a:pt x="86789" y="95419"/>
                  </a:lnTo>
                  <a:lnTo>
                    <a:pt x="86513" y="95419"/>
                  </a:lnTo>
                  <a:lnTo>
                    <a:pt x="86236" y="95419"/>
                  </a:lnTo>
                  <a:lnTo>
                    <a:pt x="85960" y="95419"/>
                  </a:lnTo>
                  <a:lnTo>
                    <a:pt x="85684" y="95419"/>
                  </a:lnTo>
                  <a:lnTo>
                    <a:pt x="85407" y="95419"/>
                  </a:lnTo>
                  <a:lnTo>
                    <a:pt x="85407" y="95695"/>
                  </a:lnTo>
                  <a:lnTo>
                    <a:pt x="85131" y="95695"/>
                  </a:lnTo>
                  <a:lnTo>
                    <a:pt x="85131" y="95972"/>
                  </a:lnTo>
                  <a:lnTo>
                    <a:pt x="84855" y="95972"/>
                  </a:lnTo>
                  <a:lnTo>
                    <a:pt x="84855" y="96248"/>
                  </a:lnTo>
                  <a:lnTo>
                    <a:pt x="84855" y="96524"/>
                  </a:lnTo>
                  <a:lnTo>
                    <a:pt x="84579" y="96524"/>
                  </a:lnTo>
                  <a:lnTo>
                    <a:pt x="84579" y="96801"/>
                  </a:lnTo>
                  <a:lnTo>
                    <a:pt x="84303" y="96801"/>
                  </a:lnTo>
                  <a:lnTo>
                    <a:pt x="84303" y="96524"/>
                  </a:lnTo>
                  <a:lnTo>
                    <a:pt x="84026" y="96524"/>
                  </a:lnTo>
                  <a:lnTo>
                    <a:pt x="83750" y="96524"/>
                  </a:lnTo>
                  <a:lnTo>
                    <a:pt x="83750" y="96248"/>
                  </a:lnTo>
                  <a:lnTo>
                    <a:pt x="83474" y="96248"/>
                  </a:lnTo>
                  <a:lnTo>
                    <a:pt x="83198" y="96248"/>
                  </a:lnTo>
                  <a:lnTo>
                    <a:pt x="83198" y="95972"/>
                  </a:lnTo>
                  <a:lnTo>
                    <a:pt x="82921" y="95972"/>
                  </a:lnTo>
                  <a:lnTo>
                    <a:pt x="82921" y="95695"/>
                  </a:lnTo>
                  <a:lnTo>
                    <a:pt x="82645" y="95419"/>
                  </a:lnTo>
                  <a:lnTo>
                    <a:pt x="82645" y="95142"/>
                  </a:lnTo>
                  <a:lnTo>
                    <a:pt x="82369" y="95142"/>
                  </a:lnTo>
                  <a:lnTo>
                    <a:pt x="82369" y="94866"/>
                  </a:lnTo>
                  <a:lnTo>
                    <a:pt x="82092" y="94866"/>
                  </a:lnTo>
                  <a:lnTo>
                    <a:pt x="82092" y="94589"/>
                  </a:lnTo>
                  <a:lnTo>
                    <a:pt x="81816" y="94589"/>
                  </a:lnTo>
                  <a:lnTo>
                    <a:pt x="81540" y="94589"/>
                  </a:lnTo>
                  <a:lnTo>
                    <a:pt x="81540" y="94313"/>
                  </a:lnTo>
                  <a:lnTo>
                    <a:pt x="81263" y="94313"/>
                  </a:lnTo>
                  <a:lnTo>
                    <a:pt x="80987" y="94313"/>
                  </a:lnTo>
                  <a:lnTo>
                    <a:pt x="80711" y="94313"/>
                  </a:lnTo>
                  <a:lnTo>
                    <a:pt x="80435" y="94313"/>
                  </a:lnTo>
                  <a:lnTo>
                    <a:pt x="80435" y="94036"/>
                  </a:lnTo>
                  <a:lnTo>
                    <a:pt x="80159" y="94036"/>
                  </a:lnTo>
                  <a:lnTo>
                    <a:pt x="79882" y="94036"/>
                  </a:lnTo>
                  <a:lnTo>
                    <a:pt x="79882" y="94313"/>
                  </a:lnTo>
                  <a:lnTo>
                    <a:pt x="79606" y="94036"/>
                  </a:lnTo>
                  <a:lnTo>
                    <a:pt x="79330" y="94036"/>
                  </a:lnTo>
                  <a:lnTo>
                    <a:pt x="79054" y="93760"/>
                  </a:lnTo>
                  <a:lnTo>
                    <a:pt x="78777" y="93483"/>
                  </a:lnTo>
                  <a:lnTo>
                    <a:pt x="78777" y="93207"/>
                  </a:lnTo>
                  <a:lnTo>
                    <a:pt x="78501" y="93207"/>
                  </a:lnTo>
                  <a:lnTo>
                    <a:pt x="78501" y="92931"/>
                  </a:lnTo>
                  <a:lnTo>
                    <a:pt x="78225" y="93207"/>
                  </a:lnTo>
                  <a:lnTo>
                    <a:pt x="78225" y="93483"/>
                  </a:lnTo>
                  <a:lnTo>
                    <a:pt x="77948" y="93483"/>
                  </a:lnTo>
                  <a:lnTo>
                    <a:pt x="77672" y="93483"/>
                  </a:lnTo>
                  <a:lnTo>
                    <a:pt x="77672" y="93760"/>
                  </a:lnTo>
                  <a:lnTo>
                    <a:pt x="77396" y="93760"/>
                  </a:lnTo>
                  <a:lnTo>
                    <a:pt x="77396" y="94036"/>
                  </a:lnTo>
                  <a:lnTo>
                    <a:pt x="77119" y="94036"/>
                  </a:lnTo>
                  <a:lnTo>
                    <a:pt x="76843" y="94036"/>
                  </a:lnTo>
                  <a:lnTo>
                    <a:pt x="76843" y="94313"/>
                  </a:lnTo>
                  <a:lnTo>
                    <a:pt x="76567" y="94313"/>
                  </a:lnTo>
                  <a:lnTo>
                    <a:pt x="76567" y="94589"/>
                  </a:lnTo>
                  <a:lnTo>
                    <a:pt x="76291" y="94589"/>
                  </a:lnTo>
                  <a:lnTo>
                    <a:pt x="76015" y="94866"/>
                  </a:lnTo>
                  <a:lnTo>
                    <a:pt x="75738" y="95142"/>
                  </a:lnTo>
                  <a:lnTo>
                    <a:pt x="75738" y="95419"/>
                  </a:lnTo>
                  <a:lnTo>
                    <a:pt x="75462" y="95419"/>
                  </a:lnTo>
                  <a:lnTo>
                    <a:pt x="75462" y="95695"/>
                  </a:lnTo>
                  <a:lnTo>
                    <a:pt x="75186" y="95695"/>
                  </a:lnTo>
                  <a:lnTo>
                    <a:pt x="75186" y="95972"/>
                  </a:lnTo>
                  <a:lnTo>
                    <a:pt x="74910" y="95972"/>
                  </a:lnTo>
                  <a:lnTo>
                    <a:pt x="74910" y="96248"/>
                  </a:lnTo>
                  <a:lnTo>
                    <a:pt x="74633" y="96248"/>
                  </a:lnTo>
                  <a:lnTo>
                    <a:pt x="74633" y="96524"/>
                  </a:lnTo>
                  <a:lnTo>
                    <a:pt x="74357" y="96524"/>
                  </a:lnTo>
                  <a:lnTo>
                    <a:pt x="74357" y="96801"/>
                  </a:lnTo>
                  <a:lnTo>
                    <a:pt x="74357" y="97078"/>
                  </a:lnTo>
                  <a:lnTo>
                    <a:pt x="74081" y="97078"/>
                  </a:lnTo>
                  <a:lnTo>
                    <a:pt x="74081" y="97354"/>
                  </a:lnTo>
                  <a:lnTo>
                    <a:pt x="73804" y="97630"/>
                  </a:lnTo>
                  <a:lnTo>
                    <a:pt x="73804" y="97907"/>
                  </a:lnTo>
                  <a:lnTo>
                    <a:pt x="73528" y="97907"/>
                  </a:lnTo>
                  <a:lnTo>
                    <a:pt x="73528" y="98183"/>
                  </a:lnTo>
                  <a:lnTo>
                    <a:pt x="73528" y="98460"/>
                  </a:lnTo>
                  <a:lnTo>
                    <a:pt x="73252" y="98460"/>
                  </a:lnTo>
                  <a:lnTo>
                    <a:pt x="73252" y="98736"/>
                  </a:lnTo>
                  <a:lnTo>
                    <a:pt x="73252" y="99013"/>
                  </a:lnTo>
                  <a:lnTo>
                    <a:pt x="72975" y="99013"/>
                  </a:lnTo>
                  <a:lnTo>
                    <a:pt x="72975" y="99289"/>
                  </a:lnTo>
                  <a:lnTo>
                    <a:pt x="72975" y="99565"/>
                  </a:lnTo>
                  <a:lnTo>
                    <a:pt x="72699" y="99565"/>
                  </a:lnTo>
                  <a:lnTo>
                    <a:pt x="72699" y="99842"/>
                  </a:lnTo>
                  <a:lnTo>
                    <a:pt x="72699" y="100119"/>
                  </a:lnTo>
                  <a:lnTo>
                    <a:pt x="72699" y="100395"/>
                  </a:lnTo>
                  <a:lnTo>
                    <a:pt x="72423" y="100395"/>
                  </a:lnTo>
                  <a:lnTo>
                    <a:pt x="72423" y="100671"/>
                  </a:lnTo>
                  <a:lnTo>
                    <a:pt x="72147" y="100671"/>
                  </a:lnTo>
                  <a:lnTo>
                    <a:pt x="72147" y="100948"/>
                  </a:lnTo>
                  <a:lnTo>
                    <a:pt x="71871" y="100948"/>
                  </a:lnTo>
                  <a:lnTo>
                    <a:pt x="71871" y="101225"/>
                  </a:lnTo>
                  <a:lnTo>
                    <a:pt x="71594" y="101225"/>
                  </a:lnTo>
                  <a:lnTo>
                    <a:pt x="71318" y="101225"/>
                  </a:lnTo>
                  <a:lnTo>
                    <a:pt x="71318" y="101501"/>
                  </a:lnTo>
                  <a:lnTo>
                    <a:pt x="71042" y="101501"/>
                  </a:lnTo>
                  <a:lnTo>
                    <a:pt x="70766" y="101225"/>
                  </a:lnTo>
                  <a:lnTo>
                    <a:pt x="70766" y="100948"/>
                  </a:lnTo>
                  <a:lnTo>
                    <a:pt x="70489" y="100948"/>
                  </a:lnTo>
                  <a:lnTo>
                    <a:pt x="70213" y="100948"/>
                  </a:lnTo>
                  <a:lnTo>
                    <a:pt x="70213" y="100671"/>
                  </a:lnTo>
                  <a:lnTo>
                    <a:pt x="69937" y="100671"/>
                  </a:lnTo>
                  <a:lnTo>
                    <a:pt x="69660" y="100671"/>
                  </a:lnTo>
                  <a:lnTo>
                    <a:pt x="69660" y="100395"/>
                  </a:lnTo>
                  <a:lnTo>
                    <a:pt x="69384" y="100395"/>
                  </a:lnTo>
                  <a:lnTo>
                    <a:pt x="69384" y="100119"/>
                  </a:lnTo>
                  <a:lnTo>
                    <a:pt x="69108" y="99842"/>
                  </a:lnTo>
                  <a:lnTo>
                    <a:pt x="69108" y="99565"/>
                  </a:lnTo>
                  <a:lnTo>
                    <a:pt x="68832" y="99565"/>
                  </a:lnTo>
                  <a:lnTo>
                    <a:pt x="68832" y="99289"/>
                  </a:lnTo>
                  <a:lnTo>
                    <a:pt x="68555" y="99289"/>
                  </a:lnTo>
                  <a:lnTo>
                    <a:pt x="68555" y="99013"/>
                  </a:lnTo>
                  <a:lnTo>
                    <a:pt x="68279" y="98736"/>
                  </a:lnTo>
                  <a:lnTo>
                    <a:pt x="68279" y="98460"/>
                  </a:lnTo>
                  <a:lnTo>
                    <a:pt x="68279" y="98183"/>
                  </a:lnTo>
                  <a:lnTo>
                    <a:pt x="68003" y="97907"/>
                  </a:lnTo>
                  <a:lnTo>
                    <a:pt x="68003" y="97630"/>
                  </a:lnTo>
                  <a:lnTo>
                    <a:pt x="67727" y="97630"/>
                  </a:lnTo>
                  <a:lnTo>
                    <a:pt x="67727" y="97354"/>
                  </a:lnTo>
                  <a:lnTo>
                    <a:pt x="67450" y="97354"/>
                  </a:lnTo>
                  <a:lnTo>
                    <a:pt x="67450" y="97078"/>
                  </a:lnTo>
                  <a:lnTo>
                    <a:pt x="67174" y="97078"/>
                  </a:lnTo>
                  <a:lnTo>
                    <a:pt x="67174" y="96801"/>
                  </a:lnTo>
                  <a:lnTo>
                    <a:pt x="66898" y="96801"/>
                  </a:lnTo>
                  <a:lnTo>
                    <a:pt x="66898" y="96524"/>
                  </a:lnTo>
                  <a:lnTo>
                    <a:pt x="66622" y="96524"/>
                  </a:lnTo>
                  <a:lnTo>
                    <a:pt x="66345" y="96524"/>
                  </a:lnTo>
                  <a:lnTo>
                    <a:pt x="66345" y="96248"/>
                  </a:lnTo>
                  <a:lnTo>
                    <a:pt x="66069" y="96248"/>
                  </a:lnTo>
                  <a:lnTo>
                    <a:pt x="65793" y="96248"/>
                  </a:lnTo>
                  <a:lnTo>
                    <a:pt x="65516" y="96248"/>
                  </a:lnTo>
                  <a:lnTo>
                    <a:pt x="65240" y="96248"/>
                  </a:lnTo>
                  <a:lnTo>
                    <a:pt x="64964" y="96248"/>
                  </a:lnTo>
                  <a:lnTo>
                    <a:pt x="64964" y="95972"/>
                  </a:lnTo>
                  <a:lnTo>
                    <a:pt x="64688" y="95972"/>
                  </a:lnTo>
                  <a:lnTo>
                    <a:pt x="64411" y="95972"/>
                  </a:lnTo>
                  <a:lnTo>
                    <a:pt x="64411" y="95695"/>
                  </a:lnTo>
                  <a:lnTo>
                    <a:pt x="64135" y="95695"/>
                  </a:lnTo>
                  <a:lnTo>
                    <a:pt x="64135" y="95419"/>
                  </a:lnTo>
                  <a:lnTo>
                    <a:pt x="63859" y="95419"/>
                  </a:lnTo>
                  <a:lnTo>
                    <a:pt x="63583" y="95419"/>
                  </a:lnTo>
                  <a:lnTo>
                    <a:pt x="63306" y="95419"/>
                  </a:lnTo>
                  <a:lnTo>
                    <a:pt x="63030" y="95419"/>
                  </a:lnTo>
                  <a:lnTo>
                    <a:pt x="63030" y="95142"/>
                  </a:lnTo>
                  <a:lnTo>
                    <a:pt x="62754" y="95142"/>
                  </a:lnTo>
                  <a:lnTo>
                    <a:pt x="62478" y="95142"/>
                  </a:lnTo>
                  <a:lnTo>
                    <a:pt x="62201" y="95142"/>
                  </a:lnTo>
                  <a:lnTo>
                    <a:pt x="62201" y="94866"/>
                  </a:lnTo>
                  <a:lnTo>
                    <a:pt x="61925" y="94866"/>
                  </a:lnTo>
                  <a:lnTo>
                    <a:pt x="61649" y="94866"/>
                  </a:lnTo>
                  <a:lnTo>
                    <a:pt x="61372" y="94866"/>
                  </a:lnTo>
                  <a:lnTo>
                    <a:pt x="61096" y="94866"/>
                  </a:lnTo>
                  <a:lnTo>
                    <a:pt x="61096" y="95142"/>
                  </a:lnTo>
                  <a:lnTo>
                    <a:pt x="60820" y="95142"/>
                  </a:lnTo>
                  <a:lnTo>
                    <a:pt x="60544" y="95419"/>
                  </a:lnTo>
                  <a:lnTo>
                    <a:pt x="60267" y="95419"/>
                  </a:lnTo>
                  <a:lnTo>
                    <a:pt x="60267" y="95695"/>
                  </a:lnTo>
                  <a:lnTo>
                    <a:pt x="59991" y="95695"/>
                  </a:lnTo>
                  <a:lnTo>
                    <a:pt x="59715" y="95695"/>
                  </a:lnTo>
                  <a:lnTo>
                    <a:pt x="59715" y="95419"/>
                  </a:lnTo>
                  <a:lnTo>
                    <a:pt x="59439" y="95419"/>
                  </a:lnTo>
                  <a:lnTo>
                    <a:pt x="59439" y="95142"/>
                  </a:lnTo>
                  <a:lnTo>
                    <a:pt x="59162" y="94866"/>
                  </a:lnTo>
                  <a:lnTo>
                    <a:pt x="59162" y="95142"/>
                  </a:lnTo>
                  <a:lnTo>
                    <a:pt x="58886" y="95142"/>
                  </a:lnTo>
                  <a:lnTo>
                    <a:pt x="58886" y="95419"/>
                  </a:lnTo>
                  <a:lnTo>
                    <a:pt x="58886" y="95695"/>
                  </a:lnTo>
                  <a:lnTo>
                    <a:pt x="58610" y="95695"/>
                  </a:lnTo>
                  <a:lnTo>
                    <a:pt x="58334" y="95695"/>
                  </a:lnTo>
                  <a:lnTo>
                    <a:pt x="58057" y="95695"/>
                  </a:lnTo>
                  <a:lnTo>
                    <a:pt x="57781" y="95695"/>
                  </a:lnTo>
                  <a:lnTo>
                    <a:pt x="57505" y="95695"/>
                  </a:lnTo>
                  <a:lnTo>
                    <a:pt x="57229" y="95695"/>
                  </a:lnTo>
                  <a:lnTo>
                    <a:pt x="56952" y="95695"/>
                  </a:lnTo>
                  <a:lnTo>
                    <a:pt x="56952" y="95419"/>
                  </a:lnTo>
                  <a:lnTo>
                    <a:pt x="56676" y="95419"/>
                  </a:lnTo>
                  <a:lnTo>
                    <a:pt x="56676" y="95142"/>
                  </a:lnTo>
                  <a:lnTo>
                    <a:pt x="56400" y="95142"/>
                  </a:lnTo>
                  <a:lnTo>
                    <a:pt x="56400" y="94866"/>
                  </a:lnTo>
                  <a:lnTo>
                    <a:pt x="56400" y="94589"/>
                  </a:lnTo>
                  <a:lnTo>
                    <a:pt x="56400" y="94313"/>
                  </a:lnTo>
                  <a:lnTo>
                    <a:pt x="56400" y="94036"/>
                  </a:lnTo>
                  <a:lnTo>
                    <a:pt x="56123" y="94036"/>
                  </a:lnTo>
                  <a:lnTo>
                    <a:pt x="56123" y="93760"/>
                  </a:lnTo>
                  <a:lnTo>
                    <a:pt x="55847" y="93760"/>
                  </a:lnTo>
                  <a:lnTo>
                    <a:pt x="55847" y="94036"/>
                  </a:lnTo>
                  <a:lnTo>
                    <a:pt x="55571" y="94036"/>
                  </a:lnTo>
                  <a:lnTo>
                    <a:pt x="55571" y="94313"/>
                  </a:lnTo>
                  <a:lnTo>
                    <a:pt x="55571" y="94589"/>
                  </a:lnTo>
                  <a:lnTo>
                    <a:pt x="55571" y="94866"/>
                  </a:lnTo>
                  <a:lnTo>
                    <a:pt x="55295" y="95142"/>
                  </a:lnTo>
                  <a:lnTo>
                    <a:pt x="55295" y="95419"/>
                  </a:lnTo>
                  <a:lnTo>
                    <a:pt x="55018" y="95419"/>
                  </a:lnTo>
                  <a:lnTo>
                    <a:pt x="55018" y="95695"/>
                  </a:lnTo>
                  <a:lnTo>
                    <a:pt x="55018" y="95972"/>
                  </a:lnTo>
                  <a:lnTo>
                    <a:pt x="54742" y="95972"/>
                  </a:lnTo>
                  <a:lnTo>
                    <a:pt x="54742" y="96248"/>
                  </a:lnTo>
                  <a:lnTo>
                    <a:pt x="54466" y="96248"/>
                  </a:lnTo>
                  <a:lnTo>
                    <a:pt x="54466" y="96524"/>
                  </a:lnTo>
                  <a:lnTo>
                    <a:pt x="54190" y="96524"/>
                  </a:lnTo>
                  <a:lnTo>
                    <a:pt x="53913" y="96524"/>
                  </a:lnTo>
                  <a:lnTo>
                    <a:pt x="53637" y="96248"/>
                  </a:lnTo>
                  <a:lnTo>
                    <a:pt x="53637" y="95972"/>
                  </a:lnTo>
                  <a:lnTo>
                    <a:pt x="53361" y="95972"/>
                  </a:lnTo>
                  <a:lnTo>
                    <a:pt x="53361" y="95695"/>
                  </a:lnTo>
                  <a:lnTo>
                    <a:pt x="53085" y="95419"/>
                  </a:lnTo>
                  <a:lnTo>
                    <a:pt x="53085" y="95142"/>
                  </a:lnTo>
                  <a:lnTo>
                    <a:pt x="52808" y="95142"/>
                  </a:lnTo>
                  <a:lnTo>
                    <a:pt x="52808" y="94866"/>
                  </a:lnTo>
                  <a:lnTo>
                    <a:pt x="52532" y="94589"/>
                  </a:lnTo>
                  <a:lnTo>
                    <a:pt x="52532" y="94313"/>
                  </a:lnTo>
                  <a:lnTo>
                    <a:pt x="52256" y="94313"/>
                  </a:lnTo>
                  <a:lnTo>
                    <a:pt x="52256" y="94036"/>
                  </a:lnTo>
                  <a:lnTo>
                    <a:pt x="52256" y="93760"/>
                  </a:lnTo>
                  <a:lnTo>
                    <a:pt x="52256" y="93483"/>
                  </a:lnTo>
                  <a:lnTo>
                    <a:pt x="52256" y="93207"/>
                  </a:lnTo>
                  <a:lnTo>
                    <a:pt x="52256" y="92931"/>
                  </a:lnTo>
                  <a:lnTo>
                    <a:pt x="51979" y="92931"/>
                  </a:lnTo>
                  <a:lnTo>
                    <a:pt x="51979" y="92654"/>
                  </a:lnTo>
                  <a:lnTo>
                    <a:pt x="51979" y="92377"/>
                  </a:lnTo>
                  <a:lnTo>
                    <a:pt x="51703" y="92377"/>
                  </a:lnTo>
                  <a:lnTo>
                    <a:pt x="51703" y="92101"/>
                  </a:lnTo>
                  <a:lnTo>
                    <a:pt x="51427" y="92101"/>
                  </a:lnTo>
                  <a:lnTo>
                    <a:pt x="51151" y="92101"/>
                  </a:lnTo>
                  <a:lnTo>
                    <a:pt x="50874" y="92101"/>
                  </a:lnTo>
                  <a:lnTo>
                    <a:pt x="50874" y="91825"/>
                  </a:lnTo>
                  <a:lnTo>
                    <a:pt x="50598" y="91825"/>
                  </a:lnTo>
                  <a:lnTo>
                    <a:pt x="50322" y="91548"/>
                  </a:lnTo>
                  <a:lnTo>
                    <a:pt x="50322" y="91272"/>
                  </a:lnTo>
                  <a:lnTo>
                    <a:pt x="50322" y="90995"/>
                  </a:lnTo>
                  <a:lnTo>
                    <a:pt x="50046" y="90719"/>
                  </a:lnTo>
                  <a:lnTo>
                    <a:pt x="50046" y="90442"/>
                  </a:lnTo>
                  <a:lnTo>
                    <a:pt x="49769" y="90442"/>
                  </a:lnTo>
                  <a:lnTo>
                    <a:pt x="49769" y="90166"/>
                  </a:lnTo>
                  <a:lnTo>
                    <a:pt x="49493" y="90166"/>
                  </a:lnTo>
                  <a:lnTo>
                    <a:pt x="49217" y="90166"/>
                  </a:lnTo>
                  <a:lnTo>
                    <a:pt x="49217" y="89889"/>
                  </a:lnTo>
                  <a:lnTo>
                    <a:pt x="48941" y="89889"/>
                  </a:lnTo>
                  <a:lnTo>
                    <a:pt x="48664" y="89889"/>
                  </a:lnTo>
                  <a:lnTo>
                    <a:pt x="48664" y="89613"/>
                  </a:lnTo>
                  <a:lnTo>
                    <a:pt x="48388" y="89613"/>
                  </a:lnTo>
                  <a:lnTo>
                    <a:pt x="48112" y="89613"/>
                  </a:lnTo>
                  <a:lnTo>
                    <a:pt x="48112" y="89889"/>
                  </a:lnTo>
                  <a:lnTo>
                    <a:pt x="47835" y="89889"/>
                  </a:lnTo>
                  <a:lnTo>
                    <a:pt x="47559" y="89889"/>
                  </a:lnTo>
                  <a:lnTo>
                    <a:pt x="47283" y="89889"/>
                  </a:lnTo>
                  <a:lnTo>
                    <a:pt x="47007" y="89613"/>
                  </a:lnTo>
                  <a:lnTo>
                    <a:pt x="46730" y="89613"/>
                  </a:lnTo>
                  <a:lnTo>
                    <a:pt x="46730" y="89336"/>
                  </a:lnTo>
                  <a:lnTo>
                    <a:pt x="46454" y="89336"/>
                  </a:lnTo>
                  <a:lnTo>
                    <a:pt x="46178" y="89336"/>
                  </a:lnTo>
                  <a:lnTo>
                    <a:pt x="45902" y="89336"/>
                  </a:lnTo>
                  <a:lnTo>
                    <a:pt x="45626" y="89336"/>
                  </a:lnTo>
                  <a:lnTo>
                    <a:pt x="45349" y="89336"/>
                  </a:lnTo>
                  <a:lnTo>
                    <a:pt x="45073" y="89336"/>
                  </a:lnTo>
                  <a:lnTo>
                    <a:pt x="44520" y="89336"/>
                  </a:lnTo>
                  <a:lnTo>
                    <a:pt x="44244" y="89336"/>
                  </a:lnTo>
                  <a:lnTo>
                    <a:pt x="43691" y="89336"/>
                  </a:lnTo>
                  <a:lnTo>
                    <a:pt x="43415" y="89060"/>
                  </a:lnTo>
                  <a:lnTo>
                    <a:pt x="43139" y="88507"/>
                  </a:lnTo>
                  <a:lnTo>
                    <a:pt x="42310" y="87954"/>
                  </a:lnTo>
                  <a:lnTo>
                    <a:pt x="42034" y="87678"/>
                  </a:lnTo>
                  <a:lnTo>
                    <a:pt x="41758" y="87125"/>
                  </a:lnTo>
                  <a:lnTo>
                    <a:pt x="41482" y="86572"/>
                  </a:lnTo>
                  <a:lnTo>
                    <a:pt x="40653" y="86295"/>
                  </a:lnTo>
                  <a:lnTo>
                    <a:pt x="40100" y="86019"/>
                  </a:lnTo>
                  <a:lnTo>
                    <a:pt x="39824" y="86019"/>
                  </a:lnTo>
                  <a:lnTo>
                    <a:pt x="39271" y="85742"/>
                  </a:lnTo>
                  <a:lnTo>
                    <a:pt x="38995" y="85466"/>
                  </a:lnTo>
                  <a:lnTo>
                    <a:pt x="38442" y="85190"/>
                  </a:lnTo>
                  <a:lnTo>
                    <a:pt x="37890" y="85190"/>
                  </a:lnTo>
                  <a:lnTo>
                    <a:pt x="37338" y="85190"/>
                  </a:lnTo>
                  <a:lnTo>
                    <a:pt x="36785" y="85190"/>
                  </a:lnTo>
                  <a:lnTo>
                    <a:pt x="36509" y="85190"/>
                  </a:lnTo>
                  <a:lnTo>
                    <a:pt x="35956" y="84913"/>
                  </a:lnTo>
                  <a:lnTo>
                    <a:pt x="35680" y="84637"/>
                  </a:lnTo>
                  <a:lnTo>
                    <a:pt x="35404" y="84913"/>
                  </a:lnTo>
                  <a:lnTo>
                    <a:pt x="35127" y="85190"/>
                  </a:lnTo>
                  <a:lnTo>
                    <a:pt x="34575" y="85466"/>
                  </a:lnTo>
                  <a:lnTo>
                    <a:pt x="34298" y="85466"/>
                  </a:lnTo>
                  <a:lnTo>
                    <a:pt x="34022" y="85466"/>
                  </a:lnTo>
                  <a:lnTo>
                    <a:pt x="33470" y="85190"/>
                  </a:lnTo>
                  <a:lnTo>
                    <a:pt x="33194" y="85190"/>
                  </a:lnTo>
                  <a:lnTo>
                    <a:pt x="32641" y="85466"/>
                  </a:lnTo>
                  <a:lnTo>
                    <a:pt x="32365" y="85742"/>
                  </a:lnTo>
                  <a:lnTo>
                    <a:pt x="31812" y="86019"/>
                  </a:lnTo>
                  <a:lnTo>
                    <a:pt x="31536" y="86295"/>
                  </a:lnTo>
                  <a:lnTo>
                    <a:pt x="30983" y="86572"/>
                  </a:lnTo>
                  <a:lnTo>
                    <a:pt x="30707" y="86848"/>
                  </a:lnTo>
                  <a:lnTo>
                    <a:pt x="30707" y="87125"/>
                  </a:lnTo>
                  <a:lnTo>
                    <a:pt x="30431" y="87125"/>
                  </a:lnTo>
                  <a:lnTo>
                    <a:pt x="30154" y="87125"/>
                  </a:lnTo>
                  <a:lnTo>
                    <a:pt x="29878" y="86848"/>
                  </a:lnTo>
                  <a:lnTo>
                    <a:pt x="29878" y="86295"/>
                  </a:lnTo>
                  <a:lnTo>
                    <a:pt x="29602" y="86019"/>
                  </a:lnTo>
                  <a:lnTo>
                    <a:pt x="29602" y="85466"/>
                  </a:lnTo>
                  <a:lnTo>
                    <a:pt x="29602" y="84913"/>
                  </a:lnTo>
                  <a:lnTo>
                    <a:pt x="29602" y="84360"/>
                  </a:lnTo>
                  <a:lnTo>
                    <a:pt x="29602" y="83807"/>
                  </a:lnTo>
                  <a:lnTo>
                    <a:pt x="29602" y="83254"/>
                  </a:lnTo>
                  <a:lnTo>
                    <a:pt x="29602" y="82425"/>
                  </a:lnTo>
                  <a:lnTo>
                    <a:pt x="29326" y="81595"/>
                  </a:lnTo>
                  <a:lnTo>
                    <a:pt x="29326" y="80766"/>
                  </a:lnTo>
                  <a:lnTo>
                    <a:pt x="29326" y="79937"/>
                  </a:lnTo>
                  <a:lnTo>
                    <a:pt x="29326" y="75237"/>
                  </a:lnTo>
                  <a:lnTo>
                    <a:pt x="29326" y="74684"/>
                  </a:lnTo>
                  <a:lnTo>
                    <a:pt x="29326" y="74131"/>
                  </a:lnTo>
                  <a:lnTo>
                    <a:pt x="29602" y="73578"/>
                  </a:lnTo>
                  <a:lnTo>
                    <a:pt x="29602" y="73301"/>
                  </a:lnTo>
                  <a:lnTo>
                    <a:pt x="29326" y="73301"/>
                  </a:lnTo>
                  <a:lnTo>
                    <a:pt x="29050" y="73301"/>
                  </a:lnTo>
                  <a:lnTo>
                    <a:pt x="28773" y="73578"/>
                  </a:lnTo>
                  <a:lnTo>
                    <a:pt x="28497" y="73578"/>
                  </a:lnTo>
                  <a:lnTo>
                    <a:pt x="28221" y="73578"/>
                  </a:lnTo>
                  <a:lnTo>
                    <a:pt x="27944" y="73855"/>
                  </a:lnTo>
                  <a:lnTo>
                    <a:pt x="27668" y="74131"/>
                  </a:lnTo>
                  <a:lnTo>
                    <a:pt x="27392" y="74131"/>
                  </a:lnTo>
                  <a:lnTo>
                    <a:pt x="27116" y="74407"/>
                  </a:lnTo>
                  <a:lnTo>
                    <a:pt x="26839" y="74407"/>
                  </a:lnTo>
                  <a:lnTo>
                    <a:pt x="26563" y="74684"/>
                  </a:lnTo>
                  <a:lnTo>
                    <a:pt x="26010" y="74960"/>
                  </a:lnTo>
                  <a:lnTo>
                    <a:pt x="25734" y="74684"/>
                  </a:lnTo>
                  <a:lnTo>
                    <a:pt x="25458" y="74684"/>
                  </a:lnTo>
                  <a:lnTo>
                    <a:pt x="25182" y="74960"/>
                  </a:lnTo>
                  <a:lnTo>
                    <a:pt x="24906" y="74960"/>
                  </a:lnTo>
                  <a:lnTo>
                    <a:pt x="24353" y="74960"/>
                  </a:lnTo>
                  <a:lnTo>
                    <a:pt x="23801" y="75237"/>
                  </a:lnTo>
                  <a:lnTo>
                    <a:pt x="23248" y="75513"/>
                  </a:lnTo>
                  <a:lnTo>
                    <a:pt x="22972" y="75790"/>
                  </a:lnTo>
                  <a:lnTo>
                    <a:pt x="22695" y="76066"/>
                  </a:lnTo>
                  <a:lnTo>
                    <a:pt x="22695" y="76619"/>
                  </a:lnTo>
                  <a:lnTo>
                    <a:pt x="22419" y="77172"/>
                  </a:lnTo>
                  <a:lnTo>
                    <a:pt x="22419" y="77725"/>
                  </a:lnTo>
                  <a:lnTo>
                    <a:pt x="22143" y="78002"/>
                  </a:lnTo>
                  <a:lnTo>
                    <a:pt x="22143" y="78554"/>
                  </a:lnTo>
                  <a:lnTo>
                    <a:pt x="21590" y="78554"/>
                  </a:lnTo>
                  <a:lnTo>
                    <a:pt x="21314" y="78554"/>
                  </a:lnTo>
                  <a:lnTo>
                    <a:pt x="20762" y="78554"/>
                  </a:lnTo>
                  <a:lnTo>
                    <a:pt x="20485" y="78554"/>
                  </a:lnTo>
                  <a:lnTo>
                    <a:pt x="19933" y="78554"/>
                  </a:lnTo>
                  <a:lnTo>
                    <a:pt x="19380" y="78831"/>
                  </a:lnTo>
                  <a:lnTo>
                    <a:pt x="18828" y="79107"/>
                  </a:lnTo>
                  <a:lnTo>
                    <a:pt x="18275" y="79107"/>
                  </a:lnTo>
                  <a:lnTo>
                    <a:pt x="17722" y="79107"/>
                  </a:lnTo>
                  <a:lnTo>
                    <a:pt x="17170" y="79107"/>
                  </a:lnTo>
                  <a:lnTo>
                    <a:pt x="16618" y="79107"/>
                  </a:lnTo>
                  <a:lnTo>
                    <a:pt x="16065" y="79384"/>
                  </a:lnTo>
                  <a:lnTo>
                    <a:pt x="15789" y="79660"/>
                  </a:lnTo>
                  <a:lnTo>
                    <a:pt x="15236" y="79937"/>
                  </a:lnTo>
                  <a:lnTo>
                    <a:pt x="14684" y="80490"/>
                  </a:lnTo>
                  <a:lnTo>
                    <a:pt x="14684" y="81043"/>
                  </a:lnTo>
                  <a:lnTo>
                    <a:pt x="14407" y="81595"/>
                  </a:lnTo>
                  <a:lnTo>
                    <a:pt x="14407" y="82148"/>
                  </a:lnTo>
                  <a:lnTo>
                    <a:pt x="14407" y="82701"/>
                  </a:lnTo>
                  <a:lnTo>
                    <a:pt x="14684" y="83254"/>
                  </a:lnTo>
                  <a:lnTo>
                    <a:pt x="14684" y="83807"/>
                  </a:lnTo>
                  <a:lnTo>
                    <a:pt x="14960" y="84637"/>
                  </a:lnTo>
                  <a:lnTo>
                    <a:pt x="14960" y="84913"/>
                  </a:lnTo>
                  <a:lnTo>
                    <a:pt x="15236" y="85742"/>
                  </a:lnTo>
                  <a:lnTo>
                    <a:pt x="15513" y="86295"/>
                  </a:lnTo>
                  <a:lnTo>
                    <a:pt x="15789" y="86572"/>
                  </a:lnTo>
                  <a:lnTo>
                    <a:pt x="16065" y="86848"/>
                  </a:lnTo>
                  <a:lnTo>
                    <a:pt x="16065" y="87401"/>
                  </a:lnTo>
                  <a:lnTo>
                    <a:pt x="16341" y="87401"/>
                  </a:lnTo>
                  <a:lnTo>
                    <a:pt x="16341" y="87678"/>
                  </a:lnTo>
                  <a:lnTo>
                    <a:pt x="16618" y="87678"/>
                  </a:lnTo>
                  <a:lnTo>
                    <a:pt x="16894" y="87954"/>
                  </a:lnTo>
                  <a:lnTo>
                    <a:pt x="16618" y="88231"/>
                  </a:lnTo>
                  <a:lnTo>
                    <a:pt x="16618" y="88507"/>
                  </a:lnTo>
                  <a:lnTo>
                    <a:pt x="16618" y="88784"/>
                  </a:lnTo>
                  <a:lnTo>
                    <a:pt x="16894" y="89060"/>
                  </a:lnTo>
                  <a:lnTo>
                    <a:pt x="17170" y="89060"/>
                  </a:lnTo>
                  <a:lnTo>
                    <a:pt x="17446" y="89336"/>
                  </a:lnTo>
                  <a:lnTo>
                    <a:pt x="17170" y="89336"/>
                  </a:lnTo>
                  <a:lnTo>
                    <a:pt x="16894" y="89336"/>
                  </a:lnTo>
                  <a:lnTo>
                    <a:pt x="16894" y="89613"/>
                  </a:lnTo>
                  <a:lnTo>
                    <a:pt x="17170" y="89889"/>
                  </a:lnTo>
                  <a:lnTo>
                    <a:pt x="16894" y="89889"/>
                  </a:lnTo>
                  <a:lnTo>
                    <a:pt x="15513" y="87678"/>
                  </a:lnTo>
                  <a:lnTo>
                    <a:pt x="14407" y="85742"/>
                  </a:lnTo>
                  <a:lnTo>
                    <a:pt x="13302" y="84360"/>
                  </a:lnTo>
                  <a:lnTo>
                    <a:pt x="12197" y="83254"/>
                  </a:lnTo>
                  <a:lnTo>
                    <a:pt x="10816" y="81872"/>
                  </a:lnTo>
                  <a:lnTo>
                    <a:pt x="6119" y="84637"/>
                  </a:lnTo>
                  <a:lnTo>
                    <a:pt x="5014" y="82978"/>
                  </a:lnTo>
                  <a:lnTo>
                    <a:pt x="9435" y="79937"/>
                  </a:lnTo>
                  <a:lnTo>
                    <a:pt x="8606" y="78554"/>
                  </a:lnTo>
                  <a:lnTo>
                    <a:pt x="4186" y="81319"/>
                  </a:lnTo>
                  <a:lnTo>
                    <a:pt x="2528" y="78554"/>
                  </a:lnTo>
                  <a:lnTo>
                    <a:pt x="5843" y="76619"/>
                  </a:lnTo>
                  <a:lnTo>
                    <a:pt x="5567" y="76343"/>
                  </a:lnTo>
                  <a:lnTo>
                    <a:pt x="5291" y="76343"/>
                  </a:lnTo>
                  <a:lnTo>
                    <a:pt x="5014" y="76066"/>
                  </a:lnTo>
                  <a:lnTo>
                    <a:pt x="4738" y="76066"/>
                  </a:lnTo>
                  <a:lnTo>
                    <a:pt x="4462" y="75790"/>
                  </a:lnTo>
                  <a:lnTo>
                    <a:pt x="3909" y="75513"/>
                  </a:lnTo>
                  <a:lnTo>
                    <a:pt x="3633" y="75237"/>
                  </a:lnTo>
                  <a:lnTo>
                    <a:pt x="3357" y="75237"/>
                  </a:lnTo>
                  <a:lnTo>
                    <a:pt x="3081" y="74960"/>
                  </a:lnTo>
                  <a:lnTo>
                    <a:pt x="2804" y="74960"/>
                  </a:lnTo>
                  <a:lnTo>
                    <a:pt x="2528" y="75237"/>
                  </a:lnTo>
                  <a:lnTo>
                    <a:pt x="2252" y="75237"/>
                  </a:lnTo>
                  <a:lnTo>
                    <a:pt x="1976" y="75790"/>
                  </a:lnTo>
                  <a:lnTo>
                    <a:pt x="1699" y="76066"/>
                  </a:lnTo>
                  <a:lnTo>
                    <a:pt x="1423" y="76343"/>
                  </a:lnTo>
                  <a:lnTo>
                    <a:pt x="1147" y="76619"/>
                  </a:lnTo>
                  <a:lnTo>
                    <a:pt x="870" y="76896"/>
                  </a:lnTo>
                  <a:lnTo>
                    <a:pt x="318" y="76619"/>
                  </a:lnTo>
                  <a:lnTo>
                    <a:pt x="42" y="76619"/>
                  </a:lnTo>
                  <a:lnTo>
                    <a:pt x="42" y="76343"/>
                  </a:lnTo>
                  <a:lnTo>
                    <a:pt x="42" y="76066"/>
                  </a:lnTo>
                  <a:lnTo>
                    <a:pt x="42" y="75790"/>
                  </a:lnTo>
                  <a:lnTo>
                    <a:pt x="42" y="75513"/>
                  </a:lnTo>
                  <a:lnTo>
                    <a:pt x="42" y="75237"/>
                  </a:lnTo>
                  <a:lnTo>
                    <a:pt x="42" y="74960"/>
                  </a:lnTo>
                  <a:lnTo>
                    <a:pt x="42" y="74407"/>
                  </a:lnTo>
                  <a:lnTo>
                    <a:pt x="42" y="73855"/>
                  </a:lnTo>
                  <a:lnTo>
                    <a:pt x="318" y="73578"/>
                  </a:lnTo>
                  <a:lnTo>
                    <a:pt x="594" y="73025"/>
                  </a:lnTo>
                  <a:lnTo>
                    <a:pt x="870" y="72749"/>
                  </a:lnTo>
                  <a:lnTo>
                    <a:pt x="870" y="72472"/>
                  </a:lnTo>
                  <a:lnTo>
                    <a:pt x="1147" y="72196"/>
                  </a:lnTo>
                  <a:lnTo>
                    <a:pt x="1147" y="71643"/>
                  </a:lnTo>
                  <a:lnTo>
                    <a:pt x="1147" y="71090"/>
                  </a:lnTo>
                  <a:lnTo>
                    <a:pt x="1147" y="70814"/>
                  </a:lnTo>
                  <a:lnTo>
                    <a:pt x="1423" y="70537"/>
                  </a:lnTo>
                  <a:lnTo>
                    <a:pt x="1423" y="69984"/>
                  </a:lnTo>
                  <a:lnTo>
                    <a:pt x="1423" y="69708"/>
                  </a:lnTo>
                  <a:lnTo>
                    <a:pt x="1423" y="69154"/>
                  </a:lnTo>
                  <a:lnTo>
                    <a:pt x="1699" y="68878"/>
                  </a:lnTo>
                  <a:lnTo>
                    <a:pt x="1976" y="68325"/>
                  </a:lnTo>
                  <a:lnTo>
                    <a:pt x="1976" y="68049"/>
                  </a:lnTo>
                  <a:lnTo>
                    <a:pt x="2252" y="67772"/>
                  </a:lnTo>
                  <a:lnTo>
                    <a:pt x="2252" y="67496"/>
                  </a:lnTo>
                  <a:lnTo>
                    <a:pt x="2252" y="66943"/>
                  </a:lnTo>
                  <a:lnTo>
                    <a:pt x="2252" y="66667"/>
                  </a:lnTo>
                  <a:lnTo>
                    <a:pt x="2252" y="66113"/>
                  </a:lnTo>
                  <a:lnTo>
                    <a:pt x="2528" y="65837"/>
                  </a:lnTo>
                  <a:lnTo>
                    <a:pt x="2528" y="65561"/>
                  </a:lnTo>
                  <a:lnTo>
                    <a:pt x="2804" y="65284"/>
                  </a:lnTo>
                  <a:lnTo>
                    <a:pt x="2804" y="65008"/>
                  </a:lnTo>
                  <a:lnTo>
                    <a:pt x="2804" y="64731"/>
                  </a:lnTo>
                  <a:lnTo>
                    <a:pt x="2804" y="64455"/>
                  </a:lnTo>
                  <a:lnTo>
                    <a:pt x="2804" y="64178"/>
                  </a:lnTo>
                  <a:lnTo>
                    <a:pt x="3081" y="63902"/>
                  </a:lnTo>
                  <a:lnTo>
                    <a:pt x="3357" y="63349"/>
                  </a:lnTo>
                  <a:lnTo>
                    <a:pt x="3909" y="63072"/>
                  </a:lnTo>
                  <a:lnTo>
                    <a:pt x="4186" y="62796"/>
                  </a:lnTo>
                  <a:lnTo>
                    <a:pt x="4462" y="62520"/>
                  </a:lnTo>
                  <a:lnTo>
                    <a:pt x="4738" y="62243"/>
                  </a:lnTo>
                  <a:lnTo>
                    <a:pt x="5014" y="61967"/>
                  </a:lnTo>
                  <a:lnTo>
                    <a:pt x="5291" y="61690"/>
                  </a:lnTo>
                  <a:lnTo>
                    <a:pt x="5567" y="61690"/>
                  </a:lnTo>
                  <a:lnTo>
                    <a:pt x="5843" y="61414"/>
                  </a:lnTo>
                  <a:lnTo>
                    <a:pt x="6119" y="61137"/>
                  </a:lnTo>
                  <a:lnTo>
                    <a:pt x="6396" y="60861"/>
                  </a:lnTo>
                  <a:lnTo>
                    <a:pt x="6672" y="60584"/>
                  </a:lnTo>
                  <a:lnTo>
                    <a:pt x="6948" y="60584"/>
                  </a:lnTo>
                  <a:lnTo>
                    <a:pt x="7225" y="60584"/>
                  </a:lnTo>
                  <a:lnTo>
                    <a:pt x="7501" y="60584"/>
                  </a:lnTo>
                  <a:lnTo>
                    <a:pt x="7777" y="60584"/>
                  </a:lnTo>
                  <a:lnTo>
                    <a:pt x="8053" y="60308"/>
                  </a:lnTo>
                  <a:lnTo>
                    <a:pt x="8330" y="60031"/>
                  </a:lnTo>
                  <a:lnTo>
                    <a:pt x="8606" y="59755"/>
                  </a:lnTo>
                  <a:lnTo>
                    <a:pt x="9158" y="59478"/>
                  </a:lnTo>
                  <a:lnTo>
                    <a:pt x="9158" y="59202"/>
                  </a:lnTo>
                  <a:lnTo>
                    <a:pt x="9435" y="58925"/>
                  </a:lnTo>
                  <a:lnTo>
                    <a:pt x="9435" y="58649"/>
                  </a:lnTo>
                  <a:lnTo>
                    <a:pt x="9711" y="58373"/>
                  </a:lnTo>
                  <a:lnTo>
                    <a:pt x="9711" y="57820"/>
                  </a:lnTo>
                  <a:lnTo>
                    <a:pt x="9711" y="57267"/>
                  </a:lnTo>
                  <a:lnTo>
                    <a:pt x="9711" y="56990"/>
                  </a:lnTo>
                  <a:lnTo>
                    <a:pt x="9711" y="56437"/>
                  </a:lnTo>
                  <a:lnTo>
                    <a:pt x="9711" y="56161"/>
                  </a:lnTo>
                  <a:lnTo>
                    <a:pt x="9435" y="55884"/>
                  </a:lnTo>
                  <a:lnTo>
                    <a:pt x="9435" y="55331"/>
                  </a:lnTo>
                  <a:lnTo>
                    <a:pt x="9435" y="55055"/>
                  </a:lnTo>
                  <a:lnTo>
                    <a:pt x="9711" y="54779"/>
                  </a:lnTo>
                  <a:lnTo>
                    <a:pt x="9987" y="54779"/>
                  </a:lnTo>
                  <a:lnTo>
                    <a:pt x="10263" y="54502"/>
                  </a:lnTo>
                  <a:lnTo>
                    <a:pt x="10540" y="54502"/>
                  </a:lnTo>
                  <a:lnTo>
                    <a:pt x="10540" y="54502"/>
                  </a:lnTo>
                </a:path>
              </a:pathLst>
            </a:custGeom>
            <a:solidFill>
              <a:srgbClr val="F2F2F2"/>
            </a:solidFill>
            <a:ln w="14182" cap="rnd">
              <a:solidFill>
                <a:schemeClr val="bg1">
                  <a:lumMod val="50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3B826DF-660F-012F-F5B3-F3077D7D71E5}"/>
                </a:ext>
              </a:extLst>
            </p:cNvPr>
            <p:cNvSpPr/>
            <p:nvPr/>
          </p:nvSpPr>
          <p:spPr>
            <a:xfrm>
              <a:off x="3433307" y="3673123"/>
              <a:ext cx="2588" cy="2593"/>
            </a:xfrm>
            <a:custGeom>
              <a:avLst/>
              <a:gdLst>
                <a:gd name="connsiteX0" fmla="*/ 594 w 552"/>
                <a:gd name="connsiteY0" fmla="*/ 315 h 553"/>
                <a:gd name="connsiteX1" fmla="*/ 594 w 552"/>
                <a:gd name="connsiteY1" fmla="*/ 592 h 553"/>
                <a:gd name="connsiteX2" fmla="*/ 318 w 552"/>
                <a:gd name="connsiteY2" fmla="*/ 592 h 553"/>
                <a:gd name="connsiteX3" fmla="*/ 42 w 552"/>
                <a:gd name="connsiteY3" fmla="*/ 592 h 553"/>
                <a:gd name="connsiteX4" fmla="*/ 42 w 552"/>
                <a:gd name="connsiteY4" fmla="*/ 315 h 553"/>
                <a:gd name="connsiteX5" fmla="*/ 42 w 552"/>
                <a:gd name="connsiteY5" fmla="*/ 39 h 553"/>
                <a:gd name="connsiteX6" fmla="*/ 318 w 552"/>
                <a:gd name="connsiteY6" fmla="*/ 39 h 553"/>
                <a:gd name="connsiteX7" fmla="*/ 594 w 552"/>
                <a:gd name="connsiteY7" fmla="*/ 39 h 553"/>
                <a:gd name="connsiteX8" fmla="*/ 594 w 552"/>
                <a:gd name="connsiteY8" fmla="*/ 315 h 553"/>
                <a:gd name="connsiteX9" fmla="*/ 594 w 552"/>
                <a:gd name="connsiteY9" fmla="*/ 315 h 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2" h="553">
                  <a:moveTo>
                    <a:pt x="594" y="315"/>
                  </a:moveTo>
                  <a:lnTo>
                    <a:pt x="594" y="592"/>
                  </a:lnTo>
                  <a:lnTo>
                    <a:pt x="318" y="592"/>
                  </a:lnTo>
                  <a:lnTo>
                    <a:pt x="42" y="592"/>
                  </a:lnTo>
                  <a:lnTo>
                    <a:pt x="42" y="315"/>
                  </a:lnTo>
                  <a:lnTo>
                    <a:pt x="42" y="39"/>
                  </a:lnTo>
                  <a:lnTo>
                    <a:pt x="318" y="39"/>
                  </a:lnTo>
                  <a:lnTo>
                    <a:pt x="594" y="39"/>
                  </a:lnTo>
                  <a:lnTo>
                    <a:pt x="594" y="315"/>
                  </a:lnTo>
                  <a:lnTo>
                    <a:pt x="594" y="315"/>
                  </a:lnTo>
                </a:path>
              </a:pathLst>
            </a:custGeom>
            <a:solidFill>
              <a:srgbClr val="F2F2F2"/>
            </a:solidFill>
            <a:ln w="14182" cap="rnd">
              <a:solidFill>
                <a:schemeClr val="bg1">
                  <a:lumMod val="50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7E702B6-DC3E-E18F-EA18-64D073BB12BB}"/>
                </a:ext>
              </a:extLst>
            </p:cNvPr>
            <p:cNvSpPr/>
            <p:nvPr/>
          </p:nvSpPr>
          <p:spPr>
            <a:xfrm>
              <a:off x="3227402" y="3664052"/>
              <a:ext cx="37551" cy="97192"/>
            </a:xfrm>
            <a:custGeom>
              <a:avLst/>
              <a:gdLst>
                <a:gd name="connsiteX0" fmla="*/ 7777 w 8011"/>
                <a:gd name="connsiteY0" fmla="*/ 11097 h 20734"/>
                <a:gd name="connsiteX1" fmla="*/ 8054 w 8011"/>
                <a:gd name="connsiteY1" fmla="*/ 11097 h 20734"/>
                <a:gd name="connsiteX2" fmla="*/ 8054 w 8011"/>
                <a:gd name="connsiteY2" fmla="*/ 11374 h 20734"/>
                <a:gd name="connsiteX3" fmla="*/ 7777 w 8011"/>
                <a:gd name="connsiteY3" fmla="*/ 11374 h 20734"/>
                <a:gd name="connsiteX4" fmla="*/ 7777 w 8011"/>
                <a:gd name="connsiteY4" fmla="*/ 11650 h 20734"/>
                <a:gd name="connsiteX5" fmla="*/ 7501 w 8011"/>
                <a:gd name="connsiteY5" fmla="*/ 11650 h 20734"/>
                <a:gd name="connsiteX6" fmla="*/ 7501 w 8011"/>
                <a:gd name="connsiteY6" fmla="*/ 11927 h 20734"/>
                <a:gd name="connsiteX7" fmla="*/ 7225 w 8011"/>
                <a:gd name="connsiteY7" fmla="*/ 11927 h 20734"/>
                <a:gd name="connsiteX8" fmla="*/ 7225 w 8011"/>
                <a:gd name="connsiteY8" fmla="*/ 12203 h 20734"/>
                <a:gd name="connsiteX9" fmla="*/ 7225 w 8011"/>
                <a:gd name="connsiteY9" fmla="*/ 12479 h 20734"/>
                <a:gd name="connsiteX10" fmla="*/ 7501 w 8011"/>
                <a:gd name="connsiteY10" fmla="*/ 12479 h 20734"/>
                <a:gd name="connsiteX11" fmla="*/ 7501 w 8011"/>
                <a:gd name="connsiteY11" fmla="*/ 12756 h 20734"/>
                <a:gd name="connsiteX12" fmla="*/ 7501 w 8011"/>
                <a:gd name="connsiteY12" fmla="*/ 13032 h 20734"/>
                <a:gd name="connsiteX13" fmla="*/ 7501 w 8011"/>
                <a:gd name="connsiteY13" fmla="*/ 13309 h 20734"/>
                <a:gd name="connsiteX14" fmla="*/ 7225 w 8011"/>
                <a:gd name="connsiteY14" fmla="*/ 13309 h 20734"/>
                <a:gd name="connsiteX15" fmla="*/ 7225 w 8011"/>
                <a:gd name="connsiteY15" fmla="*/ 13585 h 20734"/>
                <a:gd name="connsiteX16" fmla="*/ 6948 w 8011"/>
                <a:gd name="connsiteY16" fmla="*/ 13862 h 20734"/>
                <a:gd name="connsiteX17" fmla="*/ 7225 w 8011"/>
                <a:gd name="connsiteY17" fmla="*/ 14138 h 20734"/>
                <a:gd name="connsiteX18" fmla="*/ 7501 w 8011"/>
                <a:gd name="connsiteY18" fmla="*/ 14415 h 20734"/>
                <a:gd name="connsiteX19" fmla="*/ 7501 w 8011"/>
                <a:gd name="connsiteY19" fmla="*/ 14691 h 20734"/>
                <a:gd name="connsiteX20" fmla="*/ 7501 w 8011"/>
                <a:gd name="connsiteY20" fmla="*/ 14968 h 20734"/>
                <a:gd name="connsiteX21" fmla="*/ 7777 w 8011"/>
                <a:gd name="connsiteY21" fmla="*/ 14968 h 20734"/>
                <a:gd name="connsiteX22" fmla="*/ 7777 w 8011"/>
                <a:gd name="connsiteY22" fmla="*/ 15244 h 20734"/>
                <a:gd name="connsiteX23" fmla="*/ 7777 w 8011"/>
                <a:gd name="connsiteY23" fmla="*/ 15521 h 20734"/>
                <a:gd name="connsiteX24" fmla="*/ 7777 w 8011"/>
                <a:gd name="connsiteY24" fmla="*/ 15797 h 20734"/>
                <a:gd name="connsiteX25" fmla="*/ 7777 w 8011"/>
                <a:gd name="connsiteY25" fmla="*/ 16074 h 20734"/>
                <a:gd name="connsiteX26" fmla="*/ 7501 w 8011"/>
                <a:gd name="connsiteY26" fmla="*/ 16074 h 20734"/>
                <a:gd name="connsiteX27" fmla="*/ 7501 w 8011"/>
                <a:gd name="connsiteY27" fmla="*/ 16350 h 20734"/>
                <a:gd name="connsiteX28" fmla="*/ 7225 w 8011"/>
                <a:gd name="connsiteY28" fmla="*/ 16626 h 20734"/>
                <a:gd name="connsiteX29" fmla="*/ 7225 w 8011"/>
                <a:gd name="connsiteY29" fmla="*/ 16903 h 20734"/>
                <a:gd name="connsiteX30" fmla="*/ 6948 w 8011"/>
                <a:gd name="connsiteY30" fmla="*/ 16903 h 20734"/>
                <a:gd name="connsiteX31" fmla="*/ 6948 w 8011"/>
                <a:gd name="connsiteY31" fmla="*/ 17179 h 20734"/>
                <a:gd name="connsiteX32" fmla="*/ 6948 w 8011"/>
                <a:gd name="connsiteY32" fmla="*/ 17456 h 20734"/>
                <a:gd name="connsiteX33" fmla="*/ 6948 w 8011"/>
                <a:gd name="connsiteY33" fmla="*/ 17732 h 20734"/>
                <a:gd name="connsiteX34" fmla="*/ 6672 w 8011"/>
                <a:gd name="connsiteY34" fmla="*/ 17732 h 20734"/>
                <a:gd name="connsiteX35" fmla="*/ 6396 w 8011"/>
                <a:gd name="connsiteY35" fmla="*/ 18009 h 20734"/>
                <a:gd name="connsiteX36" fmla="*/ 6396 w 8011"/>
                <a:gd name="connsiteY36" fmla="*/ 18285 h 20734"/>
                <a:gd name="connsiteX37" fmla="*/ 6120 w 8011"/>
                <a:gd name="connsiteY37" fmla="*/ 18562 h 20734"/>
                <a:gd name="connsiteX38" fmla="*/ 5843 w 8011"/>
                <a:gd name="connsiteY38" fmla="*/ 18838 h 20734"/>
                <a:gd name="connsiteX39" fmla="*/ 5567 w 8011"/>
                <a:gd name="connsiteY39" fmla="*/ 19115 h 20734"/>
                <a:gd name="connsiteX40" fmla="*/ 5291 w 8011"/>
                <a:gd name="connsiteY40" fmla="*/ 19391 h 20734"/>
                <a:gd name="connsiteX41" fmla="*/ 5015 w 8011"/>
                <a:gd name="connsiteY41" fmla="*/ 19667 h 20734"/>
                <a:gd name="connsiteX42" fmla="*/ 5015 w 8011"/>
                <a:gd name="connsiteY42" fmla="*/ 19944 h 20734"/>
                <a:gd name="connsiteX43" fmla="*/ 4739 w 8011"/>
                <a:gd name="connsiteY43" fmla="*/ 19944 h 20734"/>
                <a:gd name="connsiteX44" fmla="*/ 4739 w 8011"/>
                <a:gd name="connsiteY44" fmla="*/ 20221 h 20734"/>
                <a:gd name="connsiteX45" fmla="*/ 4462 w 8011"/>
                <a:gd name="connsiteY45" fmla="*/ 20221 h 20734"/>
                <a:gd name="connsiteX46" fmla="*/ 4462 w 8011"/>
                <a:gd name="connsiteY46" fmla="*/ 20497 h 20734"/>
                <a:gd name="connsiteX47" fmla="*/ 4186 w 8011"/>
                <a:gd name="connsiteY47" fmla="*/ 20773 h 20734"/>
                <a:gd name="connsiteX48" fmla="*/ 3910 w 8011"/>
                <a:gd name="connsiteY48" fmla="*/ 20497 h 20734"/>
                <a:gd name="connsiteX49" fmla="*/ 3633 w 8011"/>
                <a:gd name="connsiteY49" fmla="*/ 20497 h 20734"/>
                <a:gd name="connsiteX50" fmla="*/ 3633 w 8011"/>
                <a:gd name="connsiteY50" fmla="*/ 20221 h 20734"/>
                <a:gd name="connsiteX51" fmla="*/ 3357 w 8011"/>
                <a:gd name="connsiteY51" fmla="*/ 20221 h 20734"/>
                <a:gd name="connsiteX52" fmla="*/ 3357 w 8011"/>
                <a:gd name="connsiteY52" fmla="*/ 19944 h 20734"/>
                <a:gd name="connsiteX53" fmla="*/ 3357 w 8011"/>
                <a:gd name="connsiteY53" fmla="*/ 19667 h 20734"/>
                <a:gd name="connsiteX54" fmla="*/ 3357 w 8011"/>
                <a:gd name="connsiteY54" fmla="*/ 19391 h 20734"/>
                <a:gd name="connsiteX55" fmla="*/ 3357 w 8011"/>
                <a:gd name="connsiteY55" fmla="*/ 19115 h 20734"/>
                <a:gd name="connsiteX56" fmla="*/ 3357 w 8011"/>
                <a:gd name="connsiteY56" fmla="*/ 18838 h 20734"/>
                <a:gd name="connsiteX57" fmla="*/ 3357 w 8011"/>
                <a:gd name="connsiteY57" fmla="*/ 18562 h 20734"/>
                <a:gd name="connsiteX58" fmla="*/ 3633 w 8011"/>
                <a:gd name="connsiteY58" fmla="*/ 18285 h 20734"/>
                <a:gd name="connsiteX59" fmla="*/ 3357 w 8011"/>
                <a:gd name="connsiteY59" fmla="*/ 18009 h 20734"/>
                <a:gd name="connsiteX60" fmla="*/ 3357 w 8011"/>
                <a:gd name="connsiteY60" fmla="*/ 17456 h 20734"/>
                <a:gd name="connsiteX61" fmla="*/ 3357 w 8011"/>
                <a:gd name="connsiteY61" fmla="*/ 17179 h 20734"/>
                <a:gd name="connsiteX62" fmla="*/ 3081 w 8011"/>
                <a:gd name="connsiteY62" fmla="*/ 16903 h 20734"/>
                <a:gd name="connsiteX63" fmla="*/ 3081 w 8011"/>
                <a:gd name="connsiteY63" fmla="*/ 16626 h 20734"/>
                <a:gd name="connsiteX64" fmla="*/ 2804 w 8011"/>
                <a:gd name="connsiteY64" fmla="*/ 16626 h 20734"/>
                <a:gd name="connsiteX65" fmla="*/ 2528 w 8011"/>
                <a:gd name="connsiteY65" fmla="*/ 16626 h 20734"/>
                <a:gd name="connsiteX66" fmla="*/ 2528 w 8011"/>
                <a:gd name="connsiteY66" fmla="*/ 16350 h 20734"/>
                <a:gd name="connsiteX67" fmla="*/ 2252 w 8011"/>
                <a:gd name="connsiteY67" fmla="*/ 16074 h 20734"/>
                <a:gd name="connsiteX68" fmla="*/ 1976 w 8011"/>
                <a:gd name="connsiteY68" fmla="*/ 16074 h 20734"/>
                <a:gd name="connsiteX69" fmla="*/ 1976 w 8011"/>
                <a:gd name="connsiteY69" fmla="*/ 15797 h 20734"/>
                <a:gd name="connsiteX70" fmla="*/ 1976 w 8011"/>
                <a:gd name="connsiteY70" fmla="*/ 15521 h 20734"/>
                <a:gd name="connsiteX71" fmla="*/ 1976 w 8011"/>
                <a:gd name="connsiteY71" fmla="*/ 15244 h 20734"/>
                <a:gd name="connsiteX72" fmla="*/ 2252 w 8011"/>
                <a:gd name="connsiteY72" fmla="*/ 14968 h 20734"/>
                <a:gd name="connsiteX73" fmla="*/ 2528 w 8011"/>
                <a:gd name="connsiteY73" fmla="*/ 14968 h 20734"/>
                <a:gd name="connsiteX74" fmla="*/ 2528 w 8011"/>
                <a:gd name="connsiteY74" fmla="*/ 14691 h 20734"/>
                <a:gd name="connsiteX75" fmla="*/ 2804 w 8011"/>
                <a:gd name="connsiteY75" fmla="*/ 14691 h 20734"/>
                <a:gd name="connsiteX76" fmla="*/ 2804 w 8011"/>
                <a:gd name="connsiteY76" fmla="*/ 14415 h 20734"/>
                <a:gd name="connsiteX77" fmla="*/ 3081 w 8011"/>
                <a:gd name="connsiteY77" fmla="*/ 14415 h 20734"/>
                <a:gd name="connsiteX78" fmla="*/ 3081 w 8011"/>
                <a:gd name="connsiteY78" fmla="*/ 14138 h 20734"/>
                <a:gd name="connsiteX79" fmla="*/ 3081 w 8011"/>
                <a:gd name="connsiteY79" fmla="*/ 13862 h 20734"/>
                <a:gd name="connsiteX80" fmla="*/ 3081 w 8011"/>
                <a:gd name="connsiteY80" fmla="*/ 13585 h 20734"/>
                <a:gd name="connsiteX81" fmla="*/ 3081 w 8011"/>
                <a:gd name="connsiteY81" fmla="*/ 13309 h 20734"/>
                <a:gd name="connsiteX82" fmla="*/ 3081 w 8011"/>
                <a:gd name="connsiteY82" fmla="*/ 13032 h 20734"/>
                <a:gd name="connsiteX83" fmla="*/ 2804 w 8011"/>
                <a:gd name="connsiteY83" fmla="*/ 12756 h 20734"/>
                <a:gd name="connsiteX84" fmla="*/ 2528 w 8011"/>
                <a:gd name="connsiteY84" fmla="*/ 12479 h 20734"/>
                <a:gd name="connsiteX85" fmla="*/ 2252 w 8011"/>
                <a:gd name="connsiteY85" fmla="*/ 12479 h 20734"/>
                <a:gd name="connsiteX86" fmla="*/ 1976 w 8011"/>
                <a:gd name="connsiteY86" fmla="*/ 12203 h 20734"/>
                <a:gd name="connsiteX87" fmla="*/ 1699 w 8011"/>
                <a:gd name="connsiteY87" fmla="*/ 12203 h 20734"/>
                <a:gd name="connsiteX88" fmla="*/ 1423 w 8011"/>
                <a:gd name="connsiteY88" fmla="*/ 12479 h 20734"/>
                <a:gd name="connsiteX89" fmla="*/ 1147 w 8011"/>
                <a:gd name="connsiteY89" fmla="*/ 12479 h 20734"/>
                <a:gd name="connsiteX90" fmla="*/ 871 w 8011"/>
                <a:gd name="connsiteY90" fmla="*/ 12479 h 20734"/>
                <a:gd name="connsiteX91" fmla="*/ 595 w 8011"/>
                <a:gd name="connsiteY91" fmla="*/ 12479 h 20734"/>
                <a:gd name="connsiteX92" fmla="*/ 595 w 8011"/>
                <a:gd name="connsiteY92" fmla="*/ 12203 h 20734"/>
                <a:gd name="connsiteX93" fmla="*/ 595 w 8011"/>
                <a:gd name="connsiteY93" fmla="*/ 11927 h 20734"/>
                <a:gd name="connsiteX94" fmla="*/ 871 w 8011"/>
                <a:gd name="connsiteY94" fmla="*/ 11927 h 20734"/>
                <a:gd name="connsiteX95" fmla="*/ 1147 w 8011"/>
                <a:gd name="connsiteY95" fmla="*/ 11927 h 20734"/>
                <a:gd name="connsiteX96" fmla="*/ 1423 w 8011"/>
                <a:gd name="connsiteY96" fmla="*/ 11650 h 20734"/>
                <a:gd name="connsiteX97" fmla="*/ 1699 w 8011"/>
                <a:gd name="connsiteY97" fmla="*/ 11650 h 20734"/>
                <a:gd name="connsiteX98" fmla="*/ 1976 w 8011"/>
                <a:gd name="connsiteY98" fmla="*/ 11650 h 20734"/>
                <a:gd name="connsiteX99" fmla="*/ 1976 w 8011"/>
                <a:gd name="connsiteY99" fmla="*/ 11374 h 20734"/>
                <a:gd name="connsiteX100" fmla="*/ 2252 w 8011"/>
                <a:gd name="connsiteY100" fmla="*/ 11374 h 20734"/>
                <a:gd name="connsiteX101" fmla="*/ 1976 w 8011"/>
                <a:gd name="connsiteY101" fmla="*/ 11097 h 20734"/>
                <a:gd name="connsiteX102" fmla="*/ 1976 w 8011"/>
                <a:gd name="connsiteY102" fmla="*/ 10821 h 20734"/>
                <a:gd name="connsiteX103" fmla="*/ 1976 w 8011"/>
                <a:gd name="connsiteY103" fmla="*/ 10544 h 20734"/>
                <a:gd name="connsiteX104" fmla="*/ 1976 w 8011"/>
                <a:gd name="connsiteY104" fmla="*/ 10268 h 20734"/>
                <a:gd name="connsiteX105" fmla="*/ 2252 w 8011"/>
                <a:gd name="connsiteY105" fmla="*/ 9991 h 20734"/>
                <a:gd name="connsiteX106" fmla="*/ 2252 w 8011"/>
                <a:gd name="connsiteY106" fmla="*/ 9715 h 20734"/>
                <a:gd name="connsiteX107" fmla="*/ 2528 w 8011"/>
                <a:gd name="connsiteY107" fmla="*/ 9715 h 20734"/>
                <a:gd name="connsiteX108" fmla="*/ 2528 w 8011"/>
                <a:gd name="connsiteY108" fmla="*/ 9438 h 20734"/>
                <a:gd name="connsiteX109" fmla="*/ 2252 w 8011"/>
                <a:gd name="connsiteY109" fmla="*/ 9438 h 20734"/>
                <a:gd name="connsiteX110" fmla="*/ 2252 w 8011"/>
                <a:gd name="connsiteY110" fmla="*/ 9162 h 20734"/>
                <a:gd name="connsiteX111" fmla="*/ 1976 w 8011"/>
                <a:gd name="connsiteY111" fmla="*/ 9162 h 20734"/>
                <a:gd name="connsiteX112" fmla="*/ 1699 w 8011"/>
                <a:gd name="connsiteY112" fmla="*/ 8885 h 20734"/>
                <a:gd name="connsiteX113" fmla="*/ 1699 w 8011"/>
                <a:gd name="connsiteY113" fmla="*/ 8609 h 20734"/>
                <a:gd name="connsiteX114" fmla="*/ 1423 w 8011"/>
                <a:gd name="connsiteY114" fmla="*/ 8609 h 20734"/>
                <a:gd name="connsiteX115" fmla="*/ 1423 w 8011"/>
                <a:gd name="connsiteY115" fmla="*/ 8333 h 20734"/>
                <a:gd name="connsiteX116" fmla="*/ 1423 w 8011"/>
                <a:gd name="connsiteY116" fmla="*/ 8056 h 20734"/>
                <a:gd name="connsiteX117" fmla="*/ 1147 w 8011"/>
                <a:gd name="connsiteY117" fmla="*/ 8056 h 20734"/>
                <a:gd name="connsiteX118" fmla="*/ 1147 w 8011"/>
                <a:gd name="connsiteY118" fmla="*/ 7780 h 20734"/>
                <a:gd name="connsiteX119" fmla="*/ 1147 w 8011"/>
                <a:gd name="connsiteY119" fmla="*/ 7503 h 20734"/>
                <a:gd name="connsiteX120" fmla="*/ 1147 w 8011"/>
                <a:gd name="connsiteY120" fmla="*/ 7227 h 20734"/>
                <a:gd name="connsiteX121" fmla="*/ 1147 w 8011"/>
                <a:gd name="connsiteY121" fmla="*/ 6950 h 20734"/>
                <a:gd name="connsiteX122" fmla="*/ 1147 w 8011"/>
                <a:gd name="connsiteY122" fmla="*/ 6674 h 20734"/>
                <a:gd name="connsiteX123" fmla="*/ 871 w 8011"/>
                <a:gd name="connsiteY123" fmla="*/ 6674 h 20734"/>
                <a:gd name="connsiteX124" fmla="*/ 871 w 8011"/>
                <a:gd name="connsiteY124" fmla="*/ 6397 h 20734"/>
                <a:gd name="connsiteX125" fmla="*/ 595 w 8011"/>
                <a:gd name="connsiteY125" fmla="*/ 6397 h 20734"/>
                <a:gd name="connsiteX126" fmla="*/ 595 w 8011"/>
                <a:gd name="connsiteY126" fmla="*/ 6674 h 20734"/>
                <a:gd name="connsiteX127" fmla="*/ 318 w 8011"/>
                <a:gd name="connsiteY127" fmla="*/ 6674 h 20734"/>
                <a:gd name="connsiteX128" fmla="*/ 42 w 8011"/>
                <a:gd name="connsiteY128" fmla="*/ 6674 h 20734"/>
                <a:gd name="connsiteX129" fmla="*/ 42 w 8011"/>
                <a:gd name="connsiteY129" fmla="*/ 6397 h 20734"/>
                <a:gd name="connsiteX130" fmla="*/ 318 w 8011"/>
                <a:gd name="connsiteY130" fmla="*/ 6121 h 20734"/>
                <a:gd name="connsiteX131" fmla="*/ 595 w 8011"/>
                <a:gd name="connsiteY131" fmla="*/ 5844 h 20734"/>
                <a:gd name="connsiteX132" fmla="*/ 595 w 8011"/>
                <a:gd name="connsiteY132" fmla="*/ 5568 h 20734"/>
                <a:gd name="connsiteX133" fmla="*/ 595 w 8011"/>
                <a:gd name="connsiteY133" fmla="*/ 5292 h 20734"/>
                <a:gd name="connsiteX134" fmla="*/ 318 w 8011"/>
                <a:gd name="connsiteY134" fmla="*/ 5015 h 20734"/>
                <a:gd name="connsiteX135" fmla="*/ 318 w 8011"/>
                <a:gd name="connsiteY135" fmla="*/ 4738 h 20734"/>
                <a:gd name="connsiteX136" fmla="*/ 318 w 8011"/>
                <a:gd name="connsiteY136" fmla="*/ 4462 h 20734"/>
                <a:gd name="connsiteX137" fmla="*/ 318 w 8011"/>
                <a:gd name="connsiteY137" fmla="*/ 4186 h 20734"/>
                <a:gd name="connsiteX138" fmla="*/ 595 w 8011"/>
                <a:gd name="connsiteY138" fmla="*/ 4186 h 20734"/>
                <a:gd name="connsiteX139" fmla="*/ 595 w 8011"/>
                <a:gd name="connsiteY139" fmla="*/ 3909 h 20734"/>
                <a:gd name="connsiteX140" fmla="*/ 595 w 8011"/>
                <a:gd name="connsiteY140" fmla="*/ 3633 h 20734"/>
                <a:gd name="connsiteX141" fmla="*/ 871 w 8011"/>
                <a:gd name="connsiteY141" fmla="*/ 3633 h 20734"/>
                <a:gd name="connsiteX142" fmla="*/ 1147 w 8011"/>
                <a:gd name="connsiteY142" fmla="*/ 3633 h 20734"/>
                <a:gd name="connsiteX143" fmla="*/ 1147 w 8011"/>
                <a:gd name="connsiteY143" fmla="*/ 3356 h 20734"/>
                <a:gd name="connsiteX144" fmla="*/ 1423 w 8011"/>
                <a:gd name="connsiteY144" fmla="*/ 3356 h 20734"/>
                <a:gd name="connsiteX145" fmla="*/ 1423 w 8011"/>
                <a:gd name="connsiteY145" fmla="*/ 3080 h 20734"/>
                <a:gd name="connsiteX146" fmla="*/ 1423 w 8011"/>
                <a:gd name="connsiteY146" fmla="*/ 2803 h 20734"/>
                <a:gd name="connsiteX147" fmla="*/ 1147 w 8011"/>
                <a:gd name="connsiteY147" fmla="*/ 2803 h 20734"/>
                <a:gd name="connsiteX148" fmla="*/ 1147 w 8011"/>
                <a:gd name="connsiteY148" fmla="*/ 2527 h 20734"/>
                <a:gd name="connsiteX149" fmla="*/ 1147 w 8011"/>
                <a:gd name="connsiteY149" fmla="*/ 2250 h 20734"/>
                <a:gd name="connsiteX150" fmla="*/ 871 w 8011"/>
                <a:gd name="connsiteY150" fmla="*/ 2250 h 20734"/>
                <a:gd name="connsiteX151" fmla="*/ 871 w 8011"/>
                <a:gd name="connsiteY151" fmla="*/ 1974 h 20734"/>
                <a:gd name="connsiteX152" fmla="*/ 871 w 8011"/>
                <a:gd name="connsiteY152" fmla="*/ 1697 h 20734"/>
                <a:gd name="connsiteX153" fmla="*/ 871 w 8011"/>
                <a:gd name="connsiteY153" fmla="*/ 1421 h 20734"/>
                <a:gd name="connsiteX154" fmla="*/ 871 w 8011"/>
                <a:gd name="connsiteY154" fmla="*/ 1145 h 20734"/>
                <a:gd name="connsiteX155" fmla="*/ 1147 w 8011"/>
                <a:gd name="connsiteY155" fmla="*/ 868 h 20734"/>
                <a:gd name="connsiteX156" fmla="*/ 1423 w 8011"/>
                <a:gd name="connsiteY156" fmla="*/ 591 h 20734"/>
                <a:gd name="connsiteX157" fmla="*/ 1699 w 8011"/>
                <a:gd name="connsiteY157" fmla="*/ 591 h 20734"/>
                <a:gd name="connsiteX158" fmla="*/ 1976 w 8011"/>
                <a:gd name="connsiteY158" fmla="*/ 868 h 20734"/>
                <a:gd name="connsiteX159" fmla="*/ 2252 w 8011"/>
                <a:gd name="connsiteY159" fmla="*/ 868 h 20734"/>
                <a:gd name="connsiteX160" fmla="*/ 2528 w 8011"/>
                <a:gd name="connsiteY160" fmla="*/ 868 h 20734"/>
                <a:gd name="connsiteX161" fmla="*/ 2804 w 8011"/>
                <a:gd name="connsiteY161" fmla="*/ 591 h 20734"/>
                <a:gd name="connsiteX162" fmla="*/ 2804 w 8011"/>
                <a:gd name="connsiteY162" fmla="*/ 315 h 20734"/>
                <a:gd name="connsiteX163" fmla="*/ 3081 w 8011"/>
                <a:gd name="connsiteY163" fmla="*/ 315 h 20734"/>
                <a:gd name="connsiteX164" fmla="*/ 3081 w 8011"/>
                <a:gd name="connsiteY164" fmla="*/ 39 h 20734"/>
                <a:gd name="connsiteX165" fmla="*/ 3357 w 8011"/>
                <a:gd name="connsiteY165" fmla="*/ 39 h 20734"/>
                <a:gd name="connsiteX166" fmla="*/ 3357 w 8011"/>
                <a:gd name="connsiteY166" fmla="*/ 315 h 20734"/>
                <a:gd name="connsiteX167" fmla="*/ 3633 w 8011"/>
                <a:gd name="connsiteY167" fmla="*/ 315 h 20734"/>
                <a:gd name="connsiteX168" fmla="*/ 3633 w 8011"/>
                <a:gd name="connsiteY168" fmla="*/ 591 h 20734"/>
                <a:gd name="connsiteX169" fmla="*/ 3633 w 8011"/>
                <a:gd name="connsiteY169" fmla="*/ 868 h 20734"/>
                <a:gd name="connsiteX170" fmla="*/ 3633 w 8011"/>
                <a:gd name="connsiteY170" fmla="*/ 1145 h 20734"/>
                <a:gd name="connsiteX171" fmla="*/ 3357 w 8011"/>
                <a:gd name="connsiteY171" fmla="*/ 1421 h 20734"/>
                <a:gd name="connsiteX172" fmla="*/ 3357 w 8011"/>
                <a:gd name="connsiteY172" fmla="*/ 1697 h 20734"/>
                <a:gd name="connsiteX173" fmla="*/ 3357 w 8011"/>
                <a:gd name="connsiteY173" fmla="*/ 1974 h 20734"/>
                <a:gd name="connsiteX174" fmla="*/ 3357 w 8011"/>
                <a:gd name="connsiteY174" fmla="*/ 2250 h 20734"/>
                <a:gd name="connsiteX175" fmla="*/ 3633 w 8011"/>
                <a:gd name="connsiteY175" fmla="*/ 2250 h 20734"/>
                <a:gd name="connsiteX176" fmla="*/ 3633 w 8011"/>
                <a:gd name="connsiteY176" fmla="*/ 2527 h 20734"/>
                <a:gd name="connsiteX177" fmla="*/ 3910 w 8011"/>
                <a:gd name="connsiteY177" fmla="*/ 2527 h 20734"/>
                <a:gd name="connsiteX178" fmla="*/ 4186 w 8011"/>
                <a:gd name="connsiteY178" fmla="*/ 2803 h 20734"/>
                <a:gd name="connsiteX179" fmla="*/ 4186 w 8011"/>
                <a:gd name="connsiteY179" fmla="*/ 3080 h 20734"/>
                <a:gd name="connsiteX180" fmla="*/ 3910 w 8011"/>
                <a:gd name="connsiteY180" fmla="*/ 3356 h 20734"/>
                <a:gd name="connsiteX181" fmla="*/ 3910 w 8011"/>
                <a:gd name="connsiteY181" fmla="*/ 3633 h 20734"/>
                <a:gd name="connsiteX182" fmla="*/ 3910 w 8011"/>
                <a:gd name="connsiteY182" fmla="*/ 3909 h 20734"/>
                <a:gd name="connsiteX183" fmla="*/ 3633 w 8011"/>
                <a:gd name="connsiteY183" fmla="*/ 4186 h 20734"/>
                <a:gd name="connsiteX184" fmla="*/ 3633 w 8011"/>
                <a:gd name="connsiteY184" fmla="*/ 4738 h 20734"/>
                <a:gd name="connsiteX185" fmla="*/ 3633 w 8011"/>
                <a:gd name="connsiteY185" fmla="*/ 5015 h 20734"/>
                <a:gd name="connsiteX186" fmla="*/ 3357 w 8011"/>
                <a:gd name="connsiteY186" fmla="*/ 5292 h 20734"/>
                <a:gd name="connsiteX187" fmla="*/ 3633 w 8011"/>
                <a:gd name="connsiteY187" fmla="*/ 5568 h 20734"/>
                <a:gd name="connsiteX188" fmla="*/ 3633 w 8011"/>
                <a:gd name="connsiteY188" fmla="*/ 5844 h 20734"/>
                <a:gd name="connsiteX189" fmla="*/ 3633 w 8011"/>
                <a:gd name="connsiteY189" fmla="*/ 6121 h 20734"/>
                <a:gd name="connsiteX190" fmla="*/ 3910 w 8011"/>
                <a:gd name="connsiteY190" fmla="*/ 6397 h 20734"/>
                <a:gd name="connsiteX191" fmla="*/ 3910 w 8011"/>
                <a:gd name="connsiteY191" fmla="*/ 6674 h 20734"/>
                <a:gd name="connsiteX192" fmla="*/ 4186 w 8011"/>
                <a:gd name="connsiteY192" fmla="*/ 7227 h 20734"/>
                <a:gd name="connsiteX193" fmla="*/ 4462 w 8011"/>
                <a:gd name="connsiteY193" fmla="*/ 7227 h 20734"/>
                <a:gd name="connsiteX194" fmla="*/ 4462 w 8011"/>
                <a:gd name="connsiteY194" fmla="*/ 7503 h 20734"/>
                <a:gd name="connsiteX195" fmla="*/ 4739 w 8011"/>
                <a:gd name="connsiteY195" fmla="*/ 7503 h 20734"/>
                <a:gd name="connsiteX196" fmla="*/ 5015 w 8011"/>
                <a:gd name="connsiteY196" fmla="*/ 7503 h 20734"/>
                <a:gd name="connsiteX197" fmla="*/ 5291 w 8011"/>
                <a:gd name="connsiteY197" fmla="*/ 7780 h 20734"/>
                <a:gd name="connsiteX198" fmla="*/ 5291 w 8011"/>
                <a:gd name="connsiteY198" fmla="*/ 8056 h 20734"/>
                <a:gd name="connsiteX199" fmla="*/ 5291 w 8011"/>
                <a:gd name="connsiteY199" fmla="*/ 8333 h 20734"/>
                <a:gd name="connsiteX200" fmla="*/ 5291 w 8011"/>
                <a:gd name="connsiteY200" fmla="*/ 8609 h 20734"/>
                <a:gd name="connsiteX201" fmla="*/ 5291 w 8011"/>
                <a:gd name="connsiteY201" fmla="*/ 8885 h 20734"/>
                <a:gd name="connsiteX202" fmla="*/ 5567 w 8011"/>
                <a:gd name="connsiteY202" fmla="*/ 9162 h 20734"/>
                <a:gd name="connsiteX203" fmla="*/ 5567 w 8011"/>
                <a:gd name="connsiteY203" fmla="*/ 9438 h 20734"/>
                <a:gd name="connsiteX204" fmla="*/ 5843 w 8011"/>
                <a:gd name="connsiteY204" fmla="*/ 9715 h 20734"/>
                <a:gd name="connsiteX205" fmla="*/ 5843 w 8011"/>
                <a:gd name="connsiteY205" fmla="*/ 9991 h 20734"/>
                <a:gd name="connsiteX206" fmla="*/ 6120 w 8011"/>
                <a:gd name="connsiteY206" fmla="*/ 10268 h 20734"/>
                <a:gd name="connsiteX207" fmla="*/ 6396 w 8011"/>
                <a:gd name="connsiteY207" fmla="*/ 10544 h 20734"/>
                <a:gd name="connsiteX208" fmla="*/ 6672 w 8011"/>
                <a:gd name="connsiteY208" fmla="*/ 11097 h 20734"/>
                <a:gd name="connsiteX209" fmla="*/ 6948 w 8011"/>
                <a:gd name="connsiteY209" fmla="*/ 11374 h 20734"/>
                <a:gd name="connsiteX210" fmla="*/ 7225 w 8011"/>
                <a:gd name="connsiteY210" fmla="*/ 11374 h 20734"/>
                <a:gd name="connsiteX211" fmla="*/ 7501 w 8011"/>
                <a:gd name="connsiteY211" fmla="*/ 11374 h 20734"/>
                <a:gd name="connsiteX212" fmla="*/ 7501 w 8011"/>
                <a:gd name="connsiteY212" fmla="*/ 11097 h 20734"/>
                <a:gd name="connsiteX213" fmla="*/ 7777 w 8011"/>
                <a:gd name="connsiteY213" fmla="*/ 11097 h 20734"/>
                <a:gd name="connsiteX214" fmla="*/ 7777 w 8011"/>
                <a:gd name="connsiteY214" fmla="*/ 11097 h 2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</a:cxnLst>
              <a:rect l="l" t="t" r="r" b="b"/>
              <a:pathLst>
                <a:path w="8011" h="20734">
                  <a:moveTo>
                    <a:pt x="7777" y="11097"/>
                  </a:moveTo>
                  <a:lnTo>
                    <a:pt x="8054" y="11097"/>
                  </a:lnTo>
                  <a:lnTo>
                    <a:pt x="8054" y="11374"/>
                  </a:lnTo>
                  <a:lnTo>
                    <a:pt x="7777" y="11374"/>
                  </a:lnTo>
                  <a:lnTo>
                    <a:pt x="7777" y="11650"/>
                  </a:lnTo>
                  <a:lnTo>
                    <a:pt x="7501" y="11650"/>
                  </a:lnTo>
                  <a:lnTo>
                    <a:pt x="7501" y="11927"/>
                  </a:lnTo>
                  <a:lnTo>
                    <a:pt x="7225" y="11927"/>
                  </a:lnTo>
                  <a:lnTo>
                    <a:pt x="7225" y="12203"/>
                  </a:lnTo>
                  <a:lnTo>
                    <a:pt x="7225" y="12479"/>
                  </a:lnTo>
                  <a:lnTo>
                    <a:pt x="7501" y="12479"/>
                  </a:lnTo>
                  <a:lnTo>
                    <a:pt x="7501" y="12756"/>
                  </a:lnTo>
                  <a:lnTo>
                    <a:pt x="7501" y="13032"/>
                  </a:lnTo>
                  <a:lnTo>
                    <a:pt x="7501" y="13309"/>
                  </a:lnTo>
                  <a:lnTo>
                    <a:pt x="7225" y="13309"/>
                  </a:lnTo>
                  <a:lnTo>
                    <a:pt x="7225" y="13585"/>
                  </a:lnTo>
                  <a:lnTo>
                    <a:pt x="6948" y="13862"/>
                  </a:lnTo>
                  <a:lnTo>
                    <a:pt x="7225" y="14138"/>
                  </a:lnTo>
                  <a:lnTo>
                    <a:pt x="7501" y="14415"/>
                  </a:lnTo>
                  <a:lnTo>
                    <a:pt x="7501" y="14691"/>
                  </a:lnTo>
                  <a:lnTo>
                    <a:pt x="7501" y="14968"/>
                  </a:lnTo>
                  <a:lnTo>
                    <a:pt x="7777" y="14968"/>
                  </a:lnTo>
                  <a:lnTo>
                    <a:pt x="7777" y="15244"/>
                  </a:lnTo>
                  <a:lnTo>
                    <a:pt x="7777" y="15521"/>
                  </a:lnTo>
                  <a:lnTo>
                    <a:pt x="7777" y="15797"/>
                  </a:lnTo>
                  <a:lnTo>
                    <a:pt x="7777" y="16074"/>
                  </a:lnTo>
                  <a:lnTo>
                    <a:pt x="7501" y="16074"/>
                  </a:lnTo>
                  <a:lnTo>
                    <a:pt x="7501" y="16350"/>
                  </a:lnTo>
                  <a:lnTo>
                    <a:pt x="7225" y="16626"/>
                  </a:lnTo>
                  <a:lnTo>
                    <a:pt x="7225" y="16903"/>
                  </a:lnTo>
                  <a:lnTo>
                    <a:pt x="6948" y="16903"/>
                  </a:lnTo>
                  <a:lnTo>
                    <a:pt x="6948" y="17179"/>
                  </a:lnTo>
                  <a:lnTo>
                    <a:pt x="6948" y="17456"/>
                  </a:lnTo>
                  <a:lnTo>
                    <a:pt x="6948" y="17732"/>
                  </a:lnTo>
                  <a:lnTo>
                    <a:pt x="6672" y="17732"/>
                  </a:lnTo>
                  <a:lnTo>
                    <a:pt x="6396" y="18009"/>
                  </a:lnTo>
                  <a:lnTo>
                    <a:pt x="6396" y="18285"/>
                  </a:lnTo>
                  <a:lnTo>
                    <a:pt x="6120" y="18562"/>
                  </a:lnTo>
                  <a:lnTo>
                    <a:pt x="5843" y="18838"/>
                  </a:lnTo>
                  <a:lnTo>
                    <a:pt x="5567" y="19115"/>
                  </a:lnTo>
                  <a:lnTo>
                    <a:pt x="5291" y="19391"/>
                  </a:lnTo>
                  <a:lnTo>
                    <a:pt x="5015" y="19667"/>
                  </a:lnTo>
                  <a:lnTo>
                    <a:pt x="5015" y="19944"/>
                  </a:lnTo>
                  <a:lnTo>
                    <a:pt x="4739" y="19944"/>
                  </a:lnTo>
                  <a:lnTo>
                    <a:pt x="4739" y="20221"/>
                  </a:lnTo>
                  <a:lnTo>
                    <a:pt x="4462" y="20221"/>
                  </a:lnTo>
                  <a:lnTo>
                    <a:pt x="4462" y="20497"/>
                  </a:lnTo>
                  <a:lnTo>
                    <a:pt x="4186" y="20773"/>
                  </a:lnTo>
                  <a:lnTo>
                    <a:pt x="3910" y="20497"/>
                  </a:lnTo>
                  <a:lnTo>
                    <a:pt x="3633" y="20497"/>
                  </a:lnTo>
                  <a:lnTo>
                    <a:pt x="3633" y="20221"/>
                  </a:lnTo>
                  <a:lnTo>
                    <a:pt x="3357" y="20221"/>
                  </a:lnTo>
                  <a:lnTo>
                    <a:pt x="3357" y="19944"/>
                  </a:lnTo>
                  <a:lnTo>
                    <a:pt x="3357" y="19667"/>
                  </a:lnTo>
                  <a:lnTo>
                    <a:pt x="3357" y="19391"/>
                  </a:lnTo>
                  <a:lnTo>
                    <a:pt x="3357" y="19115"/>
                  </a:lnTo>
                  <a:lnTo>
                    <a:pt x="3357" y="18838"/>
                  </a:lnTo>
                  <a:lnTo>
                    <a:pt x="3357" y="18562"/>
                  </a:lnTo>
                  <a:lnTo>
                    <a:pt x="3633" y="18285"/>
                  </a:lnTo>
                  <a:lnTo>
                    <a:pt x="3357" y="18009"/>
                  </a:lnTo>
                  <a:lnTo>
                    <a:pt x="3357" y="17456"/>
                  </a:lnTo>
                  <a:lnTo>
                    <a:pt x="3357" y="17179"/>
                  </a:lnTo>
                  <a:lnTo>
                    <a:pt x="3081" y="16903"/>
                  </a:lnTo>
                  <a:lnTo>
                    <a:pt x="3081" y="16626"/>
                  </a:lnTo>
                  <a:lnTo>
                    <a:pt x="2804" y="16626"/>
                  </a:lnTo>
                  <a:lnTo>
                    <a:pt x="2528" y="16626"/>
                  </a:lnTo>
                  <a:lnTo>
                    <a:pt x="2528" y="16350"/>
                  </a:lnTo>
                  <a:lnTo>
                    <a:pt x="2252" y="16074"/>
                  </a:lnTo>
                  <a:lnTo>
                    <a:pt x="1976" y="16074"/>
                  </a:lnTo>
                  <a:lnTo>
                    <a:pt x="1976" y="15797"/>
                  </a:lnTo>
                  <a:lnTo>
                    <a:pt x="1976" y="15521"/>
                  </a:lnTo>
                  <a:lnTo>
                    <a:pt x="1976" y="15244"/>
                  </a:lnTo>
                  <a:lnTo>
                    <a:pt x="2252" y="14968"/>
                  </a:lnTo>
                  <a:lnTo>
                    <a:pt x="2528" y="14968"/>
                  </a:lnTo>
                  <a:lnTo>
                    <a:pt x="2528" y="14691"/>
                  </a:lnTo>
                  <a:lnTo>
                    <a:pt x="2804" y="14691"/>
                  </a:lnTo>
                  <a:lnTo>
                    <a:pt x="2804" y="14415"/>
                  </a:lnTo>
                  <a:lnTo>
                    <a:pt x="3081" y="14415"/>
                  </a:lnTo>
                  <a:lnTo>
                    <a:pt x="3081" y="14138"/>
                  </a:lnTo>
                  <a:lnTo>
                    <a:pt x="3081" y="13862"/>
                  </a:lnTo>
                  <a:lnTo>
                    <a:pt x="3081" y="13585"/>
                  </a:lnTo>
                  <a:lnTo>
                    <a:pt x="3081" y="13309"/>
                  </a:lnTo>
                  <a:lnTo>
                    <a:pt x="3081" y="13032"/>
                  </a:lnTo>
                  <a:lnTo>
                    <a:pt x="2804" y="12756"/>
                  </a:lnTo>
                  <a:lnTo>
                    <a:pt x="2528" y="12479"/>
                  </a:lnTo>
                  <a:lnTo>
                    <a:pt x="2252" y="12479"/>
                  </a:lnTo>
                  <a:lnTo>
                    <a:pt x="1976" y="12203"/>
                  </a:lnTo>
                  <a:lnTo>
                    <a:pt x="1699" y="12203"/>
                  </a:lnTo>
                  <a:lnTo>
                    <a:pt x="1423" y="12479"/>
                  </a:lnTo>
                  <a:lnTo>
                    <a:pt x="1147" y="12479"/>
                  </a:lnTo>
                  <a:lnTo>
                    <a:pt x="871" y="12479"/>
                  </a:lnTo>
                  <a:lnTo>
                    <a:pt x="595" y="12479"/>
                  </a:lnTo>
                  <a:lnTo>
                    <a:pt x="595" y="12203"/>
                  </a:lnTo>
                  <a:lnTo>
                    <a:pt x="595" y="11927"/>
                  </a:lnTo>
                  <a:lnTo>
                    <a:pt x="871" y="11927"/>
                  </a:lnTo>
                  <a:lnTo>
                    <a:pt x="1147" y="11927"/>
                  </a:lnTo>
                  <a:lnTo>
                    <a:pt x="1423" y="11650"/>
                  </a:lnTo>
                  <a:lnTo>
                    <a:pt x="1699" y="11650"/>
                  </a:lnTo>
                  <a:lnTo>
                    <a:pt x="1976" y="11650"/>
                  </a:lnTo>
                  <a:lnTo>
                    <a:pt x="1976" y="11374"/>
                  </a:lnTo>
                  <a:lnTo>
                    <a:pt x="2252" y="11374"/>
                  </a:lnTo>
                  <a:lnTo>
                    <a:pt x="1976" y="11097"/>
                  </a:lnTo>
                  <a:lnTo>
                    <a:pt x="1976" y="10821"/>
                  </a:lnTo>
                  <a:lnTo>
                    <a:pt x="1976" y="10544"/>
                  </a:lnTo>
                  <a:lnTo>
                    <a:pt x="1976" y="10268"/>
                  </a:lnTo>
                  <a:lnTo>
                    <a:pt x="2252" y="9991"/>
                  </a:lnTo>
                  <a:lnTo>
                    <a:pt x="2252" y="9715"/>
                  </a:lnTo>
                  <a:lnTo>
                    <a:pt x="2528" y="9715"/>
                  </a:lnTo>
                  <a:lnTo>
                    <a:pt x="2528" y="9438"/>
                  </a:lnTo>
                  <a:lnTo>
                    <a:pt x="2252" y="9438"/>
                  </a:lnTo>
                  <a:lnTo>
                    <a:pt x="2252" y="9162"/>
                  </a:lnTo>
                  <a:lnTo>
                    <a:pt x="1976" y="9162"/>
                  </a:lnTo>
                  <a:lnTo>
                    <a:pt x="1699" y="8885"/>
                  </a:lnTo>
                  <a:lnTo>
                    <a:pt x="1699" y="8609"/>
                  </a:lnTo>
                  <a:lnTo>
                    <a:pt x="1423" y="8609"/>
                  </a:lnTo>
                  <a:lnTo>
                    <a:pt x="1423" y="8333"/>
                  </a:lnTo>
                  <a:lnTo>
                    <a:pt x="1423" y="8056"/>
                  </a:lnTo>
                  <a:lnTo>
                    <a:pt x="1147" y="8056"/>
                  </a:lnTo>
                  <a:lnTo>
                    <a:pt x="1147" y="7780"/>
                  </a:lnTo>
                  <a:lnTo>
                    <a:pt x="1147" y="7503"/>
                  </a:lnTo>
                  <a:lnTo>
                    <a:pt x="1147" y="7227"/>
                  </a:lnTo>
                  <a:lnTo>
                    <a:pt x="1147" y="6950"/>
                  </a:lnTo>
                  <a:lnTo>
                    <a:pt x="1147" y="6674"/>
                  </a:lnTo>
                  <a:lnTo>
                    <a:pt x="871" y="6674"/>
                  </a:lnTo>
                  <a:lnTo>
                    <a:pt x="871" y="6397"/>
                  </a:lnTo>
                  <a:lnTo>
                    <a:pt x="595" y="6397"/>
                  </a:lnTo>
                  <a:lnTo>
                    <a:pt x="595" y="6674"/>
                  </a:lnTo>
                  <a:lnTo>
                    <a:pt x="318" y="6674"/>
                  </a:lnTo>
                  <a:lnTo>
                    <a:pt x="42" y="6674"/>
                  </a:lnTo>
                  <a:lnTo>
                    <a:pt x="42" y="6397"/>
                  </a:lnTo>
                  <a:lnTo>
                    <a:pt x="318" y="6121"/>
                  </a:lnTo>
                  <a:lnTo>
                    <a:pt x="595" y="5844"/>
                  </a:lnTo>
                  <a:lnTo>
                    <a:pt x="595" y="5568"/>
                  </a:lnTo>
                  <a:lnTo>
                    <a:pt x="595" y="5292"/>
                  </a:lnTo>
                  <a:lnTo>
                    <a:pt x="318" y="5015"/>
                  </a:lnTo>
                  <a:lnTo>
                    <a:pt x="318" y="4738"/>
                  </a:lnTo>
                  <a:lnTo>
                    <a:pt x="318" y="4462"/>
                  </a:lnTo>
                  <a:lnTo>
                    <a:pt x="318" y="4186"/>
                  </a:lnTo>
                  <a:lnTo>
                    <a:pt x="595" y="4186"/>
                  </a:lnTo>
                  <a:lnTo>
                    <a:pt x="595" y="3909"/>
                  </a:lnTo>
                  <a:lnTo>
                    <a:pt x="595" y="3633"/>
                  </a:lnTo>
                  <a:lnTo>
                    <a:pt x="871" y="3633"/>
                  </a:lnTo>
                  <a:lnTo>
                    <a:pt x="1147" y="3633"/>
                  </a:lnTo>
                  <a:lnTo>
                    <a:pt x="1147" y="3356"/>
                  </a:lnTo>
                  <a:lnTo>
                    <a:pt x="1423" y="3356"/>
                  </a:lnTo>
                  <a:lnTo>
                    <a:pt x="1423" y="3080"/>
                  </a:lnTo>
                  <a:lnTo>
                    <a:pt x="1423" y="2803"/>
                  </a:lnTo>
                  <a:lnTo>
                    <a:pt x="1147" y="2803"/>
                  </a:lnTo>
                  <a:lnTo>
                    <a:pt x="1147" y="2527"/>
                  </a:lnTo>
                  <a:lnTo>
                    <a:pt x="1147" y="2250"/>
                  </a:lnTo>
                  <a:lnTo>
                    <a:pt x="871" y="2250"/>
                  </a:lnTo>
                  <a:lnTo>
                    <a:pt x="871" y="1974"/>
                  </a:lnTo>
                  <a:lnTo>
                    <a:pt x="871" y="1697"/>
                  </a:lnTo>
                  <a:lnTo>
                    <a:pt x="871" y="1421"/>
                  </a:lnTo>
                  <a:lnTo>
                    <a:pt x="871" y="1145"/>
                  </a:lnTo>
                  <a:lnTo>
                    <a:pt x="1147" y="868"/>
                  </a:lnTo>
                  <a:lnTo>
                    <a:pt x="1423" y="591"/>
                  </a:lnTo>
                  <a:lnTo>
                    <a:pt x="1699" y="591"/>
                  </a:lnTo>
                  <a:lnTo>
                    <a:pt x="1976" y="868"/>
                  </a:lnTo>
                  <a:lnTo>
                    <a:pt x="2252" y="868"/>
                  </a:lnTo>
                  <a:lnTo>
                    <a:pt x="2528" y="868"/>
                  </a:lnTo>
                  <a:lnTo>
                    <a:pt x="2804" y="591"/>
                  </a:lnTo>
                  <a:lnTo>
                    <a:pt x="2804" y="315"/>
                  </a:lnTo>
                  <a:lnTo>
                    <a:pt x="3081" y="315"/>
                  </a:lnTo>
                  <a:lnTo>
                    <a:pt x="3081" y="39"/>
                  </a:lnTo>
                  <a:lnTo>
                    <a:pt x="3357" y="39"/>
                  </a:lnTo>
                  <a:lnTo>
                    <a:pt x="3357" y="315"/>
                  </a:lnTo>
                  <a:lnTo>
                    <a:pt x="3633" y="315"/>
                  </a:lnTo>
                  <a:lnTo>
                    <a:pt x="3633" y="591"/>
                  </a:lnTo>
                  <a:lnTo>
                    <a:pt x="3633" y="868"/>
                  </a:lnTo>
                  <a:lnTo>
                    <a:pt x="3633" y="1145"/>
                  </a:lnTo>
                  <a:lnTo>
                    <a:pt x="3357" y="1421"/>
                  </a:lnTo>
                  <a:lnTo>
                    <a:pt x="3357" y="1697"/>
                  </a:lnTo>
                  <a:lnTo>
                    <a:pt x="3357" y="1974"/>
                  </a:lnTo>
                  <a:lnTo>
                    <a:pt x="3357" y="2250"/>
                  </a:lnTo>
                  <a:lnTo>
                    <a:pt x="3633" y="2250"/>
                  </a:lnTo>
                  <a:lnTo>
                    <a:pt x="3633" y="2527"/>
                  </a:lnTo>
                  <a:lnTo>
                    <a:pt x="3910" y="2527"/>
                  </a:lnTo>
                  <a:lnTo>
                    <a:pt x="4186" y="2803"/>
                  </a:lnTo>
                  <a:lnTo>
                    <a:pt x="4186" y="3080"/>
                  </a:lnTo>
                  <a:lnTo>
                    <a:pt x="3910" y="3356"/>
                  </a:lnTo>
                  <a:lnTo>
                    <a:pt x="3910" y="3633"/>
                  </a:lnTo>
                  <a:lnTo>
                    <a:pt x="3910" y="3909"/>
                  </a:lnTo>
                  <a:lnTo>
                    <a:pt x="3633" y="4186"/>
                  </a:lnTo>
                  <a:lnTo>
                    <a:pt x="3633" y="4738"/>
                  </a:lnTo>
                  <a:lnTo>
                    <a:pt x="3633" y="5015"/>
                  </a:lnTo>
                  <a:lnTo>
                    <a:pt x="3357" y="5292"/>
                  </a:lnTo>
                  <a:lnTo>
                    <a:pt x="3633" y="5568"/>
                  </a:lnTo>
                  <a:lnTo>
                    <a:pt x="3633" y="5844"/>
                  </a:lnTo>
                  <a:lnTo>
                    <a:pt x="3633" y="6121"/>
                  </a:lnTo>
                  <a:lnTo>
                    <a:pt x="3910" y="6397"/>
                  </a:lnTo>
                  <a:lnTo>
                    <a:pt x="3910" y="6674"/>
                  </a:lnTo>
                  <a:lnTo>
                    <a:pt x="4186" y="7227"/>
                  </a:lnTo>
                  <a:lnTo>
                    <a:pt x="4462" y="7227"/>
                  </a:lnTo>
                  <a:lnTo>
                    <a:pt x="4462" y="7503"/>
                  </a:lnTo>
                  <a:lnTo>
                    <a:pt x="4739" y="7503"/>
                  </a:lnTo>
                  <a:lnTo>
                    <a:pt x="5015" y="7503"/>
                  </a:lnTo>
                  <a:lnTo>
                    <a:pt x="5291" y="7780"/>
                  </a:lnTo>
                  <a:lnTo>
                    <a:pt x="5291" y="8056"/>
                  </a:lnTo>
                  <a:lnTo>
                    <a:pt x="5291" y="8333"/>
                  </a:lnTo>
                  <a:lnTo>
                    <a:pt x="5291" y="8609"/>
                  </a:lnTo>
                  <a:lnTo>
                    <a:pt x="5291" y="8885"/>
                  </a:lnTo>
                  <a:lnTo>
                    <a:pt x="5567" y="9162"/>
                  </a:lnTo>
                  <a:lnTo>
                    <a:pt x="5567" y="9438"/>
                  </a:lnTo>
                  <a:lnTo>
                    <a:pt x="5843" y="9715"/>
                  </a:lnTo>
                  <a:lnTo>
                    <a:pt x="5843" y="9991"/>
                  </a:lnTo>
                  <a:lnTo>
                    <a:pt x="6120" y="10268"/>
                  </a:lnTo>
                  <a:lnTo>
                    <a:pt x="6396" y="10544"/>
                  </a:lnTo>
                  <a:lnTo>
                    <a:pt x="6672" y="11097"/>
                  </a:lnTo>
                  <a:lnTo>
                    <a:pt x="6948" y="11374"/>
                  </a:lnTo>
                  <a:lnTo>
                    <a:pt x="7225" y="11374"/>
                  </a:lnTo>
                  <a:lnTo>
                    <a:pt x="7501" y="11374"/>
                  </a:lnTo>
                  <a:lnTo>
                    <a:pt x="7501" y="11097"/>
                  </a:lnTo>
                  <a:lnTo>
                    <a:pt x="7777" y="11097"/>
                  </a:lnTo>
                  <a:lnTo>
                    <a:pt x="7777" y="11097"/>
                  </a:lnTo>
                </a:path>
              </a:pathLst>
            </a:custGeom>
            <a:solidFill>
              <a:srgbClr val="F2F2F2"/>
            </a:solidFill>
            <a:ln w="14182" cap="rnd">
              <a:solidFill>
                <a:schemeClr val="bg1">
                  <a:lumMod val="50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F7B743C-CB8C-0BA3-B915-434005482E08}"/>
                </a:ext>
              </a:extLst>
            </p:cNvPr>
            <p:cNvSpPr/>
            <p:nvPr/>
          </p:nvSpPr>
          <p:spPr>
            <a:xfrm>
              <a:off x="3293445" y="4358687"/>
              <a:ext cx="308209" cy="321399"/>
            </a:xfrm>
            <a:custGeom>
              <a:avLst/>
              <a:gdLst>
                <a:gd name="connsiteX0" fmla="*/ 871 w 65751"/>
                <a:gd name="connsiteY0" fmla="*/ 19115 h 68563"/>
                <a:gd name="connsiteX1" fmla="*/ 871 w 65751"/>
                <a:gd name="connsiteY1" fmla="*/ 18838 h 68563"/>
                <a:gd name="connsiteX2" fmla="*/ 595 w 65751"/>
                <a:gd name="connsiteY2" fmla="*/ 18838 h 68563"/>
                <a:gd name="connsiteX3" fmla="*/ 595 w 65751"/>
                <a:gd name="connsiteY3" fmla="*/ 18562 h 68563"/>
                <a:gd name="connsiteX4" fmla="*/ 595 w 65751"/>
                <a:gd name="connsiteY4" fmla="*/ 18285 h 68563"/>
                <a:gd name="connsiteX5" fmla="*/ 318 w 65751"/>
                <a:gd name="connsiteY5" fmla="*/ 18285 h 68563"/>
                <a:gd name="connsiteX6" fmla="*/ 318 w 65751"/>
                <a:gd name="connsiteY6" fmla="*/ 18009 h 68563"/>
                <a:gd name="connsiteX7" fmla="*/ 42 w 65751"/>
                <a:gd name="connsiteY7" fmla="*/ 18009 h 68563"/>
                <a:gd name="connsiteX8" fmla="*/ 42 w 65751"/>
                <a:gd name="connsiteY8" fmla="*/ 17732 h 68563"/>
                <a:gd name="connsiteX9" fmla="*/ 42 w 65751"/>
                <a:gd name="connsiteY9" fmla="*/ 17456 h 68563"/>
                <a:gd name="connsiteX10" fmla="*/ 318 w 65751"/>
                <a:gd name="connsiteY10" fmla="*/ 17456 h 68563"/>
                <a:gd name="connsiteX11" fmla="*/ 318 w 65751"/>
                <a:gd name="connsiteY11" fmla="*/ 17180 h 68563"/>
                <a:gd name="connsiteX12" fmla="*/ 595 w 65751"/>
                <a:gd name="connsiteY12" fmla="*/ 17180 h 68563"/>
                <a:gd name="connsiteX13" fmla="*/ 595 w 65751"/>
                <a:gd name="connsiteY13" fmla="*/ 16903 h 68563"/>
                <a:gd name="connsiteX14" fmla="*/ 595 w 65751"/>
                <a:gd name="connsiteY14" fmla="*/ 16626 h 68563"/>
                <a:gd name="connsiteX15" fmla="*/ 595 w 65751"/>
                <a:gd name="connsiteY15" fmla="*/ 16350 h 68563"/>
                <a:gd name="connsiteX16" fmla="*/ 595 w 65751"/>
                <a:gd name="connsiteY16" fmla="*/ 16074 h 68563"/>
                <a:gd name="connsiteX17" fmla="*/ 595 w 65751"/>
                <a:gd name="connsiteY17" fmla="*/ 15797 h 68563"/>
                <a:gd name="connsiteX18" fmla="*/ 595 w 65751"/>
                <a:gd name="connsiteY18" fmla="*/ 15521 h 68563"/>
                <a:gd name="connsiteX19" fmla="*/ 595 w 65751"/>
                <a:gd name="connsiteY19" fmla="*/ 15244 h 68563"/>
                <a:gd name="connsiteX20" fmla="*/ 871 w 65751"/>
                <a:gd name="connsiteY20" fmla="*/ 15244 h 68563"/>
                <a:gd name="connsiteX21" fmla="*/ 871 w 65751"/>
                <a:gd name="connsiteY21" fmla="*/ 14968 h 68563"/>
                <a:gd name="connsiteX22" fmla="*/ 1147 w 65751"/>
                <a:gd name="connsiteY22" fmla="*/ 14968 h 68563"/>
                <a:gd name="connsiteX23" fmla="*/ 1423 w 65751"/>
                <a:gd name="connsiteY23" fmla="*/ 14968 h 68563"/>
                <a:gd name="connsiteX24" fmla="*/ 1700 w 65751"/>
                <a:gd name="connsiteY24" fmla="*/ 14968 h 68563"/>
                <a:gd name="connsiteX25" fmla="*/ 1976 w 65751"/>
                <a:gd name="connsiteY25" fmla="*/ 14968 h 68563"/>
                <a:gd name="connsiteX26" fmla="*/ 2252 w 65751"/>
                <a:gd name="connsiteY26" fmla="*/ 14691 h 68563"/>
                <a:gd name="connsiteX27" fmla="*/ 2528 w 65751"/>
                <a:gd name="connsiteY27" fmla="*/ 14415 h 68563"/>
                <a:gd name="connsiteX28" fmla="*/ 2528 w 65751"/>
                <a:gd name="connsiteY28" fmla="*/ 14138 h 68563"/>
                <a:gd name="connsiteX29" fmla="*/ 2804 w 65751"/>
                <a:gd name="connsiteY29" fmla="*/ 14138 h 68563"/>
                <a:gd name="connsiteX30" fmla="*/ 2804 w 65751"/>
                <a:gd name="connsiteY30" fmla="*/ 13862 h 68563"/>
                <a:gd name="connsiteX31" fmla="*/ 2804 w 65751"/>
                <a:gd name="connsiteY31" fmla="*/ 13585 h 68563"/>
                <a:gd name="connsiteX32" fmla="*/ 2804 w 65751"/>
                <a:gd name="connsiteY32" fmla="*/ 13309 h 68563"/>
                <a:gd name="connsiteX33" fmla="*/ 2804 w 65751"/>
                <a:gd name="connsiteY33" fmla="*/ 13033 h 68563"/>
                <a:gd name="connsiteX34" fmla="*/ 2804 w 65751"/>
                <a:gd name="connsiteY34" fmla="*/ 12756 h 68563"/>
                <a:gd name="connsiteX35" fmla="*/ 2804 w 65751"/>
                <a:gd name="connsiteY35" fmla="*/ 12479 h 68563"/>
                <a:gd name="connsiteX36" fmla="*/ 2528 w 65751"/>
                <a:gd name="connsiteY36" fmla="*/ 12479 h 68563"/>
                <a:gd name="connsiteX37" fmla="*/ 2528 w 65751"/>
                <a:gd name="connsiteY37" fmla="*/ 12203 h 68563"/>
                <a:gd name="connsiteX38" fmla="*/ 2528 w 65751"/>
                <a:gd name="connsiteY38" fmla="*/ 11927 h 68563"/>
                <a:gd name="connsiteX39" fmla="*/ 2252 w 65751"/>
                <a:gd name="connsiteY39" fmla="*/ 11650 h 68563"/>
                <a:gd name="connsiteX40" fmla="*/ 2252 w 65751"/>
                <a:gd name="connsiteY40" fmla="*/ 11374 h 68563"/>
                <a:gd name="connsiteX41" fmla="*/ 1976 w 65751"/>
                <a:gd name="connsiteY41" fmla="*/ 11374 h 68563"/>
                <a:gd name="connsiteX42" fmla="*/ 1976 w 65751"/>
                <a:gd name="connsiteY42" fmla="*/ 11097 h 68563"/>
                <a:gd name="connsiteX43" fmla="*/ 1976 w 65751"/>
                <a:gd name="connsiteY43" fmla="*/ 10821 h 68563"/>
                <a:gd name="connsiteX44" fmla="*/ 2252 w 65751"/>
                <a:gd name="connsiteY44" fmla="*/ 10544 h 68563"/>
                <a:gd name="connsiteX45" fmla="*/ 2528 w 65751"/>
                <a:gd name="connsiteY45" fmla="*/ 10268 h 68563"/>
                <a:gd name="connsiteX46" fmla="*/ 2804 w 65751"/>
                <a:gd name="connsiteY46" fmla="*/ 10268 h 68563"/>
                <a:gd name="connsiteX47" fmla="*/ 2804 w 65751"/>
                <a:gd name="connsiteY47" fmla="*/ 9991 h 68563"/>
                <a:gd name="connsiteX48" fmla="*/ 3081 w 65751"/>
                <a:gd name="connsiteY48" fmla="*/ 9991 h 68563"/>
                <a:gd name="connsiteX49" fmla="*/ 3081 w 65751"/>
                <a:gd name="connsiteY49" fmla="*/ 9715 h 68563"/>
                <a:gd name="connsiteX50" fmla="*/ 3357 w 65751"/>
                <a:gd name="connsiteY50" fmla="*/ 9715 h 68563"/>
                <a:gd name="connsiteX51" fmla="*/ 3633 w 65751"/>
                <a:gd name="connsiteY51" fmla="*/ 9715 h 68563"/>
                <a:gd name="connsiteX52" fmla="*/ 3910 w 65751"/>
                <a:gd name="connsiteY52" fmla="*/ 9991 h 68563"/>
                <a:gd name="connsiteX53" fmla="*/ 4186 w 65751"/>
                <a:gd name="connsiteY53" fmla="*/ 10268 h 68563"/>
                <a:gd name="connsiteX54" fmla="*/ 4462 w 65751"/>
                <a:gd name="connsiteY54" fmla="*/ 10268 h 68563"/>
                <a:gd name="connsiteX55" fmla="*/ 4462 w 65751"/>
                <a:gd name="connsiteY55" fmla="*/ 9991 h 68563"/>
                <a:gd name="connsiteX56" fmla="*/ 4739 w 65751"/>
                <a:gd name="connsiteY56" fmla="*/ 9991 h 68563"/>
                <a:gd name="connsiteX57" fmla="*/ 5015 w 65751"/>
                <a:gd name="connsiteY57" fmla="*/ 9991 h 68563"/>
                <a:gd name="connsiteX58" fmla="*/ 5291 w 65751"/>
                <a:gd name="connsiteY58" fmla="*/ 10268 h 68563"/>
                <a:gd name="connsiteX59" fmla="*/ 5844 w 65751"/>
                <a:gd name="connsiteY59" fmla="*/ 10268 h 68563"/>
                <a:gd name="connsiteX60" fmla="*/ 6120 w 65751"/>
                <a:gd name="connsiteY60" fmla="*/ 10268 h 68563"/>
                <a:gd name="connsiteX61" fmla="*/ 6396 w 65751"/>
                <a:gd name="connsiteY61" fmla="*/ 10268 h 68563"/>
                <a:gd name="connsiteX62" fmla="*/ 6948 w 65751"/>
                <a:gd name="connsiteY62" fmla="*/ 9991 h 68563"/>
                <a:gd name="connsiteX63" fmla="*/ 7225 w 65751"/>
                <a:gd name="connsiteY63" fmla="*/ 9715 h 68563"/>
                <a:gd name="connsiteX64" fmla="*/ 7501 w 65751"/>
                <a:gd name="connsiteY64" fmla="*/ 9438 h 68563"/>
                <a:gd name="connsiteX65" fmla="*/ 7777 w 65751"/>
                <a:gd name="connsiteY65" fmla="*/ 9162 h 68563"/>
                <a:gd name="connsiteX66" fmla="*/ 8054 w 65751"/>
                <a:gd name="connsiteY66" fmla="*/ 8886 h 68563"/>
                <a:gd name="connsiteX67" fmla="*/ 8054 w 65751"/>
                <a:gd name="connsiteY67" fmla="*/ 8609 h 68563"/>
                <a:gd name="connsiteX68" fmla="*/ 8054 w 65751"/>
                <a:gd name="connsiteY68" fmla="*/ 8333 h 68563"/>
                <a:gd name="connsiteX69" fmla="*/ 8054 w 65751"/>
                <a:gd name="connsiteY69" fmla="*/ 8056 h 68563"/>
                <a:gd name="connsiteX70" fmla="*/ 7777 w 65751"/>
                <a:gd name="connsiteY70" fmla="*/ 7780 h 68563"/>
                <a:gd name="connsiteX71" fmla="*/ 7501 w 65751"/>
                <a:gd name="connsiteY71" fmla="*/ 7503 h 68563"/>
                <a:gd name="connsiteX72" fmla="*/ 7501 w 65751"/>
                <a:gd name="connsiteY72" fmla="*/ 7227 h 68563"/>
                <a:gd name="connsiteX73" fmla="*/ 7501 w 65751"/>
                <a:gd name="connsiteY73" fmla="*/ 6950 h 68563"/>
                <a:gd name="connsiteX74" fmla="*/ 7501 w 65751"/>
                <a:gd name="connsiteY74" fmla="*/ 6674 h 68563"/>
                <a:gd name="connsiteX75" fmla="*/ 7777 w 65751"/>
                <a:gd name="connsiteY75" fmla="*/ 6397 h 68563"/>
                <a:gd name="connsiteX76" fmla="*/ 8054 w 65751"/>
                <a:gd name="connsiteY76" fmla="*/ 6121 h 68563"/>
                <a:gd name="connsiteX77" fmla="*/ 8054 w 65751"/>
                <a:gd name="connsiteY77" fmla="*/ 5844 h 68563"/>
                <a:gd name="connsiteX78" fmla="*/ 8330 w 65751"/>
                <a:gd name="connsiteY78" fmla="*/ 5844 h 68563"/>
                <a:gd name="connsiteX79" fmla="*/ 8606 w 65751"/>
                <a:gd name="connsiteY79" fmla="*/ 5844 h 68563"/>
                <a:gd name="connsiteX80" fmla="*/ 8882 w 65751"/>
                <a:gd name="connsiteY80" fmla="*/ 5568 h 68563"/>
                <a:gd name="connsiteX81" fmla="*/ 9159 w 65751"/>
                <a:gd name="connsiteY81" fmla="*/ 5291 h 68563"/>
                <a:gd name="connsiteX82" fmla="*/ 9435 w 65751"/>
                <a:gd name="connsiteY82" fmla="*/ 5291 h 68563"/>
                <a:gd name="connsiteX83" fmla="*/ 9435 w 65751"/>
                <a:gd name="connsiteY83" fmla="*/ 5015 h 68563"/>
                <a:gd name="connsiteX84" fmla="*/ 9711 w 65751"/>
                <a:gd name="connsiteY84" fmla="*/ 5015 h 68563"/>
                <a:gd name="connsiteX85" fmla="*/ 9988 w 65751"/>
                <a:gd name="connsiteY85" fmla="*/ 5015 h 68563"/>
                <a:gd name="connsiteX86" fmla="*/ 10264 w 65751"/>
                <a:gd name="connsiteY86" fmla="*/ 5015 h 68563"/>
                <a:gd name="connsiteX87" fmla="*/ 10540 w 65751"/>
                <a:gd name="connsiteY87" fmla="*/ 4739 h 68563"/>
                <a:gd name="connsiteX88" fmla="*/ 10816 w 65751"/>
                <a:gd name="connsiteY88" fmla="*/ 4739 h 68563"/>
                <a:gd name="connsiteX89" fmla="*/ 11092 w 65751"/>
                <a:gd name="connsiteY89" fmla="*/ 4739 h 68563"/>
                <a:gd name="connsiteX90" fmla="*/ 11369 w 65751"/>
                <a:gd name="connsiteY90" fmla="*/ 4739 h 68563"/>
                <a:gd name="connsiteX91" fmla="*/ 11645 w 65751"/>
                <a:gd name="connsiteY91" fmla="*/ 4739 h 68563"/>
                <a:gd name="connsiteX92" fmla="*/ 11921 w 65751"/>
                <a:gd name="connsiteY92" fmla="*/ 4462 h 68563"/>
                <a:gd name="connsiteX93" fmla="*/ 12198 w 65751"/>
                <a:gd name="connsiteY93" fmla="*/ 4462 h 68563"/>
                <a:gd name="connsiteX94" fmla="*/ 12474 w 65751"/>
                <a:gd name="connsiteY94" fmla="*/ 4462 h 68563"/>
                <a:gd name="connsiteX95" fmla="*/ 12750 w 65751"/>
                <a:gd name="connsiteY95" fmla="*/ 4186 h 68563"/>
                <a:gd name="connsiteX96" fmla="*/ 13026 w 65751"/>
                <a:gd name="connsiteY96" fmla="*/ 4186 h 68563"/>
                <a:gd name="connsiteX97" fmla="*/ 13303 w 65751"/>
                <a:gd name="connsiteY97" fmla="*/ 4186 h 68563"/>
                <a:gd name="connsiteX98" fmla="*/ 13579 w 65751"/>
                <a:gd name="connsiteY98" fmla="*/ 4186 h 68563"/>
                <a:gd name="connsiteX99" fmla="*/ 13579 w 65751"/>
                <a:gd name="connsiteY99" fmla="*/ 4462 h 68563"/>
                <a:gd name="connsiteX100" fmla="*/ 13855 w 65751"/>
                <a:gd name="connsiteY100" fmla="*/ 4462 h 68563"/>
                <a:gd name="connsiteX101" fmla="*/ 13855 w 65751"/>
                <a:gd name="connsiteY101" fmla="*/ 4739 h 68563"/>
                <a:gd name="connsiteX102" fmla="*/ 13855 w 65751"/>
                <a:gd name="connsiteY102" fmla="*/ 5015 h 68563"/>
                <a:gd name="connsiteX103" fmla="*/ 14132 w 65751"/>
                <a:gd name="connsiteY103" fmla="*/ 5015 h 68563"/>
                <a:gd name="connsiteX104" fmla="*/ 14132 w 65751"/>
                <a:gd name="connsiteY104" fmla="*/ 5291 h 68563"/>
                <a:gd name="connsiteX105" fmla="*/ 14408 w 65751"/>
                <a:gd name="connsiteY105" fmla="*/ 5291 h 68563"/>
                <a:gd name="connsiteX106" fmla="*/ 14684 w 65751"/>
                <a:gd name="connsiteY106" fmla="*/ 5568 h 68563"/>
                <a:gd name="connsiteX107" fmla="*/ 14960 w 65751"/>
                <a:gd name="connsiteY107" fmla="*/ 5844 h 68563"/>
                <a:gd name="connsiteX108" fmla="*/ 14960 w 65751"/>
                <a:gd name="connsiteY108" fmla="*/ 6121 h 68563"/>
                <a:gd name="connsiteX109" fmla="*/ 14960 w 65751"/>
                <a:gd name="connsiteY109" fmla="*/ 6397 h 68563"/>
                <a:gd name="connsiteX110" fmla="*/ 15236 w 65751"/>
                <a:gd name="connsiteY110" fmla="*/ 6674 h 68563"/>
                <a:gd name="connsiteX111" fmla="*/ 15513 w 65751"/>
                <a:gd name="connsiteY111" fmla="*/ 6950 h 68563"/>
                <a:gd name="connsiteX112" fmla="*/ 15789 w 65751"/>
                <a:gd name="connsiteY112" fmla="*/ 6950 h 68563"/>
                <a:gd name="connsiteX113" fmla="*/ 16065 w 65751"/>
                <a:gd name="connsiteY113" fmla="*/ 6950 h 68563"/>
                <a:gd name="connsiteX114" fmla="*/ 16065 w 65751"/>
                <a:gd name="connsiteY114" fmla="*/ 7227 h 68563"/>
                <a:gd name="connsiteX115" fmla="*/ 16341 w 65751"/>
                <a:gd name="connsiteY115" fmla="*/ 7227 h 68563"/>
                <a:gd name="connsiteX116" fmla="*/ 16618 w 65751"/>
                <a:gd name="connsiteY116" fmla="*/ 7227 h 68563"/>
                <a:gd name="connsiteX117" fmla="*/ 16894 w 65751"/>
                <a:gd name="connsiteY117" fmla="*/ 7227 h 68563"/>
                <a:gd name="connsiteX118" fmla="*/ 17447 w 65751"/>
                <a:gd name="connsiteY118" fmla="*/ 7227 h 68563"/>
                <a:gd name="connsiteX119" fmla="*/ 17723 w 65751"/>
                <a:gd name="connsiteY119" fmla="*/ 7227 h 68563"/>
                <a:gd name="connsiteX120" fmla="*/ 17999 w 65751"/>
                <a:gd name="connsiteY120" fmla="*/ 6950 h 68563"/>
                <a:gd name="connsiteX121" fmla="*/ 18276 w 65751"/>
                <a:gd name="connsiteY121" fmla="*/ 6950 h 68563"/>
                <a:gd name="connsiteX122" fmla="*/ 18552 w 65751"/>
                <a:gd name="connsiteY122" fmla="*/ 6950 h 68563"/>
                <a:gd name="connsiteX123" fmla="*/ 18828 w 65751"/>
                <a:gd name="connsiteY123" fmla="*/ 6674 h 68563"/>
                <a:gd name="connsiteX124" fmla="*/ 19104 w 65751"/>
                <a:gd name="connsiteY124" fmla="*/ 6674 h 68563"/>
                <a:gd name="connsiteX125" fmla="*/ 19104 w 65751"/>
                <a:gd name="connsiteY125" fmla="*/ 6397 h 68563"/>
                <a:gd name="connsiteX126" fmla="*/ 19380 w 65751"/>
                <a:gd name="connsiteY126" fmla="*/ 6397 h 68563"/>
                <a:gd name="connsiteX127" fmla="*/ 19657 w 65751"/>
                <a:gd name="connsiteY127" fmla="*/ 6397 h 68563"/>
                <a:gd name="connsiteX128" fmla="*/ 19933 w 65751"/>
                <a:gd name="connsiteY128" fmla="*/ 6121 h 68563"/>
                <a:gd name="connsiteX129" fmla="*/ 20209 w 65751"/>
                <a:gd name="connsiteY129" fmla="*/ 6121 h 68563"/>
                <a:gd name="connsiteX130" fmla="*/ 20485 w 65751"/>
                <a:gd name="connsiteY130" fmla="*/ 5844 h 68563"/>
                <a:gd name="connsiteX131" fmla="*/ 20762 w 65751"/>
                <a:gd name="connsiteY131" fmla="*/ 5844 h 68563"/>
                <a:gd name="connsiteX132" fmla="*/ 20762 w 65751"/>
                <a:gd name="connsiteY132" fmla="*/ 5568 h 68563"/>
                <a:gd name="connsiteX133" fmla="*/ 21038 w 65751"/>
                <a:gd name="connsiteY133" fmla="*/ 5291 h 68563"/>
                <a:gd name="connsiteX134" fmla="*/ 21314 w 65751"/>
                <a:gd name="connsiteY134" fmla="*/ 5291 h 68563"/>
                <a:gd name="connsiteX135" fmla="*/ 21314 w 65751"/>
                <a:gd name="connsiteY135" fmla="*/ 5015 h 68563"/>
                <a:gd name="connsiteX136" fmla="*/ 21867 w 65751"/>
                <a:gd name="connsiteY136" fmla="*/ 4739 h 68563"/>
                <a:gd name="connsiteX137" fmla="*/ 22972 w 65751"/>
                <a:gd name="connsiteY137" fmla="*/ 3633 h 68563"/>
                <a:gd name="connsiteX138" fmla="*/ 24077 w 65751"/>
                <a:gd name="connsiteY138" fmla="*/ 2527 h 68563"/>
                <a:gd name="connsiteX139" fmla="*/ 24353 w 65751"/>
                <a:gd name="connsiteY139" fmla="*/ 1974 h 68563"/>
                <a:gd name="connsiteX140" fmla="*/ 24629 w 65751"/>
                <a:gd name="connsiteY140" fmla="*/ 1421 h 68563"/>
                <a:gd name="connsiteX141" fmla="*/ 24906 w 65751"/>
                <a:gd name="connsiteY141" fmla="*/ 1145 h 68563"/>
                <a:gd name="connsiteX142" fmla="*/ 25182 w 65751"/>
                <a:gd name="connsiteY142" fmla="*/ 592 h 68563"/>
                <a:gd name="connsiteX143" fmla="*/ 25182 w 65751"/>
                <a:gd name="connsiteY143" fmla="*/ 39 h 68563"/>
                <a:gd name="connsiteX144" fmla="*/ 25458 w 65751"/>
                <a:gd name="connsiteY144" fmla="*/ 39 h 68563"/>
                <a:gd name="connsiteX145" fmla="*/ 25458 w 65751"/>
                <a:gd name="connsiteY145" fmla="*/ 315 h 68563"/>
                <a:gd name="connsiteX146" fmla="*/ 25735 w 65751"/>
                <a:gd name="connsiteY146" fmla="*/ 315 h 68563"/>
                <a:gd name="connsiteX147" fmla="*/ 26011 w 65751"/>
                <a:gd name="connsiteY147" fmla="*/ 315 h 68563"/>
                <a:gd name="connsiteX148" fmla="*/ 26011 w 65751"/>
                <a:gd name="connsiteY148" fmla="*/ 592 h 68563"/>
                <a:gd name="connsiteX149" fmla="*/ 26287 w 65751"/>
                <a:gd name="connsiteY149" fmla="*/ 592 h 68563"/>
                <a:gd name="connsiteX150" fmla="*/ 26564 w 65751"/>
                <a:gd name="connsiteY150" fmla="*/ 592 h 68563"/>
                <a:gd name="connsiteX151" fmla="*/ 26840 w 65751"/>
                <a:gd name="connsiteY151" fmla="*/ 868 h 68563"/>
                <a:gd name="connsiteX152" fmla="*/ 27116 w 65751"/>
                <a:gd name="connsiteY152" fmla="*/ 868 h 68563"/>
                <a:gd name="connsiteX153" fmla="*/ 27392 w 65751"/>
                <a:gd name="connsiteY153" fmla="*/ 868 h 68563"/>
                <a:gd name="connsiteX154" fmla="*/ 27392 w 65751"/>
                <a:gd name="connsiteY154" fmla="*/ 1145 h 68563"/>
                <a:gd name="connsiteX155" fmla="*/ 27668 w 65751"/>
                <a:gd name="connsiteY155" fmla="*/ 1145 h 68563"/>
                <a:gd name="connsiteX156" fmla="*/ 27945 w 65751"/>
                <a:gd name="connsiteY156" fmla="*/ 1145 h 68563"/>
                <a:gd name="connsiteX157" fmla="*/ 27945 w 65751"/>
                <a:gd name="connsiteY157" fmla="*/ 1421 h 68563"/>
                <a:gd name="connsiteX158" fmla="*/ 28221 w 65751"/>
                <a:gd name="connsiteY158" fmla="*/ 1697 h 68563"/>
                <a:gd name="connsiteX159" fmla="*/ 28497 w 65751"/>
                <a:gd name="connsiteY159" fmla="*/ 1697 h 68563"/>
                <a:gd name="connsiteX160" fmla="*/ 28497 w 65751"/>
                <a:gd name="connsiteY160" fmla="*/ 1974 h 68563"/>
                <a:gd name="connsiteX161" fmla="*/ 28773 w 65751"/>
                <a:gd name="connsiteY161" fmla="*/ 1974 h 68563"/>
                <a:gd name="connsiteX162" fmla="*/ 29050 w 65751"/>
                <a:gd name="connsiteY162" fmla="*/ 1974 h 68563"/>
                <a:gd name="connsiteX163" fmla="*/ 29326 w 65751"/>
                <a:gd name="connsiteY163" fmla="*/ 1974 h 68563"/>
                <a:gd name="connsiteX164" fmla="*/ 29602 w 65751"/>
                <a:gd name="connsiteY164" fmla="*/ 1974 h 68563"/>
                <a:gd name="connsiteX165" fmla="*/ 29879 w 65751"/>
                <a:gd name="connsiteY165" fmla="*/ 1974 h 68563"/>
                <a:gd name="connsiteX166" fmla="*/ 30155 w 65751"/>
                <a:gd name="connsiteY166" fmla="*/ 1974 h 68563"/>
                <a:gd name="connsiteX167" fmla="*/ 30155 w 65751"/>
                <a:gd name="connsiteY167" fmla="*/ 1697 h 68563"/>
                <a:gd name="connsiteX168" fmla="*/ 30431 w 65751"/>
                <a:gd name="connsiteY168" fmla="*/ 1697 h 68563"/>
                <a:gd name="connsiteX169" fmla="*/ 30707 w 65751"/>
                <a:gd name="connsiteY169" fmla="*/ 1697 h 68563"/>
                <a:gd name="connsiteX170" fmla="*/ 30984 w 65751"/>
                <a:gd name="connsiteY170" fmla="*/ 1697 h 68563"/>
                <a:gd name="connsiteX171" fmla="*/ 31260 w 65751"/>
                <a:gd name="connsiteY171" fmla="*/ 1697 h 68563"/>
                <a:gd name="connsiteX172" fmla="*/ 31536 w 65751"/>
                <a:gd name="connsiteY172" fmla="*/ 1697 h 68563"/>
                <a:gd name="connsiteX173" fmla="*/ 31812 w 65751"/>
                <a:gd name="connsiteY173" fmla="*/ 1697 h 68563"/>
                <a:gd name="connsiteX174" fmla="*/ 32089 w 65751"/>
                <a:gd name="connsiteY174" fmla="*/ 1974 h 68563"/>
                <a:gd name="connsiteX175" fmla="*/ 32365 w 65751"/>
                <a:gd name="connsiteY175" fmla="*/ 1974 h 68563"/>
                <a:gd name="connsiteX176" fmla="*/ 32641 w 65751"/>
                <a:gd name="connsiteY176" fmla="*/ 1974 h 68563"/>
                <a:gd name="connsiteX177" fmla="*/ 32917 w 65751"/>
                <a:gd name="connsiteY177" fmla="*/ 1974 h 68563"/>
                <a:gd name="connsiteX178" fmla="*/ 33194 w 65751"/>
                <a:gd name="connsiteY178" fmla="*/ 1974 h 68563"/>
                <a:gd name="connsiteX179" fmla="*/ 33194 w 65751"/>
                <a:gd name="connsiteY179" fmla="*/ 2250 h 68563"/>
                <a:gd name="connsiteX180" fmla="*/ 33470 w 65751"/>
                <a:gd name="connsiteY180" fmla="*/ 1974 h 68563"/>
                <a:gd name="connsiteX181" fmla="*/ 33746 w 65751"/>
                <a:gd name="connsiteY181" fmla="*/ 1697 h 68563"/>
                <a:gd name="connsiteX182" fmla="*/ 33746 w 65751"/>
                <a:gd name="connsiteY182" fmla="*/ 1421 h 68563"/>
                <a:gd name="connsiteX183" fmla="*/ 33746 w 65751"/>
                <a:gd name="connsiteY183" fmla="*/ 1145 h 68563"/>
                <a:gd name="connsiteX184" fmla="*/ 33746 w 65751"/>
                <a:gd name="connsiteY184" fmla="*/ 868 h 68563"/>
                <a:gd name="connsiteX185" fmla="*/ 33470 w 65751"/>
                <a:gd name="connsiteY185" fmla="*/ 868 h 68563"/>
                <a:gd name="connsiteX186" fmla="*/ 33470 w 65751"/>
                <a:gd name="connsiteY186" fmla="*/ 592 h 68563"/>
                <a:gd name="connsiteX187" fmla="*/ 33194 w 65751"/>
                <a:gd name="connsiteY187" fmla="*/ 315 h 68563"/>
                <a:gd name="connsiteX188" fmla="*/ 33470 w 65751"/>
                <a:gd name="connsiteY188" fmla="*/ 315 h 68563"/>
                <a:gd name="connsiteX189" fmla="*/ 33746 w 65751"/>
                <a:gd name="connsiteY189" fmla="*/ 315 h 68563"/>
                <a:gd name="connsiteX190" fmla="*/ 34023 w 65751"/>
                <a:gd name="connsiteY190" fmla="*/ 315 h 68563"/>
                <a:gd name="connsiteX191" fmla="*/ 34299 w 65751"/>
                <a:gd name="connsiteY191" fmla="*/ 315 h 68563"/>
                <a:gd name="connsiteX192" fmla="*/ 34299 w 65751"/>
                <a:gd name="connsiteY192" fmla="*/ 39 h 68563"/>
                <a:gd name="connsiteX193" fmla="*/ 34575 w 65751"/>
                <a:gd name="connsiteY193" fmla="*/ 39 h 68563"/>
                <a:gd name="connsiteX194" fmla="*/ 34851 w 65751"/>
                <a:gd name="connsiteY194" fmla="*/ 39 h 68563"/>
                <a:gd name="connsiteX195" fmla="*/ 35128 w 65751"/>
                <a:gd name="connsiteY195" fmla="*/ 39 h 68563"/>
                <a:gd name="connsiteX196" fmla="*/ 35404 w 65751"/>
                <a:gd name="connsiteY196" fmla="*/ 39 h 68563"/>
                <a:gd name="connsiteX197" fmla="*/ 35680 w 65751"/>
                <a:gd name="connsiteY197" fmla="*/ 39 h 68563"/>
                <a:gd name="connsiteX198" fmla="*/ 35956 w 65751"/>
                <a:gd name="connsiteY198" fmla="*/ 39 h 68563"/>
                <a:gd name="connsiteX199" fmla="*/ 35956 w 65751"/>
                <a:gd name="connsiteY199" fmla="*/ 315 h 68563"/>
                <a:gd name="connsiteX200" fmla="*/ 35680 w 65751"/>
                <a:gd name="connsiteY200" fmla="*/ 315 h 68563"/>
                <a:gd name="connsiteX201" fmla="*/ 35404 w 65751"/>
                <a:gd name="connsiteY201" fmla="*/ 592 h 68563"/>
                <a:gd name="connsiteX202" fmla="*/ 35404 w 65751"/>
                <a:gd name="connsiteY202" fmla="*/ 868 h 68563"/>
                <a:gd name="connsiteX203" fmla="*/ 35128 w 65751"/>
                <a:gd name="connsiteY203" fmla="*/ 868 h 68563"/>
                <a:gd name="connsiteX204" fmla="*/ 35128 w 65751"/>
                <a:gd name="connsiteY204" fmla="*/ 1145 h 68563"/>
                <a:gd name="connsiteX205" fmla="*/ 35128 w 65751"/>
                <a:gd name="connsiteY205" fmla="*/ 1421 h 68563"/>
                <a:gd name="connsiteX206" fmla="*/ 35128 w 65751"/>
                <a:gd name="connsiteY206" fmla="*/ 1697 h 68563"/>
                <a:gd name="connsiteX207" fmla="*/ 35128 w 65751"/>
                <a:gd name="connsiteY207" fmla="*/ 1974 h 68563"/>
                <a:gd name="connsiteX208" fmla="*/ 35128 w 65751"/>
                <a:gd name="connsiteY208" fmla="*/ 2250 h 68563"/>
                <a:gd name="connsiteX209" fmla="*/ 35128 w 65751"/>
                <a:gd name="connsiteY209" fmla="*/ 2527 h 68563"/>
                <a:gd name="connsiteX210" fmla="*/ 35128 w 65751"/>
                <a:gd name="connsiteY210" fmla="*/ 2803 h 68563"/>
                <a:gd name="connsiteX211" fmla="*/ 35128 w 65751"/>
                <a:gd name="connsiteY211" fmla="*/ 3080 h 68563"/>
                <a:gd name="connsiteX212" fmla="*/ 35128 w 65751"/>
                <a:gd name="connsiteY212" fmla="*/ 3356 h 68563"/>
                <a:gd name="connsiteX213" fmla="*/ 35128 w 65751"/>
                <a:gd name="connsiteY213" fmla="*/ 3633 h 68563"/>
                <a:gd name="connsiteX214" fmla="*/ 35128 w 65751"/>
                <a:gd name="connsiteY214" fmla="*/ 3909 h 68563"/>
                <a:gd name="connsiteX215" fmla="*/ 35128 w 65751"/>
                <a:gd name="connsiteY215" fmla="*/ 4186 h 68563"/>
                <a:gd name="connsiteX216" fmla="*/ 35128 w 65751"/>
                <a:gd name="connsiteY216" fmla="*/ 4462 h 68563"/>
                <a:gd name="connsiteX217" fmla="*/ 35128 w 65751"/>
                <a:gd name="connsiteY217" fmla="*/ 4739 h 68563"/>
                <a:gd name="connsiteX218" fmla="*/ 35128 w 65751"/>
                <a:gd name="connsiteY218" fmla="*/ 5015 h 68563"/>
                <a:gd name="connsiteX219" fmla="*/ 34851 w 65751"/>
                <a:gd name="connsiteY219" fmla="*/ 5015 h 68563"/>
                <a:gd name="connsiteX220" fmla="*/ 34851 w 65751"/>
                <a:gd name="connsiteY220" fmla="*/ 5291 h 68563"/>
                <a:gd name="connsiteX221" fmla="*/ 34851 w 65751"/>
                <a:gd name="connsiteY221" fmla="*/ 5568 h 68563"/>
                <a:gd name="connsiteX222" fmla="*/ 34851 w 65751"/>
                <a:gd name="connsiteY222" fmla="*/ 5844 h 68563"/>
                <a:gd name="connsiteX223" fmla="*/ 34851 w 65751"/>
                <a:gd name="connsiteY223" fmla="*/ 6121 h 68563"/>
                <a:gd name="connsiteX224" fmla="*/ 34851 w 65751"/>
                <a:gd name="connsiteY224" fmla="*/ 6397 h 68563"/>
                <a:gd name="connsiteX225" fmla="*/ 34851 w 65751"/>
                <a:gd name="connsiteY225" fmla="*/ 6674 h 68563"/>
                <a:gd name="connsiteX226" fmla="*/ 34575 w 65751"/>
                <a:gd name="connsiteY226" fmla="*/ 6674 h 68563"/>
                <a:gd name="connsiteX227" fmla="*/ 34575 w 65751"/>
                <a:gd name="connsiteY227" fmla="*/ 6950 h 68563"/>
                <a:gd name="connsiteX228" fmla="*/ 34575 w 65751"/>
                <a:gd name="connsiteY228" fmla="*/ 7227 h 68563"/>
                <a:gd name="connsiteX229" fmla="*/ 34575 w 65751"/>
                <a:gd name="connsiteY229" fmla="*/ 7503 h 68563"/>
                <a:gd name="connsiteX230" fmla="*/ 34575 w 65751"/>
                <a:gd name="connsiteY230" fmla="*/ 7780 h 68563"/>
                <a:gd name="connsiteX231" fmla="*/ 34575 w 65751"/>
                <a:gd name="connsiteY231" fmla="*/ 8056 h 68563"/>
                <a:gd name="connsiteX232" fmla="*/ 34851 w 65751"/>
                <a:gd name="connsiteY232" fmla="*/ 8056 h 68563"/>
                <a:gd name="connsiteX233" fmla="*/ 34851 w 65751"/>
                <a:gd name="connsiteY233" fmla="*/ 8333 h 68563"/>
                <a:gd name="connsiteX234" fmla="*/ 35128 w 65751"/>
                <a:gd name="connsiteY234" fmla="*/ 8333 h 68563"/>
                <a:gd name="connsiteX235" fmla="*/ 35128 w 65751"/>
                <a:gd name="connsiteY235" fmla="*/ 8056 h 68563"/>
                <a:gd name="connsiteX236" fmla="*/ 35404 w 65751"/>
                <a:gd name="connsiteY236" fmla="*/ 8056 h 68563"/>
                <a:gd name="connsiteX237" fmla="*/ 35680 w 65751"/>
                <a:gd name="connsiteY237" fmla="*/ 8056 h 68563"/>
                <a:gd name="connsiteX238" fmla="*/ 35680 w 65751"/>
                <a:gd name="connsiteY238" fmla="*/ 8333 h 68563"/>
                <a:gd name="connsiteX239" fmla="*/ 35956 w 65751"/>
                <a:gd name="connsiteY239" fmla="*/ 8333 h 68563"/>
                <a:gd name="connsiteX240" fmla="*/ 36233 w 65751"/>
                <a:gd name="connsiteY240" fmla="*/ 8333 h 68563"/>
                <a:gd name="connsiteX241" fmla="*/ 36233 w 65751"/>
                <a:gd name="connsiteY241" fmla="*/ 8609 h 68563"/>
                <a:gd name="connsiteX242" fmla="*/ 36509 w 65751"/>
                <a:gd name="connsiteY242" fmla="*/ 8609 h 68563"/>
                <a:gd name="connsiteX243" fmla="*/ 36509 w 65751"/>
                <a:gd name="connsiteY243" fmla="*/ 8886 h 68563"/>
                <a:gd name="connsiteX244" fmla="*/ 36785 w 65751"/>
                <a:gd name="connsiteY244" fmla="*/ 8886 h 68563"/>
                <a:gd name="connsiteX245" fmla="*/ 37061 w 65751"/>
                <a:gd name="connsiteY245" fmla="*/ 9162 h 68563"/>
                <a:gd name="connsiteX246" fmla="*/ 37338 w 65751"/>
                <a:gd name="connsiteY246" fmla="*/ 9162 h 68563"/>
                <a:gd name="connsiteX247" fmla="*/ 37614 w 65751"/>
                <a:gd name="connsiteY247" fmla="*/ 9162 h 68563"/>
                <a:gd name="connsiteX248" fmla="*/ 37614 w 65751"/>
                <a:gd name="connsiteY248" fmla="*/ 9438 h 68563"/>
                <a:gd name="connsiteX249" fmla="*/ 37890 w 65751"/>
                <a:gd name="connsiteY249" fmla="*/ 9438 h 68563"/>
                <a:gd name="connsiteX250" fmla="*/ 37890 w 65751"/>
                <a:gd name="connsiteY250" fmla="*/ 9715 h 68563"/>
                <a:gd name="connsiteX251" fmla="*/ 38167 w 65751"/>
                <a:gd name="connsiteY251" fmla="*/ 9715 h 68563"/>
                <a:gd name="connsiteX252" fmla="*/ 38443 w 65751"/>
                <a:gd name="connsiteY252" fmla="*/ 9715 h 68563"/>
                <a:gd name="connsiteX253" fmla="*/ 38719 w 65751"/>
                <a:gd name="connsiteY253" fmla="*/ 9715 h 68563"/>
                <a:gd name="connsiteX254" fmla="*/ 38719 w 65751"/>
                <a:gd name="connsiteY254" fmla="*/ 9991 h 68563"/>
                <a:gd name="connsiteX255" fmla="*/ 38995 w 65751"/>
                <a:gd name="connsiteY255" fmla="*/ 9991 h 68563"/>
                <a:gd name="connsiteX256" fmla="*/ 39272 w 65751"/>
                <a:gd name="connsiteY256" fmla="*/ 9991 h 68563"/>
                <a:gd name="connsiteX257" fmla="*/ 39548 w 65751"/>
                <a:gd name="connsiteY257" fmla="*/ 9991 h 68563"/>
                <a:gd name="connsiteX258" fmla="*/ 39824 w 65751"/>
                <a:gd name="connsiteY258" fmla="*/ 9991 h 68563"/>
                <a:gd name="connsiteX259" fmla="*/ 40100 w 65751"/>
                <a:gd name="connsiteY259" fmla="*/ 9991 h 68563"/>
                <a:gd name="connsiteX260" fmla="*/ 40377 w 65751"/>
                <a:gd name="connsiteY260" fmla="*/ 9991 h 68563"/>
                <a:gd name="connsiteX261" fmla="*/ 40653 w 65751"/>
                <a:gd name="connsiteY261" fmla="*/ 9991 h 68563"/>
                <a:gd name="connsiteX262" fmla="*/ 40653 w 65751"/>
                <a:gd name="connsiteY262" fmla="*/ 9715 h 68563"/>
                <a:gd name="connsiteX263" fmla="*/ 40929 w 65751"/>
                <a:gd name="connsiteY263" fmla="*/ 9715 h 68563"/>
                <a:gd name="connsiteX264" fmla="*/ 41205 w 65751"/>
                <a:gd name="connsiteY264" fmla="*/ 9715 h 68563"/>
                <a:gd name="connsiteX265" fmla="*/ 41205 w 65751"/>
                <a:gd name="connsiteY265" fmla="*/ 9438 h 68563"/>
                <a:gd name="connsiteX266" fmla="*/ 40929 w 65751"/>
                <a:gd name="connsiteY266" fmla="*/ 9438 h 68563"/>
                <a:gd name="connsiteX267" fmla="*/ 40929 w 65751"/>
                <a:gd name="connsiteY267" fmla="*/ 9162 h 68563"/>
                <a:gd name="connsiteX268" fmla="*/ 40653 w 65751"/>
                <a:gd name="connsiteY268" fmla="*/ 8886 h 68563"/>
                <a:gd name="connsiteX269" fmla="*/ 40653 w 65751"/>
                <a:gd name="connsiteY269" fmla="*/ 8609 h 68563"/>
                <a:gd name="connsiteX270" fmla="*/ 40929 w 65751"/>
                <a:gd name="connsiteY270" fmla="*/ 8609 h 68563"/>
                <a:gd name="connsiteX271" fmla="*/ 40929 w 65751"/>
                <a:gd name="connsiteY271" fmla="*/ 8333 h 68563"/>
                <a:gd name="connsiteX272" fmla="*/ 40929 w 65751"/>
                <a:gd name="connsiteY272" fmla="*/ 8056 h 68563"/>
                <a:gd name="connsiteX273" fmla="*/ 41205 w 65751"/>
                <a:gd name="connsiteY273" fmla="*/ 8056 h 68563"/>
                <a:gd name="connsiteX274" fmla="*/ 41205 w 65751"/>
                <a:gd name="connsiteY274" fmla="*/ 7780 h 68563"/>
                <a:gd name="connsiteX275" fmla="*/ 41482 w 65751"/>
                <a:gd name="connsiteY275" fmla="*/ 7780 h 68563"/>
                <a:gd name="connsiteX276" fmla="*/ 41758 w 65751"/>
                <a:gd name="connsiteY276" fmla="*/ 7780 h 68563"/>
                <a:gd name="connsiteX277" fmla="*/ 41758 w 65751"/>
                <a:gd name="connsiteY277" fmla="*/ 7503 h 68563"/>
                <a:gd name="connsiteX278" fmla="*/ 42034 w 65751"/>
                <a:gd name="connsiteY278" fmla="*/ 7503 h 68563"/>
                <a:gd name="connsiteX279" fmla="*/ 42310 w 65751"/>
                <a:gd name="connsiteY279" fmla="*/ 7503 h 68563"/>
                <a:gd name="connsiteX280" fmla="*/ 42310 w 65751"/>
                <a:gd name="connsiteY280" fmla="*/ 7227 h 68563"/>
                <a:gd name="connsiteX281" fmla="*/ 42587 w 65751"/>
                <a:gd name="connsiteY281" fmla="*/ 7227 h 68563"/>
                <a:gd name="connsiteX282" fmla="*/ 42863 w 65751"/>
                <a:gd name="connsiteY282" fmla="*/ 7227 h 68563"/>
                <a:gd name="connsiteX283" fmla="*/ 43139 w 65751"/>
                <a:gd name="connsiteY283" fmla="*/ 7227 h 68563"/>
                <a:gd name="connsiteX284" fmla="*/ 43139 w 65751"/>
                <a:gd name="connsiteY284" fmla="*/ 7503 h 68563"/>
                <a:gd name="connsiteX285" fmla="*/ 43139 w 65751"/>
                <a:gd name="connsiteY285" fmla="*/ 7780 h 68563"/>
                <a:gd name="connsiteX286" fmla="*/ 43416 w 65751"/>
                <a:gd name="connsiteY286" fmla="*/ 7780 h 68563"/>
                <a:gd name="connsiteX287" fmla="*/ 43416 w 65751"/>
                <a:gd name="connsiteY287" fmla="*/ 8056 h 68563"/>
                <a:gd name="connsiteX288" fmla="*/ 43692 w 65751"/>
                <a:gd name="connsiteY288" fmla="*/ 8056 h 68563"/>
                <a:gd name="connsiteX289" fmla="*/ 43968 w 65751"/>
                <a:gd name="connsiteY289" fmla="*/ 8056 h 68563"/>
                <a:gd name="connsiteX290" fmla="*/ 44244 w 65751"/>
                <a:gd name="connsiteY290" fmla="*/ 8056 h 68563"/>
                <a:gd name="connsiteX291" fmla="*/ 44244 w 65751"/>
                <a:gd name="connsiteY291" fmla="*/ 7780 h 68563"/>
                <a:gd name="connsiteX292" fmla="*/ 44521 w 65751"/>
                <a:gd name="connsiteY292" fmla="*/ 7780 h 68563"/>
                <a:gd name="connsiteX293" fmla="*/ 44797 w 65751"/>
                <a:gd name="connsiteY293" fmla="*/ 7780 h 68563"/>
                <a:gd name="connsiteX294" fmla="*/ 45073 w 65751"/>
                <a:gd name="connsiteY294" fmla="*/ 7780 h 68563"/>
                <a:gd name="connsiteX295" fmla="*/ 45073 w 65751"/>
                <a:gd name="connsiteY295" fmla="*/ 7503 h 68563"/>
                <a:gd name="connsiteX296" fmla="*/ 45349 w 65751"/>
                <a:gd name="connsiteY296" fmla="*/ 7503 h 68563"/>
                <a:gd name="connsiteX297" fmla="*/ 45626 w 65751"/>
                <a:gd name="connsiteY297" fmla="*/ 7503 h 68563"/>
                <a:gd name="connsiteX298" fmla="*/ 45626 w 65751"/>
                <a:gd name="connsiteY298" fmla="*/ 7780 h 68563"/>
                <a:gd name="connsiteX299" fmla="*/ 45349 w 65751"/>
                <a:gd name="connsiteY299" fmla="*/ 7780 h 68563"/>
                <a:gd name="connsiteX300" fmla="*/ 45349 w 65751"/>
                <a:gd name="connsiteY300" fmla="*/ 8056 h 68563"/>
                <a:gd name="connsiteX301" fmla="*/ 45073 w 65751"/>
                <a:gd name="connsiteY301" fmla="*/ 8056 h 68563"/>
                <a:gd name="connsiteX302" fmla="*/ 45073 w 65751"/>
                <a:gd name="connsiteY302" fmla="*/ 8333 h 68563"/>
                <a:gd name="connsiteX303" fmla="*/ 44797 w 65751"/>
                <a:gd name="connsiteY303" fmla="*/ 8333 h 68563"/>
                <a:gd name="connsiteX304" fmla="*/ 44797 w 65751"/>
                <a:gd name="connsiteY304" fmla="*/ 8609 h 68563"/>
                <a:gd name="connsiteX305" fmla="*/ 44797 w 65751"/>
                <a:gd name="connsiteY305" fmla="*/ 8886 h 68563"/>
                <a:gd name="connsiteX306" fmla="*/ 44797 w 65751"/>
                <a:gd name="connsiteY306" fmla="*/ 9162 h 68563"/>
                <a:gd name="connsiteX307" fmla="*/ 45073 w 65751"/>
                <a:gd name="connsiteY307" fmla="*/ 9438 h 68563"/>
                <a:gd name="connsiteX308" fmla="*/ 45073 w 65751"/>
                <a:gd name="connsiteY308" fmla="*/ 9715 h 68563"/>
                <a:gd name="connsiteX309" fmla="*/ 45349 w 65751"/>
                <a:gd name="connsiteY309" fmla="*/ 9715 h 68563"/>
                <a:gd name="connsiteX310" fmla="*/ 45349 w 65751"/>
                <a:gd name="connsiteY310" fmla="*/ 9991 h 68563"/>
                <a:gd name="connsiteX311" fmla="*/ 45349 w 65751"/>
                <a:gd name="connsiteY311" fmla="*/ 10268 h 68563"/>
                <a:gd name="connsiteX312" fmla="*/ 45626 w 65751"/>
                <a:gd name="connsiteY312" fmla="*/ 10268 h 68563"/>
                <a:gd name="connsiteX313" fmla="*/ 45626 w 65751"/>
                <a:gd name="connsiteY313" fmla="*/ 10544 h 68563"/>
                <a:gd name="connsiteX314" fmla="*/ 45626 w 65751"/>
                <a:gd name="connsiteY314" fmla="*/ 10821 h 68563"/>
                <a:gd name="connsiteX315" fmla="*/ 45626 w 65751"/>
                <a:gd name="connsiteY315" fmla="*/ 11097 h 68563"/>
                <a:gd name="connsiteX316" fmla="*/ 45902 w 65751"/>
                <a:gd name="connsiteY316" fmla="*/ 11097 h 68563"/>
                <a:gd name="connsiteX317" fmla="*/ 45902 w 65751"/>
                <a:gd name="connsiteY317" fmla="*/ 11374 h 68563"/>
                <a:gd name="connsiteX318" fmla="*/ 46178 w 65751"/>
                <a:gd name="connsiteY318" fmla="*/ 11374 h 68563"/>
                <a:gd name="connsiteX319" fmla="*/ 46178 w 65751"/>
                <a:gd name="connsiteY319" fmla="*/ 11650 h 68563"/>
                <a:gd name="connsiteX320" fmla="*/ 46454 w 65751"/>
                <a:gd name="connsiteY320" fmla="*/ 11650 h 68563"/>
                <a:gd name="connsiteX321" fmla="*/ 46454 w 65751"/>
                <a:gd name="connsiteY321" fmla="*/ 11927 h 68563"/>
                <a:gd name="connsiteX322" fmla="*/ 46454 w 65751"/>
                <a:gd name="connsiteY322" fmla="*/ 12203 h 68563"/>
                <a:gd name="connsiteX323" fmla="*/ 46454 w 65751"/>
                <a:gd name="connsiteY323" fmla="*/ 12479 h 68563"/>
                <a:gd name="connsiteX324" fmla="*/ 46454 w 65751"/>
                <a:gd name="connsiteY324" fmla="*/ 12756 h 68563"/>
                <a:gd name="connsiteX325" fmla="*/ 46454 w 65751"/>
                <a:gd name="connsiteY325" fmla="*/ 13033 h 68563"/>
                <a:gd name="connsiteX326" fmla="*/ 46454 w 65751"/>
                <a:gd name="connsiteY326" fmla="*/ 13309 h 68563"/>
                <a:gd name="connsiteX327" fmla="*/ 46454 w 65751"/>
                <a:gd name="connsiteY327" fmla="*/ 13585 h 68563"/>
                <a:gd name="connsiteX328" fmla="*/ 46178 w 65751"/>
                <a:gd name="connsiteY328" fmla="*/ 13585 h 68563"/>
                <a:gd name="connsiteX329" fmla="*/ 46178 w 65751"/>
                <a:gd name="connsiteY329" fmla="*/ 13862 h 68563"/>
                <a:gd name="connsiteX330" fmla="*/ 45902 w 65751"/>
                <a:gd name="connsiteY330" fmla="*/ 14138 h 68563"/>
                <a:gd name="connsiteX331" fmla="*/ 45902 w 65751"/>
                <a:gd name="connsiteY331" fmla="*/ 14415 h 68563"/>
                <a:gd name="connsiteX332" fmla="*/ 45626 w 65751"/>
                <a:gd name="connsiteY332" fmla="*/ 14415 h 68563"/>
                <a:gd name="connsiteX333" fmla="*/ 45626 w 65751"/>
                <a:gd name="connsiteY333" fmla="*/ 14691 h 68563"/>
                <a:gd name="connsiteX334" fmla="*/ 45626 w 65751"/>
                <a:gd name="connsiteY334" fmla="*/ 14968 h 68563"/>
                <a:gd name="connsiteX335" fmla="*/ 45626 w 65751"/>
                <a:gd name="connsiteY335" fmla="*/ 15244 h 68563"/>
                <a:gd name="connsiteX336" fmla="*/ 45902 w 65751"/>
                <a:gd name="connsiteY336" fmla="*/ 15244 h 68563"/>
                <a:gd name="connsiteX337" fmla="*/ 46178 w 65751"/>
                <a:gd name="connsiteY337" fmla="*/ 15244 h 68563"/>
                <a:gd name="connsiteX338" fmla="*/ 46178 w 65751"/>
                <a:gd name="connsiteY338" fmla="*/ 15521 h 68563"/>
                <a:gd name="connsiteX339" fmla="*/ 46454 w 65751"/>
                <a:gd name="connsiteY339" fmla="*/ 15521 h 68563"/>
                <a:gd name="connsiteX340" fmla="*/ 46731 w 65751"/>
                <a:gd name="connsiteY340" fmla="*/ 15797 h 68563"/>
                <a:gd name="connsiteX341" fmla="*/ 47007 w 65751"/>
                <a:gd name="connsiteY341" fmla="*/ 15797 h 68563"/>
                <a:gd name="connsiteX342" fmla="*/ 47007 w 65751"/>
                <a:gd name="connsiteY342" fmla="*/ 15521 h 68563"/>
                <a:gd name="connsiteX343" fmla="*/ 47007 w 65751"/>
                <a:gd name="connsiteY343" fmla="*/ 15244 h 68563"/>
                <a:gd name="connsiteX344" fmla="*/ 47007 w 65751"/>
                <a:gd name="connsiteY344" fmla="*/ 14968 h 68563"/>
                <a:gd name="connsiteX345" fmla="*/ 47007 w 65751"/>
                <a:gd name="connsiteY345" fmla="*/ 14691 h 68563"/>
                <a:gd name="connsiteX346" fmla="*/ 47007 w 65751"/>
                <a:gd name="connsiteY346" fmla="*/ 14415 h 68563"/>
                <a:gd name="connsiteX347" fmla="*/ 47007 w 65751"/>
                <a:gd name="connsiteY347" fmla="*/ 14138 h 68563"/>
                <a:gd name="connsiteX348" fmla="*/ 47283 w 65751"/>
                <a:gd name="connsiteY348" fmla="*/ 14138 h 68563"/>
                <a:gd name="connsiteX349" fmla="*/ 47283 w 65751"/>
                <a:gd name="connsiteY349" fmla="*/ 13862 h 68563"/>
                <a:gd name="connsiteX350" fmla="*/ 47560 w 65751"/>
                <a:gd name="connsiteY350" fmla="*/ 13862 h 68563"/>
                <a:gd name="connsiteX351" fmla="*/ 47560 w 65751"/>
                <a:gd name="connsiteY351" fmla="*/ 13585 h 68563"/>
                <a:gd name="connsiteX352" fmla="*/ 47836 w 65751"/>
                <a:gd name="connsiteY352" fmla="*/ 13585 h 68563"/>
                <a:gd name="connsiteX353" fmla="*/ 48112 w 65751"/>
                <a:gd name="connsiteY353" fmla="*/ 13309 h 68563"/>
                <a:gd name="connsiteX354" fmla="*/ 48388 w 65751"/>
                <a:gd name="connsiteY354" fmla="*/ 13309 h 68563"/>
                <a:gd name="connsiteX355" fmla="*/ 48665 w 65751"/>
                <a:gd name="connsiteY355" fmla="*/ 13309 h 68563"/>
                <a:gd name="connsiteX356" fmla="*/ 48665 w 65751"/>
                <a:gd name="connsiteY356" fmla="*/ 13033 h 68563"/>
                <a:gd name="connsiteX357" fmla="*/ 48941 w 65751"/>
                <a:gd name="connsiteY357" fmla="*/ 13033 h 68563"/>
                <a:gd name="connsiteX358" fmla="*/ 49217 w 65751"/>
                <a:gd name="connsiteY358" fmla="*/ 13033 h 68563"/>
                <a:gd name="connsiteX359" fmla="*/ 49217 w 65751"/>
                <a:gd name="connsiteY359" fmla="*/ 12756 h 68563"/>
                <a:gd name="connsiteX360" fmla="*/ 49493 w 65751"/>
                <a:gd name="connsiteY360" fmla="*/ 12756 h 68563"/>
                <a:gd name="connsiteX361" fmla="*/ 49493 w 65751"/>
                <a:gd name="connsiteY361" fmla="*/ 12479 h 68563"/>
                <a:gd name="connsiteX362" fmla="*/ 49770 w 65751"/>
                <a:gd name="connsiteY362" fmla="*/ 12479 h 68563"/>
                <a:gd name="connsiteX363" fmla="*/ 49770 w 65751"/>
                <a:gd name="connsiteY363" fmla="*/ 12203 h 68563"/>
                <a:gd name="connsiteX364" fmla="*/ 50046 w 65751"/>
                <a:gd name="connsiteY364" fmla="*/ 12203 h 68563"/>
                <a:gd name="connsiteX365" fmla="*/ 50322 w 65751"/>
                <a:gd name="connsiteY365" fmla="*/ 11927 h 68563"/>
                <a:gd name="connsiteX366" fmla="*/ 50598 w 65751"/>
                <a:gd name="connsiteY366" fmla="*/ 11650 h 68563"/>
                <a:gd name="connsiteX367" fmla="*/ 50598 w 65751"/>
                <a:gd name="connsiteY367" fmla="*/ 11374 h 68563"/>
                <a:gd name="connsiteX368" fmla="*/ 50875 w 65751"/>
                <a:gd name="connsiteY368" fmla="*/ 11374 h 68563"/>
                <a:gd name="connsiteX369" fmla="*/ 50875 w 65751"/>
                <a:gd name="connsiteY369" fmla="*/ 11097 h 68563"/>
                <a:gd name="connsiteX370" fmla="*/ 51151 w 65751"/>
                <a:gd name="connsiteY370" fmla="*/ 10821 h 68563"/>
                <a:gd name="connsiteX371" fmla="*/ 51151 w 65751"/>
                <a:gd name="connsiteY371" fmla="*/ 10544 h 68563"/>
                <a:gd name="connsiteX372" fmla="*/ 51427 w 65751"/>
                <a:gd name="connsiteY372" fmla="*/ 10544 h 68563"/>
                <a:gd name="connsiteX373" fmla="*/ 51427 w 65751"/>
                <a:gd name="connsiteY373" fmla="*/ 10268 h 68563"/>
                <a:gd name="connsiteX374" fmla="*/ 51704 w 65751"/>
                <a:gd name="connsiteY374" fmla="*/ 8886 h 68563"/>
                <a:gd name="connsiteX375" fmla="*/ 51980 w 65751"/>
                <a:gd name="connsiteY375" fmla="*/ 8609 h 68563"/>
                <a:gd name="connsiteX376" fmla="*/ 52532 w 65751"/>
                <a:gd name="connsiteY376" fmla="*/ 8056 h 68563"/>
                <a:gd name="connsiteX377" fmla="*/ 52809 w 65751"/>
                <a:gd name="connsiteY377" fmla="*/ 7780 h 68563"/>
                <a:gd name="connsiteX378" fmla="*/ 53361 w 65751"/>
                <a:gd name="connsiteY378" fmla="*/ 7503 h 68563"/>
                <a:gd name="connsiteX379" fmla="*/ 53913 w 65751"/>
                <a:gd name="connsiteY379" fmla="*/ 7503 h 68563"/>
                <a:gd name="connsiteX380" fmla="*/ 54466 w 65751"/>
                <a:gd name="connsiteY380" fmla="*/ 7227 h 68563"/>
                <a:gd name="connsiteX381" fmla="*/ 54742 w 65751"/>
                <a:gd name="connsiteY381" fmla="*/ 6950 h 68563"/>
                <a:gd name="connsiteX382" fmla="*/ 55019 w 65751"/>
                <a:gd name="connsiteY382" fmla="*/ 6674 h 68563"/>
                <a:gd name="connsiteX383" fmla="*/ 55295 w 65751"/>
                <a:gd name="connsiteY383" fmla="*/ 6674 h 68563"/>
                <a:gd name="connsiteX384" fmla="*/ 55571 w 65751"/>
                <a:gd name="connsiteY384" fmla="*/ 6674 h 68563"/>
                <a:gd name="connsiteX385" fmla="*/ 55848 w 65751"/>
                <a:gd name="connsiteY385" fmla="*/ 6674 h 68563"/>
                <a:gd name="connsiteX386" fmla="*/ 56124 w 65751"/>
                <a:gd name="connsiteY386" fmla="*/ 6397 h 68563"/>
                <a:gd name="connsiteX387" fmla="*/ 56400 w 65751"/>
                <a:gd name="connsiteY387" fmla="*/ 6121 h 68563"/>
                <a:gd name="connsiteX388" fmla="*/ 56676 w 65751"/>
                <a:gd name="connsiteY388" fmla="*/ 6121 h 68563"/>
                <a:gd name="connsiteX389" fmla="*/ 56953 w 65751"/>
                <a:gd name="connsiteY389" fmla="*/ 6121 h 68563"/>
                <a:gd name="connsiteX390" fmla="*/ 57229 w 65751"/>
                <a:gd name="connsiteY390" fmla="*/ 6121 h 68563"/>
                <a:gd name="connsiteX391" fmla="*/ 57229 w 65751"/>
                <a:gd name="connsiteY391" fmla="*/ 5844 h 68563"/>
                <a:gd name="connsiteX392" fmla="*/ 57229 w 65751"/>
                <a:gd name="connsiteY392" fmla="*/ 5568 h 68563"/>
                <a:gd name="connsiteX393" fmla="*/ 57505 w 65751"/>
                <a:gd name="connsiteY393" fmla="*/ 5568 h 68563"/>
                <a:gd name="connsiteX394" fmla="*/ 57781 w 65751"/>
                <a:gd name="connsiteY394" fmla="*/ 5568 h 68563"/>
                <a:gd name="connsiteX395" fmla="*/ 57781 w 65751"/>
                <a:gd name="connsiteY395" fmla="*/ 5291 h 68563"/>
                <a:gd name="connsiteX396" fmla="*/ 57781 w 65751"/>
                <a:gd name="connsiteY396" fmla="*/ 5015 h 68563"/>
                <a:gd name="connsiteX397" fmla="*/ 58057 w 65751"/>
                <a:gd name="connsiteY397" fmla="*/ 4739 h 68563"/>
                <a:gd name="connsiteX398" fmla="*/ 58334 w 65751"/>
                <a:gd name="connsiteY398" fmla="*/ 4739 h 68563"/>
                <a:gd name="connsiteX399" fmla="*/ 58610 w 65751"/>
                <a:gd name="connsiteY399" fmla="*/ 4739 h 68563"/>
                <a:gd name="connsiteX400" fmla="*/ 59439 w 65751"/>
                <a:gd name="connsiteY400" fmla="*/ 4462 h 68563"/>
                <a:gd name="connsiteX401" fmla="*/ 59992 w 65751"/>
                <a:gd name="connsiteY401" fmla="*/ 4462 h 68563"/>
                <a:gd name="connsiteX402" fmla="*/ 60544 w 65751"/>
                <a:gd name="connsiteY402" fmla="*/ 4186 h 68563"/>
                <a:gd name="connsiteX403" fmla="*/ 61097 w 65751"/>
                <a:gd name="connsiteY403" fmla="*/ 3909 h 68563"/>
                <a:gd name="connsiteX404" fmla="*/ 61649 w 65751"/>
                <a:gd name="connsiteY404" fmla="*/ 3909 h 68563"/>
                <a:gd name="connsiteX405" fmla="*/ 62201 w 65751"/>
                <a:gd name="connsiteY405" fmla="*/ 3909 h 68563"/>
                <a:gd name="connsiteX406" fmla="*/ 62478 w 65751"/>
                <a:gd name="connsiteY406" fmla="*/ 4186 h 68563"/>
                <a:gd name="connsiteX407" fmla="*/ 63030 w 65751"/>
                <a:gd name="connsiteY407" fmla="*/ 4462 h 68563"/>
                <a:gd name="connsiteX408" fmla="*/ 63583 w 65751"/>
                <a:gd name="connsiteY408" fmla="*/ 4462 h 68563"/>
                <a:gd name="connsiteX409" fmla="*/ 63859 w 65751"/>
                <a:gd name="connsiteY409" fmla="*/ 4462 h 68563"/>
                <a:gd name="connsiteX410" fmla="*/ 64688 w 65751"/>
                <a:gd name="connsiteY410" fmla="*/ 4462 h 68563"/>
                <a:gd name="connsiteX411" fmla="*/ 64688 w 65751"/>
                <a:gd name="connsiteY411" fmla="*/ 4739 h 68563"/>
                <a:gd name="connsiteX412" fmla="*/ 64688 w 65751"/>
                <a:gd name="connsiteY412" fmla="*/ 5291 h 68563"/>
                <a:gd name="connsiteX413" fmla="*/ 64964 w 65751"/>
                <a:gd name="connsiteY413" fmla="*/ 5568 h 68563"/>
                <a:gd name="connsiteX414" fmla="*/ 64964 w 65751"/>
                <a:gd name="connsiteY414" fmla="*/ 5844 h 68563"/>
                <a:gd name="connsiteX415" fmla="*/ 64964 w 65751"/>
                <a:gd name="connsiteY415" fmla="*/ 6121 h 68563"/>
                <a:gd name="connsiteX416" fmla="*/ 64964 w 65751"/>
                <a:gd name="connsiteY416" fmla="*/ 6397 h 68563"/>
                <a:gd name="connsiteX417" fmla="*/ 64964 w 65751"/>
                <a:gd name="connsiteY417" fmla="*/ 6674 h 68563"/>
                <a:gd name="connsiteX418" fmla="*/ 65241 w 65751"/>
                <a:gd name="connsiteY418" fmla="*/ 6674 h 68563"/>
                <a:gd name="connsiteX419" fmla="*/ 65517 w 65751"/>
                <a:gd name="connsiteY419" fmla="*/ 6674 h 68563"/>
                <a:gd name="connsiteX420" fmla="*/ 65793 w 65751"/>
                <a:gd name="connsiteY420" fmla="*/ 6950 h 68563"/>
                <a:gd name="connsiteX421" fmla="*/ 65793 w 65751"/>
                <a:gd name="connsiteY421" fmla="*/ 7227 h 68563"/>
                <a:gd name="connsiteX422" fmla="*/ 65793 w 65751"/>
                <a:gd name="connsiteY422" fmla="*/ 7503 h 68563"/>
                <a:gd name="connsiteX423" fmla="*/ 65793 w 65751"/>
                <a:gd name="connsiteY423" fmla="*/ 7780 h 68563"/>
                <a:gd name="connsiteX424" fmla="*/ 65517 w 65751"/>
                <a:gd name="connsiteY424" fmla="*/ 8056 h 68563"/>
                <a:gd name="connsiteX425" fmla="*/ 65241 w 65751"/>
                <a:gd name="connsiteY425" fmla="*/ 8333 h 68563"/>
                <a:gd name="connsiteX426" fmla="*/ 64964 w 65751"/>
                <a:gd name="connsiteY426" fmla="*/ 8609 h 68563"/>
                <a:gd name="connsiteX427" fmla="*/ 64688 w 65751"/>
                <a:gd name="connsiteY427" fmla="*/ 8886 h 68563"/>
                <a:gd name="connsiteX428" fmla="*/ 64688 w 65751"/>
                <a:gd name="connsiteY428" fmla="*/ 9162 h 68563"/>
                <a:gd name="connsiteX429" fmla="*/ 64688 w 65751"/>
                <a:gd name="connsiteY429" fmla="*/ 9438 h 68563"/>
                <a:gd name="connsiteX430" fmla="*/ 64412 w 65751"/>
                <a:gd name="connsiteY430" fmla="*/ 9715 h 68563"/>
                <a:gd name="connsiteX431" fmla="*/ 64135 w 65751"/>
                <a:gd name="connsiteY431" fmla="*/ 9715 h 68563"/>
                <a:gd name="connsiteX432" fmla="*/ 64135 w 65751"/>
                <a:gd name="connsiteY432" fmla="*/ 9991 h 68563"/>
                <a:gd name="connsiteX433" fmla="*/ 63859 w 65751"/>
                <a:gd name="connsiteY433" fmla="*/ 9991 h 68563"/>
                <a:gd name="connsiteX434" fmla="*/ 63583 w 65751"/>
                <a:gd name="connsiteY434" fmla="*/ 9991 h 68563"/>
                <a:gd name="connsiteX435" fmla="*/ 63583 w 65751"/>
                <a:gd name="connsiteY435" fmla="*/ 10268 h 68563"/>
                <a:gd name="connsiteX436" fmla="*/ 63307 w 65751"/>
                <a:gd name="connsiteY436" fmla="*/ 10544 h 68563"/>
                <a:gd name="connsiteX437" fmla="*/ 63307 w 65751"/>
                <a:gd name="connsiteY437" fmla="*/ 11097 h 68563"/>
                <a:gd name="connsiteX438" fmla="*/ 63307 w 65751"/>
                <a:gd name="connsiteY438" fmla="*/ 11374 h 68563"/>
                <a:gd name="connsiteX439" fmla="*/ 63030 w 65751"/>
                <a:gd name="connsiteY439" fmla="*/ 11927 h 68563"/>
                <a:gd name="connsiteX440" fmla="*/ 63307 w 65751"/>
                <a:gd name="connsiteY440" fmla="*/ 12203 h 68563"/>
                <a:gd name="connsiteX441" fmla="*/ 63307 w 65751"/>
                <a:gd name="connsiteY441" fmla="*/ 12479 h 68563"/>
                <a:gd name="connsiteX442" fmla="*/ 63307 w 65751"/>
                <a:gd name="connsiteY442" fmla="*/ 12756 h 68563"/>
                <a:gd name="connsiteX443" fmla="*/ 63030 w 65751"/>
                <a:gd name="connsiteY443" fmla="*/ 13033 h 68563"/>
                <a:gd name="connsiteX444" fmla="*/ 62754 w 65751"/>
                <a:gd name="connsiteY444" fmla="*/ 13309 h 68563"/>
                <a:gd name="connsiteX445" fmla="*/ 62754 w 65751"/>
                <a:gd name="connsiteY445" fmla="*/ 13585 h 68563"/>
                <a:gd name="connsiteX446" fmla="*/ 62201 w 65751"/>
                <a:gd name="connsiteY446" fmla="*/ 14415 h 68563"/>
                <a:gd name="connsiteX447" fmla="*/ 61925 w 65751"/>
                <a:gd name="connsiteY447" fmla="*/ 14691 h 68563"/>
                <a:gd name="connsiteX448" fmla="*/ 61649 w 65751"/>
                <a:gd name="connsiteY448" fmla="*/ 14968 h 68563"/>
                <a:gd name="connsiteX449" fmla="*/ 61649 w 65751"/>
                <a:gd name="connsiteY449" fmla="*/ 15244 h 68563"/>
                <a:gd name="connsiteX450" fmla="*/ 61649 w 65751"/>
                <a:gd name="connsiteY450" fmla="*/ 15521 h 68563"/>
                <a:gd name="connsiteX451" fmla="*/ 61649 w 65751"/>
                <a:gd name="connsiteY451" fmla="*/ 15797 h 68563"/>
                <a:gd name="connsiteX452" fmla="*/ 61649 w 65751"/>
                <a:gd name="connsiteY452" fmla="*/ 16074 h 68563"/>
                <a:gd name="connsiteX453" fmla="*/ 61649 w 65751"/>
                <a:gd name="connsiteY453" fmla="*/ 16350 h 68563"/>
                <a:gd name="connsiteX454" fmla="*/ 61649 w 65751"/>
                <a:gd name="connsiteY454" fmla="*/ 16626 h 68563"/>
                <a:gd name="connsiteX455" fmla="*/ 61649 w 65751"/>
                <a:gd name="connsiteY455" fmla="*/ 16903 h 68563"/>
                <a:gd name="connsiteX456" fmla="*/ 61649 w 65751"/>
                <a:gd name="connsiteY456" fmla="*/ 17180 h 68563"/>
                <a:gd name="connsiteX457" fmla="*/ 61097 w 65751"/>
                <a:gd name="connsiteY457" fmla="*/ 17456 h 68563"/>
                <a:gd name="connsiteX458" fmla="*/ 60820 w 65751"/>
                <a:gd name="connsiteY458" fmla="*/ 17732 h 68563"/>
                <a:gd name="connsiteX459" fmla="*/ 60544 w 65751"/>
                <a:gd name="connsiteY459" fmla="*/ 17732 h 68563"/>
                <a:gd name="connsiteX460" fmla="*/ 60268 w 65751"/>
                <a:gd name="connsiteY460" fmla="*/ 17732 h 68563"/>
                <a:gd name="connsiteX461" fmla="*/ 60268 w 65751"/>
                <a:gd name="connsiteY461" fmla="*/ 18009 h 68563"/>
                <a:gd name="connsiteX462" fmla="*/ 59992 w 65751"/>
                <a:gd name="connsiteY462" fmla="*/ 18009 h 68563"/>
                <a:gd name="connsiteX463" fmla="*/ 59992 w 65751"/>
                <a:gd name="connsiteY463" fmla="*/ 18285 h 68563"/>
                <a:gd name="connsiteX464" fmla="*/ 59715 w 65751"/>
                <a:gd name="connsiteY464" fmla="*/ 18285 h 68563"/>
                <a:gd name="connsiteX465" fmla="*/ 59439 w 65751"/>
                <a:gd name="connsiteY465" fmla="*/ 18285 h 68563"/>
                <a:gd name="connsiteX466" fmla="*/ 59163 w 65751"/>
                <a:gd name="connsiteY466" fmla="*/ 18285 h 68563"/>
                <a:gd name="connsiteX467" fmla="*/ 58886 w 65751"/>
                <a:gd name="connsiteY467" fmla="*/ 18562 h 68563"/>
                <a:gd name="connsiteX468" fmla="*/ 58610 w 65751"/>
                <a:gd name="connsiteY468" fmla="*/ 18838 h 68563"/>
                <a:gd name="connsiteX469" fmla="*/ 58334 w 65751"/>
                <a:gd name="connsiteY469" fmla="*/ 19115 h 68563"/>
                <a:gd name="connsiteX470" fmla="*/ 58057 w 65751"/>
                <a:gd name="connsiteY470" fmla="*/ 19115 h 68563"/>
                <a:gd name="connsiteX471" fmla="*/ 58057 w 65751"/>
                <a:gd name="connsiteY471" fmla="*/ 19391 h 68563"/>
                <a:gd name="connsiteX472" fmla="*/ 57781 w 65751"/>
                <a:gd name="connsiteY472" fmla="*/ 19391 h 68563"/>
                <a:gd name="connsiteX473" fmla="*/ 57505 w 65751"/>
                <a:gd name="connsiteY473" fmla="*/ 19391 h 68563"/>
                <a:gd name="connsiteX474" fmla="*/ 57229 w 65751"/>
                <a:gd name="connsiteY474" fmla="*/ 19667 h 68563"/>
                <a:gd name="connsiteX475" fmla="*/ 56953 w 65751"/>
                <a:gd name="connsiteY475" fmla="*/ 19667 h 68563"/>
                <a:gd name="connsiteX476" fmla="*/ 56953 w 65751"/>
                <a:gd name="connsiteY476" fmla="*/ 19944 h 68563"/>
                <a:gd name="connsiteX477" fmla="*/ 56953 w 65751"/>
                <a:gd name="connsiteY477" fmla="*/ 20221 h 68563"/>
                <a:gd name="connsiteX478" fmla="*/ 57229 w 65751"/>
                <a:gd name="connsiteY478" fmla="*/ 20221 h 68563"/>
                <a:gd name="connsiteX479" fmla="*/ 57229 w 65751"/>
                <a:gd name="connsiteY479" fmla="*/ 20497 h 68563"/>
                <a:gd name="connsiteX480" fmla="*/ 57229 w 65751"/>
                <a:gd name="connsiteY480" fmla="*/ 20773 h 68563"/>
                <a:gd name="connsiteX481" fmla="*/ 57229 w 65751"/>
                <a:gd name="connsiteY481" fmla="*/ 21050 h 68563"/>
                <a:gd name="connsiteX482" fmla="*/ 57505 w 65751"/>
                <a:gd name="connsiteY482" fmla="*/ 21327 h 68563"/>
                <a:gd name="connsiteX483" fmla="*/ 57781 w 65751"/>
                <a:gd name="connsiteY483" fmla="*/ 21327 h 68563"/>
                <a:gd name="connsiteX484" fmla="*/ 57781 w 65751"/>
                <a:gd name="connsiteY484" fmla="*/ 21603 h 68563"/>
                <a:gd name="connsiteX485" fmla="*/ 57781 w 65751"/>
                <a:gd name="connsiteY485" fmla="*/ 21879 h 68563"/>
                <a:gd name="connsiteX486" fmla="*/ 57781 w 65751"/>
                <a:gd name="connsiteY486" fmla="*/ 22156 h 68563"/>
                <a:gd name="connsiteX487" fmla="*/ 58057 w 65751"/>
                <a:gd name="connsiteY487" fmla="*/ 22156 h 68563"/>
                <a:gd name="connsiteX488" fmla="*/ 58057 w 65751"/>
                <a:gd name="connsiteY488" fmla="*/ 22432 h 68563"/>
                <a:gd name="connsiteX489" fmla="*/ 58057 w 65751"/>
                <a:gd name="connsiteY489" fmla="*/ 22709 h 68563"/>
                <a:gd name="connsiteX490" fmla="*/ 58057 w 65751"/>
                <a:gd name="connsiteY490" fmla="*/ 22985 h 68563"/>
                <a:gd name="connsiteX491" fmla="*/ 58334 w 65751"/>
                <a:gd name="connsiteY491" fmla="*/ 22985 h 68563"/>
                <a:gd name="connsiteX492" fmla="*/ 58334 w 65751"/>
                <a:gd name="connsiteY492" fmla="*/ 23262 h 68563"/>
                <a:gd name="connsiteX493" fmla="*/ 58334 w 65751"/>
                <a:gd name="connsiteY493" fmla="*/ 23538 h 68563"/>
                <a:gd name="connsiteX494" fmla="*/ 58334 w 65751"/>
                <a:gd name="connsiteY494" fmla="*/ 23814 h 68563"/>
                <a:gd name="connsiteX495" fmla="*/ 58334 w 65751"/>
                <a:gd name="connsiteY495" fmla="*/ 24091 h 68563"/>
                <a:gd name="connsiteX496" fmla="*/ 58334 w 65751"/>
                <a:gd name="connsiteY496" fmla="*/ 24368 h 68563"/>
                <a:gd name="connsiteX497" fmla="*/ 58057 w 65751"/>
                <a:gd name="connsiteY497" fmla="*/ 24368 h 68563"/>
                <a:gd name="connsiteX498" fmla="*/ 58057 w 65751"/>
                <a:gd name="connsiteY498" fmla="*/ 24644 h 68563"/>
                <a:gd name="connsiteX499" fmla="*/ 57781 w 65751"/>
                <a:gd name="connsiteY499" fmla="*/ 24920 h 68563"/>
                <a:gd name="connsiteX500" fmla="*/ 57505 w 65751"/>
                <a:gd name="connsiteY500" fmla="*/ 24920 h 68563"/>
                <a:gd name="connsiteX501" fmla="*/ 57505 w 65751"/>
                <a:gd name="connsiteY501" fmla="*/ 25197 h 68563"/>
                <a:gd name="connsiteX502" fmla="*/ 57505 w 65751"/>
                <a:gd name="connsiteY502" fmla="*/ 25473 h 68563"/>
                <a:gd name="connsiteX503" fmla="*/ 57229 w 65751"/>
                <a:gd name="connsiteY503" fmla="*/ 25750 h 68563"/>
                <a:gd name="connsiteX504" fmla="*/ 56953 w 65751"/>
                <a:gd name="connsiteY504" fmla="*/ 26026 h 68563"/>
                <a:gd name="connsiteX505" fmla="*/ 56676 w 65751"/>
                <a:gd name="connsiteY505" fmla="*/ 26303 h 68563"/>
                <a:gd name="connsiteX506" fmla="*/ 56676 w 65751"/>
                <a:gd name="connsiteY506" fmla="*/ 26579 h 68563"/>
                <a:gd name="connsiteX507" fmla="*/ 56676 w 65751"/>
                <a:gd name="connsiteY507" fmla="*/ 26856 h 68563"/>
                <a:gd name="connsiteX508" fmla="*/ 56676 w 65751"/>
                <a:gd name="connsiteY508" fmla="*/ 27132 h 68563"/>
                <a:gd name="connsiteX509" fmla="*/ 56676 w 65751"/>
                <a:gd name="connsiteY509" fmla="*/ 27409 h 68563"/>
                <a:gd name="connsiteX510" fmla="*/ 56400 w 65751"/>
                <a:gd name="connsiteY510" fmla="*/ 27409 h 68563"/>
                <a:gd name="connsiteX511" fmla="*/ 56400 w 65751"/>
                <a:gd name="connsiteY511" fmla="*/ 27685 h 68563"/>
                <a:gd name="connsiteX512" fmla="*/ 56124 w 65751"/>
                <a:gd name="connsiteY512" fmla="*/ 27961 h 68563"/>
                <a:gd name="connsiteX513" fmla="*/ 56124 w 65751"/>
                <a:gd name="connsiteY513" fmla="*/ 28238 h 68563"/>
                <a:gd name="connsiteX514" fmla="*/ 56124 w 65751"/>
                <a:gd name="connsiteY514" fmla="*/ 28514 h 68563"/>
                <a:gd name="connsiteX515" fmla="*/ 55848 w 65751"/>
                <a:gd name="connsiteY515" fmla="*/ 28514 h 68563"/>
                <a:gd name="connsiteX516" fmla="*/ 55848 w 65751"/>
                <a:gd name="connsiteY516" fmla="*/ 28791 h 68563"/>
                <a:gd name="connsiteX517" fmla="*/ 55848 w 65751"/>
                <a:gd name="connsiteY517" fmla="*/ 29067 h 68563"/>
                <a:gd name="connsiteX518" fmla="*/ 55848 w 65751"/>
                <a:gd name="connsiteY518" fmla="*/ 29344 h 68563"/>
                <a:gd name="connsiteX519" fmla="*/ 55571 w 65751"/>
                <a:gd name="connsiteY519" fmla="*/ 29344 h 68563"/>
                <a:gd name="connsiteX520" fmla="*/ 55571 w 65751"/>
                <a:gd name="connsiteY520" fmla="*/ 29620 h 68563"/>
                <a:gd name="connsiteX521" fmla="*/ 55571 w 65751"/>
                <a:gd name="connsiteY521" fmla="*/ 29897 h 68563"/>
                <a:gd name="connsiteX522" fmla="*/ 55848 w 65751"/>
                <a:gd name="connsiteY522" fmla="*/ 29897 h 68563"/>
                <a:gd name="connsiteX523" fmla="*/ 56124 w 65751"/>
                <a:gd name="connsiteY523" fmla="*/ 29897 h 68563"/>
                <a:gd name="connsiteX524" fmla="*/ 56124 w 65751"/>
                <a:gd name="connsiteY524" fmla="*/ 30173 h 68563"/>
                <a:gd name="connsiteX525" fmla="*/ 56124 w 65751"/>
                <a:gd name="connsiteY525" fmla="*/ 30450 h 68563"/>
                <a:gd name="connsiteX526" fmla="*/ 55848 w 65751"/>
                <a:gd name="connsiteY526" fmla="*/ 30450 h 68563"/>
                <a:gd name="connsiteX527" fmla="*/ 55848 w 65751"/>
                <a:gd name="connsiteY527" fmla="*/ 30726 h 68563"/>
                <a:gd name="connsiteX528" fmla="*/ 55571 w 65751"/>
                <a:gd name="connsiteY528" fmla="*/ 30726 h 68563"/>
                <a:gd name="connsiteX529" fmla="*/ 55295 w 65751"/>
                <a:gd name="connsiteY529" fmla="*/ 31003 h 68563"/>
                <a:gd name="connsiteX530" fmla="*/ 55295 w 65751"/>
                <a:gd name="connsiteY530" fmla="*/ 31279 h 68563"/>
                <a:gd name="connsiteX531" fmla="*/ 55295 w 65751"/>
                <a:gd name="connsiteY531" fmla="*/ 31556 h 68563"/>
                <a:gd name="connsiteX532" fmla="*/ 55295 w 65751"/>
                <a:gd name="connsiteY532" fmla="*/ 31832 h 68563"/>
                <a:gd name="connsiteX533" fmla="*/ 55019 w 65751"/>
                <a:gd name="connsiteY533" fmla="*/ 31832 h 68563"/>
                <a:gd name="connsiteX534" fmla="*/ 55019 w 65751"/>
                <a:gd name="connsiteY534" fmla="*/ 32108 h 68563"/>
                <a:gd name="connsiteX535" fmla="*/ 55019 w 65751"/>
                <a:gd name="connsiteY535" fmla="*/ 32385 h 68563"/>
                <a:gd name="connsiteX536" fmla="*/ 55019 w 65751"/>
                <a:gd name="connsiteY536" fmla="*/ 32661 h 68563"/>
                <a:gd name="connsiteX537" fmla="*/ 55295 w 65751"/>
                <a:gd name="connsiteY537" fmla="*/ 32661 h 68563"/>
                <a:gd name="connsiteX538" fmla="*/ 55295 w 65751"/>
                <a:gd name="connsiteY538" fmla="*/ 32938 h 68563"/>
                <a:gd name="connsiteX539" fmla="*/ 55571 w 65751"/>
                <a:gd name="connsiteY539" fmla="*/ 32938 h 68563"/>
                <a:gd name="connsiteX540" fmla="*/ 55571 w 65751"/>
                <a:gd name="connsiteY540" fmla="*/ 33214 h 68563"/>
                <a:gd name="connsiteX541" fmla="*/ 55571 w 65751"/>
                <a:gd name="connsiteY541" fmla="*/ 33491 h 68563"/>
                <a:gd name="connsiteX542" fmla="*/ 55571 w 65751"/>
                <a:gd name="connsiteY542" fmla="*/ 33767 h 68563"/>
                <a:gd name="connsiteX543" fmla="*/ 55848 w 65751"/>
                <a:gd name="connsiteY543" fmla="*/ 33767 h 68563"/>
                <a:gd name="connsiteX544" fmla="*/ 56124 w 65751"/>
                <a:gd name="connsiteY544" fmla="*/ 34044 h 68563"/>
                <a:gd name="connsiteX545" fmla="*/ 56124 w 65751"/>
                <a:gd name="connsiteY545" fmla="*/ 34320 h 68563"/>
                <a:gd name="connsiteX546" fmla="*/ 56124 w 65751"/>
                <a:gd name="connsiteY546" fmla="*/ 34597 h 68563"/>
                <a:gd name="connsiteX547" fmla="*/ 56124 w 65751"/>
                <a:gd name="connsiteY547" fmla="*/ 34873 h 68563"/>
                <a:gd name="connsiteX548" fmla="*/ 56400 w 65751"/>
                <a:gd name="connsiteY548" fmla="*/ 34873 h 68563"/>
                <a:gd name="connsiteX549" fmla="*/ 56124 w 65751"/>
                <a:gd name="connsiteY549" fmla="*/ 34873 h 68563"/>
                <a:gd name="connsiteX550" fmla="*/ 56124 w 65751"/>
                <a:gd name="connsiteY550" fmla="*/ 35150 h 68563"/>
                <a:gd name="connsiteX551" fmla="*/ 55848 w 65751"/>
                <a:gd name="connsiteY551" fmla="*/ 35150 h 68563"/>
                <a:gd name="connsiteX552" fmla="*/ 55848 w 65751"/>
                <a:gd name="connsiteY552" fmla="*/ 35426 h 68563"/>
                <a:gd name="connsiteX553" fmla="*/ 56124 w 65751"/>
                <a:gd name="connsiteY553" fmla="*/ 35426 h 68563"/>
                <a:gd name="connsiteX554" fmla="*/ 56400 w 65751"/>
                <a:gd name="connsiteY554" fmla="*/ 35426 h 68563"/>
                <a:gd name="connsiteX555" fmla="*/ 56400 w 65751"/>
                <a:gd name="connsiteY555" fmla="*/ 35150 h 68563"/>
                <a:gd name="connsiteX556" fmla="*/ 56676 w 65751"/>
                <a:gd name="connsiteY556" fmla="*/ 35150 h 68563"/>
                <a:gd name="connsiteX557" fmla="*/ 56953 w 65751"/>
                <a:gd name="connsiteY557" fmla="*/ 35426 h 68563"/>
                <a:gd name="connsiteX558" fmla="*/ 56676 w 65751"/>
                <a:gd name="connsiteY558" fmla="*/ 35426 h 68563"/>
                <a:gd name="connsiteX559" fmla="*/ 56676 w 65751"/>
                <a:gd name="connsiteY559" fmla="*/ 35702 h 68563"/>
                <a:gd name="connsiteX560" fmla="*/ 56676 w 65751"/>
                <a:gd name="connsiteY560" fmla="*/ 35979 h 68563"/>
                <a:gd name="connsiteX561" fmla="*/ 56953 w 65751"/>
                <a:gd name="connsiteY561" fmla="*/ 35979 h 68563"/>
                <a:gd name="connsiteX562" fmla="*/ 56953 w 65751"/>
                <a:gd name="connsiteY562" fmla="*/ 36255 h 68563"/>
                <a:gd name="connsiteX563" fmla="*/ 56953 w 65751"/>
                <a:gd name="connsiteY563" fmla="*/ 36532 h 68563"/>
                <a:gd name="connsiteX564" fmla="*/ 57229 w 65751"/>
                <a:gd name="connsiteY564" fmla="*/ 36532 h 68563"/>
                <a:gd name="connsiteX565" fmla="*/ 57229 w 65751"/>
                <a:gd name="connsiteY565" fmla="*/ 36808 h 68563"/>
                <a:gd name="connsiteX566" fmla="*/ 57229 w 65751"/>
                <a:gd name="connsiteY566" fmla="*/ 37085 h 68563"/>
                <a:gd name="connsiteX567" fmla="*/ 57229 w 65751"/>
                <a:gd name="connsiteY567" fmla="*/ 37361 h 68563"/>
                <a:gd name="connsiteX568" fmla="*/ 57229 w 65751"/>
                <a:gd name="connsiteY568" fmla="*/ 37638 h 68563"/>
                <a:gd name="connsiteX569" fmla="*/ 57505 w 65751"/>
                <a:gd name="connsiteY569" fmla="*/ 37638 h 68563"/>
                <a:gd name="connsiteX570" fmla="*/ 57505 w 65751"/>
                <a:gd name="connsiteY570" fmla="*/ 37914 h 68563"/>
                <a:gd name="connsiteX571" fmla="*/ 57781 w 65751"/>
                <a:gd name="connsiteY571" fmla="*/ 38191 h 68563"/>
                <a:gd name="connsiteX572" fmla="*/ 57781 w 65751"/>
                <a:gd name="connsiteY572" fmla="*/ 38467 h 68563"/>
                <a:gd name="connsiteX573" fmla="*/ 57781 w 65751"/>
                <a:gd name="connsiteY573" fmla="*/ 38744 h 68563"/>
                <a:gd name="connsiteX574" fmla="*/ 57505 w 65751"/>
                <a:gd name="connsiteY574" fmla="*/ 39020 h 68563"/>
                <a:gd name="connsiteX575" fmla="*/ 57505 w 65751"/>
                <a:gd name="connsiteY575" fmla="*/ 39297 h 68563"/>
                <a:gd name="connsiteX576" fmla="*/ 57229 w 65751"/>
                <a:gd name="connsiteY576" fmla="*/ 39297 h 68563"/>
                <a:gd name="connsiteX577" fmla="*/ 57229 w 65751"/>
                <a:gd name="connsiteY577" fmla="*/ 39573 h 68563"/>
                <a:gd name="connsiteX578" fmla="*/ 57229 w 65751"/>
                <a:gd name="connsiteY578" fmla="*/ 39849 h 68563"/>
                <a:gd name="connsiteX579" fmla="*/ 57229 w 65751"/>
                <a:gd name="connsiteY579" fmla="*/ 40126 h 68563"/>
                <a:gd name="connsiteX580" fmla="*/ 56953 w 65751"/>
                <a:gd name="connsiteY580" fmla="*/ 40126 h 68563"/>
                <a:gd name="connsiteX581" fmla="*/ 56953 w 65751"/>
                <a:gd name="connsiteY581" fmla="*/ 40402 h 68563"/>
                <a:gd name="connsiteX582" fmla="*/ 56953 w 65751"/>
                <a:gd name="connsiteY582" fmla="*/ 40679 h 68563"/>
                <a:gd name="connsiteX583" fmla="*/ 56953 w 65751"/>
                <a:gd name="connsiteY583" fmla="*/ 40955 h 68563"/>
                <a:gd name="connsiteX584" fmla="*/ 57229 w 65751"/>
                <a:gd name="connsiteY584" fmla="*/ 40955 h 68563"/>
                <a:gd name="connsiteX585" fmla="*/ 57229 w 65751"/>
                <a:gd name="connsiteY585" fmla="*/ 41232 h 68563"/>
                <a:gd name="connsiteX586" fmla="*/ 57229 w 65751"/>
                <a:gd name="connsiteY586" fmla="*/ 41508 h 68563"/>
                <a:gd name="connsiteX587" fmla="*/ 57229 w 65751"/>
                <a:gd name="connsiteY587" fmla="*/ 41785 h 68563"/>
                <a:gd name="connsiteX588" fmla="*/ 57505 w 65751"/>
                <a:gd name="connsiteY588" fmla="*/ 41785 h 68563"/>
                <a:gd name="connsiteX589" fmla="*/ 57505 w 65751"/>
                <a:gd name="connsiteY589" fmla="*/ 42061 h 68563"/>
                <a:gd name="connsiteX590" fmla="*/ 57781 w 65751"/>
                <a:gd name="connsiteY590" fmla="*/ 42061 h 68563"/>
                <a:gd name="connsiteX591" fmla="*/ 57781 w 65751"/>
                <a:gd name="connsiteY591" fmla="*/ 42338 h 68563"/>
                <a:gd name="connsiteX592" fmla="*/ 58057 w 65751"/>
                <a:gd name="connsiteY592" fmla="*/ 42614 h 68563"/>
                <a:gd name="connsiteX593" fmla="*/ 57781 w 65751"/>
                <a:gd name="connsiteY593" fmla="*/ 42614 h 68563"/>
                <a:gd name="connsiteX594" fmla="*/ 57781 w 65751"/>
                <a:gd name="connsiteY594" fmla="*/ 42890 h 68563"/>
                <a:gd name="connsiteX595" fmla="*/ 57781 w 65751"/>
                <a:gd name="connsiteY595" fmla="*/ 43167 h 68563"/>
                <a:gd name="connsiteX596" fmla="*/ 57505 w 65751"/>
                <a:gd name="connsiteY596" fmla="*/ 43167 h 68563"/>
                <a:gd name="connsiteX597" fmla="*/ 57505 w 65751"/>
                <a:gd name="connsiteY597" fmla="*/ 43444 h 68563"/>
                <a:gd name="connsiteX598" fmla="*/ 57781 w 65751"/>
                <a:gd name="connsiteY598" fmla="*/ 43444 h 68563"/>
                <a:gd name="connsiteX599" fmla="*/ 57781 w 65751"/>
                <a:gd name="connsiteY599" fmla="*/ 43720 h 68563"/>
                <a:gd name="connsiteX600" fmla="*/ 58057 w 65751"/>
                <a:gd name="connsiteY600" fmla="*/ 43720 h 68563"/>
                <a:gd name="connsiteX601" fmla="*/ 58057 w 65751"/>
                <a:gd name="connsiteY601" fmla="*/ 43996 h 68563"/>
                <a:gd name="connsiteX602" fmla="*/ 58057 w 65751"/>
                <a:gd name="connsiteY602" fmla="*/ 44273 h 68563"/>
                <a:gd name="connsiteX603" fmla="*/ 57781 w 65751"/>
                <a:gd name="connsiteY603" fmla="*/ 44273 h 68563"/>
                <a:gd name="connsiteX604" fmla="*/ 58057 w 65751"/>
                <a:gd name="connsiteY604" fmla="*/ 44549 h 68563"/>
                <a:gd name="connsiteX605" fmla="*/ 58057 w 65751"/>
                <a:gd name="connsiteY605" fmla="*/ 44826 h 68563"/>
                <a:gd name="connsiteX606" fmla="*/ 58057 w 65751"/>
                <a:gd name="connsiteY606" fmla="*/ 45102 h 68563"/>
                <a:gd name="connsiteX607" fmla="*/ 58057 w 65751"/>
                <a:gd name="connsiteY607" fmla="*/ 45379 h 68563"/>
                <a:gd name="connsiteX608" fmla="*/ 58057 w 65751"/>
                <a:gd name="connsiteY608" fmla="*/ 45655 h 68563"/>
                <a:gd name="connsiteX609" fmla="*/ 58057 w 65751"/>
                <a:gd name="connsiteY609" fmla="*/ 45931 h 68563"/>
                <a:gd name="connsiteX610" fmla="*/ 57781 w 65751"/>
                <a:gd name="connsiteY610" fmla="*/ 45931 h 68563"/>
                <a:gd name="connsiteX611" fmla="*/ 57505 w 65751"/>
                <a:gd name="connsiteY611" fmla="*/ 45931 h 68563"/>
                <a:gd name="connsiteX612" fmla="*/ 57229 w 65751"/>
                <a:gd name="connsiteY612" fmla="*/ 45931 h 68563"/>
                <a:gd name="connsiteX613" fmla="*/ 57229 w 65751"/>
                <a:gd name="connsiteY613" fmla="*/ 46208 h 68563"/>
                <a:gd name="connsiteX614" fmla="*/ 56953 w 65751"/>
                <a:gd name="connsiteY614" fmla="*/ 46208 h 68563"/>
                <a:gd name="connsiteX615" fmla="*/ 56676 w 65751"/>
                <a:gd name="connsiteY615" fmla="*/ 46208 h 68563"/>
                <a:gd name="connsiteX616" fmla="*/ 56400 w 65751"/>
                <a:gd name="connsiteY616" fmla="*/ 46208 h 68563"/>
                <a:gd name="connsiteX617" fmla="*/ 56400 w 65751"/>
                <a:gd name="connsiteY617" fmla="*/ 46485 h 68563"/>
                <a:gd name="connsiteX618" fmla="*/ 56124 w 65751"/>
                <a:gd name="connsiteY618" fmla="*/ 46485 h 68563"/>
                <a:gd name="connsiteX619" fmla="*/ 55848 w 65751"/>
                <a:gd name="connsiteY619" fmla="*/ 46485 h 68563"/>
                <a:gd name="connsiteX620" fmla="*/ 55571 w 65751"/>
                <a:gd name="connsiteY620" fmla="*/ 46485 h 68563"/>
                <a:gd name="connsiteX621" fmla="*/ 55571 w 65751"/>
                <a:gd name="connsiteY621" fmla="*/ 46761 h 68563"/>
                <a:gd name="connsiteX622" fmla="*/ 55295 w 65751"/>
                <a:gd name="connsiteY622" fmla="*/ 46761 h 68563"/>
                <a:gd name="connsiteX623" fmla="*/ 55019 w 65751"/>
                <a:gd name="connsiteY623" fmla="*/ 46761 h 68563"/>
                <a:gd name="connsiteX624" fmla="*/ 54742 w 65751"/>
                <a:gd name="connsiteY624" fmla="*/ 46761 h 68563"/>
                <a:gd name="connsiteX625" fmla="*/ 54742 w 65751"/>
                <a:gd name="connsiteY625" fmla="*/ 47037 h 68563"/>
                <a:gd name="connsiteX626" fmla="*/ 54466 w 65751"/>
                <a:gd name="connsiteY626" fmla="*/ 47037 h 68563"/>
                <a:gd name="connsiteX627" fmla="*/ 54190 w 65751"/>
                <a:gd name="connsiteY627" fmla="*/ 47037 h 68563"/>
                <a:gd name="connsiteX628" fmla="*/ 53913 w 65751"/>
                <a:gd name="connsiteY628" fmla="*/ 47037 h 68563"/>
                <a:gd name="connsiteX629" fmla="*/ 53913 w 65751"/>
                <a:gd name="connsiteY629" fmla="*/ 47314 h 68563"/>
                <a:gd name="connsiteX630" fmla="*/ 53637 w 65751"/>
                <a:gd name="connsiteY630" fmla="*/ 47314 h 68563"/>
                <a:gd name="connsiteX631" fmla="*/ 53361 w 65751"/>
                <a:gd name="connsiteY631" fmla="*/ 47314 h 68563"/>
                <a:gd name="connsiteX632" fmla="*/ 53361 w 65751"/>
                <a:gd name="connsiteY632" fmla="*/ 47591 h 68563"/>
                <a:gd name="connsiteX633" fmla="*/ 53085 w 65751"/>
                <a:gd name="connsiteY633" fmla="*/ 47591 h 68563"/>
                <a:gd name="connsiteX634" fmla="*/ 52809 w 65751"/>
                <a:gd name="connsiteY634" fmla="*/ 47591 h 68563"/>
                <a:gd name="connsiteX635" fmla="*/ 52809 w 65751"/>
                <a:gd name="connsiteY635" fmla="*/ 47867 h 68563"/>
                <a:gd name="connsiteX636" fmla="*/ 52532 w 65751"/>
                <a:gd name="connsiteY636" fmla="*/ 47867 h 68563"/>
                <a:gd name="connsiteX637" fmla="*/ 52256 w 65751"/>
                <a:gd name="connsiteY637" fmla="*/ 47867 h 68563"/>
                <a:gd name="connsiteX638" fmla="*/ 52256 w 65751"/>
                <a:gd name="connsiteY638" fmla="*/ 48143 h 68563"/>
                <a:gd name="connsiteX639" fmla="*/ 51980 w 65751"/>
                <a:gd name="connsiteY639" fmla="*/ 48143 h 68563"/>
                <a:gd name="connsiteX640" fmla="*/ 51704 w 65751"/>
                <a:gd name="connsiteY640" fmla="*/ 48143 h 68563"/>
                <a:gd name="connsiteX641" fmla="*/ 51704 w 65751"/>
                <a:gd name="connsiteY641" fmla="*/ 48420 h 68563"/>
                <a:gd name="connsiteX642" fmla="*/ 51427 w 65751"/>
                <a:gd name="connsiteY642" fmla="*/ 48420 h 68563"/>
                <a:gd name="connsiteX643" fmla="*/ 51151 w 65751"/>
                <a:gd name="connsiteY643" fmla="*/ 48420 h 68563"/>
                <a:gd name="connsiteX644" fmla="*/ 51151 w 65751"/>
                <a:gd name="connsiteY644" fmla="*/ 48696 h 68563"/>
                <a:gd name="connsiteX645" fmla="*/ 50875 w 65751"/>
                <a:gd name="connsiteY645" fmla="*/ 48696 h 68563"/>
                <a:gd name="connsiteX646" fmla="*/ 50598 w 65751"/>
                <a:gd name="connsiteY646" fmla="*/ 48973 h 68563"/>
                <a:gd name="connsiteX647" fmla="*/ 50322 w 65751"/>
                <a:gd name="connsiteY647" fmla="*/ 48973 h 68563"/>
                <a:gd name="connsiteX648" fmla="*/ 50322 w 65751"/>
                <a:gd name="connsiteY648" fmla="*/ 49249 h 68563"/>
                <a:gd name="connsiteX649" fmla="*/ 50046 w 65751"/>
                <a:gd name="connsiteY649" fmla="*/ 49249 h 68563"/>
                <a:gd name="connsiteX650" fmla="*/ 50046 w 65751"/>
                <a:gd name="connsiteY650" fmla="*/ 49526 h 68563"/>
                <a:gd name="connsiteX651" fmla="*/ 49770 w 65751"/>
                <a:gd name="connsiteY651" fmla="*/ 49526 h 68563"/>
                <a:gd name="connsiteX652" fmla="*/ 49493 w 65751"/>
                <a:gd name="connsiteY652" fmla="*/ 49526 h 68563"/>
                <a:gd name="connsiteX653" fmla="*/ 49493 w 65751"/>
                <a:gd name="connsiteY653" fmla="*/ 49802 h 68563"/>
                <a:gd name="connsiteX654" fmla="*/ 49493 w 65751"/>
                <a:gd name="connsiteY654" fmla="*/ 50078 h 68563"/>
                <a:gd name="connsiteX655" fmla="*/ 49217 w 65751"/>
                <a:gd name="connsiteY655" fmla="*/ 50078 h 68563"/>
                <a:gd name="connsiteX656" fmla="*/ 49217 w 65751"/>
                <a:gd name="connsiteY656" fmla="*/ 50355 h 68563"/>
                <a:gd name="connsiteX657" fmla="*/ 48941 w 65751"/>
                <a:gd name="connsiteY657" fmla="*/ 50632 h 68563"/>
                <a:gd name="connsiteX658" fmla="*/ 48941 w 65751"/>
                <a:gd name="connsiteY658" fmla="*/ 50908 h 68563"/>
                <a:gd name="connsiteX659" fmla="*/ 48941 w 65751"/>
                <a:gd name="connsiteY659" fmla="*/ 51184 h 68563"/>
                <a:gd name="connsiteX660" fmla="*/ 49217 w 65751"/>
                <a:gd name="connsiteY660" fmla="*/ 51184 h 68563"/>
                <a:gd name="connsiteX661" fmla="*/ 49217 w 65751"/>
                <a:gd name="connsiteY661" fmla="*/ 51461 h 68563"/>
                <a:gd name="connsiteX662" fmla="*/ 49493 w 65751"/>
                <a:gd name="connsiteY662" fmla="*/ 51461 h 68563"/>
                <a:gd name="connsiteX663" fmla="*/ 49770 w 65751"/>
                <a:gd name="connsiteY663" fmla="*/ 51461 h 68563"/>
                <a:gd name="connsiteX664" fmla="*/ 49770 w 65751"/>
                <a:gd name="connsiteY664" fmla="*/ 51737 h 68563"/>
                <a:gd name="connsiteX665" fmla="*/ 50046 w 65751"/>
                <a:gd name="connsiteY665" fmla="*/ 51737 h 68563"/>
                <a:gd name="connsiteX666" fmla="*/ 50046 w 65751"/>
                <a:gd name="connsiteY666" fmla="*/ 52014 h 68563"/>
                <a:gd name="connsiteX667" fmla="*/ 50046 w 65751"/>
                <a:gd name="connsiteY667" fmla="*/ 52290 h 68563"/>
                <a:gd name="connsiteX668" fmla="*/ 49770 w 65751"/>
                <a:gd name="connsiteY668" fmla="*/ 52290 h 68563"/>
                <a:gd name="connsiteX669" fmla="*/ 49770 w 65751"/>
                <a:gd name="connsiteY669" fmla="*/ 52567 h 68563"/>
                <a:gd name="connsiteX670" fmla="*/ 49493 w 65751"/>
                <a:gd name="connsiteY670" fmla="*/ 52567 h 68563"/>
                <a:gd name="connsiteX671" fmla="*/ 49493 w 65751"/>
                <a:gd name="connsiteY671" fmla="*/ 52843 h 68563"/>
                <a:gd name="connsiteX672" fmla="*/ 49217 w 65751"/>
                <a:gd name="connsiteY672" fmla="*/ 52843 h 68563"/>
                <a:gd name="connsiteX673" fmla="*/ 48941 w 65751"/>
                <a:gd name="connsiteY673" fmla="*/ 52843 h 68563"/>
                <a:gd name="connsiteX674" fmla="*/ 48941 w 65751"/>
                <a:gd name="connsiteY674" fmla="*/ 53120 h 68563"/>
                <a:gd name="connsiteX675" fmla="*/ 48665 w 65751"/>
                <a:gd name="connsiteY675" fmla="*/ 53120 h 68563"/>
                <a:gd name="connsiteX676" fmla="*/ 48665 w 65751"/>
                <a:gd name="connsiteY676" fmla="*/ 53396 h 68563"/>
                <a:gd name="connsiteX677" fmla="*/ 48388 w 65751"/>
                <a:gd name="connsiteY677" fmla="*/ 53396 h 68563"/>
                <a:gd name="connsiteX678" fmla="*/ 48388 w 65751"/>
                <a:gd name="connsiteY678" fmla="*/ 53673 h 68563"/>
                <a:gd name="connsiteX679" fmla="*/ 48112 w 65751"/>
                <a:gd name="connsiteY679" fmla="*/ 53949 h 68563"/>
                <a:gd name="connsiteX680" fmla="*/ 48112 w 65751"/>
                <a:gd name="connsiteY680" fmla="*/ 54225 h 68563"/>
                <a:gd name="connsiteX681" fmla="*/ 47836 w 65751"/>
                <a:gd name="connsiteY681" fmla="*/ 54502 h 68563"/>
                <a:gd name="connsiteX682" fmla="*/ 47836 w 65751"/>
                <a:gd name="connsiteY682" fmla="*/ 54779 h 68563"/>
                <a:gd name="connsiteX683" fmla="*/ 47836 w 65751"/>
                <a:gd name="connsiteY683" fmla="*/ 55055 h 68563"/>
                <a:gd name="connsiteX684" fmla="*/ 47560 w 65751"/>
                <a:gd name="connsiteY684" fmla="*/ 55055 h 68563"/>
                <a:gd name="connsiteX685" fmla="*/ 47560 w 65751"/>
                <a:gd name="connsiteY685" fmla="*/ 55331 h 68563"/>
                <a:gd name="connsiteX686" fmla="*/ 47560 w 65751"/>
                <a:gd name="connsiteY686" fmla="*/ 55608 h 68563"/>
                <a:gd name="connsiteX687" fmla="*/ 47560 w 65751"/>
                <a:gd name="connsiteY687" fmla="*/ 55884 h 68563"/>
                <a:gd name="connsiteX688" fmla="*/ 47560 w 65751"/>
                <a:gd name="connsiteY688" fmla="*/ 56161 h 68563"/>
                <a:gd name="connsiteX689" fmla="*/ 47560 w 65751"/>
                <a:gd name="connsiteY689" fmla="*/ 56437 h 68563"/>
                <a:gd name="connsiteX690" fmla="*/ 47836 w 65751"/>
                <a:gd name="connsiteY690" fmla="*/ 56714 h 68563"/>
                <a:gd name="connsiteX691" fmla="*/ 47836 w 65751"/>
                <a:gd name="connsiteY691" fmla="*/ 56990 h 68563"/>
                <a:gd name="connsiteX692" fmla="*/ 47836 w 65751"/>
                <a:gd name="connsiteY692" fmla="*/ 57267 h 68563"/>
                <a:gd name="connsiteX693" fmla="*/ 47836 w 65751"/>
                <a:gd name="connsiteY693" fmla="*/ 57543 h 68563"/>
                <a:gd name="connsiteX694" fmla="*/ 47836 w 65751"/>
                <a:gd name="connsiteY694" fmla="*/ 57820 h 68563"/>
                <a:gd name="connsiteX695" fmla="*/ 48112 w 65751"/>
                <a:gd name="connsiteY695" fmla="*/ 57820 h 68563"/>
                <a:gd name="connsiteX696" fmla="*/ 48112 w 65751"/>
                <a:gd name="connsiteY696" fmla="*/ 58096 h 68563"/>
                <a:gd name="connsiteX697" fmla="*/ 48112 w 65751"/>
                <a:gd name="connsiteY697" fmla="*/ 58372 h 68563"/>
                <a:gd name="connsiteX698" fmla="*/ 48388 w 65751"/>
                <a:gd name="connsiteY698" fmla="*/ 58372 h 68563"/>
                <a:gd name="connsiteX699" fmla="*/ 48388 w 65751"/>
                <a:gd name="connsiteY699" fmla="*/ 58649 h 68563"/>
                <a:gd name="connsiteX700" fmla="*/ 48388 w 65751"/>
                <a:gd name="connsiteY700" fmla="*/ 58925 h 68563"/>
                <a:gd name="connsiteX701" fmla="*/ 48388 w 65751"/>
                <a:gd name="connsiteY701" fmla="*/ 59202 h 68563"/>
                <a:gd name="connsiteX702" fmla="*/ 48665 w 65751"/>
                <a:gd name="connsiteY702" fmla="*/ 59202 h 68563"/>
                <a:gd name="connsiteX703" fmla="*/ 48665 w 65751"/>
                <a:gd name="connsiteY703" fmla="*/ 59478 h 68563"/>
                <a:gd name="connsiteX704" fmla="*/ 48665 w 65751"/>
                <a:gd name="connsiteY704" fmla="*/ 59755 h 68563"/>
                <a:gd name="connsiteX705" fmla="*/ 48665 w 65751"/>
                <a:gd name="connsiteY705" fmla="*/ 60031 h 68563"/>
                <a:gd name="connsiteX706" fmla="*/ 48665 w 65751"/>
                <a:gd name="connsiteY706" fmla="*/ 60308 h 68563"/>
                <a:gd name="connsiteX707" fmla="*/ 48665 w 65751"/>
                <a:gd name="connsiteY707" fmla="*/ 60584 h 68563"/>
                <a:gd name="connsiteX708" fmla="*/ 48665 w 65751"/>
                <a:gd name="connsiteY708" fmla="*/ 60861 h 68563"/>
                <a:gd name="connsiteX709" fmla="*/ 48665 w 65751"/>
                <a:gd name="connsiteY709" fmla="*/ 61137 h 68563"/>
                <a:gd name="connsiteX710" fmla="*/ 48665 w 65751"/>
                <a:gd name="connsiteY710" fmla="*/ 61414 h 68563"/>
                <a:gd name="connsiteX711" fmla="*/ 48665 w 65751"/>
                <a:gd name="connsiteY711" fmla="*/ 61690 h 68563"/>
                <a:gd name="connsiteX712" fmla="*/ 48388 w 65751"/>
                <a:gd name="connsiteY712" fmla="*/ 61690 h 68563"/>
                <a:gd name="connsiteX713" fmla="*/ 48388 w 65751"/>
                <a:gd name="connsiteY713" fmla="*/ 61966 h 68563"/>
                <a:gd name="connsiteX714" fmla="*/ 48112 w 65751"/>
                <a:gd name="connsiteY714" fmla="*/ 62243 h 68563"/>
                <a:gd name="connsiteX715" fmla="*/ 48112 w 65751"/>
                <a:gd name="connsiteY715" fmla="*/ 62519 h 68563"/>
                <a:gd name="connsiteX716" fmla="*/ 47836 w 65751"/>
                <a:gd name="connsiteY716" fmla="*/ 62519 h 68563"/>
                <a:gd name="connsiteX717" fmla="*/ 47836 w 65751"/>
                <a:gd name="connsiteY717" fmla="*/ 62796 h 68563"/>
                <a:gd name="connsiteX718" fmla="*/ 47836 w 65751"/>
                <a:gd name="connsiteY718" fmla="*/ 63072 h 68563"/>
                <a:gd name="connsiteX719" fmla="*/ 47836 w 65751"/>
                <a:gd name="connsiteY719" fmla="*/ 63349 h 68563"/>
                <a:gd name="connsiteX720" fmla="*/ 47836 w 65751"/>
                <a:gd name="connsiteY720" fmla="*/ 63625 h 68563"/>
                <a:gd name="connsiteX721" fmla="*/ 47836 w 65751"/>
                <a:gd name="connsiteY721" fmla="*/ 63902 h 68563"/>
                <a:gd name="connsiteX722" fmla="*/ 47836 w 65751"/>
                <a:gd name="connsiteY722" fmla="*/ 64178 h 68563"/>
                <a:gd name="connsiteX723" fmla="*/ 47560 w 65751"/>
                <a:gd name="connsiteY723" fmla="*/ 64455 h 68563"/>
                <a:gd name="connsiteX724" fmla="*/ 47560 w 65751"/>
                <a:gd name="connsiteY724" fmla="*/ 64731 h 68563"/>
                <a:gd name="connsiteX725" fmla="*/ 47560 w 65751"/>
                <a:gd name="connsiteY725" fmla="*/ 65008 h 68563"/>
                <a:gd name="connsiteX726" fmla="*/ 47560 w 65751"/>
                <a:gd name="connsiteY726" fmla="*/ 65284 h 68563"/>
                <a:gd name="connsiteX727" fmla="*/ 47283 w 65751"/>
                <a:gd name="connsiteY727" fmla="*/ 65284 h 68563"/>
                <a:gd name="connsiteX728" fmla="*/ 47283 w 65751"/>
                <a:gd name="connsiteY728" fmla="*/ 65561 h 68563"/>
                <a:gd name="connsiteX729" fmla="*/ 47007 w 65751"/>
                <a:gd name="connsiteY729" fmla="*/ 65561 h 68563"/>
                <a:gd name="connsiteX730" fmla="*/ 47007 w 65751"/>
                <a:gd name="connsiteY730" fmla="*/ 65837 h 68563"/>
                <a:gd name="connsiteX731" fmla="*/ 47283 w 65751"/>
                <a:gd name="connsiteY731" fmla="*/ 65837 h 68563"/>
                <a:gd name="connsiteX732" fmla="*/ 47283 w 65751"/>
                <a:gd name="connsiteY732" fmla="*/ 66113 h 68563"/>
                <a:gd name="connsiteX733" fmla="*/ 47283 w 65751"/>
                <a:gd name="connsiteY733" fmla="*/ 66390 h 68563"/>
                <a:gd name="connsiteX734" fmla="*/ 47560 w 65751"/>
                <a:gd name="connsiteY734" fmla="*/ 66390 h 68563"/>
                <a:gd name="connsiteX735" fmla="*/ 47560 w 65751"/>
                <a:gd name="connsiteY735" fmla="*/ 66666 h 68563"/>
                <a:gd name="connsiteX736" fmla="*/ 47560 w 65751"/>
                <a:gd name="connsiteY736" fmla="*/ 66943 h 68563"/>
                <a:gd name="connsiteX737" fmla="*/ 47560 w 65751"/>
                <a:gd name="connsiteY737" fmla="*/ 67219 h 68563"/>
                <a:gd name="connsiteX738" fmla="*/ 47560 w 65751"/>
                <a:gd name="connsiteY738" fmla="*/ 67496 h 68563"/>
                <a:gd name="connsiteX739" fmla="*/ 47560 w 65751"/>
                <a:gd name="connsiteY739" fmla="*/ 67772 h 68563"/>
                <a:gd name="connsiteX740" fmla="*/ 47560 w 65751"/>
                <a:gd name="connsiteY740" fmla="*/ 68049 h 68563"/>
                <a:gd name="connsiteX741" fmla="*/ 47560 w 65751"/>
                <a:gd name="connsiteY741" fmla="*/ 68325 h 68563"/>
                <a:gd name="connsiteX742" fmla="*/ 47560 w 65751"/>
                <a:gd name="connsiteY742" fmla="*/ 68602 h 68563"/>
                <a:gd name="connsiteX743" fmla="*/ 47283 w 65751"/>
                <a:gd name="connsiteY743" fmla="*/ 68602 h 68563"/>
                <a:gd name="connsiteX744" fmla="*/ 47007 w 65751"/>
                <a:gd name="connsiteY744" fmla="*/ 68602 h 68563"/>
                <a:gd name="connsiteX745" fmla="*/ 46731 w 65751"/>
                <a:gd name="connsiteY745" fmla="*/ 68602 h 68563"/>
                <a:gd name="connsiteX746" fmla="*/ 46731 w 65751"/>
                <a:gd name="connsiteY746" fmla="*/ 68325 h 68563"/>
                <a:gd name="connsiteX747" fmla="*/ 46454 w 65751"/>
                <a:gd name="connsiteY747" fmla="*/ 68325 h 68563"/>
                <a:gd name="connsiteX748" fmla="*/ 46454 w 65751"/>
                <a:gd name="connsiteY748" fmla="*/ 68049 h 68563"/>
                <a:gd name="connsiteX749" fmla="*/ 46178 w 65751"/>
                <a:gd name="connsiteY749" fmla="*/ 68049 h 68563"/>
                <a:gd name="connsiteX750" fmla="*/ 46178 w 65751"/>
                <a:gd name="connsiteY750" fmla="*/ 67772 h 68563"/>
                <a:gd name="connsiteX751" fmla="*/ 46178 w 65751"/>
                <a:gd name="connsiteY751" fmla="*/ 67496 h 68563"/>
                <a:gd name="connsiteX752" fmla="*/ 45902 w 65751"/>
                <a:gd name="connsiteY752" fmla="*/ 67496 h 68563"/>
                <a:gd name="connsiteX753" fmla="*/ 45902 w 65751"/>
                <a:gd name="connsiteY753" fmla="*/ 67219 h 68563"/>
                <a:gd name="connsiteX754" fmla="*/ 45626 w 65751"/>
                <a:gd name="connsiteY754" fmla="*/ 67219 h 68563"/>
                <a:gd name="connsiteX755" fmla="*/ 45626 w 65751"/>
                <a:gd name="connsiteY755" fmla="*/ 66943 h 68563"/>
                <a:gd name="connsiteX756" fmla="*/ 45349 w 65751"/>
                <a:gd name="connsiteY756" fmla="*/ 66943 h 68563"/>
                <a:gd name="connsiteX757" fmla="*/ 45349 w 65751"/>
                <a:gd name="connsiteY757" fmla="*/ 66666 h 68563"/>
                <a:gd name="connsiteX758" fmla="*/ 45073 w 65751"/>
                <a:gd name="connsiteY758" fmla="*/ 66666 h 68563"/>
                <a:gd name="connsiteX759" fmla="*/ 45073 w 65751"/>
                <a:gd name="connsiteY759" fmla="*/ 66390 h 68563"/>
                <a:gd name="connsiteX760" fmla="*/ 44797 w 65751"/>
                <a:gd name="connsiteY760" fmla="*/ 66390 h 68563"/>
                <a:gd name="connsiteX761" fmla="*/ 44521 w 65751"/>
                <a:gd name="connsiteY761" fmla="*/ 66390 h 68563"/>
                <a:gd name="connsiteX762" fmla="*/ 44521 w 65751"/>
                <a:gd name="connsiteY762" fmla="*/ 66113 h 68563"/>
                <a:gd name="connsiteX763" fmla="*/ 44244 w 65751"/>
                <a:gd name="connsiteY763" fmla="*/ 66113 h 68563"/>
                <a:gd name="connsiteX764" fmla="*/ 43968 w 65751"/>
                <a:gd name="connsiteY764" fmla="*/ 66113 h 68563"/>
                <a:gd name="connsiteX765" fmla="*/ 43968 w 65751"/>
                <a:gd name="connsiteY765" fmla="*/ 65837 h 68563"/>
                <a:gd name="connsiteX766" fmla="*/ 43692 w 65751"/>
                <a:gd name="connsiteY766" fmla="*/ 65837 h 68563"/>
                <a:gd name="connsiteX767" fmla="*/ 43416 w 65751"/>
                <a:gd name="connsiteY767" fmla="*/ 65837 h 68563"/>
                <a:gd name="connsiteX768" fmla="*/ 43139 w 65751"/>
                <a:gd name="connsiteY768" fmla="*/ 65837 h 68563"/>
                <a:gd name="connsiteX769" fmla="*/ 42863 w 65751"/>
                <a:gd name="connsiteY769" fmla="*/ 66113 h 68563"/>
                <a:gd name="connsiteX770" fmla="*/ 42863 w 65751"/>
                <a:gd name="connsiteY770" fmla="*/ 66390 h 68563"/>
                <a:gd name="connsiteX771" fmla="*/ 42863 w 65751"/>
                <a:gd name="connsiteY771" fmla="*/ 66666 h 68563"/>
                <a:gd name="connsiteX772" fmla="*/ 42587 w 65751"/>
                <a:gd name="connsiteY772" fmla="*/ 66666 h 68563"/>
                <a:gd name="connsiteX773" fmla="*/ 42587 w 65751"/>
                <a:gd name="connsiteY773" fmla="*/ 66943 h 68563"/>
                <a:gd name="connsiteX774" fmla="*/ 42310 w 65751"/>
                <a:gd name="connsiteY774" fmla="*/ 66943 h 68563"/>
                <a:gd name="connsiteX775" fmla="*/ 42034 w 65751"/>
                <a:gd name="connsiteY775" fmla="*/ 66943 h 68563"/>
                <a:gd name="connsiteX776" fmla="*/ 41758 w 65751"/>
                <a:gd name="connsiteY776" fmla="*/ 66943 h 68563"/>
                <a:gd name="connsiteX777" fmla="*/ 41482 w 65751"/>
                <a:gd name="connsiteY777" fmla="*/ 66943 h 68563"/>
                <a:gd name="connsiteX778" fmla="*/ 41482 w 65751"/>
                <a:gd name="connsiteY778" fmla="*/ 67219 h 68563"/>
                <a:gd name="connsiteX779" fmla="*/ 41205 w 65751"/>
                <a:gd name="connsiteY779" fmla="*/ 67219 h 68563"/>
                <a:gd name="connsiteX780" fmla="*/ 40929 w 65751"/>
                <a:gd name="connsiteY780" fmla="*/ 67219 h 68563"/>
                <a:gd name="connsiteX781" fmla="*/ 40653 w 65751"/>
                <a:gd name="connsiteY781" fmla="*/ 67219 h 68563"/>
                <a:gd name="connsiteX782" fmla="*/ 40929 w 65751"/>
                <a:gd name="connsiteY782" fmla="*/ 66943 h 68563"/>
                <a:gd name="connsiteX783" fmla="*/ 40929 w 65751"/>
                <a:gd name="connsiteY783" fmla="*/ 66666 h 68563"/>
                <a:gd name="connsiteX784" fmla="*/ 40929 w 65751"/>
                <a:gd name="connsiteY784" fmla="*/ 66390 h 68563"/>
                <a:gd name="connsiteX785" fmla="*/ 40929 w 65751"/>
                <a:gd name="connsiteY785" fmla="*/ 66113 h 68563"/>
                <a:gd name="connsiteX786" fmla="*/ 40653 w 65751"/>
                <a:gd name="connsiteY786" fmla="*/ 66113 h 68563"/>
                <a:gd name="connsiteX787" fmla="*/ 40653 w 65751"/>
                <a:gd name="connsiteY787" fmla="*/ 65837 h 68563"/>
                <a:gd name="connsiteX788" fmla="*/ 40377 w 65751"/>
                <a:gd name="connsiteY788" fmla="*/ 65837 h 68563"/>
                <a:gd name="connsiteX789" fmla="*/ 40377 w 65751"/>
                <a:gd name="connsiteY789" fmla="*/ 65561 h 68563"/>
                <a:gd name="connsiteX790" fmla="*/ 40100 w 65751"/>
                <a:gd name="connsiteY790" fmla="*/ 65284 h 68563"/>
                <a:gd name="connsiteX791" fmla="*/ 39824 w 65751"/>
                <a:gd name="connsiteY791" fmla="*/ 65008 h 68563"/>
                <a:gd name="connsiteX792" fmla="*/ 39548 w 65751"/>
                <a:gd name="connsiteY792" fmla="*/ 65008 h 68563"/>
                <a:gd name="connsiteX793" fmla="*/ 39548 w 65751"/>
                <a:gd name="connsiteY793" fmla="*/ 64731 h 68563"/>
                <a:gd name="connsiteX794" fmla="*/ 39272 w 65751"/>
                <a:gd name="connsiteY794" fmla="*/ 64731 h 68563"/>
                <a:gd name="connsiteX795" fmla="*/ 39272 w 65751"/>
                <a:gd name="connsiteY795" fmla="*/ 64455 h 68563"/>
                <a:gd name="connsiteX796" fmla="*/ 38995 w 65751"/>
                <a:gd name="connsiteY796" fmla="*/ 64455 h 68563"/>
                <a:gd name="connsiteX797" fmla="*/ 38995 w 65751"/>
                <a:gd name="connsiteY797" fmla="*/ 64178 h 68563"/>
                <a:gd name="connsiteX798" fmla="*/ 38719 w 65751"/>
                <a:gd name="connsiteY798" fmla="*/ 64178 h 68563"/>
                <a:gd name="connsiteX799" fmla="*/ 38443 w 65751"/>
                <a:gd name="connsiteY799" fmla="*/ 63902 h 68563"/>
                <a:gd name="connsiteX800" fmla="*/ 38167 w 65751"/>
                <a:gd name="connsiteY800" fmla="*/ 63902 h 68563"/>
                <a:gd name="connsiteX801" fmla="*/ 37890 w 65751"/>
                <a:gd name="connsiteY801" fmla="*/ 63902 h 68563"/>
                <a:gd name="connsiteX802" fmla="*/ 37890 w 65751"/>
                <a:gd name="connsiteY802" fmla="*/ 63625 h 68563"/>
                <a:gd name="connsiteX803" fmla="*/ 37614 w 65751"/>
                <a:gd name="connsiteY803" fmla="*/ 63625 h 68563"/>
                <a:gd name="connsiteX804" fmla="*/ 37338 w 65751"/>
                <a:gd name="connsiteY804" fmla="*/ 63625 h 68563"/>
                <a:gd name="connsiteX805" fmla="*/ 37061 w 65751"/>
                <a:gd name="connsiteY805" fmla="*/ 63625 h 68563"/>
                <a:gd name="connsiteX806" fmla="*/ 37061 w 65751"/>
                <a:gd name="connsiteY806" fmla="*/ 63349 h 68563"/>
                <a:gd name="connsiteX807" fmla="*/ 36785 w 65751"/>
                <a:gd name="connsiteY807" fmla="*/ 63349 h 68563"/>
                <a:gd name="connsiteX808" fmla="*/ 36509 w 65751"/>
                <a:gd name="connsiteY808" fmla="*/ 63349 h 68563"/>
                <a:gd name="connsiteX809" fmla="*/ 36233 w 65751"/>
                <a:gd name="connsiteY809" fmla="*/ 63349 h 68563"/>
                <a:gd name="connsiteX810" fmla="*/ 35956 w 65751"/>
                <a:gd name="connsiteY810" fmla="*/ 63349 h 68563"/>
                <a:gd name="connsiteX811" fmla="*/ 35680 w 65751"/>
                <a:gd name="connsiteY811" fmla="*/ 63349 h 68563"/>
                <a:gd name="connsiteX812" fmla="*/ 35680 w 65751"/>
                <a:gd name="connsiteY812" fmla="*/ 63625 h 68563"/>
                <a:gd name="connsiteX813" fmla="*/ 35404 w 65751"/>
                <a:gd name="connsiteY813" fmla="*/ 63625 h 68563"/>
                <a:gd name="connsiteX814" fmla="*/ 35404 w 65751"/>
                <a:gd name="connsiteY814" fmla="*/ 63902 h 68563"/>
                <a:gd name="connsiteX815" fmla="*/ 35404 w 65751"/>
                <a:gd name="connsiteY815" fmla="*/ 64178 h 68563"/>
                <a:gd name="connsiteX816" fmla="*/ 35128 w 65751"/>
                <a:gd name="connsiteY816" fmla="*/ 64178 h 68563"/>
                <a:gd name="connsiteX817" fmla="*/ 34851 w 65751"/>
                <a:gd name="connsiteY817" fmla="*/ 64178 h 68563"/>
                <a:gd name="connsiteX818" fmla="*/ 34851 w 65751"/>
                <a:gd name="connsiteY818" fmla="*/ 63902 h 68563"/>
                <a:gd name="connsiteX819" fmla="*/ 34575 w 65751"/>
                <a:gd name="connsiteY819" fmla="*/ 63902 h 68563"/>
                <a:gd name="connsiteX820" fmla="*/ 34575 w 65751"/>
                <a:gd name="connsiteY820" fmla="*/ 64178 h 68563"/>
                <a:gd name="connsiteX821" fmla="*/ 34299 w 65751"/>
                <a:gd name="connsiteY821" fmla="*/ 64178 h 68563"/>
                <a:gd name="connsiteX822" fmla="*/ 34299 w 65751"/>
                <a:gd name="connsiteY822" fmla="*/ 64455 h 68563"/>
                <a:gd name="connsiteX823" fmla="*/ 34299 w 65751"/>
                <a:gd name="connsiteY823" fmla="*/ 64731 h 68563"/>
                <a:gd name="connsiteX824" fmla="*/ 34023 w 65751"/>
                <a:gd name="connsiteY824" fmla="*/ 64731 h 68563"/>
                <a:gd name="connsiteX825" fmla="*/ 34023 w 65751"/>
                <a:gd name="connsiteY825" fmla="*/ 65008 h 68563"/>
                <a:gd name="connsiteX826" fmla="*/ 34023 w 65751"/>
                <a:gd name="connsiteY826" fmla="*/ 64731 h 68563"/>
                <a:gd name="connsiteX827" fmla="*/ 33746 w 65751"/>
                <a:gd name="connsiteY827" fmla="*/ 64731 h 68563"/>
                <a:gd name="connsiteX828" fmla="*/ 33470 w 65751"/>
                <a:gd name="connsiteY828" fmla="*/ 64455 h 68563"/>
                <a:gd name="connsiteX829" fmla="*/ 33470 w 65751"/>
                <a:gd name="connsiteY829" fmla="*/ 64178 h 68563"/>
                <a:gd name="connsiteX830" fmla="*/ 33470 w 65751"/>
                <a:gd name="connsiteY830" fmla="*/ 63902 h 68563"/>
                <a:gd name="connsiteX831" fmla="*/ 33194 w 65751"/>
                <a:gd name="connsiteY831" fmla="*/ 63902 h 68563"/>
                <a:gd name="connsiteX832" fmla="*/ 33194 w 65751"/>
                <a:gd name="connsiteY832" fmla="*/ 63625 h 68563"/>
                <a:gd name="connsiteX833" fmla="*/ 33470 w 65751"/>
                <a:gd name="connsiteY833" fmla="*/ 63625 h 68563"/>
                <a:gd name="connsiteX834" fmla="*/ 33470 w 65751"/>
                <a:gd name="connsiteY834" fmla="*/ 63349 h 68563"/>
                <a:gd name="connsiteX835" fmla="*/ 33470 w 65751"/>
                <a:gd name="connsiteY835" fmla="*/ 63072 h 68563"/>
                <a:gd name="connsiteX836" fmla="*/ 33470 w 65751"/>
                <a:gd name="connsiteY836" fmla="*/ 62796 h 68563"/>
                <a:gd name="connsiteX837" fmla="*/ 33470 w 65751"/>
                <a:gd name="connsiteY837" fmla="*/ 62519 h 68563"/>
                <a:gd name="connsiteX838" fmla="*/ 33470 w 65751"/>
                <a:gd name="connsiteY838" fmla="*/ 62243 h 68563"/>
                <a:gd name="connsiteX839" fmla="*/ 33194 w 65751"/>
                <a:gd name="connsiteY839" fmla="*/ 61966 h 68563"/>
                <a:gd name="connsiteX840" fmla="*/ 33194 w 65751"/>
                <a:gd name="connsiteY840" fmla="*/ 61690 h 68563"/>
                <a:gd name="connsiteX841" fmla="*/ 32917 w 65751"/>
                <a:gd name="connsiteY841" fmla="*/ 61690 h 68563"/>
                <a:gd name="connsiteX842" fmla="*/ 32917 w 65751"/>
                <a:gd name="connsiteY842" fmla="*/ 61414 h 68563"/>
                <a:gd name="connsiteX843" fmla="*/ 32641 w 65751"/>
                <a:gd name="connsiteY843" fmla="*/ 61414 h 68563"/>
                <a:gd name="connsiteX844" fmla="*/ 32641 w 65751"/>
                <a:gd name="connsiteY844" fmla="*/ 61137 h 68563"/>
                <a:gd name="connsiteX845" fmla="*/ 32365 w 65751"/>
                <a:gd name="connsiteY845" fmla="*/ 61137 h 68563"/>
                <a:gd name="connsiteX846" fmla="*/ 32365 w 65751"/>
                <a:gd name="connsiteY846" fmla="*/ 60861 h 68563"/>
                <a:gd name="connsiteX847" fmla="*/ 32089 w 65751"/>
                <a:gd name="connsiteY847" fmla="*/ 60861 h 68563"/>
                <a:gd name="connsiteX848" fmla="*/ 32089 w 65751"/>
                <a:gd name="connsiteY848" fmla="*/ 60584 h 68563"/>
                <a:gd name="connsiteX849" fmla="*/ 32089 w 65751"/>
                <a:gd name="connsiteY849" fmla="*/ 60308 h 68563"/>
                <a:gd name="connsiteX850" fmla="*/ 31812 w 65751"/>
                <a:gd name="connsiteY850" fmla="*/ 60308 h 68563"/>
                <a:gd name="connsiteX851" fmla="*/ 31812 w 65751"/>
                <a:gd name="connsiteY851" fmla="*/ 60031 h 68563"/>
                <a:gd name="connsiteX852" fmla="*/ 31812 w 65751"/>
                <a:gd name="connsiteY852" fmla="*/ 59755 h 68563"/>
                <a:gd name="connsiteX853" fmla="*/ 31812 w 65751"/>
                <a:gd name="connsiteY853" fmla="*/ 59478 h 68563"/>
                <a:gd name="connsiteX854" fmla="*/ 31536 w 65751"/>
                <a:gd name="connsiteY854" fmla="*/ 59478 h 68563"/>
                <a:gd name="connsiteX855" fmla="*/ 31536 w 65751"/>
                <a:gd name="connsiteY855" fmla="*/ 59202 h 68563"/>
                <a:gd name="connsiteX856" fmla="*/ 31260 w 65751"/>
                <a:gd name="connsiteY856" fmla="*/ 59202 h 68563"/>
                <a:gd name="connsiteX857" fmla="*/ 30984 w 65751"/>
                <a:gd name="connsiteY857" fmla="*/ 59202 h 68563"/>
                <a:gd name="connsiteX858" fmla="*/ 30707 w 65751"/>
                <a:gd name="connsiteY858" fmla="*/ 59202 h 68563"/>
                <a:gd name="connsiteX859" fmla="*/ 30707 w 65751"/>
                <a:gd name="connsiteY859" fmla="*/ 58925 h 68563"/>
                <a:gd name="connsiteX860" fmla="*/ 30707 w 65751"/>
                <a:gd name="connsiteY860" fmla="*/ 58649 h 68563"/>
                <a:gd name="connsiteX861" fmla="*/ 30431 w 65751"/>
                <a:gd name="connsiteY861" fmla="*/ 58649 h 68563"/>
                <a:gd name="connsiteX862" fmla="*/ 30431 w 65751"/>
                <a:gd name="connsiteY862" fmla="*/ 58372 h 68563"/>
                <a:gd name="connsiteX863" fmla="*/ 30155 w 65751"/>
                <a:gd name="connsiteY863" fmla="*/ 58372 h 68563"/>
                <a:gd name="connsiteX864" fmla="*/ 29879 w 65751"/>
                <a:gd name="connsiteY864" fmla="*/ 58372 h 68563"/>
                <a:gd name="connsiteX865" fmla="*/ 29602 w 65751"/>
                <a:gd name="connsiteY865" fmla="*/ 58372 h 68563"/>
                <a:gd name="connsiteX866" fmla="*/ 29326 w 65751"/>
                <a:gd name="connsiteY866" fmla="*/ 58372 h 68563"/>
                <a:gd name="connsiteX867" fmla="*/ 29326 w 65751"/>
                <a:gd name="connsiteY867" fmla="*/ 58096 h 68563"/>
                <a:gd name="connsiteX868" fmla="*/ 29326 w 65751"/>
                <a:gd name="connsiteY868" fmla="*/ 57820 h 68563"/>
                <a:gd name="connsiteX869" fmla="*/ 29326 w 65751"/>
                <a:gd name="connsiteY869" fmla="*/ 57543 h 68563"/>
                <a:gd name="connsiteX870" fmla="*/ 29326 w 65751"/>
                <a:gd name="connsiteY870" fmla="*/ 57267 h 68563"/>
                <a:gd name="connsiteX871" fmla="*/ 29326 w 65751"/>
                <a:gd name="connsiteY871" fmla="*/ 56990 h 68563"/>
                <a:gd name="connsiteX872" fmla="*/ 29326 w 65751"/>
                <a:gd name="connsiteY872" fmla="*/ 56714 h 68563"/>
                <a:gd name="connsiteX873" fmla="*/ 29326 w 65751"/>
                <a:gd name="connsiteY873" fmla="*/ 56437 h 68563"/>
                <a:gd name="connsiteX874" fmla="*/ 29602 w 65751"/>
                <a:gd name="connsiteY874" fmla="*/ 56437 h 68563"/>
                <a:gd name="connsiteX875" fmla="*/ 29879 w 65751"/>
                <a:gd name="connsiteY875" fmla="*/ 56437 h 68563"/>
                <a:gd name="connsiteX876" fmla="*/ 30155 w 65751"/>
                <a:gd name="connsiteY876" fmla="*/ 56437 h 68563"/>
                <a:gd name="connsiteX877" fmla="*/ 30431 w 65751"/>
                <a:gd name="connsiteY877" fmla="*/ 56437 h 68563"/>
                <a:gd name="connsiteX878" fmla="*/ 30707 w 65751"/>
                <a:gd name="connsiteY878" fmla="*/ 56437 h 68563"/>
                <a:gd name="connsiteX879" fmla="*/ 30707 w 65751"/>
                <a:gd name="connsiteY879" fmla="*/ 56714 h 68563"/>
                <a:gd name="connsiteX880" fmla="*/ 30707 w 65751"/>
                <a:gd name="connsiteY880" fmla="*/ 56990 h 68563"/>
                <a:gd name="connsiteX881" fmla="*/ 30984 w 65751"/>
                <a:gd name="connsiteY881" fmla="*/ 56990 h 68563"/>
                <a:gd name="connsiteX882" fmla="*/ 31260 w 65751"/>
                <a:gd name="connsiteY882" fmla="*/ 56990 h 68563"/>
                <a:gd name="connsiteX883" fmla="*/ 31536 w 65751"/>
                <a:gd name="connsiteY883" fmla="*/ 56990 h 68563"/>
                <a:gd name="connsiteX884" fmla="*/ 31536 w 65751"/>
                <a:gd name="connsiteY884" fmla="*/ 57267 h 68563"/>
                <a:gd name="connsiteX885" fmla="*/ 31812 w 65751"/>
                <a:gd name="connsiteY885" fmla="*/ 57267 h 68563"/>
                <a:gd name="connsiteX886" fmla="*/ 31812 w 65751"/>
                <a:gd name="connsiteY886" fmla="*/ 56990 h 68563"/>
                <a:gd name="connsiteX887" fmla="*/ 32089 w 65751"/>
                <a:gd name="connsiteY887" fmla="*/ 56990 h 68563"/>
                <a:gd name="connsiteX888" fmla="*/ 32365 w 65751"/>
                <a:gd name="connsiteY888" fmla="*/ 56990 h 68563"/>
                <a:gd name="connsiteX889" fmla="*/ 32641 w 65751"/>
                <a:gd name="connsiteY889" fmla="*/ 56990 h 68563"/>
                <a:gd name="connsiteX890" fmla="*/ 32917 w 65751"/>
                <a:gd name="connsiteY890" fmla="*/ 56714 h 68563"/>
                <a:gd name="connsiteX891" fmla="*/ 33194 w 65751"/>
                <a:gd name="connsiteY891" fmla="*/ 56714 h 68563"/>
                <a:gd name="connsiteX892" fmla="*/ 33470 w 65751"/>
                <a:gd name="connsiteY892" fmla="*/ 56714 h 68563"/>
                <a:gd name="connsiteX893" fmla="*/ 33746 w 65751"/>
                <a:gd name="connsiteY893" fmla="*/ 56714 h 68563"/>
                <a:gd name="connsiteX894" fmla="*/ 33746 w 65751"/>
                <a:gd name="connsiteY894" fmla="*/ 56990 h 68563"/>
                <a:gd name="connsiteX895" fmla="*/ 34023 w 65751"/>
                <a:gd name="connsiteY895" fmla="*/ 56990 h 68563"/>
                <a:gd name="connsiteX896" fmla="*/ 34299 w 65751"/>
                <a:gd name="connsiteY896" fmla="*/ 56990 h 68563"/>
                <a:gd name="connsiteX897" fmla="*/ 34299 w 65751"/>
                <a:gd name="connsiteY897" fmla="*/ 56714 h 68563"/>
                <a:gd name="connsiteX898" fmla="*/ 34299 w 65751"/>
                <a:gd name="connsiteY898" fmla="*/ 56437 h 68563"/>
                <a:gd name="connsiteX899" fmla="*/ 34299 w 65751"/>
                <a:gd name="connsiteY899" fmla="*/ 56161 h 68563"/>
                <a:gd name="connsiteX900" fmla="*/ 34299 w 65751"/>
                <a:gd name="connsiteY900" fmla="*/ 55884 h 68563"/>
                <a:gd name="connsiteX901" fmla="*/ 34299 w 65751"/>
                <a:gd name="connsiteY901" fmla="*/ 55608 h 68563"/>
                <a:gd name="connsiteX902" fmla="*/ 34299 w 65751"/>
                <a:gd name="connsiteY902" fmla="*/ 55331 h 68563"/>
                <a:gd name="connsiteX903" fmla="*/ 34299 w 65751"/>
                <a:gd name="connsiteY903" fmla="*/ 55055 h 68563"/>
                <a:gd name="connsiteX904" fmla="*/ 34299 w 65751"/>
                <a:gd name="connsiteY904" fmla="*/ 54779 h 68563"/>
                <a:gd name="connsiteX905" fmla="*/ 34299 w 65751"/>
                <a:gd name="connsiteY905" fmla="*/ 54502 h 68563"/>
                <a:gd name="connsiteX906" fmla="*/ 34299 w 65751"/>
                <a:gd name="connsiteY906" fmla="*/ 54225 h 68563"/>
                <a:gd name="connsiteX907" fmla="*/ 34023 w 65751"/>
                <a:gd name="connsiteY907" fmla="*/ 54225 h 68563"/>
                <a:gd name="connsiteX908" fmla="*/ 34023 w 65751"/>
                <a:gd name="connsiteY908" fmla="*/ 53949 h 68563"/>
                <a:gd name="connsiteX909" fmla="*/ 34023 w 65751"/>
                <a:gd name="connsiteY909" fmla="*/ 53673 h 68563"/>
                <a:gd name="connsiteX910" fmla="*/ 33746 w 65751"/>
                <a:gd name="connsiteY910" fmla="*/ 53673 h 68563"/>
                <a:gd name="connsiteX911" fmla="*/ 33746 w 65751"/>
                <a:gd name="connsiteY911" fmla="*/ 53396 h 68563"/>
                <a:gd name="connsiteX912" fmla="*/ 33746 w 65751"/>
                <a:gd name="connsiteY912" fmla="*/ 53120 h 68563"/>
                <a:gd name="connsiteX913" fmla="*/ 33746 w 65751"/>
                <a:gd name="connsiteY913" fmla="*/ 52843 h 68563"/>
                <a:gd name="connsiteX914" fmla="*/ 33746 w 65751"/>
                <a:gd name="connsiteY914" fmla="*/ 52567 h 68563"/>
                <a:gd name="connsiteX915" fmla="*/ 34023 w 65751"/>
                <a:gd name="connsiteY915" fmla="*/ 52290 h 68563"/>
                <a:gd name="connsiteX916" fmla="*/ 34023 w 65751"/>
                <a:gd name="connsiteY916" fmla="*/ 52014 h 68563"/>
                <a:gd name="connsiteX917" fmla="*/ 34299 w 65751"/>
                <a:gd name="connsiteY917" fmla="*/ 52014 h 68563"/>
                <a:gd name="connsiteX918" fmla="*/ 34299 w 65751"/>
                <a:gd name="connsiteY918" fmla="*/ 51737 h 68563"/>
                <a:gd name="connsiteX919" fmla="*/ 34575 w 65751"/>
                <a:gd name="connsiteY919" fmla="*/ 51737 h 68563"/>
                <a:gd name="connsiteX920" fmla="*/ 34575 w 65751"/>
                <a:gd name="connsiteY920" fmla="*/ 51461 h 68563"/>
                <a:gd name="connsiteX921" fmla="*/ 34851 w 65751"/>
                <a:gd name="connsiteY921" fmla="*/ 51184 h 68563"/>
                <a:gd name="connsiteX922" fmla="*/ 34851 w 65751"/>
                <a:gd name="connsiteY922" fmla="*/ 50908 h 68563"/>
                <a:gd name="connsiteX923" fmla="*/ 34851 w 65751"/>
                <a:gd name="connsiteY923" fmla="*/ 50632 h 68563"/>
                <a:gd name="connsiteX924" fmla="*/ 34851 w 65751"/>
                <a:gd name="connsiteY924" fmla="*/ 50355 h 68563"/>
                <a:gd name="connsiteX925" fmla="*/ 35128 w 65751"/>
                <a:gd name="connsiteY925" fmla="*/ 50355 h 68563"/>
                <a:gd name="connsiteX926" fmla="*/ 35128 w 65751"/>
                <a:gd name="connsiteY926" fmla="*/ 50078 h 68563"/>
                <a:gd name="connsiteX927" fmla="*/ 35404 w 65751"/>
                <a:gd name="connsiteY927" fmla="*/ 50078 h 68563"/>
                <a:gd name="connsiteX928" fmla="*/ 35404 w 65751"/>
                <a:gd name="connsiteY928" fmla="*/ 49802 h 68563"/>
                <a:gd name="connsiteX929" fmla="*/ 35128 w 65751"/>
                <a:gd name="connsiteY929" fmla="*/ 49802 h 68563"/>
                <a:gd name="connsiteX930" fmla="*/ 35128 w 65751"/>
                <a:gd name="connsiteY930" fmla="*/ 49526 h 68563"/>
                <a:gd name="connsiteX931" fmla="*/ 35128 w 65751"/>
                <a:gd name="connsiteY931" fmla="*/ 49249 h 68563"/>
                <a:gd name="connsiteX932" fmla="*/ 34851 w 65751"/>
                <a:gd name="connsiteY932" fmla="*/ 49249 h 68563"/>
                <a:gd name="connsiteX933" fmla="*/ 34851 w 65751"/>
                <a:gd name="connsiteY933" fmla="*/ 48973 h 68563"/>
                <a:gd name="connsiteX934" fmla="*/ 34575 w 65751"/>
                <a:gd name="connsiteY934" fmla="*/ 48973 h 68563"/>
                <a:gd name="connsiteX935" fmla="*/ 34575 w 65751"/>
                <a:gd name="connsiteY935" fmla="*/ 48696 h 68563"/>
                <a:gd name="connsiteX936" fmla="*/ 34299 w 65751"/>
                <a:gd name="connsiteY936" fmla="*/ 48696 h 68563"/>
                <a:gd name="connsiteX937" fmla="*/ 34299 w 65751"/>
                <a:gd name="connsiteY937" fmla="*/ 48420 h 68563"/>
                <a:gd name="connsiteX938" fmla="*/ 34023 w 65751"/>
                <a:gd name="connsiteY938" fmla="*/ 48420 h 68563"/>
                <a:gd name="connsiteX939" fmla="*/ 34023 w 65751"/>
                <a:gd name="connsiteY939" fmla="*/ 48143 h 68563"/>
                <a:gd name="connsiteX940" fmla="*/ 33746 w 65751"/>
                <a:gd name="connsiteY940" fmla="*/ 48143 h 68563"/>
                <a:gd name="connsiteX941" fmla="*/ 33746 w 65751"/>
                <a:gd name="connsiteY941" fmla="*/ 47867 h 68563"/>
                <a:gd name="connsiteX942" fmla="*/ 33470 w 65751"/>
                <a:gd name="connsiteY942" fmla="*/ 47867 h 68563"/>
                <a:gd name="connsiteX943" fmla="*/ 33470 w 65751"/>
                <a:gd name="connsiteY943" fmla="*/ 47591 h 68563"/>
                <a:gd name="connsiteX944" fmla="*/ 33194 w 65751"/>
                <a:gd name="connsiteY944" fmla="*/ 47314 h 68563"/>
                <a:gd name="connsiteX945" fmla="*/ 33194 w 65751"/>
                <a:gd name="connsiteY945" fmla="*/ 47037 h 68563"/>
                <a:gd name="connsiteX946" fmla="*/ 32917 w 65751"/>
                <a:gd name="connsiteY946" fmla="*/ 47037 h 68563"/>
                <a:gd name="connsiteX947" fmla="*/ 32917 w 65751"/>
                <a:gd name="connsiteY947" fmla="*/ 46761 h 68563"/>
                <a:gd name="connsiteX948" fmla="*/ 32641 w 65751"/>
                <a:gd name="connsiteY948" fmla="*/ 46761 h 68563"/>
                <a:gd name="connsiteX949" fmla="*/ 32641 w 65751"/>
                <a:gd name="connsiteY949" fmla="*/ 46485 h 68563"/>
                <a:gd name="connsiteX950" fmla="*/ 32365 w 65751"/>
                <a:gd name="connsiteY950" fmla="*/ 46485 h 68563"/>
                <a:gd name="connsiteX951" fmla="*/ 32365 w 65751"/>
                <a:gd name="connsiteY951" fmla="*/ 46208 h 68563"/>
                <a:gd name="connsiteX952" fmla="*/ 32089 w 65751"/>
                <a:gd name="connsiteY952" fmla="*/ 46208 h 68563"/>
                <a:gd name="connsiteX953" fmla="*/ 31812 w 65751"/>
                <a:gd name="connsiteY953" fmla="*/ 46208 h 68563"/>
                <a:gd name="connsiteX954" fmla="*/ 31812 w 65751"/>
                <a:gd name="connsiteY954" fmla="*/ 45931 h 68563"/>
                <a:gd name="connsiteX955" fmla="*/ 31536 w 65751"/>
                <a:gd name="connsiteY955" fmla="*/ 45931 h 68563"/>
                <a:gd name="connsiteX956" fmla="*/ 31260 w 65751"/>
                <a:gd name="connsiteY956" fmla="*/ 45931 h 68563"/>
                <a:gd name="connsiteX957" fmla="*/ 31260 w 65751"/>
                <a:gd name="connsiteY957" fmla="*/ 45655 h 68563"/>
                <a:gd name="connsiteX958" fmla="*/ 30984 w 65751"/>
                <a:gd name="connsiteY958" fmla="*/ 45655 h 68563"/>
                <a:gd name="connsiteX959" fmla="*/ 30707 w 65751"/>
                <a:gd name="connsiteY959" fmla="*/ 45379 h 68563"/>
                <a:gd name="connsiteX960" fmla="*/ 30431 w 65751"/>
                <a:gd name="connsiteY960" fmla="*/ 45379 h 68563"/>
                <a:gd name="connsiteX961" fmla="*/ 30431 w 65751"/>
                <a:gd name="connsiteY961" fmla="*/ 45102 h 68563"/>
                <a:gd name="connsiteX962" fmla="*/ 30155 w 65751"/>
                <a:gd name="connsiteY962" fmla="*/ 45102 h 68563"/>
                <a:gd name="connsiteX963" fmla="*/ 30155 w 65751"/>
                <a:gd name="connsiteY963" fmla="*/ 44826 h 68563"/>
                <a:gd name="connsiteX964" fmla="*/ 29879 w 65751"/>
                <a:gd name="connsiteY964" fmla="*/ 44826 h 68563"/>
                <a:gd name="connsiteX965" fmla="*/ 29602 w 65751"/>
                <a:gd name="connsiteY965" fmla="*/ 44826 h 68563"/>
                <a:gd name="connsiteX966" fmla="*/ 29602 w 65751"/>
                <a:gd name="connsiteY966" fmla="*/ 44549 h 68563"/>
                <a:gd name="connsiteX967" fmla="*/ 29326 w 65751"/>
                <a:gd name="connsiteY967" fmla="*/ 44549 h 68563"/>
                <a:gd name="connsiteX968" fmla="*/ 29050 w 65751"/>
                <a:gd name="connsiteY968" fmla="*/ 44549 h 68563"/>
                <a:gd name="connsiteX969" fmla="*/ 28773 w 65751"/>
                <a:gd name="connsiteY969" fmla="*/ 44549 h 68563"/>
                <a:gd name="connsiteX970" fmla="*/ 28497 w 65751"/>
                <a:gd name="connsiteY970" fmla="*/ 44549 h 68563"/>
                <a:gd name="connsiteX971" fmla="*/ 28497 w 65751"/>
                <a:gd name="connsiteY971" fmla="*/ 44273 h 68563"/>
                <a:gd name="connsiteX972" fmla="*/ 28221 w 65751"/>
                <a:gd name="connsiteY972" fmla="*/ 44273 h 68563"/>
                <a:gd name="connsiteX973" fmla="*/ 27945 w 65751"/>
                <a:gd name="connsiteY973" fmla="*/ 44273 h 68563"/>
                <a:gd name="connsiteX974" fmla="*/ 27668 w 65751"/>
                <a:gd name="connsiteY974" fmla="*/ 44273 h 68563"/>
                <a:gd name="connsiteX975" fmla="*/ 27392 w 65751"/>
                <a:gd name="connsiteY975" fmla="*/ 44273 h 68563"/>
                <a:gd name="connsiteX976" fmla="*/ 27392 w 65751"/>
                <a:gd name="connsiteY976" fmla="*/ 43996 h 68563"/>
                <a:gd name="connsiteX977" fmla="*/ 27116 w 65751"/>
                <a:gd name="connsiteY977" fmla="*/ 43996 h 68563"/>
                <a:gd name="connsiteX978" fmla="*/ 26840 w 65751"/>
                <a:gd name="connsiteY978" fmla="*/ 43996 h 68563"/>
                <a:gd name="connsiteX979" fmla="*/ 26564 w 65751"/>
                <a:gd name="connsiteY979" fmla="*/ 43996 h 68563"/>
                <a:gd name="connsiteX980" fmla="*/ 26287 w 65751"/>
                <a:gd name="connsiteY980" fmla="*/ 43996 h 68563"/>
                <a:gd name="connsiteX981" fmla="*/ 26287 w 65751"/>
                <a:gd name="connsiteY981" fmla="*/ 43720 h 68563"/>
                <a:gd name="connsiteX982" fmla="*/ 26011 w 65751"/>
                <a:gd name="connsiteY982" fmla="*/ 43720 h 68563"/>
                <a:gd name="connsiteX983" fmla="*/ 25735 w 65751"/>
                <a:gd name="connsiteY983" fmla="*/ 43720 h 68563"/>
                <a:gd name="connsiteX984" fmla="*/ 25458 w 65751"/>
                <a:gd name="connsiteY984" fmla="*/ 43720 h 68563"/>
                <a:gd name="connsiteX985" fmla="*/ 25458 w 65751"/>
                <a:gd name="connsiteY985" fmla="*/ 43996 h 68563"/>
                <a:gd name="connsiteX986" fmla="*/ 25182 w 65751"/>
                <a:gd name="connsiteY986" fmla="*/ 43996 h 68563"/>
                <a:gd name="connsiteX987" fmla="*/ 24906 w 65751"/>
                <a:gd name="connsiteY987" fmla="*/ 43996 h 68563"/>
                <a:gd name="connsiteX988" fmla="*/ 24629 w 65751"/>
                <a:gd name="connsiteY988" fmla="*/ 43996 h 68563"/>
                <a:gd name="connsiteX989" fmla="*/ 24353 w 65751"/>
                <a:gd name="connsiteY989" fmla="*/ 43996 h 68563"/>
                <a:gd name="connsiteX990" fmla="*/ 24077 w 65751"/>
                <a:gd name="connsiteY990" fmla="*/ 43996 h 68563"/>
                <a:gd name="connsiteX991" fmla="*/ 23801 w 65751"/>
                <a:gd name="connsiteY991" fmla="*/ 43996 h 68563"/>
                <a:gd name="connsiteX992" fmla="*/ 23524 w 65751"/>
                <a:gd name="connsiteY992" fmla="*/ 43996 h 68563"/>
                <a:gd name="connsiteX993" fmla="*/ 23248 w 65751"/>
                <a:gd name="connsiteY993" fmla="*/ 43996 h 68563"/>
                <a:gd name="connsiteX994" fmla="*/ 23248 w 65751"/>
                <a:gd name="connsiteY994" fmla="*/ 44273 h 68563"/>
                <a:gd name="connsiteX995" fmla="*/ 22972 w 65751"/>
                <a:gd name="connsiteY995" fmla="*/ 44273 h 68563"/>
                <a:gd name="connsiteX996" fmla="*/ 22696 w 65751"/>
                <a:gd name="connsiteY996" fmla="*/ 44273 h 68563"/>
                <a:gd name="connsiteX997" fmla="*/ 22420 w 65751"/>
                <a:gd name="connsiteY997" fmla="*/ 44273 h 68563"/>
                <a:gd name="connsiteX998" fmla="*/ 22143 w 65751"/>
                <a:gd name="connsiteY998" fmla="*/ 44273 h 68563"/>
                <a:gd name="connsiteX999" fmla="*/ 22143 w 65751"/>
                <a:gd name="connsiteY999" fmla="*/ 44549 h 68563"/>
                <a:gd name="connsiteX1000" fmla="*/ 21867 w 65751"/>
                <a:gd name="connsiteY1000" fmla="*/ 44549 h 68563"/>
                <a:gd name="connsiteX1001" fmla="*/ 21591 w 65751"/>
                <a:gd name="connsiteY1001" fmla="*/ 44549 h 68563"/>
                <a:gd name="connsiteX1002" fmla="*/ 21591 w 65751"/>
                <a:gd name="connsiteY1002" fmla="*/ 44826 h 68563"/>
                <a:gd name="connsiteX1003" fmla="*/ 21314 w 65751"/>
                <a:gd name="connsiteY1003" fmla="*/ 44826 h 68563"/>
                <a:gd name="connsiteX1004" fmla="*/ 21038 w 65751"/>
                <a:gd name="connsiteY1004" fmla="*/ 45102 h 68563"/>
                <a:gd name="connsiteX1005" fmla="*/ 20762 w 65751"/>
                <a:gd name="connsiteY1005" fmla="*/ 45379 h 68563"/>
                <a:gd name="connsiteX1006" fmla="*/ 20762 w 65751"/>
                <a:gd name="connsiteY1006" fmla="*/ 45655 h 68563"/>
                <a:gd name="connsiteX1007" fmla="*/ 20485 w 65751"/>
                <a:gd name="connsiteY1007" fmla="*/ 45655 h 68563"/>
                <a:gd name="connsiteX1008" fmla="*/ 20485 w 65751"/>
                <a:gd name="connsiteY1008" fmla="*/ 45931 h 68563"/>
                <a:gd name="connsiteX1009" fmla="*/ 20209 w 65751"/>
                <a:gd name="connsiteY1009" fmla="*/ 45931 h 68563"/>
                <a:gd name="connsiteX1010" fmla="*/ 20209 w 65751"/>
                <a:gd name="connsiteY1010" fmla="*/ 46208 h 68563"/>
                <a:gd name="connsiteX1011" fmla="*/ 19933 w 65751"/>
                <a:gd name="connsiteY1011" fmla="*/ 46485 h 68563"/>
                <a:gd name="connsiteX1012" fmla="*/ 19933 w 65751"/>
                <a:gd name="connsiteY1012" fmla="*/ 46761 h 68563"/>
                <a:gd name="connsiteX1013" fmla="*/ 19933 w 65751"/>
                <a:gd name="connsiteY1013" fmla="*/ 47037 h 68563"/>
                <a:gd name="connsiteX1014" fmla="*/ 19657 w 65751"/>
                <a:gd name="connsiteY1014" fmla="*/ 47037 h 68563"/>
                <a:gd name="connsiteX1015" fmla="*/ 19657 w 65751"/>
                <a:gd name="connsiteY1015" fmla="*/ 47314 h 68563"/>
                <a:gd name="connsiteX1016" fmla="*/ 19380 w 65751"/>
                <a:gd name="connsiteY1016" fmla="*/ 47314 h 68563"/>
                <a:gd name="connsiteX1017" fmla="*/ 19104 w 65751"/>
                <a:gd name="connsiteY1017" fmla="*/ 47314 h 68563"/>
                <a:gd name="connsiteX1018" fmla="*/ 18828 w 65751"/>
                <a:gd name="connsiteY1018" fmla="*/ 47314 h 68563"/>
                <a:gd name="connsiteX1019" fmla="*/ 18552 w 65751"/>
                <a:gd name="connsiteY1019" fmla="*/ 47314 h 68563"/>
                <a:gd name="connsiteX1020" fmla="*/ 18276 w 65751"/>
                <a:gd name="connsiteY1020" fmla="*/ 47314 h 68563"/>
                <a:gd name="connsiteX1021" fmla="*/ 17999 w 65751"/>
                <a:gd name="connsiteY1021" fmla="*/ 47314 h 68563"/>
                <a:gd name="connsiteX1022" fmla="*/ 17723 w 65751"/>
                <a:gd name="connsiteY1022" fmla="*/ 47591 h 68563"/>
                <a:gd name="connsiteX1023" fmla="*/ 17447 w 65751"/>
                <a:gd name="connsiteY1023" fmla="*/ 47591 h 68563"/>
                <a:gd name="connsiteX1024" fmla="*/ 17170 w 65751"/>
                <a:gd name="connsiteY1024" fmla="*/ 47591 h 68563"/>
                <a:gd name="connsiteX1025" fmla="*/ 17170 w 65751"/>
                <a:gd name="connsiteY1025" fmla="*/ 47314 h 68563"/>
                <a:gd name="connsiteX1026" fmla="*/ 16894 w 65751"/>
                <a:gd name="connsiteY1026" fmla="*/ 47314 h 68563"/>
                <a:gd name="connsiteX1027" fmla="*/ 16618 w 65751"/>
                <a:gd name="connsiteY1027" fmla="*/ 47314 h 68563"/>
                <a:gd name="connsiteX1028" fmla="*/ 16341 w 65751"/>
                <a:gd name="connsiteY1028" fmla="*/ 47314 h 68563"/>
                <a:gd name="connsiteX1029" fmla="*/ 16065 w 65751"/>
                <a:gd name="connsiteY1029" fmla="*/ 47314 h 68563"/>
                <a:gd name="connsiteX1030" fmla="*/ 15789 w 65751"/>
                <a:gd name="connsiteY1030" fmla="*/ 47314 h 68563"/>
                <a:gd name="connsiteX1031" fmla="*/ 15789 w 65751"/>
                <a:gd name="connsiteY1031" fmla="*/ 47591 h 68563"/>
                <a:gd name="connsiteX1032" fmla="*/ 15513 w 65751"/>
                <a:gd name="connsiteY1032" fmla="*/ 47591 h 68563"/>
                <a:gd name="connsiteX1033" fmla="*/ 15236 w 65751"/>
                <a:gd name="connsiteY1033" fmla="*/ 47591 h 68563"/>
                <a:gd name="connsiteX1034" fmla="*/ 14960 w 65751"/>
                <a:gd name="connsiteY1034" fmla="*/ 47591 h 68563"/>
                <a:gd name="connsiteX1035" fmla="*/ 14684 w 65751"/>
                <a:gd name="connsiteY1035" fmla="*/ 47591 h 68563"/>
                <a:gd name="connsiteX1036" fmla="*/ 14408 w 65751"/>
                <a:gd name="connsiteY1036" fmla="*/ 47591 h 68563"/>
                <a:gd name="connsiteX1037" fmla="*/ 14408 w 65751"/>
                <a:gd name="connsiteY1037" fmla="*/ 47867 h 68563"/>
                <a:gd name="connsiteX1038" fmla="*/ 14132 w 65751"/>
                <a:gd name="connsiteY1038" fmla="*/ 47867 h 68563"/>
                <a:gd name="connsiteX1039" fmla="*/ 13855 w 65751"/>
                <a:gd name="connsiteY1039" fmla="*/ 47867 h 68563"/>
                <a:gd name="connsiteX1040" fmla="*/ 13579 w 65751"/>
                <a:gd name="connsiteY1040" fmla="*/ 47867 h 68563"/>
                <a:gd name="connsiteX1041" fmla="*/ 13303 w 65751"/>
                <a:gd name="connsiteY1041" fmla="*/ 47867 h 68563"/>
                <a:gd name="connsiteX1042" fmla="*/ 13026 w 65751"/>
                <a:gd name="connsiteY1042" fmla="*/ 47867 h 68563"/>
                <a:gd name="connsiteX1043" fmla="*/ 12750 w 65751"/>
                <a:gd name="connsiteY1043" fmla="*/ 48143 h 68563"/>
                <a:gd name="connsiteX1044" fmla="*/ 12474 w 65751"/>
                <a:gd name="connsiteY1044" fmla="*/ 48143 h 68563"/>
                <a:gd name="connsiteX1045" fmla="*/ 12198 w 65751"/>
                <a:gd name="connsiteY1045" fmla="*/ 48143 h 68563"/>
                <a:gd name="connsiteX1046" fmla="*/ 11921 w 65751"/>
                <a:gd name="connsiteY1046" fmla="*/ 48143 h 68563"/>
                <a:gd name="connsiteX1047" fmla="*/ 11645 w 65751"/>
                <a:gd name="connsiteY1047" fmla="*/ 48143 h 68563"/>
                <a:gd name="connsiteX1048" fmla="*/ 11369 w 65751"/>
                <a:gd name="connsiteY1048" fmla="*/ 48420 h 68563"/>
                <a:gd name="connsiteX1049" fmla="*/ 11092 w 65751"/>
                <a:gd name="connsiteY1049" fmla="*/ 48143 h 68563"/>
                <a:gd name="connsiteX1050" fmla="*/ 11092 w 65751"/>
                <a:gd name="connsiteY1050" fmla="*/ 47867 h 68563"/>
                <a:gd name="connsiteX1051" fmla="*/ 10816 w 65751"/>
                <a:gd name="connsiteY1051" fmla="*/ 47867 h 68563"/>
                <a:gd name="connsiteX1052" fmla="*/ 10540 w 65751"/>
                <a:gd name="connsiteY1052" fmla="*/ 47867 h 68563"/>
                <a:gd name="connsiteX1053" fmla="*/ 10264 w 65751"/>
                <a:gd name="connsiteY1053" fmla="*/ 47867 h 68563"/>
                <a:gd name="connsiteX1054" fmla="*/ 9988 w 65751"/>
                <a:gd name="connsiteY1054" fmla="*/ 47867 h 68563"/>
                <a:gd name="connsiteX1055" fmla="*/ 9711 w 65751"/>
                <a:gd name="connsiteY1055" fmla="*/ 47867 h 68563"/>
                <a:gd name="connsiteX1056" fmla="*/ 9711 w 65751"/>
                <a:gd name="connsiteY1056" fmla="*/ 48143 h 68563"/>
                <a:gd name="connsiteX1057" fmla="*/ 9435 w 65751"/>
                <a:gd name="connsiteY1057" fmla="*/ 48143 h 68563"/>
                <a:gd name="connsiteX1058" fmla="*/ 9159 w 65751"/>
                <a:gd name="connsiteY1058" fmla="*/ 48143 h 68563"/>
                <a:gd name="connsiteX1059" fmla="*/ 9159 w 65751"/>
                <a:gd name="connsiteY1059" fmla="*/ 48420 h 68563"/>
                <a:gd name="connsiteX1060" fmla="*/ 8882 w 65751"/>
                <a:gd name="connsiteY1060" fmla="*/ 48420 h 68563"/>
                <a:gd name="connsiteX1061" fmla="*/ 8882 w 65751"/>
                <a:gd name="connsiteY1061" fmla="*/ 48696 h 68563"/>
                <a:gd name="connsiteX1062" fmla="*/ 8606 w 65751"/>
                <a:gd name="connsiteY1062" fmla="*/ 48696 h 68563"/>
                <a:gd name="connsiteX1063" fmla="*/ 8606 w 65751"/>
                <a:gd name="connsiteY1063" fmla="*/ 48973 h 68563"/>
                <a:gd name="connsiteX1064" fmla="*/ 8330 w 65751"/>
                <a:gd name="connsiteY1064" fmla="*/ 48973 h 68563"/>
                <a:gd name="connsiteX1065" fmla="*/ 8054 w 65751"/>
                <a:gd name="connsiteY1065" fmla="*/ 48973 h 68563"/>
                <a:gd name="connsiteX1066" fmla="*/ 8054 w 65751"/>
                <a:gd name="connsiteY1066" fmla="*/ 49249 h 68563"/>
                <a:gd name="connsiteX1067" fmla="*/ 7777 w 65751"/>
                <a:gd name="connsiteY1067" fmla="*/ 49249 h 68563"/>
                <a:gd name="connsiteX1068" fmla="*/ 7501 w 65751"/>
                <a:gd name="connsiteY1068" fmla="*/ 49249 h 68563"/>
                <a:gd name="connsiteX1069" fmla="*/ 7225 w 65751"/>
                <a:gd name="connsiteY1069" fmla="*/ 49249 h 68563"/>
                <a:gd name="connsiteX1070" fmla="*/ 6948 w 65751"/>
                <a:gd name="connsiteY1070" fmla="*/ 49249 h 68563"/>
                <a:gd name="connsiteX1071" fmla="*/ 6948 w 65751"/>
                <a:gd name="connsiteY1071" fmla="*/ 48973 h 68563"/>
                <a:gd name="connsiteX1072" fmla="*/ 6672 w 65751"/>
                <a:gd name="connsiteY1072" fmla="*/ 48973 h 68563"/>
                <a:gd name="connsiteX1073" fmla="*/ 6396 w 65751"/>
                <a:gd name="connsiteY1073" fmla="*/ 48973 h 68563"/>
                <a:gd name="connsiteX1074" fmla="*/ 6396 w 65751"/>
                <a:gd name="connsiteY1074" fmla="*/ 48696 h 68563"/>
                <a:gd name="connsiteX1075" fmla="*/ 6120 w 65751"/>
                <a:gd name="connsiteY1075" fmla="*/ 48696 h 68563"/>
                <a:gd name="connsiteX1076" fmla="*/ 6120 w 65751"/>
                <a:gd name="connsiteY1076" fmla="*/ 48420 h 68563"/>
                <a:gd name="connsiteX1077" fmla="*/ 6120 w 65751"/>
                <a:gd name="connsiteY1077" fmla="*/ 48143 h 68563"/>
                <a:gd name="connsiteX1078" fmla="*/ 5844 w 65751"/>
                <a:gd name="connsiteY1078" fmla="*/ 48143 h 68563"/>
                <a:gd name="connsiteX1079" fmla="*/ 5844 w 65751"/>
                <a:gd name="connsiteY1079" fmla="*/ 47867 h 68563"/>
                <a:gd name="connsiteX1080" fmla="*/ 5844 w 65751"/>
                <a:gd name="connsiteY1080" fmla="*/ 47591 h 68563"/>
                <a:gd name="connsiteX1081" fmla="*/ 5567 w 65751"/>
                <a:gd name="connsiteY1081" fmla="*/ 47591 h 68563"/>
                <a:gd name="connsiteX1082" fmla="*/ 5567 w 65751"/>
                <a:gd name="connsiteY1082" fmla="*/ 47314 h 68563"/>
                <a:gd name="connsiteX1083" fmla="*/ 5567 w 65751"/>
                <a:gd name="connsiteY1083" fmla="*/ 47037 h 68563"/>
                <a:gd name="connsiteX1084" fmla="*/ 5567 w 65751"/>
                <a:gd name="connsiteY1084" fmla="*/ 46761 h 68563"/>
                <a:gd name="connsiteX1085" fmla="*/ 5844 w 65751"/>
                <a:gd name="connsiteY1085" fmla="*/ 46761 h 68563"/>
                <a:gd name="connsiteX1086" fmla="*/ 5844 w 65751"/>
                <a:gd name="connsiteY1086" fmla="*/ 46485 h 68563"/>
                <a:gd name="connsiteX1087" fmla="*/ 5844 w 65751"/>
                <a:gd name="connsiteY1087" fmla="*/ 46208 h 68563"/>
                <a:gd name="connsiteX1088" fmla="*/ 6120 w 65751"/>
                <a:gd name="connsiteY1088" fmla="*/ 46208 h 68563"/>
                <a:gd name="connsiteX1089" fmla="*/ 6396 w 65751"/>
                <a:gd name="connsiteY1089" fmla="*/ 46208 h 68563"/>
                <a:gd name="connsiteX1090" fmla="*/ 6672 w 65751"/>
                <a:gd name="connsiteY1090" fmla="*/ 46208 h 68563"/>
                <a:gd name="connsiteX1091" fmla="*/ 6948 w 65751"/>
                <a:gd name="connsiteY1091" fmla="*/ 46208 h 68563"/>
                <a:gd name="connsiteX1092" fmla="*/ 7225 w 65751"/>
                <a:gd name="connsiteY1092" fmla="*/ 46208 h 68563"/>
                <a:gd name="connsiteX1093" fmla="*/ 7501 w 65751"/>
                <a:gd name="connsiteY1093" fmla="*/ 46208 h 68563"/>
                <a:gd name="connsiteX1094" fmla="*/ 7501 w 65751"/>
                <a:gd name="connsiteY1094" fmla="*/ 45931 h 68563"/>
                <a:gd name="connsiteX1095" fmla="*/ 7777 w 65751"/>
                <a:gd name="connsiteY1095" fmla="*/ 45931 h 68563"/>
                <a:gd name="connsiteX1096" fmla="*/ 7777 w 65751"/>
                <a:gd name="connsiteY1096" fmla="*/ 45655 h 68563"/>
                <a:gd name="connsiteX1097" fmla="*/ 8054 w 65751"/>
                <a:gd name="connsiteY1097" fmla="*/ 45655 h 68563"/>
                <a:gd name="connsiteX1098" fmla="*/ 8330 w 65751"/>
                <a:gd name="connsiteY1098" fmla="*/ 45379 h 68563"/>
                <a:gd name="connsiteX1099" fmla="*/ 8606 w 65751"/>
                <a:gd name="connsiteY1099" fmla="*/ 45379 h 68563"/>
                <a:gd name="connsiteX1100" fmla="*/ 8606 w 65751"/>
                <a:gd name="connsiteY1100" fmla="*/ 45102 h 68563"/>
                <a:gd name="connsiteX1101" fmla="*/ 8882 w 65751"/>
                <a:gd name="connsiteY1101" fmla="*/ 45102 h 68563"/>
                <a:gd name="connsiteX1102" fmla="*/ 9159 w 65751"/>
                <a:gd name="connsiteY1102" fmla="*/ 45102 h 68563"/>
                <a:gd name="connsiteX1103" fmla="*/ 9435 w 65751"/>
                <a:gd name="connsiteY1103" fmla="*/ 45102 h 68563"/>
                <a:gd name="connsiteX1104" fmla="*/ 9711 w 65751"/>
                <a:gd name="connsiteY1104" fmla="*/ 44826 h 68563"/>
                <a:gd name="connsiteX1105" fmla="*/ 9711 w 65751"/>
                <a:gd name="connsiteY1105" fmla="*/ 44549 h 68563"/>
                <a:gd name="connsiteX1106" fmla="*/ 9988 w 65751"/>
                <a:gd name="connsiteY1106" fmla="*/ 44273 h 68563"/>
                <a:gd name="connsiteX1107" fmla="*/ 10264 w 65751"/>
                <a:gd name="connsiteY1107" fmla="*/ 43996 h 68563"/>
                <a:gd name="connsiteX1108" fmla="*/ 10264 w 65751"/>
                <a:gd name="connsiteY1108" fmla="*/ 43720 h 68563"/>
                <a:gd name="connsiteX1109" fmla="*/ 10540 w 65751"/>
                <a:gd name="connsiteY1109" fmla="*/ 43444 h 68563"/>
                <a:gd name="connsiteX1110" fmla="*/ 10540 w 65751"/>
                <a:gd name="connsiteY1110" fmla="*/ 43167 h 68563"/>
                <a:gd name="connsiteX1111" fmla="*/ 10540 w 65751"/>
                <a:gd name="connsiteY1111" fmla="*/ 42890 h 68563"/>
                <a:gd name="connsiteX1112" fmla="*/ 10540 w 65751"/>
                <a:gd name="connsiteY1112" fmla="*/ 42614 h 68563"/>
                <a:gd name="connsiteX1113" fmla="*/ 10540 w 65751"/>
                <a:gd name="connsiteY1113" fmla="*/ 42338 h 68563"/>
                <a:gd name="connsiteX1114" fmla="*/ 10540 w 65751"/>
                <a:gd name="connsiteY1114" fmla="*/ 42061 h 68563"/>
                <a:gd name="connsiteX1115" fmla="*/ 10264 w 65751"/>
                <a:gd name="connsiteY1115" fmla="*/ 42061 h 68563"/>
                <a:gd name="connsiteX1116" fmla="*/ 10264 w 65751"/>
                <a:gd name="connsiteY1116" fmla="*/ 41785 h 68563"/>
                <a:gd name="connsiteX1117" fmla="*/ 10264 w 65751"/>
                <a:gd name="connsiteY1117" fmla="*/ 41508 h 68563"/>
                <a:gd name="connsiteX1118" fmla="*/ 10264 w 65751"/>
                <a:gd name="connsiteY1118" fmla="*/ 41232 h 68563"/>
                <a:gd name="connsiteX1119" fmla="*/ 9988 w 65751"/>
                <a:gd name="connsiteY1119" fmla="*/ 41232 h 68563"/>
                <a:gd name="connsiteX1120" fmla="*/ 9988 w 65751"/>
                <a:gd name="connsiteY1120" fmla="*/ 40955 h 68563"/>
                <a:gd name="connsiteX1121" fmla="*/ 9988 w 65751"/>
                <a:gd name="connsiteY1121" fmla="*/ 40679 h 68563"/>
                <a:gd name="connsiteX1122" fmla="*/ 9711 w 65751"/>
                <a:gd name="connsiteY1122" fmla="*/ 40679 h 68563"/>
                <a:gd name="connsiteX1123" fmla="*/ 9711 w 65751"/>
                <a:gd name="connsiteY1123" fmla="*/ 40402 h 68563"/>
                <a:gd name="connsiteX1124" fmla="*/ 9711 w 65751"/>
                <a:gd name="connsiteY1124" fmla="*/ 40126 h 68563"/>
                <a:gd name="connsiteX1125" fmla="*/ 9435 w 65751"/>
                <a:gd name="connsiteY1125" fmla="*/ 40126 h 68563"/>
                <a:gd name="connsiteX1126" fmla="*/ 9435 w 65751"/>
                <a:gd name="connsiteY1126" fmla="*/ 39849 h 68563"/>
                <a:gd name="connsiteX1127" fmla="*/ 9159 w 65751"/>
                <a:gd name="connsiteY1127" fmla="*/ 39849 h 68563"/>
                <a:gd name="connsiteX1128" fmla="*/ 9159 w 65751"/>
                <a:gd name="connsiteY1128" fmla="*/ 39573 h 68563"/>
                <a:gd name="connsiteX1129" fmla="*/ 8882 w 65751"/>
                <a:gd name="connsiteY1129" fmla="*/ 39573 h 68563"/>
                <a:gd name="connsiteX1130" fmla="*/ 8882 w 65751"/>
                <a:gd name="connsiteY1130" fmla="*/ 39297 h 68563"/>
                <a:gd name="connsiteX1131" fmla="*/ 8606 w 65751"/>
                <a:gd name="connsiteY1131" fmla="*/ 39297 h 68563"/>
                <a:gd name="connsiteX1132" fmla="*/ 8606 w 65751"/>
                <a:gd name="connsiteY1132" fmla="*/ 39020 h 68563"/>
                <a:gd name="connsiteX1133" fmla="*/ 8330 w 65751"/>
                <a:gd name="connsiteY1133" fmla="*/ 39020 h 68563"/>
                <a:gd name="connsiteX1134" fmla="*/ 8054 w 65751"/>
                <a:gd name="connsiteY1134" fmla="*/ 39020 h 68563"/>
                <a:gd name="connsiteX1135" fmla="*/ 7777 w 65751"/>
                <a:gd name="connsiteY1135" fmla="*/ 39020 h 68563"/>
                <a:gd name="connsiteX1136" fmla="*/ 7777 w 65751"/>
                <a:gd name="connsiteY1136" fmla="*/ 39297 h 68563"/>
                <a:gd name="connsiteX1137" fmla="*/ 7501 w 65751"/>
                <a:gd name="connsiteY1137" fmla="*/ 39297 h 68563"/>
                <a:gd name="connsiteX1138" fmla="*/ 7225 w 65751"/>
                <a:gd name="connsiteY1138" fmla="*/ 39297 h 68563"/>
                <a:gd name="connsiteX1139" fmla="*/ 7225 w 65751"/>
                <a:gd name="connsiteY1139" fmla="*/ 39573 h 68563"/>
                <a:gd name="connsiteX1140" fmla="*/ 6948 w 65751"/>
                <a:gd name="connsiteY1140" fmla="*/ 39573 h 68563"/>
                <a:gd name="connsiteX1141" fmla="*/ 6672 w 65751"/>
                <a:gd name="connsiteY1141" fmla="*/ 39573 h 68563"/>
                <a:gd name="connsiteX1142" fmla="*/ 6672 w 65751"/>
                <a:gd name="connsiteY1142" fmla="*/ 39297 h 68563"/>
                <a:gd name="connsiteX1143" fmla="*/ 6396 w 65751"/>
                <a:gd name="connsiteY1143" fmla="*/ 39297 h 68563"/>
                <a:gd name="connsiteX1144" fmla="*/ 6120 w 65751"/>
                <a:gd name="connsiteY1144" fmla="*/ 39297 h 68563"/>
                <a:gd name="connsiteX1145" fmla="*/ 6120 w 65751"/>
                <a:gd name="connsiteY1145" fmla="*/ 39020 h 68563"/>
                <a:gd name="connsiteX1146" fmla="*/ 5844 w 65751"/>
                <a:gd name="connsiteY1146" fmla="*/ 39020 h 68563"/>
                <a:gd name="connsiteX1147" fmla="*/ 5567 w 65751"/>
                <a:gd name="connsiteY1147" fmla="*/ 39020 h 68563"/>
                <a:gd name="connsiteX1148" fmla="*/ 5291 w 65751"/>
                <a:gd name="connsiteY1148" fmla="*/ 39020 h 68563"/>
                <a:gd name="connsiteX1149" fmla="*/ 5291 w 65751"/>
                <a:gd name="connsiteY1149" fmla="*/ 39297 h 68563"/>
                <a:gd name="connsiteX1150" fmla="*/ 5015 w 65751"/>
                <a:gd name="connsiteY1150" fmla="*/ 39297 h 68563"/>
                <a:gd name="connsiteX1151" fmla="*/ 5015 w 65751"/>
                <a:gd name="connsiteY1151" fmla="*/ 39573 h 68563"/>
                <a:gd name="connsiteX1152" fmla="*/ 4739 w 65751"/>
                <a:gd name="connsiteY1152" fmla="*/ 39573 h 68563"/>
                <a:gd name="connsiteX1153" fmla="*/ 4739 w 65751"/>
                <a:gd name="connsiteY1153" fmla="*/ 39849 h 68563"/>
                <a:gd name="connsiteX1154" fmla="*/ 4462 w 65751"/>
                <a:gd name="connsiteY1154" fmla="*/ 39849 h 68563"/>
                <a:gd name="connsiteX1155" fmla="*/ 4462 w 65751"/>
                <a:gd name="connsiteY1155" fmla="*/ 40126 h 68563"/>
                <a:gd name="connsiteX1156" fmla="*/ 4186 w 65751"/>
                <a:gd name="connsiteY1156" fmla="*/ 40126 h 68563"/>
                <a:gd name="connsiteX1157" fmla="*/ 4186 w 65751"/>
                <a:gd name="connsiteY1157" fmla="*/ 40402 h 68563"/>
                <a:gd name="connsiteX1158" fmla="*/ 4186 w 65751"/>
                <a:gd name="connsiteY1158" fmla="*/ 40679 h 68563"/>
                <a:gd name="connsiteX1159" fmla="*/ 3910 w 65751"/>
                <a:gd name="connsiteY1159" fmla="*/ 40679 h 68563"/>
                <a:gd name="connsiteX1160" fmla="*/ 3910 w 65751"/>
                <a:gd name="connsiteY1160" fmla="*/ 40955 h 68563"/>
                <a:gd name="connsiteX1161" fmla="*/ 3910 w 65751"/>
                <a:gd name="connsiteY1161" fmla="*/ 41232 h 68563"/>
                <a:gd name="connsiteX1162" fmla="*/ 3633 w 65751"/>
                <a:gd name="connsiteY1162" fmla="*/ 40955 h 68563"/>
                <a:gd name="connsiteX1163" fmla="*/ 3357 w 65751"/>
                <a:gd name="connsiteY1163" fmla="*/ 40955 h 68563"/>
                <a:gd name="connsiteX1164" fmla="*/ 3357 w 65751"/>
                <a:gd name="connsiteY1164" fmla="*/ 40679 h 68563"/>
                <a:gd name="connsiteX1165" fmla="*/ 3357 w 65751"/>
                <a:gd name="connsiteY1165" fmla="*/ 40402 h 68563"/>
                <a:gd name="connsiteX1166" fmla="*/ 3357 w 65751"/>
                <a:gd name="connsiteY1166" fmla="*/ 40126 h 68563"/>
                <a:gd name="connsiteX1167" fmla="*/ 3357 w 65751"/>
                <a:gd name="connsiteY1167" fmla="*/ 39849 h 68563"/>
                <a:gd name="connsiteX1168" fmla="*/ 3357 w 65751"/>
                <a:gd name="connsiteY1168" fmla="*/ 39573 h 68563"/>
                <a:gd name="connsiteX1169" fmla="*/ 3081 w 65751"/>
                <a:gd name="connsiteY1169" fmla="*/ 39573 h 68563"/>
                <a:gd name="connsiteX1170" fmla="*/ 2804 w 65751"/>
                <a:gd name="connsiteY1170" fmla="*/ 39573 h 68563"/>
                <a:gd name="connsiteX1171" fmla="*/ 2804 w 65751"/>
                <a:gd name="connsiteY1171" fmla="*/ 39297 h 68563"/>
                <a:gd name="connsiteX1172" fmla="*/ 2528 w 65751"/>
                <a:gd name="connsiteY1172" fmla="*/ 39020 h 68563"/>
                <a:gd name="connsiteX1173" fmla="*/ 2528 w 65751"/>
                <a:gd name="connsiteY1173" fmla="*/ 38744 h 68563"/>
                <a:gd name="connsiteX1174" fmla="*/ 2804 w 65751"/>
                <a:gd name="connsiteY1174" fmla="*/ 38744 h 68563"/>
                <a:gd name="connsiteX1175" fmla="*/ 2804 w 65751"/>
                <a:gd name="connsiteY1175" fmla="*/ 38467 h 68563"/>
                <a:gd name="connsiteX1176" fmla="*/ 2804 w 65751"/>
                <a:gd name="connsiteY1176" fmla="*/ 38191 h 68563"/>
                <a:gd name="connsiteX1177" fmla="*/ 2804 w 65751"/>
                <a:gd name="connsiteY1177" fmla="*/ 37914 h 68563"/>
                <a:gd name="connsiteX1178" fmla="*/ 3081 w 65751"/>
                <a:gd name="connsiteY1178" fmla="*/ 37914 h 68563"/>
                <a:gd name="connsiteX1179" fmla="*/ 3081 w 65751"/>
                <a:gd name="connsiteY1179" fmla="*/ 37638 h 68563"/>
                <a:gd name="connsiteX1180" fmla="*/ 3357 w 65751"/>
                <a:gd name="connsiteY1180" fmla="*/ 37638 h 68563"/>
                <a:gd name="connsiteX1181" fmla="*/ 3357 w 65751"/>
                <a:gd name="connsiteY1181" fmla="*/ 37361 h 68563"/>
                <a:gd name="connsiteX1182" fmla="*/ 3081 w 65751"/>
                <a:gd name="connsiteY1182" fmla="*/ 37085 h 68563"/>
                <a:gd name="connsiteX1183" fmla="*/ 3081 w 65751"/>
                <a:gd name="connsiteY1183" fmla="*/ 36808 h 68563"/>
                <a:gd name="connsiteX1184" fmla="*/ 2804 w 65751"/>
                <a:gd name="connsiteY1184" fmla="*/ 36808 h 68563"/>
                <a:gd name="connsiteX1185" fmla="*/ 2804 w 65751"/>
                <a:gd name="connsiteY1185" fmla="*/ 36532 h 68563"/>
                <a:gd name="connsiteX1186" fmla="*/ 2528 w 65751"/>
                <a:gd name="connsiteY1186" fmla="*/ 36532 h 68563"/>
                <a:gd name="connsiteX1187" fmla="*/ 2528 w 65751"/>
                <a:gd name="connsiteY1187" fmla="*/ 36255 h 68563"/>
                <a:gd name="connsiteX1188" fmla="*/ 2528 w 65751"/>
                <a:gd name="connsiteY1188" fmla="*/ 35979 h 68563"/>
                <a:gd name="connsiteX1189" fmla="*/ 2804 w 65751"/>
                <a:gd name="connsiteY1189" fmla="*/ 35979 h 68563"/>
                <a:gd name="connsiteX1190" fmla="*/ 3081 w 65751"/>
                <a:gd name="connsiteY1190" fmla="*/ 35979 h 68563"/>
                <a:gd name="connsiteX1191" fmla="*/ 3357 w 65751"/>
                <a:gd name="connsiteY1191" fmla="*/ 35979 h 68563"/>
                <a:gd name="connsiteX1192" fmla="*/ 3633 w 65751"/>
                <a:gd name="connsiteY1192" fmla="*/ 35979 h 68563"/>
                <a:gd name="connsiteX1193" fmla="*/ 3633 w 65751"/>
                <a:gd name="connsiteY1193" fmla="*/ 35702 h 68563"/>
                <a:gd name="connsiteX1194" fmla="*/ 3910 w 65751"/>
                <a:gd name="connsiteY1194" fmla="*/ 35702 h 68563"/>
                <a:gd name="connsiteX1195" fmla="*/ 3910 w 65751"/>
                <a:gd name="connsiteY1195" fmla="*/ 35426 h 68563"/>
                <a:gd name="connsiteX1196" fmla="*/ 4186 w 65751"/>
                <a:gd name="connsiteY1196" fmla="*/ 35150 h 68563"/>
                <a:gd name="connsiteX1197" fmla="*/ 4462 w 65751"/>
                <a:gd name="connsiteY1197" fmla="*/ 34873 h 68563"/>
                <a:gd name="connsiteX1198" fmla="*/ 4739 w 65751"/>
                <a:gd name="connsiteY1198" fmla="*/ 34873 h 68563"/>
                <a:gd name="connsiteX1199" fmla="*/ 4739 w 65751"/>
                <a:gd name="connsiteY1199" fmla="*/ 34597 h 68563"/>
                <a:gd name="connsiteX1200" fmla="*/ 5015 w 65751"/>
                <a:gd name="connsiteY1200" fmla="*/ 34597 h 68563"/>
                <a:gd name="connsiteX1201" fmla="*/ 5015 w 65751"/>
                <a:gd name="connsiteY1201" fmla="*/ 34320 h 68563"/>
                <a:gd name="connsiteX1202" fmla="*/ 5291 w 65751"/>
                <a:gd name="connsiteY1202" fmla="*/ 34320 h 68563"/>
                <a:gd name="connsiteX1203" fmla="*/ 5567 w 65751"/>
                <a:gd name="connsiteY1203" fmla="*/ 34320 h 68563"/>
                <a:gd name="connsiteX1204" fmla="*/ 5844 w 65751"/>
                <a:gd name="connsiteY1204" fmla="*/ 34320 h 68563"/>
                <a:gd name="connsiteX1205" fmla="*/ 6120 w 65751"/>
                <a:gd name="connsiteY1205" fmla="*/ 34320 h 68563"/>
                <a:gd name="connsiteX1206" fmla="*/ 6396 w 65751"/>
                <a:gd name="connsiteY1206" fmla="*/ 34044 h 68563"/>
                <a:gd name="connsiteX1207" fmla="*/ 6396 w 65751"/>
                <a:gd name="connsiteY1207" fmla="*/ 33767 h 68563"/>
                <a:gd name="connsiteX1208" fmla="*/ 6672 w 65751"/>
                <a:gd name="connsiteY1208" fmla="*/ 33767 h 68563"/>
                <a:gd name="connsiteX1209" fmla="*/ 6672 w 65751"/>
                <a:gd name="connsiteY1209" fmla="*/ 33491 h 68563"/>
                <a:gd name="connsiteX1210" fmla="*/ 6948 w 65751"/>
                <a:gd name="connsiteY1210" fmla="*/ 33491 h 68563"/>
                <a:gd name="connsiteX1211" fmla="*/ 6948 w 65751"/>
                <a:gd name="connsiteY1211" fmla="*/ 33214 h 68563"/>
                <a:gd name="connsiteX1212" fmla="*/ 7225 w 65751"/>
                <a:gd name="connsiteY1212" fmla="*/ 33214 h 68563"/>
                <a:gd name="connsiteX1213" fmla="*/ 7225 w 65751"/>
                <a:gd name="connsiteY1213" fmla="*/ 32938 h 68563"/>
                <a:gd name="connsiteX1214" fmla="*/ 7501 w 65751"/>
                <a:gd name="connsiteY1214" fmla="*/ 32938 h 68563"/>
                <a:gd name="connsiteX1215" fmla="*/ 7777 w 65751"/>
                <a:gd name="connsiteY1215" fmla="*/ 32938 h 68563"/>
                <a:gd name="connsiteX1216" fmla="*/ 7777 w 65751"/>
                <a:gd name="connsiteY1216" fmla="*/ 32661 h 68563"/>
                <a:gd name="connsiteX1217" fmla="*/ 7777 w 65751"/>
                <a:gd name="connsiteY1217" fmla="*/ 32385 h 68563"/>
                <a:gd name="connsiteX1218" fmla="*/ 8054 w 65751"/>
                <a:gd name="connsiteY1218" fmla="*/ 32385 h 68563"/>
                <a:gd name="connsiteX1219" fmla="*/ 8054 w 65751"/>
                <a:gd name="connsiteY1219" fmla="*/ 32108 h 68563"/>
                <a:gd name="connsiteX1220" fmla="*/ 8330 w 65751"/>
                <a:gd name="connsiteY1220" fmla="*/ 32108 h 68563"/>
                <a:gd name="connsiteX1221" fmla="*/ 8606 w 65751"/>
                <a:gd name="connsiteY1221" fmla="*/ 31832 h 68563"/>
                <a:gd name="connsiteX1222" fmla="*/ 8330 w 65751"/>
                <a:gd name="connsiteY1222" fmla="*/ 31832 h 68563"/>
                <a:gd name="connsiteX1223" fmla="*/ 8054 w 65751"/>
                <a:gd name="connsiteY1223" fmla="*/ 31832 h 68563"/>
                <a:gd name="connsiteX1224" fmla="*/ 8054 w 65751"/>
                <a:gd name="connsiteY1224" fmla="*/ 32108 h 68563"/>
                <a:gd name="connsiteX1225" fmla="*/ 7777 w 65751"/>
                <a:gd name="connsiteY1225" fmla="*/ 32108 h 68563"/>
                <a:gd name="connsiteX1226" fmla="*/ 7501 w 65751"/>
                <a:gd name="connsiteY1226" fmla="*/ 32108 h 68563"/>
                <a:gd name="connsiteX1227" fmla="*/ 7225 w 65751"/>
                <a:gd name="connsiteY1227" fmla="*/ 32108 h 68563"/>
                <a:gd name="connsiteX1228" fmla="*/ 7225 w 65751"/>
                <a:gd name="connsiteY1228" fmla="*/ 31832 h 68563"/>
                <a:gd name="connsiteX1229" fmla="*/ 6948 w 65751"/>
                <a:gd name="connsiteY1229" fmla="*/ 31832 h 68563"/>
                <a:gd name="connsiteX1230" fmla="*/ 6948 w 65751"/>
                <a:gd name="connsiteY1230" fmla="*/ 31556 h 68563"/>
                <a:gd name="connsiteX1231" fmla="*/ 6672 w 65751"/>
                <a:gd name="connsiteY1231" fmla="*/ 31556 h 68563"/>
                <a:gd name="connsiteX1232" fmla="*/ 6672 w 65751"/>
                <a:gd name="connsiteY1232" fmla="*/ 31279 h 68563"/>
                <a:gd name="connsiteX1233" fmla="*/ 6396 w 65751"/>
                <a:gd name="connsiteY1233" fmla="*/ 31003 h 68563"/>
                <a:gd name="connsiteX1234" fmla="*/ 6120 w 65751"/>
                <a:gd name="connsiteY1234" fmla="*/ 30726 h 68563"/>
                <a:gd name="connsiteX1235" fmla="*/ 5844 w 65751"/>
                <a:gd name="connsiteY1235" fmla="*/ 30726 h 68563"/>
                <a:gd name="connsiteX1236" fmla="*/ 5567 w 65751"/>
                <a:gd name="connsiteY1236" fmla="*/ 30726 h 68563"/>
                <a:gd name="connsiteX1237" fmla="*/ 5567 w 65751"/>
                <a:gd name="connsiteY1237" fmla="*/ 31003 h 68563"/>
                <a:gd name="connsiteX1238" fmla="*/ 5291 w 65751"/>
                <a:gd name="connsiteY1238" fmla="*/ 31003 h 68563"/>
                <a:gd name="connsiteX1239" fmla="*/ 5015 w 65751"/>
                <a:gd name="connsiteY1239" fmla="*/ 31003 h 68563"/>
                <a:gd name="connsiteX1240" fmla="*/ 4739 w 65751"/>
                <a:gd name="connsiteY1240" fmla="*/ 31003 h 68563"/>
                <a:gd name="connsiteX1241" fmla="*/ 4739 w 65751"/>
                <a:gd name="connsiteY1241" fmla="*/ 31279 h 68563"/>
                <a:gd name="connsiteX1242" fmla="*/ 4462 w 65751"/>
                <a:gd name="connsiteY1242" fmla="*/ 31279 h 68563"/>
                <a:gd name="connsiteX1243" fmla="*/ 4462 w 65751"/>
                <a:gd name="connsiteY1243" fmla="*/ 31556 h 68563"/>
                <a:gd name="connsiteX1244" fmla="*/ 4186 w 65751"/>
                <a:gd name="connsiteY1244" fmla="*/ 31556 h 68563"/>
                <a:gd name="connsiteX1245" fmla="*/ 4186 w 65751"/>
                <a:gd name="connsiteY1245" fmla="*/ 31832 h 68563"/>
                <a:gd name="connsiteX1246" fmla="*/ 4186 w 65751"/>
                <a:gd name="connsiteY1246" fmla="*/ 32108 h 68563"/>
                <a:gd name="connsiteX1247" fmla="*/ 3910 w 65751"/>
                <a:gd name="connsiteY1247" fmla="*/ 32108 h 68563"/>
                <a:gd name="connsiteX1248" fmla="*/ 3633 w 65751"/>
                <a:gd name="connsiteY1248" fmla="*/ 32108 h 68563"/>
                <a:gd name="connsiteX1249" fmla="*/ 3357 w 65751"/>
                <a:gd name="connsiteY1249" fmla="*/ 32108 h 68563"/>
                <a:gd name="connsiteX1250" fmla="*/ 3357 w 65751"/>
                <a:gd name="connsiteY1250" fmla="*/ 31832 h 68563"/>
                <a:gd name="connsiteX1251" fmla="*/ 3081 w 65751"/>
                <a:gd name="connsiteY1251" fmla="*/ 31832 h 68563"/>
                <a:gd name="connsiteX1252" fmla="*/ 3081 w 65751"/>
                <a:gd name="connsiteY1252" fmla="*/ 31556 h 68563"/>
                <a:gd name="connsiteX1253" fmla="*/ 2804 w 65751"/>
                <a:gd name="connsiteY1253" fmla="*/ 31556 h 68563"/>
                <a:gd name="connsiteX1254" fmla="*/ 2528 w 65751"/>
                <a:gd name="connsiteY1254" fmla="*/ 31556 h 68563"/>
                <a:gd name="connsiteX1255" fmla="*/ 2528 w 65751"/>
                <a:gd name="connsiteY1255" fmla="*/ 31279 h 68563"/>
                <a:gd name="connsiteX1256" fmla="*/ 2252 w 65751"/>
                <a:gd name="connsiteY1256" fmla="*/ 31279 h 68563"/>
                <a:gd name="connsiteX1257" fmla="*/ 2252 w 65751"/>
                <a:gd name="connsiteY1257" fmla="*/ 31003 h 68563"/>
                <a:gd name="connsiteX1258" fmla="*/ 1976 w 65751"/>
                <a:gd name="connsiteY1258" fmla="*/ 31003 h 68563"/>
                <a:gd name="connsiteX1259" fmla="*/ 1700 w 65751"/>
                <a:gd name="connsiteY1259" fmla="*/ 31003 h 68563"/>
                <a:gd name="connsiteX1260" fmla="*/ 1700 w 65751"/>
                <a:gd name="connsiteY1260" fmla="*/ 30726 h 68563"/>
                <a:gd name="connsiteX1261" fmla="*/ 1700 w 65751"/>
                <a:gd name="connsiteY1261" fmla="*/ 30450 h 68563"/>
                <a:gd name="connsiteX1262" fmla="*/ 1700 w 65751"/>
                <a:gd name="connsiteY1262" fmla="*/ 30173 h 68563"/>
                <a:gd name="connsiteX1263" fmla="*/ 1700 w 65751"/>
                <a:gd name="connsiteY1263" fmla="*/ 29897 h 68563"/>
                <a:gd name="connsiteX1264" fmla="*/ 1423 w 65751"/>
                <a:gd name="connsiteY1264" fmla="*/ 29620 h 68563"/>
                <a:gd name="connsiteX1265" fmla="*/ 1423 w 65751"/>
                <a:gd name="connsiteY1265" fmla="*/ 29344 h 68563"/>
                <a:gd name="connsiteX1266" fmla="*/ 1423 w 65751"/>
                <a:gd name="connsiteY1266" fmla="*/ 29067 h 68563"/>
                <a:gd name="connsiteX1267" fmla="*/ 1423 w 65751"/>
                <a:gd name="connsiteY1267" fmla="*/ 28791 h 68563"/>
                <a:gd name="connsiteX1268" fmla="*/ 1700 w 65751"/>
                <a:gd name="connsiteY1268" fmla="*/ 28514 h 68563"/>
                <a:gd name="connsiteX1269" fmla="*/ 1700 w 65751"/>
                <a:gd name="connsiteY1269" fmla="*/ 28238 h 68563"/>
                <a:gd name="connsiteX1270" fmla="*/ 1976 w 65751"/>
                <a:gd name="connsiteY1270" fmla="*/ 28238 h 68563"/>
                <a:gd name="connsiteX1271" fmla="*/ 1976 w 65751"/>
                <a:gd name="connsiteY1271" fmla="*/ 27961 h 68563"/>
                <a:gd name="connsiteX1272" fmla="*/ 1976 w 65751"/>
                <a:gd name="connsiteY1272" fmla="*/ 27685 h 68563"/>
                <a:gd name="connsiteX1273" fmla="*/ 1976 w 65751"/>
                <a:gd name="connsiteY1273" fmla="*/ 27409 h 68563"/>
                <a:gd name="connsiteX1274" fmla="*/ 1976 w 65751"/>
                <a:gd name="connsiteY1274" fmla="*/ 27132 h 68563"/>
                <a:gd name="connsiteX1275" fmla="*/ 1976 w 65751"/>
                <a:gd name="connsiteY1275" fmla="*/ 26856 h 68563"/>
                <a:gd name="connsiteX1276" fmla="*/ 1700 w 65751"/>
                <a:gd name="connsiteY1276" fmla="*/ 26856 h 68563"/>
                <a:gd name="connsiteX1277" fmla="*/ 1700 w 65751"/>
                <a:gd name="connsiteY1277" fmla="*/ 26579 h 68563"/>
                <a:gd name="connsiteX1278" fmla="*/ 1423 w 65751"/>
                <a:gd name="connsiteY1278" fmla="*/ 26303 h 68563"/>
                <a:gd name="connsiteX1279" fmla="*/ 1147 w 65751"/>
                <a:gd name="connsiteY1279" fmla="*/ 26303 h 68563"/>
                <a:gd name="connsiteX1280" fmla="*/ 1147 w 65751"/>
                <a:gd name="connsiteY1280" fmla="*/ 26026 h 68563"/>
                <a:gd name="connsiteX1281" fmla="*/ 871 w 65751"/>
                <a:gd name="connsiteY1281" fmla="*/ 26026 h 68563"/>
                <a:gd name="connsiteX1282" fmla="*/ 871 w 65751"/>
                <a:gd name="connsiteY1282" fmla="*/ 25750 h 68563"/>
                <a:gd name="connsiteX1283" fmla="*/ 595 w 65751"/>
                <a:gd name="connsiteY1283" fmla="*/ 25750 h 68563"/>
                <a:gd name="connsiteX1284" fmla="*/ 595 w 65751"/>
                <a:gd name="connsiteY1284" fmla="*/ 25473 h 68563"/>
                <a:gd name="connsiteX1285" fmla="*/ 318 w 65751"/>
                <a:gd name="connsiteY1285" fmla="*/ 25473 h 68563"/>
                <a:gd name="connsiteX1286" fmla="*/ 318 w 65751"/>
                <a:gd name="connsiteY1286" fmla="*/ 25197 h 68563"/>
                <a:gd name="connsiteX1287" fmla="*/ 42 w 65751"/>
                <a:gd name="connsiteY1287" fmla="*/ 25197 h 68563"/>
                <a:gd name="connsiteX1288" fmla="*/ 42 w 65751"/>
                <a:gd name="connsiteY1288" fmla="*/ 24920 h 68563"/>
                <a:gd name="connsiteX1289" fmla="*/ 42 w 65751"/>
                <a:gd name="connsiteY1289" fmla="*/ 24644 h 68563"/>
                <a:gd name="connsiteX1290" fmla="*/ 42 w 65751"/>
                <a:gd name="connsiteY1290" fmla="*/ 24368 h 68563"/>
                <a:gd name="connsiteX1291" fmla="*/ 318 w 65751"/>
                <a:gd name="connsiteY1291" fmla="*/ 24368 h 68563"/>
                <a:gd name="connsiteX1292" fmla="*/ 318 w 65751"/>
                <a:gd name="connsiteY1292" fmla="*/ 24091 h 68563"/>
                <a:gd name="connsiteX1293" fmla="*/ 318 w 65751"/>
                <a:gd name="connsiteY1293" fmla="*/ 23814 h 68563"/>
                <a:gd name="connsiteX1294" fmla="*/ 318 w 65751"/>
                <a:gd name="connsiteY1294" fmla="*/ 23538 h 68563"/>
                <a:gd name="connsiteX1295" fmla="*/ 595 w 65751"/>
                <a:gd name="connsiteY1295" fmla="*/ 23538 h 68563"/>
                <a:gd name="connsiteX1296" fmla="*/ 595 w 65751"/>
                <a:gd name="connsiteY1296" fmla="*/ 23262 h 68563"/>
                <a:gd name="connsiteX1297" fmla="*/ 595 w 65751"/>
                <a:gd name="connsiteY1297" fmla="*/ 22985 h 68563"/>
                <a:gd name="connsiteX1298" fmla="*/ 595 w 65751"/>
                <a:gd name="connsiteY1298" fmla="*/ 22709 h 68563"/>
                <a:gd name="connsiteX1299" fmla="*/ 871 w 65751"/>
                <a:gd name="connsiteY1299" fmla="*/ 22709 h 68563"/>
                <a:gd name="connsiteX1300" fmla="*/ 1147 w 65751"/>
                <a:gd name="connsiteY1300" fmla="*/ 22709 h 68563"/>
                <a:gd name="connsiteX1301" fmla="*/ 1147 w 65751"/>
                <a:gd name="connsiteY1301" fmla="*/ 22432 h 68563"/>
                <a:gd name="connsiteX1302" fmla="*/ 1423 w 65751"/>
                <a:gd name="connsiteY1302" fmla="*/ 22432 h 68563"/>
                <a:gd name="connsiteX1303" fmla="*/ 1423 w 65751"/>
                <a:gd name="connsiteY1303" fmla="*/ 22156 h 68563"/>
                <a:gd name="connsiteX1304" fmla="*/ 1423 w 65751"/>
                <a:gd name="connsiteY1304" fmla="*/ 21879 h 68563"/>
                <a:gd name="connsiteX1305" fmla="*/ 1423 w 65751"/>
                <a:gd name="connsiteY1305" fmla="*/ 21603 h 68563"/>
                <a:gd name="connsiteX1306" fmla="*/ 1423 w 65751"/>
                <a:gd name="connsiteY1306" fmla="*/ 21327 h 68563"/>
                <a:gd name="connsiteX1307" fmla="*/ 1423 w 65751"/>
                <a:gd name="connsiteY1307" fmla="*/ 21050 h 68563"/>
                <a:gd name="connsiteX1308" fmla="*/ 1423 w 65751"/>
                <a:gd name="connsiteY1308" fmla="*/ 20773 h 68563"/>
                <a:gd name="connsiteX1309" fmla="*/ 1423 w 65751"/>
                <a:gd name="connsiteY1309" fmla="*/ 20497 h 68563"/>
                <a:gd name="connsiteX1310" fmla="*/ 1147 w 65751"/>
                <a:gd name="connsiteY1310" fmla="*/ 20221 h 68563"/>
                <a:gd name="connsiteX1311" fmla="*/ 1147 w 65751"/>
                <a:gd name="connsiteY1311" fmla="*/ 19944 h 68563"/>
                <a:gd name="connsiteX1312" fmla="*/ 1147 w 65751"/>
                <a:gd name="connsiteY1312" fmla="*/ 19667 h 68563"/>
                <a:gd name="connsiteX1313" fmla="*/ 871 w 65751"/>
                <a:gd name="connsiteY1313" fmla="*/ 19391 h 68563"/>
                <a:gd name="connsiteX1314" fmla="*/ 871 w 65751"/>
                <a:gd name="connsiteY1314" fmla="*/ 19115 h 68563"/>
                <a:gd name="connsiteX1315" fmla="*/ 871 w 65751"/>
                <a:gd name="connsiteY1315" fmla="*/ 19115 h 68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</a:cxnLst>
              <a:rect l="l" t="t" r="r" b="b"/>
              <a:pathLst>
                <a:path w="65751" h="68563">
                  <a:moveTo>
                    <a:pt x="871" y="19115"/>
                  </a:moveTo>
                  <a:lnTo>
                    <a:pt x="871" y="18838"/>
                  </a:lnTo>
                  <a:lnTo>
                    <a:pt x="595" y="18838"/>
                  </a:lnTo>
                  <a:lnTo>
                    <a:pt x="595" y="18562"/>
                  </a:lnTo>
                  <a:lnTo>
                    <a:pt x="595" y="18285"/>
                  </a:lnTo>
                  <a:lnTo>
                    <a:pt x="318" y="18285"/>
                  </a:lnTo>
                  <a:lnTo>
                    <a:pt x="318" y="18009"/>
                  </a:lnTo>
                  <a:lnTo>
                    <a:pt x="42" y="18009"/>
                  </a:lnTo>
                  <a:lnTo>
                    <a:pt x="42" y="17732"/>
                  </a:lnTo>
                  <a:lnTo>
                    <a:pt x="42" y="17456"/>
                  </a:lnTo>
                  <a:lnTo>
                    <a:pt x="318" y="17456"/>
                  </a:lnTo>
                  <a:lnTo>
                    <a:pt x="318" y="17180"/>
                  </a:lnTo>
                  <a:lnTo>
                    <a:pt x="595" y="17180"/>
                  </a:lnTo>
                  <a:lnTo>
                    <a:pt x="595" y="16903"/>
                  </a:lnTo>
                  <a:lnTo>
                    <a:pt x="595" y="16626"/>
                  </a:lnTo>
                  <a:lnTo>
                    <a:pt x="595" y="16350"/>
                  </a:lnTo>
                  <a:lnTo>
                    <a:pt x="595" y="16074"/>
                  </a:lnTo>
                  <a:lnTo>
                    <a:pt x="595" y="15797"/>
                  </a:lnTo>
                  <a:lnTo>
                    <a:pt x="595" y="15521"/>
                  </a:lnTo>
                  <a:lnTo>
                    <a:pt x="595" y="15244"/>
                  </a:lnTo>
                  <a:lnTo>
                    <a:pt x="871" y="15244"/>
                  </a:lnTo>
                  <a:lnTo>
                    <a:pt x="871" y="14968"/>
                  </a:lnTo>
                  <a:lnTo>
                    <a:pt x="1147" y="14968"/>
                  </a:lnTo>
                  <a:lnTo>
                    <a:pt x="1423" y="14968"/>
                  </a:lnTo>
                  <a:lnTo>
                    <a:pt x="1700" y="14968"/>
                  </a:lnTo>
                  <a:lnTo>
                    <a:pt x="1976" y="14968"/>
                  </a:lnTo>
                  <a:lnTo>
                    <a:pt x="2252" y="14691"/>
                  </a:lnTo>
                  <a:lnTo>
                    <a:pt x="2528" y="14415"/>
                  </a:lnTo>
                  <a:lnTo>
                    <a:pt x="2528" y="14138"/>
                  </a:lnTo>
                  <a:lnTo>
                    <a:pt x="2804" y="14138"/>
                  </a:lnTo>
                  <a:lnTo>
                    <a:pt x="2804" y="13862"/>
                  </a:lnTo>
                  <a:lnTo>
                    <a:pt x="2804" y="13585"/>
                  </a:lnTo>
                  <a:lnTo>
                    <a:pt x="2804" y="13309"/>
                  </a:lnTo>
                  <a:lnTo>
                    <a:pt x="2804" y="13033"/>
                  </a:lnTo>
                  <a:lnTo>
                    <a:pt x="2804" y="12756"/>
                  </a:lnTo>
                  <a:lnTo>
                    <a:pt x="2804" y="12479"/>
                  </a:lnTo>
                  <a:lnTo>
                    <a:pt x="2528" y="12479"/>
                  </a:lnTo>
                  <a:lnTo>
                    <a:pt x="2528" y="12203"/>
                  </a:lnTo>
                  <a:lnTo>
                    <a:pt x="2528" y="11927"/>
                  </a:lnTo>
                  <a:lnTo>
                    <a:pt x="2252" y="11650"/>
                  </a:lnTo>
                  <a:lnTo>
                    <a:pt x="2252" y="11374"/>
                  </a:lnTo>
                  <a:lnTo>
                    <a:pt x="1976" y="11374"/>
                  </a:lnTo>
                  <a:lnTo>
                    <a:pt x="1976" y="11097"/>
                  </a:lnTo>
                  <a:lnTo>
                    <a:pt x="1976" y="10821"/>
                  </a:lnTo>
                  <a:lnTo>
                    <a:pt x="2252" y="10544"/>
                  </a:lnTo>
                  <a:lnTo>
                    <a:pt x="2528" y="10268"/>
                  </a:lnTo>
                  <a:lnTo>
                    <a:pt x="2804" y="10268"/>
                  </a:lnTo>
                  <a:lnTo>
                    <a:pt x="2804" y="9991"/>
                  </a:lnTo>
                  <a:lnTo>
                    <a:pt x="3081" y="9991"/>
                  </a:lnTo>
                  <a:lnTo>
                    <a:pt x="3081" y="9715"/>
                  </a:lnTo>
                  <a:lnTo>
                    <a:pt x="3357" y="9715"/>
                  </a:lnTo>
                  <a:lnTo>
                    <a:pt x="3633" y="9715"/>
                  </a:lnTo>
                  <a:lnTo>
                    <a:pt x="3910" y="9991"/>
                  </a:lnTo>
                  <a:lnTo>
                    <a:pt x="4186" y="10268"/>
                  </a:lnTo>
                  <a:lnTo>
                    <a:pt x="4462" y="10268"/>
                  </a:lnTo>
                  <a:lnTo>
                    <a:pt x="4462" y="9991"/>
                  </a:lnTo>
                  <a:lnTo>
                    <a:pt x="4739" y="9991"/>
                  </a:lnTo>
                  <a:lnTo>
                    <a:pt x="5015" y="9991"/>
                  </a:lnTo>
                  <a:lnTo>
                    <a:pt x="5291" y="10268"/>
                  </a:lnTo>
                  <a:lnTo>
                    <a:pt x="5844" y="10268"/>
                  </a:lnTo>
                  <a:lnTo>
                    <a:pt x="6120" y="10268"/>
                  </a:lnTo>
                  <a:lnTo>
                    <a:pt x="6396" y="10268"/>
                  </a:lnTo>
                  <a:lnTo>
                    <a:pt x="6948" y="9991"/>
                  </a:lnTo>
                  <a:lnTo>
                    <a:pt x="7225" y="9715"/>
                  </a:lnTo>
                  <a:lnTo>
                    <a:pt x="7501" y="9438"/>
                  </a:lnTo>
                  <a:lnTo>
                    <a:pt x="7777" y="9162"/>
                  </a:lnTo>
                  <a:lnTo>
                    <a:pt x="8054" y="8886"/>
                  </a:lnTo>
                  <a:lnTo>
                    <a:pt x="8054" y="8609"/>
                  </a:lnTo>
                  <a:lnTo>
                    <a:pt x="8054" y="8333"/>
                  </a:lnTo>
                  <a:lnTo>
                    <a:pt x="8054" y="8056"/>
                  </a:lnTo>
                  <a:lnTo>
                    <a:pt x="7777" y="7780"/>
                  </a:lnTo>
                  <a:lnTo>
                    <a:pt x="7501" y="7503"/>
                  </a:lnTo>
                  <a:lnTo>
                    <a:pt x="7501" y="7227"/>
                  </a:lnTo>
                  <a:lnTo>
                    <a:pt x="7501" y="6950"/>
                  </a:lnTo>
                  <a:lnTo>
                    <a:pt x="7501" y="6674"/>
                  </a:lnTo>
                  <a:lnTo>
                    <a:pt x="7777" y="6397"/>
                  </a:lnTo>
                  <a:lnTo>
                    <a:pt x="8054" y="6121"/>
                  </a:lnTo>
                  <a:lnTo>
                    <a:pt x="8054" y="5844"/>
                  </a:lnTo>
                  <a:lnTo>
                    <a:pt x="8330" y="5844"/>
                  </a:lnTo>
                  <a:lnTo>
                    <a:pt x="8606" y="5844"/>
                  </a:lnTo>
                  <a:lnTo>
                    <a:pt x="8882" y="5568"/>
                  </a:lnTo>
                  <a:lnTo>
                    <a:pt x="9159" y="5291"/>
                  </a:lnTo>
                  <a:lnTo>
                    <a:pt x="9435" y="5291"/>
                  </a:lnTo>
                  <a:lnTo>
                    <a:pt x="9435" y="5015"/>
                  </a:lnTo>
                  <a:lnTo>
                    <a:pt x="9711" y="5015"/>
                  </a:lnTo>
                  <a:lnTo>
                    <a:pt x="9988" y="5015"/>
                  </a:lnTo>
                  <a:lnTo>
                    <a:pt x="10264" y="5015"/>
                  </a:lnTo>
                  <a:lnTo>
                    <a:pt x="10540" y="4739"/>
                  </a:lnTo>
                  <a:lnTo>
                    <a:pt x="10816" y="4739"/>
                  </a:lnTo>
                  <a:lnTo>
                    <a:pt x="11092" y="4739"/>
                  </a:lnTo>
                  <a:lnTo>
                    <a:pt x="11369" y="4739"/>
                  </a:lnTo>
                  <a:lnTo>
                    <a:pt x="11645" y="4739"/>
                  </a:lnTo>
                  <a:lnTo>
                    <a:pt x="11921" y="4462"/>
                  </a:lnTo>
                  <a:lnTo>
                    <a:pt x="12198" y="4462"/>
                  </a:lnTo>
                  <a:lnTo>
                    <a:pt x="12474" y="4462"/>
                  </a:lnTo>
                  <a:lnTo>
                    <a:pt x="12750" y="4186"/>
                  </a:lnTo>
                  <a:lnTo>
                    <a:pt x="13026" y="4186"/>
                  </a:lnTo>
                  <a:lnTo>
                    <a:pt x="13303" y="4186"/>
                  </a:lnTo>
                  <a:lnTo>
                    <a:pt x="13579" y="4186"/>
                  </a:lnTo>
                  <a:lnTo>
                    <a:pt x="13579" y="4462"/>
                  </a:lnTo>
                  <a:lnTo>
                    <a:pt x="13855" y="4462"/>
                  </a:lnTo>
                  <a:lnTo>
                    <a:pt x="13855" y="4739"/>
                  </a:lnTo>
                  <a:lnTo>
                    <a:pt x="13855" y="5015"/>
                  </a:lnTo>
                  <a:lnTo>
                    <a:pt x="14132" y="5015"/>
                  </a:lnTo>
                  <a:lnTo>
                    <a:pt x="14132" y="5291"/>
                  </a:lnTo>
                  <a:lnTo>
                    <a:pt x="14408" y="5291"/>
                  </a:lnTo>
                  <a:lnTo>
                    <a:pt x="14684" y="5568"/>
                  </a:lnTo>
                  <a:lnTo>
                    <a:pt x="14960" y="5844"/>
                  </a:lnTo>
                  <a:lnTo>
                    <a:pt x="14960" y="6121"/>
                  </a:lnTo>
                  <a:lnTo>
                    <a:pt x="14960" y="6397"/>
                  </a:lnTo>
                  <a:lnTo>
                    <a:pt x="15236" y="6674"/>
                  </a:lnTo>
                  <a:lnTo>
                    <a:pt x="15513" y="6950"/>
                  </a:lnTo>
                  <a:lnTo>
                    <a:pt x="15789" y="6950"/>
                  </a:lnTo>
                  <a:lnTo>
                    <a:pt x="16065" y="6950"/>
                  </a:lnTo>
                  <a:lnTo>
                    <a:pt x="16065" y="7227"/>
                  </a:lnTo>
                  <a:lnTo>
                    <a:pt x="16341" y="7227"/>
                  </a:lnTo>
                  <a:lnTo>
                    <a:pt x="16618" y="7227"/>
                  </a:lnTo>
                  <a:lnTo>
                    <a:pt x="16894" y="7227"/>
                  </a:lnTo>
                  <a:lnTo>
                    <a:pt x="17447" y="7227"/>
                  </a:lnTo>
                  <a:lnTo>
                    <a:pt x="17723" y="7227"/>
                  </a:lnTo>
                  <a:lnTo>
                    <a:pt x="17999" y="6950"/>
                  </a:lnTo>
                  <a:lnTo>
                    <a:pt x="18276" y="6950"/>
                  </a:lnTo>
                  <a:lnTo>
                    <a:pt x="18552" y="6950"/>
                  </a:lnTo>
                  <a:lnTo>
                    <a:pt x="18828" y="6674"/>
                  </a:lnTo>
                  <a:lnTo>
                    <a:pt x="19104" y="6674"/>
                  </a:lnTo>
                  <a:lnTo>
                    <a:pt x="19104" y="6397"/>
                  </a:lnTo>
                  <a:lnTo>
                    <a:pt x="19380" y="6397"/>
                  </a:lnTo>
                  <a:lnTo>
                    <a:pt x="19657" y="6397"/>
                  </a:lnTo>
                  <a:lnTo>
                    <a:pt x="19933" y="6121"/>
                  </a:lnTo>
                  <a:lnTo>
                    <a:pt x="20209" y="6121"/>
                  </a:lnTo>
                  <a:lnTo>
                    <a:pt x="20485" y="5844"/>
                  </a:lnTo>
                  <a:lnTo>
                    <a:pt x="20762" y="5844"/>
                  </a:lnTo>
                  <a:lnTo>
                    <a:pt x="20762" y="5568"/>
                  </a:lnTo>
                  <a:lnTo>
                    <a:pt x="21038" y="5291"/>
                  </a:lnTo>
                  <a:lnTo>
                    <a:pt x="21314" y="5291"/>
                  </a:lnTo>
                  <a:lnTo>
                    <a:pt x="21314" y="5015"/>
                  </a:lnTo>
                  <a:lnTo>
                    <a:pt x="21867" y="4739"/>
                  </a:lnTo>
                  <a:lnTo>
                    <a:pt x="22972" y="3633"/>
                  </a:lnTo>
                  <a:lnTo>
                    <a:pt x="24077" y="2527"/>
                  </a:lnTo>
                  <a:lnTo>
                    <a:pt x="24353" y="1974"/>
                  </a:lnTo>
                  <a:lnTo>
                    <a:pt x="24629" y="1421"/>
                  </a:lnTo>
                  <a:lnTo>
                    <a:pt x="24906" y="1145"/>
                  </a:lnTo>
                  <a:lnTo>
                    <a:pt x="25182" y="592"/>
                  </a:lnTo>
                  <a:lnTo>
                    <a:pt x="25182" y="39"/>
                  </a:lnTo>
                  <a:lnTo>
                    <a:pt x="25458" y="39"/>
                  </a:lnTo>
                  <a:lnTo>
                    <a:pt x="25458" y="315"/>
                  </a:lnTo>
                  <a:lnTo>
                    <a:pt x="25735" y="315"/>
                  </a:lnTo>
                  <a:lnTo>
                    <a:pt x="26011" y="315"/>
                  </a:lnTo>
                  <a:lnTo>
                    <a:pt x="26011" y="592"/>
                  </a:lnTo>
                  <a:lnTo>
                    <a:pt x="26287" y="592"/>
                  </a:lnTo>
                  <a:lnTo>
                    <a:pt x="26564" y="592"/>
                  </a:lnTo>
                  <a:lnTo>
                    <a:pt x="26840" y="868"/>
                  </a:lnTo>
                  <a:lnTo>
                    <a:pt x="27116" y="868"/>
                  </a:lnTo>
                  <a:lnTo>
                    <a:pt x="27392" y="868"/>
                  </a:lnTo>
                  <a:lnTo>
                    <a:pt x="27392" y="1145"/>
                  </a:lnTo>
                  <a:lnTo>
                    <a:pt x="27668" y="1145"/>
                  </a:lnTo>
                  <a:lnTo>
                    <a:pt x="27945" y="1145"/>
                  </a:lnTo>
                  <a:lnTo>
                    <a:pt x="27945" y="1421"/>
                  </a:lnTo>
                  <a:lnTo>
                    <a:pt x="28221" y="1697"/>
                  </a:lnTo>
                  <a:lnTo>
                    <a:pt x="28497" y="1697"/>
                  </a:lnTo>
                  <a:lnTo>
                    <a:pt x="28497" y="1974"/>
                  </a:lnTo>
                  <a:lnTo>
                    <a:pt x="28773" y="1974"/>
                  </a:lnTo>
                  <a:lnTo>
                    <a:pt x="29050" y="1974"/>
                  </a:lnTo>
                  <a:lnTo>
                    <a:pt x="29326" y="1974"/>
                  </a:lnTo>
                  <a:lnTo>
                    <a:pt x="29602" y="1974"/>
                  </a:lnTo>
                  <a:lnTo>
                    <a:pt x="29879" y="1974"/>
                  </a:lnTo>
                  <a:lnTo>
                    <a:pt x="30155" y="1974"/>
                  </a:lnTo>
                  <a:lnTo>
                    <a:pt x="30155" y="1697"/>
                  </a:lnTo>
                  <a:lnTo>
                    <a:pt x="30431" y="1697"/>
                  </a:lnTo>
                  <a:lnTo>
                    <a:pt x="30707" y="1697"/>
                  </a:lnTo>
                  <a:lnTo>
                    <a:pt x="30984" y="1697"/>
                  </a:lnTo>
                  <a:lnTo>
                    <a:pt x="31260" y="1697"/>
                  </a:lnTo>
                  <a:lnTo>
                    <a:pt x="31536" y="1697"/>
                  </a:lnTo>
                  <a:lnTo>
                    <a:pt x="31812" y="1697"/>
                  </a:lnTo>
                  <a:lnTo>
                    <a:pt x="32089" y="1974"/>
                  </a:lnTo>
                  <a:lnTo>
                    <a:pt x="32365" y="1974"/>
                  </a:lnTo>
                  <a:lnTo>
                    <a:pt x="32641" y="1974"/>
                  </a:lnTo>
                  <a:lnTo>
                    <a:pt x="32917" y="1974"/>
                  </a:lnTo>
                  <a:lnTo>
                    <a:pt x="33194" y="1974"/>
                  </a:lnTo>
                  <a:lnTo>
                    <a:pt x="33194" y="2250"/>
                  </a:lnTo>
                  <a:lnTo>
                    <a:pt x="33470" y="1974"/>
                  </a:lnTo>
                  <a:lnTo>
                    <a:pt x="33746" y="1697"/>
                  </a:lnTo>
                  <a:lnTo>
                    <a:pt x="33746" y="1421"/>
                  </a:lnTo>
                  <a:lnTo>
                    <a:pt x="33746" y="1145"/>
                  </a:lnTo>
                  <a:lnTo>
                    <a:pt x="33746" y="868"/>
                  </a:lnTo>
                  <a:lnTo>
                    <a:pt x="33470" y="868"/>
                  </a:lnTo>
                  <a:lnTo>
                    <a:pt x="33470" y="592"/>
                  </a:lnTo>
                  <a:lnTo>
                    <a:pt x="33194" y="315"/>
                  </a:lnTo>
                  <a:lnTo>
                    <a:pt x="33470" y="315"/>
                  </a:lnTo>
                  <a:lnTo>
                    <a:pt x="33746" y="315"/>
                  </a:lnTo>
                  <a:lnTo>
                    <a:pt x="34023" y="315"/>
                  </a:lnTo>
                  <a:lnTo>
                    <a:pt x="34299" y="315"/>
                  </a:lnTo>
                  <a:lnTo>
                    <a:pt x="34299" y="39"/>
                  </a:lnTo>
                  <a:lnTo>
                    <a:pt x="34575" y="39"/>
                  </a:lnTo>
                  <a:lnTo>
                    <a:pt x="34851" y="39"/>
                  </a:lnTo>
                  <a:lnTo>
                    <a:pt x="35128" y="39"/>
                  </a:lnTo>
                  <a:lnTo>
                    <a:pt x="35404" y="39"/>
                  </a:lnTo>
                  <a:lnTo>
                    <a:pt x="35680" y="39"/>
                  </a:lnTo>
                  <a:lnTo>
                    <a:pt x="35956" y="39"/>
                  </a:lnTo>
                  <a:lnTo>
                    <a:pt x="35956" y="315"/>
                  </a:lnTo>
                  <a:lnTo>
                    <a:pt x="35680" y="315"/>
                  </a:lnTo>
                  <a:lnTo>
                    <a:pt x="35404" y="592"/>
                  </a:lnTo>
                  <a:lnTo>
                    <a:pt x="35404" y="868"/>
                  </a:lnTo>
                  <a:lnTo>
                    <a:pt x="35128" y="868"/>
                  </a:lnTo>
                  <a:lnTo>
                    <a:pt x="35128" y="1145"/>
                  </a:lnTo>
                  <a:lnTo>
                    <a:pt x="35128" y="1421"/>
                  </a:lnTo>
                  <a:lnTo>
                    <a:pt x="35128" y="1697"/>
                  </a:lnTo>
                  <a:lnTo>
                    <a:pt x="35128" y="1974"/>
                  </a:lnTo>
                  <a:lnTo>
                    <a:pt x="35128" y="2250"/>
                  </a:lnTo>
                  <a:lnTo>
                    <a:pt x="35128" y="2527"/>
                  </a:lnTo>
                  <a:lnTo>
                    <a:pt x="35128" y="2803"/>
                  </a:lnTo>
                  <a:lnTo>
                    <a:pt x="35128" y="3080"/>
                  </a:lnTo>
                  <a:lnTo>
                    <a:pt x="35128" y="3356"/>
                  </a:lnTo>
                  <a:lnTo>
                    <a:pt x="35128" y="3633"/>
                  </a:lnTo>
                  <a:lnTo>
                    <a:pt x="35128" y="3909"/>
                  </a:lnTo>
                  <a:lnTo>
                    <a:pt x="35128" y="4186"/>
                  </a:lnTo>
                  <a:lnTo>
                    <a:pt x="35128" y="4462"/>
                  </a:lnTo>
                  <a:lnTo>
                    <a:pt x="35128" y="4739"/>
                  </a:lnTo>
                  <a:lnTo>
                    <a:pt x="35128" y="5015"/>
                  </a:lnTo>
                  <a:lnTo>
                    <a:pt x="34851" y="5015"/>
                  </a:lnTo>
                  <a:lnTo>
                    <a:pt x="34851" y="5291"/>
                  </a:lnTo>
                  <a:lnTo>
                    <a:pt x="34851" y="5568"/>
                  </a:lnTo>
                  <a:lnTo>
                    <a:pt x="34851" y="5844"/>
                  </a:lnTo>
                  <a:lnTo>
                    <a:pt x="34851" y="6121"/>
                  </a:lnTo>
                  <a:lnTo>
                    <a:pt x="34851" y="6397"/>
                  </a:lnTo>
                  <a:lnTo>
                    <a:pt x="34851" y="6674"/>
                  </a:lnTo>
                  <a:lnTo>
                    <a:pt x="34575" y="6674"/>
                  </a:lnTo>
                  <a:lnTo>
                    <a:pt x="34575" y="6950"/>
                  </a:lnTo>
                  <a:lnTo>
                    <a:pt x="34575" y="7227"/>
                  </a:lnTo>
                  <a:lnTo>
                    <a:pt x="34575" y="7503"/>
                  </a:lnTo>
                  <a:lnTo>
                    <a:pt x="34575" y="7780"/>
                  </a:lnTo>
                  <a:lnTo>
                    <a:pt x="34575" y="8056"/>
                  </a:lnTo>
                  <a:lnTo>
                    <a:pt x="34851" y="8056"/>
                  </a:lnTo>
                  <a:lnTo>
                    <a:pt x="34851" y="8333"/>
                  </a:lnTo>
                  <a:lnTo>
                    <a:pt x="35128" y="8333"/>
                  </a:lnTo>
                  <a:lnTo>
                    <a:pt x="35128" y="8056"/>
                  </a:lnTo>
                  <a:lnTo>
                    <a:pt x="35404" y="8056"/>
                  </a:lnTo>
                  <a:lnTo>
                    <a:pt x="35680" y="8056"/>
                  </a:lnTo>
                  <a:lnTo>
                    <a:pt x="35680" y="8333"/>
                  </a:lnTo>
                  <a:lnTo>
                    <a:pt x="35956" y="8333"/>
                  </a:lnTo>
                  <a:lnTo>
                    <a:pt x="36233" y="8333"/>
                  </a:lnTo>
                  <a:lnTo>
                    <a:pt x="36233" y="8609"/>
                  </a:lnTo>
                  <a:lnTo>
                    <a:pt x="36509" y="8609"/>
                  </a:lnTo>
                  <a:lnTo>
                    <a:pt x="36509" y="8886"/>
                  </a:lnTo>
                  <a:lnTo>
                    <a:pt x="36785" y="8886"/>
                  </a:lnTo>
                  <a:lnTo>
                    <a:pt x="37061" y="9162"/>
                  </a:lnTo>
                  <a:lnTo>
                    <a:pt x="37338" y="9162"/>
                  </a:lnTo>
                  <a:lnTo>
                    <a:pt x="37614" y="9162"/>
                  </a:lnTo>
                  <a:lnTo>
                    <a:pt x="37614" y="9438"/>
                  </a:lnTo>
                  <a:lnTo>
                    <a:pt x="37890" y="9438"/>
                  </a:lnTo>
                  <a:lnTo>
                    <a:pt x="37890" y="9715"/>
                  </a:lnTo>
                  <a:lnTo>
                    <a:pt x="38167" y="9715"/>
                  </a:lnTo>
                  <a:lnTo>
                    <a:pt x="38443" y="9715"/>
                  </a:lnTo>
                  <a:lnTo>
                    <a:pt x="38719" y="9715"/>
                  </a:lnTo>
                  <a:lnTo>
                    <a:pt x="38719" y="9991"/>
                  </a:lnTo>
                  <a:lnTo>
                    <a:pt x="38995" y="9991"/>
                  </a:lnTo>
                  <a:lnTo>
                    <a:pt x="39272" y="9991"/>
                  </a:lnTo>
                  <a:lnTo>
                    <a:pt x="39548" y="9991"/>
                  </a:lnTo>
                  <a:lnTo>
                    <a:pt x="39824" y="9991"/>
                  </a:lnTo>
                  <a:lnTo>
                    <a:pt x="40100" y="9991"/>
                  </a:lnTo>
                  <a:lnTo>
                    <a:pt x="40377" y="9991"/>
                  </a:lnTo>
                  <a:lnTo>
                    <a:pt x="40653" y="9991"/>
                  </a:lnTo>
                  <a:lnTo>
                    <a:pt x="40653" y="9715"/>
                  </a:lnTo>
                  <a:lnTo>
                    <a:pt x="40929" y="9715"/>
                  </a:lnTo>
                  <a:lnTo>
                    <a:pt x="41205" y="9715"/>
                  </a:lnTo>
                  <a:lnTo>
                    <a:pt x="41205" y="9438"/>
                  </a:lnTo>
                  <a:lnTo>
                    <a:pt x="40929" y="9438"/>
                  </a:lnTo>
                  <a:lnTo>
                    <a:pt x="40929" y="9162"/>
                  </a:lnTo>
                  <a:lnTo>
                    <a:pt x="40653" y="8886"/>
                  </a:lnTo>
                  <a:lnTo>
                    <a:pt x="40653" y="8609"/>
                  </a:lnTo>
                  <a:lnTo>
                    <a:pt x="40929" y="8609"/>
                  </a:lnTo>
                  <a:lnTo>
                    <a:pt x="40929" y="8333"/>
                  </a:lnTo>
                  <a:lnTo>
                    <a:pt x="40929" y="8056"/>
                  </a:lnTo>
                  <a:lnTo>
                    <a:pt x="41205" y="8056"/>
                  </a:lnTo>
                  <a:lnTo>
                    <a:pt x="41205" y="7780"/>
                  </a:lnTo>
                  <a:lnTo>
                    <a:pt x="41482" y="7780"/>
                  </a:lnTo>
                  <a:lnTo>
                    <a:pt x="41758" y="7780"/>
                  </a:lnTo>
                  <a:lnTo>
                    <a:pt x="41758" y="7503"/>
                  </a:lnTo>
                  <a:lnTo>
                    <a:pt x="42034" y="7503"/>
                  </a:lnTo>
                  <a:lnTo>
                    <a:pt x="42310" y="7503"/>
                  </a:lnTo>
                  <a:lnTo>
                    <a:pt x="42310" y="7227"/>
                  </a:lnTo>
                  <a:lnTo>
                    <a:pt x="42587" y="7227"/>
                  </a:lnTo>
                  <a:lnTo>
                    <a:pt x="42863" y="7227"/>
                  </a:lnTo>
                  <a:lnTo>
                    <a:pt x="43139" y="7227"/>
                  </a:lnTo>
                  <a:lnTo>
                    <a:pt x="43139" y="7503"/>
                  </a:lnTo>
                  <a:lnTo>
                    <a:pt x="43139" y="7780"/>
                  </a:lnTo>
                  <a:lnTo>
                    <a:pt x="43416" y="7780"/>
                  </a:lnTo>
                  <a:lnTo>
                    <a:pt x="43416" y="8056"/>
                  </a:lnTo>
                  <a:lnTo>
                    <a:pt x="43692" y="8056"/>
                  </a:lnTo>
                  <a:lnTo>
                    <a:pt x="43968" y="8056"/>
                  </a:lnTo>
                  <a:lnTo>
                    <a:pt x="44244" y="8056"/>
                  </a:lnTo>
                  <a:lnTo>
                    <a:pt x="44244" y="7780"/>
                  </a:lnTo>
                  <a:lnTo>
                    <a:pt x="44521" y="7780"/>
                  </a:lnTo>
                  <a:lnTo>
                    <a:pt x="44797" y="7780"/>
                  </a:lnTo>
                  <a:lnTo>
                    <a:pt x="45073" y="7780"/>
                  </a:lnTo>
                  <a:lnTo>
                    <a:pt x="45073" y="7503"/>
                  </a:lnTo>
                  <a:lnTo>
                    <a:pt x="45349" y="7503"/>
                  </a:lnTo>
                  <a:lnTo>
                    <a:pt x="45626" y="7503"/>
                  </a:lnTo>
                  <a:lnTo>
                    <a:pt x="45626" y="7780"/>
                  </a:lnTo>
                  <a:lnTo>
                    <a:pt x="45349" y="7780"/>
                  </a:lnTo>
                  <a:lnTo>
                    <a:pt x="45349" y="8056"/>
                  </a:lnTo>
                  <a:lnTo>
                    <a:pt x="45073" y="8056"/>
                  </a:lnTo>
                  <a:lnTo>
                    <a:pt x="45073" y="8333"/>
                  </a:lnTo>
                  <a:lnTo>
                    <a:pt x="44797" y="8333"/>
                  </a:lnTo>
                  <a:lnTo>
                    <a:pt x="44797" y="8609"/>
                  </a:lnTo>
                  <a:lnTo>
                    <a:pt x="44797" y="8886"/>
                  </a:lnTo>
                  <a:lnTo>
                    <a:pt x="44797" y="9162"/>
                  </a:lnTo>
                  <a:lnTo>
                    <a:pt x="45073" y="9438"/>
                  </a:lnTo>
                  <a:lnTo>
                    <a:pt x="45073" y="9715"/>
                  </a:lnTo>
                  <a:lnTo>
                    <a:pt x="45349" y="9715"/>
                  </a:lnTo>
                  <a:lnTo>
                    <a:pt x="45349" y="9991"/>
                  </a:lnTo>
                  <a:lnTo>
                    <a:pt x="45349" y="10268"/>
                  </a:lnTo>
                  <a:lnTo>
                    <a:pt x="45626" y="10268"/>
                  </a:lnTo>
                  <a:lnTo>
                    <a:pt x="45626" y="10544"/>
                  </a:lnTo>
                  <a:lnTo>
                    <a:pt x="45626" y="10821"/>
                  </a:lnTo>
                  <a:lnTo>
                    <a:pt x="45626" y="11097"/>
                  </a:lnTo>
                  <a:lnTo>
                    <a:pt x="45902" y="11097"/>
                  </a:lnTo>
                  <a:lnTo>
                    <a:pt x="45902" y="11374"/>
                  </a:lnTo>
                  <a:lnTo>
                    <a:pt x="46178" y="11374"/>
                  </a:lnTo>
                  <a:lnTo>
                    <a:pt x="46178" y="11650"/>
                  </a:lnTo>
                  <a:lnTo>
                    <a:pt x="46454" y="11650"/>
                  </a:lnTo>
                  <a:lnTo>
                    <a:pt x="46454" y="11927"/>
                  </a:lnTo>
                  <a:lnTo>
                    <a:pt x="46454" y="12203"/>
                  </a:lnTo>
                  <a:lnTo>
                    <a:pt x="46454" y="12479"/>
                  </a:lnTo>
                  <a:lnTo>
                    <a:pt x="46454" y="12756"/>
                  </a:lnTo>
                  <a:lnTo>
                    <a:pt x="46454" y="13033"/>
                  </a:lnTo>
                  <a:lnTo>
                    <a:pt x="46454" y="13309"/>
                  </a:lnTo>
                  <a:lnTo>
                    <a:pt x="46454" y="13585"/>
                  </a:lnTo>
                  <a:lnTo>
                    <a:pt x="46178" y="13585"/>
                  </a:lnTo>
                  <a:lnTo>
                    <a:pt x="46178" y="13862"/>
                  </a:lnTo>
                  <a:lnTo>
                    <a:pt x="45902" y="14138"/>
                  </a:lnTo>
                  <a:lnTo>
                    <a:pt x="45902" y="14415"/>
                  </a:lnTo>
                  <a:lnTo>
                    <a:pt x="45626" y="14415"/>
                  </a:lnTo>
                  <a:lnTo>
                    <a:pt x="45626" y="14691"/>
                  </a:lnTo>
                  <a:lnTo>
                    <a:pt x="45626" y="14968"/>
                  </a:lnTo>
                  <a:lnTo>
                    <a:pt x="45626" y="15244"/>
                  </a:lnTo>
                  <a:lnTo>
                    <a:pt x="45902" y="15244"/>
                  </a:lnTo>
                  <a:lnTo>
                    <a:pt x="46178" y="15244"/>
                  </a:lnTo>
                  <a:lnTo>
                    <a:pt x="46178" y="15521"/>
                  </a:lnTo>
                  <a:lnTo>
                    <a:pt x="46454" y="15521"/>
                  </a:lnTo>
                  <a:lnTo>
                    <a:pt x="46731" y="15797"/>
                  </a:lnTo>
                  <a:lnTo>
                    <a:pt x="47007" y="15797"/>
                  </a:lnTo>
                  <a:lnTo>
                    <a:pt x="47007" y="15521"/>
                  </a:lnTo>
                  <a:lnTo>
                    <a:pt x="47007" y="15244"/>
                  </a:lnTo>
                  <a:lnTo>
                    <a:pt x="47007" y="14968"/>
                  </a:lnTo>
                  <a:lnTo>
                    <a:pt x="47007" y="14691"/>
                  </a:lnTo>
                  <a:lnTo>
                    <a:pt x="47007" y="14415"/>
                  </a:lnTo>
                  <a:lnTo>
                    <a:pt x="47007" y="14138"/>
                  </a:lnTo>
                  <a:lnTo>
                    <a:pt x="47283" y="14138"/>
                  </a:lnTo>
                  <a:lnTo>
                    <a:pt x="47283" y="13862"/>
                  </a:lnTo>
                  <a:lnTo>
                    <a:pt x="47560" y="13862"/>
                  </a:lnTo>
                  <a:lnTo>
                    <a:pt x="47560" y="13585"/>
                  </a:lnTo>
                  <a:lnTo>
                    <a:pt x="47836" y="13585"/>
                  </a:lnTo>
                  <a:lnTo>
                    <a:pt x="48112" y="13309"/>
                  </a:lnTo>
                  <a:lnTo>
                    <a:pt x="48388" y="13309"/>
                  </a:lnTo>
                  <a:lnTo>
                    <a:pt x="48665" y="13309"/>
                  </a:lnTo>
                  <a:lnTo>
                    <a:pt x="48665" y="13033"/>
                  </a:lnTo>
                  <a:lnTo>
                    <a:pt x="48941" y="13033"/>
                  </a:lnTo>
                  <a:lnTo>
                    <a:pt x="49217" y="13033"/>
                  </a:lnTo>
                  <a:lnTo>
                    <a:pt x="49217" y="12756"/>
                  </a:lnTo>
                  <a:lnTo>
                    <a:pt x="49493" y="12756"/>
                  </a:lnTo>
                  <a:lnTo>
                    <a:pt x="49493" y="12479"/>
                  </a:lnTo>
                  <a:lnTo>
                    <a:pt x="49770" y="12479"/>
                  </a:lnTo>
                  <a:lnTo>
                    <a:pt x="49770" y="12203"/>
                  </a:lnTo>
                  <a:lnTo>
                    <a:pt x="50046" y="12203"/>
                  </a:lnTo>
                  <a:lnTo>
                    <a:pt x="50322" y="11927"/>
                  </a:lnTo>
                  <a:lnTo>
                    <a:pt x="50598" y="11650"/>
                  </a:lnTo>
                  <a:lnTo>
                    <a:pt x="50598" y="11374"/>
                  </a:lnTo>
                  <a:lnTo>
                    <a:pt x="50875" y="11374"/>
                  </a:lnTo>
                  <a:lnTo>
                    <a:pt x="50875" y="11097"/>
                  </a:lnTo>
                  <a:lnTo>
                    <a:pt x="51151" y="10821"/>
                  </a:lnTo>
                  <a:lnTo>
                    <a:pt x="51151" y="10544"/>
                  </a:lnTo>
                  <a:lnTo>
                    <a:pt x="51427" y="10544"/>
                  </a:lnTo>
                  <a:lnTo>
                    <a:pt x="51427" y="10268"/>
                  </a:lnTo>
                  <a:lnTo>
                    <a:pt x="51704" y="8886"/>
                  </a:lnTo>
                  <a:lnTo>
                    <a:pt x="51980" y="8609"/>
                  </a:lnTo>
                  <a:lnTo>
                    <a:pt x="52532" y="8056"/>
                  </a:lnTo>
                  <a:lnTo>
                    <a:pt x="52809" y="7780"/>
                  </a:lnTo>
                  <a:lnTo>
                    <a:pt x="53361" y="7503"/>
                  </a:lnTo>
                  <a:lnTo>
                    <a:pt x="53913" y="7503"/>
                  </a:lnTo>
                  <a:lnTo>
                    <a:pt x="54466" y="7227"/>
                  </a:lnTo>
                  <a:lnTo>
                    <a:pt x="54742" y="6950"/>
                  </a:lnTo>
                  <a:lnTo>
                    <a:pt x="55019" y="6674"/>
                  </a:lnTo>
                  <a:lnTo>
                    <a:pt x="55295" y="6674"/>
                  </a:lnTo>
                  <a:lnTo>
                    <a:pt x="55571" y="6674"/>
                  </a:lnTo>
                  <a:lnTo>
                    <a:pt x="55848" y="6674"/>
                  </a:lnTo>
                  <a:lnTo>
                    <a:pt x="56124" y="6397"/>
                  </a:lnTo>
                  <a:lnTo>
                    <a:pt x="56400" y="6121"/>
                  </a:lnTo>
                  <a:lnTo>
                    <a:pt x="56676" y="6121"/>
                  </a:lnTo>
                  <a:lnTo>
                    <a:pt x="56953" y="6121"/>
                  </a:lnTo>
                  <a:lnTo>
                    <a:pt x="57229" y="6121"/>
                  </a:lnTo>
                  <a:lnTo>
                    <a:pt x="57229" y="5844"/>
                  </a:lnTo>
                  <a:lnTo>
                    <a:pt x="57229" y="5568"/>
                  </a:lnTo>
                  <a:lnTo>
                    <a:pt x="57505" y="5568"/>
                  </a:lnTo>
                  <a:lnTo>
                    <a:pt x="57781" y="5568"/>
                  </a:lnTo>
                  <a:lnTo>
                    <a:pt x="57781" y="5291"/>
                  </a:lnTo>
                  <a:lnTo>
                    <a:pt x="57781" y="5015"/>
                  </a:lnTo>
                  <a:lnTo>
                    <a:pt x="58057" y="4739"/>
                  </a:lnTo>
                  <a:lnTo>
                    <a:pt x="58334" y="4739"/>
                  </a:lnTo>
                  <a:lnTo>
                    <a:pt x="58610" y="4739"/>
                  </a:lnTo>
                  <a:lnTo>
                    <a:pt x="59439" y="4462"/>
                  </a:lnTo>
                  <a:lnTo>
                    <a:pt x="59992" y="4462"/>
                  </a:lnTo>
                  <a:lnTo>
                    <a:pt x="60544" y="4186"/>
                  </a:lnTo>
                  <a:lnTo>
                    <a:pt x="61097" y="3909"/>
                  </a:lnTo>
                  <a:lnTo>
                    <a:pt x="61649" y="3909"/>
                  </a:lnTo>
                  <a:lnTo>
                    <a:pt x="62201" y="3909"/>
                  </a:lnTo>
                  <a:lnTo>
                    <a:pt x="62478" y="4186"/>
                  </a:lnTo>
                  <a:lnTo>
                    <a:pt x="63030" y="4462"/>
                  </a:lnTo>
                  <a:lnTo>
                    <a:pt x="63583" y="4462"/>
                  </a:lnTo>
                  <a:lnTo>
                    <a:pt x="63859" y="4462"/>
                  </a:lnTo>
                  <a:lnTo>
                    <a:pt x="64688" y="4462"/>
                  </a:lnTo>
                  <a:lnTo>
                    <a:pt x="64688" y="4739"/>
                  </a:lnTo>
                  <a:lnTo>
                    <a:pt x="64688" y="5291"/>
                  </a:lnTo>
                  <a:lnTo>
                    <a:pt x="64964" y="5568"/>
                  </a:lnTo>
                  <a:lnTo>
                    <a:pt x="64964" y="5844"/>
                  </a:lnTo>
                  <a:lnTo>
                    <a:pt x="64964" y="6121"/>
                  </a:lnTo>
                  <a:lnTo>
                    <a:pt x="64964" y="6397"/>
                  </a:lnTo>
                  <a:lnTo>
                    <a:pt x="64964" y="6674"/>
                  </a:lnTo>
                  <a:lnTo>
                    <a:pt x="65241" y="6674"/>
                  </a:lnTo>
                  <a:lnTo>
                    <a:pt x="65517" y="6674"/>
                  </a:lnTo>
                  <a:lnTo>
                    <a:pt x="65793" y="6950"/>
                  </a:lnTo>
                  <a:lnTo>
                    <a:pt x="65793" y="7227"/>
                  </a:lnTo>
                  <a:lnTo>
                    <a:pt x="65793" y="7503"/>
                  </a:lnTo>
                  <a:lnTo>
                    <a:pt x="65793" y="7780"/>
                  </a:lnTo>
                  <a:lnTo>
                    <a:pt x="65517" y="8056"/>
                  </a:lnTo>
                  <a:lnTo>
                    <a:pt x="65241" y="8333"/>
                  </a:lnTo>
                  <a:lnTo>
                    <a:pt x="64964" y="8609"/>
                  </a:lnTo>
                  <a:lnTo>
                    <a:pt x="64688" y="8886"/>
                  </a:lnTo>
                  <a:lnTo>
                    <a:pt x="64688" y="9162"/>
                  </a:lnTo>
                  <a:lnTo>
                    <a:pt x="64688" y="9438"/>
                  </a:lnTo>
                  <a:lnTo>
                    <a:pt x="64412" y="9715"/>
                  </a:lnTo>
                  <a:lnTo>
                    <a:pt x="64135" y="9715"/>
                  </a:lnTo>
                  <a:lnTo>
                    <a:pt x="64135" y="9991"/>
                  </a:lnTo>
                  <a:lnTo>
                    <a:pt x="63859" y="9991"/>
                  </a:lnTo>
                  <a:lnTo>
                    <a:pt x="63583" y="9991"/>
                  </a:lnTo>
                  <a:lnTo>
                    <a:pt x="63583" y="10268"/>
                  </a:lnTo>
                  <a:lnTo>
                    <a:pt x="63307" y="10544"/>
                  </a:lnTo>
                  <a:lnTo>
                    <a:pt x="63307" y="11097"/>
                  </a:lnTo>
                  <a:lnTo>
                    <a:pt x="63307" y="11374"/>
                  </a:lnTo>
                  <a:lnTo>
                    <a:pt x="63030" y="11927"/>
                  </a:lnTo>
                  <a:lnTo>
                    <a:pt x="63307" y="12203"/>
                  </a:lnTo>
                  <a:lnTo>
                    <a:pt x="63307" y="12479"/>
                  </a:lnTo>
                  <a:lnTo>
                    <a:pt x="63307" y="12756"/>
                  </a:lnTo>
                  <a:lnTo>
                    <a:pt x="63030" y="13033"/>
                  </a:lnTo>
                  <a:lnTo>
                    <a:pt x="62754" y="13309"/>
                  </a:lnTo>
                  <a:lnTo>
                    <a:pt x="62754" y="13585"/>
                  </a:lnTo>
                  <a:lnTo>
                    <a:pt x="62201" y="14415"/>
                  </a:lnTo>
                  <a:lnTo>
                    <a:pt x="61925" y="14691"/>
                  </a:lnTo>
                  <a:lnTo>
                    <a:pt x="61649" y="14968"/>
                  </a:lnTo>
                  <a:lnTo>
                    <a:pt x="61649" y="15244"/>
                  </a:lnTo>
                  <a:lnTo>
                    <a:pt x="61649" y="15521"/>
                  </a:lnTo>
                  <a:lnTo>
                    <a:pt x="61649" y="15797"/>
                  </a:lnTo>
                  <a:lnTo>
                    <a:pt x="61649" y="16074"/>
                  </a:lnTo>
                  <a:lnTo>
                    <a:pt x="61649" y="16350"/>
                  </a:lnTo>
                  <a:lnTo>
                    <a:pt x="61649" y="16626"/>
                  </a:lnTo>
                  <a:lnTo>
                    <a:pt x="61649" y="16903"/>
                  </a:lnTo>
                  <a:lnTo>
                    <a:pt x="61649" y="17180"/>
                  </a:lnTo>
                  <a:lnTo>
                    <a:pt x="61097" y="17456"/>
                  </a:lnTo>
                  <a:lnTo>
                    <a:pt x="60820" y="17732"/>
                  </a:lnTo>
                  <a:lnTo>
                    <a:pt x="60544" y="17732"/>
                  </a:lnTo>
                  <a:lnTo>
                    <a:pt x="60268" y="17732"/>
                  </a:lnTo>
                  <a:lnTo>
                    <a:pt x="60268" y="18009"/>
                  </a:lnTo>
                  <a:lnTo>
                    <a:pt x="59992" y="18009"/>
                  </a:lnTo>
                  <a:lnTo>
                    <a:pt x="59992" y="18285"/>
                  </a:lnTo>
                  <a:lnTo>
                    <a:pt x="59715" y="18285"/>
                  </a:lnTo>
                  <a:lnTo>
                    <a:pt x="59439" y="18285"/>
                  </a:lnTo>
                  <a:lnTo>
                    <a:pt x="59163" y="18285"/>
                  </a:lnTo>
                  <a:lnTo>
                    <a:pt x="58886" y="18562"/>
                  </a:lnTo>
                  <a:lnTo>
                    <a:pt x="58610" y="18838"/>
                  </a:lnTo>
                  <a:lnTo>
                    <a:pt x="58334" y="19115"/>
                  </a:lnTo>
                  <a:lnTo>
                    <a:pt x="58057" y="19115"/>
                  </a:lnTo>
                  <a:lnTo>
                    <a:pt x="58057" y="19391"/>
                  </a:lnTo>
                  <a:lnTo>
                    <a:pt x="57781" y="19391"/>
                  </a:lnTo>
                  <a:lnTo>
                    <a:pt x="57505" y="19391"/>
                  </a:lnTo>
                  <a:lnTo>
                    <a:pt x="57229" y="19667"/>
                  </a:lnTo>
                  <a:lnTo>
                    <a:pt x="56953" y="19667"/>
                  </a:lnTo>
                  <a:lnTo>
                    <a:pt x="56953" y="19944"/>
                  </a:lnTo>
                  <a:lnTo>
                    <a:pt x="56953" y="20221"/>
                  </a:lnTo>
                  <a:lnTo>
                    <a:pt x="57229" y="20221"/>
                  </a:lnTo>
                  <a:lnTo>
                    <a:pt x="57229" y="20497"/>
                  </a:lnTo>
                  <a:lnTo>
                    <a:pt x="57229" y="20773"/>
                  </a:lnTo>
                  <a:lnTo>
                    <a:pt x="57229" y="21050"/>
                  </a:lnTo>
                  <a:lnTo>
                    <a:pt x="57505" y="21327"/>
                  </a:lnTo>
                  <a:lnTo>
                    <a:pt x="57781" y="21327"/>
                  </a:lnTo>
                  <a:lnTo>
                    <a:pt x="57781" y="21603"/>
                  </a:lnTo>
                  <a:lnTo>
                    <a:pt x="57781" y="21879"/>
                  </a:lnTo>
                  <a:lnTo>
                    <a:pt x="57781" y="22156"/>
                  </a:lnTo>
                  <a:lnTo>
                    <a:pt x="58057" y="22156"/>
                  </a:lnTo>
                  <a:lnTo>
                    <a:pt x="58057" y="22432"/>
                  </a:lnTo>
                  <a:lnTo>
                    <a:pt x="58057" y="22709"/>
                  </a:lnTo>
                  <a:lnTo>
                    <a:pt x="58057" y="22985"/>
                  </a:lnTo>
                  <a:lnTo>
                    <a:pt x="58334" y="22985"/>
                  </a:lnTo>
                  <a:lnTo>
                    <a:pt x="58334" y="23262"/>
                  </a:lnTo>
                  <a:lnTo>
                    <a:pt x="58334" y="23538"/>
                  </a:lnTo>
                  <a:lnTo>
                    <a:pt x="58334" y="23814"/>
                  </a:lnTo>
                  <a:lnTo>
                    <a:pt x="58334" y="24091"/>
                  </a:lnTo>
                  <a:lnTo>
                    <a:pt x="58334" y="24368"/>
                  </a:lnTo>
                  <a:lnTo>
                    <a:pt x="58057" y="24368"/>
                  </a:lnTo>
                  <a:lnTo>
                    <a:pt x="58057" y="24644"/>
                  </a:lnTo>
                  <a:lnTo>
                    <a:pt x="57781" y="24920"/>
                  </a:lnTo>
                  <a:lnTo>
                    <a:pt x="57505" y="24920"/>
                  </a:lnTo>
                  <a:lnTo>
                    <a:pt x="57505" y="25197"/>
                  </a:lnTo>
                  <a:lnTo>
                    <a:pt x="57505" y="25473"/>
                  </a:lnTo>
                  <a:lnTo>
                    <a:pt x="57229" y="25750"/>
                  </a:lnTo>
                  <a:lnTo>
                    <a:pt x="56953" y="26026"/>
                  </a:lnTo>
                  <a:lnTo>
                    <a:pt x="56676" y="26303"/>
                  </a:lnTo>
                  <a:lnTo>
                    <a:pt x="56676" y="26579"/>
                  </a:lnTo>
                  <a:lnTo>
                    <a:pt x="56676" y="26856"/>
                  </a:lnTo>
                  <a:lnTo>
                    <a:pt x="56676" y="27132"/>
                  </a:lnTo>
                  <a:lnTo>
                    <a:pt x="56676" y="27409"/>
                  </a:lnTo>
                  <a:lnTo>
                    <a:pt x="56400" y="27409"/>
                  </a:lnTo>
                  <a:lnTo>
                    <a:pt x="56400" y="27685"/>
                  </a:lnTo>
                  <a:lnTo>
                    <a:pt x="56124" y="27961"/>
                  </a:lnTo>
                  <a:lnTo>
                    <a:pt x="56124" y="28238"/>
                  </a:lnTo>
                  <a:lnTo>
                    <a:pt x="56124" y="28514"/>
                  </a:lnTo>
                  <a:lnTo>
                    <a:pt x="55848" y="28514"/>
                  </a:lnTo>
                  <a:lnTo>
                    <a:pt x="55848" y="28791"/>
                  </a:lnTo>
                  <a:lnTo>
                    <a:pt x="55848" y="29067"/>
                  </a:lnTo>
                  <a:lnTo>
                    <a:pt x="55848" y="29344"/>
                  </a:lnTo>
                  <a:lnTo>
                    <a:pt x="55571" y="29344"/>
                  </a:lnTo>
                  <a:lnTo>
                    <a:pt x="55571" y="29620"/>
                  </a:lnTo>
                  <a:lnTo>
                    <a:pt x="55571" y="29897"/>
                  </a:lnTo>
                  <a:lnTo>
                    <a:pt x="55848" y="29897"/>
                  </a:lnTo>
                  <a:lnTo>
                    <a:pt x="56124" y="29897"/>
                  </a:lnTo>
                  <a:lnTo>
                    <a:pt x="56124" y="30173"/>
                  </a:lnTo>
                  <a:lnTo>
                    <a:pt x="56124" y="30450"/>
                  </a:lnTo>
                  <a:lnTo>
                    <a:pt x="55848" y="30450"/>
                  </a:lnTo>
                  <a:lnTo>
                    <a:pt x="55848" y="30726"/>
                  </a:lnTo>
                  <a:lnTo>
                    <a:pt x="55571" y="30726"/>
                  </a:lnTo>
                  <a:lnTo>
                    <a:pt x="55295" y="31003"/>
                  </a:lnTo>
                  <a:lnTo>
                    <a:pt x="55295" y="31279"/>
                  </a:lnTo>
                  <a:lnTo>
                    <a:pt x="55295" y="31556"/>
                  </a:lnTo>
                  <a:lnTo>
                    <a:pt x="55295" y="31832"/>
                  </a:lnTo>
                  <a:lnTo>
                    <a:pt x="55019" y="31832"/>
                  </a:lnTo>
                  <a:lnTo>
                    <a:pt x="55019" y="32108"/>
                  </a:lnTo>
                  <a:lnTo>
                    <a:pt x="55019" y="32385"/>
                  </a:lnTo>
                  <a:lnTo>
                    <a:pt x="55019" y="32661"/>
                  </a:lnTo>
                  <a:lnTo>
                    <a:pt x="55295" y="32661"/>
                  </a:lnTo>
                  <a:lnTo>
                    <a:pt x="55295" y="32938"/>
                  </a:lnTo>
                  <a:lnTo>
                    <a:pt x="55571" y="32938"/>
                  </a:lnTo>
                  <a:lnTo>
                    <a:pt x="55571" y="33214"/>
                  </a:lnTo>
                  <a:lnTo>
                    <a:pt x="55571" y="33491"/>
                  </a:lnTo>
                  <a:lnTo>
                    <a:pt x="55571" y="33767"/>
                  </a:lnTo>
                  <a:lnTo>
                    <a:pt x="55848" y="33767"/>
                  </a:lnTo>
                  <a:lnTo>
                    <a:pt x="56124" y="34044"/>
                  </a:lnTo>
                  <a:lnTo>
                    <a:pt x="56124" y="34320"/>
                  </a:lnTo>
                  <a:lnTo>
                    <a:pt x="56124" y="34597"/>
                  </a:lnTo>
                  <a:lnTo>
                    <a:pt x="56124" y="34873"/>
                  </a:lnTo>
                  <a:lnTo>
                    <a:pt x="56400" y="34873"/>
                  </a:lnTo>
                  <a:lnTo>
                    <a:pt x="56124" y="34873"/>
                  </a:lnTo>
                  <a:lnTo>
                    <a:pt x="56124" y="35150"/>
                  </a:lnTo>
                  <a:lnTo>
                    <a:pt x="55848" y="35150"/>
                  </a:lnTo>
                  <a:lnTo>
                    <a:pt x="55848" y="35426"/>
                  </a:lnTo>
                  <a:lnTo>
                    <a:pt x="56124" y="35426"/>
                  </a:lnTo>
                  <a:lnTo>
                    <a:pt x="56400" y="35426"/>
                  </a:lnTo>
                  <a:lnTo>
                    <a:pt x="56400" y="35150"/>
                  </a:lnTo>
                  <a:lnTo>
                    <a:pt x="56676" y="35150"/>
                  </a:lnTo>
                  <a:lnTo>
                    <a:pt x="56953" y="35426"/>
                  </a:lnTo>
                  <a:lnTo>
                    <a:pt x="56676" y="35426"/>
                  </a:lnTo>
                  <a:lnTo>
                    <a:pt x="56676" y="35702"/>
                  </a:lnTo>
                  <a:lnTo>
                    <a:pt x="56676" y="35979"/>
                  </a:lnTo>
                  <a:lnTo>
                    <a:pt x="56953" y="35979"/>
                  </a:lnTo>
                  <a:lnTo>
                    <a:pt x="56953" y="36255"/>
                  </a:lnTo>
                  <a:lnTo>
                    <a:pt x="56953" y="36532"/>
                  </a:lnTo>
                  <a:lnTo>
                    <a:pt x="57229" y="36532"/>
                  </a:lnTo>
                  <a:lnTo>
                    <a:pt x="57229" y="36808"/>
                  </a:lnTo>
                  <a:lnTo>
                    <a:pt x="57229" y="37085"/>
                  </a:lnTo>
                  <a:lnTo>
                    <a:pt x="57229" y="37361"/>
                  </a:lnTo>
                  <a:lnTo>
                    <a:pt x="57229" y="37638"/>
                  </a:lnTo>
                  <a:lnTo>
                    <a:pt x="57505" y="37638"/>
                  </a:lnTo>
                  <a:lnTo>
                    <a:pt x="57505" y="37914"/>
                  </a:lnTo>
                  <a:lnTo>
                    <a:pt x="57781" y="38191"/>
                  </a:lnTo>
                  <a:lnTo>
                    <a:pt x="57781" y="38467"/>
                  </a:lnTo>
                  <a:lnTo>
                    <a:pt x="57781" y="38744"/>
                  </a:lnTo>
                  <a:lnTo>
                    <a:pt x="57505" y="39020"/>
                  </a:lnTo>
                  <a:lnTo>
                    <a:pt x="57505" y="39297"/>
                  </a:lnTo>
                  <a:lnTo>
                    <a:pt x="57229" y="39297"/>
                  </a:lnTo>
                  <a:lnTo>
                    <a:pt x="57229" y="39573"/>
                  </a:lnTo>
                  <a:lnTo>
                    <a:pt x="57229" y="39849"/>
                  </a:lnTo>
                  <a:lnTo>
                    <a:pt x="57229" y="40126"/>
                  </a:lnTo>
                  <a:lnTo>
                    <a:pt x="56953" y="40126"/>
                  </a:lnTo>
                  <a:lnTo>
                    <a:pt x="56953" y="40402"/>
                  </a:lnTo>
                  <a:lnTo>
                    <a:pt x="56953" y="40679"/>
                  </a:lnTo>
                  <a:lnTo>
                    <a:pt x="56953" y="40955"/>
                  </a:lnTo>
                  <a:lnTo>
                    <a:pt x="57229" y="40955"/>
                  </a:lnTo>
                  <a:lnTo>
                    <a:pt x="57229" y="41232"/>
                  </a:lnTo>
                  <a:lnTo>
                    <a:pt x="57229" y="41508"/>
                  </a:lnTo>
                  <a:lnTo>
                    <a:pt x="57229" y="41785"/>
                  </a:lnTo>
                  <a:lnTo>
                    <a:pt x="57505" y="41785"/>
                  </a:lnTo>
                  <a:lnTo>
                    <a:pt x="57505" y="42061"/>
                  </a:lnTo>
                  <a:lnTo>
                    <a:pt x="57781" y="42061"/>
                  </a:lnTo>
                  <a:lnTo>
                    <a:pt x="57781" y="42338"/>
                  </a:lnTo>
                  <a:lnTo>
                    <a:pt x="58057" y="42614"/>
                  </a:lnTo>
                  <a:lnTo>
                    <a:pt x="57781" y="42614"/>
                  </a:lnTo>
                  <a:lnTo>
                    <a:pt x="57781" y="42890"/>
                  </a:lnTo>
                  <a:lnTo>
                    <a:pt x="57781" y="43167"/>
                  </a:lnTo>
                  <a:lnTo>
                    <a:pt x="57505" y="43167"/>
                  </a:lnTo>
                  <a:lnTo>
                    <a:pt x="57505" y="43444"/>
                  </a:lnTo>
                  <a:lnTo>
                    <a:pt x="57781" y="43444"/>
                  </a:lnTo>
                  <a:lnTo>
                    <a:pt x="57781" y="43720"/>
                  </a:lnTo>
                  <a:lnTo>
                    <a:pt x="58057" y="43720"/>
                  </a:lnTo>
                  <a:lnTo>
                    <a:pt x="58057" y="43996"/>
                  </a:lnTo>
                  <a:lnTo>
                    <a:pt x="58057" y="44273"/>
                  </a:lnTo>
                  <a:lnTo>
                    <a:pt x="57781" y="44273"/>
                  </a:lnTo>
                  <a:lnTo>
                    <a:pt x="58057" y="44549"/>
                  </a:lnTo>
                  <a:lnTo>
                    <a:pt x="58057" y="44826"/>
                  </a:lnTo>
                  <a:lnTo>
                    <a:pt x="58057" y="45102"/>
                  </a:lnTo>
                  <a:lnTo>
                    <a:pt x="58057" y="45379"/>
                  </a:lnTo>
                  <a:lnTo>
                    <a:pt x="58057" y="45655"/>
                  </a:lnTo>
                  <a:lnTo>
                    <a:pt x="58057" y="45931"/>
                  </a:lnTo>
                  <a:lnTo>
                    <a:pt x="57781" y="45931"/>
                  </a:lnTo>
                  <a:lnTo>
                    <a:pt x="57505" y="45931"/>
                  </a:lnTo>
                  <a:lnTo>
                    <a:pt x="57229" y="45931"/>
                  </a:lnTo>
                  <a:lnTo>
                    <a:pt x="57229" y="46208"/>
                  </a:lnTo>
                  <a:lnTo>
                    <a:pt x="56953" y="46208"/>
                  </a:lnTo>
                  <a:lnTo>
                    <a:pt x="56676" y="46208"/>
                  </a:lnTo>
                  <a:lnTo>
                    <a:pt x="56400" y="46208"/>
                  </a:lnTo>
                  <a:lnTo>
                    <a:pt x="56400" y="46485"/>
                  </a:lnTo>
                  <a:lnTo>
                    <a:pt x="56124" y="46485"/>
                  </a:lnTo>
                  <a:lnTo>
                    <a:pt x="55848" y="46485"/>
                  </a:lnTo>
                  <a:lnTo>
                    <a:pt x="55571" y="46485"/>
                  </a:lnTo>
                  <a:lnTo>
                    <a:pt x="55571" y="46761"/>
                  </a:lnTo>
                  <a:lnTo>
                    <a:pt x="55295" y="46761"/>
                  </a:lnTo>
                  <a:lnTo>
                    <a:pt x="55019" y="46761"/>
                  </a:lnTo>
                  <a:lnTo>
                    <a:pt x="54742" y="46761"/>
                  </a:lnTo>
                  <a:lnTo>
                    <a:pt x="54742" y="47037"/>
                  </a:lnTo>
                  <a:lnTo>
                    <a:pt x="54466" y="47037"/>
                  </a:lnTo>
                  <a:lnTo>
                    <a:pt x="54190" y="47037"/>
                  </a:lnTo>
                  <a:lnTo>
                    <a:pt x="53913" y="47037"/>
                  </a:lnTo>
                  <a:lnTo>
                    <a:pt x="53913" y="47314"/>
                  </a:lnTo>
                  <a:lnTo>
                    <a:pt x="53637" y="47314"/>
                  </a:lnTo>
                  <a:lnTo>
                    <a:pt x="53361" y="47314"/>
                  </a:lnTo>
                  <a:lnTo>
                    <a:pt x="53361" y="47591"/>
                  </a:lnTo>
                  <a:lnTo>
                    <a:pt x="53085" y="47591"/>
                  </a:lnTo>
                  <a:lnTo>
                    <a:pt x="52809" y="47591"/>
                  </a:lnTo>
                  <a:lnTo>
                    <a:pt x="52809" y="47867"/>
                  </a:lnTo>
                  <a:lnTo>
                    <a:pt x="52532" y="47867"/>
                  </a:lnTo>
                  <a:lnTo>
                    <a:pt x="52256" y="47867"/>
                  </a:lnTo>
                  <a:lnTo>
                    <a:pt x="52256" y="48143"/>
                  </a:lnTo>
                  <a:lnTo>
                    <a:pt x="51980" y="48143"/>
                  </a:lnTo>
                  <a:lnTo>
                    <a:pt x="51704" y="48143"/>
                  </a:lnTo>
                  <a:lnTo>
                    <a:pt x="51704" y="48420"/>
                  </a:lnTo>
                  <a:lnTo>
                    <a:pt x="51427" y="48420"/>
                  </a:lnTo>
                  <a:lnTo>
                    <a:pt x="51151" y="48420"/>
                  </a:lnTo>
                  <a:lnTo>
                    <a:pt x="51151" y="48696"/>
                  </a:lnTo>
                  <a:lnTo>
                    <a:pt x="50875" y="48696"/>
                  </a:lnTo>
                  <a:lnTo>
                    <a:pt x="50598" y="48973"/>
                  </a:lnTo>
                  <a:lnTo>
                    <a:pt x="50322" y="48973"/>
                  </a:lnTo>
                  <a:lnTo>
                    <a:pt x="50322" y="49249"/>
                  </a:lnTo>
                  <a:lnTo>
                    <a:pt x="50046" y="49249"/>
                  </a:lnTo>
                  <a:lnTo>
                    <a:pt x="50046" y="49526"/>
                  </a:lnTo>
                  <a:lnTo>
                    <a:pt x="49770" y="49526"/>
                  </a:lnTo>
                  <a:lnTo>
                    <a:pt x="49493" y="49526"/>
                  </a:lnTo>
                  <a:lnTo>
                    <a:pt x="49493" y="49802"/>
                  </a:lnTo>
                  <a:lnTo>
                    <a:pt x="49493" y="50078"/>
                  </a:lnTo>
                  <a:lnTo>
                    <a:pt x="49217" y="50078"/>
                  </a:lnTo>
                  <a:lnTo>
                    <a:pt x="49217" y="50355"/>
                  </a:lnTo>
                  <a:lnTo>
                    <a:pt x="48941" y="50632"/>
                  </a:lnTo>
                  <a:lnTo>
                    <a:pt x="48941" y="50908"/>
                  </a:lnTo>
                  <a:lnTo>
                    <a:pt x="48941" y="51184"/>
                  </a:lnTo>
                  <a:lnTo>
                    <a:pt x="49217" y="51184"/>
                  </a:lnTo>
                  <a:lnTo>
                    <a:pt x="49217" y="51461"/>
                  </a:lnTo>
                  <a:lnTo>
                    <a:pt x="49493" y="51461"/>
                  </a:lnTo>
                  <a:lnTo>
                    <a:pt x="49770" y="51461"/>
                  </a:lnTo>
                  <a:lnTo>
                    <a:pt x="49770" y="51737"/>
                  </a:lnTo>
                  <a:lnTo>
                    <a:pt x="50046" y="51737"/>
                  </a:lnTo>
                  <a:lnTo>
                    <a:pt x="50046" y="52014"/>
                  </a:lnTo>
                  <a:lnTo>
                    <a:pt x="50046" y="52290"/>
                  </a:lnTo>
                  <a:lnTo>
                    <a:pt x="49770" y="52290"/>
                  </a:lnTo>
                  <a:lnTo>
                    <a:pt x="49770" y="52567"/>
                  </a:lnTo>
                  <a:lnTo>
                    <a:pt x="49493" y="52567"/>
                  </a:lnTo>
                  <a:lnTo>
                    <a:pt x="49493" y="52843"/>
                  </a:lnTo>
                  <a:lnTo>
                    <a:pt x="49217" y="52843"/>
                  </a:lnTo>
                  <a:lnTo>
                    <a:pt x="48941" y="52843"/>
                  </a:lnTo>
                  <a:lnTo>
                    <a:pt x="48941" y="53120"/>
                  </a:lnTo>
                  <a:lnTo>
                    <a:pt x="48665" y="53120"/>
                  </a:lnTo>
                  <a:lnTo>
                    <a:pt x="48665" y="53396"/>
                  </a:lnTo>
                  <a:lnTo>
                    <a:pt x="48388" y="53396"/>
                  </a:lnTo>
                  <a:lnTo>
                    <a:pt x="48388" y="53673"/>
                  </a:lnTo>
                  <a:lnTo>
                    <a:pt x="48112" y="53949"/>
                  </a:lnTo>
                  <a:lnTo>
                    <a:pt x="48112" y="54225"/>
                  </a:lnTo>
                  <a:lnTo>
                    <a:pt x="47836" y="54502"/>
                  </a:lnTo>
                  <a:lnTo>
                    <a:pt x="47836" y="54779"/>
                  </a:lnTo>
                  <a:lnTo>
                    <a:pt x="47836" y="55055"/>
                  </a:lnTo>
                  <a:lnTo>
                    <a:pt x="47560" y="55055"/>
                  </a:lnTo>
                  <a:lnTo>
                    <a:pt x="47560" y="55331"/>
                  </a:lnTo>
                  <a:lnTo>
                    <a:pt x="47560" y="55608"/>
                  </a:lnTo>
                  <a:lnTo>
                    <a:pt x="47560" y="55884"/>
                  </a:lnTo>
                  <a:lnTo>
                    <a:pt x="47560" y="56161"/>
                  </a:lnTo>
                  <a:lnTo>
                    <a:pt x="47560" y="56437"/>
                  </a:lnTo>
                  <a:lnTo>
                    <a:pt x="47836" y="56714"/>
                  </a:lnTo>
                  <a:lnTo>
                    <a:pt x="47836" y="56990"/>
                  </a:lnTo>
                  <a:lnTo>
                    <a:pt x="47836" y="57267"/>
                  </a:lnTo>
                  <a:lnTo>
                    <a:pt x="47836" y="57543"/>
                  </a:lnTo>
                  <a:lnTo>
                    <a:pt x="47836" y="57820"/>
                  </a:lnTo>
                  <a:lnTo>
                    <a:pt x="48112" y="57820"/>
                  </a:lnTo>
                  <a:lnTo>
                    <a:pt x="48112" y="58096"/>
                  </a:lnTo>
                  <a:lnTo>
                    <a:pt x="48112" y="58372"/>
                  </a:lnTo>
                  <a:lnTo>
                    <a:pt x="48388" y="58372"/>
                  </a:lnTo>
                  <a:lnTo>
                    <a:pt x="48388" y="58649"/>
                  </a:lnTo>
                  <a:lnTo>
                    <a:pt x="48388" y="58925"/>
                  </a:lnTo>
                  <a:lnTo>
                    <a:pt x="48388" y="59202"/>
                  </a:lnTo>
                  <a:lnTo>
                    <a:pt x="48665" y="59202"/>
                  </a:lnTo>
                  <a:lnTo>
                    <a:pt x="48665" y="59478"/>
                  </a:lnTo>
                  <a:lnTo>
                    <a:pt x="48665" y="59755"/>
                  </a:lnTo>
                  <a:lnTo>
                    <a:pt x="48665" y="60031"/>
                  </a:lnTo>
                  <a:lnTo>
                    <a:pt x="48665" y="60308"/>
                  </a:lnTo>
                  <a:lnTo>
                    <a:pt x="48665" y="60584"/>
                  </a:lnTo>
                  <a:lnTo>
                    <a:pt x="48665" y="60861"/>
                  </a:lnTo>
                  <a:lnTo>
                    <a:pt x="48665" y="61137"/>
                  </a:lnTo>
                  <a:lnTo>
                    <a:pt x="48665" y="61414"/>
                  </a:lnTo>
                  <a:lnTo>
                    <a:pt x="48665" y="61690"/>
                  </a:lnTo>
                  <a:lnTo>
                    <a:pt x="48388" y="61690"/>
                  </a:lnTo>
                  <a:lnTo>
                    <a:pt x="48388" y="61966"/>
                  </a:lnTo>
                  <a:lnTo>
                    <a:pt x="48112" y="62243"/>
                  </a:lnTo>
                  <a:lnTo>
                    <a:pt x="48112" y="62519"/>
                  </a:lnTo>
                  <a:lnTo>
                    <a:pt x="47836" y="62519"/>
                  </a:lnTo>
                  <a:lnTo>
                    <a:pt x="47836" y="62796"/>
                  </a:lnTo>
                  <a:lnTo>
                    <a:pt x="47836" y="63072"/>
                  </a:lnTo>
                  <a:lnTo>
                    <a:pt x="47836" y="63349"/>
                  </a:lnTo>
                  <a:lnTo>
                    <a:pt x="47836" y="63625"/>
                  </a:lnTo>
                  <a:lnTo>
                    <a:pt x="47836" y="63902"/>
                  </a:lnTo>
                  <a:lnTo>
                    <a:pt x="47836" y="64178"/>
                  </a:lnTo>
                  <a:lnTo>
                    <a:pt x="47560" y="64455"/>
                  </a:lnTo>
                  <a:lnTo>
                    <a:pt x="47560" y="64731"/>
                  </a:lnTo>
                  <a:lnTo>
                    <a:pt x="47560" y="65008"/>
                  </a:lnTo>
                  <a:lnTo>
                    <a:pt x="47560" y="65284"/>
                  </a:lnTo>
                  <a:lnTo>
                    <a:pt x="47283" y="65284"/>
                  </a:lnTo>
                  <a:lnTo>
                    <a:pt x="47283" y="65561"/>
                  </a:lnTo>
                  <a:lnTo>
                    <a:pt x="47007" y="65561"/>
                  </a:lnTo>
                  <a:lnTo>
                    <a:pt x="47007" y="65837"/>
                  </a:lnTo>
                  <a:lnTo>
                    <a:pt x="47283" y="65837"/>
                  </a:lnTo>
                  <a:lnTo>
                    <a:pt x="47283" y="66113"/>
                  </a:lnTo>
                  <a:lnTo>
                    <a:pt x="47283" y="66390"/>
                  </a:lnTo>
                  <a:lnTo>
                    <a:pt x="47560" y="66390"/>
                  </a:lnTo>
                  <a:lnTo>
                    <a:pt x="47560" y="66666"/>
                  </a:lnTo>
                  <a:lnTo>
                    <a:pt x="47560" y="66943"/>
                  </a:lnTo>
                  <a:lnTo>
                    <a:pt x="47560" y="67219"/>
                  </a:lnTo>
                  <a:lnTo>
                    <a:pt x="47560" y="67496"/>
                  </a:lnTo>
                  <a:lnTo>
                    <a:pt x="47560" y="67772"/>
                  </a:lnTo>
                  <a:lnTo>
                    <a:pt x="47560" y="68049"/>
                  </a:lnTo>
                  <a:lnTo>
                    <a:pt x="47560" y="68325"/>
                  </a:lnTo>
                  <a:lnTo>
                    <a:pt x="47560" y="68602"/>
                  </a:lnTo>
                  <a:lnTo>
                    <a:pt x="47283" y="68602"/>
                  </a:lnTo>
                  <a:lnTo>
                    <a:pt x="47007" y="68602"/>
                  </a:lnTo>
                  <a:lnTo>
                    <a:pt x="46731" y="68602"/>
                  </a:lnTo>
                  <a:lnTo>
                    <a:pt x="46731" y="68325"/>
                  </a:lnTo>
                  <a:lnTo>
                    <a:pt x="46454" y="68325"/>
                  </a:lnTo>
                  <a:lnTo>
                    <a:pt x="46454" y="68049"/>
                  </a:lnTo>
                  <a:lnTo>
                    <a:pt x="46178" y="68049"/>
                  </a:lnTo>
                  <a:lnTo>
                    <a:pt x="46178" y="67772"/>
                  </a:lnTo>
                  <a:lnTo>
                    <a:pt x="46178" y="67496"/>
                  </a:lnTo>
                  <a:lnTo>
                    <a:pt x="45902" y="67496"/>
                  </a:lnTo>
                  <a:lnTo>
                    <a:pt x="45902" y="67219"/>
                  </a:lnTo>
                  <a:lnTo>
                    <a:pt x="45626" y="67219"/>
                  </a:lnTo>
                  <a:lnTo>
                    <a:pt x="45626" y="66943"/>
                  </a:lnTo>
                  <a:lnTo>
                    <a:pt x="45349" y="66943"/>
                  </a:lnTo>
                  <a:lnTo>
                    <a:pt x="45349" y="66666"/>
                  </a:lnTo>
                  <a:lnTo>
                    <a:pt x="45073" y="66666"/>
                  </a:lnTo>
                  <a:lnTo>
                    <a:pt x="45073" y="66390"/>
                  </a:lnTo>
                  <a:lnTo>
                    <a:pt x="44797" y="66390"/>
                  </a:lnTo>
                  <a:lnTo>
                    <a:pt x="44521" y="66390"/>
                  </a:lnTo>
                  <a:lnTo>
                    <a:pt x="44521" y="66113"/>
                  </a:lnTo>
                  <a:lnTo>
                    <a:pt x="44244" y="66113"/>
                  </a:lnTo>
                  <a:lnTo>
                    <a:pt x="43968" y="66113"/>
                  </a:lnTo>
                  <a:lnTo>
                    <a:pt x="43968" y="65837"/>
                  </a:lnTo>
                  <a:lnTo>
                    <a:pt x="43692" y="65837"/>
                  </a:lnTo>
                  <a:lnTo>
                    <a:pt x="43416" y="65837"/>
                  </a:lnTo>
                  <a:lnTo>
                    <a:pt x="43139" y="65837"/>
                  </a:lnTo>
                  <a:lnTo>
                    <a:pt x="42863" y="66113"/>
                  </a:lnTo>
                  <a:lnTo>
                    <a:pt x="42863" y="66390"/>
                  </a:lnTo>
                  <a:lnTo>
                    <a:pt x="42863" y="66666"/>
                  </a:lnTo>
                  <a:lnTo>
                    <a:pt x="42587" y="66666"/>
                  </a:lnTo>
                  <a:lnTo>
                    <a:pt x="42587" y="66943"/>
                  </a:lnTo>
                  <a:lnTo>
                    <a:pt x="42310" y="66943"/>
                  </a:lnTo>
                  <a:lnTo>
                    <a:pt x="42034" y="66943"/>
                  </a:lnTo>
                  <a:lnTo>
                    <a:pt x="41758" y="66943"/>
                  </a:lnTo>
                  <a:lnTo>
                    <a:pt x="41482" y="66943"/>
                  </a:lnTo>
                  <a:lnTo>
                    <a:pt x="41482" y="67219"/>
                  </a:lnTo>
                  <a:lnTo>
                    <a:pt x="41205" y="67219"/>
                  </a:lnTo>
                  <a:lnTo>
                    <a:pt x="40929" y="67219"/>
                  </a:lnTo>
                  <a:lnTo>
                    <a:pt x="40653" y="67219"/>
                  </a:lnTo>
                  <a:lnTo>
                    <a:pt x="40929" y="66943"/>
                  </a:lnTo>
                  <a:lnTo>
                    <a:pt x="40929" y="66666"/>
                  </a:lnTo>
                  <a:lnTo>
                    <a:pt x="40929" y="66390"/>
                  </a:lnTo>
                  <a:lnTo>
                    <a:pt x="40929" y="66113"/>
                  </a:lnTo>
                  <a:lnTo>
                    <a:pt x="40653" y="66113"/>
                  </a:lnTo>
                  <a:lnTo>
                    <a:pt x="40653" y="65837"/>
                  </a:lnTo>
                  <a:lnTo>
                    <a:pt x="40377" y="65837"/>
                  </a:lnTo>
                  <a:lnTo>
                    <a:pt x="40377" y="65561"/>
                  </a:lnTo>
                  <a:lnTo>
                    <a:pt x="40100" y="65284"/>
                  </a:lnTo>
                  <a:lnTo>
                    <a:pt x="39824" y="65008"/>
                  </a:lnTo>
                  <a:lnTo>
                    <a:pt x="39548" y="65008"/>
                  </a:lnTo>
                  <a:lnTo>
                    <a:pt x="39548" y="64731"/>
                  </a:lnTo>
                  <a:lnTo>
                    <a:pt x="39272" y="64731"/>
                  </a:lnTo>
                  <a:lnTo>
                    <a:pt x="39272" y="64455"/>
                  </a:lnTo>
                  <a:lnTo>
                    <a:pt x="38995" y="64455"/>
                  </a:lnTo>
                  <a:lnTo>
                    <a:pt x="38995" y="64178"/>
                  </a:lnTo>
                  <a:lnTo>
                    <a:pt x="38719" y="64178"/>
                  </a:lnTo>
                  <a:lnTo>
                    <a:pt x="38443" y="63902"/>
                  </a:lnTo>
                  <a:lnTo>
                    <a:pt x="38167" y="63902"/>
                  </a:lnTo>
                  <a:lnTo>
                    <a:pt x="37890" y="63902"/>
                  </a:lnTo>
                  <a:lnTo>
                    <a:pt x="37890" y="63625"/>
                  </a:lnTo>
                  <a:lnTo>
                    <a:pt x="37614" y="63625"/>
                  </a:lnTo>
                  <a:lnTo>
                    <a:pt x="37338" y="63625"/>
                  </a:lnTo>
                  <a:lnTo>
                    <a:pt x="37061" y="63625"/>
                  </a:lnTo>
                  <a:lnTo>
                    <a:pt x="37061" y="63349"/>
                  </a:lnTo>
                  <a:lnTo>
                    <a:pt x="36785" y="63349"/>
                  </a:lnTo>
                  <a:lnTo>
                    <a:pt x="36509" y="63349"/>
                  </a:lnTo>
                  <a:lnTo>
                    <a:pt x="36233" y="63349"/>
                  </a:lnTo>
                  <a:lnTo>
                    <a:pt x="35956" y="63349"/>
                  </a:lnTo>
                  <a:lnTo>
                    <a:pt x="35680" y="63349"/>
                  </a:lnTo>
                  <a:lnTo>
                    <a:pt x="35680" y="63625"/>
                  </a:lnTo>
                  <a:lnTo>
                    <a:pt x="35404" y="63625"/>
                  </a:lnTo>
                  <a:lnTo>
                    <a:pt x="35404" y="63902"/>
                  </a:lnTo>
                  <a:lnTo>
                    <a:pt x="35404" y="64178"/>
                  </a:lnTo>
                  <a:lnTo>
                    <a:pt x="35128" y="64178"/>
                  </a:lnTo>
                  <a:lnTo>
                    <a:pt x="34851" y="64178"/>
                  </a:lnTo>
                  <a:lnTo>
                    <a:pt x="34851" y="63902"/>
                  </a:lnTo>
                  <a:lnTo>
                    <a:pt x="34575" y="63902"/>
                  </a:lnTo>
                  <a:lnTo>
                    <a:pt x="34575" y="64178"/>
                  </a:lnTo>
                  <a:lnTo>
                    <a:pt x="34299" y="64178"/>
                  </a:lnTo>
                  <a:lnTo>
                    <a:pt x="34299" y="64455"/>
                  </a:lnTo>
                  <a:lnTo>
                    <a:pt x="34299" y="64731"/>
                  </a:lnTo>
                  <a:lnTo>
                    <a:pt x="34023" y="64731"/>
                  </a:lnTo>
                  <a:lnTo>
                    <a:pt x="34023" y="65008"/>
                  </a:lnTo>
                  <a:lnTo>
                    <a:pt x="34023" y="64731"/>
                  </a:lnTo>
                  <a:lnTo>
                    <a:pt x="33746" y="64731"/>
                  </a:lnTo>
                  <a:lnTo>
                    <a:pt x="33470" y="64455"/>
                  </a:lnTo>
                  <a:lnTo>
                    <a:pt x="33470" y="64178"/>
                  </a:lnTo>
                  <a:lnTo>
                    <a:pt x="33470" y="63902"/>
                  </a:lnTo>
                  <a:lnTo>
                    <a:pt x="33194" y="63902"/>
                  </a:lnTo>
                  <a:lnTo>
                    <a:pt x="33194" y="63625"/>
                  </a:lnTo>
                  <a:lnTo>
                    <a:pt x="33470" y="63625"/>
                  </a:lnTo>
                  <a:lnTo>
                    <a:pt x="33470" y="63349"/>
                  </a:lnTo>
                  <a:lnTo>
                    <a:pt x="33470" y="63072"/>
                  </a:lnTo>
                  <a:lnTo>
                    <a:pt x="33470" y="62796"/>
                  </a:lnTo>
                  <a:lnTo>
                    <a:pt x="33470" y="62519"/>
                  </a:lnTo>
                  <a:lnTo>
                    <a:pt x="33470" y="62243"/>
                  </a:lnTo>
                  <a:lnTo>
                    <a:pt x="33194" y="61966"/>
                  </a:lnTo>
                  <a:lnTo>
                    <a:pt x="33194" y="61690"/>
                  </a:lnTo>
                  <a:lnTo>
                    <a:pt x="32917" y="61690"/>
                  </a:lnTo>
                  <a:lnTo>
                    <a:pt x="32917" y="61414"/>
                  </a:lnTo>
                  <a:lnTo>
                    <a:pt x="32641" y="61414"/>
                  </a:lnTo>
                  <a:lnTo>
                    <a:pt x="32641" y="61137"/>
                  </a:lnTo>
                  <a:lnTo>
                    <a:pt x="32365" y="61137"/>
                  </a:lnTo>
                  <a:lnTo>
                    <a:pt x="32365" y="60861"/>
                  </a:lnTo>
                  <a:lnTo>
                    <a:pt x="32089" y="60861"/>
                  </a:lnTo>
                  <a:lnTo>
                    <a:pt x="32089" y="60584"/>
                  </a:lnTo>
                  <a:lnTo>
                    <a:pt x="32089" y="60308"/>
                  </a:lnTo>
                  <a:lnTo>
                    <a:pt x="31812" y="60308"/>
                  </a:lnTo>
                  <a:lnTo>
                    <a:pt x="31812" y="60031"/>
                  </a:lnTo>
                  <a:lnTo>
                    <a:pt x="31812" y="59755"/>
                  </a:lnTo>
                  <a:lnTo>
                    <a:pt x="31812" y="59478"/>
                  </a:lnTo>
                  <a:lnTo>
                    <a:pt x="31536" y="59478"/>
                  </a:lnTo>
                  <a:lnTo>
                    <a:pt x="31536" y="59202"/>
                  </a:lnTo>
                  <a:lnTo>
                    <a:pt x="31260" y="59202"/>
                  </a:lnTo>
                  <a:lnTo>
                    <a:pt x="30984" y="59202"/>
                  </a:lnTo>
                  <a:lnTo>
                    <a:pt x="30707" y="59202"/>
                  </a:lnTo>
                  <a:lnTo>
                    <a:pt x="30707" y="58925"/>
                  </a:lnTo>
                  <a:lnTo>
                    <a:pt x="30707" y="58649"/>
                  </a:lnTo>
                  <a:lnTo>
                    <a:pt x="30431" y="58649"/>
                  </a:lnTo>
                  <a:lnTo>
                    <a:pt x="30431" y="58372"/>
                  </a:lnTo>
                  <a:lnTo>
                    <a:pt x="30155" y="58372"/>
                  </a:lnTo>
                  <a:lnTo>
                    <a:pt x="29879" y="58372"/>
                  </a:lnTo>
                  <a:lnTo>
                    <a:pt x="29602" y="58372"/>
                  </a:lnTo>
                  <a:lnTo>
                    <a:pt x="29326" y="58372"/>
                  </a:lnTo>
                  <a:lnTo>
                    <a:pt x="29326" y="58096"/>
                  </a:lnTo>
                  <a:lnTo>
                    <a:pt x="29326" y="57820"/>
                  </a:lnTo>
                  <a:lnTo>
                    <a:pt x="29326" y="57543"/>
                  </a:lnTo>
                  <a:lnTo>
                    <a:pt x="29326" y="57267"/>
                  </a:lnTo>
                  <a:lnTo>
                    <a:pt x="29326" y="56990"/>
                  </a:lnTo>
                  <a:lnTo>
                    <a:pt x="29326" y="56714"/>
                  </a:lnTo>
                  <a:lnTo>
                    <a:pt x="29326" y="56437"/>
                  </a:lnTo>
                  <a:lnTo>
                    <a:pt x="29602" y="56437"/>
                  </a:lnTo>
                  <a:lnTo>
                    <a:pt x="29879" y="56437"/>
                  </a:lnTo>
                  <a:lnTo>
                    <a:pt x="30155" y="56437"/>
                  </a:lnTo>
                  <a:lnTo>
                    <a:pt x="30431" y="56437"/>
                  </a:lnTo>
                  <a:lnTo>
                    <a:pt x="30707" y="56437"/>
                  </a:lnTo>
                  <a:lnTo>
                    <a:pt x="30707" y="56714"/>
                  </a:lnTo>
                  <a:lnTo>
                    <a:pt x="30707" y="56990"/>
                  </a:lnTo>
                  <a:lnTo>
                    <a:pt x="30984" y="56990"/>
                  </a:lnTo>
                  <a:lnTo>
                    <a:pt x="31260" y="56990"/>
                  </a:lnTo>
                  <a:lnTo>
                    <a:pt x="31536" y="56990"/>
                  </a:lnTo>
                  <a:lnTo>
                    <a:pt x="31536" y="57267"/>
                  </a:lnTo>
                  <a:lnTo>
                    <a:pt x="31812" y="57267"/>
                  </a:lnTo>
                  <a:lnTo>
                    <a:pt x="31812" y="56990"/>
                  </a:lnTo>
                  <a:lnTo>
                    <a:pt x="32089" y="56990"/>
                  </a:lnTo>
                  <a:lnTo>
                    <a:pt x="32365" y="56990"/>
                  </a:lnTo>
                  <a:lnTo>
                    <a:pt x="32641" y="56990"/>
                  </a:lnTo>
                  <a:lnTo>
                    <a:pt x="32917" y="56714"/>
                  </a:lnTo>
                  <a:lnTo>
                    <a:pt x="33194" y="56714"/>
                  </a:lnTo>
                  <a:lnTo>
                    <a:pt x="33470" y="56714"/>
                  </a:lnTo>
                  <a:lnTo>
                    <a:pt x="33746" y="56714"/>
                  </a:lnTo>
                  <a:lnTo>
                    <a:pt x="33746" y="56990"/>
                  </a:lnTo>
                  <a:lnTo>
                    <a:pt x="34023" y="56990"/>
                  </a:lnTo>
                  <a:lnTo>
                    <a:pt x="34299" y="56990"/>
                  </a:lnTo>
                  <a:lnTo>
                    <a:pt x="34299" y="56714"/>
                  </a:lnTo>
                  <a:lnTo>
                    <a:pt x="34299" y="56437"/>
                  </a:lnTo>
                  <a:lnTo>
                    <a:pt x="34299" y="56161"/>
                  </a:lnTo>
                  <a:lnTo>
                    <a:pt x="34299" y="55884"/>
                  </a:lnTo>
                  <a:lnTo>
                    <a:pt x="34299" y="55608"/>
                  </a:lnTo>
                  <a:lnTo>
                    <a:pt x="34299" y="55331"/>
                  </a:lnTo>
                  <a:lnTo>
                    <a:pt x="34299" y="55055"/>
                  </a:lnTo>
                  <a:lnTo>
                    <a:pt x="34299" y="54779"/>
                  </a:lnTo>
                  <a:lnTo>
                    <a:pt x="34299" y="54502"/>
                  </a:lnTo>
                  <a:lnTo>
                    <a:pt x="34299" y="54225"/>
                  </a:lnTo>
                  <a:lnTo>
                    <a:pt x="34023" y="54225"/>
                  </a:lnTo>
                  <a:lnTo>
                    <a:pt x="34023" y="53949"/>
                  </a:lnTo>
                  <a:lnTo>
                    <a:pt x="34023" y="53673"/>
                  </a:lnTo>
                  <a:lnTo>
                    <a:pt x="33746" y="53673"/>
                  </a:lnTo>
                  <a:lnTo>
                    <a:pt x="33746" y="53396"/>
                  </a:lnTo>
                  <a:lnTo>
                    <a:pt x="33746" y="53120"/>
                  </a:lnTo>
                  <a:lnTo>
                    <a:pt x="33746" y="52843"/>
                  </a:lnTo>
                  <a:lnTo>
                    <a:pt x="33746" y="52567"/>
                  </a:lnTo>
                  <a:lnTo>
                    <a:pt x="34023" y="52290"/>
                  </a:lnTo>
                  <a:lnTo>
                    <a:pt x="34023" y="52014"/>
                  </a:lnTo>
                  <a:lnTo>
                    <a:pt x="34299" y="52014"/>
                  </a:lnTo>
                  <a:lnTo>
                    <a:pt x="34299" y="51737"/>
                  </a:lnTo>
                  <a:lnTo>
                    <a:pt x="34575" y="51737"/>
                  </a:lnTo>
                  <a:lnTo>
                    <a:pt x="34575" y="51461"/>
                  </a:lnTo>
                  <a:lnTo>
                    <a:pt x="34851" y="51184"/>
                  </a:lnTo>
                  <a:lnTo>
                    <a:pt x="34851" y="50908"/>
                  </a:lnTo>
                  <a:lnTo>
                    <a:pt x="34851" y="50632"/>
                  </a:lnTo>
                  <a:lnTo>
                    <a:pt x="34851" y="50355"/>
                  </a:lnTo>
                  <a:lnTo>
                    <a:pt x="35128" y="50355"/>
                  </a:lnTo>
                  <a:lnTo>
                    <a:pt x="35128" y="50078"/>
                  </a:lnTo>
                  <a:lnTo>
                    <a:pt x="35404" y="50078"/>
                  </a:lnTo>
                  <a:lnTo>
                    <a:pt x="35404" y="49802"/>
                  </a:lnTo>
                  <a:lnTo>
                    <a:pt x="35128" y="49802"/>
                  </a:lnTo>
                  <a:lnTo>
                    <a:pt x="35128" y="49526"/>
                  </a:lnTo>
                  <a:lnTo>
                    <a:pt x="35128" y="49249"/>
                  </a:lnTo>
                  <a:lnTo>
                    <a:pt x="34851" y="49249"/>
                  </a:lnTo>
                  <a:lnTo>
                    <a:pt x="34851" y="48973"/>
                  </a:lnTo>
                  <a:lnTo>
                    <a:pt x="34575" y="48973"/>
                  </a:lnTo>
                  <a:lnTo>
                    <a:pt x="34575" y="48696"/>
                  </a:lnTo>
                  <a:lnTo>
                    <a:pt x="34299" y="48696"/>
                  </a:lnTo>
                  <a:lnTo>
                    <a:pt x="34299" y="48420"/>
                  </a:lnTo>
                  <a:lnTo>
                    <a:pt x="34023" y="48420"/>
                  </a:lnTo>
                  <a:lnTo>
                    <a:pt x="34023" y="48143"/>
                  </a:lnTo>
                  <a:lnTo>
                    <a:pt x="33746" y="48143"/>
                  </a:lnTo>
                  <a:lnTo>
                    <a:pt x="33746" y="47867"/>
                  </a:lnTo>
                  <a:lnTo>
                    <a:pt x="33470" y="47867"/>
                  </a:lnTo>
                  <a:lnTo>
                    <a:pt x="33470" y="47591"/>
                  </a:lnTo>
                  <a:lnTo>
                    <a:pt x="33194" y="47314"/>
                  </a:lnTo>
                  <a:lnTo>
                    <a:pt x="33194" y="47037"/>
                  </a:lnTo>
                  <a:lnTo>
                    <a:pt x="32917" y="47037"/>
                  </a:lnTo>
                  <a:lnTo>
                    <a:pt x="32917" y="46761"/>
                  </a:lnTo>
                  <a:lnTo>
                    <a:pt x="32641" y="46761"/>
                  </a:lnTo>
                  <a:lnTo>
                    <a:pt x="32641" y="46485"/>
                  </a:lnTo>
                  <a:lnTo>
                    <a:pt x="32365" y="46485"/>
                  </a:lnTo>
                  <a:lnTo>
                    <a:pt x="32365" y="46208"/>
                  </a:lnTo>
                  <a:lnTo>
                    <a:pt x="32089" y="46208"/>
                  </a:lnTo>
                  <a:lnTo>
                    <a:pt x="31812" y="46208"/>
                  </a:lnTo>
                  <a:lnTo>
                    <a:pt x="31812" y="45931"/>
                  </a:lnTo>
                  <a:lnTo>
                    <a:pt x="31536" y="45931"/>
                  </a:lnTo>
                  <a:lnTo>
                    <a:pt x="31260" y="45931"/>
                  </a:lnTo>
                  <a:lnTo>
                    <a:pt x="31260" y="45655"/>
                  </a:lnTo>
                  <a:lnTo>
                    <a:pt x="30984" y="45655"/>
                  </a:lnTo>
                  <a:lnTo>
                    <a:pt x="30707" y="45379"/>
                  </a:lnTo>
                  <a:lnTo>
                    <a:pt x="30431" y="45379"/>
                  </a:lnTo>
                  <a:lnTo>
                    <a:pt x="30431" y="45102"/>
                  </a:lnTo>
                  <a:lnTo>
                    <a:pt x="30155" y="45102"/>
                  </a:lnTo>
                  <a:lnTo>
                    <a:pt x="30155" y="44826"/>
                  </a:lnTo>
                  <a:lnTo>
                    <a:pt x="29879" y="44826"/>
                  </a:lnTo>
                  <a:lnTo>
                    <a:pt x="29602" y="44826"/>
                  </a:lnTo>
                  <a:lnTo>
                    <a:pt x="29602" y="44549"/>
                  </a:lnTo>
                  <a:lnTo>
                    <a:pt x="29326" y="44549"/>
                  </a:lnTo>
                  <a:lnTo>
                    <a:pt x="29050" y="44549"/>
                  </a:lnTo>
                  <a:lnTo>
                    <a:pt x="28773" y="44549"/>
                  </a:lnTo>
                  <a:lnTo>
                    <a:pt x="28497" y="44549"/>
                  </a:lnTo>
                  <a:lnTo>
                    <a:pt x="28497" y="44273"/>
                  </a:lnTo>
                  <a:lnTo>
                    <a:pt x="28221" y="44273"/>
                  </a:lnTo>
                  <a:lnTo>
                    <a:pt x="27945" y="44273"/>
                  </a:lnTo>
                  <a:lnTo>
                    <a:pt x="27668" y="44273"/>
                  </a:lnTo>
                  <a:lnTo>
                    <a:pt x="27392" y="44273"/>
                  </a:lnTo>
                  <a:lnTo>
                    <a:pt x="27392" y="43996"/>
                  </a:lnTo>
                  <a:lnTo>
                    <a:pt x="27116" y="43996"/>
                  </a:lnTo>
                  <a:lnTo>
                    <a:pt x="26840" y="43996"/>
                  </a:lnTo>
                  <a:lnTo>
                    <a:pt x="26564" y="43996"/>
                  </a:lnTo>
                  <a:lnTo>
                    <a:pt x="26287" y="43996"/>
                  </a:lnTo>
                  <a:lnTo>
                    <a:pt x="26287" y="43720"/>
                  </a:lnTo>
                  <a:lnTo>
                    <a:pt x="26011" y="43720"/>
                  </a:lnTo>
                  <a:lnTo>
                    <a:pt x="25735" y="43720"/>
                  </a:lnTo>
                  <a:lnTo>
                    <a:pt x="25458" y="43720"/>
                  </a:lnTo>
                  <a:lnTo>
                    <a:pt x="25458" y="43996"/>
                  </a:lnTo>
                  <a:lnTo>
                    <a:pt x="25182" y="43996"/>
                  </a:lnTo>
                  <a:lnTo>
                    <a:pt x="24906" y="43996"/>
                  </a:lnTo>
                  <a:lnTo>
                    <a:pt x="24629" y="43996"/>
                  </a:lnTo>
                  <a:lnTo>
                    <a:pt x="24353" y="43996"/>
                  </a:lnTo>
                  <a:lnTo>
                    <a:pt x="24077" y="43996"/>
                  </a:lnTo>
                  <a:lnTo>
                    <a:pt x="23801" y="43996"/>
                  </a:lnTo>
                  <a:lnTo>
                    <a:pt x="23524" y="43996"/>
                  </a:lnTo>
                  <a:lnTo>
                    <a:pt x="23248" y="43996"/>
                  </a:lnTo>
                  <a:lnTo>
                    <a:pt x="23248" y="44273"/>
                  </a:lnTo>
                  <a:lnTo>
                    <a:pt x="22972" y="44273"/>
                  </a:lnTo>
                  <a:lnTo>
                    <a:pt x="22696" y="44273"/>
                  </a:lnTo>
                  <a:lnTo>
                    <a:pt x="22420" y="44273"/>
                  </a:lnTo>
                  <a:lnTo>
                    <a:pt x="22143" y="44273"/>
                  </a:lnTo>
                  <a:lnTo>
                    <a:pt x="22143" y="44549"/>
                  </a:lnTo>
                  <a:lnTo>
                    <a:pt x="21867" y="44549"/>
                  </a:lnTo>
                  <a:lnTo>
                    <a:pt x="21591" y="44549"/>
                  </a:lnTo>
                  <a:lnTo>
                    <a:pt x="21591" y="44826"/>
                  </a:lnTo>
                  <a:lnTo>
                    <a:pt x="21314" y="44826"/>
                  </a:lnTo>
                  <a:lnTo>
                    <a:pt x="21038" y="45102"/>
                  </a:lnTo>
                  <a:lnTo>
                    <a:pt x="20762" y="45379"/>
                  </a:lnTo>
                  <a:lnTo>
                    <a:pt x="20762" y="45655"/>
                  </a:lnTo>
                  <a:lnTo>
                    <a:pt x="20485" y="45655"/>
                  </a:lnTo>
                  <a:lnTo>
                    <a:pt x="20485" y="45931"/>
                  </a:lnTo>
                  <a:lnTo>
                    <a:pt x="20209" y="45931"/>
                  </a:lnTo>
                  <a:lnTo>
                    <a:pt x="20209" y="46208"/>
                  </a:lnTo>
                  <a:lnTo>
                    <a:pt x="19933" y="46485"/>
                  </a:lnTo>
                  <a:lnTo>
                    <a:pt x="19933" y="46761"/>
                  </a:lnTo>
                  <a:lnTo>
                    <a:pt x="19933" y="47037"/>
                  </a:lnTo>
                  <a:lnTo>
                    <a:pt x="19657" y="47037"/>
                  </a:lnTo>
                  <a:lnTo>
                    <a:pt x="19657" y="47314"/>
                  </a:lnTo>
                  <a:lnTo>
                    <a:pt x="19380" y="47314"/>
                  </a:lnTo>
                  <a:lnTo>
                    <a:pt x="19104" y="47314"/>
                  </a:lnTo>
                  <a:lnTo>
                    <a:pt x="18828" y="47314"/>
                  </a:lnTo>
                  <a:lnTo>
                    <a:pt x="18552" y="47314"/>
                  </a:lnTo>
                  <a:lnTo>
                    <a:pt x="18276" y="47314"/>
                  </a:lnTo>
                  <a:lnTo>
                    <a:pt x="17999" y="47314"/>
                  </a:lnTo>
                  <a:lnTo>
                    <a:pt x="17723" y="47591"/>
                  </a:lnTo>
                  <a:lnTo>
                    <a:pt x="17447" y="47591"/>
                  </a:lnTo>
                  <a:lnTo>
                    <a:pt x="17170" y="47591"/>
                  </a:lnTo>
                  <a:lnTo>
                    <a:pt x="17170" y="47314"/>
                  </a:lnTo>
                  <a:lnTo>
                    <a:pt x="16894" y="47314"/>
                  </a:lnTo>
                  <a:lnTo>
                    <a:pt x="16618" y="47314"/>
                  </a:lnTo>
                  <a:lnTo>
                    <a:pt x="16341" y="47314"/>
                  </a:lnTo>
                  <a:lnTo>
                    <a:pt x="16065" y="47314"/>
                  </a:lnTo>
                  <a:lnTo>
                    <a:pt x="15789" y="47314"/>
                  </a:lnTo>
                  <a:lnTo>
                    <a:pt x="15789" y="47591"/>
                  </a:lnTo>
                  <a:lnTo>
                    <a:pt x="15513" y="47591"/>
                  </a:lnTo>
                  <a:lnTo>
                    <a:pt x="15236" y="47591"/>
                  </a:lnTo>
                  <a:lnTo>
                    <a:pt x="14960" y="47591"/>
                  </a:lnTo>
                  <a:lnTo>
                    <a:pt x="14684" y="47591"/>
                  </a:lnTo>
                  <a:lnTo>
                    <a:pt x="14408" y="47591"/>
                  </a:lnTo>
                  <a:lnTo>
                    <a:pt x="14408" y="47867"/>
                  </a:lnTo>
                  <a:lnTo>
                    <a:pt x="14132" y="47867"/>
                  </a:lnTo>
                  <a:lnTo>
                    <a:pt x="13855" y="47867"/>
                  </a:lnTo>
                  <a:lnTo>
                    <a:pt x="13579" y="47867"/>
                  </a:lnTo>
                  <a:lnTo>
                    <a:pt x="13303" y="47867"/>
                  </a:lnTo>
                  <a:lnTo>
                    <a:pt x="13026" y="47867"/>
                  </a:lnTo>
                  <a:lnTo>
                    <a:pt x="12750" y="48143"/>
                  </a:lnTo>
                  <a:lnTo>
                    <a:pt x="12474" y="48143"/>
                  </a:lnTo>
                  <a:lnTo>
                    <a:pt x="12198" y="48143"/>
                  </a:lnTo>
                  <a:lnTo>
                    <a:pt x="11921" y="48143"/>
                  </a:lnTo>
                  <a:lnTo>
                    <a:pt x="11645" y="48143"/>
                  </a:lnTo>
                  <a:lnTo>
                    <a:pt x="11369" y="48420"/>
                  </a:lnTo>
                  <a:lnTo>
                    <a:pt x="11092" y="48143"/>
                  </a:lnTo>
                  <a:lnTo>
                    <a:pt x="11092" y="47867"/>
                  </a:lnTo>
                  <a:lnTo>
                    <a:pt x="10816" y="47867"/>
                  </a:lnTo>
                  <a:lnTo>
                    <a:pt x="10540" y="47867"/>
                  </a:lnTo>
                  <a:lnTo>
                    <a:pt x="10264" y="47867"/>
                  </a:lnTo>
                  <a:lnTo>
                    <a:pt x="9988" y="47867"/>
                  </a:lnTo>
                  <a:lnTo>
                    <a:pt x="9711" y="47867"/>
                  </a:lnTo>
                  <a:lnTo>
                    <a:pt x="9711" y="48143"/>
                  </a:lnTo>
                  <a:lnTo>
                    <a:pt x="9435" y="48143"/>
                  </a:lnTo>
                  <a:lnTo>
                    <a:pt x="9159" y="48143"/>
                  </a:lnTo>
                  <a:lnTo>
                    <a:pt x="9159" y="48420"/>
                  </a:lnTo>
                  <a:lnTo>
                    <a:pt x="8882" y="48420"/>
                  </a:lnTo>
                  <a:lnTo>
                    <a:pt x="8882" y="48696"/>
                  </a:lnTo>
                  <a:lnTo>
                    <a:pt x="8606" y="48696"/>
                  </a:lnTo>
                  <a:lnTo>
                    <a:pt x="8606" y="48973"/>
                  </a:lnTo>
                  <a:lnTo>
                    <a:pt x="8330" y="48973"/>
                  </a:lnTo>
                  <a:lnTo>
                    <a:pt x="8054" y="48973"/>
                  </a:lnTo>
                  <a:lnTo>
                    <a:pt x="8054" y="49249"/>
                  </a:lnTo>
                  <a:lnTo>
                    <a:pt x="7777" y="49249"/>
                  </a:lnTo>
                  <a:lnTo>
                    <a:pt x="7501" y="49249"/>
                  </a:lnTo>
                  <a:lnTo>
                    <a:pt x="7225" y="49249"/>
                  </a:lnTo>
                  <a:lnTo>
                    <a:pt x="6948" y="49249"/>
                  </a:lnTo>
                  <a:lnTo>
                    <a:pt x="6948" y="48973"/>
                  </a:lnTo>
                  <a:lnTo>
                    <a:pt x="6672" y="48973"/>
                  </a:lnTo>
                  <a:lnTo>
                    <a:pt x="6396" y="48973"/>
                  </a:lnTo>
                  <a:lnTo>
                    <a:pt x="6396" y="48696"/>
                  </a:lnTo>
                  <a:lnTo>
                    <a:pt x="6120" y="48696"/>
                  </a:lnTo>
                  <a:lnTo>
                    <a:pt x="6120" y="48420"/>
                  </a:lnTo>
                  <a:lnTo>
                    <a:pt x="6120" y="48143"/>
                  </a:lnTo>
                  <a:lnTo>
                    <a:pt x="5844" y="48143"/>
                  </a:lnTo>
                  <a:lnTo>
                    <a:pt x="5844" y="47867"/>
                  </a:lnTo>
                  <a:lnTo>
                    <a:pt x="5844" y="47591"/>
                  </a:lnTo>
                  <a:lnTo>
                    <a:pt x="5567" y="47591"/>
                  </a:lnTo>
                  <a:lnTo>
                    <a:pt x="5567" y="47314"/>
                  </a:lnTo>
                  <a:lnTo>
                    <a:pt x="5567" y="47037"/>
                  </a:lnTo>
                  <a:lnTo>
                    <a:pt x="5567" y="46761"/>
                  </a:lnTo>
                  <a:lnTo>
                    <a:pt x="5844" y="46761"/>
                  </a:lnTo>
                  <a:lnTo>
                    <a:pt x="5844" y="46485"/>
                  </a:lnTo>
                  <a:lnTo>
                    <a:pt x="5844" y="46208"/>
                  </a:lnTo>
                  <a:lnTo>
                    <a:pt x="6120" y="46208"/>
                  </a:lnTo>
                  <a:lnTo>
                    <a:pt x="6396" y="46208"/>
                  </a:lnTo>
                  <a:lnTo>
                    <a:pt x="6672" y="46208"/>
                  </a:lnTo>
                  <a:lnTo>
                    <a:pt x="6948" y="46208"/>
                  </a:lnTo>
                  <a:lnTo>
                    <a:pt x="7225" y="46208"/>
                  </a:lnTo>
                  <a:lnTo>
                    <a:pt x="7501" y="46208"/>
                  </a:lnTo>
                  <a:lnTo>
                    <a:pt x="7501" y="45931"/>
                  </a:lnTo>
                  <a:lnTo>
                    <a:pt x="7777" y="45931"/>
                  </a:lnTo>
                  <a:lnTo>
                    <a:pt x="7777" y="45655"/>
                  </a:lnTo>
                  <a:lnTo>
                    <a:pt x="8054" y="45655"/>
                  </a:lnTo>
                  <a:lnTo>
                    <a:pt x="8330" y="45379"/>
                  </a:lnTo>
                  <a:lnTo>
                    <a:pt x="8606" y="45379"/>
                  </a:lnTo>
                  <a:lnTo>
                    <a:pt x="8606" y="45102"/>
                  </a:lnTo>
                  <a:lnTo>
                    <a:pt x="8882" y="45102"/>
                  </a:lnTo>
                  <a:lnTo>
                    <a:pt x="9159" y="45102"/>
                  </a:lnTo>
                  <a:lnTo>
                    <a:pt x="9435" y="45102"/>
                  </a:lnTo>
                  <a:lnTo>
                    <a:pt x="9711" y="44826"/>
                  </a:lnTo>
                  <a:lnTo>
                    <a:pt x="9711" y="44549"/>
                  </a:lnTo>
                  <a:lnTo>
                    <a:pt x="9988" y="44273"/>
                  </a:lnTo>
                  <a:lnTo>
                    <a:pt x="10264" y="43996"/>
                  </a:lnTo>
                  <a:lnTo>
                    <a:pt x="10264" y="43720"/>
                  </a:lnTo>
                  <a:lnTo>
                    <a:pt x="10540" y="43444"/>
                  </a:lnTo>
                  <a:lnTo>
                    <a:pt x="10540" y="43167"/>
                  </a:lnTo>
                  <a:lnTo>
                    <a:pt x="10540" y="42890"/>
                  </a:lnTo>
                  <a:lnTo>
                    <a:pt x="10540" y="42614"/>
                  </a:lnTo>
                  <a:lnTo>
                    <a:pt x="10540" y="42338"/>
                  </a:lnTo>
                  <a:lnTo>
                    <a:pt x="10540" y="42061"/>
                  </a:lnTo>
                  <a:lnTo>
                    <a:pt x="10264" y="42061"/>
                  </a:lnTo>
                  <a:lnTo>
                    <a:pt x="10264" y="41785"/>
                  </a:lnTo>
                  <a:lnTo>
                    <a:pt x="10264" y="41508"/>
                  </a:lnTo>
                  <a:lnTo>
                    <a:pt x="10264" y="41232"/>
                  </a:lnTo>
                  <a:lnTo>
                    <a:pt x="9988" y="41232"/>
                  </a:lnTo>
                  <a:lnTo>
                    <a:pt x="9988" y="40955"/>
                  </a:lnTo>
                  <a:lnTo>
                    <a:pt x="9988" y="40679"/>
                  </a:lnTo>
                  <a:lnTo>
                    <a:pt x="9711" y="40679"/>
                  </a:lnTo>
                  <a:lnTo>
                    <a:pt x="9711" y="40402"/>
                  </a:lnTo>
                  <a:lnTo>
                    <a:pt x="9711" y="40126"/>
                  </a:lnTo>
                  <a:lnTo>
                    <a:pt x="9435" y="40126"/>
                  </a:lnTo>
                  <a:lnTo>
                    <a:pt x="9435" y="39849"/>
                  </a:lnTo>
                  <a:lnTo>
                    <a:pt x="9159" y="39849"/>
                  </a:lnTo>
                  <a:lnTo>
                    <a:pt x="9159" y="39573"/>
                  </a:lnTo>
                  <a:lnTo>
                    <a:pt x="8882" y="39573"/>
                  </a:lnTo>
                  <a:lnTo>
                    <a:pt x="8882" y="39297"/>
                  </a:lnTo>
                  <a:lnTo>
                    <a:pt x="8606" y="39297"/>
                  </a:lnTo>
                  <a:lnTo>
                    <a:pt x="8606" y="39020"/>
                  </a:lnTo>
                  <a:lnTo>
                    <a:pt x="8330" y="39020"/>
                  </a:lnTo>
                  <a:lnTo>
                    <a:pt x="8054" y="39020"/>
                  </a:lnTo>
                  <a:lnTo>
                    <a:pt x="7777" y="39020"/>
                  </a:lnTo>
                  <a:lnTo>
                    <a:pt x="7777" y="39297"/>
                  </a:lnTo>
                  <a:lnTo>
                    <a:pt x="7501" y="39297"/>
                  </a:lnTo>
                  <a:lnTo>
                    <a:pt x="7225" y="39297"/>
                  </a:lnTo>
                  <a:lnTo>
                    <a:pt x="7225" y="39573"/>
                  </a:lnTo>
                  <a:lnTo>
                    <a:pt x="6948" y="39573"/>
                  </a:lnTo>
                  <a:lnTo>
                    <a:pt x="6672" y="39573"/>
                  </a:lnTo>
                  <a:lnTo>
                    <a:pt x="6672" y="39297"/>
                  </a:lnTo>
                  <a:lnTo>
                    <a:pt x="6396" y="39297"/>
                  </a:lnTo>
                  <a:lnTo>
                    <a:pt x="6120" y="39297"/>
                  </a:lnTo>
                  <a:lnTo>
                    <a:pt x="6120" y="39020"/>
                  </a:lnTo>
                  <a:lnTo>
                    <a:pt x="5844" y="39020"/>
                  </a:lnTo>
                  <a:lnTo>
                    <a:pt x="5567" y="39020"/>
                  </a:lnTo>
                  <a:lnTo>
                    <a:pt x="5291" y="39020"/>
                  </a:lnTo>
                  <a:lnTo>
                    <a:pt x="5291" y="39297"/>
                  </a:lnTo>
                  <a:lnTo>
                    <a:pt x="5015" y="39297"/>
                  </a:lnTo>
                  <a:lnTo>
                    <a:pt x="5015" y="39573"/>
                  </a:lnTo>
                  <a:lnTo>
                    <a:pt x="4739" y="39573"/>
                  </a:lnTo>
                  <a:lnTo>
                    <a:pt x="4739" y="39849"/>
                  </a:lnTo>
                  <a:lnTo>
                    <a:pt x="4462" y="39849"/>
                  </a:lnTo>
                  <a:lnTo>
                    <a:pt x="4462" y="40126"/>
                  </a:lnTo>
                  <a:lnTo>
                    <a:pt x="4186" y="40126"/>
                  </a:lnTo>
                  <a:lnTo>
                    <a:pt x="4186" y="40402"/>
                  </a:lnTo>
                  <a:lnTo>
                    <a:pt x="4186" y="40679"/>
                  </a:lnTo>
                  <a:lnTo>
                    <a:pt x="3910" y="40679"/>
                  </a:lnTo>
                  <a:lnTo>
                    <a:pt x="3910" y="40955"/>
                  </a:lnTo>
                  <a:lnTo>
                    <a:pt x="3910" y="41232"/>
                  </a:lnTo>
                  <a:lnTo>
                    <a:pt x="3633" y="40955"/>
                  </a:lnTo>
                  <a:lnTo>
                    <a:pt x="3357" y="40955"/>
                  </a:lnTo>
                  <a:lnTo>
                    <a:pt x="3357" y="40679"/>
                  </a:lnTo>
                  <a:lnTo>
                    <a:pt x="3357" y="40402"/>
                  </a:lnTo>
                  <a:lnTo>
                    <a:pt x="3357" y="40126"/>
                  </a:lnTo>
                  <a:lnTo>
                    <a:pt x="3357" y="39849"/>
                  </a:lnTo>
                  <a:lnTo>
                    <a:pt x="3357" y="39573"/>
                  </a:lnTo>
                  <a:lnTo>
                    <a:pt x="3081" y="39573"/>
                  </a:lnTo>
                  <a:lnTo>
                    <a:pt x="2804" y="39573"/>
                  </a:lnTo>
                  <a:lnTo>
                    <a:pt x="2804" y="39297"/>
                  </a:lnTo>
                  <a:lnTo>
                    <a:pt x="2528" y="39020"/>
                  </a:lnTo>
                  <a:lnTo>
                    <a:pt x="2528" y="38744"/>
                  </a:lnTo>
                  <a:lnTo>
                    <a:pt x="2804" y="38744"/>
                  </a:lnTo>
                  <a:lnTo>
                    <a:pt x="2804" y="38467"/>
                  </a:lnTo>
                  <a:lnTo>
                    <a:pt x="2804" y="38191"/>
                  </a:lnTo>
                  <a:lnTo>
                    <a:pt x="2804" y="37914"/>
                  </a:lnTo>
                  <a:lnTo>
                    <a:pt x="3081" y="37914"/>
                  </a:lnTo>
                  <a:lnTo>
                    <a:pt x="3081" y="37638"/>
                  </a:lnTo>
                  <a:lnTo>
                    <a:pt x="3357" y="37638"/>
                  </a:lnTo>
                  <a:lnTo>
                    <a:pt x="3357" y="37361"/>
                  </a:lnTo>
                  <a:lnTo>
                    <a:pt x="3081" y="37085"/>
                  </a:lnTo>
                  <a:lnTo>
                    <a:pt x="3081" y="36808"/>
                  </a:lnTo>
                  <a:lnTo>
                    <a:pt x="2804" y="36808"/>
                  </a:lnTo>
                  <a:lnTo>
                    <a:pt x="2804" y="36532"/>
                  </a:lnTo>
                  <a:lnTo>
                    <a:pt x="2528" y="36532"/>
                  </a:lnTo>
                  <a:lnTo>
                    <a:pt x="2528" y="36255"/>
                  </a:lnTo>
                  <a:lnTo>
                    <a:pt x="2528" y="35979"/>
                  </a:lnTo>
                  <a:lnTo>
                    <a:pt x="2804" y="35979"/>
                  </a:lnTo>
                  <a:lnTo>
                    <a:pt x="3081" y="35979"/>
                  </a:lnTo>
                  <a:lnTo>
                    <a:pt x="3357" y="35979"/>
                  </a:lnTo>
                  <a:lnTo>
                    <a:pt x="3633" y="35979"/>
                  </a:lnTo>
                  <a:lnTo>
                    <a:pt x="3633" y="35702"/>
                  </a:lnTo>
                  <a:lnTo>
                    <a:pt x="3910" y="35702"/>
                  </a:lnTo>
                  <a:lnTo>
                    <a:pt x="3910" y="35426"/>
                  </a:lnTo>
                  <a:lnTo>
                    <a:pt x="4186" y="35150"/>
                  </a:lnTo>
                  <a:lnTo>
                    <a:pt x="4462" y="34873"/>
                  </a:lnTo>
                  <a:lnTo>
                    <a:pt x="4739" y="34873"/>
                  </a:lnTo>
                  <a:lnTo>
                    <a:pt x="4739" y="34597"/>
                  </a:lnTo>
                  <a:lnTo>
                    <a:pt x="5015" y="34597"/>
                  </a:lnTo>
                  <a:lnTo>
                    <a:pt x="5015" y="34320"/>
                  </a:lnTo>
                  <a:lnTo>
                    <a:pt x="5291" y="34320"/>
                  </a:lnTo>
                  <a:lnTo>
                    <a:pt x="5567" y="34320"/>
                  </a:lnTo>
                  <a:lnTo>
                    <a:pt x="5844" y="34320"/>
                  </a:lnTo>
                  <a:lnTo>
                    <a:pt x="6120" y="34320"/>
                  </a:lnTo>
                  <a:lnTo>
                    <a:pt x="6396" y="34044"/>
                  </a:lnTo>
                  <a:lnTo>
                    <a:pt x="6396" y="33767"/>
                  </a:lnTo>
                  <a:lnTo>
                    <a:pt x="6672" y="33767"/>
                  </a:lnTo>
                  <a:lnTo>
                    <a:pt x="6672" y="33491"/>
                  </a:lnTo>
                  <a:lnTo>
                    <a:pt x="6948" y="33491"/>
                  </a:lnTo>
                  <a:lnTo>
                    <a:pt x="6948" y="33214"/>
                  </a:lnTo>
                  <a:lnTo>
                    <a:pt x="7225" y="33214"/>
                  </a:lnTo>
                  <a:lnTo>
                    <a:pt x="7225" y="32938"/>
                  </a:lnTo>
                  <a:lnTo>
                    <a:pt x="7501" y="32938"/>
                  </a:lnTo>
                  <a:lnTo>
                    <a:pt x="7777" y="32938"/>
                  </a:lnTo>
                  <a:lnTo>
                    <a:pt x="7777" y="32661"/>
                  </a:lnTo>
                  <a:lnTo>
                    <a:pt x="7777" y="32385"/>
                  </a:lnTo>
                  <a:lnTo>
                    <a:pt x="8054" y="32385"/>
                  </a:lnTo>
                  <a:lnTo>
                    <a:pt x="8054" y="32108"/>
                  </a:lnTo>
                  <a:lnTo>
                    <a:pt x="8330" y="32108"/>
                  </a:lnTo>
                  <a:lnTo>
                    <a:pt x="8606" y="31832"/>
                  </a:lnTo>
                  <a:lnTo>
                    <a:pt x="8330" y="31832"/>
                  </a:lnTo>
                  <a:lnTo>
                    <a:pt x="8054" y="31832"/>
                  </a:lnTo>
                  <a:lnTo>
                    <a:pt x="8054" y="32108"/>
                  </a:lnTo>
                  <a:lnTo>
                    <a:pt x="7777" y="32108"/>
                  </a:lnTo>
                  <a:lnTo>
                    <a:pt x="7501" y="32108"/>
                  </a:lnTo>
                  <a:lnTo>
                    <a:pt x="7225" y="32108"/>
                  </a:lnTo>
                  <a:lnTo>
                    <a:pt x="7225" y="31832"/>
                  </a:lnTo>
                  <a:lnTo>
                    <a:pt x="6948" y="31832"/>
                  </a:lnTo>
                  <a:lnTo>
                    <a:pt x="6948" y="31556"/>
                  </a:lnTo>
                  <a:lnTo>
                    <a:pt x="6672" y="31556"/>
                  </a:lnTo>
                  <a:lnTo>
                    <a:pt x="6672" y="31279"/>
                  </a:lnTo>
                  <a:lnTo>
                    <a:pt x="6396" y="31003"/>
                  </a:lnTo>
                  <a:lnTo>
                    <a:pt x="6120" y="30726"/>
                  </a:lnTo>
                  <a:lnTo>
                    <a:pt x="5844" y="30726"/>
                  </a:lnTo>
                  <a:lnTo>
                    <a:pt x="5567" y="30726"/>
                  </a:lnTo>
                  <a:lnTo>
                    <a:pt x="5567" y="31003"/>
                  </a:lnTo>
                  <a:lnTo>
                    <a:pt x="5291" y="31003"/>
                  </a:lnTo>
                  <a:lnTo>
                    <a:pt x="5015" y="31003"/>
                  </a:lnTo>
                  <a:lnTo>
                    <a:pt x="4739" y="31003"/>
                  </a:lnTo>
                  <a:lnTo>
                    <a:pt x="4739" y="31279"/>
                  </a:lnTo>
                  <a:lnTo>
                    <a:pt x="4462" y="31279"/>
                  </a:lnTo>
                  <a:lnTo>
                    <a:pt x="4462" y="31556"/>
                  </a:lnTo>
                  <a:lnTo>
                    <a:pt x="4186" y="31556"/>
                  </a:lnTo>
                  <a:lnTo>
                    <a:pt x="4186" y="31832"/>
                  </a:lnTo>
                  <a:lnTo>
                    <a:pt x="4186" y="32108"/>
                  </a:lnTo>
                  <a:lnTo>
                    <a:pt x="3910" y="32108"/>
                  </a:lnTo>
                  <a:lnTo>
                    <a:pt x="3633" y="32108"/>
                  </a:lnTo>
                  <a:lnTo>
                    <a:pt x="3357" y="32108"/>
                  </a:lnTo>
                  <a:lnTo>
                    <a:pt x="3357" y="31832"/>
                  </a:lnTo>
                  <a:lnTo>
                    <a:pt x="3081" y="31832"/>
                  </a:lnTo>
                  <a:lnTo>
                    <a:pt x="3081" y="31556"/>
                  </a:lnTo>
                  <a:lnTo>
                    <a:pt x="2804" y="31556"/>
                  </a:lnTo>
                  <a:lnTo>
                    <a:pt x="2528" y="31556"/>
                  </a:lnTo>
                  <a:lnTo>
                    <a:pt x="2528" y="31279"/>
                  </a:lnTo>
                  <a:lnTo>
                    <a:pt x="2252" y="31279"/>
                  </a:lnTo>
                  <a:lnTo>
                    <a:pt x="2252" y="31003"/>
                  </a:lnTo>
                  <a:lnTo>
                    <a:pt x="1976" y="31003"/>
                  </a:lnTo>
                  <a:lnTo>
                    <a:pt x="1700" y="31003"/>
                  </a:lnTo>
                  <a:lnTo>
                    <a:pt x="1700" y="30726"/>
                  </a:lnTo>
                  <a:lnTo>
                    <a:pt x="1700" y="30450"/>
                  </a:lnTo>
                  <a:lnTo>
                    <a:pt x="1700" y="30173"/>
                  </a:lnTo>
                  <a:lnTo>
                    <a:pt x="1700" y="29897"/>
                  </a:lnTo>
                  <a:lnTo>
                    <a:pt x="1423" y="29620"/>
                  </a:lnTo>
                  <a:lnTo>
                    <a:pt x="1423" y="29344"/>
                  </a:lnTo>
                  <a:lnTo>
                    <a:pt x="1423" y="29067"/>
                  </a:lnTo>
                  <a:lnTo>
                    <a:pt x="1423" y="28791"/>
                  </a:lnTo>
                  <a:lnTo>
                    <a:pt x="1700" y="28514"/>
                  </a:lnTo>
                  <a:lnTo>
                    <a:pt x="1700" y="28238"/>
                  </a:lnTo>
                  <a:lnTo>
                    <a:pt x="1976" y="28238"/>
                  </a:lnTo>
                  <a:lnTo>
                    <a:pt x="1976" y="27961"/>
                  </a:lnTo>
                  <a:lnTo>
                    <a:pt x="1976" y="27685"/>
                  </a:lnTo>
                  <a:lnTo>
                    <a:pt x="1976" y="27409"/>
                  </a:lnTo>
                  <a:lnTo>
                    <a:pt x="1976" y="27132"/>
                  </a:lnTo>
                  <a:lnTo>
                    <a:pt x="1976" y="26856"/>
                  </a:lnTo>
                  <a:lnTo>
                    <a:pt x="1700" y="26856"/>
                  </a:lnTo>
                  <a:lnTo>
                    <a:pt x="1700" y="26579"/>
                  </a:lnTo>
                  <a:lnTo>
                    <a:pt x="1423" y="26303"/>
                  </a:lnTo>
                  <a:lnTo>
                    <a:pt x="1147" y="26303"/>
                  </a:lnTo>
                  <a:lnTo>
                    <a:pt x="1147" y="26026"/>
                  </a:lnTo>
                  <a:lnTo>
                    <a:pt x="871" y="26026"/>
                  </a:lnTo>
                  <a:lnTo>
                    <a:pt x="871" y="25750"/>
                  </a:lnTo>
                  <a:lnTo>
                    <a:pt x="595" y="25750"/>
                  </a:lnTo>
                  <a:lnTo>
                    <a:pt x="595" y="25473"/>
                  </a:lnTo>
                  <a:lnTo>
                    <a:pt x="318" y="25473"/>
                  </a:lnTo>
                  <a:lnTo>
                    <a:pt x="318" y="25197"/>
                  </a:lnTo>
                  <a:lnTo>
                    <a:pt x="42" y="25197"/>
                  </a:lnTo>
                  <a:lnTo>
                    <a:pt x="42" y="24920"/>
                  </a:lnTo>
                  <a:lnTo>
                    <a:pt x="42" y="24644"/>
                  </a:lnTo>
                  <a:lnTo>
                    <a:pt x="42" y="24368"/>
                  </a:lnTo>
                  <a:lnTo>
                    <a:pt x="318" y="24368"/>
                  </a:lnTo>
                  <a:lnTo>
                    <a:pt x="318" y="24091"/>
                  </a:lnTo>
                  <a:lnTo>
                    <a:pt x="318" y="23814"/>
                  </a:lnTo>
                  <a:lnTo>
                    <a:pt x="318" y="23538"/>
                  </a:lnTo>
                  <a:lnTo>
                    <a:pt x="595" y="23538"/>
                  </a:lnTo>
                  <a:lnTo>
                    <a:pt x="595" y="23262"/>
                  </a:lnTo>
                  <a:lnTo>
                    <a:pt x="595" y="22985"/>
                  </a:lnTo>
                  <a:lnTo>
                    <a:pt x="595" y="22709"/>
                  </a:lnTo>
                  <a:lnTo>
                    <a:pt x="871" y="22709"/>
                  </a:lnTo>
                  <a:lnTo>
                    <a:pt x="1147" y="22709"/>
                  </a:lnTo>
                  <a:lnTo>
                    <a:pt x="1147" y="22432"/>
                  </a:lnTo>
                  <a:lnTo>
                    <a:pt x="1423" y="22432"/>
                  </a:lnTo>
                  <a:lnTo>
                    <a:pt x="1423" y="22156"/>
                  </a:lnTo>
                  <a:lnTo>
                    <a:pt x="1423" y="21879"/>
                  </a:lnTo>
                  <a:lnTo>
                    <a:pt x="1423" y="21603"/>
                  </a:lnTo>
                  <a:lnTo>
                    <a:pt x="1423" y="21327"/>
                  </a:lnTo>
                  <a:lnTo>
                    <a:pt x="1423" y="21050"/>
                  </a:lnTo>
                  <a:lnTo>
                    <a:pt x="1423" y="20773"/>
                  </a:lnTo>
                  <a:lnTo>
                    <a:pt x="1423" y="20497"/>
                  </a:lnTo>
                  <a:lnTo>
                    <a:pt x="1147" y="20221"/>
                  </a:lnTo>
                  <a:lnTo>
                    <a:pt x="1147" y="19944"/>
                  </a:lnTo>
                  <a:lnTo>
                    <a:pt x="1147" y="19667"/>
                  </a:lnTo>
                  <a:lnTo>
                    <a:pt x="871" y="19391"/>
                  </a:lnTo>
                  <a:lnTo>
                    <a:pt x="871" y="19115"/>
                  </a:lnTo>
                  <a:lnTo>
                    <a:pt x="871" y="19115"/>
                  </a:lnTo>
                </a:path>
              </a:pathLst>
            </a:custGeom>
            <a:solidFill>
              <a:srgbClr val="F2F2F2"/>
            </a:solidFill>
            <a:ln w="14182" cap="rnd">
              <a:solidFill>
                <a:schemeClr val="bg1">
                  <a:lumMod val="50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1E87CD4-1885-A1CC-16CA-6278F9019D76}"/>
                </a:ext>
              </a:extLst>
            </p:cNvPr>
            <p:cNvSpPr/>
            <p:nvPr/>
          </p:nvSpPr>
          <p:spPr>
            <a:xfrm>
              <a:off x="3175603" y="4464955"/>
              <a:ext cx="71223" cy="84237"/>
            </a:xfrm>
            <a:custGeom>
              <a:avLst/>
              <a:gdLst>
                <a:gd name="connsiteX0" fmla="*/ 595 w 15194"/>
                <a:gd name="connsiteY0" fmla="*/ 7227 h 17970"/>
                <a:gd name="connsiteX1" fmla="*/ 318 w 15194"/>
                <a:gd name="connsiteY1" fmla="*/ 7227 h 17970"/>
                <a:gd name="connsiteX2" fmla="*/ 318 w 15194"/>
                <a:gd name="connsiteY2" fmla="*/ 6950 h 17970"/>
                <a:gd name="connsiteX3" fmla="*/ 42 w 15194"/>
                <a:gd name="connsiteY3" fmla="*/ 6950 h 17970"/>
                <a:gd name="connsiteX4" fmla="*/ 42 w 15194"/>
                <a:gd name="connsiteY4" fmla="*/ 6673 h 17970"/>
                <a:gd name="connsiteX5" fmla="*/ 42 w 15194"/>
                <a:gd name="connsiteY5" fmla="*/ 6397 h 17970"/>
                <a:gd name="connsiteX6" fmla="*/ 42 w 15194"/>
                <a:gd name="connsiteY6" fmla="*/ 6121 h 17970"/>
                <a:gd name="connsiteX7" fmla="*/ 42 w 15194"/>
                <a:gd name="connsiteY7" fmla="*/ 5844 h 17970"/>
                <a:gd name="connsiteX8" fmla="*/ 318 w 15194"/>
                <a:gd name="connsiteY8" fmla="*/ 5844 h 17970"/>
                <a:gd name="connsiteX9" fmla="*/ 318 w 15194"/>
                <a:gd name="connsiteY9" fmla="*/ 5568 h 17970"/>
                <a:gd name="connsiteX10" fmla="*/ 318 w 15194"/>
                <a:gd name="connsiteY10" fmla="*/ 5291 h 17970"/>
                <a:gd name="connsiteX11" fmla="*/ 318 w 15194"/>
                <a:gd name="connsiteY11" fmla="*/ 5015 h 17970"/>
                <a:gd name="connsiteX12" fmla="*/ 318 w 15194"/>
                <a:gd name="connsiteY12" fmla="*/ 4738 h 17970"/>
                <a:gd name="connsiteX13" fmla="*/ 318 w 15194"/>
                <a:gd name="connsiteY13" fmla="*/ 4462 h 17970"/>
                <a:gd name="connsiteX14" fmla="*/ 318 w 15194"/>
                <a:gd name="connsiteY14" fmla="*/ 4186 h 17970"/>
                <a:gd name="connsiteX15" fmla="*/ 318 w 15194"/>
                <a:gd name="connsiteY15" fmla="*/ 3909 h 17970"/>
                <a:gd name="connsiteX16" fmla="*/ 318 w 15194"/>
                <a:gd name="connsiteY16" fmla="*/ 3632 h 17970"/>
                <a:gd name="connsiteX17" fmla="*/ 318 w 15194"/>
                <a:gd name="connsiteY17" fmla="*/ 3356 h 17970"/>
                <a:gd name="connsiteX18" fmla="*/ 318 w 15194"/>
                <a:gd name="connsiteY18" fmla="*/ 3080 h 17970"/>
                <a:gd name="connsiteX19" fmla="*/ 318 w 15194"/>
                <a:gd name="connsiteY19" fmla="*/ 2803 h 17970"/>
                <a:gd name="connsiteX20" fmla="*/ 595 w 15194"/>
                <a:gd name="connsiteY20" fmla="*/ 2803 h 17970"/>
                <a:gd name="connsiteX21" fmla="*/ 595 w 15194"/>
                <a:gd name="connsiteY21" fmla="*/ 2527 h 17970"/>
                <a:gd name="connsiteX22" fmla="*/ 871 w 15194"/>
                <a:gd name="connsiteY22" fmla="*/ 2527 h 17970"/>
                <a:gd name="connsiteX23" fmla="*/ 871 w 15194"/>
                <a:gd name="connsiteY23" fmla="*/ 2803 h 17970"/>
                <a:gd name="connsiteX24" fmla="*/ 871 w 15194"/>
                <a:gd name="connsiteY24" fmla="*/ 3080 h 17970"/>
                <a:gd name="connsiteX25" fmla="*/ 1147 w 15194"/>
                <a:gd name="connsiteY25" fmla="*/ 3080 h 17970"/>
                <a:gd name="connsiteX26" fmla="*/ 1147 w 15194"/>
                <a:gd name="connsiteY26" fmla="*/ 3356 h 17970"/>
                <a:gd name="connsiteX27" fmla="*/ 1423 w 15194"/>
                <a:gd name="connsiteY27" fmla="*/ 3356 h 17970"/>
                <a:gd name="connsiteX28" fmla="*/ 1423 w 15194"/>
                <a:gd name="connsiteY28" fmla="*/ 3632 h 17970"/>
                <a:gd name="connsiteX29" fmla="*/ 1423 w 15194"/>
                <a:gd name="connsiteY29" fmla="*/ 3909 h 17970"/>
                <a:gd name="connsiteX30" fmla="*/ 1423 w 15194"/>
                <a:gd name="connsiteY30" fmla="*/ 4186 h 17970"/>
                <a:gd name="connsiteX31" fmla="*/ 1699 w 15194"/>
                <a:gd name="connsiteY31" fmla="*/ 4186 h 17970"/>
                <a:gd name="connsiteX32" fmla="*/ 1699 w 15194"/>
                <a:gd name="connsiteY32" fmla="*/ 4462 h 17970"/>
                <a:gd name="connsiteX33" fmla="*/ 1699 w 15194"/>
                <a:gd name="connsiteY33" fmla="*/ 4738 h 17970"/>
                <a:gd name="connsiteX34" fmla="*/ 1699 w 15194"/>
                <a:gd name="connsiteY34" fmla="*/ 5015 h 17970"/>
                <a:gd name="connsiteX35" fmla="*/ 1423 w 15194"/>
                <a:gd name="connsiteY35" fmla="*/ 5015 h 17970"/>
                <a:gd name="connsiteX36" fmla="*/ 1699 w 15194"/>
                <a:gd name="connsiteY36" fmla="*/ 5291 h 17970"/>
                <a:gd name="connsiteX37" fmla="*/ 1699 w 15194"/>
                <a:gd name="connsiteY37" fmla="*/ 5568 h 17970"/>
                <a:gd name="connsiteX38" fmla="*/ 1976 w 15194"/>
                <a:gd name="connsiteY38" fmla="*/ 5568 h 17970"/>
                <a:gd name="connsiteX39" fmla="*/ 1976 w 15194"/>
                <a:gd name="connsiteY39" fmla="*/ 5844 h 17970"/>
                <a:gd name="connsiteX40" fmla="*/ 2252 w 15194"/>
                <a:gd name="connsiteY40" fmla="*/ 5844 h 17970"/>
                <a:gd name="connsiteX41" fmla="*/ 2528 w 15194"/>
                <a:gd name="connsiteY41" fmla="*/ 5844 h 17970"/>
                <a:gd name="connsiteX42" fmla="*/ 2804 w 15194"/>
                <a:gd name="connsiteY42" fmla="*/ 5844 h 17970"/>
                <a:gd name="connsiteX43" fmla="*/ 3081 w 15194"/>
                <a:gd name="connsiteY43" fmla="*/ 5844 h 17970"/>
                <a:gd name="connsiteX44" fmla="*/ 3357 w 15194"/>
                <a:gd name="connsiteY44" fmla="*/ 5844 h 17970"/>
                <a:gd name="connsiteX45" fmla="*/ 3357 w 15194"/>
                <a:gd name="connsiteY45" fmla="*/ 5568 h 17970"/>
                <a:gd name="connsiteX46" fmla="*/ 3633 w 15194"/>
                <a:gd name="connsiteY46" fmla="*/ 5568 h 17970"/>
                <a:gd name="connsiteX47" fmla="*/ 3910 w 15194"/>
                <a:gd name="connsiteY47" fmla="*/ 5568 h 17970"/>
                <a:gd name="connsiteX48" fmla="*/ 3910 w 15194"/>
                <a:gd name="connsiteY48" fmla="*/ 5291 h 17970"/>
                <a:gd name="connsiteX49" fmla="*/ 4186 w 15194"/>
                <a:gd name="connsiteY49" fmla="*/ 5291 h 17970"/>
                <a:gd name="connsiteX50" fmla="*/ 4186 w 15194"/>
                <a:gd name="connsiteY50" fmla="*/ 5015 h 17970"/>
                <a:gd name="connsiteX51" fmla="*/ 4186 w 15194"/>
                <a:gd name="connsiteY51" fmla="*/ 4738 h 17970"/>
                <a:gd name="connsiteX52" fmla="*/ 4186 w 15194"/>
                <a:gd name="connsiteY52" fmla="*/ 4462 h 17970"/>
                <a:gd name="connsiteX53" fmla="*/ 3910 w 15194"/>
                <a:gd name="connsiteY53" fmla="*/ 4462 h 17970"/>
                <a:gd name="connsiteX54" fmla="*/ 3910 w 15194"/>
                <a:gd name="connsiteY54" fmla="*/ 4186 h 17970"/>
                <a:gd name="connsiteX55" fmla="*/ 3910 w 15194"/>
                <a:gd name="connsiteY55" fmla="*/ 3909 h 17970"/>
                <a:gd name="connsiteX56" fmla="*/ 3910 w 15194"/>
                <a:gd name="connsiteY56" fmla="*/ 3632 h 17970"/>
                <a:gd name="connsiteX57" fmla="*/ 3910 w 15194"/>
                <a:gd name="connsiteY57" fmla="*/ 3356 h 17970"/>
                <a:gd name="connsiteX58" fmla="*/ 4186 w 15194"/>
                <a:gd name="connsiteY58" fmla="*/ 3356 h 17970"/>
                <a:gd name="connsiteX59" fmla="*/ 4186 w 15194"/>
                <a:gd name="connsiteY59" fmla="*/ 3080 h 17970"/>
                <a:gd name="connsiteX60" fmla="*/ 4186 w 15194"/>
                <a:gd name="connsiteY60" fmla="*/ 2803 h 17970"/>
                <a:gd name="connsiteX61" fmla="*/ 3910 w 15194"/>
                <a:gd name="connsiteY61" fmla="*/ 2527 h 17970"/>
                <a:gd name="connsiteX62" fmla="*/ 3633 w 15194"/>
                <a:gd name="connsiteY62" fmla="*/ 2250 h 17970"/>
                <a:gd name="connsiteX63" fmla="*/ 3633 w 15194"/>
                <a:gd name="connsiteY63" fmla="*/ 1974 h 17970"/>
                <a:gd name="connsiteX64" fmla="*/ 3910 w 15194"/>
                <a:gd name="connsiteY64" fmla="*/ 1697 h 17970"/>
                <a:gd name="connsiteX65" fmla="*/ 3910 w 15194"/>
                <a:gd name="connsiteY65" fmla="*/ 1421 h 17970"/>
                <a:gd name="connsiteX66" fmla="*/ 3633 w 15194"/>
                <a:gd name="connsiteY66" fmla="*/ 1421 h 17970"/>
                <a:gd name="connsiteX67" fmla="*/ 3633 w 15194"/>
                <a:gd name="connsiteY67" fmla="*/ 1144 h 17970"/>
                <a:gd name="connsiteX68" fmla="*/ 3633 w 15194"/>
                <a:gd name="connsiteY68" fmla="*/ 868 h 17970"/>
                <a:gd name="connsiteX69" fmla="*/ 3357 w 15194"/>
                <a:gd name="connsiteY69" fmla="*/ 868 h 17970"/>
                <a:gd name="connsiteX70" fmla="*/ 3357 w 15194"/>
                <a:gd name="connsiteY70" fmla="*/ 591 h 17970"/>
                <a:gd name="connsiteX71" fmla="*/ 3357 w 15194"/>
                <a:gd name="connsiteY71" fmla="*/ 315 h 17970"/>
                <a:gd name="connsiteX72" fmla="*/ 3633 w 15194"/>
                <a:gd name="connsiteY72" fmla="*/ 315 h 17970"/>
                <a:gd name="connsiteX73" fmla="*/ 3633 w 15194"/>
                <a:gd name="connsiteY73" fmla="*/ 39 h 17970"/>
                <a:gd name="connsiteX74" fmla="*/ 3910 w 15194"/>
                <a:gd name="connsiteY74" fmla="*/ 39 h 17970"/>
                <a:gd name="connsiteX75" fmla="*/ 4186 w 15194"/>
                <a:gd name="connsiteY75" fmla="*/ 39 h 17970"/>
                <a:gd name="connsiteX76" fmla="*/ 4462 w 15194"/>
                <a:gd name="connsiteY76" fmla="*/ 39 h 17970"/>
                <a:gd name="connsiteX77" fmla="*/ 4462 w 15194"/>
                <a:gd name="connsiteY77" fmla="*/ 315 h 17970"/>
                <a:gd name="connsiteX78" fmla="*/ 4739 w 15194"/>
                <a:gd name="connsiteY78" fmla="*/ 315 h 17970"/>
                <a:gd name="connsiteX79" fmla="*/ 4739 w 15194"/>
                <a:gd name="connsiteY79" fmla="*/ 591 h 17970"/>
                <a:gd name="connsiteX80" fmla="*/ 5015 w 15194"/>
                <a:gd name="connsiteY80" fmla="*/ 591 h 17970"/>
                <a:gd name="connsiteX81" fmla="*/ 5015 w 15194"/>
                <a:gd name="connsiteY81" fmla="*/ 868 h 17970"/>
                <a:gd name="connsiteX82" fmla="*/ 5291 w 15194"/>
                <a:gd name="connsiteY82" fmla="*/ 868 h 17970"/>
                <a:gd name="connsiteX83" fmla="*/ 5291 w 15194"/>
                <a:gd name="connsiteY83" fmla="*/ 1144 h 17970"/>
                <a:gd name="connsiteX84" fmla="*/ 5567 w 15194"/>
                <a:gd name="connsiteY84" fmla="*/ 1144 h 17970"/>
                <a:gd name="connsiteX85" fmla="*/ 5843 w 15194"/>
                <a:gd name="connsiteY85" fmla="*/ 1144 h 17970"/>
                <a:gd name="connsiteX86" fmla="*/ 6120 w 15194"/>
                <a:gd name="connsiteY86" fmla="*/ 1144 h 17970"/>
                <a:gd name="connsiteX87" fmla="*/ 6396 w 15194"/>
                <a:gd name="connsiteY87" fmla="*/ 1144 h 17970"/>
                <a:gd name="connsiteX88" fmla="*/ 6672 w 15194"/>
                <a:gd name="connsiteY88" fmla="*/ 1144 h 17970"/>
                <a:gd name="connsiteX89" fmla="*/ 6948 w 15194"/>
                <a:gd name="connsiteY89" fmla="*/ 1144 h 17970"/>
                <a:gd name="connsiteX90" fmla="*/ 7225 w 15194"/>
                <a:gd name="connsiteY90" fmla="*/ 1144 h 17970"/>
                <a:gd name="connsiteX91" fmla="*/ 7225 w 15194"/>
                <a:gd name="connsiteY91" fmla="*/ 868 h 17970"/>
                <a:gd name="connsiteX92" fmla="*/ 7501 w 15194"/>
                <a:gd name="connsiteY92" fmla="*/ 868 h 17970"/>
                <a:gd name="connsiteX93" fmla="*/ 7777 w 15194"/>
                <a:gd name="connsiteY93" fmla="*/ 868 h 17970"/>
                <a:gd name="connsiteX94" fmla="*/ 7777 w 15194"/>
                <a:gd name="connsiteY94" fmla="*/ 591 h 17970"/>
                <a:gd name="connsiteX95" fmla="*/ 8054 w 15194"/>
                <a:gd name="connsiteY95" fmla="*/ 591 h 17970"/>
                <a:gd name="connsiteX96" fmla="*/ 8330 w 15194"/>
                <a:gd name="connsiteY96" fmla="*/ 591 h 17970"/>
                <a:gd name="connsiteX97" fmla="*/ 8606 w 15194"/>
                <a:gd name="connsiteY97" fmla="*/ 591 h 17970"/>
                <a:gd name="connsiteX98" fmla="*/ 8882 w 15194"/>
                <a:gd name="connsiteY98" fmla="*/ 591 h 17970"/>
                <a:gd name="connsiteX99" fmla="*/ 9159 w 15194"/>
                <a:gd name="connsiteY99" fmla="*/ 868 h 17970"/>
                <a:gd name="connsiteX100" fmla="*/ 9435 w 15194"/>
                <a:gd name="connsiteY100" fmla="*/ 868 h 17970"/>
                <a:gd name="connsiteX101" fmla="*/ 9435 w 15194"/>
                <a:gd name="connsiteY101" fmla="*/ 1144 h 17970"/>
                <a:gd name="connsiteX102" fmla="*/ 9435 w 15194"/>
                <a:gd name="connsiteY102" fmla="*/ 1421 h 17970"/>
                <a:gd name="connsiteX103" fmla="*/ 9711 w 15194"/>
                <a:gd name="connsiteY103" fmla="*/ 1421 h 17970"/>
                <a:gd name="connsiteX104" fmla="*/ 9987 w 15194"/>
                <a:gd name="connsiteY104" fmla="*/ 1421 h 17970"/>
                <a:gd name="connsiteX105" fmla="*/ 10264 w 15194"/>
                <a:gd name="connsiteY105" fmla="*/ 1421 h 17970"/>
                <a:gd name="connsiteX106" fmla="*/ 10264 w 15194"/>
                <a:gd name="connsiteY106" fmla="*/ 1144 h 17970"/>
                <a:gd name="connsiteX107" fmla="*/ 10540 w 15194"/>
                <a:gd name="connsiteY107" fmla="*/ 1144 h 17970"/>
                <a:gd name="connsiteX108" fmla="*/ 10816 w 15194"/>
                <a:gd name="connsiteY108" fmla="*/ 1144 h 17970"/>
                <a:gd name="connsiteX109" fmla="*/ 10816 w 15194"/>
                <a:gd name="connsiteY109" fmla="*/ 868 h 17970"/>
                <a:gd name="connsiteX110" fmla="*/ 11092 w 15194"/>
                <a:gd name="connsiteY110" fmla="*/ 868 h 17970"/>
                <a:gd name="connsiteX111" fmla="*/ 11369 w 15194"/>
                <a:gd name="connsiteY111" fmla="*/ 868 h 17970"/>
                <a:gd name="connsiteX112" fmla="*/ 11645 w 15194"/>
                <a:gd name="connsiteY112" fmla="*/ 868 h 17970"/>
                <a:gd name="connsiteX113" fmla="*/ 11921 w 15194"/>
                <a:gd name="connsiteY113" fmla="*/ 591 h 17970"/>
                <a:gd name="connsiteX114" fmla="*/ 11921 w 15194"/>
                <a:gd name="connsiteY114" fmla="*/ 868 h 17970"/>
                <a:gd name="connsiteX115" fmla="*/ 12198 w 15194"/>
                <a:gd name="connsiteY115" fmla="*/ 868 h 17970"/>
                <a:gd name="connsiteX116" fmla="*/ 12474 w 15194"/>
                <a:gd name="connsiteY116" fmla="*/ 868 h 17970"/>
                <a:gd name="connsiteX117" fmla="*/ 12750 w 15194"/>
                <a:gd name="connsiteY117" fmla="*/ 868 h 17970"/>
                <a:gd name="connsiteX118" fmla="*/ 13026 w 15194"/>
                <a:gd name="connsiteY118" fmla="*/ 868 h 17970"/>
                <a:gd name="connsiteX119" fmla="*/ 13303 w 15194"/>
                <a:gd name="connsiteY119" fmla="*/ 868 h 17970"/>
                <a:gd name="connsiteX120" fmla="*/ 13579 w 15194"/>
                <a:gd name="connsiteY120" fmla="*/ 868 h 17970"/>
                <a:gd name="connsiteX121" fmla="*/ 13855 w 15194"/>
                <a:gd name="connsiteY121" fmla="*/ 868 h 17970"/>
                <a:gd name="connsiteX122" fmla="*/ 13855 w 15194"/>
                <a:gd name="connsiteY122" fmla="*/ 1144 h 17970"/>
                <a:gd name="connsiteX123" fmla="*/ 13855 w 15194"/>
                <a:gd name="connsiteY123" fmla="*/ 1421 h 17970"/>
                <a:gd name="connsiteX124" fmla="*/ 13855 w 15194"/>
                <a:gd name="connsiteY124" fmla="*/ 1697 h 17970"/>
                <a:gd name="connsiteX125" fmla="*/ 13855 w 15194"/>
                <a:gd name="connsiteY125" fmla="*/ 1974 h 17970"/>
                <a:gd name="connsiteX126" fmla="*/ 13855 w 15194"/>
                <a:gd name="connsiteY126" fmla="*/ 2250 h 17970"/>
                <a:gd name="connsiteX127" fmla="*/ 13855 w 15194"/>
                <a:gd name="connsiteY127" fmla="*/ 2527 h 17970"/>
                <a:gd name="connsiteX128" fmla="*/ 14131 w 15194"/>
                <a:gd name="connsiteY128" fmla="*/ 2803 h 17970"/>
                <a:gd name="connsiteX129" fmla="*/ 14408 w 15194"/>
                <a:gd name="connsiteY129" fmla="*/ 2803 h 17970"/>
                <a:gd name="connsiteX130" fmla="*/ 14408 w 15194"/>
                <a:gd name="connsiteY130" fmla="*/ 3080 h 17970"/>
                <a:gd name="connsiteX131" fmla="*/ 14408 w 15194"/>
                <a:gd name="connsiteY131" fmla="*/ 3356 h 17970"/>
                <a:gd name="connsiteX132" fmla="*/ 14408 w 15194"/>
                <a:gd name="connsiteY132" fmla="*/ 3632 h 17970"/>
                <a:gd name="connsiteX133" fmla="*/ 14408 w 15194"/>
                <a:gd name="connsiteY133" fmla="*/ 3909 h 17970"/>
                <a:gd name="connsiteX134" fmla="*/ 14131 w 15194"/>
                <a:gd name="connsiteY134" fmla="*/ 3909 h 17970"/>
                <a:gd name="connsiteX135" fmla="*/ 14131 w 15194"/>
                <a:gd name="connsiteY135" fmla="*/ 4186 h 17970"/>
                <a:gd name="connsiteX136" fmla="*/ 14408 w 15194"/>
                <a:gd name="connsiteY136" fmla="*/ 4186 h 17970"/>
                <a:gd name="connsiteX137" fmla="*/ 14408 w 15194"/>
                <a:gd name="connsiteY137" fmla="*/ 4462 h 17970"/>
                <a:gd name="connsiteX138" fmla="*/ 14408 w 15194"/>
                <a:gd name="connsiteY138" fmla="*/ 4738 h 17970"/>
                <a:gd name="connsiteX139" fmla="*/ 14408 w 15194"/>
                <a:gd name="connsiteY139" fmla="*/ 5015 h 17970"/>
                <a:gd name="connsiteX140" fmla="*/ 14408 w 15194"/>
                <a:gd name="connsiteY140" fmla="*/ 5291 h 17970"/>
                <a:gd name="connsiteX141" fmla="*/ 14131 w 15194"/>
                <a:gd name="connsiteY141" fmla="*/ 5291 h 17970"/>
                <a:gd name="connsiteX142" fmla="*/ 14131 w 15194"/>
                <a:gd name="connsiteY142" fmla="*/ 5568 h 17970"/>
                <a:gd name="connsiteX143" fmla="*/ 14131 w 15194"/>
                <a:gd name="connsiteY143" fmla="*/ 5844 h 17970"/>
                <a:gd name="connsiteX144" fmla="*/ 13855 w 15194"/>
                <a:gd name="connsiteY144" fmla="*/ 5844 h 17970"/>
                <a:gd name="connsiteX145" fmla="*/ 13855 w 15194"/>
                <a:gd name="connsiteY145" fmla="*/ 6121 h 17970"/>
                <a:gd name="connsiteX146" fmla="*/ 13855 w 15194"/>
                <a:gd name="connsiteY146" fmla="*/ 6397 h 17970"/>
                <a:gd name="connsiteX147" fmla="*/ 13855 w 15194"/>
                <a:gd name="connsiteY147" fmla="*/ 6673 h 17970"/>
                <a:gd name="connsiteX148" fmla="*/ 14131 w 15194"/>
                <a:gd name="connsiteY148" fmla="*/ 6673 h 17970"/>
                <a:gd name="connsiteX149" fmla="*/ 14131 w 15194"/>
                <a:gd name="connsiteY149" fmla="*/ 6950 h 17970"/>
                <a:gd name="connsiteX150" fmla="*/ 14408 w 15194"/>
                <a:gd name="connsiteY150" fmla="*/ 6950 h 17970"/>
                <a:gd name="connsiteX151" fmla="*/ 14408 w 15194"/>
                <a:gd name="connsiteY151" fmla="*/ 7227 h 17970"/>
                <a:gd name="connsiteX152" fmla="*/ 14684 w 15194"/>
                <a:gd name="connsiteY152" fmla="*/ 7503 h 17970"/>
                <a:gd name="connsiteX153" fmla="*/ 14684 w 15194"/>
                <a:gd name="connsiteY153" fmla="*/ 7779 h 17970"/>
                <a:gd name="connsiteX154" fmla="*/ 14960 w 15194"/>
                <a:gd name="connsiteY154" fmla="*/ 7779 h 17970"/>
                <a:gd name="connsiteX155" fmla="*/ 14960 w 15194"/>
                <a:gd name="connsiteY155" fmla="*/ 8056 h 17970"/>
                <a:gd name="connsiteX156" fmla="*/ 14960 w 15194"/>
                <a:gd name="connsiteY156" fmla="*/ 8333 h 17970"/>
                <a:gd name="connsiteX157" fmla="*/ 15236 w 15194"/>
                <a:gd name="connsiteY157" fmla="*/ 8333 h 17970"/>
                <a:gd name="connsiteX158" fmla="*/ 15236 w 15194"/>
                <a:gd name="connsiteY158" fmla="*/ 8609 h 17970"/>
                <a:gd name="connsiteX159" fmla="*/ 15236 w 15194"/>
                <a:gd name="connsiteY159" fmla="*/ 8885 h 17970"/>
                <a:gd name="connsiteX160" fmla="*/ 14960 w 15194"/>
                <a:gd name="connsiteY160" fmla="*/ 8885 h 17970"/>
                <a:gd name="connsiteX161" fmla="*/ 14960 w 15194"/>
                <a:gd name="connsiteY161" fmla="*/ 9162 h 17970"/>
                <a:gd name="connsiteX162" fmla="*/ 14960 w 15194"/>
                <a:gd name="connsiteY162" fmla="*/ 9438 h 17970"/>
                <a:gd name="connsiteX163" fmla="*/ 14684 w 15194"/>
                <a:gd name="connsiteY163" fmla="*/ 9438 h 17970"/>
                <a:gd name="connsiteX164" fmla="*/ 14408 w 15194"/>
                <a:gd name="connsiteY164" fmla="*/ 9438 h 17970"/>
                <a:gd name="connsiteX165" fmla="*/ 14131 w 15194"/>
                <a:gd name="connsiteY165" fmla="*/ 9715 h 17970"/>
                <a:gd name="connsiteX166" fmla="*/ 14131 w 15194"/>
                <a:gd name="connsiteY166" fmla="*/ 9991 h 17970"/>
                <a:gd name="connsiteX167" fmla="*/ 14131 w 15194"/>
                <a:gd name="connsiteY167" fmla="*/ 10268 h 17970"/>
                <a:gd name="connsiteX168" fmla="*/ 13855 w 15194"/>
                <a:gd name="connsiteY168" fmla="*/ 10268 h 17970"/>
                <a:gd name="connsiteX169" fmla="*/ 13855 w 15194"/>
                <a:gd name="connsiteY169" fmla="*/ 10544 h 17970"/>
                <a:gd name="connsiteX170" fmla="*/ 13579 w 15194"/>
                <a:gd name="connsiteY170" fmla="*/ 10544 h 17970"/>
                <a:gd name="connsiteX171" fmla="*/ 13579 w 15194"/>
                <a:gd name="connsiteY171" fmla="*/ 10820 h 17970"/>
                <a:gd name="connsiteX172" fmla="*/ 13303 w 15194"/>
                <a:gd name="connsiteY172" fmla="*/ 10820 h 17970"/>
                <a:gd name="connsiteX173" fmla="*/ 13026 w 15194"/>
                <a:gd name="connsiteY173" fmla="*/ 10820 h 17970"/>
                <a:gd name="connsiteX174" fmla="*/ 12750 w 15194"/>
                <a:gd name="connsiteY174" fmla="*/ 10820 h 17970"/>
                <a:gd name="connsiteX175" fmla="*/ 12750 w 15194"/>
                <a:gd name="connsiteY175" fmla="*/ 11097 h 17970"/>
                <a:gd name="connsiteX176" fmla="*/ 12474 w 15194"/>
                <a:gd name="connsiteY176" fmla="*/ 11097 h 17970"/>
                <a:gd name="connsiteX177" fmla="*/ 12198 w 15194"/>
                <a:gd name="connsiteY177" fmla="*/ 11097 h 17970"/>
                <a:gd name="connsiteX178" fmla="*/ 11921 w 15194"/>
                <a:gd name="connsiteY178" fmla="*/ 11097 h 17970"/>
                <a:gd name="connsiteX179" fmla="*/ 11645 w 15194"/>
                <a:gd name="connsiteY179" fmla="*/ 11097 h 17970"/>
                <a:gd name="connsiteX180" fmla="*/ 11369 w 15194"/>
                <a:gd name="connsiteY180" fmla="*/ 11097 h 17970"/>
                <a:gd name="connsiteX181" fmla="*/ 11369 w 15194"/>
                <a:gd name="connsiteY181" fmla="*/ 11374 h 17970"/>
                <a:gd name="connsiteX182" fmla="*/ 11092 w 15194"/>
                <a:gd name="connsiteY182" fmla="*/ 11374 h 17970"/>
                <a:gd name="connsiteX183" fmla="*/ 11092 w 15194"/>
                <a:gd name="connsiteY183" fmla="*/ 11650 h 17970"/>
                <a:gd name="connsiteX184" fmla="*/ 11092 w 15194"/>
                <a:gd name="connsiteY184" fmla="*/ 11926 h 17970"/>
                <a:gd name="connsiteX185" fmla="*/ 11092 w 15194"/>
                <a:gd name="connsiteY185" fmla="*/ 12203 h 17970"/>
                <a:gd name="connsiteX186" fmla="*/ 11092 w 15194"/>
                <a:gd name="connsiteY186" fmla="*/ 12479 h 17970"/>
                <a:gd name="connsiteX187" fmla="*/ 10816 w 15194"/>
                <a:gd name="connsiteY187" fmla="*/ 12479 h 17970"/>
                <a:gd name="connsiteX188" fmla="*/ 10540 w 15194"/>
                <a:gd name="connsiteY188" fmla="*/ 12479 h 17970"/>
                <a:gd name="connsiteX189" fmla="*/ 10540 w 15194"/>
                <a:gd name="connsiteY189" fmla="*/ 12203 h 17970"/>
                <a:gd name="connsiteX190" fmla="*/ 10540 w 15194"/>
                <a:gd name="connsiteY190" fmla="*/ 12479 h 17970"/>
                <a:gd name="connsiteX191" fmla="*/ 10264 w 15194"/>
                <a:gd name="connsiteY191" fmla="*/ 12479 h 17970"/>
                <a:gd name="connsiteX192" fmla="*/ 10264 w 15194"/>
                <a:gd name="connsiteY192" fmla="*/ 12756 h 17970"/>
                <a:gd name="connsiteX193" fmla="*/ 9987 w 15194"/>
                <a:gd name="connsiteY193" fmla="*/ 12756 h 17970"/>
                <a:gd name="connsiteX194" fmla="*/ 9987 w 15194"/>
                <a:gd name="connsiteY194" fmla="*/ 13032 h 17970"/>
                <a:gd name="connsiteX195" fmla="*/ 9711 w 15194"/>
                <a:gd name="connsiteY195" fmla="*/ 13032 h 17970"/>
                <a:gd name="connsiteX196" fmla="*/ 9711 w 15194"/>
                <a:gd name="connsiteY196" fmla="*/ 13309 h 17970"/>
                <a:gd name="connsiteX197" fmla="*/ 9435 w 15194"/>
                <a:gd name="connsiteY197" fmla="*/ 13309 h 17970"/>
                <a:gd name="connsiteX198" fmla="*/ 9435 w 15194"/>
                <a:gd name="connsiteY198" fmla="*/ 13585 h 17970"/>
                <a:gd name="connsiteX199" fmla="*/ 9435 w 15194"/>
                <a:gd name="connsiteY199" fmla="*/ 13862 h 17970"/>
                <a:gd name="connsiteX200" fmla="*/ 9159 w 15194"/>
                <a:gd name="connsiteY200" fmla="*/ 13862 h 17970"/>
                <a:gd name="connsiteX201" fmla="*/ 9159 w 15194"/>
                <a:gd name="connsiteY201" fmla="*/ 14138 h 17970"/>
                <a:gd name="connsiteX202" fmla="*/ 9159 w 15194"/>
                <a:gd name="connsiteY202" fmla="*/ 14415 h 17970"/>
                <a:gd name="connsiteX203" fmla="*/ 9435 w 15194"/>
                <a:gd name="connsiteY203" fmla="*/ 14415 h 17970"/>
                <a:gd name="connsiteX204" fmla="*/ 9435 w 15194"/>
                <a:gd name="connsiteY204" fmla="*/ 14691 h 17970"/>
                <a:gd name="connsiteX205" fmla="*/ 9711 w 15194"/>
                <a:gd name="connsiteY205" fmla="*/ 14691 h 17970"/>
                <a:gd name="connsiteX206" fmla="*/ 9711 w 15194"/>
                <a:gd name="connsiteY206" fmla="*/ 14967 h 17970"/>
                <a:gd name="connsiteX207" fmla="*/ 9711 w 15194"/>
                <a:gd name="connsiteY207" fmla="*/ 15244 h 17970"/>
                <a:gd name="connsiteX208" fmla="*/ 9711 w 15194"/>
                <a:gd name="connsiteY208" fmla="*/ 15521 h 17970"/>
                <a:gd name="connsiteX209" fmla="*/ 9435 w 15194"/>
                <a:gd name="connsiteY209" fmla="*/ 15521 h 17970"/>
                <a:gd name="connsiteX210" fmla="*/ 9435 w 15194"/>
                <a:gd name="connsiteY210" fmla="*/ 15797 h 17970"/>
                <a:gd name="connsiteX211" fmla="*/ 9159 w 15194"/>
                <a:gd name="connsiteY211" fmla="*/ 15797 h 17970"/>
                <a:gd name="connsiteX212" fmla="*/ 9159 w 15194"/>
                <a:gd name="connsiteY212" fmla="*/ 16073 h 17970"/>
                <a:gd name="connsiteX213" fmla="*/ 8882 w 15194"/>
                <a:gd name="connsiteY213" fmla="*/ 16073 h 17970"/>
                <a:gd name="connsiteX214" fmla="*/ 8882 w 15194"/>
                <a:gd name="connsiteY214" fmla="*/ 16350 h 17970"/>
                <a:gd name="connsiteX215" fmla="*/ 8606 w 15194"/>
                <a:gd name="connsiteY215" fmla="*/ 16626 h 17970"/>
                <a:gd name="connsiteX216" fmla="*/ 8606 w 15194"/>
                <a:gd name="connsiteY216" fmla="*/ 16903 h 17970"/>
                <a:gd name="connsiteX217" fmla="*/ 8330 w 15194"/>
                <a:gd name="connsiteY217" fmla="*/ 16903 h 17970"/>
                <a:gd name="connsiteX218" fmla="*/ 8054 w 15194"/>
                <a:gd name="connsiteY218" fmla="*/ 16903 h 17970"/>
                <a:gd name="connsiteX219" fmla="*/ 7777 w 15194"/>
                <a:gd name="connsiteY219" fmla="*/ 16903 h 17970"/>
                <a:gd name="connsiteX220" fmla="*/ 7777 w 15194"/>
                <a:gd name="connsiteY220" fmla="*/ 17179 h 17970"/>
                <a:gd name="connsiteX221" fmla="*/ 7501 w 15194"/>
                <a:gd name="connsiteY221" fmla="*/ 17179 h 17970"/>
                <a:gd name="connsiteX222" fmla="*/ 7225 w 15194"/>
                <a:gd name="connsiteY222" fmla="*/ 17179 h 17970"/>
                <a:gd name="connsiteX223" fmla="*/ 6948 w 15194"/>
                <a:gd name="connsiteY223" fmla="*/ 17179 h 17970"/>
                <a:gd name="connsiteX224" fmla="*/ 6948 w 15194"/>
                <a:gd name="connsiteY224" fmla="*/ 17456 h 17970"/>
                <a:gd name="connsiteX225" fmla="*/ 6672 w 15194"/>
                <a:gd name="connsiteY225" fmla="*/ 17456 h 17970"/>
                <a:gd name="connsiteX226" fmla="*/ 6396 w 15194"/>
                <a:gd name="connsiteY226" fmla="*/ 17732 h 17970"/>
                <a:gd name="connsiteX227" fmla="*/ 6396 w 15194"/>
                <a:gd name="connsiteY227" fmla="*/ 18009 h 17970"/>
                <a:gd name="connsiteX228" fmla="*/ 6120 w 15194"/>
                <a:gd name="connsiteY228" fmla="*/ 18009 h 17970"/>
                <a:gd name="connsiteX229" fmla="*/ 5843 w 15194"/>
                <a:gd name="connsiteY229" fmla="*/ 18009 h 17970"/>
                <a:gd name="connsiteX230" fmla="*/ 5567 w 15194"/>
                <a:gd name="connsiteY230" fmla="*/ 18009 h 17970"/>
                <a:gd name="connsiteX231" fmla="*/ 5291 w 15194"/>
                <a:gd name="connsiteY231" fmla="*/ 18009 h 17970"/>
                <a:gd name="connsiteX232" fmla="*/ 5015 w 15194"/>
                <a:gd name="connsiteY232" fmla="*/ 18009 h 17970"/>
                <a:gd name="connsiteX233" fmla="*/ 4739 w 15194"/>
                <a:gd name="connsiteY233" fmla="*/ 18009 h 17970"/>
                <a:gd name="connsiteX234" fmla="*/ 4739 w 15194"/>
                <a:gd name="connsiteY234" fmla="*/ 17732 h 17970"/>
                <a:gd name="connsiteX235" fmla="*/ 4739 w 15194"/>
                <a:gd name="connsiteY235" fmla="*/ 17456 h 17970"/>
                <a:gd name="connsiteX236" fmla="*/ 4462 w 15194"/>
                <a:gd name="connsiteY236" fmla="*/ 17456 h 17970"/>
                <a:gd name="connsiteX237" fmla="*/ 4462 w 15194"/>
                <a:gd name="connsiteY237" fmla="*/ 17179 h 17970"/>
                <a:gd name="connsiteX238" fmla="*/ 4186 w 15194"/>
                <a:gd name="connsiteY238" fmla="*/ 17179 h 17970"/>
                <a:gd name="connsiteX239" fmla="*/ 4186 w 15194"/>
                <a:gd name="connsiteY239" fmla="*/ 16903 h 17970"/>
                <a:gd name="connsiteX240" fmla="*/ 4462 w 15194"/>
                <a:gd name="connsiteY240" fmla="*/ 16903 h 17970"/>
                <a:gd name="connsiteX241" fmla="*/ 4739 w 15194"/>
                <a:gd name="connsiteY241" fmla="*/ 16903 h 17970"/>
                <a:gd name="connsiteX242" fmla="*/ 5015 w 15194"/>
                <a:gd name="connsiteY242" fmla="*/ 16903 h 17970"/>
                <a:gd name="connsiteX243" fmla="*/ 5015 w 15194"/>
                <a:gd name="connsiteY243" fmla="*/ 16626 h 17970"/>
                <a:gd name="connsiteX244" fmla="*/ 5291 w 15194"/>
                <a:gd name="connsiteY244" fmla="*/ 16626 h 17970"/>
                <a:gd name="connsiteX245" fmla="*/ 5291 w 15194"/>
                <a:gd name="connsiteY245" fmla="*/ 16350 h 17970"/>
                <a:gd name="connsiteX246" fmla="*/ 5291 w 15194"/>
                <a:gd name="connsiteY246" fmla="*/ 16073 h 17970"/>
                <a:gd name="connsiteX247" fmla="*/ 5291 w 15194"/>
                <a:gd name="connsiteY247" fmla="*/ 15797 h 17970"/>
                <a:gd name="connsiteX248" fmla="*/ 5291 w 15194"/>
                <a:gd name="connsiteY248" fmla="*/ 15521 h 17970"/>
                <a:gd name="connsiteX249" fmla="*/ 5015 w 15194"/>
                <a:gd name="connsiteY249" fmla="*/ 15244 h 17970"/>
                <a:gd name="connsiteX250" fmla="*/ 4739 w 15194"/>
                <a:gd name="connsiteY250" fmla="*/ 15244 h 17970"/>
                <a:gd name="connsiteX251" fmla="*/ 4739 w 15194"/>
                <a:gd name="connsiteY251" fmla="*/ 14967 h 17970"/>
                <a:gd name="connsiteX252" fmla="*/ 4462 w 15194"/>
                <a:gd name="connsiteY252" fmla="*/ 14967 h 17970"/>
                <a:gd name="connsiteX253" fmla="*/ 4462 w 15194"/>
                <a:gd name="connsiteY253" fmla="*/ 14691 h 17970"/>
                <a:gd name="connsiteX254" fmla="*/ 4462 w 15194"/>
                <a:gd name="connsiteY254" fmla="*/ 14415 h 17970"/>
                <a:gd name="connsiteX255" fmla="*/ 4462 w 15194"/>
                <a:gd name="connsiteY255" fmla="*/ 14138 h 17970"/>
                <a:gd name="connsiteX256" fmla="*/ 4186 w 15194"/>
                <a:gd name="connsiteY256" fmla="*/ 14138 h 17970"/>
                <a:gd name="connsiteX257" fmla="*/ 4186 w 15194"/>
                <a:gd name="connsiteY257" fmla="*/ 13862 h 17970"/>
                <a:gd name="connsiteX258" fmla="*/ 4186 w 15194"/>
                <a:gd name="connsiteY258" fmla="*/ 13585 h 17970"/>
                <a:gd name="connsiteX259" fmla="*/ 4186 w 15194"/>
                <a:gd name="connsiteY259" fmla="*/ 13309 h 17970"/>
                <a:gd name="connsiteX260" fmla="*/ 4186 w 15194"/>
                <a:gd name="connsiteY260" fmla="*/ 13032 h 17970"/>
                <a:gd name="connsiteX261" fmla="*/ 4186 w 15194"/>
                <a:gd name="connsiteY261" fmla="*/ 12756 h 17970"/>
                <a:gd name="connsiteX262" fmla="*/ 4186 w 15194"/>
                <a:gd name="connsiteY262" fmla="*/ 12479 h 17970"/>
                <a:gd name="connsiteX263" fmla="*/ 4186 w 15194"/>
                <a:gd name="connsiteY263" fmla="*/ 12203 h 17970"/>
                <a:gd name="connsiteX264" fmla="*/ 4186 w 15194"/>
                <a:gd name="connsiteY264" fmla="*/ 11926 h 17970"/>
                <a:gd name="connsiteX265" fmla="*/ 4186 w 15194"/>
                <a:gd name="connsiteY265" fmla="*/ 11650 h 17970"/>
                <a:gd name="connsiteX266" fmla="*/ 3910 w 15194"/>
                <a:gd name="connsiteY266" fmla="*/ 11650 h 17970"/>
                <a:gd name="connsiteX267" fmla="*/ 3910 w 15194"/>
                <a:gd name="connsiteY267" fmla="*/ 11374 h 17970"/>
                <a:gd name="connsiteX268" fmla="*/ 3910 w 15194"/>
                <a:gd name="connsiteY268" fmla="*/ 11097 h 17970"/>
                <a:gd name="connsiteX269" fmla="*/ 3633 w 15194"/>
                <a:gd name="connsiteY269" fmla="*/ 11097 h 17970"/>
                <a:gd name="connsiteX270" fmla="*/ 3633 w 15194"/>
                <a:gd name="connsiteY270" fmla="*/ 10820 h 17970"/>
                <a:gd name="connsiteX271" fmla="*/ 3357 w 15194"/>
                <a:gd name="connsiteY271" fmla="*/ 10820 h 17970"/>
                <a:gd name="connsiteX272" fmla="*/ 3357 w 15194"/>
                <a:gd name="connsiteY272" fmla="*/ 10544 h 17970"/>
                <a:gd name="connsiteX273" fmla="*/ 3081 w 15194"/>
                <a:gd name="connsiteY273" fmla="*/ 10544 h 17970"/>
                <a:gd name="connsiteX274" fmla="*/ 3081 w 15194"/>
                <a:gd name="connsiteY274" fmla="*/ 10268 h 17970"/>
                <a:gd name="connsiteX275" fmla="*/ 2804 w 15194"/>
                <a:gd name="connsiteY275" fmla="*/ 9991 h 17970"/>
                <a:gd name="connsiteX276" fmla="*/ 2804 w 15194"/>
                <a:gd name="connsiteY276" fmla="*/ 9715 h 17970"/>
                <a:gd name="connsiteX277" fmla="*/ 2528 w 15194"/>
                <a:gd name="connsiteY277" fmla="*/ 9715 h 17970"/>
                <a:gd name="connsiteX278" fmla="*/ 2528 w 15194"/>
                <a:gd name="connsiteY278" fmla="*/ 9438 h 17970"/>
                <a:gd name="connsiteX279" fmla="*/ 2252 w 15194"/>
                <a:gd name="connsiteY279" fmla="*/ 9438 h 17970"/>
                <a:gd name="connsiteX280" fmla="*/ 2252 w 15194"/>
                <a:gd name="connsiteY280" fmla="*/ 9162 h 17970"/>
                <a:gd name="connsiteX281" fmla="*/ 2252 w 15194"/>
                <a:gd name="connsiteY281" fmla="*/ 8885 h 17970"/>
                <a:gd name="connsiteX282" fmla="*/ 2252 w 15194"/>
                <a:gd name="connsiteY282" fmla="*/ 8609 h 17970"/>
                <a:gd name="connsiteX283" fmla="*/ 1976 w 15194"/>
                <a:gd name="connsiteY283" fmla="*/ 8609 h 17970"/>
                <a:gd name="connsiteX284" fmla="*/ 1976 w 15194"/>
                <a:gd name="connsiteY284" fmla="*/ 8333 h 17970"/>
                <a:gd name="connsiteX285" fmla="*/ 1699 w 15194"/>
                <a:gd name="connsiteY285" fmla="*/ 8333 h 17970"/>
                <a:gd name="connsiteX286" fmla="*/ 1699 w 15194"/>
                <a:gd name="connsiteY286" fmla="*/ 8056 h 17970"/>
                <a:gd name="connsiteX287" fmla="*/ 1423 w 15194"/>
                <a:gd name="connsiteY287" fmla="*/ 8056 h 17970"/>
                <a:gd name="connsiteX288" fmla="*/ 1423 w 15194"/>
                <a:gd name="connsiteY288" fmla="*/ 7779 h 17970"/>
                <a:gd name="connsiteX289" fmla="*/ 1423 w 15194"/>
                <a:gd name="connsiteY289" fmla="*/ 7503 h 17970"/>
                <a:gd name="connsiteX290" fmla="*/ 1147 w 15194"/>
                <a:gd name="connsiteY290" fmla="*/ 7503 h 17970"/>
                <a:gd name="connsiteX291" fmla="*/ 871 w 15194"/>
                <a:gd name="connsiteY291" fmla="*/ 7503 h 17970"/>
                <a:gd name="connsiteX292" fmla="*/ 871 w 15194"/>
                <a:gd name="connsiteY292" fmla="*/ 7227 h 17970"/>
                <a:gd name="connsiteX293" fmla="*/ 595 w 15194"/>
                <a:gd name="connsiteY293" fmla="*/ 7227 h 17970"/>
                <a:gd name="connsiteX294" fmla="*/ 595 w 15194"/>
                <a:gd name="connsiteY294" fmla="*/ 7227 h 17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</a:cxnLst>
              <a:rect l="l" t="t" r="r" b="b"/>
              <a:pathLst>
                <a:path w="15194" h="17970">
                  <a:moveTo>
                    <a:pt x="595" y="7227"/>
                  </a:moveTo>
                  <a:lnTo>
                    <a:pt x="318" y="7227"/>
                  </a:lnTo>
                  <a:lnTo>
                    <a:pt x="318" y="6950"/>
                  </a:lnTo>
                  <a:lnTo>
                    <a:pt x="42" y="6950"/>
                  </a:lnTo>
                  <a:lnTo>
                    <a:pt x="42" y="6673"/>
                  </a:lnTo>
                  <a:lnTo>
                    <a:pt x="42" y="6397"/>
                  </a:lnTo>
                  <a:lnTo>
                    <a:pt x="42" y="6121"/>
                  </a:lnTo>
                  <a:lnTo>
                    <a:pt x="42" y="5844"/>
                  </a:lnTo>
                  <a:lnTo>
                    <a:pt x="318" y="5844"/>
                  </a:lnTo>
                  <a:lnTo>
                    <a:pt x="318" y="5568"/>
                  </a:lnTo>
                  <a:lnTo>
                    <a:pt x="318" y="5291"/>
                  </a:lnTo>
                  <a:lnTo>
                    <a:pt x="318" y="5015"/>
                  </a:lnTo>
                  <a:lnTo>
                    <a:pt x="318" y="4738"/>
                  </a:lnTo>
                  <a:lnTo>
                    <a:pt x="318" y="4462"/>
                  </a:lnTo>
                  <a:lnTo>
                    <a:pt x="318" y="4186"/>
                  </a:lnTo>
                  <a:lnTo>
                    <a:pt x="318" y="3909"/>
                  </a:lnTo>
                  <a:lnTo>
                    <a:pt x="318" y="3632"/>
                  </a:lnTo>
                  <a:lnTo>
                    <a:pt x="318" y="3356"/>
                  </a:lnTo>
                  <a:lnTo>
                    <a:pt x="318" y="3080"/>
                  </a:lnTo>
                  <a:lnTo>
                    <a:pt x="318" y="2803"/>
                  </a:lnTo>
                  <a:lnTo>
                    <a:pt x="595" y="2803"/>
                  </a:lnTo>
                  <a:lnTo>
                    <a:pt x="595" y="2527"/>
                  </a:lnTo>
                  <a:lnTo>
                    <a:pt x="871" y="2527"/>
                  </a:lnTo>
                  <a:lnTo>
                    <a:pt x="871" y="2803"/>
                  </a:lnTo>
                  <a:lnTo>
                    <a:pt x="871" y="3080"/>
                  </a:lnTo>
                  <a:lnTo>
                    <a:pt x="1147" y="3080"/>
                  </a:lnTo>
                  <a:lnTo>
                    <a:pt x="1147" y="3356"/>
                  </a:lnTo>
                  <a:lnTo>
                    <a:pt x="1423" y="3356"/>
                  </a:lnTo>
                  <a:lnTo>
                    <a:pt x="1423" y="3632"/>
                  </a:lnTo>
                  <a:lnTo>
                    <a:pt x="1423" y="3909"/>
                  </a:lnTo>
                  <a:lnTo>
                    <a:pt x="1423" y="4186"/>
                  </a:lnTo>
                  <a:lnTo>
                    <a:pt x="1699" y="4186"/>
                  </a:lnTo>
                  <a:lnTo>
                    <a:pt x="1699" y="4462"/>
                  </a:lnTo>
                  <a:lnTo>
                    <a:pt x="1699" y="4738"/>
                  </a:lnTo>
                  <a:lnTo>
                    <a:pt x="1699" y="5015"/>
                  </a:lnTo>
                  <a:lnTo>
                    <a:pt x="1423" y="5015"/>
                  </a:lnTo>
                  <a:lnTo>
                    <a:pt x="1699" y="5291"/>
                  </a:lnTo>
                  <a:lnTo>
                    <a:pt x="1699" y="5568"/>
                  </a:lnTo>
                  <a:lnTo>
                    <a:pt x="1976" y="5568"/>
                  </a:lnTo>
                  <a:lnTo>
                    <a:pt x="1976" y="5844"/>
                  </a:lnTo>
                  <a:lnTo>
                    <a:pt x="2252" y="5844"/>
                  </a:lnTo>
                  <a:lnTo>
                    <a:pt x="2528" y="5844"/>
                  </a:lnTo>
                  <a:lnTo>
                    <a:pt x="2804" y="5844"/>
                  </a:lnTo>
                  <a:lnTo>
                    <a:pt x="3081" y="5844"/>
                  </a:lnTo>
                  <a:lnTo>
                    <a:pt x="3357" y="5844"/>
                  </a:lnTo>
                  <a:lnTo>
                    <a:pt x="3357" y="5568"/>
                  </a:lnTo>
                  <a:lnTo>
                    <a:pt x="3633" y="5568"/>
                  </a:lnTo>
                  <a:lnTo>
                    <a:pt x="3910" y="5568"/>
                  </a:lnTo>
                  <a:lnTo>
                    <a:pt x="3910" y="5291"/>
                  </a:lnTo>
                  <a:lnTo>
                    <a:pt x="4186" y="5291"/>
                  </a:lnTo>
                  <a:lnTo>
                    <a:pt x="4186" y="5015"/>
                  </a:lnTo>
                  <a:lnTo>
                    <a:pt x="4186" y="4738"/>
                  </a:lnTo>
                  <a:lnTo>
                    <a:pt x="4186" y="4462"/>
                  </a:lnTo>
                  <a:lnTo>
                    <a:pt x="3910" y="4462"/>
                  </a:lnTo>
                  <a:lnTo>
                    <a:pt x="3910" y="4186"/>
                  </a:lnTo>
                  <a:lnTo>
                    <a:pt x="3910" y="3909"/>
                  </a:lnTo>
                  <a:lnTo>
                    <a:pt x="3910" y="3632"/>
                  </a:lnTo>
                  <a:lnTo>
                    <a:pt x="3910" y="3356"/>
                  </a:lnTo>
                  <a:lnTo>
                    <a:pt x="4186" y="3356"/>
                  </a:lnTo>
                  <a:lnTo>
                    <a:pt x="4186" y="3080"/>
                  </a:lnTo>
                  <a:lnTo>
                    <a:pt x="4186" y="2803"/>
                  </a:lnTo>
                  <a:lnTo>
                    <a:pt x="3910" y="2527"/>
                  </a:lnTo>
                  <a:lnTo>
                    <a:pt x="3633" y="2250"/>
                  </a:lnTo>
                  <a:lnTo>
                    <a:pt x="3633" y="1974"/>
                  </a:lnTo>
                  <a:lnTo>
                    <a:pt x="3910" y="1697"/>
                  </a:lnTo>
                  <a:lnTo>
                    <a:pt x="3910" y="1421"/>
                  </a:lnTo>
                  <a:lnTo>
                    <a:pt x="3633" y="1421"/>
                  </a:lnTo>
                  <a:lnTo>
                    <a:pt x="3633" y="1144"/>
                  </a:lnTo>
                  <a:lnTo>
                    <a:pt x="3633" y="868"/>
                  </a:lnTo>
                  <a:lnTo>
                    <a:pt x="3357" y="868"/>
                  </a:lnTo>
                  <a:lnTo>
                    <a:pt x="3357" y="591"/>
                  </a:lnTo>
                  <a:lnTo>
                    <a:pt x="3357" y="315"/>
                  </a:lnTo>
                  <a:lnTo>
                    <a:pt x="3633" y="315"/>
                  </a:lnTo>
                  <a:lnTo>
                    <a:pt x="3633" y="39"/>
                  </a:lnTo>
                  <a:lnTo>
                    <a:pt x="3910" y="39"/>
                  </a:lnTo>
                  <a:lnTo>
                    <a:pt x="4186" y="39"/>
                  </a:lnTo>
                  <a:lnTo>
                    <a:pt x="4462" y="39"/>
                  </a:lnTo>
                  <a:lnTo>
                    <a:pt x="4462" y="315"/>
                  </a:lnTo>
                  <a:lnTo>
                    <a:pt x="4739" y="315"/>
                  </a:lnTo>
                  <a:lnTo>
                    <a:pt x="4739" y="591"/>
                  </a:lnTo>
                  <a:lnTo>
                    <a:pt x="5015" y="591"/>
                  </a:lnTo>
                  <a:lnTo>
                    <a:pt x="5015" y="868"/>
                  </a:lnTo>
                  <a:lnTo>
                    <a:pt x="5291" y="868"/>
                  </a:lnTo>
                  <a:lnTo>
                    <a:pt x="5291" y="1144"/>
                  </a:lnTo>
                  <a:lnTo>
                    <a:pt x="5567" y="1144"/>
                  </a:lnTo>
                  <a:lnTo>
                    <a:pt x="5843" y="1144"/>
                  </a:lnTo>
                  <a:lnTo>
                    <a:pt x="6120" y="1144"/>
                  </a:lnTo>
                  <a:lnTo>
                    <a:pt x="6396" y="1144"/>
                  </a:lnTo>
                  <a:lnTo>
                    <a:pt x="6672" y="1144"/>
                  </a:lnTo>
                  <a:lnTo>
                    <a:pt x="6948" y="1144"/>
                  </a:lnTo>
                  <a:lnTo>
                    <a:pt x="7225" y="1144"/>
                  </a:lnTo>
                  <a:lnTo>
                    <a:pt x="7225" y="868"/>
                  </a:lnTo>
                  <a:lnTo>
                    <a:pt x="7501" y="868"/>
                  </a:lnTo>
                  <a:lnTo>
                    <a:pt x="7777" y="868"/>
                  </a:lnTo>
                  <a:lnTo>
                    <a:pt x="7777" y="591"/>
                  </a:lnTo>
                  <a:lnTo>
                    <a:pt x="8054" y="591"/>
                  </a:lnTo>
                  <a:lnTo>
                    <a:pt x="8330" y="591"/>
                  </a:lnTo>
                  <a:lnTo>
                    <a:pt x="8606" y="591"/>
                  </a:lnTo>
                  <a:lnTo>
                    <a:pt x="8882" y="591"/>
                  </a:lnTo>
                  <a:lnTo>
                    <a:pt x="9159" y="868"/>
                  </a:lnTo>
                  <a:lnTo>
                    <a:pt x="9435" y="868"/>
                  </a:lnTo>
                  <a:lnTo>
                    <a:pt x="9435" y="1144"/>
                  </a:lnTo>
                  <a:lnTo>
                    <a:pt x="9435" y="1421"/>
                  </a:lnTo>
                  <a:lnTo>
                    <a:pt x="9711" y="1421"/>
                  </a:lnTo>
                  <a:lnTo>
                    <a:pt x="9987" y="1421"/>
                  </a:lnTo>
                  <a:lnTo>
                    <a:pt x="10264" y="1421"/>
                  </a:lnTo>
                  <a:lnTo>
                    <a:pt x="10264" y="1144"/>
                  </a:lnTo>
                  <a:lnTo>
                    <a:pt x="10540" y="1144"/>
                  </a:lnTo>
                  <a:lnTo>
                    <a:pt x="10816" y="1144"/>
                  </a:lnTo>
                  <a:lnTo>
                    <a:pt x="10816" y="868"/>
                  </a:lnTo>
                  <a:lnTo>
                    <a:pt x="11092" y="868"/>
                  </a:lnTo>
                  <a:lnTo>
                    <a:pt x="11369" y="868"/>
                  </a:lnTo>
                  <a:lnTo>
                    <a:pt x="11645" y="868"/>
                  </a:lnTo>
                  <a:lnTo>
                    <a:pt x="11921" y="591"/>
                  </a:lnTo>
                  <a:lnTo>
                    <a:pt x="11921" y="868"/>
                  </a:lnTo>
                  <a:lnTo>
                    <a:pt x="12198" y="868"/>
                  </a:lnTo>
                  <a:lnTo>
                    <a:pt x="12474" y="868"/>
                  </a:lnTo>
                  <a:lnTo>
                    <a:pt x="12750" y="868"/>
                  </a:lnTo>
                  <a:lnTo>
                    <a:pt x="13026" y="868"/>
                  </a:lnTo>
                  <a:lnTo>
                    <a:pt x="13303" y="868"/>
                  </a:lnTo>
                  <a:lnTo>
                    <a:pt x="13579" y="868"/>
                  </a:lnTo>
                  <a:lnTo>
                    <a:pt x="13855" y="868"/>
                  </a:lnTo>
                  <a:lnTo>
                    <a:pt x="13855" y="1144"/>
                  </a:lnTo>
                  <a:lnTo>
                    <a:pt x="13855" y="1421"/>
                  </a:lnTo>
                  <a:lnTo>
                    <a:pt x="13855" y="1697"/>
                  </a:lnTo>
                  <a:lnTo>
                    <a:pt x="13855" y="1974"/>
                  </a:lnTo>
                  <a:lnTo>
                    <a:pt x="13855" y="2250"/>
                  </a:lnTo>
                  <a:lnTo>
                    <a:pt x="13855" y="2527"/>
                  </a:lnTo>
                  <a:lnTo>
                    <a:pt x="14131" y="2803"/>
                  </a:lnTo>
                  <a:lnTo>
                    <a:pt x="14408" y="2803"/>
                  </a:lnTo>
                  <a:lnTo>
                    <a:pt x="14408" y="3080"/>
                  </a:lnTo>
                  <a:lnTo>
                    <a:pt x="14408" y="3356"/>
                  </a:lnTo>
                  <a:lnTo>
                    <a:pt x="14408" y="3632"/>
                  </a:lnTo>
                  <a:lnTo>
                    <a:pt x="14408" y="3909"/>
                  </a:lnTo>
                  <a:lnTo>
                    <a:pt x="14131" y="3909"/>
                  </a:lnTo>
                  <a:lnTo>
                    <a:pt x="14131" y="4186"/>
                  </a:lnTo>
                  <a:lnTo>
                    <a:pt x="14408" y="4186"/>
                  </a:lnTo>
                  <a:lnTo>
                    <a:pt x="14408" y="4462"/>
                  </a:lnTo>
                  <a:lnTo>
                    <a:pt x="14408" y="4738"/>
                  </a:lnTo>
                  <a:lnTo>
                    <a:pt x="14408" y="5015"/>
                  </a:lnTo>
                  <a:lnTo>
                    <a:pt x="14408" y="5291"/>
                  </a:lnTo>
                  <a:lnTo>
                    <a:pt x="14131" y="5291"/>
                  </a:lnTo>
                  <a:lnTo>
                    <a:pt x="14131" y="5568"/>
                  </a:lnTo>
                  <a:lnTo>
                    <a:pt x="14131" y="5844"/>
                  </a:lnTo>
                  <a:lnTo>
                    <a:pt x="13855" y="5844"/>
                  </a:lnTo>
                  <a:lnTo>
                    <a:pt x="13855" y="6121"/>
                  </a:lnTo>
                  <a:lnTo>
                    <a:pt x="13855" y="6397"/>
                  </a:lnTo>
                  <a:lnTo>
                    <a:pt x="13855" y="6673"/>
                  </a:lnTo>
                  <a:lnTo>
                    <a:pt x="14131" y="6673"/>
                  </a:lnTo>
                  <a:lnTo>
                    <a:pt x="14131" y="6950"/>
                  </a:lnTo>
                  <a:lnTo>
                    <a:pt x="14408" y="6950"/>
                  </a:lnTo>
                  <a:lnTo>
                    <a:pt x="14408" y="7227"/>
                  </a:lnTo>
                  <a:lnTo>
                    <a:pt x="14684" y="7503"/>
                  </a:lnTo>
                  <a:lnTo>
                    <a:pt x="14684" y="7779"/>
                  </a:lnTo>
                  <a:lnTo>
                    <a:pt x="14960" y="7779"/>
                  </a:lnTo>
                  <a:lnTo>
                    <a:pt x="14960" y="8056"/>
                  </a:lnTo>
                  <a:lnTo>
                    <a:pt x="14960" y="8333"/>
                  </a:lnTo>
                  <a:lnTo>
                    <a:pt x="15236" y="8333"/>
                  </a:lnTo>
                  <a:lnTo>
                    <a:pt x="15236" y="8609"/>
                  </a:lnTo>
                  <a:lnTo>
                    <a:pt x="15236" y="8885"/>
                  </a:lnTo>
                  <a:lnTo>
                    <a:pt x="14960" y="8885"/>
                  </a:lnTo>
                  <a:lnTo>
                    <a:pt x="14960" y="9162"/>
                  </a:lnTo>
                  <a:lnTo>
                    <a:pt x="14960" y="9438"/>
                  </a:lnTo>
                  <a:lnTo>
                    <a:pt x="14684" y="9438"/>
                  </a:lnTo>
                  <a:lnTo>
                    <a:pt x="14408" y="9438"/>
                  </a:lnTo>
                  <a:lnTo>
                    <a:pt x="14131" y="9715"/>
                  </a:lnTo>
                  <a:lnTo>
                    <a:pt x="14131" y="9991"/>
                  </a:lnTo>
                  <a:lnTo>
                    <a:pt x="14131" y="10268"/>
                  </a:lnTo>
                  <a:lnTo>
                    <a:pt x="13855" y="10268"/>
                  </a:lnTo>
                  <a:lnTo>
                    <a:pt x="13855" y="10544"/>
                  </a:lnTo>
                  <a:lnTo>
                    <a:pt x="13579" y="10544"/>
                  </a:lnTo>
                  <a:lnTo>
                    <a:pt x="13579" y="10820"/>
                  </a:lnTo>
                  <a:lnTo>
                    <a:pt x="13303" y="10820"/>
                  </a:lnTo>
                  <a:lnTo>
                    <a:pt x="13026" y="10820"/>
                  </a:lnTo>
                  <a:lnTo>
                    <a:pt x="12750" y="10820"/>
                  </a:lnTo>
                  <a:lnTo>
                    <a:pt x="12750" y="11097"/>
                  </a:lnTo>
                  <a:lnTo>
                    <a:pt x="12474" y="11097"/>
                  </a:lnTo>
                  <a:lnTo>
                    <a:pt x="12198" y="11097"/>
                  </a:lnTo>
                  <a:lnTo>
                    <a:pt x="11921" y="11097"/>
                  </a:lnTo>
                  <a:lnTo>
                    <a:pt x="11645" y="11097"/>
                  </a:lnTo>
                  <a:lnTo>
                    <a:pt x="11369" y="11097"/>
                  </a:lnTo>
                  <a:lnTo>
                    <a:pt x="11369" y="11374"/>
                  </a:lnTo>
                  <a:lnTo>
                    <a:pt x="11092" y="11374"/>
                  </a:lnTo>
                  <a:lnTo>
                    <a:pt x="11092" y="11650"/>
                  </a:lnTo>
                  <a:lnTo>
                    <a:pt x="11092" y="11926"/>
                  </a:lnTo>
                  <a:lnTo>
                    <a:pt x="11092" y="12203"/>
                  </a:lnTo>
                  <a:lnTo>
                    <a:pt x="11092" y="12479"/>
                  </a:lnTo>
                  <a:lnTo>
                    <a:pt x="10816" y="12479"/>
                  </a:lnTo>
                  <a:lnTo>
                    <a:pt x="10540" y="12479"/>
                  </a:lnTo>
                  <a:lnTo>
                    <a:pt x="10540" y="12203"/>
                  </a:lnTo>
                  <a:lnTo>
                    <a:pt x="10540" y="12479"/>
                  </a:lnTo>
                  <a:lnTo>
                    <a:pt x="10264" y="12479"/>
                  </a:lnTo>
                  <a:lnTo>
                    <a:pt x="10264" y="12756"/>
                  </a:lnTo>
                  <a:lnTo>
                    <a:pt x="9987" y="12756"/>
                  </a:lnTo>
                  <a:lnTo>
                    <a:pt x="9987" y="13032"/>
                  </a:lnTo>
                  <a:lnTo>
                    <a:pt x="9711" y="13032"/>
                  </a:lnTo>
                  <a:lnTo>
                    <a:pt x="9711" y="13309"/>
                  </a:lnTo>
                  <a:lnTo>
                    <a:pt x="9435" y="13309"/>
                  </a:lnTo>
                  <a:lnTo>
                    <a:pt x="9435" y="13585"/>
                  </a:lnTo>
                  <a:lnTo>
                    <a:pt x="9435" y="13862"/>
                  </a:lnTo>
                  <a:lnTo>
                    <a:pt x="9159" y="13862"/>
                  </a:lnTo>
                  <a:lnTo>
                    <a:pt x="9159" y="14138"/>
                  </a:lnTo>
                  <a:lnTo>
                    <a:pt x="9159" y="14415"/>
                  </a:lnTo>
                  <a:lnTo>
                    <a:pt x="9435" y="14415"/>
                  </a:lnTo>
                  <a:lnTo>
                    <a:pt x="9435" y="14691"/>
                  </a:lnTo>
                  <a:lnTo>
                    <a:pt x="9711" y="14691"/>
                  </a:lnTo>
                  <a:lnTo>
                    <a:pt x="9711" y="14967"/>
                  </a:lnTo>
                  <a:lnTo>
                    <a:pt x="9711" y="15244"/>
                  </a:lnTo>
                  <a:lnTo>
                    <a:pt x="9711" y="15521"/>
                  </a:lnTo>
                  <a:lnTo>
                    <a:pt x="9435" y="15521"/>
                  </a:lnTo>
                  <a:lnTo>
                    <a:pt x="9435" y="15797"/>
                  </a:lnTo>
                  <a:lnTo>
                    <a:pt x="9159" y="15797"/>
                  </a:lnTo>
                  <a:lnTo>
                    <a:pt x="9159" y="16073"/>
                  </a:lnTo>
                  <a:lnTo>
                    <a:pt x="8882" y="16073"/>
                  </a:lnTo>
                  <a:lnTo>
                    <a:pt x="8882" y="16350"/>
                  </a:lnTo>
                  <a:lnTo>
                    <a:pt x="8606" y="16626"/>
                  </a:lnTo>
                  <a:lnTo>
                    <a:pt x="8606" y="16903"/>
                  </a:lnTo>
                  <a:lnTo>
                    <a:pt x="8330" y="16903"/>
                  </a:lnTo>
                  <a:lnTo>
                    <a:pt x="8054" y="16903"/>
                  </a:lnTo>
                  <a:lnTo>
                    <a:pt x="7777" y="16903"/>
                  </a:lnTo>
                  <a:lnTo>
                    <a:pt x="7777" y="17179"/>
                  </a:lnTo>
                  <a:lnTo>
                    <a:pt x="7501" y="17179"/>
                  </a:lnTo>
                  <a:lnTo>
                    <a:pt x="7225" y="17179"/>
                  </a:lnTo>
                  <a:lnTo>
                    <a:pt x="6948" y="17179"/>
                  </a:lnTo>
                  <a:lnTo>
                    <a:pt x="6948" y="17456"/>
                  </a:lnTo>
                  <a:lnTo>
                    <a:pt x="6672" y="17456"/>
                  </a:lnTo>
                  <a:lnTo>
                    <a:pt x="6396" y="17732"/>
                  </a:lnTo>
                  <a:lnTo>
                    <a:pt x="6396" y="18009"/>
                  </a:lnTo>
                  <a:lnTo>
                    <a:pt x="6120" y="18009"/>
                  </a:lnTo>
                  <a:lnTo>
                    <a:pt x="5843" y="18009"/>
                  </a:lnTo>
                  <a:lnTo>
                    <a:pt x="5567" y="18009"/>
                  </a:lnTo>
                  <a:lnTo>
                    <a:pt x="5291" y="18009"/>
                  </a:lnTo>
                  <a:lnTo>
                    <a:pt x="5015" y="18009"/>
                  </a:lnTo>
                  <a:lnTo>
                    <a:pt x="4739" y="18009"/>
                  </a:lnTo>
                  <a:lnTo>
                    <a:pt x="4739" y="17732"/>
                  </a:lnTo>
                  <a:lnTo>
                    <a:pt x="4739" y="17456"/>
                  </a:lnTo>
                  <a:lnTo>
                    <a:pt x="4462" y="17456"/>
                  </a:lnTo>
                  <a:lnTo>
                    <a:pt x="4462" y="17179"/>
                  </a:lnTo>
                  <a:lnTo>
                    <a:pt x="4186" y="17179"/>
                  </a:lnTo>
                  <a:lnTo>
                    <a:pt x="4186" y="16903"/>
                  </a:lnTo>
                  <a:lnTo>
                    <a:pt x="4462" y="16903"/>
                  </a:lnTo>
                  <a:lnTo>
                    <a:pt x="4739" y="16903"/>
                  </a:lnTo>
                  <a:lnTo>
                    <a:pt x="5015" y="16903"/>
                  </a:lnTo>
                  <a:lnTo>
                    <a:pt x="5015" y="16626"/>
                  </a:lnTo>
                  <a:lnTo>
                    <a:pt x="5291" y="16626"/>
                  </a:lnTo>
                  <a:lnTo>
                    <a:pt x="5291" y="16350"/>
                  </a:lnTo>
                  <a:lnTo>
                    <a:pt x="5291" y="16073"/>
                  </a:lnTo>
                  <a:lnTo>
                    <a:pt x="5291" y="15797"/>
                  </a:lnTo>
                  <a:lnTo>
                    <a:pt x="5291" y="15521"/>
                  </a:lnTo>
                  <a:lnTo>
                    <a:pt x="5015" y="15244"/>
                  </a:lnTo>
                  <a:lnTo>
                    <a:pt x="4739" y="15244"/>
                  </a:lnTo>
                  <a:lnTo>
                    <a:pt x="4739" y="14967"/>
                  </a:lnTo>
                  <a:lnTo>
                    <a:pt x="4462" y="14967"/>
                  </a:lnTo>
                  <a:lnTo>
                    <a:pt x="4462" y="14691"/>
                  </a:lnTo>
                  <a:lnTo>
                    <a:pt x="4462" y="14415"/>
                  </a:lnTo>
                  <a:lnTo>
                    <a:pt x="4462" y="14138"/>
                  </a:lnTo>
                  <a:lnTo>
                    <a:pt x="4186" y="14138"/>
                  </a:lnTo>
                  <a:lnTo>
                    <a:pt x="4186" y="13862"/>
                  </a:lnTo>
                  <a:lnTo>
                    <a:pt x="4186" y="13585"/>
                  </a:lnTo>
                  <a:lnTo>
                    <a:pt x="4186" y="13309"/>
                  </a:lnTo>
                  <a:lnTo>
                    <a:pt x="4186" y="13032"/>
                  </a:lnTo>
                  <a:lnTo>
                    <a:pt x="4186" y="12756"/>
                  </a:lnTo>
                  <a:lnTo>
                    <a:pt x="4186" y="12479"/>
                  </a:lnTo>
                  <a:lnTo>
                    <a:pt x="4186" y="12203"/>
                  </a:lnTo>
                  <a:lnTo>
                    <a:pt x="4186" y="11926"/>
                  </a:lnTo>
                  <a:lnTo>
                    <a:pt x="4186" y="11650"/>
                  </a:lnTo>
                  <a:lnTo>
                    <a:pt x="3910" y="11650"/>
                  </a:lnTo>
                  <a:lnTo>
                    <a:pt x="3910" y="11374"/>
                  </a:lnTo>
                  <a:lnTo>
                    <a:pt x="3910" y="11097"/>
                  </a:lnTo>
                  <a:lnTo>
                    <a:pt x="3633" y="11097"/>
                  </a:lnTo>
                  <a:lnTo>
                    <a:pt x="3633" y="10820"/>
                  </a:lnTo>
                  <a:lnTo>
                    <a:pt x="3357" y="10820"/>
                  </a:lnTo>
                  <a:lnTo>
                    <a:pt x="3357" y="10544"/>
                  </a:lnTo>
                  <a:lnTo>
                    <a:pt x="3081" y="10544"/>
                  </a:lnTo>
                  <a:lnTo>
                    <a:pt x="3081" y="10268"/>
                  </a:lnTo>
                  <a:lnTo>
                    <a:pt x="2804" y="9991"/>
                  </a:lnTo>
                  <a:lnTo>
                    <a:pt x="2804" y="9715"/>
                  </a:lnTo>
                  <a:lnTo>
                    <a:pt x="2528" y="9715"/>
                  </a:lnTo>
                  <a:lnTo>
                    <a:pt x="2528" y="9438"/>
                  </a:lnTo>
                  <a:lnTo>
                    <a:pt x="2252" y="9438"/>
                  </a:lnTo>
                  <a:lnTo>
                    <a:pt x="2252" y="9162"/>
                  </a:lnTo>
                  <a:lnTo>
                    <a:pt x="2252" y="8885"/>
                  </a:lnTo>
                  <a:lnTo>
                    <a:pt x="2252" y="8609"/>
                  </a:lnTo>
                  <a:lnTo>
                    <a:pt x="1976" y="8609"/>
                  </a:lnTo>
                  <a:lnTo>
                    <a:pt x="1976" y="8333"/>
                  </a:lnTo>
                  <a:lnTo>
                    <a:pt x="1699" y="8333"/>
                  </a:lnTo>
                  <a:lnTo>
                    <a:pt x="1699" y="8056"/>
                  </a:lnTo>
                  <a:lnTo>
                    <a:pt x="1423" y="8056"/>
                  </a:lnTo>
                  <a:lnTo>
                    <a:pt x="1423" y="7779"/>
                  </a:lnTo>
                  <a:lnTo>
                    <a:pt x="1423" y="7503"/>
                  </a:lnTo>
                  <a:lnTo>
                    <a:pt x="1147" y="7503"/>
                  </a:lnTo>
                  <a:lnTo>
                    <a:pt x="871" y="7503"/>
                  </a:lnTo>
                  <a:lnTo>
                    <a:pt x="871" y="7227"/>
                  </a:lnTo>
                  <a:lnTo>
                    <a:pt x="595" y="7227"/>
                  </a:lnTo>
                  <a:lnTo>
                    <a:pt x="595" y="7227"/>
                  </a:lnTo>
                </a:path>
              </a:pathLst>
            </a:custGeom>
            <a:solidFill>
              <a:srgbClr val="F2F2F2"/>
            </a:solidFill>
            <a:ln w="14182" cap="rnd">
              <a:solidFill>
                <a:schemeClr val="bg1">
                  <a:lumMod val="50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A32B5A6-A4C2-834A-25B8-430922D18318}"/>
                </a:ext>
              </a:extLst>
            </p:cNvPr>
            <p:cNvSpPr/>
            <p:nvPr/>
          </p:nvSpPr>
          <p:spPr>
            <a:xfrm>
              <a:off x="3479929" y="4691749"/>
              <a:ext cx="36257" cy="67384"/>
            </a:xfrm>
            <a:custGeom>
              <a:avLst/>
              <a:gdLst>
                <a:gd name="connsiteX0" fmla="*/ 42 w 7735"/>
                <a:gd name="connsiteY0" fmla="*/ 3632 h 14375"/>
                <a:gd name="connsiteX1" fmla="*/ 42 w 7735"/>
                <a:gd name="connsiteY1" fmla="*/ 3356 h 14375"/>
                <a:gd name="connsiteX2" fmla="*/ 42 w 7735"/>
                <a:gd name="connsiteY2" fmla="*/ 3080 h 14375"/>
                <a:gd name="connsiteX3" fmla="*/ 42 w 7735"/>
                <a:gd name="connsiteY3" fmla="*/ 2803 h 14375"/>
                <a:gd name="connsiteX4" fmla="*/ 42 w 7735"/>
                <a:gd name="connsiteY4" fmla="*/ 2527 h 14375"/>
                <a:gd name="connsiteX5" fmla="*/ 42 w 7735"/>
                <a:gd name="connsiteY5" fmla="*/ 2250 h 14375"/>
                <a:gd name="connsiteX6" fmla="*/ 318 w 7735"/>
                <a:gd name="connsiteY6" fmla="*/ 2250 h 14375"/>
                <a:gd name="connsiteX7" fmla="*/ 595 w 7735"/>
                <a:gd name="connsiteY7" fmla="*/ 2250 h 14375"/>
                <a:gd name="connsiteX8" fmla="*/ 871 w 7735"/>
                <a:gd name="connsiteY8" fmla="*/ 2250 h 14375"/>
                <a:gd name="connsiteX9" fmla="*/ 1147 w 7735"/>
                <a:gd name="connsiteY9" fmla="*/ 2250 h 14375"/>
                <a:gd name="connsiteX10" fmla="*/ 1147 w 7735"/>
                <a:gd name="connsiteY10" fmla="*/ 1974 h 14375"/>
                <a:gd name="connsiteX11" fmla="*/ 1423 w 7735"/>
                <a:gd name="connsiteY11" fmla="*/ 1974 h 14375"/>
                <a:gd name="connsiteX12" fmla="*/ 1423 w 7735"/>
                <a:gd name="connsiteY12" fmla="*/ 1697 h 14375"/>
                <a:gd name="connsiteX13" fmla="*/ 1423 w 7735"/>
                <a:gd name="connsiteY13" fmla="*/ 1421 h 14375"/>
                <a:gd name="connsiteX14" fmla="*/ 1423 w 7735"/>
                <a:gd name="connsiteY14" fmla="*/ 1144 h 14375"/>
                <a:gd name="connsiteX15" fmla="*/ 1423 w 7735"/>
                <a:gd name="connsiteY15" fmla="*/ 868 h 14375"/>
                <a:gd name="connsiteX16" fmla="*/ 1423 w 7735"/>
                <a:gd name="connsiteY16" fmla="*/ 591 h 14375"/>
                <a:gd name="connsiteX17" fmla="*/ 1423 w 7735"/>
                <a:gd name="connsiteY17" fmla="*/ 315 h 14375"/>
                <a:gd name="connsiteX18" fmla="*/ 1147 w 7735"/>
                <a:gd name="connsiteY18" fmla="*/ 315 h 14375"/>
                <a:gd name="connsiteX19" fmla="*/ 1147 w 7735"/>
                <a:gd name="connsiteY19" fmla="*/ 39 h 14375"/>
                <a:gd name="connsiteX20" fmla="*/ 1423 w 7735"/>
                <a:gd name="connsiteY20" fmla="*/ 39 h 14375"/>
                <a:gd name="connsiteX21" fmla="*/ 1699 w 7735"/>
                <a:gd name="connsiteY21" fmla="*/ 39 h 14375"/>
                <a:gd name="connsiteX22" fmla="*/ 1699 w 7735"/>
                <a:gd name="connsiteY22" fmla="*/ 315 h 14375"/>
                <a:gd name="connsiteX23" fmla="*/ 1976 w 7735"/>
                <a:gd name="connsiteY23" fmla="*/ 315 h 14375"/>
                <a:gd name="connsiteX24" fmla="*/ 2252 w 7735"/>
                <a:gd name="connsiteY24" fmla="*/ 315 h 14375"/>
                <a:gd name="connsiteX25" fmla="*/ 2252 w 7735"/>
                <a:gd name="connsiteY25" fmla="*/ 591 h 14375"/>
                <a:gd name="connsiteX26" fmla="*/ 2528 w 7735"/>
                <a:gd name="connsiteY26" fmla="*/ 591 h 14375"/>
                <a:gd name="connsiteX27" fmla="*/ 2528 w 7735"/>
                <a:gd name="connsiteY27" fmla="*/ 868 h 14375"/>
                <a:gd name="connsiteX28" fmla="*/ 2804 w 7735"/>
                <a:gd name="connsiteY28" fmla="*/ 868 h 14375"/>
                <a:gd name="connsiteX29" fmla="*/ 3081 w 7735"/>
                <a:gd name="connsiteY29" fmla="*/ 868 h 14375"/>
                <a:gd name="connsiteX30" fmla="*/ 3357 w 7735"/>
                <a:gd name="connsiteY30" fmla="*/ 868 h 14375"/>
                <a:gd name="connsiteX31" fmla="*/ 3357 w 7735"/>
                <a:gd name="connsiteY31" fmla="*/ 591 h 14375"/>
                <a:gd name="connsiteX32" fmla="*/ 3633 w 7735"/>
                <a:gd name="connsiteY32" fmla="*/ 591 h 14375"/>
                <a:gd name="connsiteX33" fmla="*/ 3910 w 7735"/>
                <a:gd name="connsiteY33" fmla="*/ 591 h 14375"/>
                <a:gd name="connsiteX34" fmla="*/ 4186 w 7735"/>
                <a:gd name="connsiteY34" fmla="*/ 591 h 14375"/>
                <a:gd name="connsiteX35" fmla="*/ 4186 w 7735"/>
                <a:gd name="connsiteY35" fmla="*/ 868 h 14375"/>
                <a:gd name="connsiteX36" fmla="*/ 4462 w 7735"/>
                <a:gd name="connsiteY36" fmla="*/ 868 h 14375"/>
                <a:gd name="connsiteX37" fmla="*/ 4462 w 7735"/>
                <a:gd name="connsiteY37" fmla="*/ 1144 h 14375"/>
                <a:gd name="connsiteX38" fmla="*/ 4462 w 7735"/>
                <a:gd name="connsiteY38" fmla="*/ 1421 h 14375"/>
                <a:gd name="connsiteX39" fmla="*/ 4186 w 7735"/>
                <a:gd name="connsiteY39" fmla="*/ 1421 h 14375"/>
                <a:gd name="connsiteX40" fmla="*/ 4186 w 7735"/>
                <a:gd name="connsiteY40" fmla="*/ 1697 h 14375"/>
                <a:gd name="connsiteX41" fmla="*/ 4186 w 7735"/>
                <a:gd name="connsiteY41" fmla="*/ 1974 h 14375"/>
                <a:gd name="connsiteX42" fmla="*/ 4186 w 7735"/>
                <a:gd name="connsiteY42" fmla="*/ 2250 h 14375"/>
                <a:gd name="connsiteX43" fmla="*/ 4186 w 7735"/>
                <a:gd name="connsiteY43" fmla="*/ 2527 h 14375"/>
                <a:gd name="connsiteX44" fmla="*/ 4186 w 7735"/>
                <a:gd name="connsiteY44" fmla="*/ 2803 h 14375"/>
                <a:gd name="connsiteX45" fmla="*/ 4186 w 7735"/>
                <a:gd name="connsiteY45" fmla="*/ 3080 h 14375"/>
                <a:gd name="connsiteX46" fmla="*/ 4186 w 7735"/>
                <a:gd name="connsiteY46" fmla="*/ 3356 h 14375"/>
                <a:gd name="connsiteX47" fmla="*/ 4462 w 7735"/>
                <a:gd name="connsiteY47" fmla="*/ 3356 h 14375"/>
                <a:gd name="connsiteX48" fmla="*/ 4462 w 7735"/>
                <a:gd name="connsiteY48" fmla="*/ 3632 h 14375"/>
                <a:gd name="connsiteX49" fmla="*/ 4738 w 7735"/>
                <a:gd name="connsiteY49" fmla="*/ 3632 h 14375"/>
                <a:gd name="connsiteX50" fmla="*/ 4738 w 7735"/>
                <a:gd name="connsiteY50" fmla="*/ 3909 h 14375"/>
                <a:gd name="connsiteX51" fmla="*/ 4738 w 7735"/>
                <a:gd name="connsiteY51" fmla="*/ 4186 h 14375"/>
                <a:gd name="connsiteX52" fmla="*/ 4738 w 7735"/>
                <a:gd name="connsiteY52" fmla="*/ 4462 h 14375"/>
                <a:gd name="connsiteX53" fmla="*/ 5015 w 7735"/>
                <a:gd name="connsiteY53" fmla="*/ 4462 h 14375"/>
                <a:gd name="connsiteX54" fmla="*/ 5015 w 7735"/>
                <a:gd name="connsiteY54" fmla="*/ 4738 h 14375"/>
                <a:gd name="connsiteX55" fmla="*/ 5015 w 7735"/>
                <a:gd name="connsiteY55" fmla="*/ 5015 h 14375"/>
                <a:gd name="connsiteX56" fmla="*/ 5015 w 7735"/>
                <a:gd name="connsiteY56" fmla="*/ 5291 h 14375"/>
                <a:gd name="connsiteX57" fmla="*/ 5015 w 7735"/>
                <a:gd name="connsiteY57" fmla="*/ 5568 h 14375"/>
                <a:gd name="connsiteX58" fmla="*/ 5291 w 7735"/>
                <a:gd name="connsiteY58" fmla="*/ 5568 h 14375"/>
                <a:gd name="connsiteX59" fmla="*/ 5291 w 7735"/>
                <a:gd name="connsiteY59" fmla="*/ 5844 h 14375"/>
                <a:gd name="connsiteX60" fmla="*/ 5291 w 7735"/>
                <a:gd name="connsiteY60" fmla="*/ 6121 h 14375"/>
                <a:gd name="connsiteX61" fmla="*/ 5291 w 7735"/>
                <a:gd name="connsiteY61" fmla="*/ 6397 h 14375"/>
                <a:gd name="connsiteX62" fmla="*/ 5567 w 7735"/>
                <a:gd name="connsiteY62" fmla="*/ 6397 h 14375"/>
                <a:gd name="connsiteX63" fmla="*/ 5567 w 7735"/>
                <a:gd name="connsiteY63" fmla="*/ 6673 h 14375"/>
                <a:gd name="connsiteX64" fmla="*/ 5567 w 7735"/>
                <a:gd name="connsiteY64" fmla="*/ 6950 h 14375"/>
                <a:gd name="connsiteX65" fmla="*/ 5567 w 7735"/>
                <a:gd name="connsiteY65" fmla="*/ 7227 h 14375"/>
                <a:gd name="connsiteX66" fmla="*/ 5567 w 7735"/>
                <a:gd name="connsiteY66" fmla="*/ 7503 h 14375"/>
                <a:gd name="connsiteX67" fmla="*/ 5567 w 7735"/>
                <a:gd name="connsiteY67" fmla="*/ 7779 h 14375"/>
                <a:gd name="connsiteX68" fmla="*/ 5567 w 7735"/>
                <a:gd name="connsiteY68" fmla="*/ 8056 h 14375"/>
                <a:gd name="connsiteX69" fmla="*/ 5567 w 7735"/>
                <a:gd name="connsiteY69" fmla="*/ 8333 h 14375"/>
                <a:gd name="connsiteX70" fmla="*/ 5843 w 7735"/>
                <a:gd name="connsiteY70" fmla="*/ 8333 h 14375"/>
                <a:gd name="connsiteX71" fmla="*/ 5843 w 7735"/>
                <a:gd name="connsiteY71" fmla="*/ 8609 h 14375"/>
                <a:gd name="connsiteX72" fmla="*/ 6120 w 7735"/>
                <a:gd name="connsiteY72" fmla="*/ 8885 h 14375"/>
                <a:gd name="connsiteX73" fmla="*/ 6396 w 7735"/>
                <a:gd name="connsiteY73" fmla="*/ 8885 h 14375"/>
                <a:gd name="connsiteX74" fmla="*/ 6672 w 7735"/>
                <a:gd name="connsiteY74" fmla="*/ 8885 h 14375"/>
                <a:gd name="connsiteX75" fmla="*/ 6948 w 7735"/>
                <a:gd name="connsiteY75" fmla="*/ 8885 h 14375"/>
                <a:gd name="connsiteX76" fmla="*/ 7225 w 7735"/>
                <a:gd name="connsiteY76" fmla="*/ 8885 h 14375"/>
                <a:gd name="connsiteX77" fmla="*/ 7225 w 7735"/>
                <a:gd name="connsiteY77" fmla="*/ 9162 h 14375"/>
                <a:gd name="connsiteX78" fmla="*/ 7501 w 7735"/>
                <a:gd name="connsiteY78" fmla="*/ 9438 h 14375"/>
                <a:gd name="connsiteX79" fmla="*/ 7501 w 7735"/>
                <a:gd name="connsiteY79" fmla="*/ 9715 h 14375"/>
                <a:gd name="connsiteX80" fmla="*/ 7777 w 7735"/>
                <a:gd name="connsiteY80" fmla="*/ 9715 h 14375"/>
                <a:gd name="connsiteX81" fmla="*/ 7777 w 7735"/>
                <a:gd name="connsiteY81" fmla="*/ 9991 h 14375"/>
                <a:gd name="connsiteX82" fmla="*/ 7777 w 7735"/>
                <a:gd name="connsiteY82" fmla="*/ 10268 h 14375"/>
                <a:gd name="connsiteX83" fmla="*/ 7501 w 7735"/>
                <a:gd name="connsiteY83" fmla="*/ 10268 h 14375"/>
                <a:gd name="connsiteX84" fmla="*/ 7501 w 7735"/>
                <a:gd name="connsiteY84" fmla="*/ 10544 h 14375"/>
                <a:gd name="connsiteX85" fmla="*/ 7501 w 7735"/>
                <a:gd name="connsiteY85" fmla="*/ 10820 h 14375"/>
                <a:gd name="connsiteX86" fmla="*/ 7225 w 7735"/>
                <a:gd name="connsiteY86" fmla="*/ 10820 h 14375"/>
                <a:gd name="connsiteX87" fmla="*/ 7225 w 7735"/>
                <a:gd name="connsiteY87" fmla="*/ 11097 h 14375"/>
                <a:gd name="connsiteX88" fmla="*/ 6948 w 7735"/>
                <a:gd name="connsiteY88" fmla="*/ 11097 h 14375"/>
                <a:gd name="connsiteX89" fmla="*/ 6948 w 7735"/>
                <a:gd name="connsiteY89" fmla="*/ 11374 h 14375"/>
                <a:gd name="connsiteX90" fmla="*/ 6672 w 7735"/>
                <a:gd name="connsiteY90" fmla="*/ 11374 h 14375"/>
                <a:gd name="connsiteX91" fmla="*/ 6396 w 7735"/>
                <a:gd name="connsiteY91" fmla="*/ 11374 h 14375"/>
                <a:gd name="connsiteX92" fmla="*/ 6120 w 7735"/>
                <a:gd name="connsiteY92" fmla="*/ 11650 h 14375"/>
                <a:gd name="connsiteX93" fmla="*/ 5843 w 7735"/>
                <a:gd name="connsiteY93" fmla="*/ 11650 h 14375"/>
                <a:gd name="connsiteX94" fmla="*/ 5843 w 7735"/>
                <a:gd name="connsiteY94" fmla="*/ 11926 h 14375"/>
                <a:gd name="connsiteX95" fmla="*/ 5567 w 7735"/>
                <a:gd name="connsiteY95" fmla="*/ 11926 h 14375"/>
                <a:gd name="connsiteX96" fmla="*/ 5567 w 7735"/>
                <a:gd name="connsiteY96" fmla="*/ 12203 h 14375"/>
                <a:gd name="connsiteX97" fmla="*/ 5567 w 7735"/>
                <a:gd name="connsiteY97" fmla="*/ 12479 h 14375"/>
                <a:gd name="connsiteX98" fmla="*/ 5291 w 7735"/>
                <a:gd name="connsiteY98" fmla="*/ 12479 h 14375"/>
                <a:gd name="connsiteX99" fmla="*/ 5291 w 7735"/>
                <a:gd name="connsiteY99" fmla="*/ 12756 h 14375"/>
                <a:gd name="connsiteX100" fmla="*/ 5015 w 7735"/>
                <a:gd name="connsiteY100" fmla="*/ 12756 h 14375"/>
                <a:gd name="connsiteX101" fmla="*/ 5015 w 7735"/>
                <a:gd name="connsiteY101" fmla="*/ 13032 h 14375"/>
                <a:gd name="connsiteX102" fmla="*/ 4738 w 7735"/>
                <a:gd name="connsiteY102" fmla="*/ 13032 h 14375"/>
                <a:gd name="connsiteX103" fmla="*/ 4462 w 7735"/>
                <a:gd name="connsiteY103" fmla="*/ 13032 h 14375"/>
                <a:gd name="connsiteX104" fmla="*/ 4462 w 7735"/>
                <a:gd name="connsiteY104" fmla="*/ 13309 h 14375"/>
                <a:gd name="connsiteX105" fmla="*/ 4186 w 7735"/>
                <a:gd name="connsiteY105" fmla="*/ 13309 h 14375"/>
                <a:gd name="connsiteX106" fmla="*/ 4186 w 7735"/>
                <a:gd name="connsiteY106" fmla="*/ 13585 h 14375"/>
                <a:gd name="connsiteX107" fmla="*/ 4186 w 7735"/>
                <a:gd name="connsiteY107" fmla="*/ 13862 h 14375"/>
                <a:gd name="connsiteX108" fmla="*/ 3910 w 7735"/>
                <a:gd name="connsiteY108" fmla="*/ 13862 h 14375"/>
                <a:gd name="connsiteX109" fmla="*/ 3910 w 7735"/>
                <a:gd name="connsiteY109" fmla="*/ 14138 h 14375"/>
                <a:gd name="connsiteX110" fmla="*/ 3910 w 7735"/>
                <a:gd name="connsiteY110" fmla="*/ 14415 h 14375"/>
                <a:gd name="connsiteX111" fmla="*/ 3633 w 7735"/>
                <a:gd name="connsiteY111" fmla="*/ 14415 h 14375"/>
                <a:gd name="connsiteX112" fmla="*/ 3633 w 7735"/>
                <a:gd name="connsiteY112" fmla="*/ 14138 h 14375"/>
                <a:gd name="connsiteX113" fmla="*/ 3357 w 7735"/>
                <a:gd name="connsiteY113" fmla="*/ 14138 h 14375"/>
                <a:gd name="connsiteX114" fmla="*/ 3357 w 7735"/>
                <a:gd name="connsiteY114" fmla="*/ 13862 h 14375"/>
                <a:gd name="connsiteX115" fmla="*/ 3357 w 7735"/>
                <a:gd name="connsiteY115" fmla="*/ 13585 h 14375"/>
                <a:gd name="connsiteX116" fmla="*/ 3081 w 7735"/>
                <a:gd name="connsiteY116" fmla="*/ 13309 h 14375"/>
                <a:gd name="connsiteX117" fmla="*/ 3081 w 7735"/>
                <a:gd name="connsiteY117" fmla="*/ 13032 h 14375"/>
                <a:gd name="connsiteX118" fmla="*/ 3081 w 7735"/>
                <a:gd name="connsiteY118" fmla="*/ 12756 h 14375"/>
                <a:gd name="connsiteX119" fmla="*/ 3081 w 7735"/>
                <a:gd name="connsiteY119" fmla="*/ 12479 h 14375"/>
                <a:gd name="connsiteX120" fmla="*/ 3081 w 7735"/>
                <a:gd name="connsiteY120" fmla="*/ 12203 h 14375"/>
                <a:gd name="connsiteX121" fmla="*/ 3357 w 7735"/>
                <a:gd name="connsiteY121" fmla="*/ 12203 h 14375"/>
                <a:gd name="connsiteX122" fmla="*/ 3357 w 7735"/>
                <a:gd name="connsiteY122" fmla="*/ 11926 h 14375"/>
                <a:gd name="connsiteX123" fmla="*/ 3357 w 7735"/>
                <a:gd name="connsiteY123" fmla="*/ 11650 h 14375"/>
                <a:gd name="connsiteX124" fmla="*/ 3357 w 7735"/>
                <a:gd name="connsiteY124" fmla="*/ 11374 h 14375"/>
                <a:gd name="connsiteX125" fmla="*/ 3081 w 7735"/>
                <a:gd name="connsiteY125" fmla="*/ 11097 h 14375"/>
                <a:gd name="connsiteX126" fmla="*/ 3081 w 7735"/>
                <a:gd name="connsiteY126" fmla="*/ 10820 h 14375"/>
                <a:gd name="connsiteX127" fmla="*/ 3081 w 7735"/>
                <a:gd name="connsiteY127" fmla="*/ 10544 h 14375"/>
                <a:gd name="connsiteX128" fmla="*/ 2804 w 7735"/>
                <a:gd name="connsiteY128" fmla="*/ 10268 h 14375"/>
                <a:gd name="connsiteX129" fmla="*/ 2528 w 7735"/>
                <a:gd name="connsiteY129" fmla="*/ 9991 h 14375"/>
                <a:gd name="connsiteX130" fmla="*/ 2528 w 7735"/>
                <a:gd name="connsiteY130" fmla="*/ 9715 h 14375"/>
                <a:gd name="connsiteX131" fmla="*/ 2528 w 7735"/>
                <a:gd name="connsiteY131" fmla="*/ 9438 h 14375"/>
                <a:gd name="connsiteX132" fmla="*/ 2528 w 7735"/>
                <a:gd name="connsiteY132" fmla="*/ 9162 h 14375"/>
                <a:gd name="connsiteX133" fmla="*/ 2804 w 7735"/>
                <a:gd name="connsiteY133" fmla="*/ 9162 h 14375"/>
                <a:gd name="connsiteX134" fmla="*/ 2804 w 7735"/>
                <a:gd name="connsiteY134" fmla="*/ 8885 h 14375"/>
                <a:gd name="connsiteX135" fmla="*/ 2804 w 7735"/>
                <a:gd name="connsiteY135" fmla="*/ 8609 h 14375"/>
                <a:gd name="connsiteX136" fmla="*/ 2804 w 7735"/>
                <a:gd name="connsiteY136" fmla="*/ 8333 h 14375"/>
                <a:gd name="connsiteX137" fmla="*/ 2528 w 7735"/>
                <a:gd name="connsiteY137" fmla="*/ 8333 h 14375"/>
                <a:gd name="connsiteX138" fmla="*/ 2528 w 7735"/>
                <a:gd name="connsiteY138" fmla="*/ 8056 h 14375"/>
                <a:gd name="connsiteX139" fmla="*/ 2252 w 7735"/>
                <a:gd name="connsiteY139" fmla="*/ 8056 h 14375"/>
                <a:gd name="connsiteX140" fmla="*/ 2252 w 7735"/>
                <a:gd name="connsiteY140" fmla="*/ 7779 h 14375"/>
                <a:gd name="connsiteX141" fmla="*/ 1976 w 7735"/>
                <a:gd name="connsiteY141" fmla="*/ 7779 h 14375"/>
                <a:gd name="connsiteX142" fmla="*/ 1699 w 7735"/>
                <a:gd name="connsiteY142" fmla="*/ 7503 h 14375"/>
                <a:gd name="connsiteX143" fmla="*/ 1699 w 7735"/>
                <a:gd name="connsiteY143" fmla="*/ 7227 h 14375"/>
                <a:gd name="connsiteX144" fmla="*/ 1699 w 7735"/>
                <a:gd name="connsiteY144" fmla="*/ 6950 h 14375"/>
                <a:gd name="connsiteX145" fmla="*/ 1699 w 7735"/>
                <a:gd name="connsiteY145" fmla="*/ 6673 h 14375"/>
                <a:gd name="connsiteX146" fmla="*/ 1699 w 7735"/>
                <a:gd name="connsiteY146" fmla="*/ 6397 h 14375"/>
                <a:gd name="connsiteX147" fmla="*/ 1699 w 7735"/>
                <a:gd name="connsiteY147" fmla="*/ 6121 h 14375"/>
                <a:gd name="connsiteX148" fmla="*/ 1423 w 7735"/>
                <a:gd name="connsiteY148" fmla="*/ 5844 h 14375"/>
                <a:gd name="connsiteX149" fmla="*/ 1423 w 7735"/>
                <a:gd name="connsiteY149" fmla="*/ 5568 h 14375"/>
                <a:gd name="connsiteX150" fmla="*/ 1147 w 7735"/>
                <a:gd name="connsiteY150" fmla="*/ 5568 h 14375"/>
                <a:gd name="connsiteX151" fmla="*/ 1147 w 7735"/>
                <a:gd name="connsiteY151" fmla="*/ 5291 h 14375"/>
                <a:gd name="connsiteX152" fmla="*/ 871 w 7735"/>
                <a:gd name="connsiteY152" fmla="*/ 5291 h 14375"/>
                <a:gd name="connsiteX153" fmla="*/ 871 w 7735"/>
                <a:gd name="connsiteY153" fmla="*/ 5015 h 14375"/>
                <a:gd name="connsiteX154" fmla="*/ 595 w 7735"/>
                <a:gd name="connsiteY154" fmla="*/ 5015 h 14375"/>
                <a:gd name="connsiteX155" fmla="*/ 595 w 7735"/>
                <a:gd name="connsiteY155" fmla="*/ 4738 h 14375"/>
                <a:gd name="connsiteX156" fmla="*/ 318 w 7735"/>
                <a:gd name="connsiteY156" fmla="*/ 4738 h 14375"/>
                <a:gd name="connsiteX157" fmla="*/ 318 w 7735"/>
                <a:gd name="connsiteY157" fmla="*/ 4462 h 14375"/>
                <a:gd name="connsiteX158" fmla="*/ 318 w 7735"/>
                <a:gd name="connsiteY158" fmla="*/ 4186 h 14375"/>
                <a:gd name="connsiteX159" fmla="*/ 318 w 7735"/>
                <a:gd name="connsiteY159" fmla="*/ 3909 h 14375"/>
                <a:gd name="connsiteX160" fmla="*/ 42 w 7735"/>
                <a:gd name="connsiteY160" fmla="*/ 3909 h 14375"/>
                <a:gd name="connsiteX161" fmla="*/ 42 w 7735"/>
                <a:gd name="connsiteY161" fmla="*/ 3632 h 14375"/>
                <a:gd name="connsiteX162" fmla="*/ 42 w 7735"/>
                <a:gd name="connsiteY162" fmla="*/ 3632 h 1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</a:cxnLst>
              <a:rect l="l" t="t" r="r" b="b"/>
              <a:pathLst>
                <a:path w="7735" h="14375">
                  <a:moveTo>
                    <a:pt x="42" y="3632"/>
                  </a:moveTo>
                  <a:lnTo>
                    <a:pt x="42" y="3356"/>
                  </a:lnTo>
                  <a:lnTo>
                    <a:pt x="42" y="3080"/>
                  </a:lnTo>
                  <a:lnTo>
                    <a:pt x="42" y="2803"/>
                  </a:lnTo>
                  <a:lnTo>
                    <a:pt x="42" y="2527"/>
                  </a:lnTo>
                  <a:lnTo>
                    <a:pt x="42" y="2250"/>
                  </a:lnTo>
                  <a:lnTo>
                    <a:pt x="318" y="2250"/>
                  </a:lnTo>
                  <a:lnTo>
                    <a:pt x="595" y="2250"/>
                  </a:lnTo>
                  <a:lnTo>
                    <a:pt x="871" y="2250"/>
                  </a:lnTo>
                  <a:lnTo>
                    <a:pt x="1147" y="2250"/>
                  </a:lnTo>
                  <a:lnTo>
                    <a:pt x="1147" y="1974"/>
                  </a:lnTo>
                  <a:lnTo>
                    <a:pt x="1423" y="1974"/>
                  </a:lnTo>
                  <a:lnTo>
                    <a:pt x="1423" y="1697"/>
                  </a:lnTo>
                  <a:lnTo>
                    <a:pt x="1423" y="1421"/>
                  </a:lnTo>
                  <a:lnTo>
                    <a:pt x="1423" y="1144"/>
                  </a:lnTo>
                  <a:lnTo>
                    <a:pt x="1423" y="868"/>
                  </a:lnTo>
                  <a:lnTo>
                    <a:pt x="1423" y="591"/>
                  </a:lnTo>
                  <a:lnTo>
                    <a:pt x="1423" y="315"/>
                  </a:lnTo>
                  <a:lnTo>
                    <a:pt x="1147" y="315"/>
                  </a:lnTo>
                  <a:lnTo>
                    <a:pt x="1147" y="39"/>
                  </a:lnTo>
                  <a:lnTo>
                    <a:pt x="1423" y="39"/>
                  </a:lnTo>
                  <a:lnTo>
                    <a:pt x="1699" y="39"/>
                  </a:lnTo>
                  <a:lnTo>
                    <a:pt x="1699" y="315"/>
                  </a:lnTo>
                  <a:lnTo>
                    <a:pt x="1976" y="315"/>
                  </a:lnTo>
                  <a:lnTo>
                    <a:pt x="2252" y="315"/>
                  </a:lnTo>
                  <a:lnTo>
                    <a:pt x="2252" y="591"/>
                  </a:lnTo>
                  <a:lnTo>
                    <a:pt x="2528" y="591"/>
                  </a:lnTo>
                  <a:lnTo>
                    <a:pt x="2528" y="868"/>
                  </a:lnTo>
                  <a:lnTo>
                    <a:pt x="2804" y="868"/>
                  </a:lnTo>
                  <a:lnTo>
                    <a:pt x="3081" y="868"/>
                  </a:lnTo>
                  <a:lnTo>
                    <a:pt x="3357" y="868"/>
                  </a:lnTo>
                  <a:lnTo>
                    <a:pt x="3357" y="591"/>
                  </a:lnTo>
                  <a:lnTo>
                    <a:pt x="3633" y="591"/>
                  </a:lnTo>
                  <a:lnTo>
                    <a:pt x="3910" y="591"/>
                  </a:lnTo>
                  <a:lnTo>
                    <a:pt x="4186" y="591"/>
                  </a:lnTo>
                  <a:lnTo>
                    <a:pt x="4186" y="868"/>
                  </a:lnTo>
                  <a:lnTo>
                    <a:pt x="4462" y="868"/>
                  </a:lnTo>
                  <a:lnTo>
                    <a:pt x="4462" y="1144"/>
                  </a:lnTo>
                  <a:lnTo>
                    <a:pt x="4462" y="1421"/>
                  </a:lnTo>
                  <a:lnTo>
                    <a:pt x="4186" y="1421"/>
                  </a:lnTo>
                  <a:lnTo>
                    <a:pt x="4186" y="1697"/>
                  </a:lnTo>
                  <a:lnTo>
                    <a:pt x="4186" y="1974"/>
                  </a:lnTo>
                  <a:lnTo>
                    <a:pt x="4186" y="2250"/>
                  </a:lnTo>
                  <a:lnTo>
                    <a:pt x="4186" y="2527"/>
                  </a:lnTo>
                  <a:lnTo>
                    <a:pt x="4186" y="2803"/>
                  </a:lnTo>
                  <a:lnTo>
                    <a:pt x="4186" y="3080"/>
                  </a:lnTo>
                  <a:lnTo>
                    <a:pt x="4186" y="3356"/>
                  </a:lnTo>
                  <a:lnTo>
                    <a:pt x="4462" y="3356"/>
                  </a:lnTo>
                  <a:lnTo>
                    <a:pt x="4462" y="3632"/>
                  </a:lnTo>
                  <a:lnTo>
                    <a:pt x="4738" y="3632"/>
                  </a:lnTo>
                  <a:lnTo>
                    <a:pt x="4738" y="3909"/>
                  </a:lnTo>
                  <a:lnTo>
                    <a:pt x="4738" y="4186"/>
                  </a:lnTo>
                  <a:lnTo>
                    <a:pt x="4738" y="4462"/>
                  </a:lnTo>
                  <a:lnTo>
                    <a:pt x="5015" y="4462"/>
                  </a:lnTo>
                  <a:lnTo>
                    <a:pt x="5015" y="4738"/>
                  </a:lnTo>
                  <a:lnTo>
                    <a:pt x="5015" y="5015"/>
                  </a:lnTo>
                  <a:lnTo>
                    <a:pt x="5015" y="5291"/>
                  </a:lnTo>
                  <a:lnTo>
                    <a:pt x="5015" y="5568"/>
                  </a:lnTo>
                  <a:lnTo>
                    <a:pt x="5291" y="5568"/>
                  </a:lnTo>
                  <a:lnTo>
                    <a:pt x="5291" y="5844"/>
                  </a:lnTo>
                  <a:lnTo>
                    <a:pt x="5291" y="6121"/>
                  </a:lnTo>
                  <a:lnTo>
                    <a:pt x="5291" y="6397"/>
                  </a:lnTo>
                  <a:lnTo>
                    <a:pt x="5567" y="6397"/>
                  </a:lnTo>
                  <a:lnTo>
                    <a:pt x="5567" y="6673"/>
                  </a:lnTo>
                  <a:lnTo>
                    <a:pt x="5567" y="6950"/>
                  </a:lnTo>
                  <a:lnTo>
                    <a:pt x="5567" y="7227"/>
                  </a:lnTo>
                  <a:lnTo>
                    <a:pt x="5567" y="7503"/>
                  </a:lnTo>
                  <a:lnTo>
                    <a:pt x="5567" y="7779"/>
                  </a:lnTo>
                  <a:lnTo>
                    <a:pt x="5567" y="8056"/>
                  </a:lnTo>
                  <a:lnTo>
                    <a:pt x="5567" y="8333"/>
                  </a:lnTo>
                  <a:lnTo>
                    <a:pt x="5843" y="8333"/>
                  </a:lnTo>
                  <a:lnTo>
                    <a:pt x="5843" y="8609"/>
                  </a:lnTo>
                  <a:lnTo>
                    <a:pt x="6120" y="8885"/>
                  </a:lnTo>
                  <a:lnTo>
                    <a:pt x="6396" y="8885"/>
                  </a:lnTo>
                  <a:lnTo>
                    <a:pt x="6672" y="8885"/>
                  </a:lnTo>
                  <a:lnTo>
                    <a:pt x="6948" y="8885"/>
                  </a:lnTo>
                  <a:lnTo>
                    <a:pt x="7225" y="8885"/>
                  </a:lnTo>
                  <a:lnTo>
                    <a:pt x="7225" y="9162"/>
                  </a:lnTo>
                  <a:lnTo>
                    <a:pt x="7501" y="9438"/>
                  </a:lnTo>
                  <a:lnTo>
                    <a:pt x="7501" y="9715"/>
                  </a:lnTo>
                  <a:lnTo>
                    <a:pt x="7777" y="9715"/>
                  </a:lnTo>
                  <a:lnTo>
                    <a:pt x="7777" y="9991"/>
                  </a:lnTo>
                  <a:lnTo>
                    <a:pt x="7777" y="10268"/>
                  </a:lnTo>
                  <a:lnTo>
                    <a:pt x="7501" y="10268"/>
                  </a:lnTo>
                  <a:lnTo>
                    <a:pt x="7501" y="10544"/>
                  </a:lnTo>
                  <a:lnTo>
                    <a:pt x="7501" y="10820"/>
                  </a:lnTo>
                  <a:lnTo>
                    <a:pt x="7225" y="10820"/>
                  </a:lnTo>
                  <a:lnTo>
                    <a:pt x="7225" y="11097"/>
                  </a:lnTo>
                  <a:lnTo>
                    <a:pt x="6948" y="11097"/>
                  </a:lnTo>
                  <a:lnTo>
                    <a:pt x="6948" y="11374"/>
                  </a:lnTo>
                  <a:lnTo>
                    <a:pt x="6672" y="11374"/>
                  </a:lnTo>
                  <a:lnTo>
                    <a:pt x="6396" y="11374"/>
                  </a:lnTo>
                  <a:lnTo>
                    <a:pt x="6120" y="11650"/>
                  </a:lnTo>
                  <a:lnTo>
                    <a:pt x="5843" y="11650"/>
                  </a:lnTo>
                  <a:lnTo>
                    <a:pt x="5843" y="11926"/>
                  </a:lnTo>
                  <a:lnTo>
                    <a:pt x="5567" y="11926"/>
                  </a:lnTo>
                  <a:lnTo>
                    <a:pt x="5567" y="12203"/>
                  </a:lnTo>
                  <a:lnTo>
                    <a:pt x="5567" y="12479"/>
                  </a:lnTo>
                  <a:lnTo>
                    <a:pt x="5291" y="12479"/>
                  </a:lnTo>
                  <a:lnTo>
                    <a:pt x="5291" y="12756"/>
                  </a:lnTo>
                  <a:lnTo>
                    <a:pt x="5015" y="12756"/>
                  </a:lnTo>
                  <a:lnTo>
                    <a:pt x="5015" y="13032"/>
                  </a:lnTo>
                  <a:lnTo>
                    <a:pt x="4738" y="13032"/>
                  </a:lnTo>
                  <a:lnTo>
                    <a:pt x="4462" y="13032"/>
                  </a:lnTo>
                  <a:lnTo>
                    <a:pt x="4462" y="13309"/>
                  </a:lnTo>
                  <a:lnTo>
                    <a:pt x="4186" y="13309"/>
                  </a:lnTo>
                  <a:lnTo>
                    <a:pt x="4186" y="13585"/>
                  </a:lnTo>
                  <a:lnTo>
                    <a:pt x="4186" y="13862"/>
                  </a:lnTo>
                  <a:lnTo>
                    <a:pt x="3910" y="13862"/>
                  </a:lnTo>
                  <a:lnTo>
                    <a:pt x="3910" y="14138"/>
                  </a:lnTo>
                  <a:lnTo>
                    <a:pt x="3910" y="14415"/>
                  </a:lnTo>
                  <a:lnTo>
                    <a:pt x="3633" y="14415"/>
                  </a:lnTo>
                  <a:lnTo>
                    <a:pt x="3633" y="14138"/>
                  </a:lnTo>
                  <a:lnTo>
                    <a:pt x="3357" y="14138"/>
                  </a:lnTo>
                  <a:lnTo>
                    <a:pt x="3357" y="13862"/>
                  </a:lnTo>
                  <a:lnTo>
                    <a:pt x="3357" y="13585"/>
                  </a:lnTo>
                  <a:lnTo>
                    <a:pt x="3081" y="13309"/>
                  </a:lnTo>
                  <a:lnTo>
                    <a:pt x="3081" y="13032"/>
                  </a:lnTo>
                  <a:lnTo>
                    <a:pt x="3081" y="12756"/>
                  </a:lnTo>
                  <a:lnTo>
                    <a:pt x="3081" y="12479"/>
                  </a:lnTo>
                  <a:lnTo>
                    <a:pt x="3081" y="12203"/>
                  </a:lnTo>
                  <a:lnTo>
                    <a:pt x="3357" y="12203"/>
                  </a:lnTo>
                  <a:lnTo>
                    <a:pt x="3357" y="11926"/>
                  </a:lnTo>
                  <a:lnTo>
                    <a:pt x="3357" y="11650"/>
                  </a:lnTo>
                  <a:lnTo>
                    <a:pt x="3357" y="11374"/>
                  </a:lnTo>
                  <a:lnTo>
                    <a:pt x="3081" y="11097"/>
                  </a:lnTo>
                  <a:lnTo>
                    <a:pt x="3081" y="10820"/>
                  </a:lnTo>
                  <a:lnTo>
                    <a:pt x="3081" y="10544"/>
                  </a:lnTo>
                  <a:lnTo>
                    <a:pt x="2804" y="10268"/>
                  </a:lnTo>
                  <a:lnTo>
                    <a:pt x="2528" y="9991"/>
                  </a:lnTo>
                  <a:lnTo>
                    <a:pt x="2528" y="9715"/>
                  </a:lnTo>
                  <a:lnTo>
                    <a:pt x="2528" y="9438"/>
                  </a:lnTo>
                  <a:lnTo>
                    <a:pt x="2528" y="9162"/>
                  </a:lnTo>
                  <a:lnTo>
                    <a:pt x="2804" y="9162"/>
                  </a:lnTo>
                  <a:lnTo>
                    <a:pt x="2804" y="8885"/>
                  </a:lnTo>
                  <a:lnTo>
                    <a:pt x="2804" y="8609"/>
                  </a:lnTo>
                  <a:lnTo>
                    <a:pt x="2804" y="8333"/>
                  </a:lnTo>
                  <a:lnTo>
                    <a:pt x="2528" y="8333"/>
                  </a:lnTo>
                  <a:lnTo>
                    <a:pt x="2528" y="8056"/>
                  </a:lnTo>
                  <a:lnTo>
                    <a:pt x="2252" y="8056"/>
                  </a:lnTo>
                  <a:lnTo>
                    <a:pt x="2252" y="7779"/>
                  </a:lnTo>
                  <a:lnTo>
                    <a:pt x="1976" y="7779"/>
                  </a:lnTo>
                  <a:lnTo>
                    <a:pt x="1699" y="7503"/>
                  </a:lnTo>
                  <a:lnTo>
                    <a:pt x="1699" y="7227"/>
                  </a:lnTo>
                  <a:lnTo>
                    <a:pt x="1699" y="6950"/>
                  </a:lnTo>
                  <a:lnTo>
                    <a:pt x="1699" y="6673"/>
                  </a:lnTo>
                  <a:lnTo>
                    <a:pt x="1699" y="6397"/>
                  </a:lnTo>
                  <a:lnTo>
                    <a:pt x="1699" y="6121"/>
                  </a:lnTo>
                  <a:lnTo>
                    <a:pt x="1423" y="5844"/>
                  </a:lnTo>
                  <a:lnTo>
                    <a:pt x="1423" y="5568"/>
                  </a:lnTo>
                  <a:lnTo>
                    <a:pt x="1147" y="5568"/>
                  </a:lnTo>
                  <a:lnTo>
                    <a:pt x="1147" y="5291"/>
                  </a:lnTo>
                  <a:lnTo>
                    <a:pt x="871" y="5291"/>
                  </a:lnTo>
                  <a:lnTo>
                    <a:pt x="871" y="5015"/>
                  </a:lnTo>
                  <a:lnTo>
                    <a:pt x="595" y="5015"/>
                  </a:lnTo>
                  <a:lnTo>
                    <a:pt x="595" y="4738"/>
                  </a:lnTo>
                  <a:lnTo>
                    <a:pt x="318" y="4738"/>
                  </a:lnTo>
                  <a:lnTo>
                    <a:pt x="318" y="4462"/>
                  </a:lnTo>
                  <a:lnTo>
                    <a:pt x="318" y="4186"/>
                  </a:lnTo>
                  <a:lnTo>
                    <a:pt x="318" y="3909"/>
                  </a:lnTo>
                  <a:lnTo>
                    <a:pt x="42" y="3909"/>
                  </a:lnTo>
                  <a:lnTo>
                    <a:pt x="42" y="3632"/>
                  </a:lnTo>
                  <a:lnTo>
                    <a:pt x="42" y="3632"/>
                  </a:lnTo>
                </a:path>
              </a:pathLst>
            </a:custGeom>
            <a:solidFill>
              <a:srgbClr val="F2F2F2"/>
            </a:solidFill>
            <a:ln w="14182" cap="rnd">
              <a:solidFill>
                <a:schemeClr val="bg1">
                  <a:lumMod val="50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8FDFEF6-1737-99DB-ACF7-DD5CF537F1EE}"/>
                </a:ext>
              </a:extLst>
            </p:cNvPr>
            <p:cNvSpPr/>
            <p:nvPr/>
          </p:nvSpPr>
          <p:spPr>
            <a:xfrm>
              <a:off x="3496762" y="4792834"/>
              <a:ext cx="14240" cy="37581"/>
            </a:xfrm>
            <a:custGeom>
              <a:avLst/>
              <a:gdLst>
                <a:gd name="connsiteX0" fmla="*/ 1976 w 3038"/>
                <a:gd name="connsiteY0" fmla="*/ 1145 h 8017"/>
                <a:gd name="connsiteX1" fmla="*/ 1976 w 3038"/>
                <a:gd name="connsiteY1" fmla="*/ 1421 h 8017"/>
                <a:gd name="connsiteX2" fmla="*/ 2252 w 3038"/>
                <a:gd name="connsiteY2" fmla="*/ 1421 h 8017"/>
                <a:gd name="connsiteX3" fmla="*/ 2252 w 3038"/>
                <a:gd name="connsiteY3" fmla="*/ 1697 h 8017"/>
                <a:gd name="connsiteX4" fmla="*/ 2252 w 3038"/>
                <a:gd name="connsiteY4" fmla="*/ 1974 h 8017"/>
                <a:gd name="connsiteX5" fmla="*/ 2528 w 3038"/>
                <a:gd name="connsiteY5" fmla="*/ 1974 h 8017"/>
                <a:gd name="connsiteX6" fmla="*/ 2528 w 3038"/>
                <a:gd name="connsiteY6" fmla="*/ 2250 h 8017"/>
                <a:gd name="connsiteX7" fmla="*/ 2528 w 3038"/>
                <a:gd name="connsiteY7" fmla="*/ 2527 h 8017"/>
                <a:gd name="connsiteX8" fmla="*/ 2528 w 3038"/>
                <a:gd name="connsiteY8" fmla="*/ 2803 h 8017"/>
                <a:gd name="connsiteX9" fmla="*/ 2528 w 3038"/>
                <a:gd name="connsiteY9" fmla="*/ 3080 h 8017"/>
                <a:gd name="connsiteX10" fmla="*/ 2804 w 3038"/>
                <a:gd name="connsiteY10" fmla="*/ 3080 h 8017"/>
                <a:gd name="connsiteX11" fmla="*/ 2804 w 3038"/>
                <a:gd name="connsiteY11" fmla="*/ 3356 h 8017"/>
                <a:gd name="connsiteX12" fmla="*/ 2804 w 3038"/>
                <a:gd name="connsiteY12" fmla="*/ 3633 h 8017"/>
                <a:gd name="connsiteX13" fmla="*/ 2804 w 3038"/>
                <a:gd name="connsiteY13" fmla="*/ 3909 h 8017"/>
                <a:gd name="connsiteX14" fmla="*/ 2804 w 3038"/>
                <a:gd name="connsiteY14" fmla="*/ 4186 h 8017"/>
                <a:gd name="connsiteX15" fmla="*/ 3081 w 3038"/>
                <a:gd name="connsiteY15" fmla="*/ 4186 h 8017"/>
                <a:gd name="connsiteX16" fmla="*/ 3081 w 3038"/>
                <a:gd name="connsiteY16" fmla="*/ 4462 h 8017"/>
                <a:gd name="connsiteX17" fmla="*/ 3081 w 3038"/>
                <a:gd name="connsiteY17" fmla="*/ 4739 h 8017"/>
                <a:gd name="connsiteX18" fmla="*/ 3081 w 3038"/>
                <a:gd name="connsiteY18" fmla="*/ 5015 h 8017"/>
                <a:gd name="connsiteX19" fmla="*/ 3081 w 3038"/>
                <a:gd name="connsiteY19" fmla="*/ 5291 h 8017"/>
                <a:gd name="connsiteX20" fmla="*/ 2804 w 3038"/>
                <a:gd name="connsiteY20" fmla="*/ 5568 h 8017"/>
                <a:gd name="connsiteX21" fmla="*/ 2804 w 3038"/>
                <a:gd name="connsiteY21" fmla="*/ 5844 h 8017"/>
                <a:gd name="connsiteX22" fmla="*/ 2528 w 3038"/>
                <a:gd name="connsiteY22" fmla="*/ 5844 h 8017"/>
                <a:gd name="connsiteX23" fmla="*/ 2528 w 3038"/>
                <a:gd name="connsiteY23" fmla="*/ 6121 h 8017"/>
                <a:gd name="connsiteX24" fmla="*/ 2252 w 3038"/>
                <a:gd name="connsiteY24" fmla="*/ 6397 h 8017"/>
                <a:gd name="connsiteX25" fmla="*/ 2252 w 3038"/>
                <a:gd name="connsiteY25" fmla="*/ 6674 h 8017"/>
                <a:gd name="connsiteX26" fmla="*/ 2252 w 3038"/>
                <a:gd name="connsiteY26" fmla="*/ 6950 h 8017"/>
                <a:gd name="connsiteX27" fmla="*/ 2252 w 3038"/>
                <a:gd name="connsiteY27" fmla="*/ 7227 h 8017"/>
                <a:gd name="connsiteX28" fmla="*/ 2252 w 3038"/>
                <a:gd name="connsiteY28" fmla="*/ 7503 h 8017"/>
                <a:gd name="connsiteX29" fmla="*/ 2528 w 3038"/>
                <a:gd name="connsiteY29" fmla="*/ 7503 h 8017"/>
                <a:gd name="connsiteX30" fmla="*/ 2528 w 3038"/>
                <a:gd name="connsiteY30" fmla="*/ 7780 h 8017"/>
                <a:gd name="connsiteX31" fmla="*/ 2528 w 3038"/>
                <a:gd name="connsiteY31" fmla="*/ 8056 h 8017"/>
                <a:gd name="connsiteX32" fmla="*/ 2252 w 3038"/>
                <a:gd name="connsiteY32" fmla="*/ 8056 h 8017"/>
                <a:gd name="connsiteX33" fmla="*/ 1976 w 3038"/>
                <a:gd name="connsiteY33" fmla="*/ 8056 h 8017"/>
                <a:gd name="connsiteX34" fmla="*/ 1699 w 3038"/>
                <a:gd name="connsiteY34" fmla="*/ 8056 h 8017"/>
                <a:gd name="connsiteX35" fmla="*/ 1699 w 3038"/>
                <a:gd name="connsiteY35" fmla="*/ 7780 h 8017"/>
                <a:gd name="connsiteX36" fmla="*/ 1699 w 3038"/>
                <a:gd name="connsiteY36" fmla="*/ 7503 h 8017"/>
                <a:gd name="connsiteX37" fmla="*/ 1699 w 3038"/>
                <a:gd name="connsiteY37" fmla="*/ 7227 h 8017"/>
                <a:gd name="connsiteX38" fmla="*/ 1423 w 3038"/>
                <a:gd name="connsiteY38" fmla="*/ 7227 h 8017"/>
                <a:gd name="connsiteX39" fmla="*/ 1423 w 3038"/>
                <a:gd name="connsiteY39" fmla="*/ 6950 h 8017"/>
                <a:gd name="connsiteX40" fmla="*/ 1147 w 3038"/>
                <a:gd name="connsiteY40" fmla="*/ 6950 h 8017"/>
                <a:gd name="connsiteX41" fmla="*/ 1147 w 3038"/>
                <a:gd name="connsiteY41" fmla="*/ 6674 h 8017"/>
                <a:gd name="connsiteX42" fmla="*/ 1147 w 3038"/>
                <a:gd name="connsiteY42" fmla="*/ 6397 h 8017"/>
                <a:gd name="connsiteX43" fmla="*/ 1147 w 3038"/>
                <a:gd name="connsiteY43" fmla="*/ 6121 h 8017"/>
                <a:gd name="connsiteX44" fmla="*/ 870 w 3038"/>
                <a:gd name="connsiteY44" fmla="*/ 6121 h 8017"/>
                <a:gd name="connsiteX45" fmla="*/ 594 w 3038"/>
                <a:gd name="connsiteY45" fmla="*/ 6121 h 8017"/>
                <a:gd name="connsiteX46" fmla="*/ 594 w 3038"/>
                <a:gd name="connsiteY46" fmla="*/ 5844 h 8017"/>
                <a:gd name="connsiteX47" fmla="*/ 318 w 3038"/>
                <a:gd name="connsiteY47" fmla="*/ 5844 h 8017"/>
                <a:gd name="connsiteX48" fmla="*/ 42 w 3038"/>
                <a:gd name="connsiteY48" fmla="*/ 5844 h 8017"/>
                <a:gd name="connsiteX49" fmla="*/ 42 w 3038"/>
                <a:gd name="connsiteY49" fmla="*/ 5568 h 8017"/>
                <a:gd name="connsiteX50" fmla="*/ 42 w 3038"/>
                <a:gd name="connsiteY50" fmla="*/ 5291 h 8017"/>
                <a:gd name="connsiteX51" fmla="*/ 42 w 3038"/>
                <a:gd name="connsiteY51" fmla="*/ 5015 h 8017"/>
                <a:gd name="connsiteX52" fmla="*/ 318 w 3038"/>
                <a:gd name="connsiteY52" fmla="*/ 5015 h 8017"/>
                <a:gd name="connsiteX53" fmla="*/ 318 w 3038"/>
                <a:gd name="connsiteY53" fmla="*/ 4739 h 8017"/>
                <a:gd name="connsiteX54" fmla="*/ 318 w 3038"/>
                <a:gd name="connsiteY54" fmla="*/ 4462 h 8017"/>
                <a:gd name="connsiteX55" fmla="*/ 594 w 3038"/>
                <a:gd name="connsiteY55" fmla="*/ 4462 h 8017"/>
                <a:gd name="connsiteX56" fmla="*/ 594 w 3038"/>
                <a:gd name="connsiteY56" fmla="*/ 4186 h 8017"/>
                <a:gd name="connsiteX57" fmla="*/ 594 w 3038"/>
                <a:gd name="connsiteY57" fmla="*/ 3909 h 8017"/>
                <a:gd name="connsiteX58" fmla="*/ 594 w 3038"/>
                <a:gd name="connsiteY58" fmla="*/ 3633 h 8017"/>
                <a:gd name="connsiteX59" fmla="*/ 594 w 3038"/>
                <a:gd name="connsiteY59" fmla="*/ 3356 h 8017"/>
                <a:gd name="connsiteX60" fmla="*/ 594 w 3038"/>
                <a:gd name="connsiteY60" fmla="*/ 3080 h 8017"/>
                <a:gd name="connsiteX61" fmla="*/ 870 w 3038"/>
                <a:gd name="connsiteY61" fmla="*/ 3080 h 8017"/>
                <a:gd name="connsiteX62" fmla="*/ 870 w 3038"/>
                <a:gd name="connsiteY62" fmla="*/ 2803 h 8017"/>
                <a:gd name="connsiteX63" fmla="*/ 870 w 3038"/>
                <a:gd name="connsiteY63" fmla="*/ 2527 h 8017"/>
                <a:gd name="connsiteX64" fmla="*/ 870 w 3038"/>
                <a:gd name="connsiteY64" fmla="*/ 2250 h 8017"/>
                <a:gd name="connsiteX65" fmla="*/ 870 w 3038"/>
                <a:gd name="connsiteY65" fmla="*/ 1974 h 8017"/>
                <a:gd name="connsiteX66" fmla="*/ 870 w 3038"/>
                <a:gd name="connsiteY66" fmla="*/ 1697 h 8017"/>
                <a:gd name="connsiteX67" fmla="*/ 594 w 3038"/>
                <a:gd name="connsiteY67" fmla="*/ 1697 h 8017"/>
                <a:gd name="connsiteX68" fmla="*/ 594 w 3038"/>
                <a:gd name="connsiteY68" fmla="*/ 1421 h 8017"/>
                <a:gd name="connsiteX69" fmla="*/ 594 w 3038"/>
                <a:gd name="connsiteY69" fmla="*/ 1145 h 8017"/>
                <a:gd name="connsiteX70" fmla="*/ 318 w 3038"/>
                <a:gd name="connsiteY70" fmla="*/ 1145 h 8017"/>
                <a:gd name="connsiteX71" fmla="*/ 318 w 3038"/>
                <a:gd name="connsiteY71" fmla="*/ 868 h 8017"/>
                <a:gd name="connsiteX72" fmla="*/ 318 w 3038"/>
                <a:gd name="connsiteY72" fmla="*/ 592 h 8017"/>
                <a:gd name="connsiteX73" fmla="*/ 318 w 3038"/>
                <a:gd name="connsiteY73" fmla="*/ 315 h 8017"/>
                <a:gd name="connsiteX74" fmla="*/ 318 w 3038"/>
                <a:gd name="connsiteY74" fmla="*/ 39 h 8017"/>
                <a:gd name="connsiteX75" fmla="*/ 594 w 3038"/>
                <a:gd name="connsiteY75" fmla="*/ 39 h 8017"/>
                <a:gd name="connsiteX76" fmla="*/ 870 w 3038"/>
                <a:gd name="connsiteY76" fmla="*/ 39 h 8017"/>
                <a:gd name="connsiteX77" fmla="*/ 1147 w 3038"/>
                <a:gd name="connsiteY77" fmla="*/ 39 h 8017"/>
                <a:gd name="connsiteX78" fmla="*/ 1423 w 3038"/>
                <a:gd name="connsiteY78" fmla="*/ 39 h 8017"/>
                <a:gd name="connsiteX79" fmla="*/ 1423 w 3038"/>
                <a:gd name="connsiteY79" fmla="*/ 315 h 8017"/>
                <a:gd name="connsiteX80" fmla="*/ 1699 w 3038"/>
                <a:gd name="connsiteY80" fmla="*/ 315 h 8017"/>
                <a:gd name="connsiteX81" fmla="*/ 1699 w 3038"/>
                <a:gd name="connsiteY81" fmla="*/ 592 h 8017"/>
                <a:gd name="connsiteX82" fmla="*/ 1976 w 3038"/>
                <a:gd name="connsiteY82" fmla="*/ 592 h 8017"/>
                <a:gd name="connsiteX83" fmla="*/ 1976 w 3038"/>
                <a:gd name="connsiteY83" fmla="*/ 868 h 8017"/>
                <a:gd name="connsiteX84" fmla="*/ 1976 w 3038"/>
                <a:gd name="connsiteY84" fmla="*/ 1145 h 8017"/>
                <a:gd name="connsiteX85" fmla="*/ 1976 w 3038"/>
                <a:gd name="connsiteY85" fmla="*/ 1145 h 8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3038" h="8017">
                  <a:moveTo>
                    <a:pt x="1976" y="1145"/>
                  </a:moveTo>
                  <a:lnTo>
                    <a:pt x="1976" y="1421"/>
                  </a:lnTo>
                  <a:lnTo>
                    <a:pt x="2252" y="1421"/>
                  </a:lnTo>
                  <a:lnTo>
                    <a:pt x="2252" y="1697"/>
                  </a:lnTo>
                  <a:lnTo>
                    <a:pt x="2252" y="1974"/>
                  </a:lnTo>
                  <a:lnTo>
                    <a:pt x="2528" y="1974"/>
                  </a:lnTo>
                  <a:lnTo>
                    <a:pt x="2528" y="2250"/>
                  </a:lnTo>
                  <a:lnTo>
                    <a:pt x="2528" y="2527"/>
                  </a:lnTo>
                  <a:lnTo>
                    <a:pt x="2528" y="2803"/>
                  </a:lnTo>
                  <a:lnTo>
                    <a:pt x="2528" y="3080"/>
                  </a:lnTo>
                  <a:lnTo>
                    <a:pt x="2804" y="3080"/>
                  </a:lnTo>
                  <a:lnTo>
                    <a:pt x="2804" y="3356"/>
                  </a:lnTo>
                  <a:lnTo>
                    <a:pt x="2804" y="3633"/>
                  </a:lnTo>
                  <a:lnTo>
                    <a:pt x="2804" y="3909"/>
                  </a:lnTo>
                  <a:lnTo>
                    <a:pt x="2804" y="4186"/>
                  </a:lnTo>
                  <a:lnTo>
                    <a:pt x="3081" y="4186"/>
                  </a:lnTo>
                  <a:lnTo>
                    <a:pt x="3081" y="4462"/>
                  </a:lnTo>
                  <a:lnTo>
                    <a:pt x="3081" y="4739"/>
                  </a:lnTo>
                  <a:lnTo>
                    <a:pt x="3081" y="5015"/>
                  </a:lnTo>
                  <a:lnTo>
                    <a:pt x="3081" y="5291"/>
                  </a:lnTo>
                  <a:lnTo>
                    <a:pt x="2804" y="5568"/>
                  </a:lnTo>
                  <a:lnTo>
                    <a:pt x="2804" y="5844"/>
                  </a:lnTo>
                  <a:lnTo>
                    <a:pt x="2528" y="5844"/>
                  </a:lnTo>
                  <a:lnTo>
                    <a:pt x="2528" y="6121"/>
                  </a:lnTo>
                  <a:lnTo>
                    <a:pt x="2252" y="6397"/>
                  </a:lnTo>
                  <a:lnTo>
                    <a:pt x="2252" y="6674"/>
                  </a:lnTo>
                  <a:lnTo>
                    <a:pt x="2252" y="6950"/>
                  </a:lnTo>
                  <a:lnTo>
                    <a:pt x="2252" y="7227"/>
                  </a:lnTo>
                  <a:lnTo>
                    <a:pt x="2252" y="7503"/>
                  </a:lnTo>
                  <a:lnTo>
                    <a:pt x="2528" y="7503"/>
                  </a:lnTo>
                  <a:lnTo>
                    <a:pt x="2528" y="7780"/>
                  </a:lnTo>
                  <a:lnTo>
                    <a:pt x="2528" y="8056"/>
                  </a:lnTo>
                  <a:lnTo>
                    <a:pt x="2252" y="8056"/>
                  </a:lnTo>
                  <a:lnTo>
                    <a:pt x="1976" y="8056"/>
                  </a:lnTo>
                  <a:lnTo>
                    <a:pt x="1699" y="8056"/>
                  </a:lnTo>
                  <a:lnTo>
                    <a:pt x="1699" y="7780"/>
                  </a:lnTo>
                  <a:lnTo>
                    <a:pt x="1699" y="7503"/>
                  </a:lnTo>
                  <a:lnTo>
                    <a:pt x="1699" y="7227"/>
                  </a:lnTo>
                  <a:lnTo>
                    <a:pt x="1423" y="7227"/>
                  </a:lnTo>
                  <a:lnTo>
                    <a:pt x="1423" y="6950"/>
                  </a:lnTo>
                  <a:lnTo>
                    <a:pt x="1147" y="6950"/>
                  </a:lnTo>
                  <a:lnTo>
                    <a:pt x="1147" y="6674"/>
                  </a:lnTo>
                  <a:lnTo>
                    <a:pt x="1147" y="6397"/>
                  </a:lnTo>
                  <a:lnTo>
                    <a:pt x="1147" y="6121"/>
                  </a:lnTo>
                  <a:lnTo>
                    <a:pt x="870" y="6121"/>
                  </a:lnTo>
                  <a:lnTo>
                    <a:pt x="594" y="6121"/>
                  </a:lnTo>
                  <a:lnTo>
                    <a:pt x="594" y="5844"/>
                  </a:lnTo>
                  <a:lnTo>
                    <a:pt x="318" y="5844"/>
                  </a:lnTo>
                  <a:lnTo>
                    <a:pt x="42" y="5844"/>
                  </a:lnTo>
                  <a:lnTo>
                    <a:pt x="42" y="5568"/>
                  </a:lnTo>
                  <a:lnTo>
                    <a:pt x="42" y="5291"/>
                  </a:lnTo>
                  <a:lnTo>
                    <a:pt x="42" y="5015"/>
                  </a:lnTo>
                  <a:lnTo>
                    <a:pt x="318" y="5015"/>
                  </a:lnTo>
                  <a:lnTo>
                    <a:pt x="318" y="4739"/>
                  </a:lnTo>
                  <a:lnTo>
                    <a:pt x="318" y="4462"/>
                  </a:lnTo>
                  <a:lnTo>
                    <a:pt x="594" y="4462"/>
                  </a:lnTo>
                  <a:lnTo>
                    <a:pt x="594" y="4186"/>
                  </a:lnTo>
                  <a:lnTo>
                    <a:pt x="594" y="3909"/>
                  </a:lnTo>
                  <a:lnTo>
                    <a:pt x="594" y="3633"/>
                  </a:lnTo>
                  <a:lnTo>
                    <a:pt x="594" y="3356"/>
                  </a:lnTo>
                  <a:lnTo>
                    <a:pt x="594" y="3080"/>
                  </a:lnTo>
                  <a:lnTo>
                    <a:pt x="870" y="3080"/>
                  </a:lnTo>
                  <a:lnTo>
                    <a:pt x="870" y="2803"/>
                  </a:lnTo>
                  <a:lnTo>
                    <a:pt x="870" y="2527"/>
                  </a:lnTo>
                  <a:lnTo>
                    <a:pt x="870" y="2250"/>
                  </a:lnTo>
                  <a:lnTo>
                    <a:pt x="870" y="1974"/>
                  </a:lnTo>
                  <a:lnTo>
                    <a:pt x="870" y="1697"/>
                  </a:lnTo>
                  <a:lnTo>
                    <a:pt x="594" y="1697"/>
                  </a:lnTo>
                  <a:lnTo>
                    <a:pt x="594" y="1421"/>
                  </a:lnTo>
                  <a:lnTo>
                    <a:pt x="594" y="1145"/>
                  </a:lnTo>
                  <a:lnTo>
                    <a:pt x="318" y="1145"/>
                  </a:lnTo>
                  <a:lnTo>
                    <a:pt x="318" y="868"/>
                  </a:lnTo>
                  <a:lnTo>
                    <a:pt x="318" y="592"/>
                  </a:lnTo>
                  <a:lnTo>
                    <a:pt x="318" y="315"/>
                  </a:lnTo>
                  <a:lnTo>
                    <a:pt x="318" y="39"/>
                  </a:lnTo>
                  <a:lnTo>
                    <a:pt x="594" y="39"/>
                  </a:lnTo>
                  <a:lnTo>
                    <a:pt x="870" y="39"/>
                  </a:lnTo>
                  <a:lnTo>
                    <a:pt x="1147" y="39"/>
                  </a:lnTo>
                  <a:lnTo>
                    <a:pt x="1423" y="39"/>
                  </a:lnTo>
                  <a:lnTo>
                    <a:pt x="1423" y="315"/>
                  </a:lnTo>
                  <a:lnTo>
                    <a:pt x="1699" y="315"/>
                  </a:lnTo>
                  <a:lnTo>
                    <a:pt x="1699" y="592"/>
                  </a:lnTo>
                  <a:lnTo>
                    <a:pt x="1976" y="592"/>
                  </a:lnTo>
                  <a:lnTo>
                    <a:pt x="1976" y="868"/>
                  </a:lnTo>
                  <a:lnTo>
                    <a:pt x="1976" y="1145"/>
                  </a:lnTo>
                  <a:lnTo>
                    <a:pt x="1976" y="1145"/>
                  </a:lnTo>
                </a:path>
              </a:pathLst>
            </a:custGeom>
            <a:solidFill>
              <a:srgbClr val="F2F2F2"/>
            </a:solidFill>
            <a:ln w="14182" cap="rnd">
              <a:solidFill>
                <a:schemeClr val="bg1">
                  <a:lumMod val="50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E28C461-EEE7-E741-F8CC-DA7199A05CBC}"/>
                </a:ext>
              </a:extLst>
            </p:cNvPr>
            <p:cNvSpPr/>
            <p:nvPr/>
          </p:nvSpPr>
          <p:spPr>
            <a:xfrm>
              <a:off x="3345247" y="4597142"/>
              <a:ext cx="24605" cy="25917"/>
            </a:xfrm>
            <a:custGeom>
              <a:avLst/>
              <a:gdLst>
                <a:gd name="connsiteX0" fmla="*/ 1700 w 5249"/>
                <a:gd name="connsiteY0" fmla="*/ 315 h 5529"/>
                <a:gd name="connsiteX1" fmla="*/ 1976 w 5249"/>
                <a:gd name="connsiteY1" fmla="*/ 315 h 5529"/>
                <a:gd name="connsiteX2" fmla="*/ 2252 w 5249"/>
                <a:gd name="connsiteY2" fmla="*/ 315 h 5529"/>
                <a:gd name="connsiteX3" fmla="*/ 2528 w 5249"/>
                <a:gd name="connsiteY3" fmla="*/ 315 h 5529"/>
                <a:gd name="connsiteX4" fmla="*/ 2804 w 5249"/>
                <a:gd name="connsiteY4" fmla="*/ 315 h 5529"/>
                <a:gd name="connsiteX5" fmla="*/ 3081 w 5249"/>
                <a:gd name="connsiteY5" fmla="*/ 315 h 5529"/>
                <a:gd name="connsiteX6" fmla="*/ 3357 w 5249"/>
                <a:gd name="connsiteY6" fmla="*/ 315 h 5529"/>
                <a:gd name="connsiteX7" fmla="*/ 3357 w 5249"/>
                <a:gd name="connsiteY7" fmla="*/ 39 h 5529"/>
                <a:gd name="connsiteX8" fmla="*/ 3633 w 5249"/>
                <a:gd name="connsiteY8" fmla="*/ 39 h 5529"/>
                <a:gd name="connsiteX9" fmla="*/ 3910 w 5249"/>
                <a:gd name="connsiteY9" fmla="*/ 39 h 5529"/>
                <a:gd name="connsiteX10" fmla="*/ 3910 w 5249"/>
                <a:gd name="connsiteY10" fmla="*/ 315 h 5529"/>
                <a:gd name="connsiteX11" fmla="*/ 3910 w 5249"/>
                <a:gd name="connsiteY11" fmla="*/ 591 h 5529"/>
                <a:gd name="connsiteX12" fmla="*/ 3633 w 5249"/>
                <a:gd name="connsiteY12" fmla="*/ 591 h 5529"/>
                <a:gd name="connsiteX13" fmla="*/ 3633 w 5249"/>
                <a:gd name="connsiteY13" fmla="*/ 868 h 5529"/>
                <a:gd name="connsiteX14" fmla="*/ 3633 w 5249"/>
                <a:gd name="connsiteY14" fmla="*/ 1145 h 5529"/>
                <a:gd name="connsiteX15" fmla="*/ 3633 w 5249"/>
                <a:gd name="connsiteY15" fmla="*/ 1421 h 5529"/>
                <a:gd name="connsiteX16" fmla="*/ 3910 w 5249"/>
                <a:gd name="connsiteY16" fmla="*/ 1697 h 5529"/>
                <a:gd name="connsiteX17" fmla="*/ 3910 w 5249"/>
                <a:gd name="connsiteY17" fmla="*/ 1974 h 5529"/>
                <a:gd name="connsiteX18" fmla="*/ 4186 w 5249"/>
                <a:gd name="connsiteY18" fmla="*/ 1974 h 5529"/>
                <a:gd name="connsiteX19" fmla="*/ 4462 w 5249"/>
                <a:gd name="connsiteY19" fmla="*/ 1974 h 5529"/>
                <a:gd name="connsiteX20" fmla="*/ 4739 w 5249"/>
                <a:gd name="connsiteY20" fmla="*/ 1974 h 5529"/>
                <a:gd name="connsiteX21" fmla="*/ 4739 w 5249"/>
                <a:gd name="connsiteY21" fmla="*/ 2250 h 5529"/>
                <a:gd name="connsiteX22" fmla="*/ 5015 w 5249"/>
                <a:gd name="connsiteY22" fmla="*/ 2250 h 5529"/>
                <a:gd name="connsiteX23" fmla="*/ 5291 w 5249"/>
                <a:gd name="connsiteY23" fmla="*/ 2250 h 5529"/>
                <a:gd name="connsiteX24" fmla="*/ 5291 w 5249"/>
                <a:gd name="connsiteY24" fmla="*/ 2527 h 5529"/>
                <a:gd name="connsiteX25" fmla="*/ 5015 w 5249"/>
                <a:gd name="connsiteY25" fmla="*/ 2527 h 5529"/>
                <a:gd name="connsiteX26" fmla="*/ 5015 w 5249"/>
                <a:gd name="connsiteY26" fmla="*/ 2803 h 5529"/>
                <a:gd name="connsiteX27" fmla="*/ 4739 w 5249"/>
                <a:gd name="connsiteY27" fmla="*/ 2803 h 5529"/>
                <a:gd name="connsiteX28" fmla="*/ 4462 w 5249"/>
                <a:gd name="connsiteY28" fmla="*/ 2803 h 5529"/>
                <a:gd name="connsiteX29" fmla="*/ 4186 w 5249"/>
                <a:gd name="connsiteY29" fmla="*/ 2803 h 5529"/>
                <a:gd name="connsiteX30" fmla="*/ 3910 w 5249"/>
                <a:gd name="connsiteY30" fmla="*/ 2803 h 5529"/>
                <a:gd name="connsiteX31" fmla="*/ 3633 w 5249"/>
                <a:gd name="connsiteY31" fmla="*/ 2803 h 5529"/>
                <a:gd name="connsiteX32" fmla="*/ 3633 w 5249"/>
                <a:gd name="connsiteY32" fmla="*/ 3080 h 5529"/>
                <a:gd name="connsiteX33" fmla="*/ 3357 w 5249"/>
                <a:gd name="connsiteY33" fmla="*/ 3356 h 5529"/>
                <a:gd name="connsiteX34" fmla="*/ 3081 w 5249"/>
                <a:gd name="connsiteY34" fmla="*/ 3356 h 5529"/>
                <a:gd name="connsiteX35" fmla="*/ 2804 w 5249"/>
                <a:gd name="connsiteY35" fmla="*/ 3356 h 5529"/>
                <a:gd name="connsiteX36" fmla="*/ 2804 w 5249"/>
                <a:gd name="connsiteY36" fmla="*/ 3633 h 5529"/>
                <a:gd name="connsiteX37" fmla="*/ 2528 w 5249"/>
                <a:gd name="connsiteY37" fmla="*/ 3633 h 5529"/>
                <a:gd name="connsiteX38" fmla="*/ 2252 w 5249"/>
                <a:gd name="connsiteY38" fmla="*/ 3633 h 5529"/>
                <a:gd name="connsiteX39" fmla="*/ 2252 w 5249"/>
                <a:gd name="connsiteY39" fmla="*/ 3909 h 5529"/>
                <a:gd name="connsiteX40" fmla="*/ 2252 w 5249"/>
                <a:gd name="connsiteY40" fmla="*/ 4186 h 5529"/>
                <a:gd name="connsiteX41" fmla="*/ 1976 w 5249"/>
                <a:gd name="connsiteY41" fmla="*/ 4186 h 5529"/>
                <a:gd name="connsiteX42" fmla="*/ 1976 w 5249"/>
                <a:gd name="connsiteY42" fmla="*/ 4462 h 5529"/>
                <a:gd name="connsiteX43" fmla="*/ 1976 w 5249"/>
                <a:gd name="connsiteY43" fmla="*/ 4738 h 5529"/>
                <a:gd name="connsiteX44" fmla="*/ 1976 w 5249"/>
                <a:gd name="connsiteY44" fmla="*/ 5015 h 5529"/>
                <a:gd name="connsiteX45" fmla="*/ 1976 w 5249"/>
                <a:gd name="connsiteY45" fmla="*/ 5291 h 5529"/>
                <a:gd name="connsiteX46" fmla="*/ 1976 w 5249"/>
                <a:gd name="connsiteY46" fmla="*/ 5568 h 5529"/>
                <a:gd name="connsiteX47" fmla="*/ 1700 w 5249"/>
                <a:gd name="connsiteY47" fmla="*/ 5568 h 5529"/>
                <a:gd name="connsiteX48" fmla="*/ 1423 w 5249"/>
                <a:gd name="connsiteY48" fmla="*/ 5568 h 5529"/>
                <a:gd name="connsiteX49" fmla="*/ 1423 w 5249"/>
                <a:gd name="connsiteY49" fmla="*/ 5291 h 5529"/>
                <a:gd name="connsiteX50" fmla="*/ 1423 w 5249"/>
                <a:gd name="connsiteY50" fmla="*/ 5015 h 5529"/>
                <a:gd name="connsiteX51" fmla="*/ 1423 w 5249"/>
                <a:gd name="connsiteY51" fmla="*/ 4738 h 5529"/>
                <a:gd name="connsiteX52" fmla="*/ 1700 w 5249"/>
                <a:gd name="connsiteY52" fmla="*/ 4738 h 5529"/>
                <a:gd name="connsiteX53" fmla="*/ 1700 w 5249"/>
                <a:gd name="connsiteY53" fmla="*/ 4462 h 5529"/>
                <a:gd name="connsiteX54" fmla="*/ 1700 w 5249"/>
                <a:gd name="connsiteY54" fmla="*/ 4186 h 5529"/>
                <a:gd name="connsiteX55" fmla="*/ 1700 w 5249"/>
                <a:gd name="connsiteY55" fmla="*/ 3909 h 5529"/>
                <a:gd name="connsiteX56" fmla="*/ 1700 w 5249"/>
                <a:gd name="connsiteY56" fmla="*/ 3633 h 5529"/>
                <a:gd name="connsiteX57" fmla="*/ 1700 w 5249"/>
                <a:gd name="connsiteY57" fmla="*/ 3356 h 5529"/>
                <a:gd name="connsiteX58" fmla="*/ 1423 w 5249"/>
                <a:gd name="connsiteY58" fmla="*/ 3356 h 5529"/>
                <a:gd name="connsiteX59" fmla="*/ 1423 w 5249"/>
                <a:gd name="connsiteY59" fmla="*/ 3080 h 5529"/>
                <a:gd name="connsiteX60" fmla="*/ 1423 w 5249"/>
                <a:gd name="connsiteY60" fmla="*/ 2803 h 5529"/>
                <a:gd name="connsiteX61" fmla="*/ 1147 w 5249"/>
                <a:gd name="connsiteY61" fmla="*/ 2803 h 5529"/>
                <a:gd name="connsiteX62" fmla="*/ 1147 w 5249"/>
                <a:gd name="connsiteY62" fmla="*/ 2527 h 5529"/>
                <a:gd name="connsiteX63" fmla="*/ 1147 w 5249"/>
                <a:gd name="connsiteY63" fmla="*/ 2250 h 5529"/>
                <a:gd name="connsiteX64" fmla="*/ 871 w 5249"/>
                <a:gd name="connsiteY64" fmla="*/ 2250 h 5529"/>
                <a:gd name="connsiteX65" fmla="*/ 871 w 5249"/>
                <a:gd name="connsiteY65" fmla="*/ 1974 h 5529"/>
                <a:gd name="connsiteX66" fmla="*/ 595 w 5249"/>
                <a:gd name="connsiteY66" fmla="*/ 1974 h 5529"/>
                <a:gd name="connsiteX67" fmla="*/ 595 w 5249"/>
                <a:gd name="connsiteY67" fmla="*/ 1697 h 5529"/>
                <a:gd name="connsiteX68" fmla="*/ 318 w 5249"/>
                <a:gd name="connsiteY68" fmla="*/ 1697 h 5529"/>
                <a:gd name="connsiteX69" fmla="*/ 318 w 5249"/>
                <a:gd name="connsiteY69" fmla="*/ 1421 h 5529"/>
                <a:gd name="connsiteX70" fmla="*/ 42 w 5249"/>
                <a:gd name="connsiteY70" fmla="*/ 1421 h 5529"/>
                <a:gd name="connsiteX71" fmla="*/ 42 w 5249"/>
                <a:gd name="connsiteY71" fmla="*/ 1145 h 5529"/>
                <a:gd name="connsiteX72" fmla="*/ 318 w 5249"/>
                <a:gd name="connsiteY72" fmla="*/ 1145 h 5529"/>
                <a:gd name="connsiteX73" fmla="*/ 318 w 5249"/>
                <a:gd name="connsiteY73" fmla="*/ 868 h 5529"/>
                <a:gd name="connsiteX74" fmla="*/ 595 w 5249"/>
                <a:gd name="connsiteY74" fmla="*/ 868 h 5529"/>
                <a:gd name="connsiteX75" fmla="*/ 595 w 5249"/>
                <a:gd name="connsiteY75" fmla="*/ 591 h 5529"/>
                <a:gd name="connsiteX76" fmla="*/ 871 w 5249"/>
                <a:gd name="connsiteY76" fmla="*/ 591 h 5529"/>
                <a:gd name="connsiteX77" fmla="*/ 1147 w 5249"/>
                <a:gd name="connsiteY77" fmla="*/ 591 h 5529"/>
                <a:gd name="connsiteX78" fmla="*/ 1423 w 5249"/>
                <a:gd name="connsiteY78" fmla="*/ 591 h 5529"/>
                <a:gd name="connsiteX79" fmla="*/ 1700 w 5249"/>
                <a:gd name="connsiteY79" fmla="*/ 591 h 5529"/>
                <a:gd name="connsiteX80" fmla="*/ 1700 w 5249"/>
                <a:gd name="connsiteY80" fmla="*/ 315 h 5529"/>
                <a:gd name="connsiteX81" fmla="*/ 1700 w 5249"/>
                <a:gd name="connsiteY81" fmla="*/ 315 h 5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5249" h="5529">
                  <a:moveTo>
                    <a:pt x="1700" y="315"/>
                  </a:moveTo>
                  <a:lnTo>
                    <a:pt x="1976" y="315"/>
                  </a:lnTo>
                  <a:lnTo>
                    <a:pt x="2252" y="315"/>
                  </a:lnTo>
                  <a:lnTo>
                    <a:pt x="2528" y="315"/>
                  </a:lnTo>
                  <a:lnTo>
                    <a:pt x="2804" y="315"/>
                  </a:lnTo>
                  <a:lnTo>
                    <a:pt x="3081" y="315"/>
                  </a:lnTo>
                  <a:lnTo>
                    <a:pt x="3357" y="315"/>
                  </a:lnTo>
                  <a:lnTo>
                    <a:pt x="3357" y="39"/>
                  </a:lnTo>
                  <a:lnTo>
                    <a:pt x="3633" y="39"/>
                  </a:lnTo>
                  <a:lnTo>
                    <a:pt x="3910" y="39"/>
                  </a:lnTo>
                  <a:lnTo>
                    <a:pt x="3910" y="315"/>
                  </a:lnTo>
                  <a:lnTo>
                    <a:pt x="3910" y="591"/>
                  </a:lnTo>
                  <a:lnTo>
                    <a:pt x="3633" y="591"/>
                  </a:lnTo>
                  <a:lnTo>
                    <a:pt x="3633" y="868"/>
                  </a:lnTo>
                  <a:lnTo>
                    <a:pt x="3633" y="1145"/>
                  </a:lnTo>
                  <a:lnTo>
                    <a:pt x="3633" y="1421"/>
                  </a:lnTo>
                  <a:lnTo>
                    <a:pt x="3910" y="1697"/>
                  </a:lnTo>
                  <a:lnTo>
                    <a:pt x="3910" y="1974"/>
                  </a:lnTo>
                  <a:lnTo>
                    <a:pt x="4186" y="1974"/>
                  </a:lnTo>
                  <a:lnTo>
                    <a:pt x="4462" y="1974"/>
                  </a:lnTo>
                  <a:lnTo>
                    <a:pt x="4739" y="1974"/>
                  </a:lnTo>
                  <a:lnTo>
                    <a:pt x="4739" y="2250"/>
                  </a:lnTo>
                  <a:lnTo>
                    <a:pt x="5015" y="2250"/>
                  </a:lnTo>
                  <a:lnTo>
                    <a:pt x="5291" y="2250"/>
                  </a:lnTo>
                  <a:lnTo>
                    <a:pt x="5291" y="2527"/>
                  </a:lnTo>
                  <a:lnTo>
                    <a:pt x="5015" y="2527"/>
                  </a:lnTo>
                  <a:lnTo>
                    <a:pt x="5015" y="2803"/>
                  </a:lnTo>
                  <a:lnTo>
                    <a:pt x="4739" y="2803"/>
                  </a:lnTo>
                  <a:lnTo>
                    <a:pt x="4462" y="2803"/>
                  </a:lnTo>
                  <a:lnTo>
                    <a:pt x="4186" y="2803"/>
                  </a:lnTo>
                  <a:lnTo>
                    <a:pt x="3910" y="2803"/>
                  </a:lnTo>
                  <a:lnTo>
                    <a:pt x="3633" y="2803"/>
                  </a:lnTo>
                  <a:lnTo>
                    <a:pt x="3633" y="3080"/>
                  </a:lnTo>
                  <a:lnTo>
                    <a:pt x="3357" y="3356"/>
                  </a:lnTo>
                  <a:lnTo>
                    <a:pt x="3081" y="3356"/>
                  </a:lnTo>
                  <a:lnTo>
                    <a:pt x="2804" y="3356"/>
                  </a:lnTo>
                  <a:lnTo>
                    <a:pt x="2804" y="3633"/>
                  </a:lnTo>
                  <a:lnTo>
                    <a:pt x="2528" y="3633"/>
                  </a:lnTo>
                  <a:lnTo>
                    <a:pt x="2252" y="3633"/>
                  </a:lnTo>
                  <a:lnTo>
                    <a:pt x="2252" y="3909"/>
                  </a:lnTo>
                  <a:lnTo>
                    <a:pt x="2252" y="4186"/>
                  </a:lnTo>
                  <a:lnTo>
                    <a:pt x="1976" y="4186"/>
                  </a:lnTo>
                  <a:lnTo>
                    <a:pt x="1976" y="4462"/>
                  </a:lnTo>
                  <a:lnTo>
                    <a:pt x="1976" y="4738"/>
                  </a:lnTo>
                  <a:lnTo>
                    <a:pt x="1976" y="5015"/>
                  </a:lnTo>
                  <a:lnTo>
                    <a:pt x="1976" y="5291"/>
                  </a:lnTo>
                  <a:lnTo>
                    <a:pt x="1976" y="5568"/>
                  </a:lnTo>
                  <a:lnTo>
                    <a:pt x="1700" y="5568"/>
                  </a:lnTo>
                  <a:lnTo>
                    <a:pt x="1423" y="5568"/>
                  </a:lnTo>
                  <a:lnTo>
                    <a:pt x="1423" y="5291"/>
                  </a:lnTo>
                  <a:lnTo>
                    <a:pt x="1423" y="5015"/>
                  </a:lnTo>
                  <a:lnTo>
                    <a:pt x="1423" y="4738"/>
                  </a:lnTo>
                  <a:lnTo>
                    <a:pt x="1700" y="4738"/>
                  </a:lnTo>
                  <a:lnTo>
                    <a:pt x="1700" y="4462"/>
                  </a:lnTo>
                  <a:lnTo>
                    <a:pt x="1700" y="4186"/>
                  </a:lnTo>
                  <a:lnTo>
                    <a:pt x="1700" y="3909"/>
                  </a:lnTo>
                  <a:lnTo>
                    <a:pt x="1700" y="3633"/>
                  </a:lnTo>
                  <a:lnTo>
                    <a:pt x="1700" y="3356"/>
                  </a:lnTo>
                  <a:lnTo>
                    <a:pt x="1423" y="3356"/>
                  </a:lnTo>
                  <a:lnTo>
                    <a:pt x="1423" y="3080"/>
                  </a:lnTo>
                  <a:lnTo>
                    <a:pt x="1423" y="2803"/>
                  </a:lnTo>
                  <a:lnTo>
                    <a:pt x="1147" y="2803"/>
                  </a:lnTo>
                  <a:lnTo>
                    <a:pt x="1147" y="2527"/>
                  </a:lnTo>
                  <a:lnTo>
                    <a:pt x="1147" y="2250"/>
                  </a:lnTo>
                  <a:lnTo>
                    <a:pt x="871" y="2250"/>
                  </a:lnTo>
                  <a:lnTo>
                    <a:pt x="871" y="1974"/>
                  </a:lnTo>
                  <a:lnTo>
                    <a:pt x="595" y="1974"/>
                  </a:lnTo>
                  <a:lnTo>
                    <a:pt x="595" y="1697"/>
                  </a:lnTo>
                  <a:lnTo>
                    <a:pt x="318" y="1697"/>
                  </a:lnTo>
                  <a:lnTo>
                    <a:pt x="318" y="1421"/>
                  </a:lnTo>
                  <a:lnTo>
                    <a:pt x="42" y="1421"/>
                  </a:lnTo>
                  <a:lnTo>
                    <a:pt x="42" y="1145"/>
                  </a:lnTo>
                  <a:lnTo>
                    <a:pt x="318" y="1145"/>
                  </a:lnTo>
                  <a:lnTo>
                    <a:pt x="318" y="868"/>
                  </a:lnTo>
                  <a:lnTo>
                    <a:pt x="595" y="868"/>
                  </a:lnTo>
                  <a:lnTo>
                    <a:pt x="595" y="591"/>
                  </a:lnTo>
                  <a:lnTo>
                    <a:pt x="871" y="591"/>
                  </a:lnTo>
                  <a:lnTo>
                    <a:pt x="1147" y="591"/>
                  </a:lnTo>
                  <a:lnTo>
                    <a:pt x="1423" y="591"/>
                  </a:lnTo>
                  <a:lnTo>
                    <a:pt x="1700" y="591"/>
                  </a:lnTo>
                  <a:lnTo>
                    <a:pt x="1700" y="315"/>
                  </a:lnTo>
                  <a:lnTo>
                    <a:pt x="1700" y="315"/>
                  </a:lnTo>
                </a:path>
              </a:pathLst>
            </a:custGeom>
            <a:solidFill>
              <a:srgbClr val="F2F2F2"/>
            </a:solidFill>
            <a:ln w="14182" cap="rnd">
              <a:solidFill>
                <a:schemeClr val="bg1">
                  <a:lumMod val="50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FB4E0F4-D8F7-49D3-D49C-F1270D004B19}"/>
                </a:ext>
              </a:extLst>
            </p:cNvPr>
            <p:cNvSpPr/>
            <p:nvPr/>
          </p:nvSpPr>
          <p:spPr>
            <a:xfrm>
              <a:off x="3508418" y="4686565"/>
              <a:ext cx="14240" cy="18141"/>
            </a:xfrm>
            <a:custGeom>
              <a:avLst/>
              <a:gdLst>
                <a:gd name="connsiteX0" fmla="*/ 318 w 3038"/>
                <a:gd name="connsiteY0" fmla="*/ 1421 h 3870"/>
                <a:gd name="connsiteX1" fmla="*/ 318 w 3038"/>
                <a:gd name="connsiteY1" fmla="*/ 1145 h 3870"/>
                <a:gd name="connsiteX2" fmla="*/ 594 w 3038"/>
                <a:gd name="connsiteY2" fmla="*/ 1145 h 3870"/>
                <a:gd name="connsiteX3" fmla="*/ 594 w 3038"/>
                <a:gd name="connsiteY3" fmla="*/ 868 h 3870"/>
                <a:gd name="connsiteX4" fmla="*/ 594 w 3038"/>
                <a:gd name="connsiteY4" fmla="*/ 591 h 3870"/>
                <a:gd name="connsiteX5" fmla="*/ 870 w 3038"/>
                <a:gd name="connsiteY5" fmla="*/ 591 h 3870"/>
                <a:gd name="connsiteX6" fmla="*/ 1147 w 3038"/>
                <a:gd name="connsiteY6" fmla="*/ 315 h 3870"/>
                <a:gd name="connsiteX7" fmla="*/ 1147 w 3038"/>
                <a:gd name="connsiteY7" fmla="*/ 39 h 3870"/>
                <a:gd name="connsiteX8" fmla="*/ 1423 w 3038"/>
                <a:gd name="connsiteY8" fmla="*/ 39 h 3870"/>
                <a:gd name="connsiteX9" fmla="*/ 1699 w 3038"/>
                <a:gd name="connsiteY9" fmla="*/ 315 h 3870"/>
                <a:gd name="connsiteX10" fmla="*/ 1976 w 3038"/>
                <a:gd name="connsiteY10" fmla="*/ 315 h 3870"/>
                <a:gd name="connsiteX11" fmla="*/ 1976 w 3038"/>
                <a:gd name="connsiteY11" fmla="*/ 591 h 3870"/>
                <a:gd name="connsiteX12" fmla="*/ 2252 w 3038"/>
                <a:gd name="connsiteY12" fmla="*/ 591 h 3870"/>
                <a:gd name="connsiteX13" fmla="*/ 2252 w 3038"/>
                <a:gd name="connsiteY13" fmla="*/ 868 h 3870"/>
                <a:gd name="connsiteX14" fmla="*/ 2528 w 3038"/>
                <a:gd name="connsiteY14" fmla="*/ 868 h 3870"/>
                <a:gd name="connsiteX15" fmla="*/ 2528 w 3038"/>
                <a:gd name="connsiteY15" fmla="*/ 1145 h 3870"/>
                <a:gd name="connsiteX16" fmla="*/ 2804 w 3038"/>
                <a:gd name="connsiteY16" fmla="*/ 1145 h 3870"/>
                <a:gd name="connsiteX17" fmla="*/ 2804 w 3038"/>
                <a:gd name="connsiteY17" fmla="*/ 1421 h 3870"/>
                <a:gd name="connsiteX18" fmla="*/ 2804 w 3038"/>
                <a:gd name="connsiteY18" fmla="*/ 1697 h 3870"/>
                <a:gd name="connsiteX19" fmla="*/ 2804 w 3038"/>
                <a:gd name="connsiteY19" fmla="*/ 1974 h 3870"/>
                <a:gd name="connsiteX20" fmla="*/ 3081 w 3038"/>
                <a:gd name="connsiteY20" fmla="*/ 1974 h 3870"/>
                <a:gd name="connsiteX21" fmla="*/ 3081 w 3038"/>
                <a:gd name="connsiteY21" fmla="*/ 2250 h 3870"/>
                <a:gd name="connsiteX22" fmla="*/ 2804 w 3038"/>
                <a:gd name="connsiteY22" fmla="*/ 2250 h 3870"/>
                <a:gd name="connsiteX23" fmla="*/ 2804 w 3038"/>
                <a:gd name="connsiteY23" fmla="*/ 2527 h 3870"/>
                <a:gd name="connsiteX24" fmla="*/ 2804 w 3038"/>
                <a:gd name="connsiteY24" fmla="*/ 2803 h 3870"/>
                <a:gd name="connsiteX25" fmla="*/ 2804 w 3038"/>
                <a:gd name="connsiteY25" fmla="*/ 3080 h 3870"/>
                <a:gd name="connsiteX26" fmla="*/ 2804 w 3038"/>
                <a:gd name="connsiteY26" fmla="*/ 3356 h 3870"/>
                <a:gd name="connsiteX27" fmla="*/ 2804 w 3038"/>
                <a:gd name="connsiteY27" fmla="*/ 3632 h 3870"/>
                <a:gd name="connsiteX28" fmla="*/ 2528 w 3038"/>
                <a:gd name="connsiteY28" fmla="*/ 3632 h 3870"/>
                <a:gd name="connsiteX29" fmla="*/ 2252 w 3038"/>
                <a:gd name="connsiteY29" fmla="*/ 3909 h 3870"/>
                <a:gd name="connsiteX30" fmla="*/ 1976 w 3038"/>
                <a:gd name="connsiteY30" fmla="*/ 3909 h 3870"/>
                <a:gd name="connsiteX31" fmla="*/ 1699 w 3038"/>
                <a:gd name="connsiteY31" fmla="*/ 3909 h 3870"/>
                <a:gd name="connsiteX32" fmla="*/ 1423 w 3038"/>
                <a:gd name="connsiteY32" fmla="*/ 3909 h 3870"/>
                <a:gd name="connsiteX33" fmla="*/ 1147 w 3038"/>
                <a:gd name="connsiteY33" fmla="*/ 3909 h 3870"/>
                <a:gd name="connsiteX34" fmla="*/ 870 w 3038"/>
                <a:gd name="connsiteY34" fmla="*/ 3909 h 3870"/>
                <a:gd name="connsiteX35" fmla="*/ 594 w 3038"/>
                <a:gd name="connsiteY35" fmla="*/ 3909 h 3870"/>
                <a:gd name="connsiteX36" fmla="*/ 594 w 3038"/>
                <a:gd name="connsiteY36" fmla="*/ 3632 h 3870"/>
                <a:gd name="connsiteX37" fmla="*/ 318 w 3038"/>
                <a:gd name="connsiteY37" fmla="*/ 3632 h 3870"/>
                <a:gd name="connsiteX38" fmla="*/ 318 w 3038"/>
                <a:gd name="connsiteY38" fmla="*/ 3356 h 3870"/>
                <a:gd name="connsiteX39" fmla="*/ 318 w 3038"/>
                <a:gd name="connsiteY39" fmla="*/ 3080 h 3870"/>
                <a:gd name="connsiteX40" fmla="*/ 318 w 3038"/>
                <a:gd name="connsiteY40" fmla="*/ 2803 h 3870"/>
                <a:gd name="connsiteX41" fmla="*/ 318 w 3038"/>
                <a:gd name="connsiteY41" fmla="*/ 2527 h 3870"/>
                <a:gd name="connsiteX42" fmla="*/ 318 w 3038"/>
                <a:gd name="connsiteY42" fmla="*/ 2250 h 3870"/>
                <a:gd name="connsiteX43" fmla="*/ 42 w 3038"/>
                <a:gd name="connsiteY43" fmla="*/ 2250 h 3870"/>
                <a:gd name="connsiteX44" fmla="*/ 42 w 3038"/>
                <a:gd name="connsiteY44" fmla="*/ 1974 h 3870"/>
                <a:gd name="connsiteX45" fmla="*/ 318 w 3038"/>
                <a:gd name="connsiteY45" fmla="*/ 1974 h 3870"/>
                <a:gd name="connsiteX46" fmla="*/ 318 w 3038"/>
                <a:gd name="connsiteY46" fmla="*/ 1697 h 3870"/>
                <a:gd name="connsiteX47" fmla="*/ 318 w 3038"/>
                <a:gd name="connsiteY47" fmla="*/ 1421 h 3870"/>
                <a:gd name="connsiteX48" fmla="*/ 318 w 3038"/>
                <a:gd name="connsiteY48" fmla="*/ 1421 h 3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3038" h="3870">
                  <a:moveTo>
                    <a:pt x="318" y="1421"/>
                  </a:moveTo>
                  <a:lnTo>
                    <a:pt x="318" y="1145"/>
                  </a:lnTo>
                  <a:lnTo>
                    <a:pt x="594" y="1145"/>
                  </a:lnTo>
                  <a:lnTo>
                    <a:pt x="594" y="868"/>
                  </a:lnTo>
                  <a:lnTo>
                    <a:pt x="594" y="591"/>
                  </a:lnTo>
                  <a:lnTo>
                    <a:pt x="870" y="591"/>
                  </a:lnTo>
                  <a:lnTo>
                    <a:pt x="1147" y="315"/>
                  </a:lnTo>
                  <a:lnTo>
                    <a:pt x="1147" y="39"/>
                  </a:lnTo>
                  <a:lnTo>
                    <a:pt x="1423" y="39"/>
                  </a:lnTo>
                  <a:lnTo>
                    <a:pt x="1699" y="315"/>
                  </a:lnTo>
                  <a:lnTo>
                    <a:pt x="1976" y="315"/>
                  </a:lnTo>
                  <a:lnTo>
                    <a:pt x="1976" y="591"/>
                  </a:lnTo>
                  <a:lnTo>
                    <a:pt x="2252" y="591"/>
                  </a:lnTo>
                  <a:lnTo>
                    <a:pt x="2252" y="868"/>
                  </a:lnTo>
                  <a:lnTo>
                    <a:pt x="2528" y="868"/>
                  </a:lnTo>
                  <a:lnTo>
                    <a:pt x="2528" y="1145"/>
                  </a:lnTo>
                  <a:lnTo>
                    <a:pt x="2804" y="1145"/>
                  </a:lnTo>
                  <a:lnTo>
                    <a:pt x="2804" y="1421"/>
                  </a:lnTo>
                  <a:lnTo>
                    <a:pt x="2804" y="1697"/>
                  </a:lnTo>
                  <a:lnTo>
                    <a:pt x="2804" y="1974"/>
                  </a:lnTo>
                  <a:lnTo>
                    <a:pt x="3081" y="1974"/>
                  </a:lnTo>
                  <a:lnTo>
                    <a:pt x="3081" y="2250"/>
                  </a:lnTo>
                  <a:lnTo>
                    <a:pt x="2804" y="2250"/>
                  </a:lnTo>
                  <a:lnTo>
                    <a:pt x="2804" y="2527"/>
                  </a:lnTo>
                  <a:lnTo>
                    <a:pt x="2804" y="2803"/>
                  </a:lnTo>
                  <a:lnTo>
                    <a:pt x="2804" y="3080"/>
                  </a:lnTo>
                  <a:lnTo>
                    <a:pt x="2804" y="3356"/>
                  </a:lnTo>
                  <a:lnTo>
                    <a:pt x="2804" y="3632"/>
                  </a:lnTo>
                  <a:lnTo>
                    <a:pt x="2528" y="3632"/>
                  </a:lnTo>
                  <a:lnTo>
                    <a:pt x="2252" y="3909"/>
                  </a:lnTo>
                  <a:lnTo>
                    <a:pt x="1976" y="3909"/>
                  </a:lnTo>
                  <a:lnTo>
                    <a:pt x="1699" y="3909"/>
                  </a:lnTo>
                  <a:lnTo>
                    <a:pt x="1423" y="3909"/>
                  </a:lnTo>
                  <a:lnTo>
                    <a:pt x="1147" y="3909"/>
                  </a:lnTo>
                  <a:lnTo>
                    <a:pt x="870" y="3909"/>
                  </a:lnTo>
                  <a:lnTo>
                    <a:pt x="594" y="3909"/>
                  </a:lnTo>
                  <a:lnTo>
                    <a:pt x="594" y="3632"/>
                  </a:lnTo>
                  <a:lnTo>
                    <a:pt x="318" y="3632"/>
                  </a:lnTo>
                  <a:lnTo>
                    <a:pt x="318" y="3356"/>
                  </a:lnTo>
                  <a:lnTo>
                    <a:pt x="318" y="3080"/>
                  </a:lnTo>
                  <a:lnTo>
                    <a:pt x="318" y="2803"/>
                  </a:lnTo>
                  <a:lnTo>
                    <a:pt x="318" y="2527"/>
                  </a:lnTo>
                  <a:lnTo>
                    <a:pt x="318" y="2250"/>
                  </a:lnTo>
                  <a:lnTo>
                    <a:pt x="42" y="2250"/>
                  </a:lnTo>
                  <a:lnTo>
                    <a:pt x="42" y="1974"/>
                  </a:lnTo>
                  <a:lnTo>
                    <a:pt x="318" y="1974"/>
                  </a:lnTo>
                  <a:lnTo>
                    <a:pt x="318" y="1697"/>
                  </a:lnTo>
                  <a:lnTo>
                    <a:pt x="318" y="1421"/>
                  </a:lnTo>
                  <a:lnTo>
                    <a:pt x="318" y="1421"/>
                  </a:lnTo>
                </a:path>
              </a:pathLst>
            </a:custGeom>
            <a:solidFill>
              <a:srgbClr val="F2F2F2"/>
            </a:solidFill>
            <a:ln w="14182" cap="rnd">
              <a:solidFill>
                <a:schemeClr val="bg1">
                  <a:lumMod val="50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5567AFE-5B37-9D91-DA4D-EF1AC285F30F}"/>
                </a:ext>
              </a:extLst>
            </p:cNvPr>
            <p:cNvSpPr/>
            <p:nvPr/>
          </p:nvSpPr>
          <p:spPr>
            <a:xfrm>
              <a:off x="3368558" y="4589372"/>
              <a:ext cx="25899" cy="10366"/>
            </a:xfrm>
            <a:custGeom>
              <a:avLst/>
              <a:gdLst>
                <a:gd name="connsiteX0" fmla="*/ 2528 w 5525"/>
                <a:gd name="connsiteY0" fmla="*/ 868 h 2211"/>
                <a:gd name="connsiteX1" fmla="*/ 2804 w 5525"/>
                <a:gd name="connsiteY1" fmla="*/ 1145 h 2211"/>
                <a:gd name="connsiteX2" fmla="*/ 3081 w 5525"/>
                <a:gd name="connsiteY2" fmla="*/ 1145 h 2211"/>
                <a:gd name="connsiteX3" fmla="*/ 3357 w 5525"/>
                <a:gd name="connsiteY3" fmla="*/ 1145 h 2211"/>
                <a:gd name="connsiteX4" fmla="*/ 3633 w 5525"/>
                <a:gd name="connsiteY4" fmla="*/ 868 h 2211"/>
                <a:gd name="connsiteX5" fmla="*/ 3910 w 5525"/>
                <a:gd name="connsiteY5" fmla="*/ 868 h 2211"/>
                <a:gd name="connsiteX6" fmla="*/ 3910 w 5525"/>
                <a:gd name="connsiteY6" fmla="*/ 591 h 2211"/>
                <a:gd name="connsiteX7" fmla="*/ 4186 w 5525"/>
                <a:gd name="connsiteY7" fmla="*/ 591 h 2211"/>
                <a:gd name="connsiteX8" fmla="*/ 4186 w 5525"/>
                <a:gd name="connsiteY8" fmla="*/ 315 h 2211"/>
                <a:gd name="connsiteX9" fmla="*/ 4462 w 5525"/>
                <a:gd name="connsiteY9" fmla="*/ 315 h 2211"/>
                <a:gd name="connsiteX10" fmla="*/ 4462 w 5525"/>
                <a:gd name="connsiteY10" fmla="*/ 39 h 2211"/>
                <a:gd name="connsiteX11" fmla="*/ 4738 w 5525"/>
                <a:gd name="connsiteY11" fmla="*/ 39 h 2211"/>
                <a:gd name="connsiteX12" fmla="*/ 5015 w 5525"/>
                <a:gd name="connsiteY12" fmla="*/ 39 h 2211"/>
                <a:gd name="connsiteX13" fmla="*/ 5015 w 5525"/>
                <a:gd name="connsiteY13" fmla="*/ 315 h 2211"/>
                <a:gd name="connsiteX14" fmla="*/ 5291 w 5525"/>
                <a:gd name="connsiteY14" fmla="*/ 315 h 2211"/>
                <a:gd name="connsiteX15" fmla="*/ 5291 w 5525"/>
                <a:gd name="connsiteY15" fmla="*/ 591 h 2211"/>
                <a:gd name="connsiteX16" fmla="*/ 5567 w 5525"/>
                <a:gd name="connsiteY16" fmla="*/ 591 h 2211"/>
                <a:gd name="connsiteX17" fmla="*/ 5567 w 5525"/>
                <a:gd name="connsiteY17" fmla="*/ 868 h 2211"/>
                <a:gd name="connsiteX18" fmla="*/ 5567 w 5525"/>
                <a:gd name="connsiteY18" fmla="*/ 1145 h 2211"/>
                <a:gd name="connsiteX19" fmla="*/ 5567 w 5525"/>
                <a:gd name="connsiteY19" fmla="*/ 1421 h 2211"/>
                <a:gd name="connsiteX20" fmla="*/ 5567 w 5525"/>
                <a:gd name="connsiteY20" fmla="*/ 1697 h 2211"/>
                <a:gd name="connsiteX21" fmla="*/ 5291 w 5525"/>
                <a:gd name="connsiteY21" fmla="*/ 1974 h 2211"/>
                <a:gd name="connsiteX22" fmla="*/ 5291 w 5525"/>
                <a:gd name="connsiteY22" fmla="*/ 2250 h 2211"/>
                <a:gd name="connsiteX23" fmla="*/ 5015 w 5525"/>
                <a:gd name="connsiteY23" fmla="*/ 2250 h 2211"/>
                <a:gd name="connsiteX24" fmla="*/ 4738 w 5525"/>
                <a:gd name="connsiteY24" fmla="*/ 2250 h 2211"/>
                <a:gd name="connsiteX25" fmla="*/ 4462 w 5525"/>
                <a:gd name="connsiteY25" fmla="*/ 2250 h 2211"/>
                <a:gd name="connsiteX26" fmla="*/ 4186 w 5525"/>
                <a:gd name="connsiteY26" fmla="*/ 2250 h 2211"/>
                <a:gd name="connsiteX27" fmla="*/ 4186 w 5525"/>
                <a:gd name="connsiteY27" fmla="*/ 1974 h 2211"/>
                <a:gd name="connsiteX28" fmla="*/ 3910 w 5525"/>
                <a:gd name="connsiteY28" fmla="*/ 1974 h 2211"/>
                <a:gd name="connsiteX29" fmla="*/ 3633 w 5525"/>
                <a:gd name="connsiteY29" fmla="*/ 1974 h 2211"/>
                <a:gd name="connsiteX30" fmla="*/ 3357 w 5525"/>
                <a:gd name="connsiteY30" fmla="*/ 1974 h 2211"/>
                <a:gd name="connsiteX31" fmla="*/ 3081 w 5525"/>
                <a:gd name="connsiteY31" fmla="*/ 2250 h 2211"/>
                <a:gd name="connsiteX32" fmla="*/ 2804 w 5525"/>
                <a:gd name="connsiteY32" fmla="*/ 1974 h 2211"/>
                <a:gd name="connsiteX33" fmla="*/ 2528 w 5525"/>
                <a:gd name="connsiteY33" fmla="*/ 1974 h 2211"/>
                <a:gd name="connsiteX34" fmla="*/ 2252 w 5525"/>
                <a:gd name="connsiteY34" fmla="*/ 1697 h 2211"/>
                <a:gd name="connsiteX35" fmla="*/ 1976 w 5525"/>
                <a:gd name="connsiteY35" fmla="*/ 1697 h 2211"/>
                <a:gd name="connsiteX36" fmla="*/ 1976 w 5525"/>
                <a:gd name="connsiteY36" fmla="*/ 1421 h 2211"/>
                <a:gd name="connsiteX37" fmla="*/ 1699 w 5525"/>
                <a:gd name="connsiteY37" fmla="*/ 1421 h 2211"/>
                <a:gd name="connsiteX38" fmla="*/ 1423 w 5525"/>
                <a:gd name="connsiteY38" fmla="*/ 1421 h 2211"/>
                <a:gd name="connsiteX39" fmla="*/ 1423 w 5525"/>
                <a:gd name="connsiteY39" fmla="*/ 1145 h 2211"/>
                <a:gd name="connsiteX40" fmla="*/ 1147 w 5525"/>
                <a:gd name="connsiteY40" fmla="*/ 1145 h 2211"/>
                <a:gd name="connsiteX41" fmla="*/ 871 w 5525"/>
                <a:gd name="connsiteY41" fmla="*/ 1145 h 2211"/>
                <a:gd name="connsiteX42" fmla="*/ 594 w 5525"/>
                <a:gd name="connsiteY42" fmla="*/ 1145 h 2211"/>
                <a:gd name="connsiteX43" fmla="*/ 318 w 5525"/>
                <a:gd name="connsiteY43" fmla="*/ 1145 h 2211"/>
                <a:gd name="connsiteX44" fmla="*/ 42 w 5525"/>
                <a:gd name="connsiteY44" fmla="*/ 1145 h 2211"/>
                <a:gd name="connsiteX45" fmla="*/ 42 w 5525"/>
                <a:gd name="connsiteY45" fmla="*/ 868 h 2211"/>
                <a:gd name="connsiteX46" fmla="*/ 318 w 5525"/>
                <a:gd name="connsiteY46" fmla="*/ 868 h 2211"/>
                <a:gd name="connsiteX47" fmla="*/ 318 w 5525"/>
                <a:gd name="connsiteY47" fmla="*/ 591 h 2211"/>
                <a:gd name="connsiteX48" fmla="*/ 594 w 5525"/>
                <a:gd name="connsiteY48" fmla="*/ 591 h 2211"/>
                <a:gd name="connsiteX49" fmla="*/ 871 w 5525"/>
                <a:gd name="connsiteY49" fmla="*/ 591 h 2211"/>
                <a:gd name="connsiteX50" fmla="*/ 1147 w 5525"/>
                <a:gd name="connsiteY50" fmla="*/ 591 h 2211"/>
                <a:gd name="connsiteX51" fmla="*/ 1423 w 5525"/>
                <a:gd name="connsiteY51" fmla="*/ 591 h 2211"/>
                <a:gd name="connsiteX52" fmla="*/ 1699 w 5525"/>
                <a:gd name="connsiteY52" fmla="*/ 591 h 2211"/>
                <a:gd name="connsiteX53" fmla="*/ 1699 w 5525"/>
                <a:gd name="connsiteY53" fmla="*/ 868 h 2211"/>
                <a:gd name="connsiteX54" fmla="*/ 1976 w 5525"/>
                <a:gd name="connsiteY54" fmla="*/ 868 h 2211"/>
                <a:gd name="connsiteX55" fmla="*/ 2252 w 5525"/>
                <a:gd name="connsiteY55" fmla="*/ 868 h 2211"/>
                <a:gd name="connsiteX56" fmla="*/ 2528 w 5525"/>
                <a:gd name="connsiteY56" fmla="*/ 868 h 2211"/>
                <a:gd name="connsiteX57" fmla="*/ 2528 w 5525"/>
                <a:gd name="connsiteY57" fmla="*/ 868 h 2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5525" h="2211">
                  <a:moveTo>
                    <a:pt x="2528" y="868"/>
                  </a:moveTo>
                  <a:lnTo>
                    <a:pt x="2804" y="1145"/>
                  </a:lnTo>
                  <a:lnTo>
                    <a:pt x="3081" y="1145"/>
                  </a:lnTo>
                  <a:lnTo>
                    <a:pt x="3357" y="1145"/>
                  </a:lnTo>
                  <a:lnTo>
                    <a:pt x="3633" y="868"/>
                  </a:lnTo>
                  <a:lnTo>
                    <a:pt x="3910" y="868"/>
                  </a:lnTo>
                  <a:lnTo>
                    <a:pt x="3910" y="591"/>
                  </a:lnTo>
                  <a:lnTo>
                    <a:pt x="4186" y="591"/>
                  </a:lnTo>
                  <a:lnTo>
                    <a:pt x="4186" y="315"/>
                  </a:lnTo>
                  <a:lnTo>
                    <a:pt x="4462" y="315"/>
                  </a:lnTo>
                  <a:lnTo>
                    <a:pt x="4462" y="39"/>
                  </a:lnTo>
                  <a:lnTo>
                    <a:pt x="4738" y="39"/>
                  </a:lnTo>
                  <a:lnTo>
                    <a:pt x="5015" y="39"/>
                  </a:lnTo>
                  <a:lnTo>
                    <a:pt x="5015" y="315"/>
                  </a:lnTo>
                  <a:lnTo>
                    <a:pt x="5291" y="315"/>
                  </a:lnTo>
                  <a:lnTo>
                    <a:pt x="5291" y="591"/>
                  </a:lnTo>
                  <a:lnTo>
                    <a:pt x="5567" y="591"/>
                  </a:lnTo>
                  <a:lnTo>
                    <a:pt x="5567" y="868"/>
                  </a:lnTo>
                  <a:lnTo>
                    <a:pt x="5567" y="1145"/>
                  </a:lnTo>
                  <a:lnTo>
                    <a:pt x="5567" y="1421"/>
                  </a:lnTo>
                  <a:lnTo>
                    <a:pt x="5567" y="1697"/>
                  </a:lnTo>
                  <a:lnTo>
                    <a:pt x="5291" y="1974"/>
                  </a:lnTo>
                  <a:lnTo>
                    <a:pt x="5291" y="2250"/>
                  </a:lnTo>
                  <a:lnTo>
                    <a:pt x="5015" y="2250"/>
                  </a:lnTo>
                  <a:lnTo>
                    <a:pt x="4738" y="2250"/>
                  </a:lnTo>
                  <a:lnTo>
                    <a:pt x="4462" y="2250"/>
                  </a:lnTo>
                  <a:lnTo>
                    <a:pt x="4186" y="2250"/>
                  </a:lnTo>
                  <a:lnTo>
                    <a:pt x="4186" y="1974"/>
                  </a:lnTo>
                  <a:lnTo>
                    <a:pt x="3910" y="1974"/>
                  </a:lnTo>
                  <a:lnTo>
                    <a:pt x="3633" y="1974"/>
                  </a:lnTo>
                  <a:lnTo>
                    <a:pt x="3357" y="1974"/>
                  </a:lnTo>
                  <a:lnTo>
                    <a:pt x="3081" y="2250"/>
                  </a:lnTo>
                  <a:lnTo>
                    <a:pt x="2804" y="1974"/>
                  </a:lnTo>
                  <a:lnTo>
                    <a:pt x="2528" y="1974"/>
                  </a:lnTo>
                  <a:lnTo>
                    <a:pt x="2252" y="1697"/>
                  </a:lnTo>
                  <a:lnTo>
                    <a:pt x="1976" y="1697"/>
                  </a:lnTo>
                  <a:lnTo>
                    <a:pt x="1976" y="1421"/>
                  </a:lnTo>
                  <a:lnTo>
                    <a:pt x="1699" y="1421"/>
                  </a:lnTo>
                  <a:lnTo>
                    <a:pt x="1423" y="1421"/>
                  </a:lnTo>
                  <a:lnTo>
                    <a:pt x="1423" y="1145"/>
                  </a:lnTo>
                  <a:lnTo>
                    <a:pt x="1147" y="1145"/>
                  </a:lnTo>
                  <a:lnTo>
                    <a:pt x="871" y="1145"/>
                  </a:lnTo>
                  <a:lnTo>
                    <a:pt x="594" y="1145"/>
                  </a:lnTo>
                  <a:lnTo>
                    <a:pt x="318" y="1145"/>
                  </a:lnTo>
                  <a:lnTo>
                    <a:pt x="42" y="1145"/>
                  </a:lnTo>
                  <a:lnTo>
                    <a:pt x="42" y="868"/>
                  </a:lnTo>
                  <a:lnTo>
                    <a:pt x="318" y="868"/>
                  </a:lnTo>
                  <a:lnTo>
                    <a:pt x="318" y="591"/>
                  </a:lnTo>
                  <a:lnTo>
                    <a:pt x="594" y="591"/>
                  </a:lnTo>
                  <a:lnTo>
                    <a:pt x="871" y="591"/>
                  </a:lnTo>
                  <a:lnTo>
                    <a:pt x="1147" y="591"/>
                  </a:lnTo>
                  <a:lnTo>
                    <a:pt x="1423" y="591"/>
                  </a:lnTo>
                  <a:lnTo>
                    <a:pt x="1699" y="591"/>
                  </a:lnTo>
                  <a:lnTo>
                    <a:pt x="1699" y="868"/>
                  </a:lnTo>
                  <a:lnTo>
                    <a:pt x="1976" y="868"/>
                  </a:lnTo>
                  <a:lnTo>
                    <a:pt x="2252" y="868"/>
                  </a:lnTo>
                  <a:lnTo>
                    <a:pt x="2528" y="868"/>
                  </a:lnTo>
                  <a:lnTo>
                    <a:pt x="2528" y="868"/>
                  </a:lnTo>
                </a:path>
              </a:pathLst>
            </a:custGeom>
            <a:solidFill>
              <a:srgbClr val="F2F2F2"/>
            </a:solidFill>
            <a:ln w="14182" cap="rnd">
              <a:solidFill>
                <a:schemeClr val="bg1">
                  <a:lumMod val="50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D0983D3-688B-8731-7DA7-200F2E82483E}"/>
                </a:ext>
              </a:extLst>
            </p:cNvPr>
            <p:cNvSpPr/>
            <p:nvPr/>
          </p:nvSpPr>
          <p:spPr>
            <a:xfrm>
              <a:off x="3521366" y="4804501"/>
              <a:ext cx="14240" cy="16847"/>
            </a:xfrm>
            <a:custGeom>
              <a:avLst/>
              <a:gdLst>
                <a:gd name="connsiteX0" fmla="*/ 42 w 3038"/>
                <a:gd name="connsiteY0" fmla="*/ 868 h 3594"/>
                <a:gd name="connsiteX1" fmla="*/ 42 w 3038"/>
                <a:gd name="connsiteY1" fmla="*/ 591 h 3594"/>
                <a:gd name="connsiteX2" fmla="*/ 318 w 3038"/>
                <a:gd name="connsiteY2" fmla="*/ 591 h 3594"/>
                <a:gd name="connsiteX3" fmla="*/ 318 w 3038"/>
                <a:gd name="connsiteY3" fmla="*/ 315 h 3594"/>
                <a:gd name="connsiteX4" fmla="*/ 594 w 3038"/>
                <a:gd name="connsiteY4" fmla="*/ 315 h 3594"/>
                <a:gd name="connsiteX5" fmla="*/ 870 w 3038"/>
                <a:gd name="connsiteY5" fmla="*/ 315 h 3594"/>
                <a:gd name="connsiteX6" fmla="*/ 1147 w 3038"/>
                <a:gd name="connsiteY6" fmla="*/ 315 h 3594"/>
                <a:gd name="connsiteX7" fmla="*/ 1147 w 3038"/>
                <a:gd name="connsiteY7" fmla="*/ 39 h 3594"/>
                <a:gd name="connsiteX8" fmla="*/ 1423 w 3038"/>
                <a:gd name="connsiteY8" fmla="*/ 39 h 3594"/>
                <a:gd name="connsiteX9" fmla="*/ 1699 w 3038"/>
                <a:gd name="connsiteY9" fmla="*/ 39 h 3594"/>
                <a:gd name="connsiteX10" fmla="*/ 1976 w 3038"/>
                <a:gd name="connsiteY10" fmla="*/ 39 h 3594"/>
                <a:gd name="connsiteX11" fmla="*/ 1976 w 3038"/>
                <a:gd name="connsiteY11" fmla="*/ 315 h 3594"/>
                <a:gd name="connsiteX12" fmla="*/ 2252 w 3038"/>
                <a:gd name="connsiteY12" fmla="*/ 315 h 3594"/>
                <a:gd name="connsiteX13" fmla="*/ 2252 w 3038"/>
                <a:gd name="connsiteY13" fmla="*/ 591 h 3594"/>
                <a:gd name="connsiteX14" fmla="*/ 2528 w 3038"/>
                <a:gd name="connsiteY14" fmla="*/ 868 h 3594"/>
                <a:gd name="connsiteX15" fmla="*/ 2804 w 3038"/>
                <a:gd name="connsiteY15" fmla="*/ 1145 h 3594"/>
                <a:gd name="connsiteX16" fmla="*/ 2804 w 3038"/>
                <a:gd name="connsiteY16" fmla="*/ 1421 h 3594"/>
                <a:gd name="connsiteX17" fmla="*/ 3081 w 3038"/>
                <a:gd name="connsiteY17" fmla="*/ 1421 h 3594"/>
                <a:gd name="connsiteX18" fmla="*/ 3081 w 3038"/>
                <a:gd name="connsiteY18" fmla="*/ 1697 h 3594"/>
                <a:gd name="connsiteX19" fmla="*/ 3081 w 3038"/>
                <a:gd name="connsiteY19" fmla="*/ 1974 h 3594"/>
                <a:gd name="connsiteX20" fmla="*/ 3081 w 3038"/>
                <a:gd name="connsiteY20" fmla="*/ 2250 h 3594"/>
                <a:gd name="connsiteX21" fmla="*/ 3081 w 3038"/>
                <a:gd name="connsiteY21" fmla="*/ 2527 h 3594"/>
                <a:gd name="connsiteX22" fmla="*/ 3081 w 3038"/>
                <a:gd name="connsiteY22" fmla="*/ 2803 h 3594"/>
                <a:gd name="connsiteX23" fmla="*/ 3081 w 3038"/>
                <a:gd name="connsiteY23" fmla="*/ 3080 h 3594"/>
                <a:gd name="connsiteX24" fmla="*/ 3081 w 3038"/>
                <a:gd name="connsiteY24" fmla="*/ 3356 h 3594"/>
                <a:gd name="connsiteX25" fmla="*/ 3081 w 3038"/>
                <a:gd name="connsiteY25" fmla="*/ 3633 h 3594"/>
                <a:gd name="connsiteX26" fmla="*/ 2804 w 3038"/>
                <a:gd name="connsiteY26" fmla="*/ 3633 h 3594"/>
                <a:gd name="connsiteX27" fmla="*/ 2804 w 3038"/>
                <a:gd name="connsiteY27" fmla="*/ 3356 h 3594"/>
                <a:gd name="connsiteX28" fmla="*/ 2528 w 3038"/>
                <a:gd name="connsiteY28" fmla="*/ 3356 h 3594"/>
                <a:gd name="connsiteX29" fmla="*/ 2528 w 3038"/>
                <a:gd name="connsiteY29" fmla="*/ 3080 h 3594"/>
                <a:gd name="connsiteX30" fmla="*/ 2252 w 3038"/>
                <a:gd name="connsiteY30" fmla="*/ 3080 h 3594"/>
                <a:gd name="connsiteX31" fmla="*/ 2252 w 3038"/>
                <a:gd name="connsiteY31" fmla="*/ 2803 h 3594"/>
                <a:gd name="connsiteX32" fmla="*/ 2252 w 3038"/>
                <a:gd name="connsiteY32" fmla="*/ 2527 h 3594"/>
                <a:gd name="connsiteX33" fmla="*/ 2252 w 3038"/>
                <a:gd name="connsiteY33" fmla="*/ 2250 h 3594"/>
                <a:gd name="connsiteX34" fmla="*/ 1976 w 3038"/>
                <a:gd name="connsiteY34" fmla="*/ 2250 h 3594"/>
                <a:gd name="connsiteX35" fmla="*/ 1976 w 3038"/>
                <a:gd name="connsiteY35" fmla="*/ 1974 h 3594"/>
                <a:gd name="connsiteX36" fmla="*/ 1699 w 3038"/>
                <a:gd name="connsiteY36" fmla="*/ 1974 h 3594"/>
                <a:gd name="connsiteX37" fmla="*/ 1699 w 3038"/>
                <a:gd name="connsiteY37" fmla="*/ 1697 h 3594"/>
                <a:gd name="connsiteX38" fmla="*/ 1423 w 3038"/>
                <a:gd name="connsiteY38" fmla="*/ 1697 h 3594"/>
                <a:gd name="connsiteX39" fmla="*/ 1147 w 3038"/>
                <a:gd name="connsiteY39" fmla="*/ 1697 h 3594"/>
                <a:gd name="connsiteX40" fmla="*/ 1147 w 3038"/>
                <a:gd name="connsiteY40" fmla="*/ 1974 h 3594"/>
                <a:gd name="connsiteX41" fmla="*/ 1147 w 3038"/>
                <a:gd name="connsiteY41" fmla="*/ 2250 h 3594"/>
                <a:gd name="connsiteX42" fmla="*/ 870 w 3038"/>
                <a:gd name="connsiteY42" fmla="*/ 2250 h 3594"/>
                <a:gd name="connsiteX43" fmla="*/ 594 w 3038"/>
                <a:gd name="connsiteY43" fmla="*/ 1974 h 3594"/>
                <a:gd name="connsiteX44" fmla="*/ 594 w 3038"/>
                <a:gd name="connsiteY44" fmla="*/ 1697 h 3594"/>
                <a:gd name="connsiteX45" fmla="*/ 318 w 3038"/>
                <a:gd name="connsiteY45" fmla="*/ 1697 h 3594"/>
                <a:gd name="connsiteX46" fmla="*/ 318 w 3038"/>
                <a:gd name="connsiteY46" fmla="*/ 1421 h 3594"/>
                <a:gd name="connsiteX47" fmla="*/ 318 w 3038"/>
                <a:gd name="connsiteY47" fmla="*/ 1145 h 3594"/>
                <a:gd name="connsiteX48" fmla="*/ 42 w 3038"/>
                <a:gd name="connsiteY48" fmla="*/ 1145 h 3594"/>
                <a:gd name="connsiteX49" fmla="*/ 42 w 3038"/>
                <a:gd name="connsiteY49" fmla="*/ 868 h 3594"/>
                <a:gd name="connsiteX50" fmla="*/ 42 w 3038"/>
                <a:gd name="connsiteY50" fmla="*/ 868 h 3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038" h="3594">
                  <a:moveTo>
                    <a:pt x="42" y="868"/>
                  </a:moveTo>
                  <a:lnTo>
                    <a:pt x="42" y="591"/>
                  </a:lnTo>
                  <a:lnTo>
                    <a:pt x="318" y="591"/>
                  </a:lnTo>
                  <a:lnTo>
                    <a:pt x="318" y="315"/>
                  </a:lnTo>
                  <a:lnTo>
                    <a:pt x="594" y="315"/>
                  </a:lnTo>
                  <a:lnTo>
                    <a:pt x="870" y="315"/>
                  </a:lnTo>
                  <a:lnTo>
                    <a:pt x="1147" y="315"/>
                  </a:lnTo>
                  <a:lnTo>
                    <a:pt x="1147" y="39"/>
                  </a:lnTo>
                  <a:lnTo>
                    <a:pt x="1423" y="39"/>
                  </a:lnTo>
                  <a:lnTo>
                    <a:pt x="1699" y="39"/>
                  </a:lnTo>
                  <a:lnTo>
                    <a:pt x="1976" y="39"/>
                  </a:lnTo>
                  <a:lnTo>
                    <a:pt x="1976" y="315"/>
                  </a:lnTo>
                  <a:lnTo>
                    <a:pt x="2252" y="315"/>
                  </a:lnTo>
                  <a:lnTo>
                    <a:pt x="2252" y="591"/>
                  </a:lnTo>
                  <a:lnTo>
                    <a:pt x="2528" y="868"/>
                  </a:lnTo>
                  <a:lnTo>
                    <a:pt x="2804" y="1145"/>
                  </a:lnTo>
                  <a:lnTo>
                    <a:pt x="2804" y="1421"/>
                  </a:lnTo>
                  <a:lnTo>
                    <a:pt x="3081" y="1421"/>
                  </a:lnTo>
                  <a:lnTo>
                    <a:pt x="3081" y="1697"/>
                  </a:lnTo>
                  <a:lnTo>
                    <a:pt x="3081" y="1974"/>
                  </a:lnTo>
                  <a:lnTo>
                    <a:pt x="3081" y="2250"/>
                  </a:lnTo>
                  <a:lnTo>
                    <a:pt x="3081" y="2527"/>
                  </a:lnTo>
                  <a:lnTo>
                    <a:pt x="3081" y="2803"/>
                  </a:lnTo>
                  <a:lnTo>
                    <a:pt x="3081" y="3080"/>
                  </a:lnTo>
                  <a:lnTo>
                    <a:pt x="3081" y="3356"/>
                  </a:lnTo>
                  <a:lnTo>
                    <a:pt x="3081" y="3633"/>
                  </a:lnTo>
                  <a:lnTo>
                    <a:pt x="2804" y="3633"/>
                  </a:lnTo>
                  <a:lnTo>
                    <a:pt x="2804" y="3356"/>
                  </a:lnTo>
                  <a:lnTo>
                    <a:pt x="2528" y="3356"/>
                  </a:lnTo>
                  <a:lnTo>
                    <a:pt x="2528" y="3080"/>
                  </a:lnTo>
                  <a:lnTo>
                    <a:pt x="2252" y="3080"/>
                  </a:lnTo>
                  <a:lnTo>
                    <a:pt x="2252" y="2803"/>
                  </a:lnTo>
                  <a:lnTo>
                    <a:pt x="2252" y="2527"/>
                  </a:lnTo>
                  <a:lnTo>
                    <a:pt x="2252" y="2250"/>
                  </a:lnTo>
                  <a:lnTo>
                    <a:pt x="1976" y="2250"/>
                  </a:lnTo>
                  <a:lnTo>
                    <a:pt x="1976" y="1974"/>
                  </a:lnTo>
                  <a:lnTo>
                    <a:pt x="1699" y="1974"/>
                  </a:lnTo>
                  <a:lnTo>
                    <a:pt x="1699" y="1697"/>
                  </a:lnTo>
                  <a:lnTo>
                    <a:pt x="1423" y="1697"/>
                  </a:lnTo>
                  <a:lnTo>
                    <a:pt x="1147" y="1697"/>
                  </a:lnTo>
                  <a:lnTo>
                    <a:pt x="1147" y="1974"/>
                  </a:lnTo>
                  <a:lnTo>
                    <a:pt x="1147" y="2250"/>
                  </a:lnTo>
                  <a:lnTo>
                    <a:pt x="870" y="2250"/>
                  </a:lnTo>
                  <a:lnTo>
                    <a:pt x="594" y="1974"/>
                  </a:lnTo>
                  <a:lnTo>
                    <a:pt x="594" y="1697"/>
                  </a:lnTo>
                  <a:lnTo>
                    <a:pt x="318" y="1697"/>
                  </a:lnTo>
                  <a:lnTo>
                    <a:pt x="318" y="1421"/>
                  </a:lnTo>
                  <a:lnTo>
                    <a:pt x="318" y="1145"/>
                  </a:lnTo>
                  <a:lnTo>
                    <a:pt x="42" y="1145"/>
                  </a:lnTo>
                  <a:lnTo>
                    <a:pt x="42" y="868"/>
                  </a:lnTo>
                  <a:lnTo>
                    <a:pt x="42" y="868"/>
                  </a:lnTo>
                </a:path>
              </a:pathLst>
            </a:custGeom>
            <a:solidFill>
              <a:srgbClr val="F2F2F2"/>
            </a:solidFill>
            <a:ln w="14182" cap="rnd">
              <a:solidFill>
                <a:schemeClr val="bg1">
                  <a:lumMod val="50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1E28C88-FFFC-3542-5670-4F9F55EDE027}"/>
                </a:ext>
              </a:extLst>
            </p:cNvPr>
            <p:cNvSpPr/>
            <p:nvPr/>
          </p:nvSpPr>
          <p:spPr>
            <a:xfrm>
              <a:off x="3271432" y="4534938"/>
              <a:ext cx="7768" cy="11664"/>
            </a:xfrm>
            <a:custGeom>
              <a:avLst/>
              <a:gdLst>
                <a:gd name="connsiteX0" fmla="*/ 318 w 1657"/>
                <a:gd name="connsiteY0" fmla="*/ 315 h 2488"/>
                <a:gd name="connsiteX1" fmla="*/ 318 w 1657"/>
                <a:gd name="connsiteY1" fmla="*/ 39 h 2488"/>
                <a:gd name="connsiteX2" fmla="*/ 594 w 1657"/>
                <a:gd name="connsiteY2" fmla="*/ 39 h 2488"/>
                <a:gd name="connsiteX3" fmla="*/ 871 w 1657"/>
                <a:gd name="connsiteY3" fmla="*/ 315 h 2488"/>
                <a:gd name="connsiteX4" fmla="*/ 871 w 1657"/>
                <a:gd name="connsiteY4" fmla="*/ 592 h 2488"/>
                <a:gd name="connsiteX5" fmla="*/ 1147 w 1657"/>
                <a:gd name="connsiteY5" fmla="*/ 592 h 2488"/>
                <a:gd name="connsiteX6" fmla="*/ 1147 w 1657"/>
                <a:gd name="connsiteY6" fmla="*/ 868 h 2488"/>
                <a:gd name="connsiteX7" fmla="*/ 1147 w 1657"/>
                <a:gd name="connsiteY7" fmla="*/ 1145 h 2488"/>
                <a:gd name="connsiteX8" fmla="*/ 1147 w 1657"/>
                <a:gd name="connsiteY8" fmla="*/ 1421 h 2488"/>
                <a:gd name="connsiteX9" fmla="*/ 1423 w 1657"/>
                <a:gd name="connsiteY9" fmla="*/ 1698 h 2488"/>
                <a:gd name="connsiteX10" fmla="*/ 1699 w 1657"/>
                <a:gd name="connsiteY10" fmla="*/ 1698 h 2488"/>
                <a:gd name="connsiteX11" fmla="*/ 1699 w 1657"/>
                <a:gd name="connsiteY11" fmla="*/ 1974 h 2488"/>
                <a:gd name="connsiteX12" fmla="*/ 1699 w 1657"/>
                <a:gd name="connsiteY12" fmla="*/ 2250 h 2488"/>
                <a:gd name="connsiteX13" fmla="*/ 1699 w 1657"/>
                <a:gd name="connsiteY13" fmla="*/ 2527 h 2488"/>
                <a:gd name="connsiteX14" fmla="*/ 1423 w 1657"/>
                <a:gd name="connsiteY14" fmla="*/ 2527 h 2488"/>
                <a:gd name="connsiteX15" fmla="*/ 1147 w 1657"/>
                <a:gd name="connsiteY15" fmla="*/ 2527 h 2488"/>
                <a:gd name="connsiteX16" fmla="*/ 1147 w 1657"/>
                <a:gd name="connsiteY16" fmla="*/ 2250 h 2488"/>
                <a:gd name="connsiteX17" fmla="*/ 871 w 1657"/>
                <a:gd name="connsiteY17" fmla="*/ 2250 h 2488"/>
                <a:gd name="connsiteX18" fmla="*/ 594 w 1657"/>
                <a:gd name="connsiteY18" fmla="*/ 2250 h 2488"/>
                <a:gd name="connsiteX19" fmla="*/ 318 w 1657"/>
                <a:gd name="connsiteY19" fmla="*/ 1974 h 2488"/>
                <a:gd name="connsiteX20" fmla="*/ 318 w 1657"/>
                <a:gd name="connsiteY20" fmla="*/ 1698 h 2488"/>
                <a:gd name="connsiteX21" fmla="*/ 318 w 1657"/>
                <a:gd name="connsiteY21" fmla="*/ 1421 h 2488"/>
                <a:gd name="connsiteX22" fmla="*/ 42 w 1657"/>
                <a:gd name="connsiteY22" fmla="*/ 1145 h 2488"/>
                <a:gd name="connsiteX23" fmla="*/ 42 w 1657"/>
                <a:gd name="connsiteY23" fmla="*/ 868 h 2488"/>
                <a:gd name="connsiteX24" fmla="*/ 42 w 1657"/>
                <a:gd name="connsiteY24" fmla="*/ 592 h 2488"/>
                <a:gd name="connsiteX25" fmla="*/ 318 w 1657"/>
                <a:gd name="connsiteY25" fmla="*/ 592 h 2488"/>
                <a:gd name="connsiteX26" fmla="*/ 318 w 1657"/>
                <a:gd name="connsiteY26" fmla="*/ 315 h 2488"/>
                <a:gd name="connsiteX27" fmla="*/ 318 w 1657"/>
                <a:gd name="connsiteY27" fmla="*/ 315 h 2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657" h="2488">
                  <a:moveTo>
                    <a:pt x="318" y="315"/>
                  </a:moveTo>
                  <a:lnTo>
                    <a:pt x="318" y="39"/>
                  </a:lnTo>
                  <a:lnTo>
                    <a:pt x="594" y="39"/>
                  </a:lnTo>
                  <a:lnTo>
                    <a:pt x="871" y="315"/>
                  </a:lnTo>
                  <a:lnTo>
                    <a:pt x="871" y="592"/>
                  </a:lnTo>
                  <a:lnTo>
                    <a:pt x="1147" y="592"/>
                  </a:lnTo>
                  <a:lnTo>
                    <a:pt x="1147" y="868"/>
                  </a:lnTo>
                  <a:lnTo>
                    <a:pt x="1147" y="1145"/>
                  </a:lnTo>
                  <a:lnTo>
                    <a:pt x="1147" y="1421"/>
                  </a:lnTo>
                  <a:lnTo>
                    <a:pt x="1423" y="1698"/>
                  </a:lnTo>
                  <a:lnTo>
                    <a:pt x="1699" y="1698"/>
                  </a:lnTo>
                  <a:lnTo>
                    <a:pt x="1699" y="1974"/>
                  </a:lnTo>
                  <a:lnTo>
                    <a:pt x="1699" y="2250"/>
                  </a:lnTo>
                  <a:lnTo>
                    <a:pt x="1699" y="2527"/>
                  </a:lnTo>
                  <a:lnTo>
                    <a:pt x="1423" y="2527"/>
                  </a:lnTo>
                  <a:lnTo>
                    <a:pt x="1147" y="2527"/>
                  </a:lnTo>
                  <a:lnTo>
                    <a:pt x="1147" y="2250"/>
                  </a:lnTo>
                  <a:lnTo>
                    <a:pt x="871" y="2250"/>
                  </a:lnTo>
                  <a:lnTo>
                    <a:pt x="594" y="2250"/>
                  </a:lnTo>
                  <a:lnTo>
                    <a:pt x="318" y="1974"/>
                  </a:lnTo>
                  <a:lnTo>
                    <a:pt x="318" y="1698"/>
                  </a:lnTo>
                  <a:lnTo>
                    <a:pt x="318" y="1421"/>
                  </a:lnTo>
                  <a:lnTo>
                    <a:pt x="42" y="1145"/>
                  </a:lnTo>
                  <a:lnTo>
                    <a:pt x="42" y="868"/>
                  </a:lnTo>
                  <a:lnTo>
                    <a:pt x="42" y="592"/>
                  </a:lnTo>
                  <a:lnTo>
                    <a:pt x="318" y="592"/>
                  </a:lnTo>
                  <a:lnTo>
                    <a:pt x="318" y="315"/>
                  </a:lnTo>
                  <a:lnTo>
                    <a:pt x="318" y="315"/>
                  </a:lnTo>
                </a:path>
              </a:pathLst>
            </a:custGeom>
            <a:solidFill>
              <a:srgbClr val="F2F2F2"/>
            </a:solidFill>
            <a:ln w="14182" cap="rnd">
              <a:solidFill>
                <a:schemeClr val="bg1">
                  <a:lumMod val="50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1B4DB48-F599-F902-FFB5-1E9A2ACB4E32}"/>
                </a:ext>
              </a:extLst>
            </p:cNvPr>
            <p:cNvSpPr/>
            <p:nvPr/>
          </p:nvSpPr>
          <p:spPr>
            <a:xfrm>
              <a:off x="3369852" y="4639913"/>
              <a:ext cx="10361" cy="6479"/>
            </a:xfrm>
            <a:custGeom>
              <a:avLst/>
              <a:gdLst>
                <a:gd name="connsiteX0" fmla="*/ 595 w 2210"/>
                <a:gd name="connsiteY0" fmla="*/ 1421 h 1382"/>
                <a:gd name="connsiteX1" fmla="*/ 595 w 2210"/>
                <a:gd name="connsiteY1" fmla="*/ 1144 h 1382"/>
                <a:gd name="connsiteX2" fmla="*/ 595 w 2210"/>
                <a:gd name="connsiteY2" fmla="*/ 868 h 1382"/>
                <a:gd name="connsiteX3" fmla="*/ 318 w 2210"/>
                <a:gd name="connsiteY3" fmla="*/ 868 h 1382"/>
                <a:gd name="connsiteX4" fmla="*/ 318 w 2210"/>
                <a:gd name="connsiteY4" fmla="*/ 591 h 1382"/>
                <a:gd name="connsiteX5" fmla="*/ 42 w 2210"/>
                <a:gd name="connsiteY5" fmla="*/ 591 h 1382"/>
                <a:gd name="connsiteX6" fmla="*/ 42 w 2210"/>
                <a:gd name="connsiteY6" fmla="*/ 315 h 1382"/>
                <a:gd name="connsiteX7" fmla="*/ 42 w 2210"/>
                <a:gd name="connsiteY7" fmla="*/ 39 h 1382"/>
                <a:gd name="connsiteX8" fmla="*/ 318 w 2210"/>
                <a:gd name="connsiteY8" fmla="*/ 39 h 1382"/>
                <a:gd name="connsiteX9" fmla="*/ 318 w 2210"/>
                <a:gd name="connsiteY9" fmla="*/ 315 h 1382"/>
                <a:gd name="connsiteX10" fmla="*/ 595 w 2210"/>
                <a:gd name="connsiteY10" fmla="*/ 315 h 1382"/>
                <a:gd name="connsiteX11" fmla="*/ 871 w 2210"/>
                <a:gd name="connsiteY11" fmla="*/ 315 h 1382"/>
                <a:gd name="connsiteX12" fmla="*/ 871 w 2210"/>
                <a:gd name="connsiteY12" fmla="*/ 39 h 1382"/>
                <a:gd name="connsiteX13" fmla="*/ 1147 w 2210"/>
                <a:gd name="connsiteY13" fmla="*/ 39 h 1382"/>
                <a:gd name="connsiteX14" fmla="*/ 1147 w 2210"/>
                <a:gd name="connsiteY14" fmla="*/ 315 h 1382"/>
                <a:gd name="connsiteX15" fmla="*/ 1423 w 2210"/>
                <a:gd name="connsiteY15" fmla="*/ 315 h 1382"/>
                <a:gd name="connsiteX16" fmla="*/ 1699 w 2210"/>
                <a:gd name="connsiteY16" fmla="*/ 315 h 1382"/>
                <a:gd name="connsiteX17" fmla="*/ 1976 w 2210"/>
                <a:gd name="connsiteY17" fmla="*/ 315 h 1382"/>
                <a:gd name="connsiteX18" fmla="*/ 1976 w 2210"/>
                <a:gd name="connsiteY18" fmla="*/ 591 h 1382"/>
                <a:gd name="connsiteX19" fmla="*/ 2252 w 2210"/>
                <a:gd name="connsiteY19" fmla="*/ 591 h 1382"/>
                <a:gd name="connsiteX20" fmla="*/ 2252 w 2210"/>
                <a:gd name="connsiteY20" fmla="*/ 868 h 1382"/>
                <a:gd name="connsiteX21" fmla="*/ 1976 w 2210"/>
                <a:gd name="connsiteY21" fmla="*/ 868 h 1382"/>
                <a:gd name="connsiteX22" fmla="*/ 1976 w 2210"/>
                <a:gd name="connsiteY22" fmla="*/ 1144 h 1382"/>
                <a:gd name="connsiteX23" fmla="*/ 1699 w 2210"/>
                <a:gd name="connsiteY23" fmla="*/ 1144 h 1382"/>
                <a:gd name="connsiteX24" fmla="*/ 1699 w 2210"/>
                <a:gd name="connsiteY24" fmla="*/ 1421 h 1382"/>
                <a:gd name="connsiteX25" fmla="*/ 1423 w 2210"/>
                <a:gd name="connsiteY25" fmla="*/ 1421 h 1382"/>
                <a:gd name="connsiteX26" fmla="*/ 1423 w 2210"/>
                <a:gd name="connsiteY26" fmla="*/ 1144 h 1382"/>
                <a:gd name="connsiteX27" fmla="*/ 1147 w 2210"/>
                <a:gd name="connsiteY27" fmla="*/ 1144 h 1382"/>
                <a:gd name="connsiteX28" fmla="*/ 871 w 2210"/>
                <a:gd name="connsiteY28" fmla="*/ 1144 h 1382"/>
                <a:gd name="connsiteX29" fmla="*/ 871 w 2210"/>
                <a:gd name="connsiteY29" fmla="*/ 1421 h 1382"/>
                <a:gd name="connsiteX30" fmla="*/ 595 w 2210"/>
                <a:gd name="connsiteY30" fmla="*/ 1421 h 1382"/>
                <a:gd name="connsiteX31" fmla="*/ 595 w 2210"/>
                <a:gd name="connsiteY31" fmla="*/ 1421 h 1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10" h="1382">
                  <a:moveTo>
                    <a:pt x="595" y="1421"/>
                  </a:moveTo>
                  <a:lnTo>
                    <a:pt x="595" y="1144"/>
                  </a:lnTo>
                  <a:lnTo>
                    <a:pt x="595" y="868"/>
                  </a:lnTo>
                  <a:lnTo>
                    <a:pt x="318" y="868"/>
                  </a:lnTo>
                  <a:lnTo>
                    <a:pt x="318" y="591"/>
                  </a:lnTo>
                  <a:lnTo>
                    <a:pt x="42" y="591"/>
                  </a:lnTo>
                  <a:lnTo>
                    <a:pt x="42" y="315"/>
                  </a:lnTo>
                  <a:lnTo>
                    <a:pt x="42" y="39"/>
                  </a:lnTo>
                  <a:lnTo>
                    <a:pt x="318" y="39"/>
                  </a:lnTo>
                  <a:lnTo>
                    <a:pt x="318" y="315"/>
                  </a:lnTo>
                  <a:lnTo>
                    <a:pt x="595" y="315"/>
                  </a:lnTo>
                  <a:lnTo>
                    <a:pt x="871" y="315"/>
                  </a:lnTo>
                  <a:lnTo>
                    <a:pt x="871" y="39"/>
                  </a:lnTo>
                  <a:lnTo>
                    <a:pt x="1147" y="39"/>
                  </a:lnTo>
                  <a:lnTo>
                    <a:pt x="1147" y="315"/>
                  </a:lnTo>
                  <a:lnTo>
                    <a:pt x="1423" y="315"/>
                  </a:lnTo>
                  <a:lnTo>
                    <a:pt x="1699" y="315"/>
                  </a:lnTo>
                  <a:lnTo>
                    <a:pt x="1976" y="315"/>
                  </a:lnTo>
                  <a:lnTo>
                    <a:pt x="1976" y="591"/>
                  </a:lnTo>
                  <a:lnTo>
                    <a:pt x="2252" y="591"/>
                  </a:lnTo>
                  <a:lnTo>
                    <a:pt x="2252" y="868"/>
                  </a:lnTo>
                  <a:lnTo>
                    <a:pt x="1976" y="868"/>
                  </a:lnTo>
                  <a:lnTo>
                    <a:pt x="1976" y="1144"/>
                  </a:lnTo>
                  <a:lnTo>
                    <a:pt x="1699" y="1144"/>
                  </a:lnTo>
                  <a:lnTo>
                    <a:pt x="1699" y="1421"/>
                  </a:lnTo>
                  <a:lnTo>
                    <a:pt x="1423" y="1421"/>
                  </a:lnTo>
                  <a:lnTo>
                    <a:pt x="1423" y="1144"/>
                  </a:lnTo>
                  <a:lnTo>
                    <a:pt x="1147" y="1144"/>
                  </a:lnTo>
                  <a:lnTo>
                    <a:pt x="871" y="1144"/>
                  </a:lnTo>
                  <a:lnTo>
                    <a:pt x="871" y="1421"/>
                  </a:lnTo>
                  <a:lnTo>
                    <a:pt x="595" y="1421"/>
                  </a:lnTo>
                  <a:lnTo>
                    <a:pt x="595" y="1421"/>
                  </a:lnTo>
                </a:path>
              </a:pathLst>
            </a:custGeom>
            <a:solidFill>
              <a:srgbClr val="F2F2F2"/>
            </a:solidFill>
            <a:ln w="14182" cap="rnd">
              <a:solidFill>
                <a:schemeClr val="bg1">
                  <a:lumMod val="50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15F090F-197F-DD96-3F6D-359C34A3B252}"/>
                </a:ext>
              </a:extLst>
            </p:cNvPr>
            <p:cNvSpPr/>
            <p:nvPr/>
          </p:nvSpPr>
          <p:spPr>
            <a:xfrm>
              <a:off x="3460504" y="4712487"/>
              <a:ext cx="9067" cy="10366"/>
            </a:xfrm>
            <a:custGeom>
              <a:avLst/>
              <a:gdLst>
                <a:gd name="connsiteX0" fmla="*/ 871 w 1934"/>
                <a:gd name="connsiteY0" fmla="*/ 1145 h 2211"/>
                <a:gd name="connsiteX1" fmla="*/ 871 w 1934"/>
                <a:gd name="connsiteY1" fmla="*/ 868 h 2211"/>
                <a:gd name="connsiteX2" fmla="*/ 1147 w 1934"/>
                <a:gd name="connsiteY2" fmla="*/ 868 h 2211"/>
                <a:gd name="connsiteX3" fmla="*/ 1147 w 1934"/>
                <a:gd name="connsiteY3" fmla="*/ 591 h 2211"/>
                <a:gd name="connsiteX4" fmla="*/ 1147 w 1934"/>
                <a:gd name="connsiteY4" fmla="*/ 315 h 2211"/>
                <a:gd name="connsiteX5" fmla="*/ 1147 w 1934"/>
                <a:gd name="connsiteY5" fmla="*/ 39 h 2211"/>
                <a:gd name="connsiteX6" fmla="*/ 1423 w 1934"/>
                <a:gd name="connsiteY6" fmla="*/ 39 h 2211"/>
                <a:gd name="connsiteX7" fmla="*/ 1699 w 1934"/>
                <a:gd name="connsiteY7" fmla="*/ 39 h 2211"/>
                <a:gd name="connsiteX8" fmla="*/ 1699 w 1934"/>
                <a:gd name="connsiteY8" fmla="*/ 315 h 2211"/>
                <a:gd name="connsiteX9" fmla="*/ 1699 w 1934"/>
                <a:gd name="connsiteY9" fmla="*/ 591 h 2211"/>
                <a:gd name="connsiteX10" fmla="*/ 1699 w 1934"/>
                <a:gd name="connsiteY10" fmla="*/ 868 h 2211"/>
                <a:gd name="connsiteX11" fmla="*/ 1976 w 1934"/>
                <a:gd name="connsiteY11" fmla="*/ 868 h 2211"/>
                <a:gd name="connsiteX12" fmla="*/ 1976 w 1934"/>
                <a:gd name="connsiteY12" fmla="*/ 1145 h 2211"/>
                <a:gd name="connsiteX13" fmla="*/ 1699 w 1934"/>
                <a:gd name="connsiteY13" fmla="*/ 1421 h 2211"/>
                <a:gd name="connsiteX14" fmla="*/ 1699 w 1934"/>
                <a:gd name="connsiteY14" fmla="*/ 1697 h 2211"/>
                <a:gd name="connsiteX15" fmla="*/ 1423 w 1934"/>
                <a:gd name="connsiteY15" fmla="*/ 1697 h 2211"/>
                <a:gd name="connsiteX16" fmla="*/ 1147 w 1934"/>
                <a:gd name="connsiteY16" fmla="*/ 1697 h 2211"/>
                <a:gd name="connsiteX17" fmla="*/ 1147 w 1934"/>
                <a:gd name="connsiteY17" fmla="*/ 1421 h 2211"/>
                <a:gd name="connsiteX18" fmla="*/ 871 w 1934"/>
                <a:gd name="connsiteY18" fmla="*/ 1421 h 2211"/>
                <a:gd name="connsiteX19" fmla="*/ 871 w 1934"/>
                <a:gd name="connsiteY19" fmla="*/ 1697 h 2211"/>
                <a:gd name="connsiteX20" fmla="*/ 871 w 1934"/>
                <a:gd name="connsiteY20" fmla="*/ 1974 h 2211"/>
                <a:gd name="connsiteX21" fmla="*/ 595 w 1934"/>
                <a:gd name="connsiteY21" fmla="*/ 2250 h 2211"/>
                <a:gd name="connsiteX22" fmla="*/ 318 w 1934"/>
                <a:gd name="connsiteY22" fmla="*/ 2250 h 2211"/>
                <a:gd name="connsiteX23" fmla="*/ 318 w 1934"/>
                <a:gd name="connsiteY23" fmla="*/ 1974 h 2211"/>
                <a:gd name="connsiteX24" fmla="*/ 318 w 1934"/>
                <a:gd name="connsiteY24" fmla="*/ 1697 h 2211"/>
                <a:gd name="connsiteX25" fmla="*/ 42 w 1934"/>
                <a:gd name="connsiteY25" fmla="*/ 1697 h 2211"/>
                <a:gd name="connsiteX26" fmla="*/ 42 w 1934"/>
                <a:gd name="connsiteY26" fmla="*/ 1421 h 2211"/>
                <a:gd name="connsiteX27" fmla="*/ 318 w 1934"/>
                <a:gd name="connsiteY27" fmla="*/ 1145 h 2211"/>
                <a:gd name="connsiteX28" fmla="*/ 595 w 1934"/>
                <a:gd name="connsiteY28" fmla="*/ 1145 h 2211"/>
                <a:gd name="connsiteX29" fmla="*/ 871 w 1934"/>
                <a:gd name="connsiteY29" fmla="*/ 1145 h 2211"/>
                <a:gd name="connsiteX30" fmla="*/ 871 w 1934"/>
                <a:gd name="connsiteY30" fmla="*/ 1145 h 2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934" h="2211">
                  <a:moveTo>
                    <a:pt x="871" y="1145"/>
                  </a:moveTo>
                  <a:lnTo>
                    <a:pt x="871" y="868"/>
                  </a:lnTo>
                  <a:lnTo>
                    <a:pt x="1147" y="868"/>
                  </a:lnTo>
                  <a:lnTo>
                    <a:pt x="1147" y="591"/>
                  </a:lnTo>
                  <a:lnTo>
                    <a:pt x="1147" y="315"/>
                  </a:lnTo>
                  <a:lnTo>
                    <a:pt x="1147" y="39"/>
                  </a:lnTo>
                  <a:lnTo>
                    <a:pt x="1423" y="39"/>
                  </a:lnTo>
                  <a:lnTo>
                    <a:pt x="1699" y="39"/>
                  </a:lnTo>
                  <a:lnTo>
                    <a:pt x="1699" y="315"/>
                  </a:lnTo>
                  <a:lnTo>
                    <a:pt x="1699" y="591"/>
                  </a:lnTo>
                  <a:lnTo>
                    <a:pt x="1699" y="868"/>
                  </a:lnTo>
                  <a:lnTo>
                    <a:pt x="1976" y="868"/>
                  </a:lnTo>
                  <a:lnTo>
                    <a:pt x="1976" y="1145"/>
                  </a:lnTo>
                  <a:lnTo>
                    <a:pt x="1699" y="1421"/>
                  </a:lnTo>
                  <a:lnTo>
                    <a:pt x="1699" y="1697"/>
                  </a:lnTo>
                  <a:lnTo>
                    <a:pt x="1423" y="1697"/>
                  </a:lnTo>
                  <a:lnTo>
                    <a:pt x="1147" y="1697"/>
                  </a:lnTo>
                  <a:lnTo>
                    <a:pt x="1147" y="1421"/>
                  </a:lnTo>
                  <a:lnTo>
                    <a:pt x="871" y="1421"/>
                  </a:lnTo>
                  <a:lnTo>
                    <a:pt x="871" y="1697"/>
                  </a:lnTo>
                  <a:lnTo>
                    <a:pt x="871" y="1974"/>
                  </a:lnTo>
                  <a:lnTo>
                    <a:pt x="595" y="2250"/>
                  </a:lnTo>
                  <a:lnTo>
                    <a:pt x="318" y="2250"/>
                  </a:lnTo>
                  <a:lnTo>
                    <a:pt x="318" y="1974"/>
                  </a:lnTo>
                  <a:lnTo>
                    <a:pt x="318" y="1697"/>
                  </a:lnTo>
                  <a:lnTo>
                    <a:pt x="42" y="1697"/>
                  </a:lnTo>
                  <a:lnTo>
                    <a:pt x="42" y="1421"/>
                  </a:lnTo>
                  <a:lnTo>
                    <a:pt x="318" y="1145"/>
                  </a:lnTo>
                  <a:lnTo>
                    <a:pt x="595" y="1145"/>
                  </a:lnTo>
                  <a:lnTo>
                    <a:pt x="871" y="1145"/>
                  </a:lnTo>
                  <a:lnTo>
                    <a:pt x="871" y="1145"/>
                  </a:lnTo>
                </a:path>
              </a:pathLst>
            </a:custGeom>
            <a:solidFill>
              <a:srgbClr val="F2F2F2"/>
            </a:solidFill>
            <a:ln w="14182" cap="rnd">
              <a:solidFill>
                <a:schemeClr val="bg1">
                  <a:lumMod val="50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038664C-0E75-A7A6-47A2-13EDADD4F84F}"/>
                </a:ext>
              </a:extLst>
            </p:cNvPr>
            <p:cNvSpPr/>
            <p:nvPr/>
          </p:nvSpPr>
          <p:spPr>
            <a:xfrm>
              <a:off x="3406114" y="4625652"/>
              <a:ext cx="5181" cy="7778"/>
            </a:xfrm>
            <a:custGeom>
              <a:avLst/>
              <a:gdLst>
                <a:gd name="connsiteX0" fmla="*/ 42 w 1105"/>
                <a:gd name="connsiteY0" fmla="*/ 1145 h 1659"/>
                <a:gd name="connsiteX1" fmla="*/ 42 w 1105"/>
                <a:gd name="connsiteY1" fmla="*/ 868 h 1659"/>
                <a:gd name="connsiteX2" fmla="*/ 42 w 1105"/>
                <a:gd name="connsiteY2" fmla="*/ 592 h 1659"/>
                <a:gd name="connsiteX3" fmla="*/ 42 w 1105"/>
                <a:gd name="connsiteY3" fmla="*/ 315 h 1659"/>
                <a:gd name="connsiteX4" fmla="*/ 42 w 1105"/>
                <a:gd name="connsiteY4" fmla="*/ 39 h 1659"/>
                <a:gd name="connsiteX5" fmla="*/ 318 w 1105"/>
                <a:gd name="connsiteY5" fmla="*/ 39 h 1659"/>
                <a:gd name="connsiteX6" fmla="*/ 318 w 1105"/>
                <a:gd name="connsiteY6" fmla="*/ 315 h 1659"/>
                <a:gd name="connsiteX7" fmla="*/ 594 w 1105"/>
                <a:gd name="connsiteY7" fmla="*/ 315 h 1659"/>
                <a:gd name="connsiteX8" fmla="*/ 594 w 1105"/>
                <a:gd name="connsiteY8" fmla="*/ 592 h 1659"/>
                <a:gd name="connsiteX9" fmla="*/ 870 w 1105"/>
                <a:gd name="connsiteY9" fmla="*/ 592 h 1659"/>
                <a:gd name="connsiteX10" fmla="*/ 870 w 1105"/>
                <a:gd name="connsiteY10" fmla="*/ 868 h 1659"/>
                <a:gd name="connsiteX11" fmla="*/ 1147 w 1105"/>
                <a:gd name="connsiteY11" fmla="*/ 868 h 1659"/>
                <a:gd name="connsiteX12" fmla="*/ 1147 w 1105"/>
                <a:gd name="connsiteY12" fmla="*/ 1145 h 1659"/>
                <a:gd name="connsiteX13" fmla="*/ 1147 w 1105"/>
                <a:gd name="connsiteY13" fmla="*/ 1421 h 1659"/>
                <a:gd name="connsiteX14" fmla="*/ 870 w 1105"/>
                <a:gd name="connsiteY14" fmla="*/ 1421 h 1659"/>
                <a:gd name="connsiteX15" fmla="*/ 870 w 1105"/>
                <a:gd name="connsiteY15" fmla="*/ 1698 h 1659"/>
                <a:gd name="connsiteX16" fmla="*/ 594 w 1105"/>
                <a:gd name="connsiteY16" fmla="*/ 1698 h 1659"/>
                <a:gd name="connsiteX17" fmla="*/ 318 w 1105"/>
                <a:gd name="connsiteY17" fmla="*/ 1698 h 1659"/>
                <a:gd name="connsiteX18" fmla="*/ 318 w 1105"/>
                <a:gd name="connsiteY18" fmla="*/ 1421 h 1659"/>
                <a:gd name="connsiteX19" fmla="*/ 42 w 1105"/>
                <a:gd name="connsiteY19" fmla="*/ 1421 h 1659"/>
                <a:gd name="connsiteX20" fmla="*/ 42 w 1105"/>
                <a:gd name="connsiteY20" fmla="*/ 1145 h 1659"/>
                <a:gd name="connsiteX21" fmla="*/ 42 w 1105"/>
                <a:gd name="connsiteY21" fmla="*/ 1145 h 1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05" h="1659">
                  <a:moveTo>
                    <a:pt x="42" y="1145"/>
                  </a:moveTo>
                  <a:lnTo>
                    <a:pt x="42" y="868"/>
                  </a:lnTo>
                  <a:lnTo>
                    <a:pt x="42" y="592"/>
                  </a:lnTo>
                  <a:lnTo>
                    <a:pt x="42" y="315"/>
                  </a:lnTo>
                  <a:lnTo>
                    <a:pt x="42" y="39"/>
                  </a:lnTo>
                  <a:lnTo>
                    <a:pt x="318" y="39"/>
                  </a:lnTo>
                  <a:lnTo>
                    <a:pt x="318" y="315"/>
                  </a:lnTo>
                  <a:lnTo>
                    <a:pt x="594" y="315"/>
                  </a:lnTo>
                  <a:lnTo>
                    <a:pt x="594" y="592"/>
                  </a:lnTo>
                  <a:lnTo>
                    <a:pt x="870" y="592"/>
                  </a:lnTo>
                  <a:lnTo>
                    <a:pt x="870" y="868"/>
                  </a:lnTo>
                  <a:lnTo>
                    <a:pt x="1147" y="868"/>
                  </a:lnTo>
                  <a:lnTo>
                    <a:pt x="1147" y="1145"/>
                  </a:lnTo>
                  <a:lnTo>
                    <a:pt x="1147" y="1421"/>
                  </a:lnTo>
                  <a:lnTo>
                    <a:pt x="870" y="1421"/>
                  </a:lnTo>
                  <a:lnTo>
                    <a:pt x="870" y="1698"/>
                  </a:lnTo>
                  <a:lnTo>
                    <a:pt x="594" y="1698"/>
                  </a:lnTo>
                  <a:lnTo>
                    <a:pt x="318" y="1698"/>
                  </a:lnTo>
                  <a:lnTo>
                    <a:pt x="318" y="1421"/>
                  </a:lnTo>
                  <a:lnTo>
                    <a:pt x="42" y="1421"/>
                  </a:lnTo>
                  <a:lnTo>
                    <a:pt x="42" y="1145"/>
                  </a:lnTo>
                  <a:lnTo>
                    <a:pt x="42" y="1145"/>
                  </a:lnTo>
                </a:path>
              </a:pathLst>
            </a:custGeom>
            <a:solidFill>
              <a:srgbClr val="F2F2F2"/>
            </a:solidFill>
            <a:ln w="14182" cap="rnd">
              <a:solidFill>
                <a:schemeClr val="bg1">
                  <a:lumMod val="50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A41E037-9928-D8D1-7D60-542E1162EA16}"/>
                </a:ext>
              </a:extLst>
            </p:cNvPr>
            <p:cNvSpPr/>
            <p:nvPr/>
          </p:nvSpPr>
          <p:spPr>
            <a:xfrm>
              <a:off x="3363378" y="4646390"/>
              <a:ext cx="5181" cy="7773"/>
            </a:xfrm>
            <a:custGeom>
              <a:avLst/>
              <a:gdLst>
                <a:gd name="connsiteX0" fmla="*/ 318 w 1105"/>
                <a:gd name="connsiteY0" fmla="*/ 315 h 1658"/>
                <a:gd name="connsiteX1" fmla="*/ 318 w 1105"/>
                <a:gd name="connsiteY1" fmla="*/ 39 h 1658"/>
                <a:gd name="connsiteX2" fmla="*/ 595 w 1105"/>
                <a:gd name="connsiteY2" fmla="*/ 39 h 1658"/>
                <a:gd name="connsiteX3" fmla="*/ 595 w 1105"/>
                <a:gd name="connsiteY3" fmla="*/ 315 h 1658"/>
                <a:gd name="connsiteX4" fmla="*/ 871 w 1105"/>
                <a:gd name="connsiteY4" fmla="*/ 315 h 1658"/>
                <a:gd name="connsiteX5" fmla="*/ 871 w 1105"/>
                <a:gd name="connsiteY5" fmla="*/ 591 h 1658"/>
                <a:gd name="connsiteX6" fmla="*/ 1147 w 1105"/>
                <a:gd name="connsiteY6" fmla="*/ 591 h 1658"/>
                <a:gd name="connsiteX7" fmla="*/ 1147 w 1105"/>
                <a:gd name="connsiteY7" fmla="*/ 868 h 1658"/>
                <a:gd name="connsiteX8" fmla="*/ 1147 w 1105"/>
                <a:gd name="connsiteY8" fmla="*/ 1144 h 1658"/>
                <a:gd name="connsiteX9" fmla="*/ 1147 w 1105"/>
                <a:gd name="connsiteY9" fmla="*/ 1421 h 1658"/>
                <a:gd name="connsiteX10" fmla="*/ 1147 w 1105"/>
                <a:gd name="connsiteY10" fmla="*/ 1697 h 1658"/>
                <a:gd name="connsiteX11" fmla="*/ 871 w 1105"/>
                <a:gd name="connsiteY11" fmla="*/ 1697 h 1658"/>
                <a:gd name="connsiteX12" fmla="*/ 595 w 1105"/>
                <a:gd name="connsiteY12" fmla="*/ 1697 h 1658"/>
                <a:gd name="connsiteX13" fmla="*/ 595 w 1105"/>
                <a:gd name="connsiteY13" fmla="*/ 1421 h 1658"/>
                <a:gd name="connsiteX14" fmla="*/ 318 w 1105"/>
                <a:gd name="connsiteY14" fmla="*/ 1421 h 1658"/>
                <a:gd name="connsiteX15" fmla="*/ 318 w 1105"/>
                <a:gd name="connsiteY15" fmla="*/ 1144 h 1658"/>
                <a:gd name="connsiteX16" fmla="*/ 42 w 1105"/>
                <a:gd name="connsiteY16" fmla="*/ 1144 h 1658"/>
                <a:gd name="connsiteX17" fmla="*/ 42 w 1105"/>
                <a:gd name="connsiteY17" fmla="*/ 868 h 1658"/>
                <a:gd name="connsiteX18" fmla="*/ 42 w 1105"/>
                <a:gd name="connsiteY18" fmla="*/ 591 h 1658"/>
                <a:gd name="connsiteX19" fmla="*/ 318 w 1105"/>
                <a:gd name="connsiteY19" fmla="*/ 315 h 1658"/>
                <a:gd name="connsiteX20" fmla="*/ 318 w 1105"/>
                <a:gd name="connsiteY20" fmla="*/ 315 h 1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05" h="1658">
                  <a:moveTo>
                    <a:pt x="318" y="315"/>
                  </a:moveTo>
                  <a:lnTo>
                    <a:pt x="318" y="39"/>
                  </a:lnTo>
                  <a:lnTo>
                    <a:pt x="595" y="39"/>
                  </a:lnTo>
                  <a:lnTo>
                    <a:pt x="595" y="315"/>
                  </a:lnTo>
                  <a:lnTo>
                    <a:pt x="871" y="315"/>
                  </a:lnTo>
                  <a:lnTo>
                    <a:pt x="871" y="591"/>
                  </a:lnTo>
                  <a:lnTo>
                    <a:pt x="1147" y="591"/>
                  </a:lnTo>
                  <a:lnTo>
                    <a:pt x="1147" y="868"/>
                  </a:lnTo>
                  <a:lnTo>
                    <a:pt x="1147" y="1144"/>
                  </a:lnTo>
                  <a:lnTo>
                    <a:pt x="1147" y="1421"/>
                  </a:lnTo>
                  <a:lnTo>
                    <a:pt x="1147" y="1697"/>
                  </a:lnTo>
                  <a:lnTo>
                    <a:pt x="871" y="1697"/>
                  </a:lnTo>
                  <a:lnTo>
                    <a:pt x="595" y="1697"/>
                  </a:lnTo>
                  <a:lnTo>
                    <a:pt x="595" y="1421"/>
                  </a:lnTo>
                  <a:lnTo>
                    <a:pt x="318" y="1421"/>
                  </a:lnTo>
                  <a:lnTo>
                    <a:pt x="318" y="1144"/>
                  </a:lnTo>
                  <a:lnTo>
                    <a:pt x="42" y="1144"/>
                  </a:lnTo>
                  <a:lnTo>
                    <a:pt x="42" y="868"/>
                  </a:lnTo>
                  <a:lnTo>
                    <a:pt x="42" y="591"/>
                  </a:lnTo>
                  <a:lnTo>
                    <a:pt x="318" y="315"/>
                  </a:lnTo>
                  <a:lnTo>
                    <a:pt x="318" y="315"/>
                  </a:lnTo>
                </a:path>
              </a:pathLst>
            </a:custGeom>
            <a:solidFill>
              <a:srgbClr val="F2F2F2"/>
            </a:solidFill>
            <a:ln w="14182" cap="rnd">
              <a:solidFill>
                <a:schemeClr val="bg1">
                  <a:lumMod val="50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D74A297-598A-7475-31EB-3DA5E630992E}"/>
                </a:ext>
              </a:extLst>
            </p:cNvPr>
            <p:cNvSpPr/>
            <p:nvPr/>
          </p:nvSpPr>
          <p:spPr>
            <a:xfrm>
              <a:off x="3229995" y="4448109"/>
              <a:ext cx="5176" cy="7773"/>
            </a:xfrm>
            <a:custGeom>
              <a:avLst/>
              <a:gdLst>
                <a:gd name="connsiteX0" fmla="*/ 42 w 1104"/>
                <a:gd name="connsiteY0" fmla="*/ 39 h 1658"/>
                <a:gd name="connsiteX1" fmla="*/ 318 w 1104"/>
                <a:gd name="connsiteY1" fmla="*/ 39 h 1658"/>
                <a:gd name="connsiteX2" fmla="*/ 594 w 1104"/>
                <a:gd name="connsiteY2" fmla="*/ 39 h 1658"/>
                <a:gd name="connsiteX3" fmla="*/ 594 w 1104"/>
                <a:gd name="connsiteY3" fmla="*/ 315 h 1658"/>
                <a:gd name="connsiteX4" fmla="*/ 870 w 1104"/>
                <a:gd name="connsiteY4" fmla="*/ 315 h 1658"/>
                <a:gd name="connsiteX5" fmla="*/ 870 w 1104"/>
                <a:gd name="connsiteY5" fmla="*/ 591 h 1658"/>
                <a:gd name="connsiteX6" fmla="*/ 870 w 1104"/>
                <a:gd name="connsiteY6" fmla="*/ 868 h 1658"/>
                <a:gd name="connsiteX7" fmla="*/ 1147 w 1104"/>
                <a:gd name="connsiteY7" fmla="*/ 868 h 1658"/>
                <a:gd name="connsiteX8" fmla="*/ 1147 w 1104"/>
                <a:gd name="connsiteY8" fmla="*/ 1145 h 1658"/>
                <a:gd name="connsiteX9" fmla="*/ 1147 w 1104"/>
                <a:gd name="connsiteY9" fmla="*/ 1421 h 1658"/>
                <a:gd name="connsiteX10" fmla="*/ 870 w 1104"/>
                <a:gd name="connsiteY10" fmla="*/ 1421 h 1658"/>
                <a:gd name="connsiteX11" fmla="*/ 870 w 1104"/>
                <a:gd name="connsiteY11" fmla="*/ 1697 h 1658"/>
                <a:gd name="connsiteX12" fmla="*/ 594 w 1104"/>
                <a:gd name="connsiteY12" fmla="*/ 1697 h 1658"/>
                <a:gd name="connsiteX13" fmla="*/ 318 w 1104"/>
                <a:gd name="connsiteY13" fmla="*/ 1421 h 1658"/>
                <a:gd name="connsiteX14" fmla="*/ 318 w 1104"/>
                <a:gd name="connsiteY14" fmla="*/ 1145 h 1658"/>
                <a:gd name="connsiteX15" fmla="*/ 318 w 1104"/>
                <a:gd name="connsiteY15" fmla="*/ 868 h 1658"/>
                <a:gd name="connsiteX16" fmla="*/ 318 w 1104"/>
                <a:gd name="connsiteY16" fmla="*/ 591 h 1658"/>
                <a:gd name="connsiteX17" fmla="*/ 42 w 1104"/>
                <a:gd name="connsiteY17" fmla="*/ 591 h 1658"/>
                <a:gd name="connsiteX18" fmla="*/ 42 w 1104"/>
                <a:gd name="connsiteY18" fmla="*/ 315 h 1658"/>
                <a:gd name="connsiteX19" fmla="*/ 42 w 1104"/>
                <a:gd name="connsiteY19" fmla="*/ 39 h 1658"/>
                <a:gd name="connsiteX20" fmla="*/ 42 w 1104"/>
                <a:gd name="connsiteY20" fmla="*/ 39 h 1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04" h="1658">
                  <a:moveTo>
                    <a:pt x="42" y="39"/>
                  </a:moveTo>
                  <a:lnTo>
                    <a:pt x="318" y="39"/>
                  </a:lnTo>
                  <a:lnTo>
                    <a:pt x="594" y="39"/>
                  </a:lnTo>
                  <a:lnTo>
                    <a:pt x="594" y="315"/>
                  </a:lnTo>
                  <a:lnTo>
                    <a:pt x="870" y="315"/>
                  </a:lnTo>
                  <a:lnTo>
                    <a:pt x="870" y="591"/>
                  </a:lnTo>
                  <a:lnTo>
                    <a:pt x="870" y="868"/>
                  </a:lnTo>
                  <a:lnTo>
                    <a:pt x="1147" y="868"/>
                  </a:lnTo>
                  <a:lnTo>
                    <a:pt x="1147" y="1145"/>
                  </a:lnTo>
                  <a:lnTo>
                    <a:pt x="1147" y="1421"/>
                  </a:lnTo>
                  <a:lnTo>
                    <a:pt x="870" y="1421"/>
                  </a:lnTo>
                  <a:lnTo>
                    <a:pt x="870" y="1697"/>
                  </a:lnTo>
                  <a:lnTo>
                    <a:pt x="594" y="1697"/>
                  </a:lnTo>
                  <a:lnTo>
                    <a:pt x="318" y="1421"/>
                  </a:lnTo>
                  <a:lnTo>
                    <a:pt x="318" y="1145"/>
                  </a:lnTo>
                  <a:lnTo>
                    <a:pt x="318" y="868"/>
                  </a:lnTo>
                  <a:lnTo>
                    <a:pt x="318" y="591"/>
                  </a:lnTo>
                  <a:lnTo>
                    <a:pt x="42" y="591"/>
                  </a:lnTo>
                  <a:lnTo>
                    <a:pt x="42" y="315"/>
                  </a:lnTo>
                  <a:lnTo>
                    <a:pt x="42" y="39"/>
                  </a:lnTo>
                  <a:lnTo>
                    <a:pt x="42" y="39"/>
                  </a:lnTo>
                </a:path>
              </a:pathLst>
            </a:custGeom>
            <a:solidFill>
              <a:srgbClr val="F2F2F2"/>
            </a:solidFill>
            <a:ln w="14182" cap="rnd">
              <a:solidFill>
                <a:schemeClr val="bg1">
                  <a:lumMod val="50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9508FCA-B377-2388-BEC5-2B755DCE2C65}"/>
                </a:ext>
              </a:extLst>
            </p:cNvPr>
            <p:cNvSpPr/>
            <p:nvPr/>
          </p:nvSpPr>
          <p:spPr>
            <a:xfrm>
              <a:off x="3434601" y="4661944"/>
              <a:ext cx="3882" cy="7773"/>
            </a:xfrm>
            <a:custGeom>
              <a:avLst/>
              <a:gdLst>
                <a:gd name="connsiteX0" fmla="*/ 595 w 828"/>
                <a:gd name="connsiteY0" fmla="*/ 39 h 1658"/>
                <a:gd name="connsiteX1" fmla="*/ 871 w 828"/>
                <a:gd name="connsiteY1" fmla="*/ 315 h 1658"/>
                <a:gd name="connsiteX2" fmla="*/ 871 w 828"/>
                <a:gd name="connsiteY2" fmla="*/ 591 h 1658"/>
                <a:gd name="connsiteX3" fmla="*/ 871 w 828"/>
                <a:gd name="connsiteY3" fmla="*/ 868 h 1658"/>
                <a:gd name="connsiteX4" fmla="*/ 595 w 828"/>
                <a:gd name="connsiteY4" fmla="*/ 868 h 1658"/>
                <a:gd name="connsiteX5" fmla="*/ 595 w 828"/>
                <a:gd name="connsiteY5" fmla="*/ 1145 h 1658"/>
                <a:gd name="connsiteX6" fmla="*/ 595 w 828"/>
                <a:gd name="connsiteY6" fmla="*/ 1421 h 1658"/>
                <a:gd name="connsiteX7" fmla="*/ 595 w 828"/>
                <a:gd name="connsiteY7" fmla="*/ 1697 h 1658"/>
                <a:gd name="connsiteX8" fmla="*/ 318 w 828"/>
                <a:gd name="connsiteY8" fmla="*/ 1697 h 1658"/>
                <a:gd name="connsiteX9" fmla="*/ 318 w 828"/>
                <a:gd name="connsiteY9" fmla="*/ 1421 h 1658"/>
                <a:gd name="connsiteX10" fmla="*/ 42 w 828"/>
                <a:gd name="connsiteY10" fmla="*/ 1421 h 1658"/>
                <a:gd name="connsiteX11" fmla="*/ 42 w 828"/>
                <a:gd name="connsiteY11" fmla="*/ 1145 h 1658"/>
                <a:gd name="connsiteX12" fmla="*/ 42 w 828"/>
                <a:gd name="connsiteY12" fmla="*/ 868 h 1658"/>
                <a:gd name="connsiteX13" fmla="*/ 42 w 828"/>
                <a:gd name="connsiteY13" fmla="*/ 591 h 1658"/>
                <a:gd name="connsiteX14" fmla="*/ 42 w 828"/>
                <a:gd name="connsiteY14" fmla="*/ 315 h 1658"/>
                <a:gd name="connsiteX15" fmla="*/ 318 w 828"/>
                <a:gd name="connsiteY15" fmla="*/ 315 h 1658"/>
                <a:gd name="connsiteX16" fmla="*/ 318 w 828"/>
                <a:gd name="connsiteY16" fmla="*/ 39 h 1658"/>
                <a:gd name="connsiteX17" fmla="*/ 595 w 828"/>
                <a:gd name="connsiteY17" fmla="*/ 39 h 1658"/>
                <a:gd name="connsiteX18" fmla="*/ 595 w 828"/>
                <a:gd name="connsiteY18" fmla="*/ 39 h 1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28" h="1658">
                  <a:moveTo>
                    <a:pt x="595" y="39"/>
                  </a:moveTo>
                  <a:lnTo>
                    <a:pt x="871" y="315"/>
                  </a:lnTo>
                  <a:lnTo>
                    <a:pt x="871" y="591"/>
                  </a:lnTo>
                  <a:lnTo>
                    <a:pt x="871" y="868"/>
                  </a:lnTo>
                  <a:lnTo>
                    <a:pt x="595" y="868"/>
                  </a:lnTo>
                  <a:lnTo>
                    <a:pt x="595" y="1145"/>
                  </a:lnTo>
                  <a:lnTo>
                    <a:pt x="595" y="1421"/>
                  </a:lnTo>
                  <a:lnTo>
                    <a:pt x="595" y="1697"/>
                  </a:lnTo>
                  <a:lnTo>
                    <a:pt x="318" y="1697"/>
                  </a:lnTo>
                  <a:lnTo>
                    <a:pt x="318" y="1421"/>
                  </a:lnTo>
                  <a:lnTo>
                    <a:pt x="42" y="1421"/>
                  </a:lnTo>
                  <a:lnTo>
                    <a:pt x="42" y="1145"/>
                  </a:lnTo>
                  <a:lnTo>
                    <a:pt x="42" y="868"/>
                  </a:lnTo>
                  <a:lnTo>
                    <a:pt x="42" y="591"/>
                  </a:lnTo>
                  <a:lnTo>
                    <a:pt x="42" y="315"/>
                  </a:lnTo>
                  <a:lnTo>
                    <a:pt x="318" y="315"/>
                  </a:lnTo>
                  <a:lnTo>
                    <a:pt x="318" y="39"/>
                  </a:lnTo>
                  <a:lnTo>
                    <a:pt x="595" y="39"/>
                  </a:lnTo>
                  <a:lnTo>
                    <a:pt x="595" y="39"/>
                  </a:lnTo>
                </a:path>
              </a:pathLst>
            </a:custGeom>
            <a:solidFill>
              <a:srgbClr val="F2F2F2"/>
            </a:solidFill>
            <a:ln w="14182" cap="rnd">
              <a:solidFill>
                <a:schemeClr val="bg1">
                  <a:lumMod val="50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7AD8C30-3273-9EC4-A114-155D8842378A}"/>
                </a:ext>
              </a:extLst>
            </p:cNvPr>
            <p:cNvSpPr/>
            <p:nvPr/>
          </p:nvSpPr>
          <p:spPr>
            <a:xfrm>
              <a:off x="3527843" y="4755253"/>
              <a:ext cx="3882" cy="6479"/>
            </a:xfrm>
            <a:custGeom>
              <a:avLst/>
              <a:gdLst>
                <a:gd name="connsiteX0" fmla="*/ 318 w 828"/>
                <a:gd name="connsiteY0" fmla="*/ 39 h 1382"/>
                <a:gd name="connsiteX1" fmla="*/ 594 w 828"/>
                <a:gd name="connsiteY1" fmla="*/ 39 h 1382"/>
                <a:gd name="connsiteX2" fmla="*/ 594 w 828"/>
                <a:gd name="connsiteY2" fmla="*/ 315 h 1382"/>
                <a:gd name="connsiteX3" fmla="*/ 870 w 828"/>
                <a:gd name="connsiteY3" fmla="*/ 315 h 1382"/>
                <a:gd name="connsiteX4" fmla="*/ 870 w 828"/>
                <a:gd name="connsiteY4" fmla="*/ 592 h 1382"/>
                <a:gd name="connsiteX5" fmla="*/ 870 w 828"/>
                <a:gd name="connsiteY5" fmla="*/ 868 h 1382"/>
                <a:gd name="connsiteX6" fmla="*/ 870 w 828"/>
                <a:gd name="connsiteY6" fmla="*/ 1145 h 1382"/>
                <a:gd name="connsiteX7" fmla="*/ 870 w 828"/>
                <a:gd name="connsiteY7" fmla="*/ 1421 h 1382"/>
                <a:gd name="connsiteX8" fmla="*/ 594 w 828"/>
                <a:gd name="connsiteY8" fmla="*/ 1421 h 1382"/>
                <a:gd name="connsiteX9" fmla="*/ 318 w 828"/>
                <a:gd name="connsiteY9" fmla="*/ 1421 h 1382"/>
                <a:gd name="connsiteX10" fmla="*/ 318 w 828"/>
                <a:gd name="connsiteY10" fmla="*/ 1145 h 1382"/>
                <a:gd name="connsiteX11" fmla="*/ 318 w 828"/>
                <a:gd name="connsiteY11" fmla="*/ 868 h 1382"/>
                <a:gd name="connsiteX12" fmla="*/ 318 w 828"/>
                <a:gd name="connsiteY12" fmla="*/ 592 h 1382"/>
                <a:gd name="connsiteX13" fmla="*/ 42 w 828"/>
                <a:gd name="connsiteY13" fmla="*/ 592 h 1382"/>
                <a:gd name="connsiteX14" fmla="*/ 42 w 828"/>
                <a:gd name="connsiteY14" fmla="*/ 315 h 1382"/>
                <a:gd name="connsiteX15" fmla="*/ 318 w 828"/>
                <a:gd name="connsiteY15" fmla="*/ 315 h 1382"/>
                <a:gd name="connsiteX16" fmla="*/ 318 w 828"/>
                <a:gd name="connsiteY16" fmla="*/ 39 h 1382"/>
                <a:gd name="connsiteX17" fmla="*/ 318 w 828"/>
                <a:gd name="connsiteY17" fmla="*/ 39 h 1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28" h="1382">
                  <a:moveTo>
                    <a:pt x="318" y="39"/>
                  </a:moveTo>
                  <a:lnTo>
                    <a:pt x="594" y="39"/>
                  </a:lnTo>
                  <a:lnTo>
                    <a:pt x="594" y="315"/>
                  </a:lnTo>
                  <a:lnTo>
                    <a:pt x="870" y="315"/>
                  </a:lnTo>
                  <a:lnTo>
                    <a:pt x="870" y="592"/>
                  </a:lnTo>
                  <a:lnTo>
                    <a:pt x="870" y="868"/>
                  </a:lnTo>
                  <a:lnTo>
                    <a:pt x="870" y="1145"/>
                  </a:lnTo>
                  <a:lnTo>
                    <a:pt x="870" y="1421"/>
                  </a:lnTo>
                  <a:lnTo>
                    <a:pt x="594" y="1421"/>
                  </a:lnTo>
                  <a:lnTo>
                    <a:pt x="318" y="1421"/>
                  </a:lnTo>
                  <a:lnTo>
                    <a:pt x="318" y="1145"/>
                  </a:lnTo>
                  <a:lnTo>
                    <a:pt x="318" y="868"/>
                  </a:lnTo>
                  <a:lnTo>
                    <a:pt x="318" y="592"/>
                  </a:lnTo>
                  <a:lnTo>
                    <a:pt x="42" y="592"/>
                  </a:lnTo>
                  <a:lnTo>
                    <a:pt x="42" y="315"/>
                  </a:lnTo>
                  <a:lnTo>
                    <a:pt x="318" y="315"/>
                  </a:lnTo>
                  <a:lnTo>
                    <a:pt x="318" y="39"/>
                  </a:lnTo>
                  <a:lnTo>
                    <a:pt x="318" y="39"/>
                  </a:lnTo>
                </a:path>
              </a:pathLst>
            </a:custGeom>
            <a:solidFill>
              <a:srgbClr val="F2F2F2"/>
            </a:solidFill>
            <a:ln w="14182" cap="rnd">
              <a:solidFill>
                <a:schemeClr val="bg1">
                  <a:lumMod val="50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3FE6818-7724-779D-54EA-EFC139EAF7FC}"/>
                </a:ext>
              </a:extLst>
            </p:cNvPr>
            <p:cNvSpPr/>
            <p:nvPr/>
          </p:nvSpPr>
          <p:spPr>
            <a:xfrm>
              <a:off x="3400934" y="4589372"/>
              <a:ext cx="3882" cy="5181"/>
            </a:xfrm>
            <a:custGeom>
              <a:avLst/>
              <a:gdLst>
                <a:gd name="connsiteX0" fmla="*/ 871 w 828"/>
                <a:gd name="connsiteY0" fmla="*/ 39 h 1105"/>
                <a:gd name="connsiteX1" fmla="*/ 871 w 828"/>
                <a:gd name="connsiteY1" fmla="*/ 315 h 1105"/>
                <a:gd name="connsiteX2" fmla="*/ 871 w 828"/>
                <a:gd name="connsiteY2" fmla="*/ 591 h 1105"/>
                <a:gd name="connsiteX3" fmla="*/ 594 w 828"/>
                <a:gd name="connsiteY3" fmla="*/ 591 h 1105"/>
                <a:gd name="connsiteX4" fmla="*/ 594 w 828"/>
                <a:gd name="connsiteY4" fmla="*/ 868 h 1105"/>
                <a:gd name="connsiteX5" fmla="*/ 594 w 828"/>
                <a:gd name="connsiteY5" fmla="*/ 1145 h 1105"/>
                <a:gd name="connsiteX6" fmla="*/ 318 w 828"/>
                <a:gd name="connsiteY6" fmla="*/ 1145 h 1105"/>
                <a:gd name="connsiteX7" fmla="*/ 42 w 828"/>
                <a:gd name="connsiteY7" fmla="*/ 1145 h 1105"/>
                <a:gd name="connsiteX8" fmla="*/ 42 w 828"/>
                <a:gd name="connsiteY8" fmla="*/ 868 h 1105"/>
                <a:gd name="connsiteX9" fmla="*/ 42 w 828"/>
                <a:gd name="connsiteY9" fmla="*/ 591 h 1105"/>
                <a:gd name="connsiteX10" fmla="*/ 318 w 828"/>
                <a:gd name="connsiteY10" fmla="*/ 591 h 1105"/>
                <a:gd name="connsiteX11" fmla="*/ 318 w 828"/>
                <a:gd name="connsiteY11" fmla="*/ 315 h 1105"/>
                <a:gd name="connsiteX12" fmla="*/ 594 w 828"/>
                <a:gd name="connsiteY12" fmla="*/ 39 h 1105"/>
                <a:gd name="connsiteX13" fmla="*/ 871 w 828"/>
                <a:gd name="connsiteY13" fmla="*/ 39 h 1105"/>
                <a:gd name="connsiteX14" fmla="*/ 871 w 828"/>
                <a:gd name="connsiteY14" fmla="*/ 39 h 1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28" h="1105">
                  <a:moveTo>
                    <a:pt x="871" y="39"/>
                  </a:moveTo>
                  <a:lnTo>
                    <a:pt x="871" y="315"/>
                  </a:lnTo>
                  <a:lnTo>
                    <a:pt x="871" y="591"/>
                  </a:lnTo>
                  <a:lnTo>
                    <a:pt x="594" y="591"/>
                  </a:lnTo>
                  <a:lnTo>
                    <a:pt x="594" y="868"/>
                  </a:lnTo>
                  <a:lnTo>
                    <a:pt x="594" y="1145"/>
                  </a:lnTo>
                  <a:lnTo>
                    <a:pt x="318" y="1145"/>
                  </a:lnTo>
                  <a:lnTo>
                    <a:pt x="42" y="1145"/>
                  </a:lnTo>
                  <a:lnTo>
                    <a:pt x="42" y="868"/>
                  </a:lnTo>
                  <a:lnTo>
                    <a:pt x="42" y="591"/>
                  </a:lnTo>
                  <a:lnTo>
                    <a:pt x="318" y="591"/>
                  </a:lnTo>
                  <a:lnTo>
                    <a:pt x="318" y="315"/>
                  </a:lnTo>
                  <a:lnTo>
                    <a:pt x="594" y="39"/>
                  </a:lnTo>
                  <a:lnTo>
                    <a:pt x="871" y="39"/>
                  </a:lnTo>
                  <a:lnTo>
                    <a:pt x="871" y="39"/>
                  </a:lnTo>
                </a:path>
              </a:pathLst>
            </a:custGeom>
            <a:solidFill>
              <a:srgbClr val="F2F2F2"/>
            </a:solidFill>
            <a:ln w="14182" cap="rnd">
              <a:solidFill>
                <a:schemeClr val="bg1">
                  <a:lumMod val="50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FE9EB8A-58CB-61C8-2DCD-6097623EB452}"/>
                </a:ext>
              </a:extLst>
            </p:cNvPr>
            <p:cNvSpPr/>
            <p:nvPr/>
          </p:nvSpPr>
          <p:spPr>
            <a:xfrm>
              <a:off x="3437194" y="4641207"/>
              <a:ext cx="1294" cy="3887"/>
            </a:xfrm>
            <a:custGeom>
              <a:avLst/>
              <a:gdLst>
                <a:gd name="connsiteX0" fmla="*/ 318 w 276"/>
                <a:gd name="connsiteY0" fmla="*/ 39 h 829"/>
                <a:gd name="connsiteX1" fmla="*/ 318 w 276"/>
                <a:gd name="connsiteY1" fmla="*/ 315 h 829"/>
                <a:gd name="connsiteX2" fmla="*/ 318 w 276"/>
                <a:gd name="connsiteY2" fmla="*/ 591 h 829"/>
                <a:gd name="connsiteX3" fmla="*/ 42 w 276"/>
                <a:gd name="connsiteY3" fmla="*/ 868 h 829"/>
                <a:gd name="connsiteX4" fmla="*/ 42 w 276"/>
                <a:gd name="connsiteY4" fmla="*/ 591 h 829"/>
                <a:gd name="connsiteX5" fmla="*/ 42 w 276"/>
                <a:gd name="connsiteY5" fmla="*/ 315 h 829"/>
                <a:gd name="connsiteX6" fmla="*/ 318 w 276"/>
                <a:gd name="connsiteY6" fmla="*/ 39 h 829"/>
                <a:gd name="connsiteX7" fmla="*/ 318 w 276"/>
                <a:gd name="connsiteY7" fmla="*/ 39 h 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6" h="829">
                  <a:moveTo>
                    <a:pt x="318" y="39"/>
                  </a:moveTo>
                  <a:lnTo>
                    <a:pt x="318" y="315"/>
                  </a:lnTo>
                  <a:lnTo>
                    <a:pt x="318" y="591"/>
                  </a:lnTo>
                  <a:lnTo>
                    <a:pt x="42" y="868"/>
                  </a:lnTo>
                  <a:lnTo>
                    <a:pt x="42" y="591"/>
                  </a:lnTo>
                  <a:lnTo>
                    <a:pt x="42" y="315"/>
                  </a:lnTo>
                  <a:lnTo>
                    <a:pt x="318" y="39"/>
                  </a:lnTo>
                  <a:lnTo>
                    <a:pt x="318" y="39"/>
                  </a:lnTo>
                </a:path>
              </a:pathLst>
            </a:custGeom>
            <a:solidFill>
              <a:srgbClr val="F2F2F2"/>
            </a:solidFill>
            <a:ln w="14182" cap="rnd">
              <a:solidFill>
                <a:schemeClr val="bg1">
                  <a:lumMod val="50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C36FF2D-7A84-C1A4-F571-0B2C1995B8EB}"/>
                </a:ext>
              </a:extLst>
            </p:cNvPr>
            <p:cNvSpPr/>
            <p:nvPr/>
          </p:nvSpPr>
          <p:spPr>
            <a:xfrm>
              <a:off x="3387983" y="4651575"/>
              <a:ext cx="1294" cy="1294"/>
            </a:xfrm>
            <a:custGeom>
              <a:avLst/>
              <a:gdLst>
                <a:gd name="connsiteX0" fmla="*/ 42 w 276"/>
                <a:gd name="connsiteY0" fmla="*/ 39 h 276"/>
                <a:gd name="connsiteX1" fmla="*/ 318 w 276"/>
                <a:gd name="connsiteY1" fmla="*/ 39 h 276"/>
                <a:gd name="connsiteX2" fmla="*/ 318 w 276"/>
                <a:gd name="connsiteY2" fmla="*/ 315 h 276"/>
                <a:gd name="connsiteX3" fmla="*/ 42 w 276"/>
                <a:gd name="connsiteY3" fmla="*/ 315 h 276"/>
                <a:gd name="connsiteX4" fmla="*/ 42 w 276"/>
                <a:gd name="connsiteY4" fmla="*/ 39 h 276"/>
                <a:gd name="connsiteX5" fmla="*/ 42 w 276"/>
                <a:gd name="connsiteY5" fmla="*/ 39 h 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6" h="276">
                  <a:moveTo>
                    <a:pt x="42" y="39"/>
                  </a:moveTo>
                  <a:lnTo>
                    <a:pt x="318" y="39"/>
                  </a:lnTo>
                  <a:lnTo>
                    <a:pt x="318" y="315"/>
                  </a:lnTo>
                  <a:lnTo>
                    <a:pt x="42" y="315"/>
                  </a:lnTo>
                  <a:lnTo>
                    <a:pt x="42" y="39"/>
                  </a:lnTo>
                  <a:lnTo>
                    <a:pt x="42" y="39"/>
                  </a:lnTo>
                </a:path>
              </a:pathLst>
            </a:custGeom>
            <a:solidFill>
              <a:srgbClr val="F2F2F2"/>
            </a:solidFill>
            <a:ln w="14182" cap="rnd">
              <a:solidFill>
                <a:schemeClr val="bg1">
                  <a:lumMod val="50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E3885CF-FBFE-8ADA-BC36-DA2DF9B1C6C5}"/>
                </a:ext>
              </a:extLst>
            </p:cNvPr>
            <p:cNvSpPr/>
            <p:nvPr/>
          </p:nvSpPr>
          <p:spPr>
            <a:xfrm>
              <a:off x="4022529" y="3293405"/>
              <a:ext cx="770517" cy="549487"/>
            </a:xfrm>
            <a:custGeom>
              <a:avLst/>
              <a:gdLst>
                <a:gd name="connsiteX0" fmla="*/ 4462 w 164377"/>
                <a:gd name="connsiteY0" fmla="*/ 15244 h 117220"/>
                <a:gd name="connsiteX1" fmla="*/ 4738 w 164377"/>
                <a:gd name="connsiteY1" fmla="*/ 15521 h 117220"/>
                <a:gd name="connsiteX2" fmla="*/ 5015 w 164377"/>
                <a:gd name="connsiteY2" fmla="*/ 15521 h 117220"/>
                <a:gd name="connsiteX3" fmla="*/ 5291 w 164377"/>
                <a:gd name="connsiteY3" fmla="*/ 15521 h 117220"/>
                <a:gd name="connsiteX4" fmla="*/ 5291 w 164377"/>
                <a:gd name="connsiteY4" fmla="*/ 15797 h 117220"/>
                <a:gd name="connsiteX5" fmla="*/ 5567 w 164377"/>
                <a:gd name="connsiteY5" fmla="*/ 15797 h 117220"/>
                <a:gd name="connsiteX6" fmla="*/ 5843 w 164377"/>
                <a:gd name="connsiteY6" fmla="*/ 15797 h 117220"/>
                <a:gd name="connsiteX7" fmla="*/ 6119 w 164377"/>
                <a:gd name="connsiteY7" fmla="*/ 15797 h 117220"/>
                <a:gd name="connsiteX8" fmla="*/ 6119 w 164377"/>
                <a:gd name="connsiteY8" fmla="*/ 16073 h 117220"/>
                <a:gd name="connsiteX9" fmla="*/ 6396 w 164377"/>
                <a:gd name="connsiteY9" fmla="*/ 16073 h 117220"/>
                <a:gd name="connsiteX10" fmla="*/ 6672 w 164377"/>
                <a:gd name="connsiteY10" fmla="*/ 16073 h 117220"/>
                <a:gd name="connsiteX11" fmla="*/ 6948 w 164377"/>
                <a:gd name="connsiteY11" fmla="*/ 16073 h 117220"/>
                <a:gd name="connsiteX12" fmla="*/ 7225 w 164377"/>
                <a:gd name="connsiteY12" fmla="*/ 16073 h 117220"/>
                <a:gd name="connsiteX13" fmla="*/ 7501 w 164377"/>
                <a:gd name="connsiteY13" fmla="*/ 16073 h 117220"/>
                <a:gd name="connsiteX14" fmla="*/ 7777 w 164377"/>
                <a:gd name="connsiteY14" fmla="*/ 16073 h 117220"/>
                <a:gd name="connsiteX15" fmla="*/ 8054 w 164377"/>
                <a:gd name="connsiteY15" fmla="*/ 16073 h 117220"/>
                <a:gd name="connsiteX16" fmla="*/ 8330 w 164377"/>
                <a:gd name="connsiteY16" fmla="*/ 16073 h 117220"/>
                <a:gd name="connsiteX17" fmla="*/ 8606 w 164377"/>
                <a:gd name="connsiteY17" fmla="*/ 16073 h 117220"/>
                <a:gd name="connsiteX18" fmla="*/ 8882 w 164377"/>
                <a:gd name="connsiteY18" fmla="*/ 16073 h 117220"/>
                <a:gd name="connsiteX19" fmla="*/ 8882 w 164377"/>
                <a:gd name="connsiteY19" fmla="*/ 15797 h 117220"/>
                <a:gd name="connsiteX20" fmla="*/ 9159 w 164377"/>
                <a:gd name="connsiteY20" fmla="*/ 15797 h 117220"/>
                <a:gd name="connsiteX21" fmla="*/ 9435 w 164377"/>
                <a:gd name="connsiteY21" fmla="*/ 15797 h 117220"/>
                <a:gd name="connsiteX22" fmla="*/ 9711 w 164377"/>
                <a:gd name="connsiteY22" fmla="*/ 15797 h 117220"/>
                <a:gd name="connsiteX23" fmla="*/ 9711 w 164377"/>
                <a:gd name="connsiteY23" fmla="*/ 15521 h 117220"/>
                <a:gd name="connsiteX24" fmla="*/ 9987 w 164377"/>
                <a:gd name="connsiteY24" fmla="*/ 15521 h 117220"/>
                <a:gd name="connsiteX25" fmla="*/ 9987 w 164377"/>
                <a:gd name="connsiteY25" fmla="*/ 15244 h 117220"/>
                <a:gd name="connsiteX26" fmla="*/ 10263 w 164377"/>
                <a:gd name="connsiteY26" fmla="*/ 15244 h 117220"/>
                <a:gd name="connsiteX27" fmla="*/ 10540 w 164377"/>
                <a:gd name="connsiteY27" fmla="*/ 15244 h 117220"/>
                <a:gd name="connsiteX28" fmla="*/ 10540 w 164377"/>
                <a:gd name="connsiteY28" fmla="*/ 14968 h 117220"/>
                <a:gd name="connsiteX29" fmla="*/ 10816 w 164377"/>
                <a:gd name="connsiteY29" fmla="*/ 14968 h 117220"/>
                <a:gd name="connsiteX30" fmla="*/ 10816 w 164377"/>
                <a:gd name="connsiteY30" fmla="*/ 15244 h 117220"/>
                <a:gd name="connsiteX31" fmla="*/ 11092 w 164377"/>
                <a:gd name="connsiteY31" fmla="*/ 15244 h 117220"/>
                <a:gd name="connsiteX32" fmla="*/ 11369 w 164377"/>
                <a:gd name="connsiteY32" fmla="*/ 15244 h 117220"/>
                <a:gd name="connsiteX33" fmla="*/ 11645 w 164377"/>
                <a:gd name="connsiteY33" fmla="*/ 15244 h 117220"/>
                <a:gd name="connsiteX34" fmla="*/ 11921 w 164377"/>
                <a:gd name="connsiteY34" fmla="*/ 15244 h 117220"/>
                <a:gd name="connsiteX35" fmla="*/ 12198 w 164377"/>
                <a:gd name="connsiteY35" fmla="*/ 15244 h 117220"/>
                <a:gd name="connsiteX36" fmla="*/ 12474 w 164377"/>
                <a:gd name="connsiteY36" fmla="*/ 15244 h 117220"/>
                <a:gd name="connsiteX37" fmla="*/ 12750 w 164377"/>
                <a:gd name="connsiteY37" fmla="*/ 15521 h 117220"/>
                <a:gd name="connsiteX38" fmla="*/ 13026 w 164377"/>
                <a:gd name="connsiteY38" fmla="*/ 15521 h 117220"/>
                <a:gd name="connsiteX39" fmla="*/ 13303 w 164377"/>
                <a:gd name="connsiteY39" fmla="*/ 15521 h 117220"/>
                <a:gd name="connsiteX40" fmla="*/ 13579 w 164377"/>
                <a:gd name="connsiteY40" fmla="*/ 15521 h 117220"/>
                <a:gd name="connsiteX41" fmla="*/ 13855 w 164377"/>
                <a:gd name="connsiteY41" fmla="*/ 15521 h 117220"/>
                <a:gd name="connsiteX42" fmla="*/ 13855 w 164377"/>
                <a:gd name="connsiteY42" fmla="*/ 15797 h 117220"/>
                <a:gd name="connsiteX43" fmla="*/ 14131 w 164377"/>
                <a:gd name="connsiteY43" fmla="*/ 15797 h 117220"/>
                <a:gd name="connsiteX44" fmla="*/ 14407 w 164377"/>
                <a:gd name="connsiteY44" fmla="*/ 15797 h 117220"/>
                <a:gd name="connsiteX45" fmla="*/ 14684 w 164377"/>
                <a:gd name="connsiteY45" fmla="*/ 15797 h 117220"/>
                <a:gd name="connsiteX46" fmla="*/ 14960 w 164377"/>
                <a:gd name="connsiteY46" fmla="*/ 15797 h 117220"/>
                <a:gd name="connsiteX47" fmla="*/ 15236 w 164377"/>
                <a:gd name="connsiteY47" fmla="*/ 15797 h 117220"/>
                <a:gd name="connsiteX48" fmla="*/ 15513 w 164377"/>
                <a:gd name="connsiteY48" fmla="*/ 15797 h 117220"/>
                <a:gd name="connsiteX49" fmla="*/ 15789 w 164377"/>
                <a:gd name="connsiteY49" fmla="*/ 15797 h 117220"/>
                <a:gd name="connsiteX50" fmla="*/ 15789 w 164377"/>
                <a:gd name="connsiteY50" fmla="*/ 16073 h 117220"/>
                <a:gd name="connsiteX51" fmla="*/ 16065 w 164377"/>
                <a:gd name="connsiteY51" fmla="*/ 16073 h 117220"/>
                <a:gd name="connsiteX52" fmla="*/ 16341 w 164377"/>
                <a:gd name="connsiteY52" fmla="*/ 16073 h 117220"/>
                <a:gd name="connsiteX53" fmla="*/ 16341 w 164377"/>
                <a:gd name="connsiteY53" fmla="*/ 16350 h 117220"/>
                <a:gd name="connsiteX54" fmla="*/ 16618 w 164377"/>
                <a:gd name="connsiteY54" fmla="*/ 16350 h 117220"/>
                <a:gd name="connsiteX55" fmla="*/ 16894 w 164377"/>
                <a:gd name="connsiteY55" fmla="*/ 16350 h 117220"/>
                <a:gd name="connsiteX56" fmla="*/ 16894 w 164377"/>
                <a:gd name="connsiteY56" fmla="*/ 16626 h 117220"/>
                <a:gd name="connsiteX57" fmla="*/ 17170 w 164377"/>
                <a:gd name="connsiteY57" fmla="*/ 16626 h 117220"/>
                <a:gd name="connsiteX58" fmla="*/ 17447 w 164377"/>
                <a:gd name="connsiteY58" fmla="*/ 16903 h 117220"/>
                <a:gd name="connsiteX59" fmla="*/ 17723 w 164377"/>
                <a:gd name="connsiteY59" fmla="*/ 16903 h 117220"/>
                <a:gd name="connsiteX60" fmla="*/ 17723 w 164377"/>
                <a:gd name="connsiteY60" fmla="*/ 17179 h 117220"/>
                <a:gd name="connsiteX61" fmla="*/ 17999 w 164377"/>
                <a:gd name="connsiteY61" fmla="*/ 17179 h 117220"/>
                <a:gd name="connsiteX62" fmla="*/ 18275 w 164377"/>
                <a:gd name="connsiteY62" fmla="*/ 17179 h 117220"/>
                <a:gd name="connsiteX63" fmla="*/ 18275 w 164377"/>
                <a:gd name="connsiteY63" fmla="*/ 17456 h 117220"/>
                <a:gd name="connsiteX64" fmla="*/ 18551 w 164377"/>
                <a:gd name="connsiteY64" fmla="*/ 17456 h 117220"/>
                <a:gd name="connsiteX65" fmla="*/ 18828 w 164377"/>
                <a:gd name="connsiteY65" fmla="*/ 17456 h 117220"/>
                <a:gd name="connsiteX66" fmla="*/ 19104 w 164377"/>
                <a:gd name="connsiteY66" fmla="*/ 17456 h 117220"/>
                <a:gd name="connsiteX67" fmla="*/ 19380 w 164377"/>
                <a:gd name="connsiteY67" fmla="*/ 17456 h 117220"/>
                <a:gd name="connsiteX68" fmla="*/ 19657 w 164377"/>
                <a:gd name="connsiteY68" fmla="*/ 17456 h 117220"/>
                <a:gd name="connsiteX69" fmla="*/ 19933 w 164377"/>
                <a:gd name="connsiteY69" fmla="*/ 17456 h 117220"/>
                <a:gd name="connsiteX70" fmla="*/ 20209 w 164377"/>
                <a:gd name="connsiteY70" fmla="*/ 17456 h 117220"/>
                <a:gd name="connsiteX71" fmla="*/ 20485 w 164377"/>
                <a:gd name="connsiteY71" fmla="*/ 17456 h 117220"/>
                <a:gd name="connsiteX72" fmla="*/ 20485 w 164377"/>
                <a:gd name="connsiteY72" fmla="*/ 17179 h 117220"/>
                <a:gd name="connsiteX73" fmla="*/ 20762 w 164377"/>
                <a:gd name="connsiteY73" fmla="*/ 17179 h 117220"/>
                <a:gd name="connsiteX74" fmla="*/ 21038 w 164377"/>
                <a:gd name="connsiteY74" fmla="*/ 17179 h 117220"/>
                <a:gd name="connsiteX75" fmla="*/ 21314 w 164377"/>
                <a:gd name="connsiteY75" fmla="*/ 17179 h 117220"/>
                <a:gd name="connsiteX76" fmla="*/ 21591 w 164377"/>
                <a:gd name="connsiteY76" fmla="*/ 17179 h 117220"/>
                <a:gd name="connsiteX77" fmla="*/ 21867 w 164377"/>
                <a:gd name="connsiteY77" fmla="*/ 17179 h 117220"/>
                <a:gd name="connsiteX78" fmla="*/ 22143 w 164377"/>
                <a:gd name="connsiteY78" fmla="*/ 17179 h 117220"/>
                <a:gd name="connsiteX79" fmla="*/ 22419 w 164377"/>
                <a:gd name="connsiteY79" fmla="*/ 17179 h 117220"/>
                <a:gd name="connsiteX80" fmla="*/ 22419 w 164377"/>
                <a:gd name="connsiteY80" fmla="*/ 17456 h 117220"/>
                <a:gd name="connsiteX81" fmla="*/ 22695 w 164377"/>
                <a:gd name="connsiteY81" fmla="*/ 17456 h 117220"/>
                <a:gd name="connsiteX82" fmla="*/ 22695 w 164377"/>
                <a:gd name="connsiteY82" fmla="*/ 17732 h 117220"/>
                <a:gd name="connsiteX83" fmla="*/ 22972 w 164377"/>
                <a:gd name="connsiteY83" fmla="*/ 17732 h 117220"/>
                <a:gd name="connsiteX84" fmla="*/ 22972 w 164377"/>
                <a:gd name="connsiteY84" fmla="*/ 18009 h 117220"/>
                <a:gd name="connsiteX85" fmla="*/ 23248 w 164377"/>
                <a:gd name="connsiteY85" fmla="*/ 18009 h 117220"/>
                <a:gd name="connsiteX86" fmla="*/ 23248 w 164377"/>
                <a:gd name="connsiteY86" fmla="*/ 18285 h 117220"/>
                <a:gd name="connsiteX87" fmla="*/ 23524 w 164377"/>
                <a:gd name="connsiteY87" fmla="*/ 18285 h 117220"/>
                <a:gd name="connsiteX88" fmla="*/ 23524 w 164377"/>
                <a:gd name="connsiteY88" fmla="*/ 18562 h 117220"/>
                <a:gd name="connsiteX89" fmla="*/ 23801 w 164377"/>
                <a:gd name="connsiteY89" fmla="*/ 18562 h 117220"/>
                <a:gd name="connsiteX90" fmla="*/ 24077 w 164377"/>
                <a:gd name="connsiteY90" fmla="*/ 18562 h 117220"/>
                <a:gd name="connsiteX91" fmla="*/ 24077 w 164377"/>
                <a:gd name="connsiteY91" fmla="*/ 18838 h 117220"/>
                <a:gd name="connsiteX92" fmla="*/ 24353 w 164377"/>
                <a:gd name="connsiteY92" fmla="*/ 18838 h 117220"/>
                <a:gd name="connsiteX93" fmla="*/ 24629 w 164377"/>
                <a:gd name="connsiteY93" fmla="*/ 19115 h 117220"/>
                <a:gd name="connsiteX94" fmla="*/ 24906 w 164377"/>
                <a:gd name="connsiteY94" fmla="*/ 19115 h 117220"/>
                <a:gd name="connsiteX95" fmla="*/ 24906 w 164377"/>
                <a:gd name="connsiteY95" fmla="*/ 19391 h 117220"/>
                <a:gd name="connsiteX96" fmla="*/ 25182 w 164377"/>
                <a:gd name="connsiteY96" fmla="*/ 19391 h 117220"/>
                <a:gd name="connsiteX97" fmla="*/ 25458 w 164377"/>
                <a:gd name="connsiteY97" fmla="*/ 19667 h 117220"/>
                <a:gd name="connsiteX98" fmla="*/ 25735 w 164377"/>
                <a:gd name="connsiteY98" fmla="*/ 19667 h 117220"/>
                <a:gd name="connsiteX99" fmla="*/ 25735 w 164377"/>
                <a:gd name="connsiteY99" fmla="*/ 19944 h 117220"/>
                <a:gd name="connsiteX100" fmla="*/ 26011 w 164377"/>
                <a:gd name="connsiteY100" fmla="*/ 19944 h 117220"/>
                <a:gd name="connsiteX101" fmla="*/ 26287 w 164377"/>
                <a:gd name="connsiteY101" fmla="*/ 19944 h 117220"/>
                <a:gd name="connsiteX102" fmla="*/ 26287 w 164377"/>
                <a:gd name="connsiteY102" fmla="*/ 20220 h 117220"/>
                <a:gd name="connsiteX103" fmla="*/ 26563 w 164377"/>
                <a:gd name="connsiteY103" fmla="*/ 20220 h 117220"/>
                <a:gd name="connsiteX104" fmla="*/ 26563 w 164377"/>
                <a:gd name="connsiteY104" fmla="*/ 20497 h 117220"/>
                <a:gd name="connsiteX105" fmla="*/ 26839 w 164377"/>
                <a:gd name="connsiteY105" fmla="*/ 20497 h 117220"/>
                <a:gd name="connsiteX106" fmla="*/ 26839 w 164377"/>
                <a:gd name="connsiteY106" fmla="*/ 20773 h 117220"/>
                <a:gd name="connsiteX107" fmla="*/ 27116 w 164377"/>
                <a:gd name="connsiteY107" fmla="*/ 20773 h 117220"/>
                <a:gd name="connsiteX108" fmla="*/ 27392 w 164377"/>
                <a:gd name="connsiteY108" fmla="*/ 20773 h 117220"/>
                <a:gd name="connsiteX109" fmla="*/ 27392 w 164377"/>
                <a:gd name="connsiteY109" fmla="*/ 21050 h 117220"/>
                <a:gd name="connsiteX110" fmla="*/ 27668 w 164377"/>
                <a:gd name="connsiteY110" fmla="*/ 21050 h 117220"/>
                <a:gd name="connsiteX111" fmla="*/ 27668 w 164377"/>
                <a:gd name="connsiteY111" fmla="*/ 21326 h 117220"/>
                <a:gd name="connsiteX112" fmla="*/ 27668 w 164377"/>
                <a:gd name="connsiteY112" fmla="*/ 21603 h 117220"/>
                <a:gd name="connsiteX113" fmla="*/ 27944 w 164377"/>
                <a:gd name="connsiteY113" fmla="*/ 21603 h 117220"/>
                <a:gd name="connsiteX114" fmla="*/ 27944 w 164377"/>
                <a:gd name="connsiteY114" fmla="*/ 21326 h 117220"/>
                <a:gd name="connsiteX115" fmla="*/ 27944 w 164377"/>
                <a:gd name="connsiteY115" fmla="*/ 21050 h 117220"/>
                <a:gd name="connsiteX116" fmla="*/ 27944 w 164377"/>
                <a:gd name="connsiteY116" fmla="*/ 20773 h 117220"/>
                <a:gd name="connsiteX117" fmla="*/ 27944 w 164377"/>
                <a:gd name="connsiteY117" fmla="*/ 20497 h 117220"/>
                <a:gd name="connsiteX118" fmla="*/ 27944 w 164377"/>
                <a:gd name="connsiteY118" fmla="*/ 20220 h 117220"/>
                <a:gd name="connsiteX119" fmla="*/ 27944 w 164377"/>
                <a:gd name="connsiteY119" fmla="*/ 19944 h 117220"/>
                <a:gd name="connsiteX120" fmla="*/ 27944 w 164377"/>
                <a:gd name="connsiteY120" fmla="*/ 19667 h 117220"/>
                <a:gd name="connsiteX121" fmla="*/ 27944 w 164377"/>
                <a:gd name="connsiteY121" fmla="*/ 19391 h 117220"/>
                <a:gd name="connsiteX122" fmla="*/ 27944 w 164377"/>
                <a:gd name="connsiteY122" fmla="*/ 19115 h 117220"/>
                <a:gd name="connsiteX123" fmla="*/ 27944 w 164377"/>
                <a:gd name="connsiteY123" fmla="*/ 18838 h 117220"/>
                <a:gd name="connsiteX124" fmla="*/ 28221 w 164377"/>
                <a:gd name="connsiteY124" fmla="*/ 18838 h 117220"/>
                <a:gd name="connsiteX125" fmla="*/ 28221 w 164377"/>
                <a:gd name="connsiteY125" fmla="*/ 18562 h 117220"/>
                <a:gd name="connsiteX126" fmla="*/ 28221 w 164377"/>
                <a:gd name="connsiteY126" fmla="*/ 18285 h 117220"/>
                <a:gd name="connsiteX127" fmla="*/ 28497 w 164377"/>
                <a:gd name="connsiteY127" fmla="*/ 18285 h 117220"/>
                <a:gd name="connsiteX128" fmla="*/ 28773 w 164377"/>
                <a:gd name="connsiteY128" fmla="*/ 18285 h 117220"/>
                <a:gd name="connsiteX129" fmla="*/ 28773 w 164377"/>
                <a:gd name="connsiteY129" fmla="*/ 18562 h 117220"/>
                <a:gd name="connsiteX130" fmla="*/ 29050 w 164377"/>
                <a:gd name="connsiteY130" fmla="*/ 18562 h 117220"/>
                <a:gd name="connsiteX131" fmla="*/ 29050 w 164377"/>
                <a:gd name="connsiteY131" fmla="*/ 18285 h 117220"/>
                <a:gd name="connsiteX132" fmla="*/ 29326 w 164377"/>
                <a:gd name="connsiteY132" fmla="*/ 18285 h 117220"/>
                <a:gd name="connsiteX133" fmla="*/ 29602 w 164377"/>
                <a:gd name="connsiteY133" fmla="*/ 18009 h 117220"/>
                <a:gd name="connsiteX134" fmla="*/ 29879 w 164377"/>
                <a:gd name="connsiteY134" fmla="*/ 18009 h 117220"/>
                <a:gd name="connsiteX135" fmla="*/ 29879 w 164377"/>
                <a:gd name="connsiteY135" fmla="*/ 17732 h 117220"/>
                <a:gd name="connsiteX136" fmla="*/ 30155 w 164377"/>
                <a:gd name="connsiteY136" fmla="*/ 17732 h 117220"/>
                <a:gd name="connsiteX137" fmla="*/ 30155 w 164377"/>
                <a:gd name="connsiteY137" fmla="*/ 17456 h 117220"/>
                <a:gd name="connsiteX138" fmla="*/ 30431 w 164377"/>
                <a:gd name="connsiteY138" fmla="*/ 17456 h 117220"/>
                <a:gd name="connsiteX139" fmla="*/ 30707 w 164377"/>
                <a:gd name="connsiteY139" fmla="*/ 17456 h 117220"/>
                <a:gd name="connsiteX140" fmla="*/ 30983 w 164377"/>
                <a:gd name="connsiteY140" fmla="*/ 17732 h 117220"/>
                <a:gd name="connsiteX141" fmla="*/ 31260 w 164377"/>
                <a:gd name="connsiteY141" fmla="*/ 17732 h 117220"/>
                <a:gd name="connsiteX142" fmla="*/ 31260 w 164377"/>
                <a:gd name="connsiteY142" fmla="*/ 18009 h 117220"/>
                <a:gd name="connsiteX143" fmla="*/ 31536 w 164377"/>
                <a:gd name="connsiteY143" fmla="*/ 18009 h 117220"/>
                <a:gd name="connsiteX144" fmla="*/ 31812 w 164377"/>
                <a:gd name="connsiteY144" fmla="*/ 18009 h 117220"/>
                <a:gd name="connsiteX145" fmla="*/ 31812 w 164377"/>
                <a:gd name="connsiteY145" fmla="*/ 18285 h 117220"/>
                <a:gd name="connsiteX146" fmla="*/ 32088 w 164377"/>
                <a:gd name="connsiteY146" fmla="*/ 18285 h 117220"/>
                <a:gd name="connsiteX147" fmla="*/ 32365 w 164377"/>
                <a:gd name="connsiteY147" fmla="*/ 18285 h 117220"/>
                <a:gd name="connsiteX148" fmla="*/ 32641 w 164377"/>
                <a:gd name="connsiteY148" fmla="*/ 18285 h 117220"/>
                <a:gd name="connsiteX149" fmla="*/ 32917 w 164377"/>
                <a:gd name="connsiteY149" fmla="*/ 18285 h 117220"/>
                <a:gd name="connsiteX150" fmla="*/ 32917 w 164377"/>
                <a:gd name="connsiteY150" fmla="*/ 18009 h 117220"/>
                <a:gd name="connsiteX151" fmla="*/ 33194 w 164377"/>
                <a:gd name="connsiteY151" fmla="*/ 18009 h 117220"/>
                <a:gd name="connsiteX152" fmla="*/ 33470 w 164377"/>
                <a:gd name="connsiteY152" fmla="*/ 18009 h 117220"/>
                <a:gd name="connsiteX153" fmla="*/ 33470 w 164377"/>
                <a:gd name="connsiteY153" fmla="*/ 17732 h 117220"/>
                <a:gd name="connsiteX154" fmla="*/ 33746 w 164377"/>
                <a:gd name="connsiteY154" fmla="*/ 17732 h 117220"/>
                <a:gd name="connsiteX155" fmla="*/ 33746 w 164377"/>
                <a:gd name="connsiteY155" fmla="*/ 17456 h 117220"/>
                <a:gd name="connsiteX156" fmla="*/ 34023 w 164377"/>
                <a:gd name="connsiteY156" fmla="*/ 17456 h 117220"/>
                <a:gd name="connsiteX157" fmla="*/ 34023 w 164377"/>
                <a:gd name="connsiteY157" fmla="*/ 17179 h 117220"/>
                <a:gd name="connsiteX158" fmla="*/ 34299 w 164377"/>
                <a:gd name="connsiteY158" fmla="*/ 17179 h 117220"/>
                <a:gd name="connsiteX159" fmla="*/ 34299 w 164377"/>
                <a:gd name="connsiteY159" fmla="*/ 16903 h 117220"/>
                <a:gd name="connsiteX160" fmla="*/ 34575 w 164377"/>
                <a:gd name="connsiteY160" fmla="*/ 16903 h 117220"/>
                <a:gd name="connsiteX161" fmla="*/ 34575 w 164377"/>
                <a:gd name="connsiteY161" fmla="*/ 16626 h 117220"/>
                <a:gd name="connsiteX162" fmla="*/ 34851 w 164377"/>
                <a:gd name="connsiteY162" fmla="*/ 16626 h 117220"/>
                <a:gd name="connsiteX163" fmla="*/ 34851 w 164377"/>
                <a:gd name="connsiteY163" fmla="*/ 16350 h 117220"/>
                <a:gd name="connsiteX164" fmla="*/ 35127 w 164377"/>
                <a:gd name="connsiteY164" fmla="*/ 16350 h 117220"/>
                <a:gd name="connsiteX165" fmla="*/ 35127 w 164377"/>
                <a:gd name="connsiteY165" fmla="*/ 16073 h 117220"/>
                <a:gd name="connsiteX166" fmla="*/ 35404 w 164377"/>
                <a:gd name="connsiteY166" fmla="*/ 16073 h 117220"/>
                <a:gd name="connsiteX167" fmla="*/ 35680 w 164377"/>
                <a:gd name="connsiteY167" fmla="*/ 16073 h 117220"/>
                <a:gd name="connsiteX168" fmla="*/ 35680 w 164377"/>
                <a:gd name="connsiteY168" fmla="*/ 15797 h 117220"/>
                <a:gd name="connsiteX169" fmla="*/ 35956 w 164377"/>
                <a:gd name="connsiteY169" fmla="*/ 15797 h 117220"/>
                <a:gd name="connsiteX170" fmla="*/ 36232 w 164377"/>
                <a:gd name="connsiteY170" fmla="*/ 15797 h 117220"/>
                <a:gd name="connsiteX171" fmla="*/ 36509 w 164377"/>
                <a:gd name="connsiteY171" fmla="*/ 15521 h 117220"/>
                <a:gd name="connsiteX172" fmla="*/ 36785 w 164377"/>
                <a:gd name="connsiteY172" fmla="*/ 15521 h 117220"/>
                <a:gd name="connsiteX173" fmla="*/ 37061 w 164377"/>
                <a:gd name="connsiteY173" fmla="*/ 15521 h 117220"/>
                <a:gd name="connsiteX174" fmla="*/ 37338 w 164377"/>
                <a:gd name="connsiteY174" fmla="*/ 15521 h 117220"/>
                <a:gd name="connsiteX175" fmla="*/ 37614 w 164377"/>
                <a:gd name="connsiteY175" fmla="*/ 15521 h 117220"/>
                <a:gd name="connsiteX176" fmla="*/ 37890 w 164377"/>
                <a:gd name="connsiteY176" fmla="*/ 15521 h 117220"/>
                <a:gd name="connsiteX177" fmla="*/ 38166 w 164377"/>
                <a:gd name="connsiteY177" fmla="*/ 15521 h 117220"/>
                <a:gd name="connsiteX178" fmla="*/ 38443 w 164377"/>
                <a:gd name="connsiteY178" fmla="*/ 15521 h 117220"/>
                <a:gd name="connsiteX179" fmla="*/ 38719 w 164377"/>
                <a:gd name="connsiteY179" fmla="*/ 15521 h 117220"/>
                <a:gd name="connsiteX180" fmla="*/ 38995 w 164377"/>
                <a:gd name="connsiteY180" fmla="*/ 15521 h 117220"/>
                <a:gd name="connsiteX181" fmla="*/ 39271 w 164377"/>
                <a:gd name="connsiteY181" fmla="*/ 15521 h 117220"/>
                <a:gd name="connsiteX182" fmla="*/ 39548 w 164377"/>
                <a:gd name="connsiteY182" fmla="*/ 15521 h 117220"/>
                <a:gd name="connsiteX183" fmla="*/ 39824 w 164377"/>
                <a:gd name="connsiteY183" fmla="*/ 15521 h 117220"/>
                <a:gd name="connsiteX184" fmla="*/ 40100 w 164377"/>
                <a:gd name="connsiteY184" fmla="*/ 15521 h 117220"/>
                <a:gd name="connsiteX185" fmla="*/ 40376 w 164377"/>
                <a:gd name="connsiteY185" fmla="*/ 15521 h 117220"/>
                <a:gd name="connsiteX186" fmla="*/ 40653 w 164377"/>
                <a:gd name="connsiteY186" fmla="*/ 15521 h 117220"/>
                <a:gd name="connsiteX187" fmla="*/ 40929 w 164377"/>
                <a:gd name="connsiteY187" fmla="*/ 15521 h 117220"/>
                <a:gd name="connsiteX188" fmla="*/ 41205 w 164377"/>
                <a:gd name="connsiteY188" fmla="*/ 15521 h 117220"/>
                <a:gd name="connsiteX189" fmla="*/ 41482 w 164377"/>
                <a:gd name="connsiteY189" fmla="*/ 15521 h 117220"/>
                <a:gd name="connsiteX190" fmla="*/ 41758 w 164377"/>
                <a:gd name="connsiteY190" fmla="*/ 15521 h 117220"/>
                <a:gd name="connsiteX191" fmla="*/ 41758 w 164377"/>
                <a:gd name="connsiteY191" fmla="*/ 15244 h 117220"/>
                <a:gd name="connsiteX192" fmla="*/ 42034 w 164377"/>
                <a:gd name="connsiteY192" fmla="*/ 15244 h 117220"/>
                <a:gd name="connsiteX193" fmla="*/ 42310 w 164377"/>
                <a:gd name="connsiteY193" fmla="*/ 15244 h 117220"/>
                <a:gd name="connsiteX194" fmla="*/ 42310 w 164377"/>
                <a:gd name="connsiteY194" fmla="*/ 14968 h 117220"/>
                <a:gd name="connsiteX195" fmla="*/ 42587 w 164377"/>
                <a:gd name="connsiteY195" fmla="*/ 14968 h 117220"/>
                <a:gd name="connsiteX196" fmla="*/ 42863 w 164377"/>
                <a:gd name="connsiteY196" fmla="*/ 14968 h 117220"/>
                <a:gd name="connsiteX197" fmla="*/ 42863 w 164377"/>
                <a:gd name="connsiteY197" fmla="*/ 14691 h 117220"/>
                <a:gd name="connsiteX198" fmla="*/ 43139 w 164377"/>
                <a:gd name="connsiteY198" fmla="*/ 14691 h 117220"/>
                <a:gd name="connsiteX199" fmla="*/ 43139 w 164377"/>
                <a:gd name="connsiteY199" fmla="*/ 14415 h 117220"/>
                <a:gd name="connsiteX200" fmla="*/ 43415 w 164377"/>
                <a:gd name="connsiteY200" fmla="*/ 14415 h 117220"/>
                <a:gd name="connsiteX201" fmla="*/ 43692 w 164377"/>
                <a:gd name="connsiteY201" fmla="*/ 14415 h 117220"/>
                <a:gd name="connsiteX202" fmla="*/ 43692 w 164377"/>
                <a:gd name="connsiteY202" fmla="*/ 14138 h 117220"/>
                <a:gd name="connsiteX203" fmla="*/ 43968 w 164377"/>
                <a:gd name="connsiteY203" fmla="*/ 14138 h 117220"/>
                <a:gd name="connsiteX204" fmla="*/ 44244 w 164377"/>
                <a:gd name="connsiteY204" fmla="*/ 13862 h 117220"/>
                <a:gd name="connsiteX205" fmla="*/ 44520 w 164377"/>
                <a:gd name="connsiteY205" fmla="*/ 13862 h 117220"/>
                <a:gd name="connsiteX206" fmla="*/ 44520 w 164377"/>
                <a:gd name="connsiteY206" fmla="*/ 13585 h 117220"/>
                <a:gd name="connsiteX207" fmla="*/ 44797 w 164377"/>
                <a:gd name="connsiteY207" fmla="*/ 13585 h 117220"/>
                <a:gd name="connsiteX208" fmla="*/ 44797 w 164377"/>
                <a:gd name="connsiteY208" fmla="*/ 13309 h 117220"/>
                <a:gd name="connsiteX209" fmla="*/ 45073 w 164377"/>
                <a:gd name="connsiteY209" fmla="*/ 13309 h 117220"/>
                <a:gd name="connsiteX210" fmla="*/ 45349 w 164377"/>
                <a:gd name="connsiteY210" fmla="*/ 13032 h 117220"/>
                <a:gd name="connsiteX211" fmla="*/ 45626 w 164377"/>
                <a:gd name="connsiteY211" fmla="*/ 13032 h 117220"/>
                <a:gd name="connsiteX212" fmla="*/ 45626 w 164377"/>
                <a:gd name="connsiteY212" fmla="*/ 12756 h 117220"/>
                <a:gd name="connsiteX213" fmla="*/ 45902 w 164377"/>
                <a:gd name="connsiteY213" fmla="*/ 12756 h 117220"/>
                <a:gd name="connsiteX214" fmla="*/ 45902 w 164377"/>
                <a:gd name="connsiteY214" fmla="*/ 12479 h 117220"/>
                <a:gd name="connsiteX215" fmla="*/ 46178 w 164377"/>
                <a:gd name="connsiteY215" fmla="*/ 12479 h 117220"/>
                <a:gd name="connsiteX216" fmla="*/ 46178 w 164377"/>
                <a:gd name="connsiteY216" fmla="*/ 12203 h 117220"/>
                <a:gd name="connsiteX217" fmla="*/ 46454 w 164377"/>
                <a:gd name="connsiteY217" fmla="*/ 12203 h 117220"/>
                <a:gd name="connsiteX218" fmla="*/ 46731 w 164377"/>
                <a:gd name="connsiteY218" fmla="*/ 12203 h 117220"/>
                <a:gd name="connsiteX219" fmla="*/ 46731 w 164377"/>
                <a:gd name="connsiteY219" fmla="*/ 11926 h 117220"/>
                <a:gd name="connsiteX220" fmla="*/ 47007 w 164377"/>
                <a:gd name="connsiteY220" fmla="*/ 11926 h 117220"/>
                <a:gd name="connsiteX221" fmla="*/ 47283 w 164377"/>
                <a:gd name="connsiteY221" fmla="*/ 11926 h 117220"/>
                <a:gd name="connsiteX222" fmla="*/ 47283 w 164377"/>
                <a:gd name="connsiteY222" fmla="*/ 11650 h 117220"/>
                <a:gd name="connsiteX223" fmla="*/ 47559 w 164377"/>
                <a:gd name="connsiteY223" fmla="*/ 11650 h 117220"/>
                <a:gd name="connsiteX224" fmla="*/ 47559 w 164377"/>
                <a:gd name="connsiteY224" fmla="*/ 11374 h 117220"/>
                <a:gd name="connsiteX225" fmla="*/ 47836 w 164377"/>
                <a:gd name="connsiteY225" fmla="*/ 11374 h 117220"/>
                <a:gd name="connsiteX226" fmla="*/ 48112 w 164377"/>
                <a:gd name="connsiteY226" fmla="*/ 11374 h 117220"/>
                <a:gd name="connsiteX227" fmla="*/ 48112 w 164377"/>
                <a:gd name="connsiteY227" fmla="*/ 11097 h 117220"/>
                <a:gd name="connsiteX228" fmla="*/ 48388 w 164377"/>
                <a:gd name="connsiteY228" fmla="*/ 11097 h 117220"/>
                <a:gd name="connsiteX229" fmla="*/ 48664 w 164377"/>
                <a:gd name="connsiteY229" fmla="*/ 11097 h 117220"/>
                <a:gd name="connsiteX230" fmla="*/ 48664 w 164377"/>
                <a:gd name="connsiteY230" fmla="*/ 10821 h 117220"/>
                <a:gd name="connsiteX231" fmla="*/ 48941 w 164377"/>
                <a:gd name="connsiteY231" fmla="*/ 10821 h 117220"/>
                <a:gd name="connsiteX232" fmla="*/ 48941 w 164377"/>
                <a:gd name="connsiteY232" fmla="*/ 10544 h 117220"/>
                <a:gd name="connsiteX233" fmla="*/ 49217 w 164377"/>
                <a:gd name="connsiteY233" fmla="*/ 10544 h 117220"/>
                <a:gd name="connsiteX234" fmla="*/ 49493 w 164377"/>
                <a:gd name="connsiteY234" fmla="*/ 10544 h 117220"/>
                <a:gd name="connsiteX235" fmla="*/ 49493 w 164377"/>
                <a:gd name="connsiteY235" fmla="*/ 10268 h 117220"/>
                <a:gd name="connsiteX236" fmla="*/ 49769 w 164377"/>
                <a:gd name="connsiteY236" fmla="*/ 10268 h 117220"/>
                <a:gd name="connsiteX237" fmla="*/ 50046 w 164377"/>
                <a:gd name="connsiteY237" fmla="*/ 10268 h 117220"/>
                <a:gd name="connsiteX238" fmla="*/ 50046 w 164377"/>
                <a:gd name="connsiteY238" fmla="*/ 9991 h 117220"/>
                <a:gd name="connsiteX239" fmla="*/ 50322 w 164377"/>
                <a:gd name="connsiteY239" fmla="*/ 9991 h 117220"/>
                <a:gd name="connsiteX240" fmla="*/ 50322 w 164377"/>
                <a:gd name="connsiteY240" fmla="*/ 9715 h 117220"/>
                <a:gd name="connsiteX241" fmla="*/ 50598 w 164377"/>
                <a:gd name="connsiteY241" fmla="*/ 9715 h 117220"/>
                <a:gd name="connsiteX242" fmla="*/ 50875 w 164377"/>
                <a:gd name="connsiteY242" fmla="*/ 9715 h 117220"/>
                <a:gd name="connsiteX243" fmla="*/ 50875 w 164377"/>
                <a:gd name="connsiteY243" fmla="*/ 9438 h 117220"/>
                <a:gd name="connsiteX244" fmla="*/ 51151 w 164377"/>
                <a:gd name="connsiteY244" fmla="*/ 9438 h 117220"/>
                <a:gd name="connsiteX245" fmla="*/ 51151 w 164377"/>
                <a:gd name="connsiteY245" fmla="*/ 9162 h 117220"/>
                <a:gd name="connsiteX246" fmla="*/ 51427 w 164377"/>
                <a:gd name="connsiteY246" fmla="*/ 9162 h 117220"/>
                <a:gd name="connsiteX247" fmla="*/ 51427 w 164377"/>
                <a:gd name="connsiteY247" fmla="*/ 8885 h 117220"/>
                <a:gd name="connsiteX248" fmla="*/ 51427 w 164377"/>
                <a:gd name="connsiteY248" fmla="*/ 8609 h 117220"/>
                <a:gd name="connsiteX249" fmla="*/ 51703 w 164377"/>
                <a:gd name="connsiteY249" fmla="*/ 8609 h 117220"/>
                <a:gd name="connsiteX250" fmla="*/ 51703 w 164377"/>
                <a:gd name="connsiteY250" fmla="*/ 8333 h 117220"/>
                <a:gd name="connsiteX251" fmla="*/ 51980 w 164377"/>
                <a:gd name="connsiteY251" fmla="*/ 8333 h 117220"/>
                <a:gd name="connsiteX252" fmla="*/ 51980 w 164377"/>
                <a:gd name="connsiteY252" fmla="*/ 8056 h 117220"/>
                <a:gd name="connsiteX253" fmla="*/ 51980 w 164377"/>
                <a:gd name="connsiteY253" fmla="*/ 7779 h 117220"/>
                <a:gd name="connsiteX254" fmla="*/ 52256 w 164377"/>
                <a:gd name="connsiteY254" fmla="*/ 7503 h 117220"/>
                <a:gd name="connsiteX255" fmla="*/ 52256 w 164377"/>
                <a:gd name="connsiteY255" fmla="*/ 7227 h 117220"/>
                <a:gd name="connsiteX256" fmla="*/ 52532 w 164377"/>
                <a:gd name="connsiteY256" fmla="*/ 7227 h 117220"/>
                <a:gd name="connsiteX257" fmla="*/ 52532 w 164377"/>
                <a:gd name="connsiteY257" fmla="*/ 6950 h 117220"/>
                <a:gd name="connsiteX258" fmla="*/ 52808 w 164377"/>
                <a:gd name="connsiteY258" fmla="*/ 6950 h 117220"/>
                <a:gd name="connsiteX259" fmla="*/ 53085 w 164377"/>
                <a:gd name="connsiteY259" fmla="*/ 6950 h 117220"/>
                <a:gd name="connsiteX260" fmla="*/ 53361 w 164377"/>
                <a:gd name="connsiteY260" fmla="*/ 6950 h 117220"/>
                <a:gd name="connsiteX261" fmla="*/ 53361 w 164377"/>
                <a:gd name="connsiteY261" fmla="*/ 7227 h 117220"/>
                <a:gd name="connsiteX262" fmla="*/ 53637 w 164377"/>
                <a:gd name="connsiteY262" fmla="*/ 7227 h 117220"/>
                <a:gd name="connsiteX263" fmla="*/ 53913 w 164377"/>
                <a:gd name="connsiteY263" fmla="*/ 7227 h 117220"/>
                <a:gd name="connsiteX264" fmla="*/ 53913 w 164377"/>
                <a:gd name="connsiteY264" fmla="*/ 6950 h 117220"/>
                <a:gd name="connsiteX265" fmla="*/ 54190 w 164377"/>
                <a:gd name="connsiteY265" fmla="*/ 6950 h 117220"/>
                <a:gd name="connsiteX266" fmla="*/ 54466 w 164377"/>
                <a:gd name="connsiteY266" fmla="*/ 6674 h 117220"/>
                <a:gd name="connsiteX267" fmla="*/ 54742 w 164377"/>
                <a:gd name="connsiteY267" fmla="*/ 6674 h 117220"/>
                <a:gd name="connsiteX268" fmla="*/ 54742 w 164377"/>
                <a:gd name="connsiteY268" fmla="*/ 6397 h 117220"/>
                <a:gd name="connsiteX269" fmla="*/ 55019 w 164377"/>
                <a:gd name="connsiteY269" fmla="*/ 6397 h 117220"/>
                <a:gd name="connsiteX270" fmla="*/ 55295 w 164377"/>
                <a:gd name="connsiteY270" fmla="*/ 6397 h 117220"/>
                <a:gd name="connsiteX271" fmla="*/ 55571 w 164377"/>
                <a:gd name="connsiteY271" fmla="*/ 6121 h 117220"/>
                <a:gd name="connsiteX272" fmla="*/ 55847 w 164377"/>
                <a:gd name="connsiteY272" fmla="*/ 6121 h 117220"/>
                <a:gd name="connsiteX273" fmla="*/ 56124 w 164377"/>
                <a:gd name="connsiteY273" fmla="*/ 6121 h 117220"/>
                <a:gd name="connsiteX274" fmla="*/ 56400 w 164377"/>
                <a:gd name="connsiteY274" fmla="*/ 6121 h 117220"/>
                <a:gd name="connsiteX275" fmla="*/ 56676 w 164377"/>
                <a:gd name="connsiteY275" fmla="*/ 6121 h 117220"/>
                <a:gd name="connsiteX276" fmla="*/ 56952 w 164377"/>
                <a:gd name="connsiteY276" fmla="*/ 6121 h 117220"/>
                <a:gd name="connsiteX277" fmla="*/ 57229 w 164377"/>
                <a:gd name="connsiteY277" fmla="*/ 6121 h 117220"/>
                <a:gd name="connsiteX278" fmla="*/ 57505 w 164377"/>
                <a:gd name="connsiteY278" fmla="*/ 6397 h 117220"/>
                <a:gd name="connsiteX279" fmla="*/ 57781 w 164377"/>
                <a:gd name="connsiteY279" fmla="*/ 6397 h 117220"/>
                <a:gd name="connsiteX280" fmla="*/ 57781 w 164377"/>
                <a:gd name="connsiteY280" fmla="*/ 6674 h 117220"/>
                <a:gd name="connsiteX281" fmla="*/ 58057 w 164377"/>
                <a:gd name="connsiteY281" fmla="*/ 6674 h 117220"/>
                <a:gd name="connsiteX282" fmla="*/ 58334 w 164377"/>
                <a:gd name="connsiteY282" fmla="*/ 6950 h 117220"/>
                <a:gd name="connsiteX283" fmla="*/ 58610 w 164377"/>
                <a:gd name="connsiteY283" fmla="*/ 7227 h 117220"/>
                <a:gd name="connsiteX284" fmla="*/ 58886 w 164377"/>
                <a:gd name="connsiteY284" fmla="*/ 7227 h 117220"/>
                <a:gd name="connsiteX285" fmla="*/ 58886 w 164377"/>
                <a:gd name="connsiteY285" fmla="*/ 7503 h 117220"/>
                <a:gd name="connsiteX286" fmla="*/ 59163 w 164377"/>
                <a:gd name="connsiteY286" fmla="*/ 7503 h 117220"/>
                <a:gd name="connsiteX287" fmla="*/ 59163 w 164377"/>
                <a:gd name="connsiteY287" fmla="*/ 7779 h 117220"/>
                <a:gd name="connsiteX288" fmla="*/ 59439 w 164377"/>
                <a:gd name="connsiteY288" fmla="*/ 7779 h 117220"/>
                <a:gd name="connsiteX289" fmla="*/ 59439 w 164377"/>
                <a:gd name="connsiteY289" fmla="*/ 8056 h 117220"/>
                <a:gd name="connsiteX290" fmla="*/ 59715 w 164377"/>
                <a:gd name="connsiteY290" fmla="*/ 8056 h 117220"/>
                <a:gd name="connsiteX291" fmla="*/ 59715 w 164377"/>
                <a:gd name="connsiteY291" fmla="*/ 8333 h 117220"/>
                <a:gd name="connsiteX292" fmla="*/ 59715 w 164377"/>
                <a:gd name="connsiteY292" fmla="*/ 8609 h 117220"/>
                <a:gd name="connsiteX293" fmla="*/ 59715 w 164377"/>
                <a:gd name="connsiteY293" fmla="*/ 8885 h 117220"/>
                <a:gd name="connsiteX294" fmla="*/ 59991 w 164377"/>
                <a:gd name="connsiteY294" fmla="*/ 8885 h 117220"/>
                <a:gd name="connsiteX295" fmla="*/ 59991 w 164377"/>
                <a:gd name="connsiteY295" fmla="*/ 9162 h 117220"/>
                <a:gd name="connsiteX296" fmla="*/ 60268 w 164377"/>
                <a:gd name="connsiteY296" fmla="*/ 9162 h 117220"/>
                <a:gd name="connsiteX297" fmla="*/ 60268 w 164377"/>
                <a:gd name="connsiteY297" fmla="*/ 9438 h 117220"/>
                <a:gd name="connsiteX298" fmla="*/ 60544 w 164377"/>
                <a:gd name="connsiteY298" fmla="*/ 9438 h 117220"/>
                <a:gd name="connsiteX299" fmla="*/ 60820 w 164377"/>
                <a:gd name="connsiteY299" fmla="*/ 9715 h 117220"/>
                <a:gd name="connsiteX300" fmla="*/ 61096 w 164377"/>
                <a:gd name="connsiteY300" fmla="*/ 9715 h 117220"/>
                <a:gd name="connsiteX301" fmla="*/ 61096 w 164377"/>
                <a:gd name="connsiteY301" fmla="*/ 9991 h 117220"/>
                <a:gd name="connsiteX302" fmla="*/ 61372 w 164377"/>
                <a:gd name="connsiteY302" fmla="*/ 10268 h 117220"/>
                <a:gd name="connsiteX303" fmla="*/ 61649 w 164377"/>
                <a:gd name="connsiteY303" fmla="*/ 10268 h 117220"/>
                <a:gd name="connsiteX304" fmla="*/ 61649 w 164377"/>
                <a:gd name="connsiteY304" fmla="*/ 10544 h 117220"/>
                <a:gd name="connsiteX305" fmla="*/ 61925 w 164377"/>
                <a:gd name="connsiteY305" fmla="*/ 10544 h 117220"/>
                <a:gd name="connsiteX306" fmla="*/ 62201 w 164377"/>
                <a:gd name="connsiteY306" fmla="*/ 10544 h 117220"/>
                <a:gd name="connsiteX307" fmla="*/ 62478 w 164377"/>
                <a:gd name="connsiteY307" fmla="*/ 10821 h 117220"/>
                <a:gd name="connsiteX308" fmla="*/ 62754 w 164377"/>
                <a:gd name="connsiteY308" fmla="*/ 10821 h 117220"/>
                <a:gd name="connsiteX309" fmla="*/ 63030 w 164377"/>
                <a:gd name="connsiteY309" fmla="*/ 10821 h 117220"/>
                <a:gd name="connsiteX310" fmla="*/ 63307 w 164377"/>
                <a:gd name="connsiteY310" fmla="*/ 10821 h 117220"/>
                <a:gd name="connsiteX311" fmla="*/ 63583 w 164377"/>
                <a:gd name="connsiteY311" fmla="*/ 10821 h 117220"/>
                <a:gd name="connsiteX312" fmla="*/ 63859 w 164377"/>
                <a:gd name="connsiteY312" fmla="*/ 10821 h 117220"/>
                <a:gd name="connsiteX313" fmla="*/ 64135 w 164377"/>
                <a:gd name="connsiteY313" fmla="*/ 10821 h 117220"/>
                <a:gd name="connsiteX314" fmla="*/ 64135 w 164377"/>
                <a:gd name="connsiteY314" fmla="*/ 11097 h 117220"/>
                <a:gd name="connsiteX315" fmla="*/ 64412 w 164377"/>
                <a:gd name="connsiteY315" fmla="*/ 11097 h 117220"/>
                <a:gd name="connsiteX316" fmla="*/ 64688 w 164377"/>
                <a:gd name="connsiteY316" fmla="*/ 11097 h 117220"/>
                <a:gd name="connsiteX317" fmla="*/ 64964 w 164377"/>
                <a:gd name="connsiteY317" fmla="*/ 11097 h 117220"/>
                <a:gd name="connsiteX318" fmla="*/ 65240 w 164377"/>
                <a:gd name="connsiteY318" fmla="*/ 11097 h 117220"/>
                <a:gd name="connsiteX319" fmla="*/ 65516 w 164377"/>
                <a:gd name="connsiteY319" fmla="*/ 11097 h 117220"/>
                <a:gd name="connsiteX320" fmla="*/ 65793 w 164377"/>
                <a:gd name="connsiteY320" fmla="*/ 11097 h 117220"/>
                <a:gd name="connsiteX321" fmla="*/ 66069 w 164377"/>
                <a:gd name="connsiteY321" fmla="*/ 11097 h 117220"/>
                <a:gd name="connsiteX322" fmla="*/ 66069 w 164377"/>
                <a:gd name="connsiteY322" fmla="*/ 11374 h 117220"/>
                <a:gd name="connsiteX323" fmla="*/ 66345 w 164377"/>
                <a:gd name="connsiteY323" fmla="*/ 11374 h 117220"/>
                <a:gd name="connsiteX324" fmla="*/ 66622 w 164377"/>
                <a:gd name="connsiteY324" fmla="*/ 11374 h 117220"/>
                <a:gd name="connsiteX325" fmla="*/ 66898 w 164377"/>
                <a:gd name="connsiteY325" fmla="*/ 11374 h 117220"/>
                <a:gd name="connsiteX326" fmla="*/ 67174 w 164377"/>
                <a:gd name="connsiteY326" fmla="*/ 11374 h 117220"/>
                <a:gd name="connsiteX327" fmla="*/ 67451 w 164377"/>
                <a:gd name="connsiteY327" fmla="*/ 11374 h 117220"/>
                <a:gd name="connsiteX328" fmla="*/ 67451 w 164377"/>
                <a:gd name="connsiteY328" fmla="*/ 11097 h 117220"/>
                <a:gd name="connsiteX329" fmla="*/ 67727 w 164377"/>
                <a:gd name="connsiteY329" fmla="*/ 11097 h 117220"/>
                <a:gd name="connsiteX330" fmla="*/ 68003 w 164377"/>
                <a:gd name="connsiteY330" fmla="*/ 10821 h 117220"/>
                <a:gd name="connsiteX331" fmla="*/ 68279 w 164377"/>
                <a:gd name="connsiteY331" fmla="*/ 10821 h 117220"/>
                <a:gd name="connsiteX332" fmla="*/ 68279 w 164377"/>
                <a:gd name="connsiteY332" fmla="*/ 10544 h 117220"/>
                <a:gd name="connsiteX333" fmla="*/ 68556 w 164377"/>
                <a:gd name="connsiteY333" fmla="*/ 10544 h 117220"/>
                <a:gd name="connsiteX334" fmla="*/ 68832 w 164377"/>
                <a:gd name="connsiteY334" fmla="*/ 10544 h 117220"/>
                <a:gd name="connsiteX335" fmla="*/ 68832 w 164377"/>
                <a:gd name="connsiteY335" fmla="*/ 10268 h 117220"/>
                <a:gd name="connsiteX336" fmla="*/ 69108 w 164377"/>
                <a:gd name="connsiteY336" fmla="*/ 10268 h 117220"/>
                <a:gd name="connsiteX337" fmla="*/ 69384 w 164377"/>
                <a:gd name="connsiteY337" fmla="*/ 10268 h 117220"/>
                <a:gd name="connsiteX338" fmla="*/ 69660 w 164377"/>
                <a:gd name="connsiteY338" fmla="*/ 10268 h 117220"/>
                <a:gd name="connsiteX339" fmla="*/ 69937 w 164377"/>
                <a:gd name="connsiteY339" fmla="*/ 10268 h 117220"/>
                <a:gd name="connsiteX340" fmla="*/ 69937 w 164377"/>
                <a:gd name="connsiteY340" fmla="*/ 9991 h 117220"/>
                <a:gd name="connsiteX341" fmla="*/ 70213 w 164377"/>
                <a:gd name="connsiteY341" fmla="*/ 9991 h 117220"/>
                <a:gd name="connsiteX342" fmla="*/ 70489 w 164377"/>
                <a:gd name="connsiteY342" fmla="*/ 9991 h 117220"/>
                <a:gd name="connsiteX343" fmla="*/ 70766 w 164377"/>
                <a:gd name="connsiteY343" fmla="*/ 9991 h 117220"/>
                <a:gd name="connsiteX344" fmla="*/ 71042 w 164377"/>
                <a:gd name="connsiteY344" fmla="*/ 9991 h 117220"/>
                <a:gd name="connsiteX345" fmla="*/ 71042 w 164377"/>
                <a:gd name="connsiteY345" fmla="*/ 10268 h 117220"/>
                <a:gd name="connsiteX346" fmla="*/ 71318 w 164377"/>
                <a:gd name="connsiteY346" fmla="*/ 10268 h 117220"/>
                <a:gd name="connsiteX347" fmla="*/ 71318 w 164377"/>
                <a:gd name="connsiteY347" fmla="*/ 10544 h 117220"/>
                <a:gd name="connsiteX348" fmla="*/ 71594 w 164377"/>
                <a:gd name="connsiteY348" fmla="*/ 10544 h 117220"/>
                <a:gd name="connsiteX349" fmla="*/ 71594 w 164377"/>
                <a:gd name="connsiteY349" fmla="*/ 10821 h 117220"/>
                <a:gd name="connsiteX350" fmla="*/ 71871 w 164377"/>
                <a:gd name="connsiteY350" fmla="*/ 11097 h 117220"/>
                <a:gd name="connsiteX351" fmla="*/ 71871 w 164377"/>
                <a:gd name="connsiteY351" fmla="*/ 11374 h 117220"/>
                <a:gd name="connsiteX352" fmla="*/ 72147 w 164377"/>
                <a:gd name="connsiteY352" fmla="*/ 11374 h 117220"/>
                <a:gd name="connsiteX353" fmla="*/ 72147 w 164377"/>
                <a:gd name="connsiteY353" fmla="*/ 11650 h 117220"/>
                <a:gd name="connsiteX354" fmla="*/ 72423 w 164377"/>
                <a:gd name="connsiteY354" fmla="*/ 11926 h 117220"/>
                <a:gd name="connsiteX355" fmla="*/ 72423 w 164377"/>
                <a:gd name="connsiteY355" fmla="*/ 12203 h 117220"/>
                <a:gd name="connsiteX356" fmla="*/ 72700 w 164377"/>
                <a:gd name="connsiteY356" fmla="*/ 12203 h 117220"/>
                <a:gd name="connsiteX357" fmla="*/ 72700 w 164377"/>
                <a:gd name="connsiteY357" fmla="*/ 12479 h 117220"/>
                <a:gd name="connsiteX358" fmla="*/ 72976 w 164377"/>
                <a:gd name="connsiteY358" fmla="*/ 12756 h 117220"/>
                <a:gd name="connsiteX359" fmla="*/ 72976 w 164377"/>
                <a:gd name="connsiteY359" fmla="*/ 13032 h 117220"/>
                <a:gd name="connsiteX360" fmla="*/ 73252 w 164377"/>
                <a:gd name="connsiteY360" fmla="*/ 13032 h 117220"/>
                <a:gd name="connsiteX361" fmla="*/ 73252 w 164377"/>
                <a:gd name="connsiteY361" fmla="*/ 13309 h 117220"/>
                <a:gd name="connsiteX362" fmla="*/ 73528 w 164377"/>
                <a:gd name="connsiteY362" fmla="*/ 13585 h 117220"/>
                <a:gd name="connsiteX363" fmla="*/ 73528 w 164377"/>
                <a:gd name="connsiteY363" fmla="*/ 13862 h 117220"/>
                <a:gd name="connsiteX364" fmla="*/ 73804 w 164377"/>
                <a:gd name="connsiteY364" fmla="*/ 13862 h 117220"/>
                <a:gd name="connsiteX365" fmla="*/ 73804 w 164377"/>
                <a:gd name="connsiteY365" fmla="*/ 14138 h 117220"/>
                <a:gd name="connsiteX366" fmla="*/ 74081 w 164377"/>
                <a:gd name="connsiteY366" fmla="*/ 14138 h 117220"/>
                <a:gd name="connsiteX367" fmla="*/ 74081 w 164377"/>
                <a:gd name="connsiteY367" fmla="*/ 14415 h 117220"/>
                <a:gd name="connsiteX368" fmla="*/ 74357 w 164377"/>
                <a:gd name="connsiteY368" fmla="*/ 14415 h 117220"/>
                <a:gd name="connsiteX369" fmla="*/ 74357 w 164377"/>
                <a:gd name="connsiteY369" fmla="*/ 14691 h 117220"/>
                <a:gd name="connsiteX370" fmla="*/ 74633 w 164377"/>
                <a:gd name="connsiteY370" fmla="*/ 14691 h 117220"/>
                <a:gd name="connsiteX371" fmla="*/ 74910 w 164377"/>
                <a:gd name="connsiteY371" fmla="*/ 14691 h 117220"/>
                <a:gd name="connsiteX372" fmla="*/ 75186 w 164377"/>
                <a:gd name="connsiteY372" fmla="*/ 14691 h 117220"/>
                <a:gd name="connsiteX373" fmla="*/ 75462 w 164377"/>
                <a:gd name="connsiteY373" fmla="*/ 14415 h 117220"/>
                <a:gd name="connsiteX374" fmla="*/ 75738 w 164377"/>
                <a:gd name="connsiteY374" fmla="*/ 14415 h 117220"/>
                <a:gd name="connsiteX375" fmla="*/ 75738 w 164377"/>
                <a:gd name="connsiteY375" fmla="*/ 14138 h 117220"/>
                <a:gd name="connsiteX376" fmla="*/ 76015 w 164377"/>
                <a:gd name="connsiteY376" fmla="*/ 14138 h 117220"/>
                <a:gd name="connsiteX377" fmla="*/ 76291 w 164377"/>
                <a:gd name="connsiteY377" fmla="*/ 14138 h 117220"/>
                <a:gd name="connsiteX378" fmla="*/ 76291 w 164377"/>
                <a:gd name="connsiteY378" fmla="*/ 13862 h 117220"/>
                <a:gd name="connsiteX379" fmla="*/ 76567 w 164377"/>
                <a:gd name="connsiteY379" fmla="*/ 13862 h 117220"/>
                <a:gd name="connsiteX380" fmla="*/ 76567 w 164377"/>
                <a:gd name="connsiteY380" fmla="*/ 13585 h 117220"/>
                <a:gd name="connsiteX381" fmla="*/ 76844 w 164377"/>
                <a:gd name="connsiteY381" fmla="*/ 13585 h 117220"/>
                <a:gd name="connsiteX382" fmla="*/ 77120 w 164377"/>
                <a:gd name="connsiteY382" fmla="*/ 13585 h 117220"/>
                <a:gd name="connsiteX383" fmla="*/ 77120 w 164377"/>
                <a:gd name="connsiteY383" fmla="*/ 13309 h 117220"/>
                <a:gd name="connsiteX384" fmla="*/ 77396 w 164377"/>
                <a:gd name="connsiteY384" fmla="*/ 13309 h 117220"/>
                <a:gd name="connsiteX385" fmla="*/ 77396 w 164377"/>
                <a:gd name="connsiteY385" fmla="*/ 13032 h 117220"/>
                <a:gd name="connsiteX386" fmla="*/ 77672 w 164377"/>
                <a:gd name="connsiteY386" fmla="*/ 13032 h 117220"/>
                <a:gd name="connsiteX387" fmla="*/ 77948 w 164377"/>
                <a:gd name="connsiteY387" fmla="*/ 13032 h 117220"/>
                <a:gd name="connsiteX388" fmla="*/ 77948 w 164377"/>
                <a:gd name="connsiteY388" fmla="*/ 12756 h 117220"/>
                <a:gd name="connsiteX389" fmla="*/ 78225 w 164377"/>
                <a:gd name="connsiteY389" fmla="*/ 12756 h 117220"/>
                <a:gd name="connsiteX390" fmla="*/ 78225 w 164377"/>
                <a:gd name="connsiteY390" fmla="*/ 12479 h 117220"/>
                <a:gd name="connsiteX391" fmla="*/ 78501 w 164377"/>
                <a:gd name="connsiteY391" fmla="*/ 12479 h 117220"/>
                <a:gd name="connsiteX392" fmla="*/ 78777 w 164377"/>
                <a:gd name="connsiteY392" fmla="*/ 12479 h 117220"/>
                <a:gd name="connsiteX393" fmla="*/ 78777 w 164377"/>
                <a:gd name="connsiteY393" fmla="*/ 12203 h 117220"/>
                <a:gd name="connsiteX394" fmla="*/ 79054 w 164377"/>
                <a:gd name="connsiteY394" fmla="*/ 12203 h 117220"/>
                <a:gd name="connsiteX395" fmla="*/ 79330 w 164377"/>
                <a:gd name="connsiteY395" fmla="*/ 11926 h 117220"/>
                <a:gd name="connsiteX396" fmla="*/ 79606 w 164377"/>
                <a:gd name="connsiteY396" fmla="*/ 11926 h 117220"/>
                <a:gd name="connsiteX397" fmla="*/ 79606 w 164377"/>
                <a:gd name="connsiteY397" fmla="*/ 11650 h 117220"/>
                <a:gd name="connsiteX398" fmla="*/ 79882 w 164377"/>
                <a:gd name="connsiteY398" fmla="*/ 11650 h 117220"/>
                <a:gd name="connsiteX399" fmla="*/ 79882 w 164377"/>
                <a:gd name="connsiteY399" fmla="*/ 11374 h 117220"/>
                <a:gd name="connsiteX400" fmla="*/ 80159 w 164377"/>
                <a:gd name="connsiteY400" fmla="*/ 11374 h 117220"/>
                <a:gd name="connsiteX401" fmla="*/ 80435 w 164377"/>
                <a:gd name="connsiteY401" fmla="*/ 11097 h 117220"/>
                <a:gd name="connsiteX402" fmla="*/ 80711 w 164377"/>
                <a:gd name="connsiteY402" fmla="*/ 10821 h 117220"/>
                <a:gd name="connsiteX403" fmla="*/ 80988 w 164377"/>
                <a:gd name="connsiteY403" fmla="*/ 10821 h 117220"/>
                <a:gd name="connsiteX404" fmla="*/ 80988 w 164377"/>
                <a:gd name="connsiteY404" fmla="*/ 10544 h 117220"/>
                <a:gd name="connsiteX405" fmla="*/ 81264 w 164377"/>
                <a:gd name="connsiteY405" fmla="*/ 10268 h 117220"/>
                <a:gd name="connsiteX406" fmla="*/ 81540 w 164377"/>
                <a:gd name="connsiteY406" fmla="*/ 9991 h 117220"/>
                <a:gd name="connsiteX407" fmla="*/ 81816 w 164377"/>
                <a:gd name="connsiteY407" fmla="*/ 9715 h 117220"/>
                <a:gd name="connsiteX408" fmla="*/ 82092 w 164377"/>
                <a:gd name="connsiteY408" fmla="*/ 9715 h 117220"/>
                <a:gd name="connsiteX409" fmla="*/ 82092 w 164377"/>
                <a:gd name="connsiteY409" fmla="*/ 9438 h 117220"/>
                <a:gd name="connsiteX410" fmla="*/ 82369 w 164377"/>
                <a:gd name="connsiteY410" fmla="*/ 9438 h 117220"/>
                <a:gd name="connsiteX411" fmla="*/ 82645 w 164377"/>
                <a:gd name="connsiteY411" fmla="*/ 9438 h 117220"/>
                <a:gd name="connsiteX412" fmla="*/ 82921 w 164377"/>
                <a:gd name="connsiteY412" fmla="*/ 9162 h 117220"/>
                <a:gd name="connsiteX413" fmla="*/ 83197 w 164377"/>
                <a:gd name="connsiteY413" fmla="*/ 9162 h 117220"/>
                <a:gd name="connsiteX414" fmla="*/ 84579 w 164377"/>
                <a:gd name="connsiteY414" fmla="*/ 8609 h 117220"/>
                <a:gd name="connsiteX415" fmla="*/ 84855 w 164377"/>
                <a:gd name="connsiteY415" fmla="*/ 8609 h 117220"/>
                <a:gd name="connsiteX416" fmla="*/ 84855 w 164377"/>
                <a:gd name="connsiteY416" fmla="*/ 8333 h 117220"/>
                <a:gd name="connsiteX417" fmla="*/ 85132 w 164377"/>
                <a:gd name="connsiteY417" fmla="*/ 8333 h 117220"/>
                <a:gd name="connsiteX418" fmla="*/ 85408 w 164377"/>
                <a:gd name="connsiteY418" fmla="*/ 8333 h 117220"/>
                <a:gd name="connsiteX419" fmla="*/ 85408 w 164377"/>
                <a:gd name="connsiteY419" fmla="*/ 8056 h 117220"/>
                <a:gd name="connsiteX420" fmla="*/ 85684 w 164377"/>
                <a:gd name="connsiteY420" fmla="*/ 8056 h 117220"/>
                <a:gd name="connsiteX421" fmla="*/ 85960 w 164377"/>
                <a:gd name="connsiteY421" fmla="*/ 8056 h 117220"/>
                <a:gd name="connsiteX422" fmla="*/ 85960 w 164377"/>
                <a:gd name="connsiteY422" fmla="*/ 7779 h 117220"/>
                <a:gd name="connsiteX423" fmla="*/ 86236 w 164377"/>
                <a:gd name="connsiteY423" fmla="*/ 7779 h 117220"/>
                <a:gd name="connsiteX424" fmla="*/ 86513 w 164377"/>
                <a:gd name="connsiteY424" fmla="*/ 7779 h 117220"/>
                <a:gd name="connsiteX425" fmla="*/ 86789 w 164377"/>
                <a:gd name="connsiteY425" fmla="*/ 7779 h 117220"/>
                <a:gd name="connsiteX426" fmla="*/ 86789 w 164377"/>
                <a:gd name="connsiteY426" fmla="*/ 7503 h 117220"/>
                <a:gd name="connsiteX427" fmla="*/ 87065 w 164377"/>
                <a:gd name="connsiteY427" fmla="*/ 7503 h 117220"/>
                <a:gd name="connsiteX428" fmla="*/ 87065 w 164377"/>
                <a:gd name="connsiteY428" fmla="*/ 7227 h 117220"/>
                <a:gd name="connsiteX429" fmla="*/ 87341 w 164377"/>
                <a:gd name="connsiteY429" fmla="*/ 7227 h 117220"/>
                <a:gd name="connsiteX430" fmla="*/ 87618 w 164377"/>
                <a:gd name="connsiteY430" fmla="*/ 6950 h 117220"/>
                <a:gd name="connsiteX431" fmla="*/ 87894 w 164377"/>
                <a:gd name="connsiteY431" fmla="*/ 6950 h 117220"/>
                <a:gd name="connsiteX432" fmla="*/ 88170 w 164377"/>
                <a:gd name="connsiteY432" fmla="*/ 6674 h 117220"/>
                <a:gd name="connsiteX433" fmla="*/ 88447 w 164377"/>
                <a:gd name="connsiteY433" fmla="*/ 6674 h 117220"/>
                <a:gd name="connsiteX434" fmla="*/ 88723 w 164377"/>
                <a:gd name="connsiteY434" fmla="*/ 6674 h 117220"/>
                <a:gd name="connsiteX435" fmla="*/ 88999 w 164377"/>
                <a:gd name="connsiteY435" fmla="*/ 6397 h 117220"/>
                <a:gd name="connsiteX436" fmla="*/ 89276 w 164377"/>
                <a:gd name="connsiteY436" fmla="*/ 6397 h 117220"/>
                <a:gd name="connsiteX437" fmla="*/ 89276 w 164377"/>
                <a:gd name="connsiteY437" fmla="*/ 6121 h 117220"/>
                <a:gd name="connsiteX438" fmla="*/ 89276 w 164377"/>
                <a:gd name="connsiteY438" fmla="*/ 5844 h 117220"/>
                <a:gd name="connsiteX439" fmla="*/ 89552 w 164377"/>
                <a:gd name="connsiteY439" fmla="*/ 5844 h 117220"/>
                <a:gd name="connsiteX440" fmla="*/ 89552 w 164377"/>
                <a:gd name="connsiteY440" fmla="*/ 5568 h 117220"/>
                <a:gd name="connsiteX441" fmla="*/ 89828 w 164377"/>
                <a:gd name="connsiteY441" fmla="*/ 5292 h 117220"/>
                <a:gd name="connsiteX442" fmla="*/ 89828 w 164377"/>
                <a:gd name="connsiteY442" fmla="*/ 5015 h 117220"/>
                <a:gd name="connsiteX443" fmla="*/ 90104 w 164377"/>
                <a:gd name="connsiteY443" fmla="*/ 5015 h 117220"/>
                <a:gd name="connsiteX444" fmla="*/ 90104 w 164377"/>
                <a:gd name="connsiteY444" fmla="*/ 4738 h 117220"/>
                <a:gd name="connsiteX445" fmla="*/ 90104 w 164377"/>
                <a:gd name="connsiteY445" fmla="*/ 4462 h 117220"/>
                <a:gd name="connsiteX446" fmla="*/ 90380 w 164377"/>
                <a:gd name="connsiteY446" fmla="*/ 4462 h 117220"/>
                <a:gd name="connsiteX447" fmla="*/ 90104 w 164377"/>
                <a:gd name="connsiteY447" fmla="*/ 4186 h 117220"/>
                <a:gd name="connsiteX448" fmla="*/ 90104 w 164377"/>
                <a:gd name="connsiteY448" fmla="*/ 3909 h 117220"/>
                <a:gd name="connsiteX449" fmla="*/ 90104 w 164377"/>
                <a:gd name="connsiteY449" fmla="*/ 3632 h 117220"/>
                <a:gd name="connsiteX450" fmla="*/ 90104 w 164377"/>
                <a:gd name="connsiteY450" fmla="*/ 3356 h 117220"/>
                <a:gd name="connsiteX451" fmla="*/ 90380 w 164377"/>
                <a:gd name="connsiteY451" fmla="*/ 3356 h 117220"/>
                <a:gd name="connsiteX452" fmla="*/ 90380 w 164377"/>
                <a:gd name="connsiteY452" fmla="*/ 3080 h 117220"/>
                <a:gd name="connsiteX453" fmla="*/ 90657 w 164377"/>
                <a:gd name="connsiteY453" fmla="*/ 3080 h 117220"/>
                <a:gd name="connsiteX454" fmla="*/ 90933 w 164377"/>
                <a:gd name="connsiteY454" fmla="*/ 3080 h 117220"/>
                <a:gd name="connsiteX455" fmla="*/ 90933 w 164377"/>
                <a:gd name="connsiteY455" fmla="*/ 2803 h 117220"/>
                <a:gd name="connsiteX456" fmla="*/ 91209 w 164377"/>
                <a:gd name="connsiteY456" fmla="*/ 2803 h 117220"/>
                <a:gd name="connsiteX457" fmla="*/ 91209 w 164377"/>
                <a:gd name="connsiteY457" fmla="*/ 2527 h 117220"/>
                <a:gd name="connsiteX458" fmla="*/ 91485 w 164377"/>
                <a:gd name="connsiteY458" fmla="*/ 2527 h 117220"/>
                <a:gd name="connsiteX459" fmla="*/ 91762 w 164377"/>
                <a:gd name="connsiteY459" fmla="*/ 2527 h 117220"/>
                <a:gd name="connsiteX460" fmla="*/ 92038 w 164377"/>
                <a:gd name="connsiteY460" fmla="*/ 2527 h 117220"/>
                <a:gd name="connsiteX461" fmla="*/ 92314 w 164377"/>
                <a:gd name="connsiteY461" fmla="*/ 2527 h 117220"/>
                <a:gd name="connsiteX462" fmla="*/ 92314 w 164377"/>
                <a:gd name="connsiteY462" fmla="*/ 2250 h 117220"/>
                <a:gd name="connsiteX463" fmla="*/ 92591 w 164377"/>
                <a:gd name="connsiteY463" fmla="*/ 2250 h 117220"/>
                <a:gd name="connsiteX464" fmla="*/ 92867 w 164377"/>
                <a:gd name="connsiteY464" fmla="*/ 2250 h 117220"/>
                <a:gd name="connsiteX465" fmla="*/ 93143 w 164377"/>
                <a:gd name="connsiteY465" fmla="*/ 1974 h 117220"/>
                <a:gd name="connsiteX466" fmla="*/ 93419 w 164377"/>
                <a:gd name="connsiteY466" fmla="*/ 1974 h 117220"/>
                <a:gd name="connsiteX467" fmla="*/ 93696 w 164377"/>
                <a:gd name="connsiteY467" fmla="*/ 1974 h 117220"/>
                <a:gd name="connsiteX468" fmla="*/ 93696 w 164377"/>
                <a:gd name="connsiteY468" fmla="*/ 1697 h 117220"/>
                <a:gd name="connsiteX469" fmla="*/ 93972 w 164377"/>
                <a:gd name="connsiteY469" fmla="*/ 1697 h 117220"/>
                <a:gd name="connsiteX470" fmla="*/ 94248 w 164377"/>
                <a:gd name="connsiteY470" fmla="*/ 1697 h 117220"/>
                <a:gd name="connsiteX471" fmla="*/ 94524 w 164377"/>
                <a:gd name="connsiteY471" fmla="*/ 1697 h 117220"/>
                <a:gd name="connsiteX472" fmla="*/ 94801 w 164377"/>
                <a:gd name="connsiteY472" fmla="*/ 1697 h 117220"/>
                <a:gd name="connsiteX473" fmla="*/ 94801 w 164377"/>
                <a:gd name="connsiteY473" fmla="*/ 1974 h 117220"/>
                <a:gd name="connsiteX474" fmla="*/ 95077 w 164377"/>
                <a:gd name="connsiteY474" fmla="*/ 1974 h 117220"/>
                <a:gd name="connsiteX475" fmla="*/ 95353 w 164377"/>
                <a:gd name="connsiteY475" fmla="*/ 1974 h 117220"/>
                <a:gd name="connsiteX476" fmla="*/ 95629 w 164377"/>
                <a:gd name="connsiteY476" fmla="*/ 1974 h 117220"/>
                <a:gd name="connsiteX477" fmla="*/ 95906 w 164377"/>
                <a:gd name="connsiteY477" fmla="*/ 1974 h 117220"/>
                <a:gd name="connsiteX478" fmla="*/ 96182 w 164377"/>
                <a:gd name="connsiteY478" fmla="*/ 1974 h 117220"/>
                <a:gd name="connsiteX479" fmla="*/ 96458 w 164377"/>
                <a:gd name="connsiteY479" fmla="*/ 1697 h 117220"/>
                <a:gd name="connsiteX480" fmla="*/ 96735 w 164377"/>
                <a:gd name="connsiteY480" fmla="*/ 1697 h 117220"/>
                <a:gd name="connsiteX481" fmla="*/ 96735 w 164377"/>
                <a:gd name="connsiteY481" fmla="*/ 1421 h 117220"/>
                <a:gd name="connsiteX482" fmla="*/ 97011 w 164377"/>
                <a:gd name="connsiteY482" fmla="*/ 1421 h 117220"/>
                <a:gd name="connsiteX483" fmla="*/ 97011 w 164377"/>
                <a:gd name="connsiteY483" fmla="*/ 1145 h 117220"/>
                <a:gd name="connsiteX484" fmla="*/ 97287 w 164377"/>
                <a:gd name="connsiteY484" fmla="*/ 1145 h 117220"/>
                <a:gd name="connsiteX485" fmla="*/ 97287 w 164377"/>
                <a:gd name="connsiteY485" fmla="*/ 868 h 117220"/>
                <a:gd name="connsiteX486" fmla="*/ 97287 w 164377"/>
                <a:gd name="connsiteY486" fmla="*/ 591 h 117220"/>
                <a:gd name="connsiteX487" fmla="*/ 97563 w 164377"/>
                <a:gd name="connsiteY487" fmla="*/ 591 h 117220"/>
                <a:gd name="connsiteX488" fmla="*/ 97563 w 164377"/>
                <a:gd name="connsiteY488" fmla="*/ 315 h 117220"/>
                <a:gd name="connsiteX489" fmla="*/ 97840 w 164377"/>
                <a:gd name="connsiteY489" fmla="*/ 315 h 117220"/>
                <a:gd name="connsiteX490" fmla="*/ 98116 w 164377"/>
                <a:gd name="connsiteY490" fmla="*/ 315 h 117220"/>
                <a:gd name="connsiteX491" fmla="*/ 98116 w 164377"/>
                <a:gd name="connsiteY491" fmla="*/ 39 h 117220"/>
                <a:gd name="connsiteX492" fmla="*/ 98392 w 164377"/>
                <a:gd name="connsiteY492" fmla="*/ 39 h 117220"/>
                <a:gd name="connsiteX493" fmla="*/ 98392 w 164377"/>
                <a:gd name="connsiteY493" fmla="*/ 315 h 117220"/>
                <a:gd name="connsiteX494" fmla="*/ 98668 w 164377"/>
                <a:gd name="connsiteY494" fmla="*/ 315 h 117220"/>
                <a:gd name="connsiteX495" fmla="*/ 98945 w 164377"/>
                <a:gd name="connsiteY495" fmla="*/ 315 h 117220"/>
                <a:gd name="connsiteX496" fmla="*/ 99221 w 164377"/>
                <a:gd name="connsiteY496" fmla="*/ 315 h 117220"/>
                <a:gd name="connsiteX497" fmla="*/ 99221 w 164377"/>
                <a:gd name="connsiteY497" fmla="*/ 39 h 117220"/>
                <a:gd name="connsiteX498" fmla="*/ 99497 w 164377"/>
                <a:gd name="connsiteY498" fmla="*/ 39 h 117220"/>
                <a:gd name="connsiteX499" fmla="*/ 99773 w 164377"/>
                <a:gd name="connsiteY499" fmla="*/ 39 h 117220"/>
                <a:gd name="connsiteX500" fmla="*/ 100050 w 164377"/>
                <a:gd name="connsiteY500" fmla="*/ 39 h 117220"/>
                <a:gd name="connsiteX501" fmla="*/ 100050 w 164377"/>
                <a:gd name="connsiteY501" fmla="*/ 315 h 117220"/>
                <a:gd name="connsiteX502" fmla="*/ 100326 w 164377"/>
                <a:gd name="connsiteY502" fmla="*/ 315 h 117220"/>
                <a:gd name="connsiteX503" fmla="*/ 100326 w 164377"/>
                <a:gd name="connsiteY503" fmla="*/ 591 h 117220"/>
                <a:gd name="connsiteX504" fmla="*/ 100602 w 164377"/>
                <a:gd name="connsiteY504" fmla="*/ 591 h 117220"/>
                <a:gd name="connsiteX505" fmla="*/ 100879 w 164377"/>
                <a:gd name="connsiteY505" fmla="*/ 591 h 117220"/>
                <a:gd name="connsiteX506" fmla="*/ 101155 w 164377"/>
                <a:gd name="connsiteY506" fmla="*/ 591 h 117220"/>
                <a:gd name="connsiteX507" fmla="*/ 101431 w 164377"/>
                <a:gd name="connsiteY507" fmla="*/ 591 h 117220"/>
                <a:gd name="connsiteX508" fmla="*/ 101707 w 164377"/>
                <a:gd name="connsiteY508" fmla="*/ 591 h 117220"/>
                <a:gd name="connsiteX509" fmla="*/ 101707 w 164377"/>
                <a:gd name="connsiteY509" fmla="*/ 868 h 117220"/>
                <a:gd name="connsiteX510" fmla="*/ 101707 w 164377"/>
                <a:gd name="connsiteY510" fmla="*/ 1145 h 117220"/>
                <a:gd name="connsiteX511" fmla="*/ 101707 w 164377"/>
                <a:gd name="connsiteY511" fmla="*/ 1421 h 117220"/>
                <a:gd name="connsiteX512" fmla="*/ 101707 w 164377"/>
                <a:gd name="connsiteY512" fmla="*/ 1697 h 117220"/>
                <a:gd name="connsiteX513" fmla="*/ 101707 w 164377"/>
                <a:gd name="connsiteY513" fmla="*/ 1974 h 117220"/>
                <a:gd name="connsiteX514" fmla="*/ 101431 w 164377"/>
                <a:gd name="connsiteY514" fmla="*/ 1974 h 117220"/>
                <a:gd name="connsiteX515" fmla="*/ 101431 w 164377"/>
                <a:gd name="connsiteY515" fmla="*/ 2250 h 117220"/>
                <a:gd name="connsiteX516" fmla="*/ 101431 w 164377"/>
                <a:gd name="connsiteY516" fmla="*/ 2527 h 117220"/>
                <a:gd name="connsiteX517" fmla="*/ 101707 w 164377"/>
                <a:gd name="connsiteY517" fmla="*/ 2527 h 117220"/>
                <a:gd name="connsiteX518" fmla="*/ 101707 w 164377"/>
                <a:gd name="connsiteY518" fmla="*/ 2803 h 117220"/>
                <a:gd name="connsiteX519" fmla="*/ 101431 w 164377"/>
                <a:gd name="connsiteY519" fmla="*/ 3080 h 117220"/>
                <a:gd name="connsiteX520" fmla="*/ 101431 w 164377"/>
                <a:gd name="connsiteY520" fmla="*/ 3356 h 117220"/>
                <a:gd name="connsiteX521" fmla="*/ 101155 w 164377"/>
                <a:gd name="connsiteY521" fmla="*/ 3356 h 117220"/>
                <a:gd name="connsiteX522" fmla="*/ 101155 w 164377"/>
                <a:gd name="connsiteY522" fmla="*/ 3632 h 117220"/>
                <a:gd name="connsiteX523" fmla="*/ 100879 w 164377"/>
                <a:gd name="connsiteY523" fmla="*/ 3632 h 117220"/>
                <a:gd name="connsiteX524" fmla="*/ 100879 w 164377"/>
                <a:gd name="connsiteY524" fmla="*/ 3909 h 117220"/>
                <a:gd name="connsiteX525" fmla="*/ 101155 w 164377"/>
                <a:gd name="connsiteY525" fmla="*/ 3909 h 117220"/>
                <a:gd name="connsiteX526" fmla="*/ 101431 w 164377"/>
                <a:gd name="connsiteY526" fmla="*/ 3909 h 117220"/>
                <a:gd name="connsiteX527" fmla="*/ 101431 w 164377"/>
                <a:gd name="connsiteY527" fmla="*/ 4186 h 117220"/>
                <a:gd name="connsiteX528" fmla="*/ 101707 w 164377"/>
                <a:gd name="connsiteY528" fmla="*/ 4186 h 117220"/>
                <a:gd name="connsiteX529" fmla="*/ 101984 w 164377"/>
                <a:gd name="connsiteY529" fmla="*/ 4462 h 117220"/>
                <a:gd name="connsiteX530" fmla="*/ 102260 w 164377"/>
                <a:gd name="connsiteY530" fmla="*/ 4462 h 117220"/>
                <a:gd name="connsiteX531" fmla="*/ 102260 w 164377"/>
                <a:gd name="connsiteY531" fmla="*/ 4186 h 117220"/>
                <a:gd name="connsiteX532" fmla="*/ 102536 w 164377"/>
                <a:gd name="connsiteY532" fmla="*/ 4186 h 117220"/>
                <a:gd name="connsiteX533" fmla="*/ 102536 w 164377"/>
                <a:gd name="connsiteY533" fmla="*/ 3909 h 117220"/>
                <a:gd name="connsiteX534" fmla="*/ 102812 w 164377"/>
                <a:gd name="connsiteY534" fmla="*/ 3909 h 117220"/>
                <a:gd name="connsiteX535" fmla="*/ 102812 w 164377"/>
                <a:gd name="connsiteY535" fmla="*/ 4186 h 117220"/>
                <a:gd name="connsiteX536" fmla="*/ 103089 w 164377"/>
                <a:gd name="connsiteY536" fmla="*/ 4462 h 117220"/>
                <a:gd name="connsiteX537" fmla="*/ 103089 w 164377"/>
                <a:gd name="connsiteY537" fmla="*/ 4738 h 117220"/>
                <a:gd name="connsiteX538" fmla="*/ 103089 w 164377"/>
                <a:gd name="connsiteY538" fmla="*/ 5015 h 117220"/>
                <a:gd name="connsiteX539" fmla="*/ 103089 w 164377"/>
                <a:gd name="connsiteY539" fmla="*/ 5292 h 117220"/>
                <a:gd name="connsiteX540" fmla="*/ 102812 w 164377"/>
                <a:gd name="connsiteY540" fmla="*/ 5292 h 117220"/>
                <a:gd name="connsiteX541" fmla="*/ 102812 w 164377"/>
                <a:gd name="connsiteY541" fmla="*/ 5568 h 117220"/>
                <a:gd name="connsiteX542" fmla="*/ 102536 w 164377"/>
                <a:gd name="connsiteY542" fmla="*/ 5568 h 117220"/>
                <a:gd name="connsiteX543" fmla="*/ 102536 w 164377"/>
                <a:gd name="connsiteY543" fmla="*/ 5844 h 117220"/>
                <a:gd name="connsiteX544" fmla="*/ 102260 w 164377"/>
                <a:gd name="connsiteY544" fmla="*/ 5844 h 117220"/>
                <a:gd name="connsiteX545" fmla="*/ 102260 w 164377"/>
                <a:gd name="connsiteY545" fmla="*/ 6121 h 117220"/>
                <a:gd name="connsiteX546" fmla="*/ 102260 w 164377"/>
                <a:gd name="connsiteY546" fmla="*/ 6397 h 117220"/>
                <a:gd name="connsiteX547" fmla="*/ 102536 w 164377"/>
                <a:gd name="connsiteY547" fmla="*/ 6397 h 117220"/>
                <a:gd name="connsiteX548" fmla="*/ 102536 w 164377"/>
                <a:gd name="connsiteY548" fmla="*/ 6674 h 117220"/>
                <a:gd name="connsiteX549" fmla="*/ 102812 w 164377"/>
                <a:gd name="connsiteY549" fmla="*/ 6674 h 117220"/>
                <a:gd name="connsiteX550" fmla="*/ 102812 w 164377"/>
                <a:gd name="connsiteY550" fmla="*/ 6950 h 117220"/>
                <a:gd name="connsiteX551" fmla="*/ 102812 w 164377"/>
                <a:gd name="connsiteY551" fmla="*/ 7227 h 117220"/>
                <a:gd name="connsiteX552" fmla="*/ 102812 w 164377"/>
                <a:gd name="connsiteY552" fmla="*/ 7503 h 117220"/>
                <a:gd name="connsiteX553" fmla="*/ 102536 w 164377"/>
                <a:gd name="connsiteY553" fmla="*/ 7503 h 117220"/>
                <a:gd name="connsiteX554" fmla="*/ 102812 w 164377"/>
                <a:gd name="connsiteY554" fmla="*/ 7503 h 117220"/>
                <a:gd name="connsiteX555" fmla="*/ 103089 w 164377"/>
                <a:gd name="connsiteY555" fmla="*/ 7503 h 117220"/>
                <a:gd name="connsiteX556" fmla="*/ 103089 w 164377"/>
                <a:gd name="connsiteY556" fmla="*/ 7227 h 117220"/>
                <a:gd name="connsiteX557" fmla="*/ 103365 w 164377"/>
                <a:gd name="connsiteY557" fmla="*/ 7227 h 117220"/>
                <a:gd name="connsiteX558" fmla="*/ 103365 w 164377"/>
                <a:gd name="connsiteY558" fmla="*/ 6950 h 117220"/>
                <a:gd name="connsiteX559" fmla="*/ 103641 w 164377"/>
                <a:gd name="connsiteY559" fmla="*/ 6950 h 117220"/>
                <a:gd name="connsiteX560" fmla="*/ 103641 w 164377"/>
                <a:gd name="connsiteY560" fmla="*/ 6674 h 117220"/>
                <a:gd name="connsiteX561" fmla="*/ 103917 w 164377"/>
                <a:gd name="connsiteY561" fmla="*/ 6674 h 117220"/>
                <a:gd name="connsiteX562" fmla="*/ 104194 w 164377"/>
                <a:gd name="connsiteY562" fmla="*/ 6674 h 117220"/>
                <a:gd name="connsiteX563" fmla="*/ 104194 w 164377"/>
                <a:gd name="connsiteY563" fmla="*/ 6950 h 117220"/>
                <a:gd name="connsiteX564" fmla="*/ 104470 w 164377"/>
                <a:gd name="connsiteY564" fmla="*/ 6950 h 117220"/>
                <a:gd name="connsiteX565" fmla="*/ 104746 w 164377"/>
                <a:gd name="connsiteY565" fmla="*/ 7227 h 117220"/>
                <a:gd name="connsiteX566" fmla="*/ 105022 w 164377"/>
                <a:gd name="connsiteY566" fmla="*/ 7503 h 117220"/>
                <a:gd name="connsiteX567" fmla="*/ 105022 w 164377"/>
                <a:gd name="connsiteY567" fmla="*/ 7779 h 117220"/>
                <a:gd name="connsiteX568" fmla="*/ 105022 w 164377"/>
                <a:gd name="connsiteY568" fmla="*/ 8056 h 117220"/>
                <a:gd name="connsiteX569" fmla="*/ 105022 w 164377"/>
                <a:gd name="connsiteY569" fmla="*/ 8333 h 117220"/>
                <a:gd name="connsiteX570" fmla="*/ 105022 w 164377"/>
                <a:gd name="connsiteY570" fmla="*/ 8609 h 117220"/>
                <a:gd name="connsiteX571" fmla="*/ 105022 w 164377"/>
                <a:gd name="connsiteY571" fmla="*/ 8885 h 117220"/>
                <a:gd name="connsiteX572" fmla="*/ 105022 w 164377"/>
                <a:gd name="connsiteY572" fmla="*/ 9162 h 117220"/>
                <a:gd name="connsiteX573" fmla="*/ 105022 w 164377"/>
                <a:gd name="connsiteY573" fmla="*/ 9438 h 117220"/>
                <a:gd name="connsiteX574" fmla="*/ 105022 w 164377"/>
                <a:gd name="connsiteY574" fmla="*/ 9715 h 117220"/>
                <a:gd name="connsiteX575" fmla="*/ 105022 w 164377"/>
                <a:gd name="connsiteY575" fmla="*/ 9991 h 117220"/>
                <a:gd name="connsiteX576" fmla="*/ 105022 w 164377"/>
                <a:gd name="connsiteY576" fmla="*/ 10268 h 117220"/>
                <a:gd name="connsiteX577" fmla="*/ 105022 w 164377"/>
                <a:gd name="connsiteY577" fmla="*/ 10544 h 117220"/>
                <a:gd name="connsiteX578" fmla="*/ 105022 w 164377"/>
                <a:gd name="connsiteY578" fmla="*/ 10821 h 117220"/>
                <a:gd name="connsiteX579" fmla="*/ 105022 w 164377"/>
                <a:gd name="connsiteY579" fmla="*/ 11097 h 117220"/>
                <a:gd name="connsiteX580" fmla="*/ 105022 w 164377"/>
                <a:gd name="connsiteY580" fmla="*/ 11374 h 117220"/>
                <a:gd name="connsiteX581" fmla="*/ 105299 w 164377"/>
                <a:gd name="connsiteY581" fmla="*/ 11374 h 117220"/>
                <a:gd name="connsiteX582" fmla="*/ 105299 w 164377"/>
                <a:gd name="connsiteY582" fmla="*/ 11650 h 117220"/>
                <a:gd name="connsiteX583" fmla="*/ 105299 w 164377"/>
                <a:gd name="connsiteY583" fmla="*/ 11926 h 117220"/>
                <a:gd name="connsiteX584" fmla="*/ 105575 w 164377"/>
                <a:gd name="connsiteY584" fmla="*/ 11926 h 117220"/>
                <a:gd name="connsiteX585" fmla="*/ 105575 w 164377"/>
                <a:gd name="connsiteY585" fmla="*/ 12203 h 117220"/>
                <a:gd name="connsiteX586" fmla="*/ 105575 w 164377"/>
                <a:gd name="connsiteY586" fmla="*/ 12479 h 117220"/>
                <a:gd name="connsiteX587" fmla="*/ 105575 w 164377"/>
                <a:gd name="connsiteY587" fmla="*/ 12756 h 117220"/>
                <a:gd name="connsiteX588" fmla="*/ 105575 w 164377"/>
                <a:gd name="connsiteY588" fmla="*/ 13032 h 117220"/>
                <a:gd name="connsiteX589" fmla="*/ 105575 w 164377"/>
                <a:gd name="connsiteY589" fmla="*/ 13309 h 117220"/>
                <a:gd name="connsiteX590" fmla="*/ 105575 w 164377"/>
                <a:gd name="connsiteY590" fmla="*/ 13585 h 117220"/>
                <a:gd name="connsiteX591" fmla="*/ 105575 w 164377"/>
                <a:gd name="connsiteY591" fmla="*/ 13862 h 117220"/>
                <a:gd name="connsiteX592" fmla="*/ 105575 w 164377"/>
                <a:gd name="connsiteY592" fmla="*/ 14138 h 117220"/>
                <a:gd name="connsiteX593" fmla="*/ 105575 w 164377"/>
                <a:gd name="connsiteY593" fmla="*/ 14415 h 117220"/>
                <a:gd name="connsiteX594" fmla="*/ 105575 w 164377"/>
                <a:gd name="connsiteY594" fmla="*/ 14691 h 117220"/>
                <a:gd name="connsiteX595" fmla="*/ 105575 w 164377"/>
                <a:gd name="connsiteY595" fmla="*/ 14968 h 117220"/>
                <a:gd name="connsiteX596" fmla="*/ 105575 w 164377"/>
                <a:gd name="connsiteY596" fmla="*/ 15244 h 117220"/>
                <a:gd name="connsiteX597" fmla="*/ 105851 w 164377"/>
                <a:gd name="connsiteY597" fmla="*/ 15244 h 117220"/>
                <a:gd name="connsiteX598" fmla="*/ 105851 w 164377"/>
                <a:gd name="connsiteY598" fmla="*/ 15521 h 117220"/>
                <a:gd name="connsiteX599" fmla="*/ 105851 w 164377"/>
                <a:gd name="connsiteY599" fmla="*/ 15797 h 117220"/>
                <a:gd name="connsiteX600" fmla="*/ 106128 w 164377"/>
                <a:gd name="connsiteY600" fmla="*/ 15797 h 117220"/>
                <a:gd name="connsiteX601" fmla="*/ 106128 w 164377"/>
                <a:gd name="connsiteY601" fmla="*/ 16073 h 117220"/>
                <a:gd name="connsiteX602" fmla="*/ 106128 w 164377"/>
                <a:gd name="connsiteY602" fmla="*/ 16350 h 117220"/>
                <a:gd name="connsiteX603" fmla="*/ 106128 w 164377"/>
                <a:gd name="connsiteY603" fmla="*/ 16626 h 117220"/>
                <a:gd name="connsiteX604" fmla="*/ 106404 w 164377"/>
                <a:gd name="connsiteY604" fmla="*/ 16626 h 117220"/>
                <a:gd name="connsiteX605" fmla="*/ 106404 w 164377"/>
                <a:gd name="connsiteY605" fmla="*/ 16903 h 117220"/>
                <a:gd name="connsiteX606" fmla="*/ 106404 w 164377"/>
                <a:gd name="connsiteY606" fmla="*/ 17179 h 117220"/>
                <a:gd name="connsiteX607" fmla="*/ 106680 w 164377"/>
                <a:gd name="connsiteY607" fmla="*/ 17456 h 117220"/>
                <a:gd name="connsiteX608" fmla="*/ 106680 w 164377"/>
                <a:gd name="connsiteY608" fmla="*/ 17732 h 117220"/>
                <a:gd name="connsiteX609" fmla="*/ 106956 w 164377"/>
                <a:gd name="connsiteY609" fmla="*/ 17732 h 117220"/>
                <a:gd name="connsiteX610" fmla="*/ 107233 w 164377"/>
                <a:gd name="connsiteY610" fmla="*/ 17732 h 117220"/>
                <a:gd name="connsiteX611" fmla="*/ 107509 w 164377"/>
                <a:gd name="connsiteY611" fmla="*/ 17732 h 117220"/>
                <a:gd name="connsiteX612" fmla="*/ 107509 w 164377"/>
                <a:gd name="connsiteY612" fmla="*/ 17456 h 117220"/>
                <a:gd name="connsiteX613" fmla="*/ 107509 w 164377"/>
                <a:gd name="connsiteY613" fmla="*/ 17732 h 117220"/>
                <a:gd name="connsiteX614" fmla="*/ 107785 w 164377"/>
                <a:gd name="connsiteY614" fmla="*/ 17732 h 117220"/>
                <a:gd name="connsiteX615" fmla="*/ 107785 w 164377"/>
                <a:gd name="connsiteY615" fmla="*/ 18009 h 117220"/>
                <a:gd name="connsiteX616" fmla="*/ 108061 w 164377"/>
                <a:gd name="connsiteY616" fmla="*/ 18009 h 117220"/>
                <a:gd name="connsiteX617" fmla="*/ 108061 w 164377"/>
                <a:gd name="connsiteY617" fmla="*/ 18285 h 117220"/>
                <a:gd name="connsiteX618" fmla="*/ 108061 w 164377"/>
                <a:gd name="connsiteY618" fmla="*/ 18562 h 117220"/>
                <a:gd name="connsiteX619" fmla="*/ 108061 w 164377"/>
                <a:gd name="connsiteY619" fmla="*/ 18838 h 117220"/>
                <a:gd name="connsiteX620" fmla="*/ 108061 w 164377"/>
                <a:gd name="connsiteY620" fmla="*/ 19115 h 117220"/>
                <a:gd name="connsiteX621" fmla="*/ 108061 w 164377"/>
                <a:gd name="connsiteY621" fmla="*/ 19391 h 117220"/>
                <a:gd name="connsiteX622" fmla="*/ 107785 w 164377"/>
                <a:gd name="connsiteY622" fmla="*/ 19391 h 117220"/>
                <a:gd name="connsiteX623" fmla="*/ 107785 w 164377"/>
                <a:gd name="connsiteY623" fmla="*/ 19667 h 117220"/>
                <a:gd name="connsiteX624" fmla="*/ 107785 w 164377"/>
                <a:gd name="connsiteY624" fmla="*/ 19944 h 117220"/>
                <a:gd name="connsiteX625" fmla="*/ 107785 w 164377"/>
                <a:gd name="connsiteY625" fmla="*/ 20220 h 117220"/>
                <a:gd name="connsiteX626" fmla="*/ 107785 w 164377"/>
                <a:gd name="connsiteY626" fmla="*/ 20497 h 117220"/>
                <a:gd name="connsiteX627" fmla="*/ 107785 w 164377"/>
                <a:gd name="connsiteY627" fmla="*/ 20773 h 117220"/>
                <a:gd name="connsiteX628" fmla="*/ 108061 w 164377"/>
                <a:gd name="connsiteY628" fmla="*/ 20773 h 117220"/>
                <a:gd name="connsiteX629" fmla="*/ 108061 w 164377"/>
                <a:gd name="connsiteY629" fmla="*/ 21050 h 117220"/>
                <a:gd name="connsiteX630" fmla="*/ 108338 w 164377"/>
                <a:gd name="connsiteY630" fmla="*/ 21050 h 117220"/>
                <a:gd name="connsiteX631" fmla="*/ 108614 w 164377"/>
                <a:gd name="connsiteY631" fmla="*/ 21050 h 117220"/>
                <a:gd name="connsiteX632" fmla="*/ 108890 w 164377"/>
                <a:gd name="connsiteY632" fmla="*/ 21326 h 117220"/>
                <a:gd name="connsiteX633" fmla="*/ 109166 w 164377"/>
                <a:gd name="connsiteY633" fmla="*/ 21326 h 117220"/>
                <a:gd name="connsiteX634" fmla="*/ 109443 w 164377"/>
                <a:gd name="connsiteY634" fmla="*/ 21326 h 117220"/>
                <a:gd name="connsiteX635" fmla="*/ 109719 w 164377"/>
                <a:gd name="connsiteY635" fmla="*/ 21326 h 117220"/>
                <a:gd name="connsiteX636" fmla="*/ 109995 w 164377"/>
                <a:gd name="connsiteY636" fmla="*/ 21326 h 117220"/>
                <a:gd name="connsiteX637" fmla="*/ 110272 w 164377"/>
                <a:gd name="connsiteY637" fmla="*/ 21326 h 117220"/>
                <a:gd name="connsiteX638" fmla="*/ 110548 w 164377"/>
                <a:gd name="connsiteY638" fmla="*/ 21326 h 117220"/>
                <a:gd name="connsiteX639" fmla="*/ 110824 w 164377"/>
                <a:gd name="connsiteY639" fmla="*/ 21326 h 117220"/>
                <a:gd name="connsiteX640" fmla="*/ 111100 w 164377"/>
                <a:gd name="connsiteY640" fmla="*/ 21326 h 117220"/>
                <a:gd name="connsiteX641" fmla="*/ 111377 w 164377"/>
                <a:gd name="connsiteY641" fmla="*/ 21050 h 117220"/>
                <a:gd name="connsiteX642" fmla="*/ 111377 w 164377"/>
                <a:gd name="connsiteY642" fmla="*/ 20773 h 117220"/>
                <a:gd name="connsiteX643" fmla="*/ 111653 w 164377"/>
                <a:gd name="connsiteY643" fmla="*/ 20497 h 117220"/>
                <a:gd name="connsiteX644" fmla="*/ 111653 w 164377"/>
                <a:gd name="connsiteY644" fmla="*/ 20220 h 117220"/>
                <a:gd name="connsiteX645" fmla="*/ 111929 w 164377"/>
                <a:gd name="connsiteY645" fmla="*/ 20220 h 117220"/>
                <a:gd name="connsiteX646" fmla="*/ 111929 w 164377"/>
                <a:gd name="connsiteY646" fmla="*/ 19944 h 117220"/>
                <a:gd name="connsiteX647" fmla="*/ 112205 w 164377"/>
                <a:gd name="connsiteY647" fmla="*/ 19944 h 117220"/>
                <a:gd name="connsiteX648" fmla="*/ 112482 w 164377"/>
                <a:gd name="connsiteY648" fmla="*/ 19944 h 117220"/>
                <a:gd name="connsiteX649" fmla="*/ 112758 w 164377"/>
                <a:gd name="connsiteY649" fmla="*/ 19944 h 117220"/>
                <a:gd name="connsiteX650" fmla="*/ 113034 w 164377"/>
                <a:gd name="connsiteY650" fmla="*/ 19944 h 117220"/>
                <a:gd name="connsiteX651" fmla="*/ 113310 w 164377"/>
                <a:gd name="connsiteY651" fmla="*/ 19944 h 117220"/>
                <a:gd name="connsiteX652" fmla="*/ 113587 w 164377"/>
                <a:gd name="connsiteY652" fmla="*/ 19944 h 117220"/>
                <a:gd name="connsiteX653" fmla="*/ 113587 w 164377"/>
                <a:gd name="connsiteY653" fmla="*/ 20220 h 117220"/>
                <a:gd name="connsiteX654" fmla="*/ 113863 w 164377"/>
                <a:gd name="connsiteY654" fmla="*/ 20220 h 117220"/>
                <a:gd name="connsiteX655" fmla="*/ 114139 w 164377"/>
                <a:gd name="connsiteY655" fmla="*/ 20497 h 117220"/>
                <a:gd name="connsiteX656" fmla="*/ 114416 w 164377"/>
                <a:gd name="connsiteY656" fmla="*/ 20497 h 117220"/>
                <a:gd name="connsiteX657" fmla="*/ 114416 w 164377"/>
                <a:gd name="connsiteY657" fmla="*/ 20773 h 117220"/>
                <a:gd name="connsiteX658" fmla="*/ 114692 w 164377"/>
                <a:gd name="connsiteY658" fmla="*/ 21050 h 117220"/>
                <a:gd name="connsiteX659" fmla="*/ 114692 w 164377"/>
                <a:gd name="connsiteY659" fmla="*/ 21326 h 117220"/>
                <a:gd name="connsiteX660" fmla="*/ 114692 w 164377"/>
                <a:gd name="connsiteY660" fmla="*/ 21603 h 117220"/>
                <a:gd name="connsiteX661" fmla="*/ 114968 w 164377"/>
                <a:gd name="connsiteY661" fmla="*/ 21603 h 117220"/>
                <a:gd name="connsiteX662" fmla="*/ 114968 w 164377"/>
                <a:gd name="connsiteY662" fmla="*/ 21879 h 117220"/>
                <a:gd name="connsiteX663" fmla="*/ 114968 w 164377"/>
                <a:gd name="connsiteY663" fmla="*/ 22156 h 117220"/>
                <a:gd name="connsiteX664" fmla="*/ 114968 w 164377"/>
                <a:gd name="connsiteY664" fmla="*/ 22432 h 117220"/>
                <a:gd name="connsiteX665" fmla="*/ 114968 w 164377"/>
                <a:gd name="connsiteY665" fmla="*/ 22709 h 117220"/>
                <a:gd name="connsiteX666" fmla="*/ 114968 w 164377"/>
                <a:gd name="connsiteY666" fmla="*/ 22985 h 117220"/>
                <a:gd name="connsiteX667" fmla="*/ 114692 w 164377"/>
                <a:gd name="connsiteY667" fmla="*/ 22985 h 117220"/>
                <a:gd name="connsiteX668" fmla="*/ 114692 w 164377"/>
                <a:gd name="connsiteY668" fmla="*/ 23262 h 117220"/>
                <a:gd name="connsiteX669" fmla="*/ 114692 w 164377"/>
                <a:gd name="connsiteY669" fmla="*/ 23538 h 117220"/>
                <a:gd name="connsiteX670" fmla="*/ 114692 w 164377"/>
                <a:gd name="connsiteY670" fmla="*/ 23814 h 117220"/>
                <a:gd name="connsiteX671" fmla="*/ 114692 w 164377"/>
                <a:gd name="connsiteY671" fmla="*/ 24091 h 117220"/>
                <a:gd name="connsiteX672" fmla="*/ 114692 w 164377"/>
                <a:gd name="connsiteY672" fmla="*/ 24367 h 117220"/>
                <a:gd name="connsiteX673" fmla="*/ 114968 w 164377"/>
                <a:gd name="connsiteY673" fmla="*/ 24644 h 117220"/>
                <a:gd name="connsiteX674" fmla="*/ 115244 w 164377"/>
                <a:gd name="connsiteY674" fmla="*/ 24644 h 117220"/>
                <a:gd name="connsiteX675" fmla="*/ 115244 w 164377"/>
                <a:gd name="connsiteY675" fmla="*/ 24920 h 117220"/>
                <a:gd name="connsiteX676" fmla="*/ 115521 w 164377"/>
                <a:gd name="connsiteY676" fmla="*/ 24920 h 117220"/>
                <a:gd name="connsiteX677" fmla="*/ 115797 w 164377"/>
                <a:gd name="connsiteY677" fmla="*/ 24920 h 117220"/>
                <a:gd name="connsiteX678" fmla="*/ 115797 w 164377"/>
                <a:gd name="connsiteY678" fmla="*/ 25197 h 117220"/>
                <a:gd name="connsiteX679" fmla="*/ 116073 w 164377"/>
                <a:gd name="connsiteY679" fmla="*/ 25197 h 117220"/>
                <a:gd name="connsiteX680" fmla="*/ 116349 w 164377"/>
                <a:gd name="connsiteY680" fmla="*/ 25197 h 117220"/>
                <a:gd name="connsiteX681" fmla="*/ 116625 w 164377"/>
                <a:gd name="connsiteY681" fmla="*/ 25473 h 117220"/>
                <a:gd name="connsiteX682" fmla="*/ 116902 w 164377"/>
                <a:gd name="connsiteY682" fmla="*/ 25473 h 117220"/>
                <a:gd name="connsiteX683" fmla="*/ 116902 w 164377"/>
                <a:gd name="connsiteY683" fmla="*/ 25750 h 117220"/>
                <a:gd name="connsiteX684" fmla="*/ 117178 w 164377"/>
                <a:gd name="connsiteY684" fmla="*/ 25750 h 117220"/>
                <a:gd name="connsiteX685" fmla="*/ 117178 w 164377"/>
                <a:gd name="connsiteY685" fmla="*/ 26026 h 117220"/>
                <a:gd name="connsiteX686" fmla="*/ 117454 w 164377"/>
                <a:gd name="connsiteY686" fmla="*/ 26026 h 117220"/>
                <a:gd name="connsiteX687" fmla="*/ 117454 w 164377"/>
                <a:gd name="connsiteY687" fmla="*/ 26303 h 117220"/>
                <a:gd name="connsiteX688" fmla="*/ 117731 w 164377"/>
                <a:gd name="connsiteY688" fmla="*/ 26303 h 117220"/>
                <a:gd name="connsiteX689" fmla="*/ 117731 w 164377"/>
                <a:gd name="connsiteY689" fmla="*/ 26579 h 117220"/>
                <a:gd name="connsiteX690" fmla="*/ 117731 w 164377"/>
                <a:gd name="connsiteY690" fmla="*/ 26855 h 117220"/>
                <a:gd name="connsiteX691" fmla="*/ 117731 w 164377"/>
                <a:gd name="connsiteY691" fmla="*/ 27132 h 117220"/>
                <a:gd name="connsiteX692" fmla="*/ 117731 w 164377"/>
                <a:gd name="connsiteY692" fmla="*/ 27409 h 117220"/>
                <a:gd name="connsiteX693" fmla="*/ 118007 w 164377"/>
                <a:gd name="connsiteY693" fmla="*/ 27409 h 117220"/>
                <a:gd name="connsiteX694" fmla="*/ 118007 w 164377"/>
                <a:gd name="connsiteY694" fmla="*/ 27685 h 117220"/>
                <a:gd name="connsiteX695" fmla="*/ 118007 w 164377"/>
                <a:gd name="connsiteY695" fmla="*/ 27961 h 117220"/>
                <a:gd name="connsiteX696" fmla="*/ 118283 w 164377"/>
                <a:gd name="connsiteY696" fmla="*/ 28238 h 117220"/>
                <a:gd name="connsiteX697" fmla="*/ 118560 w 164377"/>
                <a:gd name="connsiteY697" fmla="*/ 28238 h 117220"/>
                <a:gd name="connsiteX698" fmla="*/ 118836 w 164377"/>
                <a:gd name="connsiteY698" fmla="*/ 28514 h 117220"/>
                <a:gd name="connsiteX699" fmla="*/ 119112 w 164377"/>
                <a:gd name="connsiteY699" fmla="*/ 28514 h 117220"/>
                <a:gd name="connsiteX700" fmla="*/ 119112 w 164377"/>
                <a:gd name="connsiteY700" fmla="*/ 28238 h 117220"/>
                <a:gd name="connsiteX701" fmla="*/ 119388 w 164377"/>
                <a:gd name="connsiteY701" fmla="*/ 28238 h 117220"/>
                <a:gd name="connsiteX702" fmla="*/ 119388 w 164377"/>
                <a:gd name="connsiteY702" fmla="*/ 27961 h 117220"/>
                <a:gd name="connsiteX703" fmla="*/ 119665 w 164377"/>
                <a:gd name="connsiteY703" fmla="*/ 27961 h 117220"/>
                <a:gd name="connsiteX704" fmla="*/ 119941 w 164377"/>
                <a:gd name="connsiteY704" fmla="*/ 27961 h 117220"/>
                <a:gd name="connsiteX705" fmla="*/ 120217 w 164377"/>
                <a:gd name="connsiteY705" fmla="*/ 27961 h 117220"/>
                <a:gd name="connsiteX706" fmla="*/ 120217 w 164377"/>
                <a:gd name="connsiteY706" fmla="*/ 28238 h 117220"/>
                <a:gd name="connsiteX707" fmla="*/ 120217 w 164377"/>
                <a:gd name="connsiteY707" fmla="*/ 28514 h 117220"/>
                <a:gd name="connsiteX708" fmla="*/ 120217 w 164377"/>
                <a:gd name="connsiteY708" fmla="*/ 28791 h 117220"/>
                <a:gd name="connsiteX709" fmla="*/ 120493 w 164377"/>
                <a:gd name="connsiteY709" fmla="*/ 28791 h 117220"/>
                <a:gd name="connsiteX710" fmla="*/ 120493 w 164377"/>
                <a:gd name="connsiteY710" fmla="*/ 29067 h 117220"/>
                <a:gd name="connsiteX711" fmla="*/ 120493 w 164377"/>
                <a:gd name="connsiteY711" fmla="*/ 29344 h 117220"/>
                <a:gd name="connsiteX712" fmla="*/ 120493 w 164377"/>
                <a:gd name="connsiteY712" fmla="*/ 29620 h 117220"/>
                <a:gd name="connsiteX713" fmla="*/ 120493 w 164377"/>
                <a:gd name="connsiteY713" fmla="*/ 29896 h 117220"/>
                <a:gd name="connsiteX714" fmla="*/ 120493 w 164377"/>
                <a:gd name="connsiteY714" fmla="*/ 30173 h 117220"/>
                <a:gd name="connsiteX715" fmla="*/ 120493 w 164377"/>
                <a:gd name="connsiteY715" fmla="*/ 30450 h 117220"/>
                <a:gd name="connsiteX716" fmla="*/ 120493 w 164377"/>
                <a:gd name="connsiteY716" fmla="*/ 30726 h 117220"/>
                <a:gd name="connsiteX717" fmla="*/ 120493 w 164377"/>
                <a:gd name="connsiteY717" fmla="*/ 31002 h 117220"/>
                <a:gd name="connsiteX718" fmla="*/ 120769 w 164377"/>
                <a:gd name="connsiteY718" fmla="*/ 31002 h 117220"/>
                <a:gd name="connsiteX719" fmla="*/ 120769 w 164377"/>
                <a:gd name="connsiteY719" fmla="*/ 31279 h 117220"/>
                <a:gd name="connsiteX720" fmla="*/ 121046 w 164377"/>
                <a:gd name="connsiteY720" fmla="*/ 31279 h 117220"/>
                <a:gd name="connsiteX721" fmla="*/ 121046 w 164377"/>
                <a:gd name="connsiteY721" fmla="*/ 31556 h 117220"/>
                <a:gd name="connsiteX722" fmla="*/ 121322 w 164377"/>
                <a:gd name="connsiteY722" fmla="*/ 31556 h 117220"/>
                <a:gd name="connsiteX723" fmla="*/ 121322 w 164377"/>
                <a:gd name="connsiteY723" fmla="*/ 31279 h 117220"/>
                <a:gd name="connsiteX724" fmla="*/ 121598 w 164377"/>
                <a:gd name="connsiteY724" fmla="*/ 31279 h 117220"/>
                <a:gd name="connsiteX725" fmla="*/ 121875 w 164377"/>
                <a:gd name="connsiteY725" fmla="*/ 31279 h 117220"/>
                <a:gd name="connsiteX726" fmla="*/ 122151 w 164377"/>
                <a:gd name="connsiteY726" fmla="*/ 31279 h 117220"/>
                <a:gd name="connsiteX727" fmla="*/ 122151 w 164377"/>
                <a:gd name="connsiteY727" fmla="*/ 31556 h 117220"/>
                <a:gd name="connsiteX728" fmla="*/ 122427 w 164377"/>
                <a:gd name="connsiteY728" fmla="*/ 31556 h 117220"/>
                <a:gd name="connsiteX729" fmla="*/ 122427 w 164377"/>
                <a:gd name="connsiteY729" fmla="*/ 31832 h 117220"/>
                <a:gd name="connsiteX730" fmla="*/ 122704 w 164377"/>
                <a:gd name="connsiteY730" fmla="*/ 31832 h 117220"/>
                <a:gd name="connsiteX731" fmla="*/ 122704 w 164377"/>
                <a:gd name="connsiteY731" fmla="*/ 32108 h 117220"/>
                <a:gd name="connsiteX732" fmla="*/ 122980 w 164377"/>
                <a:gd name="connsiteY732" fmla="*/ 32108 h 117220"/>
                <a:gd name="connsiteX733" fmla="*/ 123256 w 164377"/>
                <a:gd name="connsiteY733" fmla="*/ 32108 h 117220"/>
                <a:gd name="connsiteX734" fmla="*/ 123532 w 164377"/>
                <a:gd name="connsiteY734" fmla="*/ 32108 h 117220"/>
                <a:gd name="connsiteX735" fmla="*/ 123532 w 164377"/>
                <a:gd name="connsiteY735" fmla="*/ 32385 h 117220"/>
                <a:gd name="connsiteX736" fmla="*/ 123809 w 164377"/>
                <a:gd name="connsiteY736" fmla="*/ 32385 h 117220"/>
                <a:gd name="connsiteX737" fmla="*/ 124085 w 164377"/>
                <a:gd name="connsiteY737" fmla="*/ 32385 h 117220"/>
                <a:gd name="connsiteX738" fmla="*/ 124361 w 164377"/>
                <a:gd name="connsiteY738" fmla="*/ 32385 h 117220"/>
                <a:gd name="connsiteX739" fmla="*/ 124637 w 164377"/>
                <a:gd name="connsiteY739" fmla="*/ 32385 h 117220"/>
                <a:gd name="connsiteX740" fmla="*/ 124913 w 164377"/>
                <a:gd name="connsiteY740" fmla="*/ 32385 h 117220"/>
                <a:gd name="connsiteX741" fmla="*/ 125190 w 164377"/>
                <a:gd name="connsiteY741" fmla="*/ 32385 h 117220"/>
                <a:gd name="connsiteX742" fmla="*/ 125466 w 164377"/>
                <a:gd name="connsiteY742" fmla="*/ 32385 h 117220"/>
                <a:gd name="connsiteX743" fmla="*/ 125742 w 164377"/>
                <a:gd name="connsiteY743" fmla="*/ 32385 h 117220"/>
                <a:gd name="connsiteX744" fmla="*/ 126019 w 164377"/>
                <a:gd name="connsiteY744" fmla="*/ 32385 h 117220"/>
                <a:gd name="connsiteX745" fmla="*/ 126019 w 164377"/>
                <a:gd name="connsiteY745" fmla="*/ 32108 h 117220"/>
                <a:gd name="connsiteX746" fmla="*/ 126295 w 164377"/>
                <a:gd name="connsiteY746" fmla="*/ 32108 h 117220"/>
                <a:gd name="connsiteX747" fmla="*/ 126295 w 164377"/>
                <a:gd name="connsiteY747" fmla="*/ 31832 h 117220"/>
                <a:gd name="connsiteX748" fmla="*/ 126295 w 164377"/>
                <a:gd name="connsiteY748" fmla="*/ 31556 h 117220"/>
                <a:gd name="connsiteX749" fmla="*/ 126571 w 164377"/>
                <a:gd name="connsiteY749" fmla="*/ 31556 h 117220"/>
                <a:gd name="connsiteX750" fmla="*/ 126571 w 164377"/>
                <a:gd name="connsiteY750" fmla="*/ 31279 h 117220"/>
                <a:gd name="connsiteX751" fmla="*/ 126847 w 164377"/>
                <a:gd name="connsiteY751" fmla="*/ 31279 h 117220"/>
                <a:gd name="connsiteX752" fmla="*/ 127124 w 164377"/>
                <a:gd name="connsiteY752" fmla="*/ 31279 h 117220"/>
                <a:gd name="connsiteX753" fmla="*/ 127400 w 164377"/>
                <a:gd name="connsiteY753" fmla="*/ 31279 h 117220"/>
                <a:gd name="connsiteX754" fmla="*/ 127400 w 164377"/>
                <a:gd name="connsiteY754" fmla="*/ 31556 h 117220"/>
                <a:gd name="connsiteX755" fmla="*/ 127676 w 164377"/>
                <a:gd name="connsiteY755" fmla="*/ 31556 h 117220"/>
                <a:gd name="connsiteX756" fmla="*/ 127953 w 164377"/>
                <a:gd name="connsiteY756" fmla="*/ 31556 h 117220"/>
                <a:gd name="connsiteX757" fmla="*/ 127953 w 164377"/>
                <a:gd name="connsiteY757" fmla="*/ 31832 h 117220"/>
                <a:gd name="connsiteX758" fmla="*/ 128229 w 164377"/>
                <a:gd name="connsiteY758" fmla="*/ 31832 h 117220"/>
                <a:gd name="connsiteX759" fmla="*/ 128229 w 164377"/>
                <a:gd name="connsiteY759" fmla="*/ 32108 h 117220"/>
                <a:gd name="connsiteX760" fmla="*/ 128505 w 164377"/>
                <a:gd name="connsiteY760" fmla="*/ 32108 h 117220"/>
                <a:gd name="connsiteX761" fmla="*/ 128505 w 164377"/>
                <a:gd name="connsiteY761" fmla="*/ 32385 h 117220"/>
                <a:gd name="connsiteX762" fmla="*/ 128505 w 164377"/>
                <a:gd name="connsiteY762" fmla="*/ 32661 h 117220"/>
                <a:gd name="connsiteX763" fmla="*/ 128781 w 164377"/>
                <a:gd name="connsiteY763" fmla="*/ 32661 h 117220"/>
                <a:gd name="connsiteX764" fmla="*/ 128781 w 164377"/>
                <a:gd name="connsiteY764" fmla="*/ 32938 h 117220"/>
                <a:gd name="connsiteX765" fmla="*/ 129057 w 164377"/>
                <a:gd name="connsiteY765" fmla="*/ 32938 h 117220"/>
                <a:gd name="connsiteX766" fmla="*/ 129334 w 164377"/>
                <a:gd name="connsiteY766" fmla="*/ 32938 h 117220"/>
                <a:gd name="connsiteX767" fmla="*/ 129610 w 164377"/>
                <a:gd name="connsiteY767" fmla="*/ 32938 h 117220"/>
                <a:gd name="connsiteX768" fmla="*/ 129886 w 164377"/>
                <a:gd name="connsiteY768" fmla="*/ 32938 h 117220"/>
                <a:gd name="connsiteX769" fmla="*/ 130163 w 164377"/>
                <a:gd name="connsiteY769" fmla="*/ 32938 h 117220"/>
                <a:gd name="connsiteX770" fmla="*/ 130439 w 164377"/>
                <a:gd name="connsiteY770" fmla="*/ 32938 h 117220"/>
                <a:gd name="connsiteX771" fmla="*/ 130439 w 164377"/>
                <a:gd name="connsiteY771" fmla="*/ 33214 h 117220"/>
                <a:gd name="connsiteX772" fmla="*/ 130715 w 164377"/>
                <a:gd name="connsiteY772" fmla="*/ 33214 h 117220"/>
                <a:gd name="connsiteX773" fmla="*/ 130715 w 164377"/>
                <a:gd name="connsiteY773" fmla="*/ 33491 h 117220"/>
                <a:gd name="connsiteX774" fmla="*/ 130991 w 164377"/>
                <a:gd name="connsiteY774" fmla="*/ 33491 h 117220"/>
                <a:gd name="connsiteX775" fmla="*/ 130991 w 164377"/>
                <a:gd name="connsiteY775" fmla="*/ 33767 h 117220"/>
                <a:gd name="connsiteX776" fmla="*/ 131268 w 164377"/>
                <a:gd name="connsiteY776" fmla="*/ 33767 h 117220"/>
                <a:gd name="connsiteX777" fmla="*/ 131544 w 164377"/>
                <a:gd name="connsiteY777" fmla="*/ 33767 h 117220"/>
                <a:gd name="connsiteX778" fmla="*/ 131820 w 164377"/>
                <a:gd name="connsiteY778" fmla="*/ 33767 h 117220"/>
                <a:gd name="connsiteX779" fmla="*/ 131820 w 164377"/>
                <a:gd name="connsiteY779" fmla="*/ 33491 h 117220"/>
                <a:gd name="connsiteX780" fmla="*/ 132097 w 164377"/>
                <a:gd name="connsiteY780" fmla="*/ 33491 h 117220"/>
                <a:gd name="connsiteX781" fmla="*/ 132373 w 164377"/>
                <a:gd name="connsiteY781" fmla="*/ 33491 h 117220"/>
                <a:gd name="connsiteX782" fmla="*/ 132373 w 164377"/>
                <a:gd name="connsiteY782" fmla="*/ 33767 h 117220"/>
                <a:gd name="connsiteX783" fmla="*/ 132649 w 164377"/>
                <a:gd name="connsiteY783" fmla="*/ 33767 h 117220"/>
                <a:gd name="connsiteX784" fmla="*/ 132649 w 164377"/>
                <a:gd name="connsiteY784" fmla="*/ 34043 h 117220"/>
                <a:gd name="connsiteX785" fmla="*/ 132925 w 164377"/>
                <a:gd name="connsiteY785" fmla="*/ 34043 h 117220"/>
                <a:gd name="connsiteX786" fmla="*/ 132925 w 164377"/>
                <a:gd name="connsiteY786" fmla="*/ 34320 h 117220"/>
                <a:gd name="connsiteX787" fmla="*/ 133201 w 164377"/>
                <a:gd name="connsiteY787" fmla="*/ 34320 h 117220"/>
                <a:gd name="connsiteX788" fmla="*/ 133201 w 164377"/>
                <a:gd name="connsiteY788" fmla="*/ 34597 h 117220"/>
                <a:gd name="connsiteX789" fmla="*/ 133478 w 164377"/>
                <a:gd name="connsiteY789" fmla="*/ 34873 h 117220"/>
                <a:gd name="connsiteX790" fmla="*/ 133754 w 164377"/>
                <a:gd name="connsiteY790" fmla="*/ 35149 h 117220"/>
                <a:gd name="connsiteX791" fmla="*/ 134030 w 164377"/>
                <a:gd name="connsiteY791" fmla="*/ 35149 h 117220"/>
                <a:gd name="connsiteX792" fmla="*/ 134307 w 164377"/>
                <a:gd name="connsiteY792" fmla="*/ 35149 h 117220"/>
                <a:gd name="connsiteX793" fmla="*/ 134583 w 164377"/>
                <a:gd name="connsiteY793" fmla="*/ 35149 h 117220"/>
                <a:gd name="connsiteX794" fmla="*/ 134583 w 164377"/>
                <a:gd name="connsiteY794" fmla="*/ 34873 h 117220"/>
                <a:gd name="connsiteX795" fmla="*/ 134859 w 164377"/>
                <a:gd name="connsiteY795" fmla="*/ 34873 h 117220"/>
                <a:gd name="connsiteX796" fmla="*/ 135135 w 164377"/>
                <a:gd name="connsiteY796" fmla="*/ 34873 h 117220"/>
                <a:gd name="connsiteX797" fmla="*/ 135135 w 164377"/>
                <a:gd name="connsiteY797" fmla="*/ 34597 h 117220"/>
                <a:gd name="connsiteX798" fmla="*/ 135412 w 164377"/>
                <a:gd name="connsiteY798" fmla="*/ 34597 h 117220"/>
                <a:gd name="connsiteX799" fmla="*/ 135412 w 164377"/>
                <a:gd name="connsiteY799" fmla="*/ 34873 h 117220"/>
                <a:gd name="connsiteX800" fmla="*/ 135688 w 164377"/>
                <a:gd name="connsiteY800" fmla="*/ 34873 h 117220"/>
                <a:gd name="connsiteX801" fmla="*/ 135688 w 164377"/>
                <a:gd name="connsiteY801" fmla="*/ 35149 h 117220"/>
                <a:gd name="connsiteX802" fmla="*/ 135688 w 164377"/>
                <a:gd name="connsiteY802" fmla="*/ 35426 h 117220"/>
                <a:gd name="connsiteX803" fmla="*/ 135964 w 164377"/>
                <a:gd name="connsiteY803" fmla="*/ 35702 h 117220"/>
                <a:gd name="connsiteX804" fmla="*/ 135964 w 164377"/>
                <a:gd name="connsiteY804" fmla="*/ 35979 h 117220"/>
                <a:gd name="connsiteX805" fmla="*/ 136241 w 164377"/>
                <a:gd name="connsiteY805" fmla="*/ 35979 h 117220"/>
                <a:gd name="connsiteX806" fmla="*/ 136241 w 164377"/>
                <a:gd name="connsiteY806" fmla="*/ 36255 h 117220"/>
                <a:gd name="connsiteX807" fmla="*/ 136517 w 164377"/>
                <a:gd name="connsiteY807" fmla="*/ 36255 h 117220"/>
                <a:gd name="connsiteX808" fmla="*/ 136793 w 164377"/>
                <a:gd name="connsiteY808" fmla="*/ 36255 h 117220"/>
                <a:gd name="connsiteX809" fmla="*/ 136793 w 164377"/>
                <a:gd name="connsiteY809" fmla="*/ 36532 h 117220"/>
                <a:gd name="connsiteX810" fmla="*/ 137069 w 164377"/>
                <a:gd name="connsiteY810" fmla="*/ 36532 h 117220"/>
                <a:gd name="connsiteX811" fmla="*/ 137069 w 164377"/>
                <a:gd name="connsiteY811" fmla="*/ 36808 h 117220"/>
                <a:gd name="connsiteX812" fmla="*/ 137345 w 164377"/>
                <a:gd name="connsiteY812" fmla="*/ 36808 h 117220"/>
                <a:gd name="connsiteX813" fmla="*/ 137345 w 164377"/>
                <a:gd name="connsiteY813" fmla="*/ 37085 h 117220"/>
                <a:gd name="connsiteX814" fmla="*/ 137622 w 164377"/>
                <a:gd name="connsiteY814" fmla="*/ 37085 h 117220"/>
                <a:gd name="connsiteX815" fmla="*/ 137622 w 164377"/>
                <a:gd name="connsiteY815" fmla="*/ 37361 h 117220"/>
                <a:gd name="connsiteX816" fmla="*/ 137898 w 164377"/>
                <a:gd name="connsiteY816" fmla="*/ 37361 h 117220"/>
                <a:gd name="connsiteX817" fmla="*/ 137898 w 164377"/>
                <a:gd name="connsiteY817" fmla="*/ 37638 h 117220"/>
                <a:gd name="connsiteX818" fmla="*/ 138174 w 164377"/>
                <a:gd name="connsiteY818" fmla="*/ 37638 h 117220"/>
                <a:gd name="connsiteX819" fmla="*/ 138450 w 164377"/>
                <a:gd name="connsiteY819" fmla="*/ 37638 h 117220"/>
                <a:gd name="connsiteX820" fmla="*/ 138727 w 164377"/>
                <a:gd name="connsiteY820" fmla="*/ 37638 h 117220"/>
                <a:gd name="connsiteX821" fmla="*/ 139003 w 164377"/>
                <a:gd name="connsiteY821" fmla="*/ 37638 h 117220"/>
                <a:gd name="connsiteX822" fmla="*/ 139279 w 164377"/>
                <a:gd name="connsiteY822" fmla="*/ 37638 h 117220"/>
                <a:gd name="connsiteX823" fmla="*/ 139556 w 164377"/>
                <a:gd name="connsiteY823" fmla="*/ 37914 h 117220"/>
                <a:gd name="connsiteX824" fmla="*/ 139556 w 164377"/>
                <a:gd name="connsiteY824" fmla="*/ 38190 h 117220"/>
                <a:gd name="connsiteX825" fmla="*/ 139556 w 164377"/>
                <a:gd name="connsiteY825" fmla="*/ 38467 h 117220"/>
                <a:gd name="connsiteX826" fmla="*/ 139832 w 164377"/>
                <a:gd name="connsiteY826" fmla="*/ 38467 h 117220"/>
                <a:gd name="connsiteX827" fmla="*/ 139832 w 164377"/>
                <a:gd name="connsiteY827" fmla="*/ 38744 h 117220"/>
                <a:gd name="connsiteX828" fmla="*/ 140108 w 164377"/>
                <a:gd name="connsiteY828" fmla="*/ 38744 h 117220"/>
                <a:gd name="connsiteX829" fmla="*/ 140108 w 164377"/>
                <a:gd name="connsiteY829" fmla="*/ 39020 h 117220"/>
                <a:gd name="connsiteX830" fmla="*/ 140385 w 164377"/>
                <a:gd name="connsiteY830" fmla="*/ 39020 h 117220"/>
                <a:gd name="connsiteX831" fmla="*/ 140385 w 164377"/>
                <a:gd name="connsiteY831" fmla="*/ 39296 h 117220"/>
                <a:gd name="connsiteX832" fmla="*/ 140661 w 164377"/>
                <a:gd name="connsiteY832" fmla="*/ 39296 h 117220"/>
                <a:gd name="connsiteX833" fmla="*/ 140661 w 164377"/>
                <a:gd name="connsiteY833" fmla="*/ 39573 h 117220"/>
                <a:gd name="connsiteX834" fmla="*/ 140661 w 164377"/>
                <a:gd name="connsiteY834" fmla="*/ 39849 h 117220"/>
                <a:gd name="connsiteX835" fmla="*/ 140937 w 164377"/>
                <a:gd name="connsiteY835" fmla="*/ 39849 h 117220"/>
                <a:gd name="connsiteX836" fmla="*/ 140937 w 164377"/>
                <a:gd name="connsiteY836" fmla="*/ 40126 h 117220"/>
                <a:gd name="connsiteX837" fmla="*/ 141213 w 164377"/>
                <a:gd name="connsiteY837" fmla="*/ 40402 h 117220"/>
                <a:gd name="connsiteX838" fmla="*/ 141213 w 164377"/>
                <a:gd name="connsiteY838" fmla="*/ 40679 h 117220"/>
                <a:gd name="connsiteX839" fmla="*/ 141489 w 164377"/>
                <a:gd name="connsiteY839" fmla="*/ 40679 h 117220"/>
                <a:gd name="connsiteX840" fmla="*/ 141489 w 164377"/>
                <a:gd name="connsiteY840" fmla="*/ 40955 h 117220"/>
                <a:gd name="connsiteX841" fmla="*/ 141766 w 164377"/>
                <a:gd name="connsiteY841" fmla="*/ 40955 h 117220"/>
                <a:gd name="connsiteX842" fmla="*/ 141766 w 164377"/>
                <a:gd name="connsiteY842" fmla="*/ 41232 h 117220"/>
                <a:gd name="connsiteX843" fmla="*/ 142042 w 164377"/>
                <a:gd name="connsiteY843" fmla="*/ 41232 h 117220"/>
                <a:gd name="connsiteX844" fmla="*/ 142318 w 164377"/>
                <a:gd name="connsiteY844" fmla="*/ 41232 h 117220"/>
                <a:gd name="connsiteX845" fmla="*/ 142318 w 164377"/>
                <a:gd name="connsiteY845" fmla="*/ 41508 h 117220"/>
                <a:gd name="connsiteX846" fmla="*/ 142594 w 164377"/>
                <a:gd name="connsiteY846" fmla="*/ 41508 h 117220"/>
                <a:gd name="connsiteX847" fmla="*/ 142871 w 164377"/>
                <a:gd name="connsiteY847" fmla="*/ 41508 h 117220"/>
                <a:gd name="connsiteX848" fmla="*/ 143147 w 164377"/>
                <a:gd name="connsiteY848" fmla="*/ 41508 h 117220"/>
                <a:gd name="connsiteX849" fmla="*/ 143423 w 164377"/>
                <a:gd name="connsiteY849" fmla="*/ 41508 h 117220"/>
                <a:gd name="connsiteX850" fmla="*/ 143423 w 164377"/>
                <a:gd name="connsiteY850" fmla="*/ 41232 h 117220"/>
                <a:gd name="connsiteX851" fmla="*/ 143700 w 164377"/>
                <a:gd name="connsiteY851" fmla="*/ 41232 h 117220"/>
                <a:gd name="connsiteX852" fmla="*/ 143700 w 164377"/>
                <a:gd name="connsiteY852" fmla="*/ 41508 h 117220"/>
                <a:gd name="connsiteX853" fmla="*/ 143976 w 164377"/>
                <a:gd name="connsiteY853" fmla="*/ 41508 h 117220"/>
                <a:gd name="connsiteX854" fmla="*/ 144252 w 164377"/>
                <a:gd name="connsiteY854" fmla="*/ 41785 h 117220"/>
                <a:gd name="connsiteX855" fmla="*/ 144529 w 164377"/>
                <a:gd name="connsiteY855" fmla="*/ 41785 h 117220"/>
                <a:gd name="connsiteX856" fmla="*/ 144529 w 164377"/>
                <a:gd name="connsiteY856" fmla="*/ 41508 h 117220"/>
                <a:gd name="connsiteX857" fmla="*/ 144805 w 164377"/>
                <a:gd name="connsiteY857" fmla="*/ 41508 h 117220"/>
                <a:gd name="connsiteX858" fmla="*/ 145081 w 164377"/>
                <a:gd name="connsiteY858" fmla="*/ 41508 h 117220"/>
                <a:gd name="connsiteX859" fmla="*/ 145081 w 164377"/>
                <a:gd name="connsiteY859" fmla="*/ 41785 h 117220"/>
                <a:gd name="connsiteX860" fmla="*/ 145357 w 164377"/>
                <a:gd name="connsiteY860" fmla="*/ 41785 h 117220"/>
                <a:gd name="connsiteX861" fmla="*/ 145633 w 164377"/>
                <a:gd name="connsiteY861" fmla="*/ 41785 h 117220"/>
                <a:gd name="connsiteX862" fmla="*/ 145633 w 164377"/>
                <a:gd name="connsiteY862" fmla="*/ 42061 h 117220"/>
                <a:gd name="connsiteX863" fmla="*/ 145633 w 164377"/>
                <a:gd name="connsiteY863" fmla="*/ 42337 h 117220"/>
                <a:gd name="connsiteX864" fmla="*/ 145910 w 164377"/>
                <a:gd name="connsiteY864" fmla="*/ 42337 h 117220"/>
                <a:gd name="connsiteX865" fmla="*/ 145910 w 164377"/>
                <a:gd name="connsiteY865" fmla="*/ 42614 h 117220"/>
                <a:gd name="connsiteX866" fmla="*/ 146186 w 164377"/>
                <a:gd name="connsiteY866" fmla="*/ 42614 h 117220"/>
                <a:gd name="connsiteX867" fmla="*/ 146186 w 164377"/>
                <a:gd name="connsiteY867" fmla="*/ 42890 h 117220"/>
                <a:gd name="connsiteX868" fmla="*/ 146186 w 164377"/>
                <a:gd name="connsiteY868" fmla="*/ 43167 h 117220"/>
                <a:gd name="connsiteX869" fmla="*/ 146186 w 164377"/>
                <a:gd name="connsiteY869" fmla="*/ 43443 h 117220"/>
                <a:gd name="connsiteX870" fmla="*/ 146186 w 164377"/>
                <a:gd name="connsiteY870" fmla="*/ 43720 h 117220"/>
                <a:gd name="connsiteX871" fmla="*/ 146462 w 164377"/>
                <a:gd name="connsiteY871" fmla="*/ 43720 h 117220"/>
                <a:gd name="connsiteX872" fmla="*/ 146462 w 164377"/>
                <a:gd name="connsiteY872" fmla="*/ 43996 h 117220"/>
                <a:gd name="connsiteX873" fmla="*/ 146462 w 164377"/>
                <a:gd name="connsiteY873" fmla="*/ 44273 h 117220"/>
                <a:gd name="connsiteX874" fmla="*/ 146462 w 164377"/>
                <a:gd name="connsiteY874" fmla="*/ 44549 h 117220"/>
                <a:gd name="connsiteX875" fmla="*/ 146462 w 164377"/>
                <a:gd name="connsiteY875" fmla="*/ 44826 h 117220"/>
                <a:gd name="connsiteX876" fmla="*/ 146462 w 164377"/>
                <a:gd name="connsiteY876" fmla="*/ 45102 h 117220"/>
                <a:gd name="connsiteX877" fmla="*/ 146738 w 164377"/>
                <a:gd name="connsiteY877" fmla="*/ 45102 h 117220"/>
                <a:gd name="connsiteX878" fmla="*/ 146738 w 164377"/>
                <a:gd name="connsiteY878" fmla="*/ 45379 h 117220"/>
                <a:gd name="connsiteX879" fmla="*/ 146738 w 164377"/>
                <a:gd name="connsiteY879" fmla="*/ 45655 h 117220"/>
                <a:gd name="connsiteX880" fmla="*/ 146738 w 164377"/>
                <a:gd name="connsiteY880" fmla="*/ 45932 h 117220"/>
                <a:gd name="connsiteX881" fmla="*/ 147015 w 164377"/>
                <a:gd name="connsiteY881" fmla="*/ 45932 h 117220"/>
                <a:gd name="connsiteX882" fmla="*/ 147015 w 164377"/>
                <a:gd name="connsiteY882" fmla="*/ 46208 h 117220"/>
                <a:gd name="connsiteX883" fmla="*/ 147015 w 164377"/>
                <a:gd name="connsiteY883" fmla="*/ 46484 h 117220"/>
                <a:gd name="connsiteX884" fmla="*/ 147015 w 164377"/>
                <a:gd name="connsiteY884" fmla="*/ 46761 h 117220"/>
                <a:gd name="connsiteX885" fmla="*/ 147291 w 164377"/>
                <a:gd name="connsiteY885" fmla="*/ 46761 h 117220"/>
                <a:gd name="connsiteX886" fmla="*/ 147291 w 164377"/>
                <a:gd name="connsiteY886" fmla="*/ 47037 h 117220"/>
                <a:gd name="connsiteX887" fmla="*/ 147291 w 164377"/>
                <a:gd name="connsiteY887" fmla="*/ 47314 h 117220"/>
                <a:gd name="connsiteX888" fmla="*/ 147567 w 164377"/>
                <a:gd name="connsiteY888" fmla="*/ 47314 h 117220"/>
                <a:gd name="connsiteX889" fmla="*/ 147567 w 164377"/>
                <a:gd name="connsiteY889" fmla="*/ 47590 h 117220"/>
                <a:gd name="connsiteX890" fmla="*/ 147567 w 164377"/>
                <a:gd name="connsiteY890" fmla="*/ 47867 h 117220"/>
                <a:gd name="connsiteX891" fmla="*/ 147844 w 164377"/>
                <a:gd name="connsiteY891" fmla="*/ 47867 h 117220"/>
                <a:gd name="connsiteX892" fmla="*/ 147844 w 164377"/>
                <a:gd name="connsiteY892" fmla="*/ 48143 h 117220"/>
                <a:gd name="connsiteX893" fmla="*/ 148120 w 164377"/>
                <a:gd name="connsiteY893" fmla="*/ 48143 h 117220"/>
                <a:gd name="connsiteX894" fmla="*/ 148120 w 164377"/>
                <a:gd name="connsiteY894" fmla="*/ 48420 h 117220"/>
                <a:gd name="connsiteX895" fmla="*/ 148396 w 164377"/>
                <a:gd name="connsiteY895" fmla="*/ 48420 h 117220"/>
                <a:gd name="connsiteX896" fmla="*/ 148673 w 164377"/>
                <a:gd name="connsiteY896" fmla="*/ 48420 h 117220"/>
                <a:gd name="connsiteX897" fmla="*/ 148673 w 164377"/>
                <a:gd name="connsiteY897" fmla="*/ 48696 h 117220"/>
                <a:gd name="connsiteX898" fmla="*/ 148949 w 164377"/>
                <a:gd name="connsiteY898" fmla="*/ 48696 h 117220"/>
                <a:gd name="connsiteX899" fmla="*/ 149225 w 164377"/>
                <a:gd name="connsiteY899" fmla="*/ 48696 h 117220"/>
                <a:gd name="connsiteX900" fmla="*/ 149501 w 164377"/>
                <a:gd name="connsiteY900" fmla="*/ 48696 h 117220"/>
                <a:gd name="connsiteX901" fmla="*/ 149501 w 164377"/>
                <a:gd name="connsiteY901" fmla="*/ 48973 h 117220"/>
                <a:gd name="connsiteX902" fmla="*/ 149777 w 164377"/>
                <a:gd name="connsiteY902" fmla="*/ 49249 h 117220"/>
                <a:gd name="connsiteX903" fmla="*/ 150054 w 164377"/>
                <a:gd name="connsiteY903" fmla="*/ 49526 h 117220"/>
                <a:gd name="connsiteX904" fmla="*/ 150330 w 164377"/>
                <a:gd name="connsiteY904" fmla="*/ 49526 h 117220"/>
                <a:gd name="connsiteX905" fmla="*/ 150606 w 164377"/>
                <a:gd name="connsiteY905" fmla="*/ 49526 h 117220"/>
                <a:gd name="connsiteX906" fmla="*/ 150882 w 164377"/>
                <a:gd name="connsiteY906" fmla="*/ 49526 h 117220"/>
                <a:gd name="connsiteX907" fmla="*/ 150882 w 164377"/>
                <a:gd name="connsiteY907" fmla="*/ 49802 h 117220"/>
                <a:gd name="connsiteX908" fmla="*/ 151159 w 164377"/>
                <a:gd name="connsiteY908" fmla="*/ 50355 h 117220"/>
                <a:gd name="connsiteX909" fmla="*/ 151435 w 164377"/>
                <a:gd name="connsiteY909" fmla="*/ 51184 h 117220"/>
                <a:gd name="connsiteX910" fmla="*/ 151988 w 164377"/>
                <a:gd name="connsiteY910" fmla="*/ 52014 h 117220"/>
                <a:gd name="connsiteX911" fmla="*/ 152264 w 164377"/>
                <a:gd name="connsiteY911" fmla="*/ 52843 h 117220"/>
                <a:gd name="connsiteX912" fmla="*/ 152540 w 164377"/>
                <a:gd name="connsiteY912" fmla="*/ 53673 h 117220"/>
                <a:gd name="connsiteX913" fmla="*/ 152816 w 164377"/>
                <a:gd name="connsiteY913" fmla="*/ 54502 h 117220"/>
                <a:gd name="connsiteX914" fmla="*/ 152816 w 164377"/>
                <a:gd name="connsiteY914" fmla="*/ 55055 h 117220"/>
                <a:gd name="connsiteX915" fmla="*/ 152816 w 164377"/>
                <a:gd name="connsiteY915" fmla="*/ 55608 h 117220"/>
                <a:gd name="connsiteX916" fmla="*/ 153093 w 164377"/>
                <a:gd name="connsiteY916" fmla="*/ 56161 h 117220"/>
                <a:gd name="connsiteX917" fmla="*/ 153093 w 164377"/>
                <a:gd name="connsiteY917" fmla="*/ 56714 h 117220"/>
                <a:gd name="connsiteX918" fmla="*/ 153093 w 164377"/>
                <a:gd name="connsiteY918" fmla="*/ 57266 h 117220"/>
                <a:gd name="connsiteX919" fmla="*/ 153093 w 164377"/>
                <a:gd name="connsiteY919" fmla="*/ 57820 h 117220"/>
                <a:gd name="connsiteX920" fmla="*/ 153369 w 164377"/>
                <a:gd name="connsiteY920" fmla="*/ 58096 h 117220"/>
                <a:gd name="connsiteX921" fmla="*/ 153645 w 164377"/>
                <a:gd name="connsiteY921" fmla="*/ 58372 h 117220"/>
                <a:gd name="connsiteX922" fmla="*/ 153921 w 164377"/>
                <a:gd name="connsiteY922" fmla="*/ 58925 h 117220"/>
                <a:gd name="connsiteX923" fmla="*/ 153921 w 164377"/>
                <a:gd name="connsiteY923" fmla="*/ 59202 h 117220"/>
                <a:gd name="connsiteX924" fmla="*/ 154198 w 164377"/>
                <a:gd name="connsiteY924" fmla="*/ 59202 h 117220"/>
                <a:gd name="connsiteX925" fmla="*/ 154198 w 164377"/>
                <a:gd name="connsiteY925" fmla="*/ 59478 h 117220"/>
                <a:gd name="connsiteX926" fmla="*/ 154474 w 164377"/>
                <a:gd name="connsiteY926" fmla="*/ 59755 h 117220"/>
                <a:gd name="connsiteX927" fmla="*/ 154750 w 164377"/>
                <a:gd name="connsiteY927" fmla="*/ 60031 h 117220"/>
                <a:gd name="connsiteX928" fmla="*/ 154750 w 164377"/>
                <a:gd name="connsiteY928" fmla="*/ 60307 h 117220"/>
                <a:gd name="connsiteX929" fmla="*/ 155026 w 164377"/>
                <a:gd name="connsiteY929" fmla="*/ 60307 h 117220"/>
                <a:gd name="connsiteX930" fmla="*/ 155026 w 164377"/>
                <a:gd name="connsiteY930" fmla="*/ 60584 h 117220"/>
                <a:gd name="connsiteX931" fmla="*/ 155026 w 164377"/>
                <a:gd name="connsiteY931" fmla="*/ 60861 h 117220"/>
                <a:gd name="connsiteX932" fmla="*/ 155579 w 164377"/>
                <a:gd name="connsiteY932" fmla="*/ 61137 h 117220"/>
                <a:gd name="connsiteX933" fmla="*/ 156132 w 164377"/>
                <a:gd name="connsiteY933" fmla="*/ 61413 h 117220"/>
                <a:gd name="connsiteX934" fmla="*/ 156408 w 164377"/>
                <a:gd name="connsiteY934" fmla="*/ 61690 h 117220"/>
                <a:gd name="connsiteX935" fmla="*/ 157513 w 164377"/>
                <a:gd name="connsiteY935" fmla="*/ 62519 h 117220"/>
                <a:gd name="connsiteX936" fmla="*/ 157789 w 164377"/>
                <a:gd name="connsiteY936" fmla="*/ 63072 h 117220"/>
                <a:gd name="connsiteX937" fmla="*/ 158065 w 164377"/>
                <a:gd name="connsiteY937" fmla="*/ 63625 h 117220"/>
                <a:gd name="connsiteX938" fmla="*/ 158342 w 164377"/>
                <a:gd name="connsiteY938" fmla="*/ 64178 h 117220"/>
                <a:gd name="connsiteX939" fmla="*/ 158342 w 164377"/>
                <a:gd name="connsiteY939" fmla="*/ 64454 h 117220"/>
                <a:gd name="connsiteX940" fmla="*/ 158618 w 164377"/>
                <a:gd name="connsiteY940" fmla="*/ 64731 h 117220"/>
                <a:gd name="connsiteX941" fmla="*/ 158618 w 164377"/>
                <a:gd name="connsiteY941" fmla="*/ 65284 h 117220"/>
                <a:gd name="connsiteX942" fmla="*/ 158894 w 164377"/>
                <a:gd name="connsiteY942" fmla="*/ 65560 h 117220"/>
                <a:gd name="connsiteX943" fmla="*/ 159447 w 164377"/>
                <a:gd name="connsiteY943" fmla="*/ 65837 h 117220"/>
                <a:gd name="connsiteX944" fmla="*/ 159723 w 164377"/>
                <a:gd name="connsiteY944" fmla="*/ 66113 h 117220"/>
                <a:gd name="connsiteX945" fmla="*/ 160276 w 164377"/>
                <a:gd name="connsiteY945" fmla="*/ 66390 h 117220"/>
                <a:gd name="connsiteX946" fmla="*/ 160828 w 164377"/>
                <a:gd name="connsiteY946" fmla="*/ 66390 h 117220"/>
                <a:gd name="connsiteX947" fmla="*/ 161381 w 164377"/>
                <a:gd name="connsiteY947" fmla="*/ 66390 h 117220"/>
                <a:gd name="connsiteX948" fmla="*/ 161657 w 164377"/>
                <a:gd name="connsiteY948" fmla="*/ 66390 h 117220"/>
                <a:gd name="connsiteX949" fmla="*/ 161933 w 164377"/>
                <a:gd name="connsiteY949" fmla="*/ 66666 h 117220"/>
                <a:gd name="connsiteX950" fmla="*/ 162209 w 164377"/>
                <a:gd name="connsiteY950" fmla="*/ 66666 h 117220"/>
                <a:gd name="connsiteX951" fmla="*/ 162209 w 164377"/>
                <a:gd name="connsiteY951" fmla="*/ 66943 h 117220"/>
                <a:gd name="connsiteX952" fmla="*/ 162486 w 164377"/>
                <a:gd name="connsiteY952" fmla="*/ 67219 h 117220"/>
                <a:gd name="connsiteX953" fmla="*/ 162486 w 164377"/>
                <a:gd name="connsiteY953" fmla="*/ 67496 h 117220"/>
                <a:gd name="connsiteX954" fmla="*/ 162209 w 164377"/>
                <a:gd name="connsiteY954" fmla="*/ 67772 h 117220"/>
                <a:gd name="connsiteX955" fmla="*/ 162209 w 164377"/>
                <a:gd name="connsiteY955" fmla="*/ 68049 h 117220"/>
                <a:gd name="connsiteX956" fmla="*/ 161933 w 164377"/>
                <a:gd name="connsiteY956" fmla="*/ 68601 h 117220"/>
                <a:gd name="connsiteX957" fmla="*/ 161933 w 164377"/>
                <a:gd name="connsiteY957" fmla="*/ 68878 h 117220"/>
                <a:gd name="connsiteX958" fmla="*/ 162209 w 164377"/>
                <a:gd name="connsiteY958" fmla="*/ 69431 h 117220"/>
                <a:gd name="connsiteX959" fmla="*/ 162209 w 164377"/>
                <a:gd name="connsiteY959" fmla="*/ 69984 h 117220"/>
                <a:gd name="connsiteX960" fmla="*/ 162486 w 164377"/>
                <a:gd name="connsiteY960" fmla="*/ 70260 h 117220"/>
                <a:gd name="connsiteX961" fmla="*/ 162486 w 164377"/>
                <a:gd name="connsiteY961" fmla="*/ 70537 h 117220"/>
                <a:gd name="connsiteX962" fmla="*/ 162486 w 164377"/>
                <a:gd name="connsiteY962" fmla="*/ 70813 h 117220"/>
                <a:gd name="connsiteX963" fmla="*/ 162209 w 164377"/>
                <a:gd name="connsiteY963" fmla="*/ 71366 h 117220"/>
                <a:gd name="connsiteX964" fmla="*/ 162209 w 164377"/>
                <a:gd name="connsiteY964" fmla="*/ 71643 h 117220"/>
                <a:gd name="connsiteX965" fmla="*/ 162209 w 164377"/>
                <a:gd name="connsiteY965" fmla="*/ 72196 h 117220"/>
                <a:gd name="connsiteX966" fmla="*/ 162486 w 164377"/>
                <a:gd name="connsiteY966" fmla="*/ 72472 h 117220"/>
                <a:gd name="connsiteX967" fmla="*/ 162762 w 164377"/>
                <a:gd name="connsiteY967" fmla="*/ 72748 h 117220"/>
                <a:gd name="connsiteX968" fmla="*/ 163038 w 164377"/>
                <a:gd name="connsiteY968" fmla="*/ 73301 h 117220"/>
                <a:gd name="connsiteX969" fmla="*/ 163038 w 164377"/>
                <a:gd name="connsiteY969" fmla="*/ 73854 h 117220"/>
                <a:gd name="connsiteX970" fmla="*/ 163038 w 164377"/>
                <a:gd name="connsiteY970" fmla="*/ 74131 h 117220"/>
                <a:gd name="connsiteX971" fmla="*/ 163314 w 164377"/>
                <a:gd name="connsiteY971" fmla="*/ 74684 h 117220"/>
                <a:gd name="connsiteX972" fmla="*/ 163314 w 164377"/>
                <a:gd name="connsiteY972" fmla="*/ 74960 h 117220"/>
                <a:gd name="connsiteX973" fmla="*/ 163591 w 164377"/>
                <a:gd name="connsiteY973" fmla="*/ 75237 h 117220"/>
                <a:gd name="connsiteX974" fmla="*/ 163867 w 164377"/>
                <a:gd name="connsiteY974" fmla="*/ 75237 h 117220"/>
                <a:gd name="connsiteX975" fmla="*/ 164143 w 164377"/>
                <a:gd name="connsiteY975" fmla="*/ 75513 h 117220"/>
                <a:gd name="connsiteX976" fmla="*/ 164419 w 164377"/>
                <a:gd name="connsiteY976" fmla="*/ 75790 h 117220"/>
                <a:gd name="connsiteX977" fmla="*/ 164419 w 164377"/>
                <a:gd name="connsiteY977" fmla="*/ 76066 h 117220"/>
                <a:gd name="connsiteX978" fmla="*/ 164419 w 164377"/>
                <a:gd name="connsiteY978" fmla="*/ 76619 h 117220"/>
                <a:gd name="connsiteX979" fmla="*/ 164419 w 164377"/>
                <a:gd name="connsiteY979" fmla="*/ 76895 h 117220"/>
                <a:gd name="connsiteX980" fmla="*/ 164419 w 164377"/>
                <a:gd name="connsiteY980" fmla="*/ 77172 h 117220"/>
                <a:gd name="connsiteX981" fmla="*/ 164143 w 164377"/>
                <a:gd name="connsiteY981" fmla="*/ 77448 h 117220"/>
                <a:gd name="connsiteX982" fmla="*/ 164143 w 164377"/>
                <a:gd name="connsiteY982" fmla="*/ 77725 h 117220"/>
                <a:gd name="connsiteX983" fmla="*/ 163867 w 164377"/>
                <a:gd name="connsiteY983" fmla="*/ 78001 h 117220"/>
                <a:gd name="connsiteX984" fmla="*/ 163591 w 164377"/>
                <a:gd name="connsiteY984" fmla="*/ 78278 h 117220"/>
                <a:gd name="connsiteX985" fmla="*/ 163591 w 164377"/>
                <a:gd name="connsiteY985" fmla="*/ 78554 h 117220"/>
                <a:gd name="connsiteX986" fmla="*/ 163314 w 164377"/>
                <a:gd name="connsiteY986" fmla="*/ 78831 h 117220"/>
                <a:gd name="connsiteX987" fmla="*/ 163314 w 164377"/>
                <a:gd name="connsiteY987" fmla="*/ 79107 h 117220"/>
                <a:gd name="connsiteX988" fmla="*/ 163314 w 164377"/>
                <a:gd name="connsiteY988" fmla="*/ 79384 h 117220"/>
                <a:gd name="connsiteX989" fmla="*/ 163314 w 164377"/>
                <a:gd name="connsiteY989" fmla="*/ 79660 h 117220"/>
                <a:gd name="connsiteX990" fmla="*/ 163591 w 164377"/>
                <a:gd name="connsiteY990" fmla="*/ 79660 h 117220"/>
                <a:gd name="connsiteX991" fmla="*/ 163591 w 164377"/>
                <a:gd name="connsiteY991" fmla="*/ 79937 h 117220"/>
                <a:gd name="connsiteX992" fmla="*/ 163591 w 164377"/>
                <a:gd name="connsiteY992" fmla="*/ 80213 h 117220"/>
                <a:gd name="connsiteX993" fmla="*/ 163591 w 164377"/>
                <a:gd name="connsiteY993" fmla="*/ 80489 h 117220"/>
                <a:gd name="connsiteX994" fmla="*/ 163314 w 164377"/>
                <a:gd name="connsiteY994" fmla="*/ 80766 h 117220"/>
                <a:gd name="connsiteX995" fmla="*/ 163314 w 164377"/>
                <a:gd name="connsiteY995" fmla="*/ 81042 h 117220"/>
                <a:gd name="connsiteX996" fmla="*/ 163038 w 164377"/>
                <a:gd name="connsiteY996" fmla="*/ 81042 h 117220"/>
                <a:gd name="connsiteX997" fmla="*/ 163038 w 164377"/>
                <a:gd name="connsiteY997" fmla="*/ 81319 h 117220"/>
                <a:gd name="connsiteX998" fmla="*/ 163038 w 164377"/>
                <a:gd name="connsiteY998" fmla="*/ 81872 h 117220"/>
                <a:gd name="connsiteX999" fmla="*/ 162762 w 164377"/>
                <a:gd name="connsiteY999" fmla="*/ 82148 h 117220"/>
                <a:gd name="connsiteX1000" fmla="*/ 162486 w 164377"/>
                <a:gd name="connsiteY1000" fmla="*/ 82701 h 117220"/>
                <a:gd name="connsiteX1001" fmla="*/ 162209 w 164377"/>
                <a:gd name="connsiteY1001" fmla="*/ 82978 h 117220"/>
                <a:gd name="connsiteX1002" fmla="*/ 161657 w 164377"/>
                <a:gd name="connsiteY1002" fmla="*/ 83254 h 117220"/>
                <a:gd name="connsiteX1003" fmla="*/ 161381 w 164377"/>
                <a:gd name="connsiteY1003" fmla="*/ 83530 h 117220"/>
                <a:gd name="connsiteX1004" fmla="*/ 161104 w 164377"/>
                <a:gd name="connsiteY1004" fmla="*/ 83530 h 117220"/>
                <a:gd name="connsiteX1005" fmla="*/ 160828 w 164377"/>
                <a:gd name="connsiteY1005" fmla="*/ 83530 h 117220"/>
                <a:gd name="connsiteX1006" fmla="*/ 160276 w 164377"/>
                <a:gd name="connsiteY1006" fmla="*/ 83254 h 117220"/>
                <a:gd name="connsiteX1007" fmla="*/ 159999 w 164377"/>
                <a:gd name="connsiteY1007" fmla="*/ 83254 h 117220"/>
                <a:gd name="connsiteX1008" fmla="*/ 159447 w 164377"/>
                <a:gd name="connsiteY1008" fmla="*/ 83254 h 117220"/>
                <a:gd name="connsiteX1009" fmla="*/ 158894 w 164377"/>
                <a:gd name="connsiteY1009" fmla="*/ 83530 h 117220"/>
                <a:gd name="connsiteX1010" fmla="*/ 158894 w 164377"/>
                <a:gd name="connsiteY1010" fmla="*/ 83807 h 117220"/>
                <a:gd name="connsiteX1011" fmla="*/ 158618 w 164377"/>
                <a:gd name="connsiteY1011" fmla="*/ 84084 h 117220"/>
                <a:gd name="connsiteX1012" fmla="*/ 158342 w 164377"/>
                <a:gd name="connsiteY1012" fmla="*/ 84636 h 117220"/>
                <a:gd name="connsiteX1013" fmla="*/ 158065 w 164377"/>
                <a:gd name="connsiteY1013" fmla="*/ 85189 h 117220"/>
                <a:gd name="connsiteX1014" fmla="*/ 157789 w 164377"/>
                <a:gd name="connsiteY1014" fmla="*/ 85466 h 117220"/>
                <a:gd name="connsiteX1015" fmla="*/ 157513 w 164377"/>
                <a:gd name="connsiteY1015" fmla="*/ 86019 h 117220"/>
                <a:gd name="connsiteX1016" fmla="*/ 157237 w 164377"/>
                <a:gd name="connsiteY1016" fmla="*/ 86295 h 117220"/>
                <a:gd name="connsiteX1017" fmla="*/ 156960 w 164377"/>
                <a:gd name="connsiteY1017" fmla="*/ 86571 h 117220"/>
                <a:gd name="connsiteX1018" fmla="*/ 156684 w 164377"/>
                <a:gd name="connsiteY1018" fmla="*/ 86571 h 117220"/>
                <a:gd name="connsiteX1019" fmla="*/ 156684 w 164377"/>
                <a:gd name="connsiteY1019" fmla="*/ 86848 h 117220"/>
                <a:gd name="connsiteX1020" fmla="*/ 156684 w 164377"/>
                <a:gd name="connsiteY1020" fmla="*/ 87401 h 117220"/>
                <a:gd name="connsiteX1021" fmla="*/ 156684 w 164377"/>
                <a:gd name="connsiteY1021" fmla="*/ 87677 h 117220"/>
                <a:gd name="connsiteX1022" fmla="*/ 156684 w 164377"/>
                <a:gd name="connsiteY1022" fmla="*/ 88231 h 117220"/>
                <a:gd name="connsiteX1023" fmla="*/ 156408 w 164377"/>
                <a:gd name="connsiteY1023" fmla="*/ 88507 h 117220"/>
                <a:gd name="connsiteX1024" fmla="*/ 156132 w 164377"/>
                <a:gd name="connsiteY1024" fmla="*/ 88783 h 117220"/>
                <a:gd name="connsiteX1025" fmla="*/ 156132 w 164377"/>
                <a:gd name="connsiteY1025" fmla="*/ 89060 h 117220"/>
                <a:gd name="connsiteX1026" fmla="*/ 155579 w 164377"/>
                <a:gd name="connsiteY1026" fmla="*/ 89060 h 117220"/>
                <a:gd name="connsiteX1027" fmla="*/ 155303 w 164377"/>
                <a:gd name="connsiteY1027" fmla="*/ 88783 h 117220"/>
                <a:gd name="connsiteX1028" fmla="*/ 154750 w 164377"/>
                <a:gd name="connsiteY1028" fmla="*/ 88783 h 117220"/>
                <a:gd name="connsiteX1029" fmla="*/ 154198 w 164377"/>
                <a:gd name="connsiteY1029" fmla="*/ 88783 h 117220"/>
                <a:gd name="connsiteX1030" fmla="*/ 153645 w 164377"/>
                <a:gd name="connsiteY1030" fmla="*/ 88507 h 117220"/>
                <a:gd name="connsiteX1031" fmla="*/ 153093 w 164377"/>
                <a:gd name="connsiteY1031" fmla="*/ 88507 h 117220"/>
                <a:gd name="connsiteX1032" fmla="*/ 152264 w 164377"/>
                <a:gd name="connsiteY1032" fmla="*/ 88231 h 117220"/>
                <a:gd name="connsiteX1033" fmla="*/ 151435 w 164377"/>
                <a:gd name="connsiteY1033" fmla="*/ 88231 h 117220"/>
                <a:gd name="connsiteX1034" fmla="*/ 150882 w 164377"/>
                <a:gd name="connsiteY1034" fmla="*/ 87954 h 117220"/>
                <a:gd name="connsiteX1035" fmla="*/ 150606 w 164377"/>
                <a:gd name="connsiteY1035" fmla="*/ 87677 h 117220"/>
                <a:gd name="connsiteX1036" fmla="*/ 150330 w 164377"/>
                <a:gd name="connsiteY1036" fmla="*/ 87677 h 117220"/>
                <a:gd name="connsiteX1037" fmla="*/ 150330 w 164377"/>
                <a:gd name="connsiteY1037" fmla="*/ 87401 h 117220"/>
                <a:gd name="connsiteX1038" fmla="*/ 150054 w 164377"/>
                <a:gd name="connsiteY1038" fmla="*/ 87125 h 117220"/>
                <a:gd name="connsiteX1039" fmla="*/ 149777 w 164377"/>
                <a:gd name="connsiteY1039" fmla="*/ 87125 h 117220"/>
                <a:gd name="connsiteX1040" fmla="*/ 149501 w 164377"/>
                <a:gd name="connsiteY1040" fmla="*/ 86848 h 117220"/>
                <a:gd name="connsiteX1041" fmla="*/ 148949 w 164377"/>
                <a:gd name="connsiteY1041" fmla="*/ 86571 h 117220"/>
                <a:gd name="connsiteX1042" fmla="*/ 148396 w 164377"/>
                <a:gd name="connsiteY1042" fmla="*/ 86019 h 117220"/>
                <a:gd name="connsiteX1043" fmla="*/ 147844 w 164377"/>
                <a:gd name="connsiteY1043" fmla="*/ 86019 h 117220"/>
                <a:gd name="connsiteX1044" fmla="*/ 147567 w 164377"/>
                <a:gd name="connsiteY1044" fmla="*/ 86019 h 117220"/>
                <a:gd name="connsiteX1045" fmla="*/ 147015 w 164377"/>
                <a:gd name="connsiteY1045" fmla="*/ 86295 h 117220"/>
                <a:gd name="connsiteX1046" fmla="*/ 146738 w 164377"/>
                <a:gd name="connsiteY1046" fmla="*/ 86571 h 117220"/>
                <a:gd name="connsiteX1047" fmla="*/ 146462 w 164377"/>
                <a:gd name="connsiteY1047" fmla="*/ 86571 h 117220"/>
                <a:gd name="connsiteX1048" fmla="*/ 146186 w 164377"/>
                <a:gd name="connsiteY1048" fmla="*/ 86295 h 117220"/>
                <a:gd name="connsiteX1049" fmla="*/ 145910 w 164377"/>
                <a:gd name="connsiteY1049" fmla="*/ 86295 h 117220"/>
                <a:gd name="connsiteX1050" fmla="*/ 145910 w 164377"/>
                <a:gd name="connsiteY1050" fmla="*/ 86019 h 117220"/>
                <a:gd name="connsiteX1051" fmla="*/ 145633 w 164377"/>
                <a:gd name="connsiteY1051" fmla="*/ 85742 h 117220"/>
                <a:gd name="connsiteX1052" fmla="*/ 145357 w 164377"/>
                <a:gd name="connsiteY1052" fmla="*/ 85742 h 117220"/>
                <a:gd name="connsiteX1053" fmla="*/ 145081 w 164377"/>
                <a:gd name="connsiteY1053" fmla="*/ 85466 h 117220"/>
                <a:gd name="connsiteX1054" fmla="*/ 145081 w 164377"/>
                <a:gd name="connsiteY1054" fmla="*/ 85742 h 117220"/>
                <a:gd name="connsiteX1055" fmla="*/ 144805 w 164377"/>
                <a:gd name="connsiteY1055" fmla="*/ 85742 h 117220"/>
                <a:gd name="connsiteX1056" fmla="*/ 144529 w 164377"/>
                <a:gd name="connsiteY1056" fmla="*/ 85742 h 117220"/>
                <a:gd name="connsiteX1057" fmla="*/ 143976 w 164377"/>
                <a:gd name="connsiteY1057" fmla="*/ 86019 h 117220"/>
                <a:gd name="connsiteX1058" fmla="*/ 143700 w 164377"/>
                <a:gd name="connsiteY1058" fmla="*/ 86019 h 117220"/>
                <a:gd name="connsiteX1059" fmla="*/ 143700 w 164377"/>
                <a:gd name="connsiteY1059" fmla="*/ 85742 h 117220"/>
                <a:gd name="connsiteX1060" fmla="*/ 143700 w 164377"/>
                <a:gd name="connsiteY1060" fmla="*/ 85466 h 117220"/>
                <a:gd name="connsiteX1061" fmla="*/ 143423 w 164377"/>
                <a:gd name="connsiteY1061" fmla="*/ 85189 h 117220"/>
                <a:gd name="connsiteX1062" fmla="*/ 143423 w 164377"/>
                <a:gd name="connsiteY1062" fmla="*/ 84913 h 117220"/>
                <a:gd name="connsiteX1063" fmla="*/ 143147 w 164377"/>
                <a:gd name="connsiteY1063" fmla="*/ 84913 h 117220"/>
                <a:gd name="connsiteX1064" fmla="*/ 142871 w 164377"/>
                <a:gd name="connsiteY1064" fmla="*/ 84636 h 117220"/>
                <a:gd name="connsiteX1065" fmla="*/ 142318 w 164377"/>
                <a:gd name="connsiteY1065" fmla="*/ 84360 h 117220"/>
                <a:gd name="connsiteX1066" fmla="*/ 142042 w 164377"/>
                <a:gd name="connsiteY1066" fmla="*/ 84084 h 117220"/>
                <a:gd name="connsiteX1067" fmla="*/ 142318 w 164377"/>
                <a:gd name="connsiteY1067" fmla="*/ 83807 h 117220"/>
                <a:gd name="connsiteX1068" fmla="*/ 142318 w 164377"/>
                <a:gd name="connsiteY1068" fmla="*/ 83530 h 117220"/>
                <a:gd name="connsiteX1069" fmla="*/ 142318 w 164377"/>
                <a:gd name="connsiteY1069" fmla="*/ 83254 h 117220"/>
                <a:gd name="connsiteX1070" fmla="*/ 142318 w 164377"/>
                <a:gd name="connsiteY1070" fmla="*/ 82978 h 117220"/>
                <a:gd name="connsiteX1071" fmla="*/ 142318 w 164377"/>
                <a:gd name="connsiteY1071" fmla="*/ 82701 h 117220"/>
                <a:gd name="connsiteX1072" fmla="*/ 142042 w 164377"/>
                <a:gd name="connsiteY1072" fmla="*/ 82978 h 117220"/>
                <a:gd name="connsiteX1073" fmla="*/ 141766 w 164377"/>
                <a:gd name="connsiteY1073" fmla="*/ 83254 h 117220"/>
                <a:gd name="connsiteX1074" fmla="*/ 141766 w 164377"/>
                <a:gd name="connsiteY1074" fmla="*/ 83530 h 117220"/>
                <a:gd name="connsiteX1075" fmla="*/ 141489 w 164377"/>
                <a:gd name="connsiteY1075" fmla="*/ 83530 h 117220"/>
                <a:gd name="connsiteX1076" fmla="*/ 141213 w 164377"/>
                <a:gd name="connsiteY1076" fmla="*/ 83807 h 117220"/>
                <a:gd name="connsiteX1077" fmla="*/ 140937 w 164377"/>
                <a:gd name="connsiteY1077" fmla="*/ 84084 h 117220"/>
                <a:gd name="connsiteX1078" fmla="*/ 140661 w 164377"/>
                <a:gd name="connsiteY1078" fmla="*/ 84084 h 117220"/>
                <a:gd name="connsiteX1079" fmla="*/ 140385 w 164377"/>
                <a:gd name="connsiteY1079" fmla="*/ 84084 h 117220"/>
                <a:gd name="connsiteX1080" fmla="*/ 140108 w 164377"/>
                <a:gd name="connsiteY1080" fmla="*/ 83807 h 117220"/>
                <a:gd name="connsiteX1081" fmla="*/ 139832 w 164377"/>
                <a:gd name="connsiteY1081" fmla="*/ 83807 h 117220"/>
                <a:gd name="connsiteX1082" fmla="*/ 139832 w 164377"/>
                <a:gd name="connsiteY1082" fmla="*/ 83530 h 117220"/>
                <a:gd name="connsiteX1083" fmla="*/ 139556 w 164377"/>
                <a:gd name="connsiteY1083" fmla="*/ 83254 h 117220"/>
                <a:gd name="connsiteX1084" fmla="*/ 139279 w 164377"/>
                <a:gd name="connsiteY1084" fmla="*/ 82978 h 117220"/>
                <a:gd name="connsiteX1085" fmla="*/ 138727 w 164377"/>
                <a:gd name="connsiteY1085" fmla="*/ 82978 h 117220"/>
                <a:gd name="connsiteX1086" fmla="*/ 138450 w 164377"/>
                <a:gd name="connsiteY1086" fmla="*/ 82978 h 117220"/>
                <a:gd name="connsiteX1087" fmla="*/ 138174 w 164377"/>
                <a:gd name="connsiteY1087" fmla="*/ 82978 h 117220"/>
                <a:gd name="connsiteX1088" fmla="*/ 137898 w 164377"/>
                <a:gd name="connsiteY1088" fmla="*/ 82978 h 117220"/>
                <a:gd name="connsiteX1089" fmla="*/ 137622 w 164377"/>
                <a:gd name="connsiteY1089" fmla="*/ 83254 h 117220"/>
                <a:gd name="connsiteX1090" fmla="*/ 137069 w 164377"/>
                <a:gd name="connsiteY1090" fmla="*/ 83254 h 117220"/>
                <a:gd name="connsiteX1091" fmla="*/ 136793 w 164377"/>
                <a:gd name="connsiteY1091" fmla="*/ 83530 h 117220"/>
                <a:gd name="connsiteX1092" fmla="*/ 136517 w 164377"/>
                <a:gd name="connsiteY1092" fmla="*/ 83807 h 117220"/>
                <a:gd name="connsiteX1093" fmla="*/ 136241 w 164377"/>
                <a:gd name="connsiteY1093" fmla="*/ 84084 h 117220"/>
                <a:gd name="connsiteX1094" fmla="*/ 135688 w 164377"/>
                <a:gd name="connsiteY1094" fmla="*/ 84084 h 117220"/>
                <a:gd name="connsiteX1095" fmla="*/ 135412 w 164377"/>
                <a:gd name="connsiteY1095" fmla="*/ 84084 h 117220"/>
                <a:gd name="connsiteX1096" fmla="*/ 135135 w 164377"/>
                <a:gd name="connsiteY1096" fmla="*/ 84360 h 117220"/>
                <a:gd name="connsiteX1097" fmla="*/ 134859 w 164377"/>
                <a:gd name="connsiteY1097" fmla="*/ 84360 h 117220"/>
                <a:gd name="connsiteX1098" fmla="*/ 134583 w 164377"/>
                <a:gd name="connsiteY1098" fmla="*/ 84636 h 117220"/>
                <a:gd name="connsiteX1099" fmla="*/ 134307 w 164377"/>
                <a:gd name="connsiteY1099" fmla="*/ 84913 h 117220"/>
                <a:gd name="connsiteX1100" fmla="*/ 134307 w 164377"/>
                <a:gd name="connsiteY1100" fmla="*/ 85189 h 117220"/>
                <a:gd name="connsiteX1101" fmla="*/ 134030 w 164377"/>
                <a:gd name="connsiteY1101" fmla="*/ 85466 h 117220"/>
                <a:gd name="connsiteX1102" fmla="*/ 134030 w 164377"/>
                <a:gd name="connsiteY1102" fmla="*/ 86019 h 117220"/>
                <a:gd name="connsiteX1103" fmla="*/ 133754 w 164377"/>
                <a:gd name="connsiteY1103" fmla="*/ 86295 h 117220"/>
                <a:gd name="connsiteX1104" fmla="*/ 133478 w 164377"/>
                <a:gd name="connsiteY1104" fmla="*/ 86571 h 117220"/>
                <a:gd name="connsiteX1105" fmla="*/ 133201 w 164377"/>
                <a:gd name="connsiteY1105" fmla="*/ 86848 h 117220"/>
                <a:gd name="connsiteX1106" fmla="*/ 132925 w 164377"/>
                <a:gd name="connsiteY1106" fmla="*/ 87125 h 117220"/>
                <a:gd name="connsiteX1107" fmla="*/ 132373 w 164377"/>
                <a:gd name="connsiteY1107" fmla="*/ 87401 h 117220"/>
                <a:gd name="connsiteX1108" fmla="*/ 132097 w 164377"/>
                <a:gd name="connsiteY1108" fmla="*/ 87677 h 117220"/>
                <a:gd name="connsiteX1109" fmla="*/ 131820 w 164377"/>
                <a:gd name="connsiteY1109" fmla="*/ 87954 h 117220"/>
                <a:gd name="connsiteX1110" fmla="*/ 131544 w 164377"/>
                <a:gd name="connsiteY1110" fmla="*/ 88231 h 117220"/>
                <a:gd name="connsiteX1111" fmla="*/ 131544 w 164377"/>
                <a:gd name="connsiteY1111" fmla="*/ 88507 h 117220"/>
                <a:gd name="connsiteX1112" fmla="*/ 131268 w 164377"/>
                <a:gd name="connsiteY1112" fmla="*/ 88783 h 117220"/>
                <a:gd name="connsiteX1113" fmla="*/ 130991 w 164377"/>
                <a:gd name="connsiteY1113" fmla="*/ 89060 h 117220"/>
                <a:gd name="connsiteX1114" fmla="*/ 130715 w 164377"/>
                <a:gd name="connsiteY1114" fmla="*/ 89336 h 117220"/>
                <a:gd name="connsiteX1115" fmla="*/ 130439 w 164377"/>
                <a:gd name="connsiteY1115" fmla="*/ 89613 h 117220"/>
                <a:gd name="connsiteX1116" fmla="*/ 130439 w 164377"/>
                <a:gd name="connsiteY1116" fmla="*/ 89889 h 117220"/>
                <a:gd name="connsiteX1117" fmla="*/ 130163 w 164377"/>
                <a:gd name="connsiteY1117" fmla="*/ 90166 h 117220"/>
                <a:gd name="connsiteX1118" fmla="*/ 130163 w 164377"/>
                <a:gd name="connsiteY1118" fmla="*/ 90442 h 117220"/>
                <a:gd name="connsiteX1119" fmla="*/ 130163 w 164377"/>
                <a:gd name="connsiteY1119" fmla="*/ 90995 h 117220"/>
                <a:gd name="connsiteX1120" fmla="*/ 129886 w 164377"/>
                <a:gd name="connsiteY1120" fmla="*/ 91272 h 117220"/>
                <a:gd name="connsiteX1121" fmla="*/ 129886 w 164377"/>
                <a:gd name="connsiteY1121" fmla="*/ 91548 h 117220"/>
                <a:gd name="connsiteX1122" fmla="*/ 129886 w 164377"/>
                <a:gd name="connsiteY1122" fmla="*/ 91824 h 117220"/>
                <a:gd name="connsiteX1123" fmla="*/ 129610 w 164377"/>
                <a:gd name="connsiteY1123" fmla="*/ 91824 h 117220"/>
                <a:gd name="connsiteX1124" fmla="*/ 129334 w 164377"/>
                <a:gd name="connsiteY1124" fmla="*/ 91824 h 117220"/>
                <a:gd name="connsiteX1125" fmla="*/ 128781 w 164377"/>
                <a:gd name="connsiteY1125" fmla="*/ 91548 h 117220"/>
                <a:gd name="connsiteX1126" fmla="*/ 128505 w 164377"/>
                <a:gd name="connsiteY1126" fmla="*/ 91824 h 117220"/>
                <a:gd name="connsiteX1127" fmla="*/ 128229 w 164377"/>
                <a:gd name="connsiteY1127" fmla="*/ 91824 h 117220"/>
                <a:gd name="connsiteX1128" fmla="*/ 128229 w 164377"/>
                <a:gd name="connsiteY1128" fmla="*/ 92101 h 117220"/>
                <a:gd name="connsiteX1129" fmla="*/ 127953 w 164377"/>
                <a:gd name="connsiteY1129" fmla="*/ 92377 h 117220"/>
                <a:gd name="connsiteX1130" fmla="*/ 127676 w 164377"/>
                <a:gd name="connsiteY1130" fmla="*/ 92654 h 117220"/>
                <a:gd name="connsiteX1131" fmla="*/ 127400 w 164377"/>
                <a:gd name="connsiteY1131" fmla="*/ 92930 h 117220"/>
                <a:gd name="connsiteX1132" fmla="*/ 127124 w 164377"/>
                <a:gd name="connsiteY1132" fmla="*/ 93207 h 117220"/>
                <a:gd name="connsiteX1133" fmla="*/ 126847 w 164377"/>
                <a:gd name="connsiteY1133" fmla="*/ 93207 h 117220"/>
                <a:gd name="connsiteX1134" fmla="*/ 126571 w 164377"/>
                <a:gd name="connsiteY1134" fmla="*/ 93483 h 117220"/>
                <a:gd name="connsiteX1135" fmla="*/ 126295 w 164377"/>
                <a:gd name="connsiteY1135" fmla="*/ 93483 h 117220"/>
                <a:gd name="connsiteX1136" fmla="*/ 126019 w 164377"/>
                <a:gd name="connsiteY1136" fmla="*/ 93483 h 117220"/>
                <a:gd name="connsiteX1137" fmla="*/ 125742 w 164377"/>
                <a:gd name="connsiteY1137" fmla="*/ 93483 h 117220"/>
                <a:gd name="connsiteX1138" fmla="*/ 125190 w 164377"/>
                <a:gd name="connsiteY1138" fmla="*/ 93483 h 117220"/>
                <a:gd name="connsiteX1139" fmla="*/ 124637 w 164377"/>
                <a:gd name="connsiteY1139" fmla="*/ 93483 h 117220"/>
                <a:gd name="connsiteX1140" fmla="*/ 124361 w 164377"/>
                <a:gd name="connsiteY1140" fmla="*/ 93483 h 117220"/>
                <a:gd name="connsiteX1141" fmla="*/ 124085 w 164377"/>
                <a:gd name="connsiteY1141" fmla="*/ 93483 h 117220"/>
                <a:gd name="connsiteX1142" fmla="*/ 123809 w 164377"/>
                <a:gd name="connsiteY1142" fmla="*/ 93760 h 117220"/>
                <a:gd name="connsiteX1143" fmla="*/ 123532 w 164377"/>
                <a:gd name="connsiteY1143" fmla="*/ 93760 h 117220"/>
                <a:gd name="connsiteX1144" fmla="*/ 123256 w 164377"/>
                <a:gd name="connsiteY1144" fmla="*/ 93760 h 117220"/>
                <a:gd name="connsiteX1145" fmla="*/ 122980 w 164377"/>
                <a:gd name="connsiteY1145" fmla="*/ 93483 h 117220"/>
                <a:gd name="connsiteX1146" fmla="*/ 122427 w 164377"/>
                <a:gd name="connsiteY1146" fmla="*/ 93483 h 117220"/>
                <a:gd name="connsiteX1147" fmla="*/ 122151 w 164377"/>
                <a:gd name="connsiteY1147" fmla="*/ 93483 h 117220"/>
                <a:gd name="connsiteX1148" fmla="*/ 121875 w 164377"/>
                <a:gd name="connsiteY1148" fmla="*/ 93760 h 117220"/>
                <a:gd name="connsiteX1149" fmla="*/ 121598 w 164377"/>
                <a:gd name="connsiteY1149" fmla="*/ 93760 h 117220"/>
                <a:gd name="connsiteX1150" fmla="*/ 121046 w 164377"/>
                <a:gd name="connsiteY1150" fmla="*/ 93760 h 117220"/>
                <a:gd name="connsiteX1151" fmla="*/ 120769 w 164377"/>
                <a:gd name="connsiteY1151" fmla="*/ 93483 h 117220"/>
                <a:gd name="connsiteX1152" fmla="*/ 120217 w 164377"/>
                <a:gd name="connsiteY1152" fmla="*/ 93207 h 117220"/>
                <a:gd name="connsiteX1153" fmla="*/ 119941 w 164377"/>
                <a:gd name="connsiteY1153" fmla="*/ 92930 h 117220"/>
                <a:gd name="connsiteX1154" fmla="*/ 119388 w 164377"/>
                <a:gd name="connsiteY1154" fmla="*/ 92930 h 117220"/>
                <a:gd name="connsiteX1155" fmla="*/ 118836 w 164377"/>
                <a:gd name="connsiteY1155" fmla="*/ 92930 h 117220"/>
                <a:gd name="connsiteX1156" fmla="*/ 118283 w 164377"/>
                <a:gd name="connsiteY1156" fmla="*/ 93207 h 117220"/>
                <a:gd name="connsiteX1157" fmla="*/ 118007 w 164377"/>
                <a:gd name="connsiteY1157" fmla="*/ 93483 h 117220"/>
                <a:gd name="connsiteX1158" fmla="*/ 117731 w 164377"/>
                <a:gd name="connsiteY1158" fmla="*/ 93760 h 117220"/>
                <a:gd name="connsiteX1159" fmla="*/ 117731 w 164377"/>
                <a:gd name="connsiteY1159" fmla="*/ 94036 h 117220"/>
                <a:gd name="connsiteX1160" fmla="*/ 117454 w 164377"/>
                <a:gd name="connsiteY1160" fmla="*/ 94313 h 117220"/>
                <a:gd name="connsiteX1161" fmla="*/ 117178 w 164377"/>
                <a:gd name="connsiteY1161" fmla="*/ 94313 h 117220"/>
                <a:gd name="connsiteX1162" fmla="*/ 116902 w 164377"/>
                <a:gd name="connsiteY1162" fmla="*/ 94589 h 117220"/>
                <a:gd name="connsiteX1163" fmla="*/ 116349 w 164377"/>
                <a:gd name="connsiteY1163" fmla="*/ 94865 h 117220"/>
                <a:gd name="connsiteX1164" fmla="*/ 116073 w 164377"/>
                <a:gd name="connsiteY1164" fmla="*/ 94865 h 117220"/>
                <a:gd name="connsiteX1165" fmla="*/ 115797 w 164377"/>
                <a:gd name="connsiteY1165" fmla="*/ 95142 h 117220"/>
                <a:gd name="connsiteX1166" fmla="*/ 115521 w 164377"/>
                <a:gd name="connsiteY1166" fmla="*/ 95419 h 117220"/>
                <a:gd name="connsiteX1167" fmla="*/ 115244 w 164377"/>
                <a:gd name="connsiteY1167" fmla="*/ 95695 h 117220"/>
                <a:gd name="connsiteX1168" fmla="*/ 115244 w 164377"/>
                <a:gd name="connsiteY1168" fmla="*/ 95971 h 117220"/>
                <a:gd name="connsiteX1169" fmla="*/ 115244 w 164377"/>
                <a:gd name="connsiteY1169" fmla="*/ 96248 h 117220"/>
                <a:gd name="connsiteX1170" fmla="*/ 115244 w 164377"/>
                <a:gd name="connsiteY1170" fmla="*/ 96524 h 117220"/>
                <a:gd name="connsiteX1171" fmla="*/ 115521 w 164377"/>
                <a:gd name="connsiteY1171" fmla="*/ 96801 h 117220"/>
                <a:gd name="connsiteX1172" fmla="*/ 115521 w 164377"/>
                <a:gd name="connsiteY1172" fmla="*/ 97077 h 117220"/>
                <a:gd name="connsiteX1173" fmla="*/ 115797 w 164377"/>
                <a:gd name="connsiteY1173" fmla="*/ 97354 h 117220"/>
                <a:gd name="connsiteX1174" fmla="*/ 115797 w 164377"/>
                <a:gd name="connsiteY1174" fmla="*/ 97630 h 117220"/>
                <a:gd name="connsiteX1175" fmla="*/ 115797 w 164377"/>
                <a:gd name="connsiteY1175" fmla="*/ 97907 h 117220"/>
                <a:gd name="connsiteX1176" fmla="*/ 115797 w 164377"/>
                <a:gd name="connsiteY1176" fmla="*/ 98183 h 117220"/>
                <a:gd name="connsiteX1177" fmla="*/ 115521 w 164377"/>
                <a:gd name="connsiteY1177" fmla="*/ 98460 h 117220"/>
                <a:gd name="connsiteX1178" fmla="*/ 115244 w 164377"/>
                <a:gd name="connsiteY1178" fmla="*/ 98736 h 117220"/>
                <a:gd name="connsiteX1179" fmla="*/ 114968 w 164377"/>
                <a:gd name="connsiteY1179" fmla="*/ 99012 h 117220"/>
                <a:gd name="connsiteX1180" fmla="*/ 114692 w 164377"/>
                <a:gd name="connsiteY1180" fmla="*/ 99289 h 117220"/>
                <a:gd name="connsiteX1181" fmla="*/ 114416 w 164377"/>
                <a:gd name="connsiteY1181" fmla="*/ 99565 h 117220"/>
                <a:gd name="connsiteX1182" fmla="*/ 114416 w 164377"/>
                <a:gd name="connsiteY1182" fmla="*/ 100118 h 117220"/>
                <a:gd name="connsiteX1183" fmla="*/ 114139 w 164377"/>
                <a:gd name="connsiteY1183" fmla="*/ 100671 h 117220"/>
                <a:gd name="connsiteX1184" fmla="*/ 114416 w 164377"/>
                <a:gd name="connsiteY1184" fmla="*/ 101224 h 117220"/>
                <a:gd name="connsiteX1185" fmla="*/ 114139 w 164377"/>
                <a:gd name="connsiteY1185" fmla="*/ 102054 h 117220"/>
                <a:gd name="connsiteX1186" fmla="*/ 114139 w 164377"/>
                <a:gd name="connsiteY1186" fmla="*/ 102330 h 117220"/>
                <a:gd name="connsiteX1187" fmla="*/ 114139 w 164377"/>
                <a:gd name="connsiteY1187" fmla="*/ 102607 h 117220"/>
                <a:gd name="connsiteX1188" fmla="*/ 113863 w 164377"/>
                <a:gd name="connsiteY1188" fmla="*/ 102883 h 117220"/>
                <a:gd name="connsiteX1189" fmla="*/ 113863 w 164377"/>
                <a:gd name="connsiteY1189" fmla="*/ 103159 h 117220"/>
                <a:gd name="connsiteX1190" fmla="*/ 113587 w 164377"/>
                <a:gd name="connsiteY1190" fmla="*/ 103159 h 117220"/>
                <a:gd name="connsiteX1191" fmla="*/ 113587 w 164377"/>
                <a:gd name="connsiteY1191" fmla="*/ 103712 h 117220"/>
                <a:gd name="connsiteX1192" fmla="*/ 113587 w 164377"/>
                <a:gd name="connsiteY1192" fmla="*/ 103989 h 117220"/>
                <a:gd name="connsiteX1193" fmla="*/ 113863 w 164377"/>
                <a:gd name="connsiteY1193" fmla="*/ 104265 h 117220"/>
                <a:gd name="connsiteX1194" fmla="*/ 113863 w 164377"/>
                <a:gd name="connsiteY1194" fmla="*/ 104542 h 117220"/>
                <a:gd name="connsiteX1195" fmla="*/ 113863 w 164377"/>
                <a:gd name="connsiteY1195" fmla="*/ 104818 h 117220"/>
                <a:gd name="connsiteX1196" fmla="*/ 113863 w 164377"/>
                <a:gd name="connsiteY1196" fmla="*/ 105095 h 117220"/>
                <a:gd name="connsiteX1197" fmla="*/ 113587 w 164377"/>
                <a:gd name="connsiteY1197" fmla="*/ 105371 h 117220"/>
                <a:gd name="connsiteX1198" fmla="*/ 113310 w 164377"/>
                <a:gd name="connsiteY1198" fmla="*/ 105648 h 117220"/>
                <a:gd name="connsiteX1199" fmla="*/ 113310 w 164377"/>
                <a:gd name="connsiteY1199" fmla="*/ 106201 h 117220"/>
                <a:gd name="connsiteX1200" fmla="*/ 113310 w 164377"/>
                <a:gd name="connsiteY1200" fmla="*/ 106477 h 117220"/>
                <a:gd name="connsiteX1201" fmla="*/ 113034 w 164377"/>
                <a:gd name="connsiteY1201" fmla="*/ 107030 h 117220"/>
                <a:gd name="connsiteX1202" fmla="*/ 113034 w 164377"/>
                <a:gd name="connsiteY1202" fmla="*/ 107306 h 117220"/>
                <a:gd name="connsiteX1203" fmla="*/ 112758 w 164377"/>
                <a:gd name="connsiteY1203" fmla="*/ 107583 h 117220"/>
                <a:gd name="connsiteX1204" fmla="*/ 112758 w 164377"/>
                <a:gd name="connsiteY1204" fmla="*/ 107859 h 117220"/>
                <a:gd name="connsiteX1205" fmla="*/ 112482 w 164377"/>
                <a:gd name="connsiteY1205" fmla="*/ 108412 h 117220"/>
                <a:gd name="connsiteX1206" fmla="*/ 112482 w 164377"/>
                <a:gd name="connsiteY1206" fmla="*/ 108965 h 117220"/>
                <a:gd name="connsiteX1207" fmla="*/ 112482 w 164377"/>
                <a:gd name="connsiteY1207" fmla="*/ 109518 h 117220"/>
                <a:gd name="connsiteX1208" fmla="*/ 112482 w 164377"/>
                <a:gd name="connsiteY1208" fmla="*/ 110071 h 117220"/>
                <a:gd name="connsiteX1209" fmla="*/ 112482 w 164377"/>
                <a:gd name="connsiteY1209" fmla="*/ 110624 h 117220"/>
                <a:gd name="connsiteX1210" fmla="*/ 112482 w 164377"/>
                <a:gd name="connsiteY1210" fmla="*/ 111177 h 117220"/>
                <a:gd name="connsiteX1211" fmla="*/ 112205 w 164377"/>
                <a:gd name="connsiteY1211" fmla="*/ 111453 h 117220"/>
                <a:gd name="connsiteX1212" fmla="*/ 111653 w 164377"/>
                <a:gd name="connsiteY1212" fmla="*/ 111453 h 117220"/>
                <a:gd name="connsiteX1213" fmla="*/ 111377 w 164377"/>
                <a:gd name="connsiteY1213" fmla="*/ 111177 h 117220"/>
                <a:gd name="connsiteX1214" fmla="*/ 111100 w 164377"/>
                <a:gd name="connsiteY1214" fmla="*/ 111177 h 117220"/>
                <a:gd name="connsiteX1215" fmla="*/ 110824 w 164377"/>
                <a:gd name="connsiteY1215" fmla="*/ 110900 h 117220"/>
                <a:gd name="connsiteX1216" fmla="*/ 110548 w 164377"/>
                <a:gd name="connsiteY1216" fmla="*/ 110900 h 117220"/>
                <a:gd name="connsiteX1217" fmla="*/ 110272 w 164377"/>
                <a:gd name="connsiteY1217" fmla="*/ 110900 h 117220"/>
                <a:gd name="connsiteX1218" fmla="*/ 109995 w 164377"/>
                <a:gd name="connsiteY1218" fmla="*/ 110900 h 117220"/>
                <a:gd name="connsiteX1219" fmla="*/ 109995 w 164377"/>
                <a:gd name="connsiteY1219" fmla="*/ 111177 h 117220"/>
                <a:gd name="connsiteX1220" fmla="*/ 109995 w 164377"/>
                <a:gd name="connsiteY1220" fmla="*/ 111730 h 117220"/>
                <a:gd name="connsiteX1221" fmla="*/ 109719 w 164377"/>
                <a:gd name="connsiteY1221" fmla="*/ 112006 h 117220"/>
                <a:gd name="connsiteX1222" fmla="*/ 109719 w 164377"/>
                <a:gd name="connsiteY1222" fmla="*/ 112559 h 117220"/>
                <a:gd name="connsiteX1223" fmla="*/ 109443 w 164377"/>
                <a:gd name="connsiteY1223" fmla="*/ 112836 h 117220"/>
                <a:gd name="connsiteX1224" fmla="*/ 109166 w 164377"/>
                <a:gd name="connsiteY1224" fmla="*/ 113112 h 117220"/>
                <a:gd name="connsiteX1225" fmla="*/ 108614 w 164377"/>
                <a:gd name="connsiteY1225" fmla="*/ 113665 h 117220"/>
                <a:gd name="connsiteX1226" fmla="*/ 108338 w 164377"/>
                <a:gd name="connsiteY1226" fmla="*/ 114218 h 117220"/>
                <a:gd name="connsiteX1227" fmla="*/ 107785 w 164377"/>
                <a:gd name="connsiteY1227" fmla="*/ 114771 h 117220"/>
                <a:gd name="connsiteX1228" fmla="*/ 107233 w 164377"/>
                <a:gd name="connsiteY1228" fmla="*/ 115047 h 117220"/>
                <a:gd name="connsiteX1229" fmla="*/ 106956 w 164377"/>
                <a:gd name="connsiteY1229" fmla="*/ 115324 h 117220"/>
                <a:gd name="connsiteX1230" fmla="*/ 106404 w 164377"/>
                <a:gd name="connsiteY1230" fmla="*/ 115600 h 117220"/>
                <a:gd name="connsiteX1231" fmla="*/ 106128 w 164377"/>
                <a:gd name="connsiteY1231" fmla="*/ 115600 h 117220"/>
                <a:gd name="connsiteX1232" fmla="*/ 106128 w 164377"/>
                <a:gd name="connsiteY1232" fmla="*/ 115877 h 117220"/>
                <a:gd name="connsiteX1233" fmla="*/ 105851 w 164377"/>
                <a:gd name="connsiteY1233" fmla="*/ 115877 h 117220"/>
                <a:gd name="connsiteX1234" fmla="*/ 105575 w 164377"/>
                <a:gd name="connsiteY1234" fmla="*/ 116153 h 117220"/>
                <a:gd name="connsiteX1235" fmla="*/ 105299 w 164377"/>
                <a:gd name="connsiteY1235" fmla="*/ 116430 h 117220"/>
                <a:gd name="connsiteX1236" fmla="*/ 105022 w 164377"/>
                <a:gd name="connsiteY1236" fmla="*/ 116430 h 117220"/>
                <a:gd name="connsiteX1237" fmla="*/ 104746 w 164377"/>
                <a:gd name="connsiteY1237" fmla="*/ 116430 h 117220"/>
                <a:gd name="connsiteX1238" fmla="*/ 104194 w 164377"/>
                <a:gd name="connsiteY1238" fmla="*/ 116430 h 117220"/>
                <a:gd name="connsiteX1239" fmla="*/ 103917 w 164377"/>
                <a:gd name="connsiteY1239" fmla="*/ 116706 h 117220"/>
                <a:gd name="connsiteX1240" fmla="*/ 103641 w 164377"/>
                <a:gd name="connsiteY1240" fmla="*/ 116706 h 117220"/>
                <a:gd name="connsiteX1241" fmla="*/ 103365 w 164377"/>
                <a:gd name="connsiteY1241" fmla="*/ 116706 h 117220"/>
                <a:gd name="connsiteX1242" fmla="*/ 103365 w 164377"/>
                <a:gd name="connsiteY1242" fmla="*/ 116982 h 117220"/>
                <a:gd name="connsiteX1243" fmla="*/ 103089 w 164377"/>
                <a:gd name="connsiteY1243" fmla="*/ 117259 h 117220"/>
                <a:gd name="connsiteX1244" fmla="*/ 102536 w 164377"/>
                <a:gd name="connsiteY1244" fmla="*/ 117259 h 117220"/>
                <a:gd name="connsiteX1245" fmla="*/ 102260 w 164377"/>
                <a:gd name="connsiteY1245" fmla="*/ 117259 h 117220"/>
                <a:gd name="connsiteX1246" fmla="*/ 101984 w 164377"/>
                <a:gd name="connsiteY1246" fmla="*/ 117259 h 117220"/>
                <a:gd name="connsiteX1247" fmla="*/ 101984 w 164377"/>
                <a:gd name="connsiteY1247" fmla="*/ 116982 h 117220"/>
                <a:gd name="connsiteX1248" fmla="*/ 101984 w 164377"/>
                <a:gd name="connsiteY1248" fmla="*/ 116706 h 117220"/>
                <a:gd name="connsiteX1249" fmla="*/ 101984 w 164377"/>
                <a:gd name="connsiteY1249" fmla="*/ 116430 h 117220"/>
                <a:gd name="connsiteX1250" fmla="*/ 101984 w 164377"/>
                <a:gd name="connsiteY1250" fmla="*/ 116706 h 117220"/>
                <a:gd name="connsiteX1251" fmla="*/ 102260 w 164377"/>
                <a:gd name="connsiteY1251" fmla="*/ 116706 h 117220"/>
                <a:gd name="connsiteX1252" fmla="*/ 102536 w 164377"/>
                <a:gd name="connsiteY1252" fmla="*/ 116706 h 117220"/>
                <a:gd name="connsiteX1253" fmla="*/ 102536 w 164377"/>
                <a:gd name="connsiteY1253" fmla="*/ 116430 h 117220"/>
                <a:gd name="connsiteX1254" fmla="*/ 102260 w 164377"/>
                <a:gd name="connsiteY1254" fmla="*/ 116153 h 117220"/>
                <a:gd name="connsiteX1255" fmla="*/ 102260 w 164377"/>
                <a:gd name="connsiteY1255" fmla="*/ 115877 h 117220"/>
                <a:gd name="connsiteX1256" fmla="*/ 102260 w 164377"/>
                <a:gd name="connsiteY1256" fmla="*/ 115600 h 117220"/>
                <a:gd name="connsiteX1257" fmla="*/ 101984 w 164377"/>
                <a:gd name="connsiteY1257" fmla="*/ 115324 h 117220"/>
                <a:gd name="connsiteX1258" fmla="*/ 101984 w 164377"/>
                <a:gd name="connsiteY1258" fmla="*/ 115047 h 117220"/>
                <a:gd name="connsiteX1259" fmla="*/ 101707 w 164377"/>
                <a:gd name="connsiteY1259" fmla="*/ 114771 h 117220"/>
                <a:gd name="connsiteX1260" fmla="*/ 101431 w 164377"/>
                <a:gd name="connsiteY1260" fmla="*/ 114771 h 117220"/>
                <a:gd name="connsiteX1261" fmla="*/ 101431 w 164377"/>
                <a:gd name="connsiteY1261" fmla="*/ 114495 h 117220"/>
                <a:gd name="connsiteX1262" fmla="*/ 101431 w 164377"/>
                <a:gd name="connsiteY1262" fmla="*/ 114218 h 117220"/>
                <a:gd name="connsiteX1263" fmla="*/ 101431 w 164377"/>
                <a:gd name="connsiteY1263" fmla="*/ 113941 h 117220"/>
                <a:gd name="connsiteX1264" fmla="*/ 101155 w 164377"/>
                <a:gd name="connsiteY1264" fmla="*/ 113665 h 117220"/>
                <a:gd name="connsiteX1265" fmla="*/ 100879 w 164377"/>
                <a:gd name="connsiteY1265" fmla="*/ 113665 h 117220"/>
                <a:gd name="connsiteX1266" fmla="*/ 100879 w 164377"/>
                <a:gd name="connsiteY1266" fmla="*/ 113389 h 117220"/>
                <a:gd name="connsiteX1267" fmla="*/ 100602 w 164377"/>
                <a:gd name="connsiteY1267" fmla="*/ 113389 h 117220"/>
                <a:gd name="connsiteX1268" fmla="*/ 100326 w 164377"/>
                <a:gd name="connsiteY1268" fmla="*/ 113112 h 117220"/>
                <a:gd name="connsiteX1269" fmla="*/ 100326 w 164377"/>
                <a:gd name="connsiteY1269" fmla="*/ 112836 h 117220"/>
                <a:gd name="connsiteX1270" fmla="*/ 100050 w 164377"/>
                <a:gd name="connsiteY1270" fmla="*/ 112559 h 117220"/>
                <a:gd name="connsiteX1271" fmla="*/ 100050 w 164377"/>
                <a:gd name="connsiteY1271" fmla="*/ 112283 h 117220"/>
                <a:gd name="connsiteX1272" fmla="*/ 100050 w 164377"/>
                <a:gd name="connsiteY1272" fmla="*/ 112006 h 117220"/>
                <a:gd name="connsiteX1273" fmla="*/ 100050 w 164377"/>
                <a:gd name="connsiteY1273" fmla="*/ 111730 h 117220"/>
                <a:gd name="connsiteX1274" fmla="*/ 99773 w 164377"/>
                <a:gd name="connsiteY1274" fmla="*/ 111730 h 117220"/>
                <a:gd name="connsiteX1275" fmla="*/ 99497 w 164377"/>
                <a:gd name="connsiteY1275" fmla="*/ 111453 h 117220"/>
                <a:gd name="connsiteX1276" fmla="*/ 99221 w 164377"/>
                <a:gd name="connsiteY1276" fmla="*/ 111453 h 117220"/>
                <a:gd name="connsiteX1277" fmla="*/ 98945 w 164377"/>
                <a:gd name="connsiteY1277" fmla="*/ 111177 h 117220"/>
                <a:gd name="connsiteX1278" fmla="*/ 98945 w 164377"/>
                <a:gd name="connsiteY1278" fmla="*/ 110900 h 117220"/>
                <a:gd name="connsiteX1279" fmla="*/ 98945 w 164377"/>
                <a:gd name="connsiteY1279" fmla="*/ 110624 h 117220"/>
                <a:gd name="connsiteX1280" fmla="*/ 98945 w 164377"/>
                <a:gd name="connsiteY1280" fmla="*/ 110348 h 117220"/>
                <a:gd name="connsiteX1281" fmla="*/ 98945 w 164377"/>
                <a:gd name="connsiteY1281" fmla="*/ 110071 h 117220"/>
                <a:gd name="connsiteX1282" fmla="*/ 98945 w 164377"/>
                <a:gd name="connsiteY1282" fmla="*/ 109794 h 117220"/>
                <a:gd name="connsiteX1283" fmla="*/ 98945 w 164377"/>
                <a:gd name="connsiteY1283" fmla="*/ 109518 h 117220"/>
                <a:gd name="connsiteX1284" fmla="*/ 98945 w 164377"/>
                <a:gd name="connsiteY1284" fmla="*/ 108965 h 117220"/>
                <a:gd name="connsiteX1285" fmla="*/ 98945 w 164377"/>
                <a:gd name="connsiteY1285" fmla="*/ 108689 h 117220"/>
                <a:gd name="connsiteX1286" fmla="*/ 99221 w 164377"/>
                <a:gd name="connsiteY1286" fmla="*/ 108412 h 117220"/>
                <a:gd name="connsiteX1287" fmla="*/ 99497 w 164377"/>
                <a:gd name="connsiteY1287" fmla="*/ 108412 h 117220"/>
                <a:gd name="connsiteX1288" fmla="*/ 99497 w 164377"/>
                <a:gd name="connsiteY1288" fmla="*/ 108136 h 117220"/>
                <a:gd name="connsiteX1289" fmla="*/ 99497 w 164377"/>
                <a:gd name="connsiteY1289" fmla="*/ 107859 h 117220"/>
                <a:gd name="connsiteX1290" fmla="*/ 99221 w 164377"/>
                <a:gd name="connsiteY1290" fmla="*/ 107859 h 117220"/>
                <a:gd name="connsiteX1291" fmla="*/ 99221 w 164377"/>
                <a:gd name="connsiteY1291" fmla="*/ 107583 h 117220"/>
                <a:gd name="connsiteX1292" fmla="*/ 99221 w 164377"/>
                <a:gd name="connsiteY1292" fmla="*/ 107306 h 117220"/>
                <a:gd name="connsiteX1293" fmla="*/ 99221 w 164377"/>
                <a:gd name="connsiteY1293" fmla="*/ 107030 h 117220"/>
                <a:gd name="connsiteX1294" fmla="*/ 98945 w 164377"/>
                <a:gd name="connsiteY1294" fmla="*/ 107030 h 117220"/>
                <a:gd name="connsiteX1295" fmla="*/ 98945 w 164377"/>
                <a:gd name="connsiteY1295" fmla="*/ 106753 h 117220"/>
                <a:gd name="connsiteX1296" fmla="*/ 98668 w 164377"/>
                <a:gd name="connsiteY1296" fmla="*/ 106477 h 117220"/>
                <a:gd name="connsiteX1297" fmla="*/ 98668 w 164377"/>
                <a:gd name="connsiteY1297" fmla="*/ 106201 h 117220"/>
                <a:gd name="connsiteX1298" fmla="*/ 98668 w 164377"/>
                <a:gd name="connsiteY1298" fmla="*/ 105924 h 117220"/>
                <a:gd name="connsiteX1299" fmla="*/ 98668 w 164377"/>
                <a:gd name="connsiteY1299" fmla="*/ 105648 h 117220"/>
                <a:gd name="connsiteX1300" fmla="*/ 98392 w 164377"/>
                <a:gd name="connsiteY1300" fmla="*/ 105371 h 117220"/>
                <a:gd name="connsiteX1301" fmla="*/ 98116 w 164377"/>
                <a:gd name="connsiteY1301" fmla="*/ 105095 h 117220"/>
                <a:gd name="connsiteX1302" fmla="*/ 97840 w 164377"/>
                <a:gd name="connsiteY1302" fmla="*/ 105095 h 117220"/>
                <a:gd name="connsiteX1303" fmla="*/ 97563 w 164377"/>
                <a:gd name="connsiteY1303" fmla="*/ 105095 h 117220"/>
                <a:gd name="connsiteX1304" fmla="*/ 97287 w 164377"/>
                <a:gd name="connsiteY1304" fmla="*/ 105095 h 117220"/>
                <a:gd name="connsiteX1305" fmla="*/ 97011 w 164377"/>
                <a:gd name="connsiteY1305" fmla="*/ 104818 h 117220"/>
                <a:gd name="connsiteX1306" fmla="*/ 97011 w 164377"/>
                <a:gd name="connsiteY1306" fmla="*/ 104542 h 117220"/>
                <a:gd name="connsiteX1307" fmla="*/ 97011 w 164377"/>
                <a:gd name="connsiteY1307" fmla="*/ 104265 h 117220"/>
                <a:gd name="connsiteX1308" fmla="*/ 97011 w 164377"/>
                <a:gd name="connsiteY1308" fmla="*/ 103989 h 117220"/>
                <a:gd name="connsiteX1309" fmla="*/ 97011 w 164377"/>
                <a:gd name="connsiteY1309" fmla="*/ 103436 h 117220"/>
                <a:gd name="connsiteX1310" fmla="*/ 96735 w 164377"/>
                <a:gd name="connsiteY1310" fmla="*/ 103159 h 117220"/>
                <a:gd name="connsiteX1311" fmla="*/ 96458 w 164377"/>
                <a:gd name="connsiteY1311" fmla="*/ 103159 h 117220"/>
                <a:gd name="connsiteX1312" fmla="*/ 96182 w 164377"/>
                <a:gd name="connsiteY1312" fmla="*/ 103159 h 117220"/>
                <a:gd name="connsiteX1313" fmla="*/ 95906 w 164377"/>
                <a:gd name="connsiteY1313" fmla="*/ 102883 h 117220"/>
                <a:gd name="connsiteX1314" fmla="*/ 95906 w 164377"/>
                <a:gd name="connsiteY1314" fmla="*/ 102607 h 117220"/>
                <a:gd name="connsiteX1315" fmla="*/ 95906 w 164377"/>
                <a:gd name="connsiteY1315" fmla="*/ 102330 h 117220"/>
                <a:gd name="connsiteX1316" fmla="*/ 95629 w 164377"/>
                <a:gd name="connsiteY1316" fmla="*/ 102054 h 117220"/>
                <a:gd name="connsiteX1317" fmla="*/ 95629 w 164377"/>
                <a:gd name="connsiteY1317" fmla="*/ 101777 h 117220"/>
                <a:gd name="connsiteX1318" fmla="*/ 95353 w 164377"/>
                <a:gd name="connsiteY1318" fmla="*/ 101501 h 117220"/>
                <a:gd name="connsiteX1319" fmla="*/ 95077 w 164377"/>
                <a:gd name="connsiteY1319" fmla="*/ 101224 h 117220"/>
                <a:gd name="connsiteX1320" fmla="*/ 94801 w 164377"/>
                <a:gd name="connsiteY1320" fmla="*/ 101224 h 117220"/>
                <a:gd name="connsiteX1321" fmla="*/ 94524 w 164377"/>
                <a:gd name="connsiteY1321" fmla="*/ 100948 h 117220"/>
                <a:gd name="connsiteX1322" fmla="*/ 94248 w 164377"/>
                <a:gd name="connsiteY1322" fmla="*/ 100395 h 117220"/>
                <a:gd name="connsiteX1323" fmla="*/ 93972 w 164377"/>
                <a:gd name="connsiteY1323" fmla="*/ 100395 h 117220"/>
                <a:gd name="connsiteX1324" fmla="*/ 93696 w 164377"/>
                <a:gd name="connsiteY1324" fmla="*/ 100395 h 117220"/>
                <a:gd name="connsiteX1325" fmla="*/ 93419 w 164377"/>
                <a:gd name="connsiteY1325" fmla="*/ 100671 h 117220"/>
                <a:gd name="connsiteX1326" fmla="*/ 93419 w 164377"/>
                <a:gd name="connsiteY1326" fmla="*/ 100395 h 117220"/>
                <a:gd name="connsiteX1327" fmla="*/ 93143 w 164377"/>
                <a:gd name="connsiteY1327" fmla="*/ 100395 h 117220"/>
                <a:gd name="connsiteX1328" fmla="*/ 92867 w 164377"/>
                <a:gd name="connsiteY1328" fmla="*/ 100118 h 117220"/>
                <a:gd name="connsiteX1329" fmla="*/ 92867 w 164377"/>
                <a:gd name="connsiteY1329" fmla="*/ 99842 h 117220"/>
                <a:gd name="connsiteX1330" fmla="*/ 93143 w 164377"/>
                <a:gd name="connsiteY1330" fmla="*/ 99565 h 117220"/>
                <a:gd name="connsiteX1331" fmla="*/ 93143 w 164377"/>
                <a:gd name="connsiteY1331" fmla="*/ 99289 h 117220"/>
                <a:gd name="connsiteX1332" fmla="*/ 92867 w 164377"/>
                <a:gd name="connsiteY1332" fmla="*/ 99289 h 117220"/>
                <a:gd name="connsiteX1333" fmla="*/ 92591 w 164377"/>
                <a:gd name="connsiteY1333" fmla="*/ 99289 h 117220"/>
                <a:gd name="connsiteX1334" fmla="*/ 92591 w 164377"/>
                <a:gd name="connsiteY1334" fmla="*/ 99012 h 117220"/>
                <a:gd name="connsiteX1335" fmla="*/ 92314 w 164377"/>
                <a:gd name="connsiteY1335" fmla="*/ 99012 h 117220"/>
                <a:gd name="connsiteX1336" fmla="*/ 92314 w 164377"/>
                <a:gd name="connsiteY1336" fmla="*/ 98736 h 117220"/>
                <a:gd name="connsiteX1337" fmla="*/ 92314 w 164377"/>
                <a:gd name="connsiteY1337" fmla="*/ 98460 h 117220"/>
                <a:gd name="connsiteX1338" fmla="*/ 92314 w 164377"/>
                <a:gd name="connsiteY1338" fmla="*/ 98183 h 117220"/>
                <a:gd name="connsiteX1339" fmla="*/ 92314 w 164377"/>
                <a:gd name="connsiteY1339" fmla="*/ 97907 h 117220"/>
                <a:gd name="connsiteX1340" fmla="*/ 92591 w 164377"/>
                <a:gd name="connsiteY1340" fmla="*/ 97630 h 117220"/>
                <a:gd name="connsiteX1341" fmla="*/ 92591 w 164377"/>
                <a:gd name="connsiteY1341" fmla="*/ 97077 h 117220"/>
                <a:gd name="connsiteX1342" fmla="*/ 92314 w 164377"/>
                <a:gd name="connsiteY1342" fmla="*/ 96801 h 117220"/>
                <a:gd name="connsiteX1343" fmla="*/ 92314 w 164377"/>
                <a:gd name="connsiteY1343" fmla="*/ 96524 h 117220"/>
                <a:gd name="connsiteX1344" fmla="*/ 92314 w 164377"/>
                <a:gd name="connsiteY1344" fmla="*/ 96248 h 117220"/>
                <a:gd name="connsiteX1345" fmla="*/ 92591 w 164377"/>
                <a:gd name="connsiteY1345" fmla="*/ 95695 h 117220"/>
                <a:gd name="connsiteX1346" fmla="*/ 92314 w 164377"/>
                <a:gd name="connsiteY1346" fmla="*/ 95419 h 117220"/>
                <a:gd name="connsiteX1347" fmla="*/ 92314 w 164377"/>
                <a:gd name="connsiteY1347" fmla="*/ 95142 h 117220"/>
                <a:gd name="connsiteX1348" fmla="*/ 92038 w 164377"/>
                <a:gd name="connsiteY1348" fmla="*/ 94865 h 117220"/>
                <a:gd name="connsiteX1349" fmla="*/ 92038 w 164377"/>
                <a:gd name="connsiteY1349" fmla="*/ 94589 h 117220"/>
                <a:gd name="connsiteX1350" fmla="*/ 92038 w 164377"/>
                <a:gd name="connsiteY1350" fmla="*/ 94313 h 117220"/>
                <a:gd name="connsiteX1351" fmla="*/ 92038 w 164377"/>
                <a:gd name="connsiteY1351" fmla="*/ 94036 h 117220"/>
                <a:gd name="connsiteX1352" fmla="*/ 91762 w 164377"/>
                <a:gd name="connsiteY1352" fmla="*/ 94036 h 117220"/>
                <a:gd name="connsiteX1353" fmla="*/ 91762 w 164377"/>
                <a:gd name="connsiteY1353" fmla="*/ 93760 h 117220"/>
                <a:gd name="connsiteX1354" fmla="*/ 91762 w 164377"/>
                <a:gd name="connsiteY1354" fmla="*/ 93483 h 117220"/>
                <a:gd name="connsiteX1355" fmla="*/ 91485 w 164377"/>
                <a:gd name="connsiteY1355" fmla="*/ 93207 h 117220"/>
                <a:gd name="connsiteX1356" fmla="*/ 91209 w 164377"/>
                <a:gd name="connsiteY1356" fmla="*/ 92930 h 117220"/>
                <a:gd name="connsiteX1357" fmla="*/ 90933 w 164377"/>
                <a:gd name="connsiteY1357" fmla="*/ 92930 h 117220"/>
                <a:gd name="connsiteX1358" fmla="*/ 90657 w 164377"/>
                <a:gd name="connsiteY1358" fmla="*/ 92930 h 117220"/>
                <a:gd name="connsiteX1359" fmla="*/ 90380 w 164377"/>
                <a:gd name="connsiteY1359" fmla="*/ 92654 h 117220"/>
                <a:gd name="connsiteX1360" fmla="*/ 90380 w 164377"/>
                <a:gd name="connsiteY1360" fmla="*/ 92377 h 117220"/>
                <a:gd name="connsiteX1361" fmla="*/ 90104 w 164377"/>
                <a:gd name="connsiteY1361" fmla="*/ 92101 h 117220"/>
                <a:gd name="connsiteX1362" fmla="*/ 90104 w 164377"/>
                <a:gd name="connsiteY1362" fmla="*/ 91824 h 117220"/>
                <a:gd name="connsiteX1363" fmla="*/ 89828 w 164377"/>
                <a:gd name="connsiteY1363" fmla="*/ 91824 h 117220"/>
                <a:gd name="connsiteX1364" fmla="*/ 89552 w 164377"/>
                <a:gd name="connsiteY1364" fmla="*/ 91824 h 117220"/>
                <a:gd name="connsiteX1365" fmla="*/ 89276 w 164377"/>
                <a:gd name="connsiteY1365" fmla="*/ 91824 h 117220"/>
                <a:gd name="connsiteX1366" fmla="*/ 89276 w 164377"/>
                <a:gd name="connsiteY1366" fmla="*/ 92101 h 117220"/>
                <a:gd name="connsiteX1367" fmla="*/ 88999 w 164377"/>
                <a:gd name="connsiteY1367" fmla="*/ 92101 h 117220"/>
                <a:gd name="connsiteX1368" fmla="*/ 88723 w 164377"/>
                <a:gd name="connsiteY1368" fmla="*/ 91824 h 117220"/>
                <a:gd name="connsiteX1369" fmla="*/ 88723 w 164377"/>
                <a:gd name="connsiteY1369" fmla="*/ 91548 h 117220"/>
                <a:gd name="connsiteX1370" fmla="*/ 88447 w 164377"/>
                <a:gd name="connsiteY1370" fmla="*/ 91272 h 117220"/>
                <a:gd name="connsiteX1371" fmla="*/ 88170 w 164377"/>
                <a:gd name="connsiteY1371" fmla="*/ 90995 h 117220"/>
                <a:gd name="connsiteX1372" fmla="*/ 87894 w 164377"/>
                <a:gd name="connsiteY1372" fmla="*/ 90718 h 117220"/>
                <a:gd name="connsiteX1373" fmla="*/ 87618 w 164377"/>
                <a:gd name="connsiteY1373" fmla="*/ 90442 h 117220"/>
                <a:gd name="connsiteX1374" fmla="*/ 87341 w 164377"/>
                <a:gd name="connsiteY1374" fmla="*/ 90166 h 117220"/>
                <a:gd name="connsiteX1375" fmla="*/ 87065 w 164377"/>
                <a:gd name="connsiteY1375" fmla="*/ 90166 h 117220"/>
                <a:gd name="connsiteX1376" fmla="*/ 87065 w 164377"/>
                <a:gd name="connsiteY1376" fmla="*/ 89889 h 117220"/>
                <a:gd name="connsiteX1377" fmla="*/ 86789 w 164377"/>
                <a:gd name="connsiteY1377" fmla="*/ 89613 h 117220"/>
                <a:gd name="connsiteX1378" fmla="*/ 86513 w 164377"/>
                <a:gd name="connsiteY1378" fmla="*/ 89613 h 117220"/>
                <a:gd name="connsiteX1379" fmla="*/ 86236 w 164377"/>
                <a:gd name="connsiteY1379" fmla="*/ 89336 h 117220"/>
                <a:gd name="connsiteX1380" fmla="*/ 85960 w 164377"/>
                <a:gd name="connsiteY1380" fmla="*/ 89060 h 117220"/>
                <a:gd name="connsiteX1381" fmla="*/ 85684 w 164377"/>
                <a:gd name="connsiteY1381" fmla="*/ 89060 h 117220"/>
                <a:gd name="connsiteX1382" fmla="*/ 85684 w 164377"/>
                <a:gd name="connsiteY1382" fmla="*/ 88783 h 117220"/>
                <a:gd name="connsiteX1383" fmla="*/ 85408 w 164377"/>
                <a:gd name="connsiteY1383" fmla="*/ 88231 h 117220"/>
                <a:gd name="connsiteX1384" fmla="*/ 85408 w 164377"/>
                <a:gd name="connsiteY1384" fmla="*/ 87954 h 117220"/>
                <a:gd name="connsiteX1385" fmla="*/ 85132 w 164377"/>
                <a:gd name="connsiteY1385" fmla="*/ 87954 h 117220"/>
                <a:gd name="connsiteX1386" fmla="*/ 84855 w 164377"/>
                <a:gd name="connsiteY1386" fmla="*/ 87954 h 117220"/>
                <a:gd name="connsiteX1387" fmla="*/ 84579 w 164377"/>
                <a:gd name="connsiteY1387" fmla="*/ 87677 h 117220"/>
                <a:gd name="connsiteX1388" fmla="*/ 84579 w 164377"/>
                <a:gd name="connsiteY1388" fmla="*/ 87401 h 117220"/>
                <a:gd name="connsiteX1389" fmla="*/ 84579 w 164377"/>
                <a:gd name="connsiteY1389" fmla="*/ 87125 h 117220"/>
                <a:gd name="connsiteX1390" fmla="*/ 84026 w 164377"/>
                <a:gd name="connsiteY1390" fmla="*/ 87125 h 117220"/>
                <a:gd name="connsiteX1391" fmla="*/ 83474 w 164377"/>
                <a:gd name="connsiteY1391" fmla="*/ 87401 h 117220"/>
                <a:gd name="connsiteX1392" fmla="*/ 83197 w 164377"/>
                <a:gd name="connsiteY1392" fmla="*/ 87401 h 117220"/>
                <a:gd name="connsiteX1393" fmla="*/ 82921 w 164377"/>
                <a:gd name="connsiteY1393" fmla="*/ 87401 h 117220"/>
                <a:gd name="connsiteX1394" fmla="*/ 82645 w 164377"/>
                <a:gd name="connsiteY1394" fmla="*/ 87401 h 117220"/>
                <a:gd name="connsiteX1395" fmla="*/ 82369 w 164377"/>
                <a:gd name="connsiteY1395" fmla="*/ 87401 h 117220"/>
                <a:gd name="connsiteX1396" fmla="*/ 82092 w 164377"/>
                <a:gd name="connsiteY1396" fmla="*/ 87401 h 117220"/>
                <a:gd name="connsiteX1397" fmla="*/ 81816 w 164377"/>
                <a:gd name="connsiteY1397" fmla="*/ 87401 h 117220"/>
                <a:gd name="connsiteX1398" fmla="*/ 81540 w 164377"/>
                <a:gd name="connsiteY1398" fmla="*/ 87401 h 117220"/>
                <a:gd name="connsiteX1399" fmla="*/ 81540 w 164377"/>
                <a:gd name="connsiteY1399" fmla="*/ 87677 h 117220"/>
                <a:gd name="connsiteX1400" fmla="*/ 81264 w 164377"/>
                <a:gd name="connsiteY1400" fmla="*/ 87677 h 117220"/>
                <a:gd name="connsiteX1401" fmla="*/ 80988 w 164377"/>
                <a:gd name="connsiteY1401" fmla="*/ 87677 h 117220"/>
                <a:gd name="connsiteX1402" fmla="*/ 80711 w 164377"/>
                <a:gd name="connsiteY1402" fmla="*/ 87677 h 117220"/>
                <a:gd name="connsiteX1403" fmla="*/ 80711 w 164377"/>
                <a:gd name="connsiteY1403" fmla="*/ 87954 h 117220"/>
                <a:gd name="connsiteX1404" fmla="*/ 80435 w 164377"/>
                <a:gd name="connsiteY1404" fmla="*/ 87954 h 117220"/>
                <a:gd name="connsiteX1405" fmla="*/ 80159 w 164377"/>
                <a:gd name="connsiteY1405" fmla="*/ 87954 h 117220"/>
                <a:gd name="connsiteX1406" fmla="*/ 80159 w 164377"/>
                <a:gd name="connsiteY1406" fmla="*/ 88231 h 117220"/>
                <a:gd name="connsiteX1407" fmla="*/ 79882 w 164377"/>
                <a:gd name="connsiteY1407" fmla="*/ 88231 h 117220"/>
                <a:gd name="connsiteX1408" fmla="*/ 79882 w 164377"/>
                <a:gd name="connsiteY1408" fmla="*/ 88507 h 117220"/>
                <a:gd name="connsiteX1409" fmla="*/ 79606 w 164377"/>
                <a:gd name="connsiteY1409" fmla="*/ 88783 h 117220"/>
                <a:gd name="connsiteX1410" fmla="*/ 79606 w 164377"/>
                <a:gd name="connsiteY1410" fmla="*/ 89060 h 117220"/>
                <a:gd name="connsiteX1411" fmla="*/ 79606 w 164377"/>
                <a:gd name="connsiteY1411" fmla="*/ 89336 h 117220"/>
                <a:gd name="connsiteX1412" fmla="*/ 79606 w 164377"/>
                <a:gd name="connsiteY1412" fmla="*/ 89613 h 117220"/>
                <a:gd name="connsiteX1413" fmla="*/ 79330 w 164377"/>
                <a:gd name="connsiteY1413" fmla="*/ 89613 h 117220"/>
                <a:gd name="connsiteX1414" fmla="*/ 79054 w 164377"/>
                <a:gd name="connsiteY1414" fmla="*/ 89613 h 117220"/>
                <a:gd name="connsiteX1415" fmla="*/ 78777 w 164377"/>
                <a:gd name="connsiteY1415" fmla="*/ 89613 h 117220"/>
                <a:gd name="connsiteX1416" fmla="*/ 78501 w 164377"/>
                <a:gd name="connsiteY1416" fmla="*/ 89613 h 117220"/>
                <a:gd name="connsiteX1417" fmla="*/ 78501 w 164377"/>
                <a:gd name="connsiteY1417" fmla="*/ 89889 h 117220"/>
                <a:gd name="connsiteX1418" fmla="*/ 78225 w 164377"/>
                <a:gd name="connsiteY1418" fmla="*/ 89889 h 117220"/>
                <a:gd name="connsiteX1419" fmla="*/ 77948 w 164377"/>
                <a:gd name="connsiteY1419" fmla="*/ 89889 h 117220"/>
                <a:gd name="connsiteX1420" fmla="*/ 77672 w 164377"/>
                <a:gd name="connsiteY1420" fmla="*/ 89889 h 117220"/>
                <a:gd name="connsiteX1421" fmla="*/ 77396 w 164377"/>
                <a:gd name="connsiteY1421" fmla="*/ 89889 h 117220"/>
                <a:gd name="connsiteX1422" fmla="*/ 77120 w 164377"/>
                <a:gd name="connsiteY1422" fmla="*/ 89889 h 117220"/>
                <a:gd name="connsiteX1423" fmla="*/ 76844 w 164377"/>
                <a:gd name="connsiteY1423" fmla="*/ 89889 h 117220"/>
                <a:gd name="connsiteX1424" fmla="*/ 76567 w 164377"/>
                <a:gd name="connsiteY1424" fmla="*/ 89889 h 117220"/>
                <a:gd name="connsiteX1425" fmla="*/ 76567 w 164377"/>
                <a:gd name="connsiteY1425" fmla="*/ 90166 h 117220"/>
                <a:gd name="connsiteX1426" fmla="*/ 76291 w 164377"/>
                <a:gd name="connsiteY1426" fmla="*/ 90442 h 117220"/>
                <a:gd name="connsiteX1427" fmla="*/ 76291 w 164377"/>
                <a:gd name="connsiteY1427" fmla="*/ 90718 h 117220"/>
                <a:gd name="connsiteX1428" fmla="*/ 76015 w 164377"/>
                <a:gd name="connsiteY1428" fmla="*/ 90718 h 117220"/>
                <a:gd name="connsiteX1429" fmla="*/ 76015 w 164377"/>
                <a:gd name="connsiteY1429" fmla="*/ 90995 h 117220"/>
                <a:gd name="connsiteX1430" fmla="*/ 75738 w 164377"/>
                <a:gd name="connsiteY1430" fmla="*/ 91272 h 117220"/>
                <a:gd name="connsiteX1431" fmla="*/ 75738 w 164377"/>
                <a:gd name="connsiteY1431" fmla="*/ 91548 h 117220"/>
                <a:gd name="connsiteX1432" fmla="*/ 75462 w 164377"/>
                <a:gd name="connsiteY1432" fmla="*/ 91548 h 117220"/>
                <a:gd name="connsiteX1433" fmla="*/ 75462 w 164377"/>
                <a:gd name="connsiteY1433" fmla="*/ 91824 h 117220"/>
                <a:gd name="connsiteX1434" fmla="*/ 75462 w 164377"/>
                <a:gd name="connsiteY1434" fmla="*/ 92101 h 117220"/>
                <a:gd name="connsiteX1435" fmla="*/ 75462 w 164377"/>
                <a:gd name="connsiteY1435" fmla="*/ 92377 h 117220"/>
                <a:gd name="connsiteX1436" fmla="*/ 75462 w 164377"/>
                <a:gd name="connsiteY1436" fmla="*/ 92654 h 117220"/>
                <a:gd name="connsiteX1437" fmla="*/ 75462 w 164377"/>
                <a:gd name="connsiteY1437" fmla="*/ 92930 h 117220"/>
                <a:gd name="connsiteX1438" fmla="*/ 75186 w 164377"/>
                <a:gd name="connsiteY1438" fmla="*/ 92930 h 117220"/>
                <a:gd name="connsiteX1439" fmla="*/ 75186 w 164377"/>
                <a:gd name="connsiteY1439" fmla="*/ 93207 h 117220"/>
                <a:gd name="connsiteX1440" fmla="*/ 74910 w 164377"/>
                <a:gd name="connsiteY1440" fmla="*/ 93207 h 117220"/>
                <a:gd name="connsiteX1441" fmla="*/ 74910 w 164377"/>
                <a:gd name="connsiteY1441" fmla="*/ 93483 h 117220"/>
                <a:gd name="connsiteX1442" fmla="*/ 74633 w 164377"/>
                <a:gd name="connsiteY1442" fmla="*/ 93483 h 117220"/>
                <a:gd name="connsiteX1443" fmla="*/ 74633 w 164377"/>
                <a:gd name="connsiteY1443" fmla="*/ 93760 h 117220"/>
                <a:gd name="connsiteX1444" fmla="*/ 74357 w 164377"/>
                <a:gd name="connsiteY1444" fmla="*/ 93760 h 117220"/>
                <a:gd name="connsiteX1445" fmla="*/ 74081 w 164377"/>
                <a:gd name="connsiteY1445" fmla="*/ 93760 h 117220"/>
                <a:gd name="connsiteX1446" fmla="*/ 74081 w 164377"/>
                <a:gd name="connsiteY1446" fmla="*/ 94036 h 117220"/>
                <a:gd name="connsiteX1447" fmla="*/ 73804 w 164377"/>
                <a:gd name="connsiteY1447" fmla="*/ 94036 h 117220"/>
                <a:gd name="connsiteX1448" fmla="*/ 73804 w 164377"/>
                <a:gd name="connsiteY1448" fmla="*/ 94313 h 117220"/>
                <a:gd name="connsiteX1449" fmla="*/ 73528 w 164377"/>
                <a:gd name="connsiteY1449" fmla="*/ 94313 h 117220"/>
                <a:gd name="connsiteX1450" fmla="*/ 73252 w 164377"/>
                <a:gd name="connsiteY1450" fmla="*/ 94313 h 117220"/>
                <a:gd name="connsiteX1451" fmla="*/ 72976 w 164377"/>
                <a:gd name="connsiteY1451" fmla="*/ 94313 h 117220"/>
                <a:gd name="connsiteX1452" fmla="*/ 72700 w 164377"/>
                <a:gd name="connsiteY1452" fmla="*/ 94313 h 117220"/>
                <a:gd name="connsiteX1453" fmla="*/ 72423 w 164377"/>
                <a:gd name="connsiteY1453" fmla="*/ 94313 h 117220"/>
                <a:gd name="connsiteX1454" fmla="*/ 72147 w 164377"/>
                <a:gd name="connsiteY1454" fmla="*/ 94313 h 117220"/>
                <a:gd name="connsiteX1455" fmla="*/ 71871 w 164377"/>
                <a:gd name="connsiteY1455" fmla="*/ 94313 h 117220"/>
                <a:gd name="connsiteX1456" fmla="*/ 71594 w 164377"/>
                <a:gd name="connsiteY1456" fmla="*/ 94313 h 117220"/>
                <a:gd name="connsiteX1457" fmla="*/ 71318 w 164377"/>
                <a:gd name="connsiteY1457" fmla="*/ 94313 h 117220"/>
                <a:gd name="connsiteX1458" fmla="*/ 71042 w 164377"/>
                <a:gd name="connsiteY1458" fmla="*/ 94313 h 117220"/>
                <a:gd name="connsiteX1459" fmla="*/ 71042 w 164377"/>
                <a:gd name="connsiteY1459" fmla="*/ 94036 h 117220"/>
                <a:gd name="connsiteX1460" fmla="*/ 70766 w 164377"/>
                <a:gd name="connsiteY1460" fmla="*/ 94036 h 117220"/>
                <a:gd name="connsiteX1461" fmla="*/ 70489 w 164377"/>
                <a:gd name="connsiteY1461" fmla="*/ 93760 h 117220"/>
                <a:gd name="connsiteX1462" fmla="*/ 70489 w 164377"/>
                <a:gd name="connsiteY1462" fmla="*/ 93483 h 117220"/>
                <a:gd name="connsiteX1463" fmla="*/ 70213 w 164377"/>
                <a:gd name="connsiteY1463" fmla="*/ 93483 h 117220"/>
                <a:gd name="connsiteX1464" fmla="*/ 70213 w 164377"/>
                <a:gd name="connsiteY1464" fmla="*/ 93207 h 117220"/>
                <a:gd name="connsiteX1465" fmla="*/ 69937 w 164377"/>
                <a:gd name="connsiteY1465" fmla="*/ 93207 h 117220"/>
                <a:gd name="connsiteX1466" fmla="*/ 69660 w 164377"/>
                <a:gd name="connsiteY1466" fmla="*/ 92930 h 117220"/>
                <a:gd name="connsiteX1467" fmla="*/ 69660 w 164377"/>
                <a:gd name="connsiteY1467" fmla="*/ 92654 h 117220"/>
                <a:gd name="connsiteX1468" fmla="*/ 69384 w 164377"/>
                <a:gd name="connsiteY1468" fmla="*/ 92654 h 117220"/>
                <a:gd name="connsiteX1469" fmla="*/ 69384 w 164377"/>
                <a:gd name="connsiteY1469" fmla="*/ 92377 h 117220"/>
                <a:gd name="connsiteX1470" fmla="*/ 69384 w 164377"/>
                <a:gd name="connsiteY1470" fmla="*/ 92101 h 117220"/>
                <a:gd name="connsiteX1471" fmla="*/ 69384 w 164377"/>
                <a:gd name="connsiteY1471" fmla="*/ 91824 h 117220"/>
                <a:gd name="connsiteX1472" fmla="*/ 69108 w 164377"/>
                <a:gd name="connsiteY1472" fmla="*/ 91824 h 117220"/>
                <a:gd name="connsiteX1473" fmla="*/ 69108 w 164377"/>
                <a:gd name="connsiteY1473" fmla="*/ 91548 h 117220"/>
                <a:gd name="connsiteX1474" fmla="*/ 69108 w 164377"/>
                <a:gd name="connsiteY1474" fmla="*/ 91272 h 117220"/>
                <a:gd name="connsiteX1475" fmla="*/ 68832 w 164377"/>
                <a:gd name="connsiteY1475" fmla="*/ 91272 h 117220"/>
                <a:gd name="connsiteX1476" fmla="*/ 68832 w 164377"/>
                <a:gd name="connsiteY1476" fmla="*/ 90995 h 117220"/>
                <a:gd name="connsiteX1477" fmla="*/ 68556 w 164377"/>
                <a:gd name="connsiteY1477" fmla="*/ 90995 h 117220"/>
                <a:gd name="connsiteX1478" fmla="*/ 68556 w 164377"/>
                <a:gd name="connsiteY1478" fmla="*/ 90718 h 117220"/>
                <a:gd name="connsiteX1479" fmla="*/ 68556 w 164377"/>
                <a:gd name="connsiteY1479" fmla="*/ 90442 h 117220"/>
                <a:gd name="connsiteX1480" fmla="*/ 68279 w 164377"/>
                <a:gd name="connsiteY1480" fmla="*/ 90442 h 117220"/>
                <a:gd name="connsiteX1481" fmla="*/ 68279 w 164377"/>
                <a:gd name="connsiteY1481" fmla="*/ 90166 h 117220"/>
                <a:gd name="connsiteX1482" fmla="*/ 68003 w 164377"/>
                <a:gd name="connsiteY1482" fmla="*/ 90166 h 117220"/>
                <a:gd name="connsiteX1483" fmla="*/ 67727 w 164377"/>
                <a:gd name="connsiteY1483" fmla="*/ 90166 h 117220"/>
                <a:gd name="connsiteX1484" fmla="*/ 67451 w 164377"/>
                <a:gd name="connsiteY1484" fmla="*/ 90166 h 117220"/>
                <a:gd name="connsiteX1485" fmla="*/ 67174 w 164377"/>
                <a:gd name="connsiteY1485" fmla="*/ 90166 h 117220"/>
                <a:gd name="connsiteX1486" fmla="*/ 67174 w 164377"/>
                <a:gd name="connsiteY1486" fmla="*/ 89889 h 117220"/>
                <a:gd name="connsiteX1487" fmla="*/ 66898 w 164377"/>
                <a:gd name="connsiteY1487" fmla="*/ 89889 h 117220"/>
                <a:gd name="connsiteX1488" fmla="*/ 66622 w 164377"/>
                <a:gd name="connsiteY1488" fmla="*/ 89889 h 117220"/>
                <a:gd name="connsiteX1489" fmla="*/ 66622 w 164377"/>
                <a:gd name="connsiteY1489" fmla="*/ 89613 h 117220"/>
                <a:gd name="connsiteX1490" fmla="*/ 66345 w 164377"/>
                <a:gd name="connsiteY1490" fmla="*/ 89613 h 117220"/>
                <a:gd name="connsiteX1491" fmla="*/ 66345 w 164377"/>
                <a:gd name="connsiteY1491" fmla="*/ 89336 h 117220"/>
                <a:gd name="connsiteX1492" fmla="*/ 66069 w 164377"/>
                <a:gd name="connsiteY1492" fmla="*/ 89336 h 117220"/>
                <a:gd name="connsiteX1493" fmla="*/ 65793 w 164377"/>
                <a:gd name="connsiteY1493" fmla="*/ 89060 h 117220"/>
                <a:gd name="connsiteX1494" fmla="*/ 65516 w 164377"/>
                <a:gd name="connsiteY1494" fmla="*/ 88783 h 117220"/>
                <a:gd name="connsiteX1495" fmla="*/ 65240 w 164377"/>
                <a:gd name="connsiteY1495" fmla="*/ 88783 h 117220"/>
                <a:gd name="connsiteX1496" fmla="*/ 65240 w 164377"/>
                <a:gd name="connsiteY1496" fmla="*/ 88507 h 117220"/>
                <a:gd name="connsiteX1497" fmla="*/ 64964 w 164377"/>
                <a:gd name="connsiteY1497" fmla="*/ 88507 h 117220"/>
                <a:gd name="connsiteX1498" fmla="*/ 64964 w 164377"/>
                <a:gd name="connsiteY1498" fmla="*/ 88231 h 117220"/>
                <a:gd name="connsiteX1499" fmla="*/ 64688 w 164377"/>
                <a:gd name="connsiteY1499" fmla="*/ 88231 h 117220"/>
                <a:gd name="connsiteX1500" fmla="*/ 64688 w 164377"/>
                <a:gd name="connsiteY1500" fmla="*/ 87954 h 117220"/>
                <a:gd name="connsiteX1501" fmla="*/ 64412 w 164377"/>
                <a:gd name="connsiteY1501" fmla="*/ 87954 h 117220"/>
                <a:gd name="connsiteX1502" fmla="*/ 64412 w 164377"/>
                <a:gd name="connsiteY1502" fmla="*/ 87677 h 117220"/>
                <a:gd name="connsiteX1503" fmla="*/ 64135 w 164377"/>
                <a:gd name="connsiteY1503" fmla="*/ 87677 h 117220"/>
                <a:gd name="connsiteX1504" fmla="*/ 64135 w 164377"/>
                <a:gd name="connsiteY1504" fmla="*/ 87401 h 117220"/>
                <a:gd name="connsiteX1505" fmla="*/ 63859 w 164377"/>
                <a:gd name="connsiteY1505" fmla="*/ 87401 h 117220"/>
                <a:gd name="connsiteX1506" fmla="*/ 63583 w 164377"/>
                <a:gd name="connsiteY1506" fmla="*/ 87125 h 117220"/>
                <a:gd name="connsiteX1507" fmla="*/ 63583 w 164377"/>
                <a:gd name="connsiteY1507" fmla="*/ 86848 h 117220"/>
                <a:gd name="connsiteX1508" fmla="*/ 63307 w 164377"/>
                <a:gd name="connsiteY1508" fmla="*/ 86848 h 117220"/>
                <a:gd name="connsiteX1509" fmla="*/ 63307 w 164377"/>
                <a:gd name="connsiteY1509" fmla="*/ 86571 h 117220"/>
                <a:gd name="connsiteX1510" fmla="*/ 63030 w 164377"/>
                <a:gd name="connsiteY1510" fmla="*/ 86571 h 117220"/>
                <a:gd name="connsiteX1511" fmla="*/ 63030 w 164377"/>
                <a:gd name="connsiteY1511" fmla="*/ 86295 h 117220"/>
                <a:gd name="connsiteX1512" fmla="*/ 62754 w 164377"/>
                <a:gd name="connsiteY1512" fmla="*/ 86295 h 117220"/>
                <a:gd name="connsiteX1513" fmla="*/ 62754 w 164377"/>
                <a:gd name="connsiteY1513" fmla="*/ 86019 h 117220"/>
                <a:gd name="connsiteX1514" fmla="*/ 62478 w 164377"/>
                <a:gd name="connsiteY1514" fmla="*/ 86019 h 117220"/>
                <a:gd name="connsiteX1515" fmla="*/ 62478 w 164377"/>
                <a:gd name="connsiteY1515" fmla="*/ 85742 h 117220"/>
                <a:gd name="connsiteX1516" fmla="*/ 62201 w 164377"/>
                <a:gd name="connsiteY1516" fmla="*/ 85742 h 117220"/>
                <a:gd name="connsiteX1517" fmla="*/ 61925 w 164377"/>
                <a:gd name="connsiteY1517" fmla="*/ 85742 h 117220"/>
                <a:gd name="connsiteX1518" fmla="*/ 61925 w 164377"/>
                <a:gd name="connsiteY1518" fmla="*/ 86019 h 117220"/>
                <a:gd name="connsiteX1519" fmla="*/ 61925 w 164377"/>
                <a:gd name="connsiteY1519" fmla="*/ 86295 h 117220"/>
                <a:gd name="connsiteX1520" fmla="*/ 61925 w 164377"/>
                <a:gd name="connsiteY1520" fmla="*/ 86571 h 117220"/>
                <a:gd name="connsiteX1521" fmla="*/ 62201 w 164377"/>
                <a:gd name="connsiteY1521" fmla="*/ 86571 h 117220"/>
                <a:gd name="connsiteX1522" fmla="*/ 62201 w 164377"/>
                <a:gd name="connsiteY1522" fmla="*/ 86848 h 117220"/>
                <a:gd name="connsiteX1523" fmla="*/ 62201 w 164377"/>
                <a:gd name="connsiteY1523" fmla="*/ 87125 h 117220"/>
                <a:gd name="connsiteX1524" fmla="*/ 62201 w 164377"/>
                <a:gd name="connsiteY1524" fmla="*/ 87401 h 117220"/>
                <a:gd name="connsiteX1525" fmla="*/ 62201 w 164377"/>
                <a:gd name="connsiteY1525" fmla="*/ 87677 h 117220"/>
                <a:gd name="connsiteX1526" fmla="*/ 62478 w 164377"/>
                <a:gd name="connsiteY1526" fmla="*/ 87677 h 117220"/>
                <a:gd name="connsiteX1527" fmla="*/ 62478 w 164377"/>
                <a:gd name="connsiteY1527" fmla="*/ 87954 h 117220"/>
                <a:gd name="connsiteX1528" fmla="*/ 62478 w 164377"/>
                <a:gd name="connsiteY1528" fmla="*/ 88231 h 117220"/>
                <a:gd name="connsiteX1529" fmla="*/ 62478 w 164377"/>
                <a:gd name="connsiteY1529" fmla="*/ 88507 h 117220"/>
                <a:gd name="connsiteX1530" fmla="*/ 62478 w 164377"/>
                <a:gd name="connsiteY1530" fmla="*/ 88783 h 117220"/>
                <a:gd name="connsiteX1531" fmla="*/ 62478 w 164377"/>
                <a:gd name="connsiteY1531" fmla="*/ 89060 h 117220"/>
                <a:gd name="connsiteX1532" fmla="*/ 62201 w 164377"/>
                <a:gd name="connsiteY1532" fmla="*/ 89060 h 117220"/>
                <a:gd name="connsiteX1533" fmla="*/ 61925 w 164377"/>
                <a:gd name="connsiteY1533" fmla="*/ 89060 h 117220"/>
                <a:gd name="connsiteX1534" fmla="*/ 61925 w 164377"/>
                <a:gd name="connsiteY1534" fmla="*/ 88783 h 117220"/>
                <a:gd name="connsiteX1535" fmla="*/ 61649 w 164377"/>
                <a:gd name="connsiteY1535" fmla="*/ 88783 h 117220"/>
                <a:gd name="connsiteX1536" fmla="*/ 61649 w 164377"/>
                <a:gd name="connsiteY1536" fmla="*/ 88507 h 117220"/>
                <a:gd name="connsiteX1537" fmla="*/ 61372 w 164377"/>
                <a:gd name="connsiteY1537" fmla="*/ 88507 h 117220"/>
                <a:gd name="connsiteX1538" fmla="*/ 61372 w 164377"/>
                <a:gd name="connsiteY1538" fmla="*/ 88231 h 117220"/>
                <a:gd name="connsiteX1539" fmla="*/ 61096 w 164377"/>
                <a:gd name="connsiteY1539" fmla="*/ 88231 h 117220"/>
                <a:gd name="connsiteX1540" fmla="*/ 60820 w 164377"/>
                <a:gd name="connsiteY1540" fmla="*/ 88231 h 117220"/>
                <a:gd name="connsiteX1541" fmla="*/ 60820 w 164377"/>
                <a:gd name="connsiteY1541" fmla="*/ 87954 h 117220"/>
                <a:gd name="connsiteX1542" fmla="*/ 60544 w 164377"/>
                <a:gd name="connsiteY1542" fmla="*/ 87954 h 117220"/>
                <a:gd name="connsiteX1543" fmla="*/ 60268 w 164377"/>
                <a:gd name="connsiteY1543" fmla="*/ 87677 h 117220"/>
                <a:gd name="connsiteX1544" fmla="*/ 59991 w 164377"/>
                <a:gd name="connsiteY1544" fmla="*/ 87677 h 117220"/>
                <a:gd name="connsiteX1545" fmla="*/ 59991 w 164377"/>
                <a:gd name="connsiteY1545" fmla="*/ 87401 h 117220"/>
                <a:gd name="connsiteX1546" fmla="*/ 59715 w 164377"/>
                <a:gd name="connsiteY1546" fmla="*/ 87401 h 117220"/>
                <a:gd name="connsiteX1547" fmla="*/ 59439 w 164377"/>
                <a:gd name="connsiteY1547" fmla="*/ 87401 h 117220"/>
                <a:gd name="connsiteX1548" fmla="*/ 59439 w 164377"/>
                <a:gd name="connsiteY1548" fmla="*/ 87125 h 117220"/>
                <a:gd name="connsiteX1549" fmla="*/ 59163 w 164377"/>
                <a:gd name="connsiteY1549" fmla="*/ 87125 h 117220"/>
                <a:gd name="connsiteX1550" fmla="*/ 59163 w 164377"/>
                <a:gd name="connsiteY1550" fmla="*/ 86848 h 117220"/>
                <a:gd name="connsiteX1551" fmla="*/ 58886 w 164377"/>
                <a:gd name="connsiteY1551" fmla="*/ 86848 h 117220"/>
                <a:gd name="connsiteX1552" fmla="*/ 58886 w 164377"/>
                <a:gd name="connsiteY1552" fmla="*/ 86571 h 117220"/>
                <a:gd name="connsiteX1553" fmla="*/ 58610 w 164377"/>
                <a:gd name="connsiteY1553" fmla="*/ 86571 h 117220"/>
                <a:gd name="connsiteX1554" fmla="*/ 58610 w 164377"/>
                <a:gd name="connsiteY1554" fmla="*/ 86295 h 117220"/>
                <a:gd name="connsiteX1555" fmla="*/ 58610 w 164377"/>
                <a:gd name="connsiteY1555" fmla="*/ 86019 h 117220"/>
                <a:gd name="connsiteX1556" fmla="*/ 58334 w 164377"/>
                <a:gd name="connsiteY1556" fmla="*/ 86019 h 117220"/>
                <a:gd name="connsiteX1557" fmla="*/ 58334 w 164377"/>
                <a:gd name="connsiteY1557" fmla="*/ 85742 h 117220"/>
                <a:gd name="connsiteX1558" fmla="*/ 58057 w 164377"/>
                <a:gd name="connsiteY1558" fmla="*/ 85742 h 117220"/>
                <a:gd name="connsiteX1559" fmla="*/ 57781 w 164377"/>
                <a:gd name="connsiteY1559" fmla="*/ 85742 h 117220"/>
                <a:gd name="connsiteX1560" fmla="*/ 57781 w 164377"/>
                <a:gd name="connsiteY1560" fmla="*/ 86019 h 117220"/>
                <a:gd name="connsiteX1561" fmla="*/ 57505 w 164377"/>
                <a:gd name="connsiteY1561" fmla="*/ 86019 h 117220"/>
                <a:gd name="connsiteX1562" fmla="*/ 57505 w 164377"/>
                <a:gd name="connsiteY1562" fmla="*/ 85742 h 117220"/>
                <a:gd name="connsiteX1563" fmla="*/ 57229 w 164377"/>
                <a:gd name="connsiteY1563" fmla="*/ 85742 h 117220"/>
                <a:gd name="connsiteX1564" fmla="*/ 57229 w 164377"/>
                <a:gd name="connsiteY1564" fmla="*/ 85466 h 117220"/>
                <a:gd name="connsiteX1565" fmla="*/ 57229 w 164377"/>
                <a:gd name="connsiteY1565" fmla="*/ 85189 h 117220"/>
                <a:gd name="connsiteX1566" fmla="*/ 56952 w 164377"/>
                <a:gd name="connsiteY1566" fmla="*/ 85189 h 117220"/>
                <a:gd name="connsiteX1567" fmla="*/ 56952 w 164377"/>
                <a:gd name="connsiteY1567" fmla="*/ 84913 h 117220"/>
                <a:gd name="connsiteX1568" fmla="*/ 56676 w 164377"/>
                <a:gd name="connsiteY1568" fmla="*/ 84913 h 117220"/>
                <a:gd name="connsiteX1569" fmla="*/ 56676 w 164377"/>
                <a:gd name="connsiteY1569" fmla="*/ 84636 h 117220"/>
                <a:gd name="connsiteX1570" fmla="*/ 56400 w 164377"/>
                <a:gd name="connsiteY1570" fmla="*/ 84636 h 117220"/>
                <a:gd name="connsiteX1571" fmla="*/ 56124 w 164377"/>
                <a:gd name="connsiteY1571" fmla="*/ 84636 h 117220"/>
                <a:gd name="connsiteX1572" fmla="*/ 56124 w 164377"/>
                <a:gd name="connsiteY1572" fmla="*/ 84360 h 117220"/>
                <a:gd name="connsiteX1573" fmla="*/ 55847 w 164377"/>
                <a:gd name="connsiteY1573" fmla="*/ 84360 h 117220"/>
                <a:gd name="connsiteX1574" fmla="*/ 55571 w 164377"/>
                <a:gd name="connsiteY1574" fmla="*/ 84360 h 117220"/>
                <a:gd name="connsiteX1575" fmla="*/ 55571 w 164377"/>
                <a:gd name="connsiteY1575" fmla="*/ 84084 h 117220"/>
                <a:gd name="connsiteX1576" fmla="*/ 55295 w 164377"/>
                <a:gd name="connsiteY1576" fmla="*/ 84084 h 117220"/>
                <a:gd name="connsiteX1577" fmla="*/ 55295 w 164377"/>
                <a:gd name="connsiteY1577" fmla="*/ 83807 h 117220"/>
                <a:gd name="connsiteX1578" fmla="*/ 55019 w 164377"/>
                <a:gd name="connsiteY1578" fmla="*/ 83807 h 117220"/>
                <a:gd name="connsiteX1579" fmla="*/ 55019 w 164377"/>
                <a:gd name="connsiteY1579" fmla="*/ 83530 h 117220"/>
                <a:gd name="connsiteX1580" fmla="*/ 54742 w 164377"/>
                <a:gd name="connsiteY1580" fmla="*/ 83254 h 117220"/>
                <a:gd name="connsiteX1581" fmla="*/ 54742 w 164377"/>
                <a:gd name="connsiteY1581" fmla="*/ 82978 h 117220"/>
                <a:gd name="connsiteX1582" fmla="*/ 54742 w 164377"/>
                <a:gd name="connsiteY1582" fmla="*/ 82701 h 117220"/>
                <a:gd name="connsiteX1583" fmla="*/ 54742 w 164377"/>
                <a:gd name="connsiteY1583" fmla="*/ 82425 h 117220"/>
                <a:gd name="connsiteX1584" fmla="*/ 54742 w 164377"/>
                <a:gd name="connsiteY1584" fmla="*/ 82148 h 117220"/>
                <a:gd name="connsiteX1585" fmla="*/ 54742 w 164377"/>
                <a:gd name="connsiteY1585" fmla="*/ 81872 h 117220"/>
                <a:gd name="connsiteX1586" fmla="*/ 54742 w 164377"/>
                <a:gd name="connsiteY1586" fmla="*/ 81595 h 117220"/>
                <a:gd name="connsiteX1587" fmla="*/ 54466 w 164377"/>
                <a:gd name="connsiteY1587" fmla="*/ 81595 h 117220"/>
                <a:gd name="connsiteX1588" fmla="*/ 54466 w 164377"/>
                <a:gd name="connsiteY1588" fmla="*/ 81319 h 117220"/>
                <a:gd name="connsiteX1589" fmla="*/ 54190 w 164377"/>
                <a:gd name="connsiteY1589" fmla="*/ 81042 h 117220"/>
                <a:gd name="connsiteX1590" fmla="*/ 53913 w 164377"/>
                <a:gd name="connsiteY1590" fmla="*/ 80766 h 117220"/>
                <a:gd name="connsiteX1591" fmla="*/ 53913 w 164377"/>
                <a:gd name="connsiteY1591" fmla="*/ 80489 h 117220"/>
                <a:gd name="connsiteX1592" fmla="*/ 53637 w 164377"/>
                <a:gd name="connsiteY1592" fmla="*/ 80213 h 117220"/>
                <a:gd name="connsiteX1593" fmla="*/ 53637 w 164377"/>
                <a:gd name="connsiteY1593" fmla="*/ 79937 h 117220"/>
                <a:gd name="connsiteX1594" fmla="*/ 53361 w 164377"/>
                <a:gd name="connsiteY1594" fmla="*/ 79660 h 117220"/>
                <a:gd name="connsiteX1595" fmla="*/ 53361 w 164377"/>
                <a:gd name="connsiteY1595" fmla="*/ 79384 h 117220"/>
                <a:gd name="connsiteX1596" fmla="*/ 53085 w 164377"/>
                <a:gd name="connsiteY1596" fmla="*/ 79384 h 117220"/>
                <a:gd name="connsiteX1597" fmla="*/ 53085 w 164377"/>
                <a:gd name="connsiteY1597" fmla="*/ 79107 h 117220"/>
                <a:gd name="connsiteX1598" fmla="*/ 53085 w 164377"/>
                <a:gd name="connsiteY1598" fmla="*/ 78831 h 117220"/>
                <a:gd name="connsiteX1599" fmla="*/ 52808 w 164377"/>
                <a:gd name="connsiteY1599" fmla="*/ 78831 h 117220"/>
                <a:gd name="connsiteX1600" fmla="*/ 52808 w 164377"/>
                <a:gd name="connsiteY1600" fmla="*/ 78554 h 117220"/>
                <a:gd name="connsiteX1601" fmla="*/ 52532 w 164377"/>
                <a:gd name="connsiteY1601" fmla="*/ 78554 h 117220"/>
                <a:gd name="connsiteX1602" fmla="*/ 52532 w 164377"/>
                <a:gd name="connsiteY1602" fmla="*/ 78278 h 117220"/>
                <a:gd name="connsiteX1603" fmla="*/ 52256 w 164377"/>
                <a:gd name="connsiteY1603" fmla="*/ 78278 h 117220"/>
                <a:gd name="connsiteX1604" fmla="*/ 52256 w 164377"/>
                <a:gd name="connsiteY1604" fmla="*/ 78001 h 117220"/>
                <a:gd name="connsiteX1605" fmla="*/ 51980 w 164377"/>
                <a:gd name="connsiteY1605" fmla="*/ 77725 h 117220"/>
                <a:gd name="connsiteX1606" fmla="*/ 52256 w 164377"/>
                <a:gd name="connsiteY1606" fmla="*/ 77725 h 117220"/>
                <a:gd name="connsiteX1607" fmla="*/ 52532 w 164377"/>
                <a:gd name="connsiteY1607" fmla="*/ 77725 h 117220"/>
                <a:gd name="connsiteX1608" fmla="*/ 52532 w 164377"/>
                <a:gd name="connsiteY1608" fmla="*/ 77448 h 117220"/>
                <a:gd name="connsiteX1609" fmla="*/ 52532 w 164377"/>
                <a:gd name="connsiteY1609" fmla="*/ 77172 h 117220"/>
                <a:gd name="connsiteX1610" fmla="*/ 52256 w 164377"/>
                <a:gd name="connsiteY1610" fmla="*/ 77172 h 117220"/>
                <a:gd name="connsiteX1611" fmla="*/ 52256 w 164377"/>
                <a:gd name="connsiteY1611" fmla="*/ 76895 h 117220"/>
                <a:gd name="connsiteX1612" fmla="*/ 51980 w 164377"/>
                <a:gd name="connsiteY1612" fmla="*/ 76895 h 117220"/>
                <a:gd name="connsiteX1613" fmla="*/ 51980 w 164377"/>
                <a:gd name="connsiteY1613" fmla="*/ 76619 h 117220"/>
                <a:gd name="connsiteX1614" fmla="*/ 51703 w 164377"/>
                <a:gd name="connsiteY1614" fmla="*/ 76619 h 117220"/>
                <a:gd name="connsiteX1615" fmla="*/ 51703 w 164377"/>
                <a:gd name="connsiteY1615" fmla="*/ 76342 h 117220"/>
                <a:gd name="connsiteX1616" fmla="*/ 51427 w 164377"/>
                <a:gd name="connsiteY1616" fmla="*/ 76342 h 117220"/>
                <a:gd name="connsiteX1617" fmla="*/ 51427 w 164377"/>
                <a:gd name="connsiteY1617" fmla="*/ 76066 h 117220"/>
                <a:gd name="connsiteX1618" fmla="*/ 51151 w 164377"/>
                <a:gd name="connsiteY1618" fmla="*/ 76066 h 117220"/>
                <a:gd name="connsiteX1619" fmla="*/ 51151 w 164377"/>
                <a:gd name="connsiteY1619" fmla="*/ 75790 h 117220"/>
                <a:gd name="connsiteX1620" fmla="*/ 50875 w 164377"/>
                <a:gd name="connsiteY1620" fmla="*/ 75790 h 117220"/>
                <a:gd name="connsiteX1621" fmla="*/ 50875 w 164377"/>
                <a:gd name="connsiteY1621" fmla="*/ 75513 h 117220"/>
                <a:gd name="connsiteX1622" fmla="*/ 50598 w 164377"/>
                <a:gd name="connsiteY1622" fmla="*/ 75513 h 117220"/>
                <a:gd name="connsiteX1623" fmla="*/ 50598 w 164377"/>
                <a:gd name="connsiteY1623" fmla="*/ 75237 h 117220"/>
                <a:gd name="connsiteX1624" fmla="*/ 50322 w 164377"/>
                <a:gd name="connsiteY1624" fmla="*/ 75237 h 117220"/>
                <a:gd name="connsiteX1625" fmla="*/ 50322 w 164377"/>
                <a:gd name="connsiteY1625" fmla="*/ 74960 h 117220"/>
                <a:gd name="connsiteX1626" fmla="*/ 50046 w 164377"/>
                <a:gd name="connsiteY1626" fmla="*/ 74960 h 117220"/>
                <a:gd name="connsiteX1627" fmla="*/ 50046 w 164377"/>
                <a:gd name="connsiteY1627" fmla="*/ 74684 h 117220"/>
                <a:gd name="connsiteX1628" fmla="*/ 49769 w 164377"/>
                <a:gd name="connsiteY1628" fmla="*/ 74684 h 117220"/>
                <a:gd name="connsiteX1629" fmla="*/ 49493 w 164377"/>
                <a:gd name="connsiteY1629" fmla="*/ 74407 h 117220"/>
                <a:gd name="connsiteX1630" fmla="*/ 49217 w 164377"/>
                <a:gd name="connsiteY1630" fmla="*/ 74131 h 117220"/>
                <a:gd name="connsiteX1631" fmla="*/ 48941 w 164377"/>
                <a:gd name="connsiteY1631" fmla="*/ 73854 h 117220"/>
                <a:gd name="connsiteX1632" fmla="*/ 48941 w 164377"/>
                <a:gd name="connsiteY1632" fmla="*/ 73578 h 117220"/>
                <a:gd name="connsiteX1633" fmla="*/ 48664 w 164377"/>
                <a:gd name="connsiteY1633" fmla="*/ 73578 h 117220"/>
                <a:gd name="connsiteX1634" fmla="*/ 48664 w 164377"/>
                <a:gd name="connsiteY1634" fmla="*/ 73301 h 117220"/>
                <a:gd name="connsiteX1635" fmla="*/ 48388 w 164377"/>
                <a:gd name="connsiteY1635" fmla="*/ 73301 h 117220"/>
                <a:gd name="connsiteX1636" fmla="*/ 48388 w 164377"/>
                <a:gd name="connsiteY1636" fmla="*/ 73025 h 117220"/>
                <a:gd name="connsiteX1637" fmla="*/ 48112 w 164377"/>
                <a:gd name="connsiteY1637" fmla="*/ 73025 h 117220"/>
                <a:gd name="connsiteX1638" fmla="*/ 48112 w 164377"/>
                <a:gd name="connsiteY1638" fmla="*/ 72748 h 117220"/>
                <a:gd name="connsiteX1639" fmla="*/ 48112 w 164377"/>
                <a:gd name="connsiteY1639" fmla="*/ 72472 h 117220"/>
                <a:gd name="connsiteX1640" fmla="*/ 47836 w 164377"/>
                <a:gd name="connsiteY1640" fmla="*/ 72472 h 117220"/>
                <a:gd name="connsiteX1641" fmla="*/ 47836 w 164377"/>
                <a:gd name="connsiteY1641" fmla="*/ 72196 h 117220"/>
                <a:gd name="connsiteX1642" fmla="*/ 47559 w 164377"/>
                <a:gd name="connsiteY1642" fmla="*/ 72196 h 117220"/>
                <a:gd name="connsiteX1643" fmla="*/ 47559 w 164377"/>
                <a:gd name="connsiteY1643" fmla="*/ 71919 h 117220"/>
                <a:gd name="connsiteX1644" fmla="*/ 47283 w 164377"/>
                <a:gd name="connsiteY1644" fmla="*/ 71919 h 117220"/>
                <a:gd name="connsiteX1645" fmla="*/ 47283 w 164377"/>
                <a:gd name="connsiteY1645" fmla="*/ 71643 h 117220"/>
                <a:gd name="connsiteX1646" fmla="*/ 47007 w 164377"/>
                <a:gd name="connsiteY1646" fmla="*/ 71366 h 117220"/>
                <a:gd name="connsiteX1647" fmla="*/ 47007 w 164377"/>
                <a:gd name="connsiteY1647" fmla="*/ 71090 h 117220"/>
                <a:gd name="connsiteX1648" fmla="*/ 46731 w 164377"/>
                <a:gd name="connsiteY1648" fmla="*/ 71090 h 117220"/>
                <a:gd name="connsiteX1649" fmla="*/ 46731 w 164377"/>
                <a:gd name="connsiteY1649" fmla="*/ 70813 h 117220"/>
                <a:gd name="connsiteX1650" fmla="*/ 46454 w 164377"/>
                <a:gd name="connsiteY1650" fmla="*/ 70813 h 117220"/>
                <a:gd name="connsiteX1651" fmla="*/ 46178 w 164377"/>
                <a:gd name="connsiteY1651" fmla="*/ 70813 h 117220"/>
                <a:gd name="connsiteX1652" fmla="*/ 45902 w 164377"/>
                <a:gd name="connsiteY1652" fmla="*/ 70813 h 117220"/>
                <a:gd name="connsiteX1653" fmla="*/ 45626 w 164377"/>
                <a:gd name="connsiteY1653" fmla="*/ 70813 h 117220"/>
                <a:gd name="connsiteX1654" fmla="*/ 45349 w 164377"/>
                <a:gd name="connsiteY1654" fmla="*/ 70813 h 117220"/>
                <a:gd name="connsiteX1655" fmla="*/ 45349 w 164377"/>
                <a:gd name="connsiteY1655" fmla="*/ 70537 h 117220"/>
                <a:gd name="connsiteX1656" fmla="*/ 45073 w 164377"/>
                <a:gd name="connsiteY1656" fmla="*/ 70537 h 117220"/>
                <a:gd name="connsiteX1657" fmla="*/ 45073 w 164377"/>
                <a:gd name="connsiteY1657" fmla="*/ 70260 h 117220"/>
                <a:gd name="connsiteX1658" fmla="*/ 45073 w 164377"/>
                <a:gd name="connsiteY1658" fmla="*/ 69984 h 117220"/>
                <a:gd name="connsiteX1659" fmla="*/ 44797 w 164377"/>
                <a:gd name="connsiteY1659" fmla="*/ 69984 h 117220"/>
                <a:gd name="connsiteX1660" fmla="*/ 44797 w 164377"/>
                <a:gd name="connsiteY1660" fmla="*/ 69707 h 117220"/>
                <a:gd name="connsiteX1661" fmla="*/ 44797 w 164377"/>
                <a:gd name="connsiteY1661" fmla="*/ 69431 h 117220"/>
                <a:gd name="connsiteX1662" fmla="*/ 44520 w 164377"/>
                <a:gd name="connsiteY1662" fmla="*/ 69431 h 117220"/>
                <a:gd name="connsiteX1663" fmla="*/ 44520 w 164377"/>
                <a:gd name="connsiteY1663" fmla="*/ 69154 h 117220"/>
                <a:gd name="connsiteX1664" fmla="*/ 44520 w 164377"/>
                <a:gd name="connsiteY1664" fmla="*/ 68878 h 117220"/>
                <a:gd name="connsiteX1665" fmla="*/ 44244 w 164377"/>
                <a:gd name="connsiteY1665" fmla="*/ 68878 h 117220"/>
                <a:gd name="connsiteX1666" fmla="*/ 44244 w 164377"/>
                <a:gd name="connsiteY1666" fmla="*/ 68601 h 117220"/>
                <a:gd name="connsiteX1667" fmla="*/ 44244 w 164377"/>
                <a:gd name="connsiteY1667" fmla="*/ 68325 h 117220"/>
                <a:gd name="connsiteX1668" fmla="*/ 43968 w 164377"/>
                <a:gd name="connsiteY1668" fmla="*/ 68325 h 117220"/>
                <a:gd name="connsiteX1669" fmla="*/ 43968 w 164377"/>
                <a:gd name="connsiteY1669" fmla="*/ 68049 h 117220"/>
                <a:gd name="connsiteX1670" fmla="*/ 43968 w 164377"/>
                <a:gd name="connsiteY1670" fmla="*/ 67772 h 117220"/>
                <a:gd name="connsiteX1671" fmla="*/ 43692 w 164377"/>
                <a:gd name="connsiteY1671" fmla="*/ 67772 h 117220"/>
                <a:gd name="connsiteX1672" fmla="*/ 43692 w 164377"/>
                <a:gd name="connsiteY1672" fmla="*/ 67496 h 117220"/>
                <a:gd name="connsiteX1673" fmla="*/ 43415 w 164377"/>
                <a:gd name="connsiteY1673" fmla="*/ 67496 h 117220"/>
                <a:gd name="connsiteX1674" fmla="*/ 43415 w 164377"/>
                <a:gd name="connsiteY1674" fmla="*/ 67219 h 117220"/>
                <a:gd name="connsiteX1675" fmla="*/ 43415 w 164377"/>
                <a:gd name="connsiteY1675" fmla="*/ 66943 h 117220"/>
                <a:gd name="connsiteX1676" fmla="*/ 43139 w 164377"/>
                <a:gd name="connsiteY1676" fmla="*/ 66943 h 117220"/>
                <a:gd name="connsiteX1677" fmla="*/ 43139 w 164377"/>
                <a:gd name="connsiteY1677" fmla="*/ 66666 h 117220"/>
                <a:gd name="connsiteX1678" fmla="*/ 42863 w 164377"/>
                <a:gd name="connsiteY1678" fmla="*/ 66666 h 117220"/>
                <a:gd name="connsiteX1679" fmla="*/ 42863 w 164377"/>
                <a:gd name="connsiteY1679" fmla="*/ 66390 h 117220"/>
                <a:gd name="connsiteX1680" fmla="*/ 42587 w 164377"/>
                <a:gd name="connsiteY1680" fmla="*/ 66390 h 117220"/>
                <a:gd name="connsiteX1681" fmla="*/ 42587 w 164377"/>
                <a:gd name="connsiteY1681" fmla="*/ 66113 h 117220"/>
                <a:gd name="connsiteX1682" fmla="*/ 42310 w 164377"/>
                <a:gd name="connsiteY1682" fmla="*/ 66113 h 117220"/>
                <a:gd name="connsiteX1683" fmla="*/ 42310 w 164377"/>
                <a:gd name="connsiteY1683" fmla="*/ 65837 h 117220"/>
                <a:gd name="connsiteX1684" fmla="*/ 42310 w 164377"/>
                <a:gd name="connsiteY1684" fmla="*/ 65560 h 117220"/>
                <a:gd name="connsiteX1685" fmla="*/ 42034 w 164377"/>
                <a:gd name="connsiteY1685" fmla="*/ 65560 h 117220"/>
                <a:gd name="connsiteX1686" fmla="*/ 42034 w 164377"/>
                <a:gd name="connsiteY1686" fmla="*/ 65284 h 117220"/>
                <a:gd name="connsiteX1687" fmla="*/ 41758 w 164377"/>
                <a:gd name="connsiteY1687" fmla="*/ 65284 h 117220"/>
                <a:gd name="connsiteX1688" fmla="*/ 41758 w 164377"/>
                <a:gd name="connsiteY1688" fmla="*/ 65008 h 117220"/>
                <a:gd name="connsiteX1689" fmla="*/ 41482 w 164377"/>
                <a:gd name="connsiteY1689" fmla="*/ 65008 h 117220"/>
                <a:gd name="connsiteX1690" fmla="*/ 41482 w 164377"/>
                <a:gd name="connsiteY1690" fmla="*/ 64731 h 117220"/>
                <a:gd name="connsiteX1691" fmla="*/ 41205 w 164377"/>
                <a:gd name="connsiteY1691" fmla="*/ 64454 h 117220"/>
                <a:gd name="connsiteX1692" fmla="*/ 41205 w 164377"/>
                <a:gd name="connsiteY1692" fmla="*/ 64178 h 117220"/>
                <a:gd name="connsiteX1693" fmla="*/ 40929 w 164377"/>
                <a:gd name="connsiteY1693" fmla="*/ 64178 h 117220"/>
                <a:gd name="connsiteX1694" fmla="*/ 40929 w 164377"/>
                <a:gd name="connsiteY1694" fmla="*/ 63902 h 117220"/>
                <a:gd name="connsiteX1695" fmla="*/ 40929 w 164377"/>
                <a:gd name="connsiteY1695" fmla="*/ 63625 h 117220"/>
                <a:gd name="connsiteX1696" fmla="*/ 40653 w 164377"/>
                <a:gd name="connsiteY1696" fmla="*/ 63625 h 117220"/>
                <a:gd name="connsiteX1697" fmla="*/ 40653 w 164377"/>
                <a:gd name="connsiteY1697" fmla="*/ 63349 h 117220"/>
                <a:gd name="connsiteX1698" fmla="*/ 40653 w 164377"/>
                <a:gd name="connsiteY1698" fmla="*/ 63072 h 117220"/>
                <a:gd name="connsiteX1699" fmla="*/ 40376 w 164377"/>
                <a:gd name="connsiteY1699" fmla="*/ 63072 h 117220"/>
                <a:gd name="connsiteX1700" fmla="*/ 40376 w 164377"/>
                <a:gd name="connsiteY1700" fmla="*/ 62796 h 117220"/>
                <a:gd name="connsiteX1701" fmla="*/ 40376 w 164377"/>
                <a:gd name="connsiteY1701" fmla="*/ 62519 h 117220"/>
                <a:gd name="connsiteX1702" fmla="*/ 40100 w 164377"/>
                <a:gd name="connsiteY1702" fmla="*/ 62519 h 117220"/>
                <a:gd name="connsiteX1703" fmla="*/ 40100 w 164377"/>
                <a:gd name="connsiteY1703" fmla="*/ 62243 h 117220"/>
                <a:gd name="connsiteX1704" fmla="*/ 39824 w 164377"/>
                <a:gd name="connsiteY1704" fmla="*/ 61967 h 117220"/>
                <a:gd name="connsiteX1705" fmla="*/ 39824 w 164377"/>
                <a:gd name="connsiteY1705" fmla="*/ 61690 h 117220"/>
                <a:gd name="connsiteX1706" fmla="*/ 39548 w 164377"/>
                <a:gd name="connsiteY1706" fmla="*/ 61690 h 117220"/>
                <a:gd name="connsiteX1707" fmla="*/ 39548 w 164377"/>
                <a:gd name="connsiteY1707" fmla="*/ 61413 h 117220"/>
                <a:gd name="connsiteX1708" fmla="*/ 39548 w 164377"/>
                <a:gd name="connsiteY1708" fmla="*/ 61137 h 117220"/>
                <a:gd name="connsiteX1709" fmla="*/ 39271 w 164377"/>
                <a:gd name="connsiteY1709" fmla="*/ 61137 h 117220"/>
                <a:gd name="connsiteX1710" fmla="*/ 39271 w 164377"/>
                <a:gd name="connsiteY1710" fmla="*/ 60861 h 117220"/>
                <a:gd name="connsiteX1711" fmla="*/ 38995 w 164377"/>
                <a:gd name="connsiteY1711" fmla="*/ 60861 h 117220"/>
                <a:gd name="connsiteX1712" fmla="*/ 38995 w 164377"/>
                <a:gd name="connsiteY1712" fmla="*/ 60584 h 117220"/>
                <a:gd name="connsiteX1713" fmla="*/ 38995 w 164377"/>
                <a:gd name="connsiteY1713" fmla="*/ 60307 h 117220"/>
                <a:gd name="connsiteX1714" fmla="*/ 38719 w 164377"/>
                <a:gd name="connsiteY1714" fmla="*/ 60307 h 117220"/>
                <a:gd name="connsiteX1715" fmla="*/ 38719 w 164377"/>
                <a:gd name="connsiteY1715" fmla="*/ 60031 h 117220"/>
                <a:gd name="connsiteX1716" fmla="*/ 38443 w 164377"/>
                <a:gd name="connsiteY1716" fmla="*/ 60031 h 117220"/>
                <a:gd name="connsiteX1717" fmla="*/ 38443 w 164377"/>
                <a:gd name="connsiteY1717" fmla="*/ 59755 h 117220"/>
                <a:gd name="connsiteX1718" fmla="*/ 38443 w 164377"/>
                <a:gd name="connsiteY1718" fmla="*/ 59478 h 117220"/>
                <a:gd name="connsiteX1719" fmla="*/ 38166 w 164377"/>
                <a:gd name="connsiteY1719" fmla="*/ 59478 h 117220"/>
                <a:gd name="connsiteX1720" fmla="*/ 38166 w 164377"/>
                <a:gd name="connsiteY1720" fmla="*/ 59202 h 117220"/>
                <a:gd name="connsiteX1721" fmla="*/ 38166 w 164377"/>
                <a:gd name="connsiteY1721" fmla="*/ 58925 h 117220"/>
                <a:gd name="connsiteX1722" fmla="*/ 37890 w 164377"/>
                <a:gd name="connsiteY1722" fmla="*/ 58925 h 117220"/>
                <a:gd name="connsiteX1723" fmla="*/ 37890 w 164377"/>
                <a:gd name="connsiteY1723" fmla="*/ 58649 h 117220"/>
                <a:gd name="connsiteX1724" fmla="*/ 37614 w 164377"/>
                <a:gd name="connsiteY1724" fmla="*/ 58649 h 117220"/>
                <a:gd name="connsiteX1725" fmla="*/ 37614 w 164377"/>
                <a:gd name="connsiteY1725" fmla="*/ 58372 h 117220"/>
                <a:gd name="connsiteX1726" fmla="*/ 37338 w 164377"/>
                <a:gd name="connsiteY1726" fmla="*/ 58096 h 117220"/>
                <a:gd name="connsiteX1727" fmla="*/ 37061 w 164377"/>
                <a:gd name="connsiteY1727" fmla="*/ 57820 h 117220"/>
                <a:gd name="connsiteX1728" fmla="*/ 36785 w 164377"/>
                <a:gd name="connsiteY1728" fmla="*/ 57820 h 117220"/>
                <a:gd name="connsiteX1729" fmla="*/ 36785 w 164377"/>
                <a:gd name="connsiteY1729" fmla="*/ 57543 h 117220"/>
                <a:gd name="connsiteX1730" fmla="*/ 36509 w 164377"/>
                <a:gd name="connsiteY1730" fmla="*/ 57543 h 117220"/>
                <a:gd name="connsiteX1731" fmla="*/ 36509 w 164377"/>
                <a:gd name="connsiteY1731" fmla="*/ 57266 h 117220"/>
                <a:gd name="connsiteX1732" fmla="*/ 36232 w 164377"/>
                <a:gd name="connsiteY1732" fmla="*/ 57266 h 117220"/>
                <a:gd name="connsiteX1733" fmla="*/ 36232 w 164377"/>
                <a:gd name="connsiteY1733" fmla="*/ 56990 h 117220"/>
                <a:gd name="connsiteX1734" fmla="*/ 35956 w 164377"/>
                <a:gd name="connsiteY1734" fmla="*/ 56990 h 117220"/>
                <a:gd name="connsiteX1735" fmla="*/ 35680 w 164377"/>
                <a:gd name="connsiteY1735" fmla="*/ 56714 h 117220"/>
                <a:gd name="connsiteX1736" fmla="*/ 35404 w 164377"/>
                <a:gd name="connsiteY1736" fmla="*/ 56437 h 117220"/>
                <a:gd name="connsiteX1737" fmla="*/ 35404 w 164377"/>
                <a:gd name="connsiteY1737" fmla="*/ 56161 h 117220"/>
                <a:gd name="connsiteX1738" fmla="*/ 35127 w 164377"/>
                <a:gd name="connsiteY1738" fmla="*/ 56161 h 117220"/>
                <a:gd name="connsiteX1739" fmla="*/ 35127 w 164377"/>
                <a:gd name="connsiteY1739" fmla="*/ 55884 h 117220"/>
                <a:gd name="connsiteX1740" fmla="*/ 35127 w 164377"/>
                <a:gd name="connsiteY1740" fmla="*/ 55608 h 117220"/>
                <a:gd name="connsiteX1741" fmla="*/ 34851 w 164377"/>
                <a:gd name="connsiteY1741" fmla="*/ 55608 h 117220"/>
                <a:gd name="connsiteX1742" fmla="*/ 34851 w 164377"/>
                <a:gd name="connsiteY1742" fmla="*/ 55331 h 117220"/>
                <a:gd name="connsiteX1743" fmla="*/ 34575 w 164377"/>
                <a:gd name="connsiteY1743" fmla="*/ 55055 h 117220"/>
                <a:gd name="connsiteX1744" fmla="*/ 34575 w 164377"/>
                <a:gd name="connsiteY1744" fmla="*/ 54778 h 117220"/>
                <a:gd name="connsiteX1745" fmla="*/ 34299 w 164377"/>
                <a:gd name="connsiteY1745" fmla="*/ 54778 h 117220"/>
                <a:gd name="connsiteX1746" fmla="*/ 34299 w 164377"/>
                <a:gd name="connsiteY1746" fmla="*/ 54502 h 117220"/>
                <a:gd name="connsiteX1747" fmla="*/ 34023 w 164377"/>
                <a:gd name="connsiteY1747" fmla="*/ 54225 h 117220"/>
                <a:gd name="connsiteX1748" fmla="*/ 34023 w 164377"/>
                <a:gd name="connsiteY1748" fmla="*/ 53949 h 117220"/>
                <a:gd name="connsiteX1749" fmla="*/ 33746 w 164377"/>
                <a:gd name="connsiteY1749" fmla="*/ 53949 h 117220"/>
                <a:gd name="connsiteX1750" fmla="*/ 33746 w 164377"/>
                <a:gd name="connsiteY1750" fmla="*/ 53673 h 117220"/>
                <a:gd name="connsiteX1751" fmla="*/ 33470 w 164377"/>
                <a:gd name="connsiteY1751" fmla="*/ 53673 h 117220"/>
                <a:gd name="connsiteX1752" fmla="*/ 33470 w 164377"/>
                <a:gd name="connsiteY1752" fmla="*/ 53396 h 117220"/>
                <a:gd name="connsiteX1753" fmla="*/ 33470 w 164377"/>
                <a:gd name="connsiteY1753" fmla="*/ 53119 h 117220"/>
                <a:gd name="connsiteX1754" fmla="*/ 33194 w 164377"/>
                <a:gd name="connsiteY1754" fmla="*/ 53119 h 117220"/>
                <a:gd name="connsiteX1755" fmla="*/ 33194 w 164377"/>
                <a:gd name="connsiteY1755" fmla="*/ 52843 h 117220"/>
                <a:gd name="connsiteX1756" fmla="*/ 32917 w 164377"/>
                <a:gd name="connsiteY1756" fmla="*/ 52843 h 117220"/>
                <a:gd name="connsiteX1757" fmla="*/ 32917 w 164377"/>
                <a:gd name="connsiteY1757" fmla="*/ 52567 h 117220"/>
                <a:gd name="connsiteX1758" fmla="*/ 32917 w 164377"/>
                <a:gd name="connsiteY1758" fmla="*/ 52290 h 117220"/>
                <a:gd name="connsiteX1759" fmla="*/ 32641 w 164377"/>
                <a:gd name="connsiteY1759" fmla="*/ 52290 h 117220"/>
                <a:gd name="connsiteX1760" fmla="*/ 32641 w 164377"/>
                <a:gd name="connsiteY1760" fmla="*/ 52014 h 117220"/>
                <a:gd name="connsiteX1761" fmla="*/ 32365 w 164377"/>
                <a:gd name="connsiteY1761" fmla="*/ 52014 h 117220"/>
                <a:gd name="connsiteX1762" fmla="*/ 32365 w 164377"/>
                <a:gd name="connsiteY1762" fmla="*/ 51737 h 117220"/>
                <a:gd name="connsiteX1763" fmla="*/ 32088 w 164377"/>
                <a:gd name="connsiteY1763" fmla="*/ 51184 h 117220"/>
                <a:gd name="connsiteX1764" fmla="*/ 32088 w 164377"/>
                <a:gd name="connsiteY1764" fmla="*/ 50908 h 117220"/>
                <a:gd name="connsiteX1765" fmla="*/ 31812 w 164377"/>
                <a:gd name="connsiteY1765" fmla="*/ 50908 h 117220"/>
                <a:gd name="connsiteX1766" fmla="*/ 31812 w 164377"/>
                <a:gd name="connsiteY1766" fmla="*/ 50631 h 117220"/>
                <a:gd name="connsiteX1767" fmla="*/ 31536 w 164377"/>
                <a:gd name="connsiteY1767" fmla="*/ 50631 h 117220"/>
                <a:gd name="connsiteX1768" fmla="*/ 31536 w 164377"/>
                <a:gd name="connsiteY1768" fmla="*/ 50355 h 117220"/>
                <a:gd name="connsiteX1769" fmla="*/ 31536 w 164377"/>
                <a:gd name="connsiteY1769" fmla="*/ 50078 h 117220"/>
                <a:gd name="connsiteX1770" fmla="*/ 31260 w 164377"/>
                <a:gd name="connsiteY1770" fmla="*/ 50078 h 117220"/>
                <a:gd name="connsiteX1771" fmla="*/ 31260 w 164377"/>
                <a:gd name="connsiteY1771" fmla="*/ 49802 h 117220"/>
                <a:gd name="connsiteX1772" fmla="*/ 30983 w 164377"/>
                <a:gd name="connsiteY1772" fmla="*/ 49526 h 117220"/>
                <a:gd name="connsiteX1773" fmla="*/ 30983 w 164377"/>
                <a:gd name="connsiteY1773" fmla="*/ 49249 h 117220"/>
                <a:gd name="connsiteX1774" fmla="*/ 30707 w 164377"/>
                <a:gd name="connsiteY1774" fmla="*/ 49249 h 117220"/>
                <a:gd name="connsiteX1775" fmla="*/ 30707 w 164377"/>
                <a:gd name="connsiteY1775" fmla="*/ 48973 h 117220"/>
                <a:gd name="connsiteX1776" fmla="*/ 30707 w 164377"/>
                <a:gd name="connsiteY1776" fmla="*/ 48696 h 117220"/>
                <a:gd name="connsiteX1777" fmla="*/ 30983 w 164377"/>
                <a:gd name="connsiteY1777" fmla="*/ 48696 h 117220"/>
                <a:gd name="connsiteX1778" fmla="*/ 30983 w 164377"/>
                <a:gd name="connsiteY1778" fmla="*/ 48420 h 117220"/>
                <a:gd name="connsiteX1779" fmla="*/ 30983 w 164377"/>
                <a:gd name="connsiteY1779" fmla="*/ 48143 h 117220"/>
                <a:gd name="connsiteX1780" fmla="*/ 30707 w 164377"/>
                <a:gd name="connsiteY1780" fmla="*/ 48143 h 117220"/>
                <a:gd name="connsiteX1781" fmla="*/ 30707 w 164377"/>
                <a:gd name="connsiteY1781" fmla="*/ 47867 h 117220"/>
                <a:gd name="connsiteX1782" fmla="*/ 30431 w 164377"/>
                <a:gd name="connsiteY1782" fmla="*/ 47867 h 117220"/>
                <a:gd name="connsiteX1783" fmla="*/ 30431 w 164377"/>
                <a:gd name="connsiteY1783" fmla="*/ 47590 h 117220"/>
                <a:gd name="connsiteX1784" fmla="*/ 30155 w 164377"/>
                <a:gd name="connsiteY1784" fmla="*/ 47590 h 117220"/>
                <a:gd name="connsiteX1785" fmla="*/ 29879 w 164377"/>
                <a:gd name="connsiteY1785" fmla="*/ 47590 h 117220"/>
                <a:gd name="connsiteX1786" fmla="*/ 29602 w 164377"/>
                <a:gd name="connsiteY1786" fmla="*/ 47590 h 117220"/>
                <a:gd name="connsiteX1787" fmla="*/ 29602 w 164377"/>
                <a:gd name="connsiteY1787" fmla="*/ 47867 h 117220"/>
                <a:gd name="connsiteX1788" fmla="*/ 29326 w 164377"/>
                <a:gd name="connsiteY1788" fmla="*/ 47867 h 117220"/>
                <a:gd name="connsiteX1789" fmla="*/ 29050 w 164377"/>
                <a:gd name="connsiteY1789" fmla="*/ 47867 h 117220"/>
                <a:gd name="connsiteX1790" fmla="*/ 28773 w 164377"/>
                <a:gd name="connsiteY1790" fmla="*/ 47867 h 117220"/>
                <a:gd name="connsiteX1791" fmla="*/ 28497 w 164377"/>
                <a:gd name="connsiteY1791" fmla="*/ 47867 h 117220"/>
                <a:gd name="connsiteX1792" fmla="*/ 28497 w 164377"/>
                <a:gd name="connsiteY1792" fmla="*/ 47590 h 117220"/>
                <a:gd name="connsiteX1793" fmla="*/ 28221 w 164377"/>
                <a:gd name="connsiteY1793" fmla="*/ 47590 h 117220"/>
                <a:gd name="connsiteX1794" fmla="*/ 27944 w 164377"/>
                <a:gd name="connsiteY1794" fmla="*/ 47590 h 117220"/>
                <a:gd name="connsiteX1795" fmla="*/ 27944 w 164377"/>
                <a:gd name="connsiteY1795" fmla="*/ 47314 h 117220"/>
                <a:gd name="connsiteX1796" fmla="*/ 27668 w 164377"/>
                <a:gd name="connsiteY1796" fmla="*/ 47314 h 117220"/>
                <a:gd name="connsiteX1797" fmla="*/ 27668 w 164377"/>
                <a:gd name="connsiteY1797" fmla="*/ 47037 h 117220"/>
                <a:gd name="connsiteX1798" fmla="*/ 27392 w 164377"/>
                <a:gd name="connsiteY1798" fmla="*/ 47037 h 117220"/>
                <a:gd name="connsiteX1799" fmla="*/ 27392 w 164377"/>
                <a:gd name="connsiteY1799" fmla="*/ 46761 h 117220"/>
                <a:gd name="connsiteX1800" fmla="*/ 27116 w 164377"/>
                <a:gd name="connsiteY1800" fmla="*/ 46484 h 117220"/>
                <a:gd name="connsiteX1801" fmla="*/ 27116 w 164377"/>
                <a:gd name="connsiteY1801" fmla="*/ 46208 h 117220"/>
                <a:gd name="connsiteX1802" fmla="*/ 26839 w 164377"/>
                <a:gd name="connsiteY1802" fmla="*/ 46208 h 117220"/>
                <a:gd name="connsiteX1803" fmla="*/ 26563 w 164377"/>
                <a:gd name="connsiteY1803" fmla="*/ 46208 h 117220"/>
                <a:gd name="connsiteX1804" fmla="*/ 26563 w 164377"/>
                <a:gd name="connsiteY1804" fmla="*/ 45932 h 117220"/>
                <a:gd name="connsiteX1805" fmla="*/ 26287 w 164377"/>
                <a:gd name="connsiteY1805" fmla="*/ 45932 h 117220"/>
                <a:gd name="connsiteX1806" fmla="*/ 26011 w 164377"/>
                <a:gd name="connsiteY1806" fmla="*/ 45655 h 117220"/>
                <a:gd name="connsiteX1807" fmla="*/ 26011 w 164377"/>
                <a:gd name="connsiteY1807" fmla="*/ 45932 h 117220"/>
                <a:gd name="connsiteX1808" fmla="*/ 25735 w 164377"/>
                <a:gd name="connsiteY1808" fmla="*/ 45932 h 117220"/>
                <a:gd name="connsiteX1809" fmla="*/ 25458 w 164377"/>
                <a:gd name="connsiteY1809" fmla="*/ 45932 h 117220"/>
                <a:gd name="connsiteX1810" fmla="*/ 25458 w 164377"/>
                <a:gd name="connsiteY1810" fmla="*/ 46208 h 117220"/>
                <a:gd name="connsiteX1811" fmla="*/ 25182 w 164377"/>
                <a:gd name="connsiteY1811" fmla="*/ 46208 h 117220"/>
                <a:gd name="connsiteX1812" fmla="*/ 25182 w 164377"/>
                <a:gd name="connsiteY1812" fmla="*/ 46484 h 117220"/>
                <a:gd name="connsiteX1813" fmla="*/ 24906 w 164377"/>
                <a:gd name="connsiteY1813" fmla="*/ 46484 h 117220"/>
                <a:gd name="connsiteX1814" fmla="*/ 24629 w 164377"/>
                <a:gd name="connsiteY1814" fmla="*/ 46484 h 117220"/>
                <a:gd name="connsiteX1815" fmla="*/ 24353 w 164377"/>
                <a:gd name="connsiteY1815" fmla="*/ 46208 h 117220"/>
                <a:gd name="connsiteX1816" fmla="*/ 24077 w 164377"/>
                <a:gd name="connsiteY1816" fmla="*/ 46208 h 117220"/>
                <a:gd name="connsiteX1817" fmla="*/ 24077 w 164377"/>
                <a:gd name="connsiteY1817" fmla="*/ 45932 h 117220"/>
                <a:gd name="connsiteX1818" fmla="*/ 23801 w 164377"/>
                <a:gd name="connsiteY1818" fmla="*/ 45932 h 117220"/>
                <a:gd name="connsiteX1819" fmla="*/ 23801 w 164377"/>
                <a:gd name="connsiteY1819" fmla="*/ 45655 h 117220"/>
                <a:gd name="connsiteX1820" fmla="*/ 23524 w 164377"/>
                <a:gd name="connsiteY1820" fmla="*/ 45655 h 117220"/>
                <a:gd name="connsiteX1821" fmla="*/ 23524 w 164377"/>
                <a:gd name="connsiteY1821" fmla="*/ 45379 h 117220"/>
                <a:gd name="connsiteX1822" fmla="*/ 23248 w 164377"/>
                <a:gd name="connsiteY1822" fmla="*/ 45379 h 117220"/>
                <a:gd name="connsiteX1823" fmla="*/ 23248 w 164377"/>
                <a:gd name="connsiteY1823" fmla="*/ 45102 h 117220"/>
                <a:gd name="connsiteX1824" fmla="*/ 22972 w 164377"/>
                <a:gd name="connsiteY1824" fmla="*/ 45102 h 117220"/>
                <a:gd name="connsiteX1825" fmla="*/ 22972 w 164377"/>
                <a:gd name="connsiteY1825" fmla="*/ 44826 h 117220"/>
                <a:gd name="connsiteX1826" fmla="*/ 22695 w 164377"/>
                <a:gd name="connsiteY1826" fmla="*/ 44826 h 117220"/>
                <a:gd name="connsiteX1827" fmla="*/ 22695 w 164377"/>
                <a:gd name="connsiteY1827" fmla="*/ 44549 h 117220"/>
                <a:gd name="connsiteX1828" fmla="*/ 22419 w 164377"/>
                <a:gd name="connsiteY1828" fmla="*/ 44549 h 117220"/>
                <a:gd name="connsiteX1829" fmla="*/ 22419 w 164377"/>
                <a:gd name="connsiteY1829" fmla="*/ 44273 h 117220"/>
                <a:gd name="connsiteX1830" fmla="*/ 22419 w 164377"/>
                <a:gd name="connsiteY1830" fmla="*/ 43996 h 117220"/>
                <a:gd name="connsiteX1831" fmla="*/ 22143 w 164377"/>
                <a:gd name="connsiteY1831" fmla="*/ 43996 h 117220"/>
                <a:gd name="connsiteX1832" fmla="*/ 22143 w 164377"/>
                <a:gd name="connsiteY1832" fmla="*/ 43720 h 117220"/>
                <a:gd name="connsiteX1833" fmla="*/ 21867 w 164377"/>
                <a:gd name="connsiteY1833" fmla="*/ 43720 h 117220"/>
                <a:gd name="connsiteX1834" fmla="*/ 21867 w 164377"/>
                <a:gd name="connsiteY1834" fmla="*/ 43443 h 117220"/>
                <a:gd name="connsiteX1835" fmla="*/ 21591 w 164377"/>
                <a:gd name="connsiteY1835" fmla="*/ 43443 h 117220"/>
                <a:gd name="connsiteX1836" fmla="*/ 21591 w 164377"/>
                <a:gd name="connsiteY1836" fmla="*/ 43167 h 117220"/>
                <a:gd name="connsiteX1837" fmla="*/ 21314 w 164377"/>
                <a:gd name="connsiteY1837" fmla="*/ 43167 h 117220"/>
                <a:gd name="connsiteX1838" fmla="*/ 21314 w 164377"/>
                <a:gd name="connsiteY1838" fmla="*/ 42890 h 117220"/>
                <a:gd name="connsiteX1839" fmla="*/ 21038 w 164377"/>
                <a:gd name="connsiteY1839" fmla="*/ 42890 h 117220"/>
                <a:gd name="connsiteX1840" fmla="*/ 21038 w 164377"/>
                <a:gd name="connsiteY1840" fmla="*/ 42614 h 117220"/>
                <a:gd name="connsiteX1841" fmla="*/ 21038 w 164377"/>
                <a:gd name="connsiteY1841" fmla="*/ 42337 h 117220"/>
                <a:gd name="connsiteX1842" fmla="*/ 20762 w 164377"/>
                <a:gd name="connsiteY1842" fmla="*/ 42337 h 117220"/>
                <a:gd name="connsiteX1843" fmla="*/ 20762 w 164377"/>
                <a:gd name="connsiteY1843" fmla="*/ 42061 h 117220"/>
                <a:gd name="connsiteX1844" fmla="*/ 20485 w 164377"/>
                <a:gd name="connsiteY1844" fmla="*/ 42061 h 117220"/>
                <a:gd name="connsiteX1845" fmla="*/ 20485 w 164377"/>
                <a:gd name="connsiteY1845" fmla="*/ 41785 h 117220"/>
                <a:gd name="connsiteX1846" fmla="*/ 20209 w 164377"/>
                <a:gd name="connsiteY1846" fmla="*/ 41508 h 117220"/>
                <a:gd name="connsiteX1847" fmla="*/ 20209 w 164377"/>
                <a:gd name="connsiteY1847" fmla="*/ 41232 h 117220"/>
                <a:gd name="connsiteX1848" fmla="*/ 19933 w 164377"/>
                <a:gd name="connsiteY1848" fmla="*/ 41232 h 117220"/>
                <a:gd name="connsiteX1849" fmla="*/ 19933 w 164377"/>
                <a:gd name="connsiteY1849" fmla="*/ 40955 h 117220"/>
                <a:gd name="connsiteX1850" fmla="*/ 19657 w 164377"/>
                <a:gd name="connsiteY1850" fmla="*/ 40955 h 117220"/>
                <a:gd name="connsiteX1851" fmla="*/ 19657 w 164377"/>
                <a:gd name="connsiteY1851" fmla="*/ 40679 h 117220"/>
                <a:gd name="connsiteX1852" fmla="*/ 19380 w 164377"/>
                <a:gd name="connsiteY1852" fmla="*/ 40679 h 117220"/>
                <a:gd name="connsiteX1853" fmla="*/ 19380 w 164377"/>
                <a:gd name="connsiteY1853" fmla="*/ 40402 h 117220"/>
                <a:gd name="connsiteX1854" fmla="*/ 19104 w 164377"/>
                <a:gd name="connsiteY1854" fmla="*/ 40402 h 117220"/>
                <a:gd name="connsiteX1855" fmla="*/ 18828 w 164377"/>
                <a:gd name="connsiteY1855" fmla="*/ 40126 h 117220"/>
                <a:gd name="connsiteX1856" fmla="*/ 18551 w 164377"/>
                <a:gd name="connsiteY1856" fmla="*/ 40126 h 117220"/>
                <a:gd name="connsiteX1857" fmla="*/ 18551 w 164377"/>
                <a:gd name="connsiteY1857" fmla="*/ 39849 h 117220"/>
                <a:gd name="connsiteX1858" fmla="*/ 18275 w 164377"/>
                <a:gd name="connsiteY1858" fmla="*/ 39849 h 117220"/>
                <a:gd name="connsiteX1859" fmla="*/ 18275 w 164377"/>
                <a:gd name="connsiteY1859" fmla="*/ 39573 h 117220"/>
                <a:gd name="connsiteX1860" fmla="*/ 17999 w 164377"/>
                <a:gd name="connsiteY1860" fmla="*/ 39573 h 117220"/>
                <a:gd name="connsiteX1861" fmla="*/ 17723 w 164377"/>
                <a:gd name="connsiteY1861" fmla="*/ 39296 h 117220"/>
                <a:gd name="connsiteX1862" fmla="*/ 17447 w 164377"/>
                <a:gd name="connsiteY1862" fmla="*/ 39296 h 117220"/>
                <a:gd name="connsiteX1863" fmla="*/ 17447 w 164377"/>
                <a:gd name="connsiteY1863" fmla="*/ 39020 h 117220"/>
                <a:gd name="connsiteX1864" fmla="*/ 17170 w 164377"/>
                <a:gd name="connsiteY1864" fmla="*/ 39020 h 117220"/>
                <a:gd name="connsiteX1865" fmla="*/ 17170 w 164377"/>
                <a:gd name="connsiteY1865" fmla="*/ 38744 h 117220"/>
                <a:gd name="connsiteX1866" fmla="*/ 16894 w 164377"/>
                <a:gd name="connsiteY1866" fmla="*/ 38467 h 117220"/>
                <a:gd name="connsiteX1867" fmla="*/ 16894 w 164377"/>
                <a:gd name="connsiteY1867" fmla="*/ 38190 h 117220"/>
                <a:gd name="connsiteX1868" fmla="*/ 16894 w 164377"/>
                <a:gd name="connsiteY1868" fmla="*/ 37914 h 117220"/>
                <a:gd name="connsiteX1869" fmla="*/ 16618 w 164377"/>
                <a:gd name="connsiteY1869" fmla="*/ 37914 h 117220"/>
                <a:gd name="connsiteX1870" fmla="*/ 16341 w 164377"/>
                <a:gd name="connsiteY1870" fmla="*/ 37638 h 117220"/>
                <a:gd name="connsiteX1871" fmla="*/ 16065 w 164377"/>
                <a:gd name="connsiteY1871" fmla="*/ 37638 h 117220"/>
                <a:gd name="connsiteX1872" fmla="*/ 16065 w 164377"/>
                <a:gd name="connsiteY1872" fmla="*/ 37361 h 117220"/>
                <a:gd name="connsiteX1873" fmla="*/ 15789 w 164377"/>
                <a:gd name="connsiteY1873" fmla="*/ 37361 h 117220"/>
                <a:gd name="connsiteX1874" fmla="*/ 15513 w 164377"/>
                <a:gd name="connsiteY1874" fmla="*/ 37361 h 117220"/>
                <a:gd name="connsiteX1875" fmla="*/ 15513 w 164377"/>
                <a:gd name="connsiteY1875" fmla="*/ 37085 h 117220"/>
                <a:gd name="connsiteX1876" fmla="*/ 15236 w 164377"/>
                <a:gd name="connsiteY1876" fmla="*/ 37085 h 117220"/>
                <a:gd name="connsiteX1877" fmla="*/ 14960 w 164377"/>
                <a:gd name="connsiteY1877" fmla="*/ 36808 h 117220"/>
                <a:gd name="connsiteX1878" fmla="*/ 14684 w 164377"/>
                <a:gd name="connsiteY1878" fmla="*/ 36808 h 117220"/>
                <a:gd name="connsiteX1879" fmla="*/ 14684 w 164377"/>
                <a:gd name="connsiteY1879" fmla="*/ 36532 h 117220"/>
                <a:gd name="connsiteX1880" fmla="*/ 14407 w 164377"/>
                <a:gd name="connsiteY1880" fmla="*/ 36532 h 117220"/>
                <a:gd name="connsiteX1881" fmla="*/ 14407 w 164377"/>
                <a:gd name="connsiteY1881" fmla="*/ 36808 h 117220"/>
                <a:gd name="connsiteX1882" fmla="*/ 14131 w 164377"/>
                <a:gd name="connsiteY1882" fmla="*/ 36808 h 117220"/>
                <a:gd name="connsiteX1883" fmla="*/ 14131 w 164377"/>
                <a:gd name="connsiteY1883" fmla="*/ 36532 h 117220"/>
                <a:gd name="connsiteX1884" fmla="*/ 13855 w 164377"/>
                <a:gd name="connsiteY1884" fmla="*/ 36532 h 117220"/>
                <a:gd name="connsiteX1885" fmla="*/ 13579 w 164377"/>
                <a:gd name="connsiteY1885" fmla="*/ 36255 h 117220"/>
                <a:gd name="connsiteX1886" fmla="*/ 13303 w 164377"/>
                <a:gd name="connsiteY1886" fmla="*/ 35979 h 117220"/>
                <a:gd name="connsiteX1887" fmla="*/ 13303 w 164377"/>
                <a:gd name="connsiteY1887" fmla="*/ 35702 h 117220"/>
                <a:gd name="connsiteX1888" fmla="*/ 13026 w 164377"/>
                <a:gd name="connsiteY1888" fmla="*/ 35702 h 117220"/>
                <a:gd name="connsiteX1889" fmla="*/ 13026 w 164377"/>
                <a:gd name="connsiteY1889" fmla="*/ 35426 h 117220"/>
                <a:gd name="connsiteX1890" fmla="*/ 13026 w 164377"/>
                <a:gd name="connsiteY1890" fmla="*/ 35149 h 117220"/>
                <a:gd name="connsiteX1891" fmla="*/ 12750 w 164377"/>
                <a:gd name="connsiteY1891" fmla="*/ 35149 h 117220"/>
                <a:gd name="connsiteX1892" fmla="*/ 12750 w 164377"/>
                <a:gd name="connsiteY1892" fmla="*/ 34873 h 117220"/>
                <a:gd name="connsiteX1893" fmla="*/ 12750 w 164377"/>
                <a:gd name="connsiteY1893" fmla="*/ 34597 h 117220"/>
                <a:gd name="connsiteX1894" fmla="*/ 12750 w 164377"/>
                <a:gd name="connsiteY1894" fmla="*/ 34320 h 117220"/>
                <a:gd name="connsiteX1895" fmla="*/ 12474 w 164377"/>
                <a:gd name="connsiteY1895" fmla="*/ 34320 h 117220"/>
                <a:gd name="connsiteX1896" fmla="*/ 12198 w 164377"/>
                <a:gd name="connsiteY1896" fmla="*/ 34320 h 117220"/>
                <a:gd name="connsiteX1897" fmla="*/ 12198 w 164377"/>
                <a:gd name="connsiteY1897" fmla="*/ 34043 h 117220"/>
                <a:gd name="connsiteX1898" fmla="*/ 11921 w 164377"/>
                <a:gd name="connsiteY1898" fmla="*/ 34043 h 117220"/>
                <a:gd name="connsiteX1899" fmla="*/ 11921 w 164377"/>
                <a:gd name="connsiteY1899" fmla="*/ 33767 h 117220"/>
                <a:gd name="connsiteX1900" fmla="*/ 11645 w 164377"/>
                <a:gd name="connsiteY1900" fmla="*/ 33767 h 117220"/>
                <a:gd name="connsiteX1901" fmla="*/ 11645 w 164377"/>
                <a:gd name="connsiteY1901" fmla="*/ 33491 h 117220"/>
                <a:gd name="connsiteX1902" fmla="*/ 11369 w 164377"/>
                <a:gd name="connsiteY1902" fmla="*/ 33491 h 117220"/>
                <a:gd name="connsiteX1903" fmla="*/ 11369 w 164377"/>
                <a:gd name="connsiteY1903" fmla="*/ 33214 h 117220"/>
                <a:gd name="connsiteX1904" fmla="*/ 11092 w 164377"/>
                <a:gd name="connsiteY1904" fmla="*/ 33214 h 117220"/>
                <a:gd name="connsiteX1905" fmla="*/ 10816 w 164377"/>
                <a:gd name="connsiteY1905" fmla="*/ 32938 h 117220"/>
                <a:gd name="connsiteX1906" fmla="*/ 10540 w 164377"/>
                <a:gd name="connsiteY1906" fmla="*/ 32938 h 117220"/>
                <a:gd name="connsiteX1907" fmla="*/ 10540 w 164377"/>
                <a:gd name="connsiteY1907" fmla="*/ 32661 h 117220"/>
                <a:gd name="connsiteX1908" fmla="*/ 10263 w 164377"/>
                <a:gd name="connsiteY1908" fmla="*/ 32661 h 117220"/>
                <a:gd name="connsiteX1909" fmla="*/ 10263 w 164377"/>
                <a:gd name="connsiteY1909" fmla="*/ 32385 h 117220"/>
                <a:gd name="connsiteX1910" fmla="*/ 9987 w 164377"/>
                <a:gd name="connsiteY1910" fmla="*/ 32385 h 117220"/>
                <a:gd name="connsiteX1911" fmla="*/ 9711 w 164377"/>
                <a:gd name="connsiteY1911" fmla="*/ 32385 h 117220"/>
                <a:gd name="connsiteX1912" fmla="*/ 9711 w 164377"/>
                <a:gd name="connsiteY1912" fmla="*/ 32108 h 117220"/>
                <a:gd name="connsiteX1913" fmla="*/ 9435 w 164377"/>
                <a:gd name="connsiteY1913" fmla="*/ 32108 h 117220"/>
                <a:gd name="connsiteX1914" fmla="*/ 9435 w 164377"/>
                <a:gd name="connsiteY1914" fmla="*/ 31832 h 117220"/>
                <a:gd name="connsiteX1915" fmla="*/ 9435 w 164377"/>
                <a:gd name="connsiteY1915" fmla="*/ 31556 h 117220"/>
                <a:gd name="connsiteX1916" fmla="*/ 9435 w 164377"/>
                <a:gd name="connsiteY1916" fmla="*/ 31279 h 117220"/>
                <a:gd name="connsiteX1917" fmla="*/ 9159 w 164377"/>
                <a:gd name="connsiteY1917" fmla="*/ 31279 h 117220"/>
                <a:gd name="connsiteX1918" fmla="*/ 9159 w 164377"/>
                <a:gd name="connsiteY1918" fmla="*/ 31002 h 117220"/>
                <a:gd name="connsiteX1919" fmla="*/ 8882 w 164377"/>
                <a:gd name="connsiteY1919" fmla="*/ 31002 h 117220"/>
                <a:gd name="connsiteX1920" fmla="*/ 8882 w 164377"/>
                <a:gd name="connsiteY1920" fmla="*/ 30726 h 117220"/>
                <a:gd name="connsiteX1921" fmla="*/ 8606 w 164377"/>
                <a:gd name="connsiteY1921" fmla="*/ 30726 h 117220"/>
                <a:gd name="connsiteX1922" fmla="*/ 8330 w 164377"/>
                <a:gd name="connsiteY1922" fmla="*/ 30726 h 117220"/>
                <a:gd name="connsiteX1923" fmla="*/ 8054 w 164377"/>
                <a:gd name="connsiteY1923" fmla="*/ 30726 h 117220"/>
                <a:gd name="connsiteX1924" fmla="*/ 7777 w 164377"/>
                <a:gd name="connsiteY1924" fmla="*/ 30726 h 117220"/>
                <a:gd name="connsiteX1925" fmla="*/ 7777 w 164377"/>
                <a:gd name="connsiteY1925" fmla="*/ 30450 h 117220"/>
                <a:gd name="connsiteX1926" fmla="*/ 7501 w 164377"/>
                <a:gd name="connsiteY1926" fmla="*/ 30450 h 117220"/>
                <a:gd name="connsiteX1927" fmla="*/ 7225 w 164377"/>
                <a:gd name="connsiteY1927" fmla="*/ 30450 h 117220"/>
                <a:gd name="connsiteX1928" fmla="*/ 6948 w 164377"/>
                <a:gd name="connsiteY1928" fmla="*/ 30450 h 117220"/>
                <a:gd name="connsiteX1929" fmla="*/ 6948 w 164377"/>
                <a:gd name="connsiteY1929" fmla="*/ 30173 h 117220"/>
                <a:gd name="connsiteX1930" fmla="*/ 6672 w 164377"/>
                <a:gd name="connsiteY1930" fmla="*/ 30173 h 117220"/>
                <a:gd name="connsiteX1931" fmla="*/ 6396 w 164377"/>
                <a:gd name="connsiteY1931" fmla="*/ 30173 h 117220"/>
                <a:gd name="connsiteX1932" fmla="*/ 6396 w 164377"/>
                <a:gd name="connsiteY1932" fmla="*/ 29896 h 117220"/>
                <a:gd name="connsiteX1933" fmla="*/ 6119 w 164377"/>
                <a:gd name="connsiteY1933" fmla="*/ 29896 h 117220"/>
                <a:gd name="connsiteX1934" fmla="*/ 5843 w 164377"/>
                <a:gd name="connsiteY1934" fmla="*/ 29896 h 117220"/>
                <a:gd name="connsiteX1935" fmla="*/ 5843 w 164377"/>
                <a:gd name="connsiteY1935" fmla="*/ 30173 h 117220"/>
                <a:gd name="connsiteX1936" fmla="*/ 5567 w 164377"/>
                <a:gd name="connsiteY1936" fmla="*/ 30173 h 117220"/>
                <a:gd name="connsiteX1937" fmla="*/ 5291 w 164377"/>
                <a:gd name="connsiteY1937" fmla="*/ 30173 h 117220"/>
                <a:gd name="connsiteX1938" fmla="*/ 5015 w 164377"/>
                <a:gd name="connsiteY1938" fmla="*/ 30173 h 117220"/>
                <a:gd name="connsiteX1939" fmla="*/ 4738 w 164377"/>
                <a:gd name="connsiteY1939" fmla="*/ 30173 h 117220"/>
                <a:gd name="connsiteX1940" fmla="*/ 4462 w 164377"/>
                <a:gd name="connsiteY1940" fmla="*/ 30173 h 117220"/>
                <a:gd name="connsiteX1941" fmla="*/ 4462 w 164377"/>
                <a:gd name="connsiteY1941" fmla="*/ 29896 h 117220"/>
                <a:gd name="connsiteX1942" fmla="*/ 4186 w 164377"/>
                <a:gd name="connsiteY1942" fmla="*/ 29896 h 117220"/>
                <a:gd name="connsiteX1943" fmla="*/ 3910 w 164377"/>
                <a:gd name="connsiteY1943" fmla="*/ 29620 h 117220"/>
                <a:gd name="connsiteX1944" fmla="*/ 3633 w 164377"/>
                <a:gd name="connsiteY1944" fmla="*/ 29620 h 117220"/>
                <a:gd name="connsiteX1945" fmla="*/ 3633 w 164377"/>
                <a:gd name="connsiteY1945" fmla="*/ 29344 h 117220"/>
                <a:gd name="connsiteX1946" fmla="*/ 3357 w 164377"/>
                <a:gd name="connsiteY1946" fmla="*/ 29344 h 117220"/>
                <a:gd name="connsiteX1947" fmla="*/ 3357 w 164377"/>
                <a:gd name="connsiteY1947" fmla="*/ 29067 h 117220"/>
                <a:gd name="connsiteX1948" fmla="*/ 3081 w 164377"/>
                <a:gd name="connsiteY1948" fmla="*/ 29067 h 117220"/>
                <a:gd name="connsiteX1949" fmla="*/ 3081 w 164377"/>
                <a:gd name="connsiteY1949" fmla="*/ 28791 h 117220"/>
                <a:gd name="connsiteX1950" fmla="*/ 2804 w 164377"/>
                <a:gd name="connsiteY1950" fmla="*/ 28791 h 117220"/>
                <a:gd name="connsiteX1951" fmla="*/ 2528 w 164377"/>
                <a:gd name="connsiteY1951" fmla="*/ 28791 h 117220"/>
                <a:gd name="connsiteX1952" fmla="*/ 2252 w 164377"/>
                <a:gd name="connsiteY1952" fmla="*/ 28791 h 117220"/>
                <a:gd name="connsiteX1953" fmla="*/ 1975 w 164377"/>
                <a:gd name="connsiteY1953" fmla="*/ 28791 h 117220"/>
                <a:gd name="connsiteX1954" fmla="*/ 1699 w 164377"/>
                <a:gd name="connsiteY1954" fmla="*/ 28791 h 117220"/>
                <a:gd name="connsiteX1955" fmla="*/ 1423 w 164377"/>
                <a:gd name="connsiteY1955" fmla="*/ 28791 h 117220"/>
                <a:gd name="connsiteX1956" fmla="*/ 1147 w 164377"/>
                <a:gd name="connsiteY1956" fmla="*/ 28791 h 117220"/>
                <a:gd name="connsiteX1957" fmla="*/ 871 w 164377"/>
                <a:gd name="connsiteY1957" fmla="*/ 28791 h 117220"/>
                <a:gd name="connsiteX1958" fmla="*/ 594 w 164377"/>
                <a:gd name="connsiteY1958" fmla="*/ 28791 h 117220"/>
                <a:gd name="connsiteX1959" fmla="*/ 318 w 164377"/>
                <a:gd name="connsiteY1959" fmla="*/ 28791 h 117220"/>
                <a:gd name="connsiteX1960" fmla="*/ 318 w 164377"/>
                <a:gd name="connsiteY1960" fmla="*/ 28514 h 117220"/>
                <a:gd name="connsiteX1961" fmla="*/ 42 w 164377"/>
                <a:gd name="connsiteY1961" fmla="*/ 28514 h 117220"/>
                <a:gd name="connsiteX1962" fmla="*/ 42 w 164377"/>
                <a:gd name="connsiteY1962" fmla="*/ 28238 h 117220"/>
                <a:gd name="connsiteX1963" fmla="*/ 42 w 164377"/>
                <a:gd name="connsiteY1963" fmla="*/ 27961 h 117220"/>
                <a:gd name="connsiteX1964" fmla="*/ 42 w 164377"/>
                <a:gd name="connsiteY1964" fmla="*/ 27685 h 117220"/>
                <a:gd name="connsiteX1965" fmla="*/ 318 w 164377"/>
                <a:gd name="connsiteY1965" fmla="*/ 27685 h 117220"/>
                <a:gd name="connsiteX1966" fmla="*/ 318 w 164377"/>
                <a:gd name="connsiteY1966" fmla="*/ 27409 h 117220"/>
                <a:gd name="connsiteX1967" fmla="*/ 318 w 164377"/>
                <a:gd name="connsiteY1967" fmla="*/ 27132 h 117220"/>
                <a:gd name="connsiteX1968" fmla="*/ 594 w 164377"/>
                <a:gd name="connsiteY1968" fmla="*/ 26855 h 117220"/>
                <a:gd name="connsiteX1969" fmla="*/ 594 w 164377"/>
                <a:gd name="connsiteY1969" fmla="*/ 26579 h 117220"/>
                <a:gd name="connsiteX1970" fmla="*/ 594 w 164377"/>
                <a:gd name="connsiteY1970" fmla="*/ 26303 h 117220"/>
                <a:gd name="connsiteX1971" fmla="*/ 871 w 164377"/>
                <a:gd name="connsiteY1971" fmla="*/ 26303 h 117220"/>
                <a:gd name="connsiteX1972" fmla="*/ 871 w 164377"/>
                <a:gd name="connsiteY1972" fmla="*/ 26026 h 117220"/>
                <a:gd name="connsiteX1973" fmla="*/ 871 w 164377"/>
                <a:gd name="connsiteY1973" fmla="*/ 25750 h 117220"/>
                <a:gd name="connsiteX1974" fmla="*/ 871 w 164377"/>
                <a:gd name="connsiteY1974" fmla="*/ 25473 h 117220"/>
                <a:gd name="connsiteX1975" fmla="*/ 1147 w 164377"/>
                <a:gd name="connsiteY1975" fmla="*/ 25473 h 117220"/>
                <a:gd name="connsiteX1976" fmla="*/ 1147 w 164377"/>
                <a:gd name="connsiteY1976" fmla="*/ 25197 h 117220"/>
                <a:gd name="connsiteX1977" fmla="*/ 1147 w 164377"/>
                <a:gd name="connsiteY1977" fmla="*/ 24920 h 117220"/>
                <a:gd name="connsiteX1978" fmla="*/ 1147 w 164377"/>
                <a:gd name="connsiteY1978" fmla="*/ 24644 h 117220"/>
                <a:gd name="connsiteX1979" fmla="*/ 1147 w 164377"/>
                <a:gd name="connsiteY1979" fmla="*/ 24367 h 117220"/>
                <a:gd name="connsiteX1980" fmla="*/ 1147 w 164377"/>
                <a:gd name="connsiteY1980" fmla="*/ 24091 h 117220"/>
                <a:gd name="connsiteX1981" fmla="*/ 1147 w 164377"/>
                <a:gd name="connsiteY1981" fmla="*/ 23814 h 117220"/>
                <a:gd name="connsiteX1982" fmla="*/ 1147 w 164377"/>
                <a:gd name="connsiteY1982" fmla="*/ 23538 h 117220"/>
                <a:gd name="connsiteX1983" fmla="*/ 1147 w 164377"/>
                <a:gd name="connsiteY1983" fmla="*/ 23262 h 117220"/>
                <a:gd name="connsiteX1984" fmla="*/ 1147 w 164377"/>
                <a:gd name="connsiteY1984" fmla="*/ 22985 h 117220"/>
                <a:gd name="connsiteX1985" fmla="*/ 1147 w 164377"/>
                <a:gd name="connsiteY1985" fmla="*/ 22709 h 117220"/>
                <a:gd name="connsiteX1986" fmla="*/ 1147 w 164377"/>
                <a:gd name="connsiteY1986" fmla="*/ 22432 h 117220"/>
                <a:gd name="connsiteX1987" fmla="*/ 1147 w 164377"/>
                <a:gd name="connsiteY1987" fmla="*/ 22156 h 117220"/>
                <a:gd name="connsiteX1988" fmla="*/ 1147 w 164377"/>
                <a:gd name="connsiteY1988" fmla="*/ 21879 h 117220"/>
                <a:gd name="connsiteX1989" fmla="*/ 1147 w 164377"/>
                <a:gd name="connsiteY1989" fmla="*/ 21603 h 117220"/>
                <a:gd name="connsiteX1990" fmla="*/ 1147 w 164377"/>
                <a:gd name="connsiteY1990" fmla="*/ 21326 h 117220"/>
                <a:gd name="connsiteX1991" fmla="*/ 1147 w 164377"/>
                <a:gd name="connsiteY1991" fmla="*/ 21050 h 117220"/>
                <a:gd name="connsiteX1992" fmla="*/ 1147 w 164377"/>
                <a:gd name="connsiteY1992" fmla="*/ 20773 h 117220"/>
                <a:gd name="connsiteX1993" fmla="*/ 1147 w 164377"/>
                <a:gd name="connsiteY1993" fmla="*/ 20497 h 117220"/>
                <a:gd name="connsiteX1994" fmla="*/ 1423 w 164377"/>
                <a:gd name="connsiteY1994" fmla="*/ 20497 h 117220"/>
                <a:gd name="connsiteX1995" fmla="*/ 1423 w 164377"/>
                <a:gd name="connsiteY1995" fmla="*/ 20220 h 117220"/>
                <a:gd name="connsiteX1996" fmla="*/ 1423 w 164377"/>
                <a:gd name="connsiteY1996" fmla="*/ 19944 h 117220"/>
                <a:gd name="connsiteX1997" fmla="*/ 1423 w 164377"/>
                <a:gd name="connsiteY1997" fmla="*/ 19667 h 117220"/>
                <a:gd name="connsiteX1998" fmla="*/ 1423 w 164377"/>
                <a:gd name="connsiteY1998" fmla="*/ 19391 h 117220"/>
                <a:gd name="connsiteX1999" fmla="*/ 1699 w 164377"/>
                <a:gd name="connsiteY1999" fmla="*/ 19391 h 117220"/>
                <a:gd name="connsiteX2000" fmla="*/ 1975 w 164377"/>
                <a:gd name="connsiteY2000" fmla="*/ 19391 h 117220"/>
                <a:gd name="connsiteX2001" fmla="*/ 2252 w 164377"/>
                <a:gd name="connsiteY2001" fmla="*/ 19391 h 117220"/>
                <a:gd name="connsiteX2002" fmla="*/ 2528 w 164377"/>
                <a:gd name="connsiteY2002" fmla="*/ 19115 h 117220"/>
                <a:gd name="connsiteX2003" fmla="*/ 2804 w 164377"/>
                <a:gd name="connsiteY2003" fmla="*/ 19115 h 117220"/>
                <a:gd name="connsiteX2004" fmla="*/ 2804 w 164377"/>
                <a:gd name="connsiteY2004" fmla="*/ 18838 h 117220"/>
                <a:gd name="connsiteX2005" fmla="*/ 3081 w 164377"/>
                <a:gd name="connsiteY2005" fmla="*/ 18838 h 117220"/>
                <a:gd name="connsiteX2006" fmla="*/ 3357 w 164377"/>
                <a:gd name="connsiteY2006" fmla="*/ 18838 h 117220"/>
                <a:gd name="connsiteX2007" fmla="*/ 3357 w 164377"/>
                <a:gd name="connsiteY2007" fmla="*/ 18562 h 117220"/>
                <a:gd name="connsiteX2008" fmla="*/ 3633 w 164377"/>
                <a:gd name="connsiteY2008" fmla="*/ 18562 h 117220"/>
                <a:gd name="connsiteX2009" fmla="*/ 3633 w 164377"/>
                <a:gd name="connsiteY2009" fmla="*/ 18285 h 117220"/>
                <a:gd name="connsiteX2010" fmla="*/ 3910 w 164377"/>
                <a:gd name="connsiteY2010" fmla="*/ 18285 h 117220"/>
                <a:gd name="connsiteX2011" fmla="*/ 3910 w 164377"/>
                <a:gd name="connsiteY2011" fmla="*/ 18009 h 117220"/>
                <a:gd name="connsiteX2012" fmla="*/ 3910 w 164377"/>
                <a:gd name="connsiteY2012" fmla="*/ 17732 h 117220"/>
                <a:gd name="connsiteX2013" fmla="*/ 4186 w 164377"/>
                <a:gd name="connsiteY2013" fmla="*/ 17732 h 117220"/>
                <a:gd name="connsiteX2014" fmla="*/ 4186 w 164377"/>
                <a:gd name="connsiteY2014" fmla="*/ 17456 h 117220"/>
                <a:gd name="connsiteX2015" fmla="*/ 4186 w 164377"/>
                <a:gd name="connsiteY2015" fmla="*/ 17179 h 117220"/>
                <a:gd name="connsiteX2016" fmla="*/ 4186 w 164377"/>
                <a:gd name="connsiteY2016" fmla="*/ 16903 h 117220"/>
                <a:gd name="connsiteX2017" fmla="*/ 4462 w 164377"/>
                <a:gd name="connsiteY2017" fmla="*/ 16903 h 117220"/>
                <a:gd name="connsiteX2018" fmla="*/ 4462 w 164377"/>
                <a:gd name="connsiteY2018" fmla="*/ 16626 h 117220"/>
                <a:gd name="connsiteX2019" fmla="*/ 4462 w 164377"/>
                <a:gd name="connsiteY2019" fmla="*/ 16350 h 117220"/>
                <a:gd name="connsiteX2020" fmla="*/ 4462 w 164377"/>
                <a:gd name="connsiteY2020" fmla="*/ 16073 h 117220"/>
                <a:gd name="connsiteX2021" fmla="*/ 4462 w 164377"/>
                <a:gd name="connsiteY2021" fmla="*/ 15797 h 117220"/>
                <a:gd name="connsiteX2022" fmla="*/ 4462 w 164377"/>
                <a:gd name="connsiteY2022" fmla="*/ 15521 h 117220"/>
                <a:gd name="connsiteX2023" fmla="*/ 4462 w 164377"/>
                <a:gd name="connsiteY2023" fmla="*/ 15244 h 117220"/>
                <a:gd name="connsiteX2024" fmla="*/ 4462 w 164377"/>
                <a:gd name="connsiteY2024" fmla="*/ 15244 h 11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</a:cxnLst>
              <a:rect l="l" t="t" r="r" b="b"/>
              <a:pathLst>
                <a:path w="164377" h="117220">
                  <a:moveTo>
                    <a:pt x="4462" y="15244"/>
                  </a:moveTo>
                  <a:lnTo>
                    <a:pt x="4738" y="15521"/>
                  </a:lnTo>
                  <a:lnTo>
                    <a:pt x="5015" y="15521"/>
                  </a:lnTo>
                  <a:lnTo>
                    <a:pt x="5291" y="15521"/>
                  </a:lnTo>
                  <a:lnTo>
                    <a:pt x="5291" y="15797"/>
                  </a:lnTo>
                  <a:lnTo>
                    <a:pt x="5567" y="15797"/>
                  </a:lnTo>
                  <a:lnTo>
                    <a:pt x="5843" y="15797"/>
                  </a:lnTo>
                  <a:lnTo>
                    <a:pt x="6119" y="15797"/>
                  </a:lnTo>
                  <a:lnTo>
                    <a:pt x="6119" y="16073"/>
                  </a:lnTo>
                  <a:lnTo>
                    <a:pt x="6396" y="16073"/>
                  </a:lnTo>
                  <a:lnTo>
                    <a:pt x="6672" y="16073"/>
                  </a:lnTo>
                  <a:lnTo>
                    <a:pt x="6948" y="16073"/>
                  </a:lnTo>
                  <a:lnTo>
                    <a:pt x="7225" y="16073"/>
                  </a:lnTo>
                  <a:lnTo>
                    <a:pt x="7501" y="16073"/>
                  </a:lnTo>
                  <a:lnTo>
                    <a:pt x="7777" y="16073"/>
                  </a:lnTo>
                  <a:lnTo>
                    <a:pt x="8054" y="16073"/>
                  </a:lnTo>
                  <a:lnTo>
                    <a:pt x="8330" y="16073"/>
                  </a:lnTo>
                  <a:lnTo>
                    <a:pt x="8606" y="16073"/>
                  </a:lnTo>
                  <a:lnTo>
                    <a:pt x="8882" y="16073"/>
                  </a:lnTo>
                  <a:lnTo>
                    <a:pt x="8882" y="15797"/>
                  </a:lnTo>
                  <a:lnTo>
                    <a:pt x="9159" y="15797"/>
                  </a:lnTo>
                  <a:lnTo>
                    <a:pt x="9435" y="15797"/>
                  </a:lnTo>
                  <a:lnTo>
                    <a:pt x="9711" y="15797"/>
                  </a:lnTo>
                  <a:lnTo>
                    <a:pt x="9711" y="15521"/>
                  </a:lnTo>
                  <a:lnTo>
                    <a:pt x="9987" y="15521"/>
                  </a:lnTo>
                  <a:lnTo>
                    <a:pt x="9987" y="15244"/>
                  </a:lnTo>
                  <a:lnTo>
                    <a:pt x="10263" y="15244"/>
                  </a:lnTo>
                  <a:lnTo>
                    <a:pt x="10540" y="15244"/>
                  </a:lnTo>
                  <a:lnTo>
                    <a:pt x="10540" y="14968"/>
                  </a:lnTo>
                  <a:lnTo>
                    <a:pt x="10816" y="14968"/>
                  </a:lnTo>
                  <a:lnTo>
                    <a:pt x="10816" y="15244"/>
                  </a:lnTo>
                  <a:lnTo>
                    <a:pt x="11092" y="15244"/>
                  </a:lnTo>
                  <a:lnTo>
                    <a:pt x="11369" y="15244"/>
                  </a:lnTo>
                  <a:lnTo>
                    <a:pt x="11645" y="15244"/>
                  </a:lnTo>
                  <a:lnTo>
                    <a:pt x="11921" y="15244"/>
                  </a:lnTo>
                  <a:lnTo>
                    <a:pt x="12198" y="15244"/>
                  </a:lnTo>
                  <a:lnTo>
                    <a:pt x="12474" y="15244"/>
                  </a:lnTo>
                  <a:lnTo>
                    <a:pt x="12750" y="15521"/>
                  </a:lnTo>
                  <a:lnTo>
                    <a:pt x="13026" y="15521"/>
                  </a:lnTo>
                  <a:lnTo>
                    <a:pt x="13303" y="15521"/>
                  </a:lnTo>
                  <a:lnTo>
                    <a:pt x="13579" y="15521"/>
                  </a:lnTo>
                  <a:lnTo>
                    <a:pt x="13855" y="15521"/>
                  </a:lnTo>
                  <a:lnTo>
                    <a:pt x="13855" y="15797"/>
                  </a:lnTo>
                  <a:lnTo>
                    <a:pt x="14131" y="15797"/>
                  </a:lnTo>
                  <a:lnTo>
                    <a:pt x="14407" y="15797"/>
                  </a:lnTo>
                  <a:lnTo>
                    <a:pt x="14684" y="15797"/>
                  </a:lnTo>
                  <a:lnTo>
                    <a:pt x="14960" y="15797"/>
                  </a:lnTo>
                  <a:lnTo>
                    <a:pt x="15236" y="15797"/>
                  </a:lnTo>
                  <a:lnTo>
                    <a:pt x="15513" y="15797"/>
                  </a:lnTo>
                  <a:lnTo>
                    <a:pt x="15789" y="15797"/>
                  </a:lnTo>
                  <a:lnTo>
                    <a:pt x="15789" y="16073"/>
                  </a:lnTo>
                  <a:lnTo>
                    <a:pt x="16065" y="16073"/>
                  </a:lnTo>
                  <a:lnTo>
                    <a:pt x="16341" y="16073"/>
                  </a:lnTo>
                  <a:lnTo>
                    <a:pt x="16341" y="16350"/>
                  </a:lnTo>
                  <a:lnTo>
                    <a:pt x="16618" y="16350"/>
                  </a:lnTo>
                  <a:lnTo>
                    <a:pt x="16894" y="16350"/>
                  </a:lnTo>
                  <a:lnTo>
                    <a:pt x="16894" y="16626"/>
                  </a:lnTo>
                  <a:lnTo>
                    <a:pt x="17170" y="16626"/>
                  </a:lnTo>
                  <a:lnTo>
                    <a:pt x="17447" y="16903"/>
                  </a:lnTo>
                  <a:lnTo>
                    <a:pt x="17723" y="16903"/>
                  </a:lnTo>
                  <a:lnTo>
                    <a:pt x="17723" y="17179"/>
                  </a:lnTo>
                  <a:lnTo>
                    <a:pt x="17999" y="17179"/>
                  </a:lnTo>
                  <a:lnTo>
                    <a:pt x="18275" y="17179"/>
                  </a:lnTo>
                  <a:lnTo>
                    <a:pt x="18275" y="17456"/>
                  </a:lnTo>
                  <a:lnTo>
                    <a:pt x="18551" y="17456"/>
                  </a:lnTo>
                  <a:lnTo>
                    <a:pt x="18828" y="17456"/>
                  </a:lnTo>
                  <a:lnTo>
                    <a:pt x="19104" y="17456"/>
                  </a:lnTo>
                  <a:lnTo>
                    <a:pt x="19380" y="17456"/>
                  </a:lnTo>
                  <a:lnTo>
                    <a:pt x="19657" y="17456"/>
                  </a:lnTo>
                  <a:lnTo>
                    <a:pt x="19933" y="17456"/>
                  </a:lnTo>
                  <a:lnTo>
                    <a:pt x="20209" y="17456"/>
                  </a:lnTo>
                  <a:lnTo>
                    <a:pt x="20485" y="17456"/>
                  </a:lnTo>
                  <a:lnTo>
                    <a:pt x="20485" y="17179"/>
                  </a:lnTo>
                  <a:lnTo>
                    <a:pt x="20762" y="17179"/>
                  </a:lnTo>
                  <a:lnTo>
                    <a:pt x="21038" y="17179"/>
                  </a:lnTo>
                  <a:lnTo>
                    <a:pt x="21314" y="17179"/>
                  </a:lnTo>
                  <a:lnTo>
                    <a:pt x="21591" y="17179"/>
                  </a:lnTo>
                  <a:lnTo>
                    <a:pt x="21867" y="17179"/>
                  </a:lnTo>
                  <a:lnTo>
                    <a:pt x="22143" y="17179"/>
                  </a:lnTo>
                  <a:lnTo>
                    <a:pt x="22419" y="17179"/>
                  </a:lnTo>
                  <a:lnTo>
                    <a:pt x="22419" y="17456"/>
                  </a:lnTo>
                  <a:lnTo>
                    <a:pt x="22695" y="17456"/>
                  </a:lnTo>
                  <a:lnTo>
                    <a:pt x="22695" y="17732"/>
                  </a:lnTo>
                  <a:lnTo>
                    <a:pt x="22972" y="17732"/>
                  </a:lnTo>
                  <a:lnTo>
                    <a:pt x="22972" y="18009"/>
                  </a:lnTo>
                  <a:lnTo>
                    <a:pt x="23248" y="18009"/>
                  </a:lnTo>
                  <a:lnTo>
                    <a:pt x="23248" y="18285"/>
                  </a:lnTo>
                  <a:lnTo>
                    <a:pt x="23524" y="18285"/>
                  </a:lnTo>
                  <a:lnTo>
                    <a:pt x="23524" y="18562"/>
                  </a:lnTo>
                  <a:lnTo>
                    <a:pt x="23801" y="18562"/>
                  </a:lnTo>
                  <a:lnTo>
                    <a:pt x="24077" y="18562"/>
                  </a:lnTo>
                  <a:lnTo>
                    <a:pt x="24077" y="18838"/>
                  </a:lnTo>
                  <a:lnTo>
                    <a:pt x="24353" y="18838"/>
                  </a:lnTo>
                  <a:lnTo>
                    <a:pt x="24629" y="19115"/>
                  </a:lnTo>
                  <a:lnTo>
                    <a:pt x="24906" y="19115"/>
                  </a:lnTo>
                  <a:lnTo>
                    <a:pt x="24906" y="19391"/>
                  </a:lnTo>
                  <a:lnTo>
                    <a:pt x="25182" y="19391"/>
                  </a:lnTo>
                  <a:lnTo>
                    <a:pt x="25458" y="19667"/>
                  </a:lnTo>
                  <a:lnTo>
                    <a:pt x="25735" y="19667"/>
                  </a:lnTo>
                  <a:lnTo>
                    <a:pt x="25735" y="19944"/>
                  </a:lnTo>
                  <a:lnTo>
                    <a:pt x="26011" y="19944"/>
                  </a:lnTo>
                  <a:lnTo>
                    <a:pt x="26287" y="19944"/>
                  </a:lnTo>
                  <a:lnTo>
                    <a:pt x="26287" y="20220"/>
                  </a:lnTo>
                  <a:lnTo>
                    <a:pt x="26563" y="20220"/>
                  </a:lnTo>
                  <a:lnTo>
                    <a:pt x="26563" y="20497"/>
                  </a:lnTo>
                  <a:lnTo>
                    <a:pt x="26839" y="20497"/>
                  </a:lnTo>
                  <a:lnTo>
                    <a:pt x="26839" y="20773"/>
                  </a:lnTo>
                  <a:lnTo>
                    <a:pt x="27116" y="20773"/>
                  </a:lnTo>
                  <a:lnTo>
                    <a:pt x="27392" y="20773"/>
                  </a:lnTo>
                  <a:lnTo>
                    <a:pt x="27392" y="21050"/>
                  </a:lnTo>
                  <a:lnTo>
                    <a:pt x="27668" y="21050"/>
                  </a:lnTo>
                  <a:lnTo>
                    <a:pt x="27668" y="21326"/>
                  </a:lnTo>
                  <a:lnTo>
                    <a:pt x="27668" y="21603"/>
                  </a:lnTo>
                  <a:lnTo>
                    <a:pt x="27944" y="21603"/>
                  </a:lnTo>
                  <a:lnTo>
                    <a:pt x="27944" y="21326"/>
                  </a:lnTo>
                  <a:lnTo>
                    <a:pt x="27944" y="21050"/>
                  </a:lnTo>
                  <a:lnTo>
                    <a:pt x="27944" y="20773"/>
                  </a:lnTo>
                  <a:lnTo>
                    <a:pt x="27944" y="20497"/>
                  </a:lnTo>
                  <a:lnTo>
                    <a:pt x="27944" y="20220"/>
                  </a:lnTo>
                  <a:lnTo>
                    <a:pt x="27944" y="19944"/>
                  </a:lnTo>
                  <a:lnTo>
                    <a:pt x="27944" y="19667"/>
                  </a:lnTo>
                  <a:lnTo>
                    <a:pt x="27944" y="19391"/>
                  </a:lnTo>
                  <a:lnTo>
                    <a:pt x="27944" y="19115"/>
                  </a:lnTo>
                  <a:lnTo>
                    <a:pt x="27944" y="18838"/>
                  </a:lnTo>
                  <a:lnTo>
                    <a:pt x="28221" y="18838"/>
                  </a:lnTo>
                  <a:lnTo>
                    <a:pt x="28221" y="18562"/>
                  </a:lnTo>
                  <a:lnTo>
                    <a:pt x="28221" y="18285"/>
                  </a:lnTo>
                  <a:lnTo>
                    <a:pt x="28497" y="18285"/>
                  </a:lnTo>
                  <a:lnTo>
                    <a:pt x="28773" y="18285"/>
                  </a:lnTo>
                  <a:lnTo>
                    <a:pt x="28773" y="18562"/>
                  </a:lnTo>
                  <a:lnTo>
                    <a:pt x="29050" y="18562"/>
                  </a:lnTo>
                  <a:lnTo>
                    <a:pt x="29050" y="18285"/>
                  </a:lnTo>
                  <a:lnTo>
                    <a:pt x="29326" y="18285"/>
                  </a:lnTo>
                  <a:lnTo>
                    <a:pt x="29602" y="18009"/>
                  </a:lnTo>
                  <a:lnTo>
                    <a:pt x="29879" y="18009"/>
                  </a:lnTo>
                  <a:lnTo>
                    <a:pt x="29879" y="17732"/>
                  </a:lnTo>
                  <a:lnTo>
                    <a:pt x="30155" y="17732"/>
                  </a:lnTo>
                  <a:lnTo>
                    <a:pt x="30155" y="17456"/>
                  </a:lnTo>
                  <a:lnTo>
                    <a:pt x="30431" y="17456"/>
                  </a:lnTo>
                  <a:lnTo>
                    <a:pt x="30707" y="17456"/>
                  </a:lnTo>
                  <a:lnTo>
                    <a:pt x="30983" y="17732"/>
                  </a:lnTo>
                  <a:lnTo>
                    <a:pt x="31260" y="17732"/>
                  </a:lnTo>
                  <a:lnTo>
                    <a:pt x="31260" y="18009"/>
                  </a:lnTo>
                  <a:lnTo>
                    <a:pt x="31536" y="18009"/>
                  </a:lnTo>
                  <a:lnTo>
                    <a:pt x="31812" y="18009"/>
                  </a:lnTo>
                  <a:lnTo>
                    <a:pt x="31812" y="18285"/>
                  </a:lnTo>
                  <a:lnTo>
                    <a:pt x="32088" y="18285"/>
                  </a:lnTo>
                  <a:lnTo>
                    <a:pt x="32365" y="18285"/>
                  </a:lnTo>
                  <a:lnTo>
                    <a:pt x="32641" y="18285"/>
                  </a:lnTo>
                  <a:lnTo>
                    <a:pt x="32917" y="18285"/>
                  </a:lnTo>
                  <a:lnTo>
                    <a:pt x="32917" y="18009"/>
                  </a:lnTo>
                  <a:lnTo>
                    <a:pt x="33194" y="18009"/>
                  </a:lnTo>
                  <a:lnTo>
                    <a:pt x="33470" y="18009"/>
                  </a:lnTo>
                  <a:lnTo>
                    <a:pt x="33470" y="17732"/>
                  </a:lnTo>
                  <a:lnTo>
                    <a:pt x="33746" y="17732"/>
                  </a:lnTo>
                  <a:lnTo>
                    <a:pt x="33746" y="17456"/>
                  </a:lnTo>
                  <a:lnTo>
                    <a:pt x="34023" y="17456"/>
                  </a:lnTo>
                  <a:lnTo>
                    <a:pt x="34023" y="17179"/>
                  </a:lnTo>
                  <a:lnTo>
                    <a:pt x="34299" y="17179"/>
                  </a:lnTo>
                  <a:lnTo>
                    <a:pt x="34299" y="16903"/>
                  </a:lnTo>
                  <a:lnTo>
                    <a:pt x="34575" y="16903"/>
                  </a:lnTo>
                  <a:lnTo>
                    <a:pt x="34575" y="16626"/>
                  </a:lnTo>
                  <a:lnTo>
                    <a:pt x="34851" y="16626"/>
                  </a:lnTo>
                  <a:lnTo>
                    <a:pt x="34851" y="16350"/>
                  </a:lnTo>
                  <a:lnTo>
                    <a:pt x="35127" y="16350"/>
                  </a:lnTo>
                  <a:lnTo>
                    <a:pt x="35127" y="16073"/>
                  </a:lnTo>
                  <a:lnTo>
                    <a:pt x="35404" y="16073"/>
                  </a:lnTo>
                  <a:lnTo>
                    <a:pt x="35680" y="16073"/>
                  </a:lnTo>
                  <a:lnTo>
                    <a:pt x="35680" y="15797"/>
                  </a:lnTo>
                  <a:lnTo>
                    <a:pt x="35956" y="15797"/>
                  </a:lnTo>
                  <a:lnTo>
                    <a:pt x="36232" y="15797"/>
                  </a:lnTo>
                  <a:lnTo>
                    <a:pt x="36509" y="15521"/>
                  </a:lnTo>
                  <a:lnTo>
                    <a:pt x="36785" y="15521"/>
                  </a:lnTo>
                  <a:lnTo>
                    <a:pt x="37061" y="15521"/>
                  </a:lnTo>
                  <a:lnTo>
                    <a:pt x="37338" y="15521"/>
                  </a:lnTo>
                  <a:lnTo>
                    <a:pt x="37614" y="15521"/>
                  </a:lnTo>
                  <a:lnTo>
                    <a:pt x="37890" y="15521"/>
                  </a:lnTo>
                  <a:lnTo>
                    <a:pt x="38166" y="15521"/>
                  </a:lnTo>
                  <a:lnTo>
                    <a:pt x="38443" y="15521"/>
                  </a:lnTo>
                  <a:lnTo>
                    <a:pt x="38719" y="15521"/>
                  </a:lnTo>
                  <a:lnTo>
                    <a:pt x="38995" y="15521"/>
                  </a:lnTo>
                  <a:lnTo>
                    <a:pt x="39271" y="15521"/>
                  </a:lnTo>
                  <a:lnTo>
                    <a:pt x="39548" y="15521"/>
                  </a:lnTo>
                  <a:lnTo>
                    <a:pt x="39824" y="15521"/>
                  </a:lnTo>
                  <a:lnTo>
                    <a:pt x="40100" y="15521"/>
                  </a:lnTo>
                  <a:lnTo>
                    <a:pt x="40376" y="15521"/>
                  </a:lnTo>
                  <a:lnTo>
                    <a:pt x="40653" y="15521"/>
                  </a:lnTo>
                  <a:lnTo>
                    <a:pt x="40929" y="15521"/>
                  </a:lnTo>
                  <a:lnTo>
                    <a:pt x="41205" y="15521"/>
                  </a:lnTo>
                  <a:lnTo>
                    <a:pt x="41482" y="15521"/>
                  </a:lnTo>
                  <a:lnTo>
                    <a:pt x="41758" y="15521"/>
                  </a:lnTo>
                  <a:lnTo>
                    <a:pt x="41758" y="15244"/>
                  </a:lnTo>
                  <a:lnTo>
                    <a:pt x="42034" y="15244"/>
                  </a:lnTo>
                  <a:lnTo>
                    <a:pt x="42310" y="15244"/>
                  </a:lnTo>
                  <a:lnTo>
                    <a:pt x="42310" y="14968"/>
                  </a:lnTo>
                  <a:lnTo>
                    <a:pt x="42587" y="14968"/>
                  </a:lnTo>
                  <a:lnTo>
                    <a:pt x="42863" y="14968"/>
                  </a:lnTo>
                  <a:lnTo>
                    <a:pt x="42863" y="14691"/>
                  </a:lnTo>
                  <a:lnTo>
                    <a:pt x="43139" y="14691"/>
                  </a:lnTo>
                  <a:lnTo>
                    <a:pt x="43139" y="14415"/>
                  </a:lnTo>
                  <a:lnTo>
                    <a:pt x="43415" y="14415"/>
                  </a:lnTo>
                  <a:lnTo>
                    <a:pt x="43692" y="14415"/>
                  </a:lnTo>
                  <a:lnTo>
                    <a:pt x="43692" y="14138"/>
                  </a:lnTo>
                  <a:lnTo>
                    <a:pt x="43968" y="14138"/>
                  </a:lnTo>
                  <a:lnTo>
                    <a:pt x="44244" y="13862"/>
                  </a:lnTo>
                  <a:lnTo>
                    <a:pt x="44520" y="13862"/>
                  </a:lnTo>
                  <a:lnTo>
                    <a:pt x="44520" y="13585"/>
                  </a:lnTo>
                  <a:lnTo>
                    <a:pt x="44797" y="13585"/>
                  </a:lnTo>
                  <a:lnTo>
                    <a:pt x="44797" y="13309"/>
                  </a:lnTo>
                  <a:lnTo>
                    <a:pt x="45073" y="13309"/>
                  </a:lnTo>
                  <a:lnTo>
                    <a:pt x="45349" y="13032"/>
                  </a:lnTo>
                  <a:lnTo>
                    <a:pt x="45626" y="13032"/>
                  </a:lnTo>
                  <a:lnTo>
                    <a:pt x="45626" y="12756"/>
                  </a:lnTo>
                  <a:lnTo>
                    <a:pt x="45902" y="12756"/>
                  </a:lnTo>
                  <a:lnTo>
                    <a:pt x="45902" y="12479"/>
                  </a:lnTo>
                  <a:lnTo>
                    <a:pt x="46178" y="12479"/>
                  </a:lnTo>
                  <a:lnTo>
                    <a:pt x="46178" y="12203"/>
                  </a:lnTo>
                  <a:lnTo>
                    <a:pt x="46454" y="12203"/>
                  </a:lnTo>
                  <a:lnTo>
                    <a:pt x="46731" y="12203"/>
                  </a:lnTo>
                  <a:lnTo>
                    <a:pt x="46731" y="11926"/>
                  </a:lnTo>
                  <a:lnTo>
                    <a:pt x="47007" y="11926"/>
                  </a:lnTo>
                  <a:lnTo>
                    <a:pt x="47283" y="11926"/>
                  </a:lnTo>
                  <a:lnTo>
                    <a:pt x="47283" y="11650"/>
                  </a:lnTo>
                  <a:lnTo>
                    <a:pt x="47559" y="11650"/>
                  </a:lnTo>
                  <a:lnTo>
                    <a:pt x="47559" y="11374"/>
                  </a:lnTo>
                  <a:lnTo>
                    <a:pt x="47836" y="11374"/>
                  </a:lnTo>
                  <a:lnTo>
                    <a:pt x="48112" y="11374"/>
                  </a:lnTo>
                  <a:lnTo>
                    <a:pt x="48112" y="11097"/>
                  </a:lnTo>
                  <a:lnTo>
                    <a:pt x="48388" y="11097"/>
                  </a:lnTo>
                  <a:lnTo>
                    <a:pt x="48664" y="11097"/>
                  </a:lnTo>
                  <a:lnTo>
                    <a:pt x="48664" y="10821"/>
                  </a:lnTo>
                  <a:lnTo>
                    <a:pt x="48941" y="10821"/>
                  </a:lnTo>
                  <a:lnTo>
                    <a:pt x="48941" y="10544"/>
                  </a:lnTo>
                  <a:lnTo>
                    <a:pt x="49217" y="10544"/>
                  </a:lnTo>
                  <a:lnTo>
                    <a:pt x="49493" y="10544"/>
                  </a:lnTo>
                  <a:lnTo>
                    <a:pt x="49493" y="10268"/>
                  </a:lnTo>
                  <a:lnTo>
                    <a:pt x="49769" y="10268"/>
                  </a:lnTo>
                  <a:lnTo>
                    <a:pt x="50046" y="10268"/>
                  </a:lnTo>
                  <a:lnTo>
                    <a:pt x="50046" y="9991"/>
                  </a:lnTo>
                  <a:lnTo>
                    <a:pt x="50322" y="9991"/>
                  </a:lnTo>
                  <a:lnTo>
                    <a:pt x="50322" y="9715"/>
                  </a:lnTo>
                  <a:lnTo>
                    <a:pt x="50598" y="9715"/>
                  </a:lnTo>
                  <a:lnTo>
                    <a:pt x="50875" y="9715"/>
                  </a:lnTo>
                  <a:lnTo>
                    <a:pt x="50875" y="9438"/>
                  </a:lnTo>
                  <a:lnTo>
                    <a:pt x="51151" y="9438"/>
                  </a:lnTo>
                  <a:lnTo>
                    <a:pt x="51151" y="9162"/>
                  </a:lnTo>
                  <a:lnTo>
                    <a:pt x="51427" y="9162"/>
                  </a:lnTo>
                  <a:lnTo>
                    <a:pt x="51427" y="8885"/>
                  </a:lnTo>
                  <a:lnTo>
                    <a:pt x="51427" y="8609"/>
                  </a:lnTo>
                  <a:lnTo>
                    <a:pt x="51703" y="8609"/>
                  </a:lnTo>
                  <a:lnTo>
                    <a:pt x="51703" y="8333"/>
                  </a:lnTo>
                  <a:lnTo>
                    <a:pt x="51980" y="8333"/>
                  </a:lnTo>
                  <a:lnTo>
                    <a:pt x="51980" y="8056"/>
                  </a:lnTo>
                  <a:lnTo>
                    <a:pt x="51980" y="7779"/>
                  </a:lnTo>
                  <a:lnTo>
                    <a:pt x="52256" y="7503"/>
                  </a:lnTo>
                  <a:lnTo>
                    <a:pt x="52256" y="7227"/>
                  </a:lnTo>
                  <a:lnTo>
                    <a:pt x="52532" y="7227"/>
                  </a:lnTo>
                  <a:lnTo>
                    <a:pt x="52532" y="6950"/>
                  </a:lnTo>
                  <a:lnTo>
                    <a:pt x="52808" y="6950"/>
                  </a:lnTo>
                  <a:lnTo>
                    <a:pt x="53085" y="6950"/>
                  </a:lnTo>
                  <a:lnTo>
                    <a:pt x="53361" y="6950"/>
                  </a:lnTo>
                  <a:lnTo>
                    <a:pt x="53361" y="7227"/>
                  </a:lnTo>
                  <a:lnTo>
                    <a:pt x="53637" y="7227"/>
                  </a:lnTo>
                  <a:lnTo>
                    <a:pt x="53913" y="7227"/>
                  </a:lnTo>
                  <a:lnTo>
                    <a:pt x="53913" y="6950"/>
                  </a:lnTo>
                  <a:lnTo>
                    <a:pt x="54190" y="6950"/>
                  </a:lnTo>
                  <a:lnTo>
                    <a:pt x="54466" y="6674"/>
                  </a:lnTo>
                  <a:lnTo>
                    <a:pt x="54742" y="6674"/>
                  </a:lnTo>
                  <a:lnTo>
                    <a:pt x="54742" y="6397"/>
                  </a:lnTo>
                  <a:lnTo>
                    <a:pt x="55019" y="6397"/>
                  </a:lnTo>
                  <a:lnTo>
                    <a:pt x="55295" y="6397"/>
                  </a:lnTo>
                  <a:lnTo>
                    <a:pt x="55571" y="6121"/>
                  </a:lnTo>
                  <a:lnTo>
                    <a:pt x="55847" y="6121"/>
                  </a:lnTo>
                  <a:lnTo>
                    <a:pt x="56124" y="6121"/>
                  </a:lnTo>
                  <a:lnTo>
                    <a:pt x="56400" y="6121"/>
                  </a:lnTo>
                  <a:lnTo>
                    <a:pt x="56676" y="6121"/>
                  </a:lnTo>
                  <a:lnTo>
                    <a:pt x="56952" y="6121"/>
                  </a:lnTo>
                  <a:lnTo>
                    <a:pt x="57229" y="6121"/>
                  </a:lnTo>
                  <a:lnTo>
                    <a:pt x="57505" y="6397"/>
                  </a:lnTo>
                  <a:lnTo>
                    <a:pt x="57781" y="6397"/>
                  </a:lnTo>
                  <a:lnTo>
                    <a:pt x="57781" y="6674"/>
                  </a:lnTo>
                  <a:lnTo>
                    <a:pt x="58057" y="6674"/>
                  </a:lnTo>
                  <a:lnTo>
                    <a:pt x="58334" y="6950"/>
                  </a:lnTo>
                  <a:lnTo>
                    <a:pt x="58610" y="7227"/>
                  </a:lnTo>
                  <a:lnTo>
                    <a:pt x="58886" y="7227"/>
                  </a:lnTo>
                  <a:lnTo>
                    <a:pt x="58886" y="7503"/>
                  </a:lnTo>
                  <a:lnTo>
                    <a:pt x="59163" y="7503"/>
                  </a:lnTo>
                  <a:lnTo>
                    <a:pt x="59163" y="7779"/>
                  </a:lnTo>
                  <a:lnTo>
                    <a:pt x="59439" y="7779"/>
                  </a:lnTo>
                  <a:lnTo>
                    <a:pt x="59439" y="8056"/>
                  </a:lnTo>
                  <a:lnTo>
                    <a:pt x="59715" y="8056"/>
                  </a:lnTo>
                  <a:lnTo>
                    <a:pt x="59715" y="8333"/>
                  </a:lnTo>
                  <a:lnTo>
                    <a:pt x="59715" y="8609"/>
                  </a:lnTo>
                  <a:lnTo>
                    <a:pt x="59715" y="8885"/>
                  </a:lnTo>
                  <a:lnTo>
                    <a:pt x="59991" y="8885"/>
                  </a:lnTo>
                  <a:lnTo>
                    <a:pt x="59991" y="9162"/>
                  </a:lnTo>
                  <a:lnTo>
                    <a:pt x="60268" y="9162"/>
                  </a:lnTo>
                  <a:lnTo>
                    <a:pt x="60268" y="9438"/>
                  </a:lnTo>
                  <a:lnTo>
                    <a:pt x="60544" y="9438"/>
                  </a:lnTo>
                  <a:lnTo>
                    <a:pt x="60820" y="9715"/>
                  </a:lnTo>
                  <a:lnTo>
                    <a:pt x="61096" y="9715"/>
                  </a:lnTo>
                  <a:lnTo>
                    <a:pt x="61096" y="9991"/>
                  </a:lnTo>
                  <a:lnTo>
                    <a:pt x="61372" y="10268"/>
                  </a:lnTo>
                  <a:lnTo>
                    <a:pt x="61649" y="10268"/>
                  </a:lnTo>
                  <a:lnTo>
                    <a:pt x="61649" y="10544"/>
                  </a:lnTo>
                  <a:lnTo>
                    <a:pt x="61925" y="10544"/>
                  </a:lnTo>
                  <a:lnTo>
                    <a:pt x="62201" y="10544"/>
                  </a:lnTo>
                  <a:lnTo>
                    <a:pt x="62478" y="10821"/>
                  </a:lnTo>
                  <a:lnTo>
                    <a:pt x="62754" y="10821"/>
                  </a:lnTo>
                  <a:lnTo>
                    <a:pt x="63030" y="10821"/>
                  </a:lnTo>
                  <a:lnTo>
                    <a:pt x="63307" y="10821"/>
                  </a:lnTo>
                  <a:lnTo>
                    <a:pt x="63583" y="10821"/>
                  </a:lnTo>
                  <a:lnTo>
                    <a:pt x="63859" y="10821"/>
                  </a:lnTo>
                  <a:lnTo>
                    <a:pt x="64135" y="10821"/>
                  </a:lnTo>
                  <a:lnTo>
                    <a:pt x="64135" y="11097"/>
                  </a:lnTo>
                  <a:lnTo>
                    <a:pt x="64412" y="11097"/>
                  </a:lnTo>
                  <a:lnTo>
                    <a:pt x="64688" y="11097"/>
                  </a:lnTo>
                  <a:lnTo>
                    <a:pt x="64964" y="11097"/>
                  </a:lnTo>
                  <a:lnTo>
                    <a:pt x="65240" y="11097"/>
                  </a:lnTo>
                  <a:lnTo>
                    <a:pt x="65516" y="11097"/>
                  </a:lnTo>
                  <a:lnTo>
                    <a:pt x="65793" y="11097"/>
                  </a:lnTo>
                  <a:lnTo>
                    <a:pt x="66069" y="11097"/>
                  </a:lnTo>
                  <a:lnTo>
                    <a:pt x="66069" y="11374"/>
                  </a:lnTo>
                  <a:lnTo>
                    <a:pt x="66345" y="11374"/>
                  </a:lnTo>
                  <a:lnTo>
                    <a:pt x="66622" y="11374"/>
                  </a:lnTo>
                  <a:lnTo>
                    <a:pt x="66898" y="11374"/>
                  </a:lnTo>
                  <a:lnTo>
                    <a:pt x="67174" y="11374"/>
                  </a:lnTo>
                  <a:lnTo>
                    <a:pt x="67451" y="11374"/>
                  </a:lnTo>
                  <a:lnTo>
                    <a:pt x="67451" y="11097"/>
                  </a:lnTo>
                  <a:lnTo>
                    <a:pt x="67727" y="11097"/>
                  </a:lnTo>
                  <a:lnTo>
                    <a:pt x="68003" y="10821"/>
                  </a:lnTo>
                  <a:lnTo>
                    <a:pt x="68279" y="10821"/>
                  </a:lnTo>
                  <a:lnTo>
                    <a:pt x="68279" y="10544"/>
                  </a:lnTo>
                  <a:lnTo>
                    <a:pt x="68556" y="10544"/>
                  </a:lnTo>
                  <a:lnTo>
                    <a:pt x="68832" y="10544"/>
                  </a:lnTo>
                  <a:lnTo>
                    <a:pt x="68832" y="10268"/>
                  </a:lnTo>
                  <a:lnTo>
                    <a:pt x="69108" y="10268"/>
                  </a:lnTo>
                  <a:lnTo>
                    <a:pt x="69384" y="10268"/>
                  </a:lnTo>
                  <a:lnTo>
                    <a:pt x="69660" y="10268"/>
                  </a:lnTo>
                  <a:lnTo>
                    <a:pt x="69937" y="10268"/>
                  </a:lnTo>
                  <a:lnTo>
                    <a:pt x="69937" y="9991"/>
                  </a:lnTo>
                  <a:lnTo>
                    <a:pt x="70213" y="9991"/>
                  </a:lnTo>
                  <a:lnTo>
                    <a:pt x="70489" y="9991"/>
                  </a:lnTo>
                  <a:lnTo>
                    <a:pt x="70766" y="9991"/>
                  </a:lnTo>
                  <a:lnTo>
                    <a:pt x="71042" y="9991"/>
                  </a:lnTo>
                  <a:lnTo>
                    <a:pt x="71042" y="10268"/>
                  </a:lnTo>
                  <a:lnTo>
                    <a:pt x="71318" y="10268"/>
                  </a:lnTo>
                  <a:lnTo>
                    <a:pt x="71318" y="10544"/>
                  </a:lnTo>
                  <a:lnTo>
                    <a:pt x="71594" y="10544"/>
                  </a:lnTo>
                  <a:lnTo>
                    <a:pt x="71594" y="10821"/>
                  </a:lnTo>
                  <a:lnTo>
                    <a:pt x="71871" y="11097"/>
                  </a:lnTo>
                  <a:lnTo>
                    <a:pt x="71871" y="11374"/>
                  </a:lnTo>
                  <a:lnTo>
                    <a:pt x="72147" y="11374"/>
                  </a:lnTo>
                  <a:lnTo>
                    <a:pt x="72147" y="11650"/>
                  </a:lnTo>
                  <a:lnTo>
                    <a:pt x="72423" y="11926"/>
                  </a:lnTo>
                  <a:lnTo>
                    <a:pt x="72423" y="12203"/>
                  </a:lnTo>
                  <a:lnTo>
                    <a:pt x="72700" y="12203"/>
                  </a:lnTo>
                  <a:lnTo>
                    <a:pt x="72700" y="12479"/>
                  </a:lnTo>
                  <a:lnTo>
                    <a:pt x="72976" y="12756"/>
                  </a:lnTo>
                  <a:lnTo>
                    <a:pt x="72976" y="13032"/>
                  </a:lnTo>
                  <a:lnTo>
                    <a:pt x="73252" y="13032"/>
                  </a:lnTo>
                  <a:lnTo>
                    <a:pt x="73252" y="13309"/>
                  </a:lnTo>
                  <a:lnTo>
                    <a:pt x="73528" y="13585"/>
                  </a:lnTo>
                  <a:lnTo>
                    <a:pt x="73528" y="13862"/>
                  </a:lnTo>
                  <a:lnTo>
                    <a:pt x="73804" y="13862"/>
                  </a:lnTo>
                  <a:lnTo>
                    <a:pt x="73804" y="14138"/>
                  </a:lnTo>
                  <a:lnTo>
                    <a:pt x="74081" y="14138"/>
                  </a:lnTo>
                  <a:lnTo>
                    <a:pt x="74081" y="14415"/>
                  </a:lnTo>
                  <a:lnTo>
                    <a:pt x="74357" y="14415"/>
                  </a:lnTo>
                  <a:lnTo>
                    <a:pt x="74357" y="14691"/>
                  </a:lnTo>
                  <a:lnTo>
                    <a:pt x="74633" y="14691"/>
                  </a:lnTo>
                  <a:lnTo>
                    <a:pt x="74910" y="14691"/>
                  </a:lnTo>
                  <a:lnTo>
                    <a:pt x="75186" y="14691"/>
                  </a:lnTo>
                  <a:lnTo>
                    <a:pt x="75462" y="14415"/>
                  </a:lnTo>
                  <a:lnTo>
                    <a:pt x="75738" y="14415"/>
                  </a:lnTo>
                  <a:lnTo>
                    <a:pt x="75738" y="14138"/>
                  </a:lnTo>
                  <a:lnTo>
                    <a:pt x="76015" y="14138"/>
                  </a:lnTo>
                  <a:lnTo>
                    <a:pt x="76291" y="14138"/>
                  </a:lnTo>
                  <a:lnTo>
                    <a:pt x="76291" y="13862"/>
                  </a:lnTo>
                  <a:lnTo>
                    <a:pt x="76567" y="13862"/>
                  </a:lnTo>
                  <a:lnTo>
                    <a:pt x="76567" y="13585"/>
                  </a:lnTo>
                  <a:lnTo>
                    <a:pt x="76844" y="13585"/>
                  </a:lnTo>
                  <a:lnTo>
                    <a:pt x="77120" y="13585"/>
                  </a:lnTo>
                  <a:lnTo>
                    <a:pt x="77120" y="13309"/>
                  </a:lnTo>
                  <a:lnTo>
                    <a:pt x="77396" y="13309"/>
                  </a:lnTo>
                  <a:lnTo>
                    <a:pt x="77396" y="13032"/>
                  </a:lnTo>
                  <a:lnTo>
                    <a:pt x="77672" y="13032"/>
                  </a:lnTo>
                  <a:lnTo>
                    <a:pt x="77948" y="13032"/>
                  </a:lnTo>
                  <a:lnTo>
                    <a:pt x="77948" y="12756"/>
                  </a:lnTo>
                  <a:lnTo>
                    <a:pt x="78225" y="12756"/>
                  </a:lnTo>
                  <a:lnTo>
                    <a:pt x="78225" y="12479"/>
                  </a:lnTo>
                  <a:lnTo>
                    <a:pt x="78501" y="12479"/>
                  </a:lnTo>
                  <a:lnTo>
                    <a:pt x="78777" y="12479"/>
                  </a:lnTo>
                  <a:lnTo>
                    <a:pt x="78777" y="12203"/>
                  </a:lnTo>
                  <a:lnTo>
                    <a:pt x="79054" y="12203"/>
                  </a:lnTo>
                  <a:lnTo>
                    <a:pt x="79330" y="11926"/>
                  </a:lnTo>
                  <a:lnTo>
                    <a:pt x="79606" y="11926"/>
                  </a:lnTo>
                  <a:lnTo>
                    <a:pt x="79606" y="11650"/>
                  </a:lnTo>
                  <a:lnTo>
                    <a:pt x="79882" y="11650"/>
                  </a:lnTo>
                  <a:lnTo>
                    <a:pt x="79882" y="11374"/>
                  </a:lnTo>
                  <a:lnTo>
                    <a:pt x="80159" y="11374"/>
                  </a:lnTo>
                  <a:lnTo>
                    <a:pt x="80435" y="11097"/>
                  </a:lnTo>
                  <a:lnTo>
                    <a:pt x="80711" y="10821"/>
                  </a:lnTo>
                  <a:lnTo>
                    <a:pt x="80988" y="10821"/>
                  </a:lnTo>
                  <a:lnTo>
                    <a:pt x="80988" y="10544"/>
                  </a:lnTo>
                  <a:lnTo>
                    <a:pt x="81264" y="10268"/>
                  </a:lnTo>
                  <a:lnTo>
                    <a:pt x="81540" y="9991"/>
                  </a:lnTo>
                  <a:lnTo>
                    <a:pt x="81816" y="9715"/>
                  </a:lnTo>
                  <a:lnTo>
                    <a:pt x="82092" y="9715"/>
                  </a:lnTo>
                  <a:lnTo>
                    <a:pt x="82092" y="9438"/>
                  </a:lnTo>
                  <a:lnTo>
                    <a:pt x="82369" y="9438"/>
                  </a:lnTo>
                  <a:lnTo>
                    <a:pt x="82645" y="9438"/>
                  </a:lnTo>
                  <a:lnTo>
                    <a:pt x="82921" y="9162"/>
                  </a:lnTo>
                  <a:lnTo>
                    <a:pt x="83197" y="9162"/>
                  </a:lnTo>
                  <a:lnTo>
                    <a:pt x="84579" y="8609"/>
                  </a:lnTo>
                  <a:lnTo>
                    <a:pt x="84855" y="8609"/>
                  </a:lnTo>
                  <a:lnTo>
                    <a:pt x="84855" y="8333"/>
                  </a:lnTo>
                  <a:lnTo>
                    <a:pt x="85132" y="8333"/>
                  </a:lnTo>
                  <a:lnTo>
                    <a:pt x="85408" y="8333"/>
                  </a:lnTo>
                  <a:lnTo>
                    <a:pt x="85408" y="8056"/>
                  </a:lnTo>
                  <a:lnTo>
                    <a:pt x="85684" y="8056"/>
                  </a:lnTo>
                  <a:lnTo>
                    <a:pt x="85960" y="8056"/>
                  </a:lnTo>
                  <a:lnTo>
                    <a:pt x="85960" y="7779"/>
                  </a:lnTo>
                  <a:lnTo>
                    <a:pt x="86236" y="7779"/>
                  </a:lnTo>
                  <a:lnTo>
                    <a:pt x="86513" y="7779"/>
                  </a:lnTo>
                  <a:lnTo>
                    <a:pt x="86789" y="7779"/>
                  </a:lnTo>
                  <a:lnTo>
                    <a:pt x="86789" y="7503"/>
                  </a:lnTo>
                  <a:lnTo>
                    <a:pt x="87065" y="7503"/>
                  </a:lnTo>
                  <a:lnTo>
                    <a:pt x="87065" y="7227"/>
                  </a:lnTo>
                  <a:lnTo>
                    <a:pt x="87341" y="7227"/>
                  </a:lnTo>
                  <a:lnTo>
                    <a:pt x="87618" y="6950"/>
                  </a:lnTo>
                  <a:lnTo>
                    <a:pt x="87894" y="6950"/>
                  </a:lnTo>
                  <a:lnTo>
                    <a:pt x="88170" y="6674"/>
                  </a:lnTo>
                  <a:lnTo>
                    <a:pt x="88447" y="6674"/>
                  </a:lnTo>
                  <a:lnTo>
                    <a:pt x="88723" y="6674"/>
                  </a:lnTo>
                  <a:lnTo>
                    <a:pt x="88999" y="6397"/>
                  </a:lnTo>
                  <a:lnTo>
                    <a:pt x="89276" y="6397"/>
                  </a:lnTo>
                  <a:lnTo>
                    <a:pt x="89276" y="6121"/>
                  </a:lnTo>
                  <a:lnTo>
                    <a:pt x="89276" y="5844"/>
                  </a:lnTo>
                  <a:lnTo>
                    <a:pt x="89552" y="5844"/>
                  </a:lnTo>
                  <a:lnTo>
                    <a:pt x="89552" y="5568"/>
                  </a:lnTo>
                  <a:lnTo>
                    <a:pt x="89828" y="5292"/>
                  </a:lnTo>
                  <a:lnTo>
                    <a:pt x="89828" y="5015"/>
                  </a:lnTo>
                  <a:lnTo>
                    <a:pt x="90104" y="5015"/>
                  </a:lnTo>
                  <a:lnTo>
                    <a:pt x="90104" y="4738"/>
                  </a:lnTo>
                  <a:lnTo>
                    <a:pt x="90104" y="4462"/>
                  </a:lnTo>
                  <a:lnTo>
                    <a:pt x="90380" y="4462"/>
                  </a:lnTo>
                  <a:lnTo>
                    <a:pt x="90104" y="4186"/>
                  </a:lnTo>
                  <a:lnTo>
                    <a:pt x="90104" y="3909"/>
                  </a:lnTo>
                  <a:lnTo>
                    <a:pt x="90104" y="3632"/>
                  </a:lnTo>
                  <a:lnTo>
                    <a:pt x="90104" y="3356"/>
                  </a:lnTo>
                  <a:lnTo>
                    <a:pt x="90380" y="3356"/>
                  </a:lnTo>
                  <a:lnTo>
                    <a:pt x="90380" y="3080"/>
                  </a:lnTo>
                  <a:lnTo>
                    <a:pt x="90657" y="3080"/>
                  </a:lnTo>
                  <a:lnTo>
                    <a:pt x="90933" y="3080"/>
                  </a:lnTo>
                  <a:lnTo>
                    <a:pt x="90933" y="2803"/>
                  </a:lnTo>
                  <a:lnTo>
                    <a:pt x="91209" y="2803"/>
                  </a:lnTo>
                  <a:lnTo>
                    <a:pt x="91209" y="2527"/>
                  </a:lnTo>
                  <a:lnTo>
                    <a:pt x="91485" y="2527"/>
                  </a:lnTo>
                  <a:lnTo>
                    <a:pt x="91762" y="2527"/>
                  </a:lnTo>
                  <a:lnTo>
                    <a:pt x="92038" y="2527"/>
                  </a:lnTo>
                  <a:lnTo>
                    <a:pt x="92314" y="2527"/>
                  </a:lnTo>
                  <a:lnTo>
                    <a:pt x="92314" y="2250"/>
                  </a:lnTo>
                  <a:lnTo>
                    <a:pt x="92591" y="2250"/>
                  </a:lnTo>
                  <a:lnTo>
                    <a:pt x="92867" y="2250"/>
                  </a:lnTo>
                  <a:lnTo>
                    <a:pt x="93143" y="1974"/>
                  </a:lnTo>
                  <a:lnTo>
                    <a:pt x="93419" y="1974"/>
                  </a:lnTo>
                  <a:lnTo>
                    <a:pt x="93696" y="1974"/>
                  </a:lnTo>
                  <a:lnTo>
                    <a:pt x="93696" y="1697"/>
                  </a:lnTo>
                  <a:lnTo>
                    <a:pt x="93972" y="1697"/>
                  </a:lnTo>
                  <a:lnTo>
                    <a:pt x="94248" y="1697"/>
                  </a:lnTo>
                  <a:lnTo>
                    <a:pt x="94524" y="1697"/>
                  </a:lnTo>
                  <a:lnTo>
                    <a:pt x="94801" y="1697"/>
                  </a:lnTo>
                  <a:lnTo>
                    <a:pt x="94801" y="1974"/>
                  </a:lnTo>
                  <a:lnTo>
                    <a:pt x="95077" y="1974"/>
                  </a:lnTo>
                  <a:lnTo>
                    <a:pt x="95353" y="1974"/>
                  </a:lnTo>
                  <a:lnTo>
                    <a:pt x="95629" y="1974"/>
                  </a:lnTo>
                  <a:lnTo>
                    <a:pt x="95906" y="1974"/>
                  </a:lnTo>
                  <a:lnTo>
                    <a:pt x="96182" y="1974"/>
                  </a:lnTo>
                  <a:lnTo>
                    <a:pt x="96458" y="1697"/>
                  </a:lnTo>
                  <a:lnTo>
                    <a:pt x="96735" y="1697"/>
                  </a:lnTo>
                  <a:lnTo>
                    <a:pt x="96735" y="1421"/>
                  </a:lnTo>
                  <a:lnTo>
                    <a:pt x="97011" y="1421"/>
                  </a:lnTo>
                  <a:lnTo>
                    <a:pt x="97011" y="1145"/>
                  </a:lnTo>
                  <a:lnTo>
                    <a:pt x="97287" y="1145"/>
                  </a:lnTo>
                  <a:lnTo>
                    <a:pt x="97287" y="868"/>
                  </a:lnTo>
                  <a:lnTo>
                    <a:pt x="97287" y="591"/>
                  </a:lnTo>
                  <a:lnTo>
                    <a:pt x="97563" y="591"/>
                  </a:lnTo>
                  <a:lnTo>
                    <a:pt x="97563" y="315"/>
                  </a:lnTo>
                  <a:lnTo>
                    <a:pt x="97840" y="315"/>
                  </a:lnTo>
                  <a:lnTo>
                    <a:pt x="98116" y="315"/>
                  </a:lnTo>
                  <a:lnTo>
                    <a:pt x="98116" y="39"/>
                  </a:lnTo>
                  <a:lnTo>
                    <a:pt x="98392" y="39"/>
                  </a:lnTo>
                  <a:lnTo>
                    <a:pt x="98392" y="315"/>
                  </a:lnTo>
                  <a:lnTo>
                    <a:pt x="98668" y="315"/>
                  </a:lnTo>
                  <a:lnTo>
                    <a:pt x="98945" y="315"/>
                  </a:lnTo>
                  <a:lnTo>
                    <a:pt x="99221" y="315"/>
                  </a:lnTo>
                  <a:lnTo>
                    <a:pt x="99221" y="39"/>
                  </a:lnTo>
                  <a:lnTo>
                    <a:pt x="99497" y="39"/>
                  </a:lnTo>
                  <a:lnTo>
                    <a:pt x="99773" y="39"/>
                  </a:lnTo>
                  <a:lnTo>
                    <a:pt x="100050" y="39"/>
                  </a:lnTo>
                  <a:lnTo>
                    <a:pt x="100050" y="315"/>
                  </a:lnTo>
                  <a:lnTo>
                    <a:pt x="100326" y="315"/>
                  </a:lnTo>
                  <a:lnTo>
                    <a:pt x="100326" y="591"/>
                  </a:lnTo>
                  <a:lnTo>
                    <a:pt x="100602" y="591"/>
                  </a:lnTo>
                  <a:lnTo>
                    <a:pt x="100879" y="591"/>
                  </a:lnTo>
                  <a:lnTo>
                    <a:pt x="101155" y="591"/>
                  </a:lnTo>
                  <a:lnTo>
                    <a:pt x="101431" y="591"/>
                  </a:lnTo>
                  <a:lnTo>
                    <a:pt x="101707" y="591"/>
                  </a:lnTo>
                  <a:lnTo>
                    <a:pt x="101707" y="868"/>
                  </a:lnTo>
                  <a:lnTo>
                    <a:pt x="101707" y="1145"/>
                  </a:lnTo>
                  <a:lnTo>
                    <a:pt x="101707" y="1421"/>
                  </a:lnTo>
                  <a:lnTo>
                    <a:pt x="101707" y="1697"/>
                  </a:lnTo>
                  <a:lnTo>
                    <a:pt x="101707" y="1974"/>
                  </a:lnTo>
                  <a:lnTo>
                    <a:pt x="101431" y="1974"/>
                  </a:lnTo>
                  <a:lnTo>
                    <a:pt x="101431" y="2250"/>
                  </a:lnTo>
                  <a:lnTo>
                    <a:pt x="101431" y="2527"/>
                  </a:lnTo>
                  <a:lnTo>
                    <a:pt x="101707" y="2527"/>
                  </a:lnTo>
                  <a:lnTo>
                    <a:pt x="101707" y="2803"/>
                  </a:lnTo>
                  <a:lnTo>
                    <a:pt x="101431" y="3080"/>
                  </a:lnTo>
                  <a:lnTo>
                    <a:pt x="101431" y="3356"/>
                  </a:lnTo>
                  <a:lnTo>
                    <a:pt x="101155" y="3356"/>
                  </a:lnTo>
                  <a:lnTo>
                    <a:pt x="101155" y="3632"/>
                  </a:lnTo>
                  <a:lnTo>
                    <a:pt x="100879" y="3632"/>
                  </a:lnTo>
                  <a:lnTo>
                    <a:pt x="100879" y="3909"/>
                  </a:lnTo>
                  <a:lnTo>
                    <a:pt x="101155" y="3909"/>
                  </a:lnTo>
                  <a:lnTo>
                    <a:pt x="101431" y="3909"/>
                  </a:lnTo>
                  <a:lnTo>
                    <a:pt x="101431" y="4186"/>
                  </a:lnTo>
                  <a:lnTo>
                    <a:pt x="101707" y="4186"/>
                  </a:lnTo>
                  <a:lnTo>
                    <a:pt x="101984" y="4462"/>
                  </a:lnTo>
                  <a:lnTo>
                    <a:pt x="102260" y="4462"/>
                  </a:lnTo>
                  <a:lnTo>
                    <a:pt x="102260" y="4186"/>
                  </a:lnTo>
                  <a:lnTo>
                    <a:pt x="102536" y="4186"/>
                  </a:lnTo>
                  <a:lnTo>
                    <a:pt x="102536" y="3909"/>
                  </a:lnTo>
                  <a:lnTo>
                    <a:pt x="102812" y="3909"/>
                  </a:lnTo>
                  <a:lnTo>
                    <a:pt x="102812" y="4186"/>
                  </a:lnTo>
                  <a:lnTo>
                    <a:pt x="103089" y="4462"/>
                  </a:lnTo>
                  <a:lnTo>
                    <a:pt x="103089" y="4738"/>
                  </a:lnTo>
                  <a:lnTo>
                    <a:pt x="103089" y="5015"/>
                  </a:lnTo>
                  <a:lnTo>
                    <a:pt x="103089" y="5292"/>
                  </a:lnTo>
                  <a:lnTo>
                    <a:pt x="102812" y="5292"/>
                  </a:lnTo>
                  <a:lnTo>
                    <a:pt x="102812" y="5568"/>
                  </a:lnTo>
                  <a:lnTo>
                    <a:pt x="102536" y="5568"/>
                  </a:lnTo>
                  <a:lnTo>
                    <a:pt x="102536" y="5844"/>
                  </a:lnTo>
                  <a:lnTo>
                    <a:pt x="102260" y="5844"/>
                  </a:lnTo>
                  <a:lnTo>
                    <a:pt x="102260" y="6121"/>
                  </a:lnTo>
                  <a:lnTo>
                    <a:pt x="102260" y="6397"/>
                  </a:lnTo>
                  <a:lnTo>
                    <a:pt x="102536" y="6397"/>
                  </a:lnTo>
                  <a:lnTo>
                    <a:pt x="102536" y="6674"/>
                  </a:lnTo>
                  <a:lnTo>
                    <a:pt x="102812" y="6674"/>
                  </a:lnTo>
                  <a:lnTo>
                    <a:pt x="102812" y="6950"/>
                  </a:lnTo>
                  <a:lnTo>
                    <a:pt x="102812" y="7227"/>
                  </a:lnTo>
                  <a:lnTo>
                    <a:pt x="102812" y="7503"/>
                  </a:lnTo>
                  <a:lnTo>
                    <a:pt x="102536" y="7503"/>
                  </a:lnTo>
                  <a:lnTo>
                    <a:pt x="102812" y="7503"/>
                  </a:lnTo>
                  <a:lnTo>
                    <a:pt x="103089" y="7503"/>
                  </a:lnTo>
                  <a:lnTo>
                    <a:pt x="103089" y="7227"/>
                  </a:lnTo>
                  <a:lnTo>
                    <a:pt x="103365" y="7227"/>
                  </a:lnTo>
                  <a:lnTo>
                    <a:pt x="103365" y="6950"/>
                  </a:lnTo>
                  <a:lnTo>
                    <a:pt x="103641" y="6950"/>
                  </a:lnTo>
                  <a:lnTo>
                    <a:pt x="103641" y="6674"/>
                  </a:lnTo>
                  <a:lnTo>
                    <a:pt x="103917" y="6674"/>
                  </a:lnTo>
                  <a:lnTo>
                    <a:pt x="104194" y="6674"/>
                  </a:lnTo>
                  <a:lnTo>
                    <a:pt x="104194" y="6950"/>
                  </a:lnTo>
                  <a:lnTo>
                    <a:pt x="104470" y="6950"/>
                  </a:lnTo>
                  <a:lnTo>
                    <a:pt x="104746" y="7227"/>
                  </a:lnTo>
                  <a:lnTo>
                    <a:pt x="105022" y="7503"/>
                  </a:lnTo>
                  <a:lnTo>
                    <a:pt x="105022" y="7779"/>
                  </a:lnTo>
                  <a:lnTo>
                    <a:pt x="105022" y="8056"/>
                  </a:lnTo>
                  <a:lnTo>
                    <a:pt x="105022" y="8333"/>
                  </a:lnTo>
                  <a:lnTo>
                    <a:pt x="105022" y="8609"/>
                  </a:lnTo>
                  <a:lnTo>
                    <a:pt x="105022" y="8885"/>
                  </a:lnTo>
                  <a:lnTo>
                    <a:pt x="105022" y="9162"/>
                  </a:lnTo>
                  <a:lnTo>
                    <a:pt x="105022" y="9438"/>
                  </a:lnTo>
                  <a:lnTo>
                    <a:pt x="105022" y="9715"/>
                  </a:lnTo>
                  <a:lnTo>
                    <a:pt x="105022" y="9991"/>
                  </a:lnTo>
                  <a:lnTo>
                    <a:pt x="105022" y="10268"/>
                  </a:lnTo>
                  <a:lnTo>
                    <a:pt x="105022" y="10544"/>
                  </a:lnTo>
                  <a:lnTo>
                    <a:pt x="105022" y="10821"/>
                  </a:lnTo>
                  <a:lnTo>
                    <a:pt x="105022" y="11097"/>
                  </a:lnTo>
                  <a:lnTo>
                    <a:pt x="105022" y="11374"/>
                  </a:lnTo>
                  <a:lnTo>
                    <a:pt x="105299" y="11374"/>
                  </a:lnTo>
                  <a:lnTo>
                    <a:pt x="105299" y="11650"/>
                  </a:lnTo>
                  <a:lnTo>
                    <a:pt x="105299" y="11926"/>
                  </a:lnTo>
                  <a:lnTo>
                    <a:pt x="105575" y="11926"/>
                  </a:lnTo>
                  <a:lnTo>
                    <a:pt x="105575" y="12203"/>
                  </a:lnTo>
                  <a:lnTo>
                    <a:pt x="105575" y="12479"/>
                  </a:lnTo>
                  <a:lnTo>
                    <a:pt x="105575" y="12756"/>
                  </a:lnTo>
                  <a:lnTo>
                    <a:pt x="105575" y="13032"/>
                  </a:lnTo>
                  <a:lnTo>
                    <a:pt x="105575" y="13309"/>
                  </a:lnTo>
                  <a:lnTo>
                    <a:pt x="105575" y="13585"/>
                  </a:lnTo>
                  <a:lnTo>
                    <a:pt x="105575" y="13862"/>
                  </a:lnTo>
                  <a:lnTo>
                    <a:pt x="105575" y="14138"/>
                  </a:lnTo>
                  <a:lnTo>
                    <a:pt x="105575" y="14415"/>
                  </a:lnTo>
                  <a:lnTo>
                    <a:pt x="105575" y="14691"/>
                  </a:lnTo>
                  <a:lnTo>
                    <a:pt x="105575" y="14968"/>
                  </a:lnTo>
                  <a:lnTo>
                    <a:pt x="105575" y="15244"/>
                  </a:lnTo>
                  <a:lnTo>
                    <a:pt x="105851" y="15244"/>
                  </a:lnTo>
                  <a:lnTo>
                    <a:pt x="105851" y="15521"/>
                  </a:lnTo>
                  <a:lnTo>
                    <a:pt x="105851" y="15797"/>
                  </a:lnTo>
                  <a:lnTo>
                    <a:pt x="106128" y="15797"/>
                  </a:lnTo>
                  <a:lnTo>
                    <a:pt x="106128" y="16073"/>
                  </a:lnTo>
                  <a:lnTo>
                    <a:pt x="106128" y="16350"/>
                  </a:lnTo>
                  <a:lnTo>
                    <a:pt x="106128" y="16626"/>
                  </a:lnTo>
                  <a:lnTo>
                    <a:pt x="106404" y="16626"/>
                  </a:lnTo>
                  <a:lnTo>
                    <a:pt x="106404" y="16903"/>
                  </a:lnTo>
                  <a:lnTo>
                    <a:pt x="106404" y="17179"/>
                  </a:lnTo>
                  <a:lnTo>
                    <a:pt x="106680" y="17456"/>
                  </a:lnTo>
                  <a:lnTo>
                    <a:pt x="106680" y="17732"/>
                  </a:lnTo>
                  <a:lnTo>
                    <a:pt x="106956" y="17732"/>
                  </a:lnTo>
                  <a:lnTo>
                    <a:pt x="107233" y="17732"/>
                  </a:lnTo>
                  <a:lnTo>
                    <a:pt x="107509" y="17732"/>
                  </a:lnTo>
                  <a:lnTo>
                    <a:pt x="107509" y="17456"/>
                  </a:lnTo>
                  <a:lnTo>
                    <a:pt x="107509" y="17732"/>
                  </a:lnTo>
                  <a:lnTo>
                    <a:pt x="107785" y="17732"/>
                  </a:lnTo>
                  <a:lnTo>
                    <a:pt x="107785" y="18009"/>
                  </a:lnTo>
                  <a:lnTo>
                    <a:pt x="108061" y="18009"/>
                  </a:lnTo>
                  <a:lnTo>
                    <a:pt x="108061" y="18285"/>
                  </a:lnTo>
                  <a:lnTo>
                    <a:pt x="108061" y="18562"/>
                  </a:lnTo>
                  <a:lnTo>
                    <a:pt x="108061" y="18838"/>
                  </a:lnTo>
                  <a:lnTo>
                    <a:pt x="108061" y="19115"/>
                  </a:lnTo>
                  <a:lnTo>
                    <a:pt x="108061" y="19391"/>
                  </a:lnTo>
                  <a:lnTo>
                    <a:pt x="107785" y="19391"/>
                  </a:lnTo>
                  <a:lnTo>
                    <a:pt x="107785" y="19667"/>
                  </a:lnTo>
                  <a:lnTo>
                    <a:pt x="107785" y="19944"/>
                  </a:lnTo>
                  <a:lnTo>
                    <a:pt x="107785" y="20220"/>
                  </a:lnTo>
                  <a:lnTo>
                    <a:pt x="107785" y="20497"/>
                  </a:lnTo>
                  <a:lnTo>
                    <a:pt x="107785" y="20773"/>
                  </a:lnTo>
                  <a:lnTo>
                    <a:pt x="108061" y="20773"/>
                  </a:lnTo>
                  <a:lnTo>
                    <a:pt x="108061" y="21050"/>
                  </a:lnTo>
                  <a:lnTo>
                    <a:pt x="108338" y="21050"/>
                  </a:lnTo>
                  <a:lnTo>
                    <a:pt x="108614" y="21050"/>
                  </a:lnTo>
                  <a:lnTo>
                    <a:pt x="108890" y="21326"/>
                  </a:lnTo>
                  <a:lnTo>
                    <a:pt x="109166" y="21326"/>
                  </a:lnTo>
                  <a:lnTo>
                    <a:pt x="109443" y="21326"/>
                  </a:lnTo>
                  <a:lnTo>
                    <a:pt x="109719" y="21326"/>
                  </a:lnTo>
                  <a:lnTo>
                    <a:pt x="109995" y="21326"/>
                  </a:lnTo>
                  <a:lnTo>
                    <a:pt x="110272" y="21326"/>
                  </a:lnTo>
                  <a:lnTo>
                    <a:pt x="110548" y="21326"/>
                  </a:lnTo>
                  <a:lnTo>
                    <a:pt x="110824" y="21326"/>
                  </a:lnTo>
                  <a:lnTo>
                    <a:pt x="111100" y="21326"/>
                  </a:lnTo>
                  <a:lnTo>
                    <a:pt x="111377" y="21050"/>
                  </a:lnTo>
                  <a:lnTo>
                    <a:pt x="111377" y="20773"/>
                  </a:lnTo>
                  <a:lnTo>
                    <a:pt x="111653" y="20497"/>
                  </a:lnTo>
                  <a:lnTo>
                    <a:pt x="111653" y="20220"/>
                  </a:lnTo>
                  <a:lnTo>
                    <a:pt x="111929" y="20220"/>
                  </a:lnTo>
                  <a:lnTo>
                    <a:pt x="111929" y="19944"/>
                  </a:lnTo>
                  <a:lnTo>
                    <a:pt x="112205" y="19944"/>
                  </a:lnTo>
                  <a:lnTo>
                    <a:pt x="112482" y="19944"/>
                  </a:lnTo>
                  <a:lnTo>
                    <a:pt x="112758" y="19944"/>
                  </a:lnTo>
                  <a:lnTo>
                    <a:pt x="113034" y="19944"/>
                  </a:lnTo>
                  <a:lnTo>
                    <a:pt x="113310" y="19944"/>
                  </a:lnTo>
                  <a:lnTo>
                    <a:pt x="113587" y="19944"/>
                  </a:lnTo>
                  <a:lnTo>
                    <a:pt x="113587" y="20220"/>
                  </a:lnTo>
                  <a:lnTo>
                    <a:pt x="113863" y="20220"/>
                  </a:lnTo>
                  <a:lnTo>
                    <a:pt x="114139" y="20497"/>
                  </a:lnTo>
                  <a:lnTo>
                    <a:pt x="114416" y="20497"/>
                  </a:lnTo>
                  <a:lnTo>
                    <a:pt x="114416" y="20773"/>
                  </a:lnTo>
                  <a:lnTo>
                    <a:pt x="114692" y="21050"/>
                  </a:lnTo>
                  <a:lnTo>
                    <a:pt x="114692" y="21326"/>
                  </a:lnTo>
                  <a:lnTo>
                    <a:pt x="114692" y="21603"/>
                  </a:lnTo>
                  <a:lnTo>
                    <a:pt x="114968" y="21603"/>
                  </a:lnTo>
                  <a:lnTo>
                    <a:pt x="114968" y="21879"/>
                  </a:lnTo>
                  <a:lnTo>
                    <a:pt x="114968" y="22156"/>
                  </a:lnTo>
                  <a:lnTo>
                    <a:pt x="114968" y="22432"/>
                  </a:lnTo>
                  <a:lnTo>
                    <a:pt x="114968" y="22709"/>
                  </a:lnTo>
                  <a:lnTo>
                    <a:pt x="114968" y="22985"/>
                  </a:lnTo>
                  <a:lnTo>
                    <a:pt x="114692" y="22985"/>
                  </a:lnTo>
                  <a:lnTo>
                    <a:pt x="114692" y="23262"/>
                  </a:lnTo>
                  <a:lnTo>
                    <a:pt x="114692" y="23538"/>
                  </a:lnTo>
                  <a:lnTo>
                    <a:pt x="114692" y="23814"/>
                  </a:lnTo>
                  <a:lnTo>
                    <a:pt x="114692" y="24091"/>
                  </a:lnTo>
                  <a:lnTo>
                    <a:pt x="114692" y="24367"/>
                  </a:lnTo>
                  <a:lnTo>
                    <a:pt x="114968" y="24644"/>
                  </a:lnTo>
                  <a:lnTo>
                    <a:pt x="115244" y="24644"/>
                  </a:lnTo>
                  <a:lnTo>
                    <a:pt x="115244" y="24920"/>
                  </a:lnTo>
                  <a:lnTo>
                    <a:pt x="115521" y="24920"/>
                  </a:lnTo>
                  <a:lnTo>
                    <a:pt x="115797" y="24920"/>
                  </a:lnTo>
                  <a:lnTo>
                    <a:pt x="115797" y="25197"/>
                  </a:lnTo>
                  <a:lnTo>
                    <a:pt x="116073" y="25197"/>
                  </a:lnTo>
                  <a:lnTo>
                    <a:pt x="116349" y="25197"/>
                  </a:lnTo>
                  <a:lnTo>
                    <a:pt x="116625" y="25473"/>
                  </a:lnTo>
                  <a:lnTo>
                    <a:pt x="116902" y="25473"/>
                  </a:lnTo>
                  <a:lnTo>
                    <a:pt x="116902" y="25750"/>
                  </a:lnTo>
                  <a:lnTo>
                    <a:pt x="117178" y="25750"/>
                  </a:lnTo>
                  <a:lnTo>
                    <a:pt x="117178" y="26026"/>
                  </a:lnTo>
                  <a:lnTo>
                    <a:pt x="117454" y="26026"/>
                  </a:lnTo>
                  <a:lnTo>
                    <a:pt x="117454" y="26303"/>
                  </a:lnTo>
                  <a:lnTo>
                    <a:pt x="117731" y="26303"/>
                  </a:lnTo>
                  <a:lnTo>
                    <a:pt x="117731" y="26579"/>
                  </a:lnTo>
                  <a:lnTo>
                    <a:pt x="117731" y="26855"/>
                  </a:lnTo>
                  <a:lnTo>
                    <a:pt x="117731" y="27132"/>
                  </a:lnTo>
                  <a:lnTo>
                    <a:pt x="117731" y="27409"/>
                  </a:lnTo>
                  <a:lnTo>
                    <a:pt x="118007" y="27409"/>
                  </a:lnTo>
                  <a:lnTo>
                    <a:pt x="118007" y="27685"/>
                  </a:lnTo>
                  <a:lnTo>
                    <a:pt x="118007" y="27961"/>
                  </a:lnTo>
                  <a:lnTo>
                    <a:pt x="118283" y="28238"/>
                  </a:lnTo>
                  <a:lnTo>
                    <a:pt x="118560" y="28238"/>
                  </a:lnTo>
                  <a:lnTo>
                    <a:pt x="118836" y="28514"/>
                  </a:lnTo>
                  <a:lnTo>
                    <a:pt x="119112" y="28514"/>
                  </a:lnTo>
                  <a:lnTo>
                    <a:pt x="119112" y="28238"/>
                  </a:lnTo>
                  <a:lnTo>
                    <a:pt x="119388" y="28238"/>
                  </a:lnTo>
                  <a:lnTo>
                    <a:pt x="119388" y="27961"/>
                  </a:lnTo>
                  <a:lnTo>
                    <a:pt x="119665" y="27961"/>
                  </a:lnTo>
                  <a:lnTo>
                    <a:pt x="119941" y="27961"/>
                  </a:lnTo>
                  <a:lnTo>
                    <a:pt x="120217" y="27961"/>
                  </a:lnTo>
                  <a:lnTo>
                    <a:pt x="120217" y="28238"/>
                  </a:lnTo>
                  <a:lnTo>
                    <a:pt x="120217" y="28514"/>
                  </a:lnTo>
                  <a:lnTo>
                    <a:pt x="120217" y="28791"/>
                  </a:lnTo>
                  <a:lnTo>
                    <a:pt x="120493" y="28791"/>
                  </a:lnTo>
                  <a:lnTo>
                    <a:pt x="120493" y="29067"/>
                  </a:lnTo>
                  <a:lnTo>
                    <a:pt x="120493" y="29344"/>
                  </a:lnTo>
                  <a:lnTo>
                    <a:pt x="120493" y="29620"/>
                  </a:lnTo>
                  <a:lnTo>
                    <a:pt x="120493" y="29896"/>
                  </a:lnTo>
                  <a:lnTo>
                    <a:pt x="120493" y="30173"/>
                  </a:lnTo>
                  <a:lnTo>
                    <a:pt x="120493" y="30450"/>
                  </a:lnTo>
                  <a:lnTo>
                    <a:pt x="120493" y="30726"/>
                  </a:lnTo>
                  <a:lnTo>
                    <a:pt x="120493" y="31002"/>
                  </a:lnTo>
                  <a:lnTo>
                    <a:pt x="120769" y="31002"/>
                  </a:lnTo>
                  <a:lnTo>
                    <a:pt x="120769" y="31279"/>
                  </a:lnTo>
                  <a:lnTo>
                    <a:pt x="121046" y="31279"/>
                  </a:lnTo>
                  <a:lnTo>
                    <a:pt x="121046" y="31556"/>
                  </a:lnTo>
                  <a:lnTo>
                    <a:pt x="121322" y="31556"/>
                  </a:lnTo>
                  <a:lnTo>
                    <a:pt x="121322" y="31279"/>
                  </a:lnTo>
                  <a:lnTo>
                    <a:pt x="121598" y="31279"/>
                  </a:lnTo>
                  <a:lnTo>
                    <a:pt x="121875" y="31279"/>
                  </a:lnTo>
                  <a:lnTo>
                    <a:pt x="122151" y="31279"/>
                  </a:lnTo>
                  <a:lnTo>
                    <a:pt x="122151" y="31556"/>
                  </a:lnTo>
                  <a:lnTo>
                    <a:pt x="122427" y="31556"/>
                  </a:lnTo>
                  <a:lnTo>
                    <a:pt x="122427" y="31832"/>
                  </a:lnTo>
                  <a:lnTo>
                    <a:pt x="122704" y="31832"/>
                  </a:lnTo>
                  <a:lnTo>
                    <a:pt x="122704" y="32108"/>
                  </a:lnTo>
                  <a:lnTo>
                    <a:pt x="122980" y="32108"/>
                  </a:lnTo>
                  <a:lnTo>
                    <a:pt x="123256" y="32108"/>
                  </a:lnTo>
                  <a:lnTo>
                    <a:pt x="123532" y="32108"/>
                  </a:lnTo>
                  <a:lnTo>
                    <a:pt x="123532" y="32385"/>
                  </a:lnTo>
                  <a:lnTo>
                    <a:pt x="123809" y="32385"/>
                  </a:lnTo>
                  <a:lnTo>
                    <a:pt x="124085" y="32385"/>
                  </a:lnTo>
                  <a:lnTo>
                    <a:pt x="124361" y="32385"/>
                  </a:lnTo>
                  <a:lnTo>
                    <a:pt x="124637" y="32385"/>
                  </a:lnTo>
                  <a:lnTo>
                    <a:pt x="124913" y="32385"/>
                  </a:lnTo>
                  <a:lnTo>
                    <a:pt x="125190" y="32385"/>
                  </a:lnTo>
                  <a:lnTo>
                    <a:pt x="125466" y="32385"/>
                  </a:lnTo>
                  <a:lnTo>
                    <a:pt x="125742" y="32385"/>
                  </a:lnTo>
                  <a:lnTo>
                    <a:pt x="126019" y="32385"/>
                  </a:lnTo>
                  <a:lnTo>
                    <a:pt x="126019" y="32108"/>
                  </a:lnTo>
                  <a:lnTo>
                    <a:pt x="126295" y="32108"/>
                  </a:lnTo>
                  <a:lnTo>
                    <a:pt x="126295" y="31832"/>
                  </a:lnTo>
                  <a:lnTo>
                    <a:pt x="126295" y="31556"/>
                  </a:lnTo>
                  <a:lnTo>
                    <a:pt x="126571" y="31556"/>
                  </a:lnTo>
                  <a:lnTo>
                    <a:pt x="126571" y="31279"/>
                  </a:lnTo>
                  <a:lnTo>
                    <a:pt x="126847" y="31279"/>
                  </a:lnTo>
                  <a:lnTo>
                    <a:pt x="127124" y="31279"/>
                  </a:lnTo>
                  <a:lnTo>
                    <a:pt x="127400" y="31279"/>
                  </a:lnTo>
                  <a:lnTo>
                    <a:pt x="127400" y="31556"/>
                  </a:lnTo>
                  <a:lnTo>
                    <a:pt x="127676" y="31556"/>
                  </a:lnTo>
                  <a:lnTo>
                    <a:pt x="127953" y="31556"/>
                  </a:lnTo>
                  <a:lnTo>
                    <a:pt x="127953" y="31832"/>
                  </a:lnTo>
                  <a:lnTo>
                    <a:pt x="128229" y="31832"/>
                  </a:lnTo>
                  <a:lnTo>
                    <a:pt x="128229" y="32108"/>
                  </a:lnTo>
                  <a:lnTo>
                    <a:pt x="128505" y="32108"/>
                  </a:lnTo>
                  <a:lnTo>
                    <a:pt x="128505" y="32385"/>
                  </a:lnTo>
                  <a:lnTo>
                    <a:pt x="128505" y="32661"/>
                  </a:lnTo>
                  <a:lnTo>
                    <a:pt x="128781" y="32661"/>
                  </a:lnTo>
                  <a:lnTo>
                    <a:pt x="128781" y="32938"/>
                  </a:lnTo>
                  <a:lnTo>
                    <a:pt x="129057" y="32938"/>
                  </a:lnTo>
                  <a:lnTo>
                    <a:pt x="129334" y="32938"/>
                  </a:lnTo>
                  <a:lnTo>
                    <a:pt x="129610" y="32938"/>
                  </a:lnTo>
                  <a:lnTo>
                    <a:pt x="129886" y="32938"/>
                  </a:lnTo>
                  <a:lnTo>
                    <a:pt x="130163" y="32938"/>
                  </a:lnTo>
                  <a:lnTo>
                    <a:pt x="130439" y="32938"/>
                  </a:lnTo>
                  <a:lnTo>
                    <a:pt x="130439" y="33214"/>
                  </a:lnTo>
                  <a:lnTo>
                    <a:pt x="130715" y="33214"/>
                  </a:lnTo>
                  <a:lnTo>
                    <a:pt x="130715" y="33491"/>
                  </a:lnTo>
                  <a:lnTo>
                    <a:pt x="130991" y="33491"/>
                  </a:lnTo>
                  <a:lnTo>
                    <a:pt x="130991" y="33767"/>
                  </a:lnTo>
                  <a:lnTo>
                    <a:pt x="131268" y="33767"/>
                  </a:lnTo>
                  <a:lnTo>
                    <a:pt x="131544" y="33767"/>
                  </a:lnTo>
                  <a:lnTo>
                    <a:pt x="131820" y="33767"/>
                  </a:lnTo>
                  <a:lnTo>
                    <a:pt x="131820" y="33491"/>
                  </a:lnTo>
                  <a:lnTo>
                    <a:pt x="132097" y="33491"/>
                  </a:lnTo>
                  <a:lnTo>
                    <a:pt x="132373" y="33491"/>
                  </a:lnTo>
                  <a:lnTo>
                    <a:pt x="132373" y="33767"/>
                  </a:lnTo>
                  <a:lnTo>
                    <a:pt x="132649" y="33767"/>
                  </a:lnTo>
                  <a:lnTo>
                    <a:pt x="132649" y="34043"/>
                  </a:lnTo>
                  <a:lnTo>
                    <a:pt x="132925" y="34043"/>
                  </a:lnTo>
                  <a:lnTo>
                    <a:pt x="132925" y="34320"/>
                  </a:lnTo>
                  <a:lnTo>
                    <a:pt x="133201" y="34320"/>
                  </a:lnTo>
                  <a:lnTo>
                    <a:pt x="133201" y="34597"/>
                  </a:lnTo>
                  <a:lnTo>
                    <a:pt x="133478" y="34873"/>
                  </a:lnTo>
                  <a:lnTo>
                    <a:pt x="133754" y="35149"/>
                  </a:lnTo>
                  <a:lnTo>
                    <a:pt x="134030" y="35149"/>
                  </a:lnTo>
                  <a:lnTo>
                    <a:pt x="134307" y="35149"/>
                  </a:lnTo>
                  <a:lnTo>
                    <a:pt x="134583" y="35149"/>
                  </a:lnTo>
                  <a:lnTo>
                    <a:pt x="134583" y="34873"/>
                  </a:lnTo>
                  <a:lnTo>
                    <a:pt x="134859" y="34873"/>
                  </a:lnTo>
                  <a:lnTo>
                    <a:pt x="135135" y="34873"/>
                  </a:lnTo>
                  <a:lnTo>
                    <a:pt x="135135" y="34597"/>
                  </a:lnTo>
                  <a:lnTo>
                    <a:pt x="135412" y="34597"/>
                  </a:lnTo>
                  <a:lnTo>
                    <a:pt x="135412" y="34873"/>
                  </a:lnTo>
                  <a:lnTo>
                    <a:pt x="135688" y="34873"/>
                  </a:lnTo>
                  <a:lnTo>
                    <a:pt x="135688" y="35149"/>
                  </a:lnTo>
                  <a:lnTo>
                    <a:pt x="135688" y="35426"/>
                  </a:lnTo>
                  <a:lnTo>
                    <a:pt x="135964" y="35702"/>
                  </a:lnTo>
                  <a:lnTo>
                    <a:pt x="135964" y="35979"/>
                  </a:lnTo>
                  <a:lnTo>
                    <a:pt x="136241" y="35979"/>
                  </a:lnTo>
                  <a:lnTo>
                    <a:pt x="136241" y="36255"/>
                  </a:lnTo>
                  <a:lnTo>
                    <a:pt x="136517" y="36255"/>
                  </a:lnTo>
                  <a:lnTo>
                    <a:pt x="136793" y="36255"/>
                  </a:lnTo>
                  <a:lnTo>
                    <a:pt x="136793" y="36532"/>
                  </a:lnTo>
                  <a:lnTo>
                    <a:pt x="137069" y="36532"/>
                  </a:lnTo>
                  <a:lnTo>
                    <a:pt x="137069" y="36808"/>
                  </a:lnTo>
                  <a:lnTo>
                    <a:pt x="137345" y="36808"/>
                  </a:lnTo>
                  <a:lnTo>
                    <a:pt x="137345" y="37085"/>
                  </a:lnTo>
                  <a:lnTo>
                    <a:pt x="137622" y="37085"/>
                  </a:lnTo>
                  <a:lnTo>
                    <a:pt x="137622" y="37361"/>
                  </a:lnTo>
                  <a:lnTo>
                    <a:pt x="137898" y="37361"/>
                  </a:lnTo>
                  <a:lnTo>
                    <a:pt x="137898" y="37638"/>
                  </a:lnTo>
                  <a:lnTo>
                    <a:pt x="138174" y="37638"/>
                  </a:lnTo>
                  <a:lnTo>
                    <a:pt x="138450" y="37638"/>
                  </a:lnTo>
                  <a:lnTo>
                    <a:pt x="138727" y="37638"/>
                  </a:lnTo>
                  <a:lnTo>
                    <a:pt x="139003" y="37638"/>
                  </a:lnTo>
                  <a:lnTo>
                    <a:pt x="139279" y="37638"/>
                  </a:lnTo>
                  <a:lnTo>
                    <a:pt x="139556" y="37914"/>
                  </a:lnTo>
                  <a:lnTo>
                    <a:pt x="139556" y="38190"/>
                  </a:lnTo>
                  <a:lnTo>
                    <a:pt x="139556" y="38467"/>
                  </a:lnTo>
                  <a:lnTo>
                    <a:pt x="139832" y="38467"/>
                  </a:lnTo>
                  <a:lnTo>
                    <a:pt x="139832" y="38744"/>
                  </a:lnTo>
                  <a:lnTo>
                    <a:pt x="140108" y="38744"/>
                  </a:lnTo>
                  <a:lnTo>
                    <a:pt x="140108" y="39020"/>
                  </a:lnTo>
                  <a:lnTo>
                    <a:pt x="140385" y="39020"/>
                  </a:lnTo>
                  <a:lnTo>
                    <a:pt x="140385" y="39296"/>
                  </a:lnTo>
                  <a:lnTo>
                    <a:pt x="140661" y="39296"/>
                  </a:lnTo>
                  <a:lnTo>
                    <a:pt x="140661" y="39573"/>
                  </a:lnTo>
                  <a:lnTo>
                    <a:pt x="140661" y="39849"/>
                  </a:lnTo>
                  <a:lnTo>
                    <a:pt x="140937" y="39849"/>
                  </a:lnTo>
                  <a:lnTo>
                    <a:pt x="140937" y="40126"/>
                  </a:lnTo>
                  <a:lnTo>
                    <a:pt x="141213" y="40402"/>
                  </a:lnTo>
                  <a:lnTo>
                    <a:pt x="141213" y="40679"/>
                  </a:lnTo>
                  <a:lnTo>
                    <a:pt x="141489" y="40679"/>
                  </a:lnTo>
                  <a:lnTo>
                    <a:pt x="141489" y="40955"/>
                  </a:lnTo>
                  <a:lnTo>
                    <a:pt x="141766" y="40955"/>
                  </a:lnTo>
                  <a:lnTo>
                    <a:pt x="141766" y="41232"/>
                  </a:lnTo>
                  <a:lnTo>
                    <a:pt x="142042" y="41232"/>
                  </a:lnTo>
                  <a:lnTo>
                    <a:pt x="142318" y="41232"/>
                  </a:lnTo>
                  <a:lnTo>
                    <a:pt x="142318" y="41508"/>
                  </a:lnTo>
                  <a:lnTo>
                    <a:pt x="142594" y="41508"/>
                  </a:lnTo>
                  <a:lnTo>
                    <a:pt x="142871" y="41508"/>
                  </a:lnTo>
                  <a:lnTo>
                    <a:pt x="143147" y="41508"/>
                  </a:lnTo>
                  <a:lnTo>
                    <a:pt x="143423" y="41508"/>
                  </a:lnTo>
                  <a:lnTo>
                    <a:pt x="143423" y="41232"/>
                  </a:lnTo>
                  <a:lnTo>
                    <a:pt x="143700" y="41232"/>
                  </a:lnTo>
                  <a:lnTo>
                    <a:pt x="143700" y="41508"/>
                  </a:lnTo>
                  <a:lnTo>
                    <a:pt x="143976" y="41508"/>
                  </a:lnTo>
                  <a:lnTo>
                    <a:pt x="144252" y="41785"/>
                  </a:lnTo>
                  <a:lnTo>
                    <a:pt x="144529" y="41785"/>
                  </a:lnTo>
                  <a:lnTo>
                    <a:pt x="144529" y="41508"/>
                  </a:lnTo>
                  <a:lnTo>
                    <a:pt x="144805" y="41508"/>
                  </a:lnTo>
                  <a:lnTo>
                    <a:pt x="145081" y="41508"/>
                  </a:lnTo>
                  <a:lnTo>
                    <a:pt x="145081" y="41785"/>
                  </a:lnTo>
                  <a:lnTo>
                    <a:pt x="145357" y="41785"/>
                  </a:lnTo>
                  <a:lnTo>
                    <a:pt x="145633" y="41785"/>
                  </a:lnTo>
                  <a:lnTo>
                    <a:pt x="145633" y="42061"/>
                  </a:lnTo>
                  <a:lnTo>
                    <a:pt x="145633" y="42337"/>
                  </a:lnTo>
                  <a:lnTo>
                    <a:pt x="145910" y="42337"/>
                  </a:lnTo>
                  <a:lnTo>
                    <a:pt x="145910" y="42614"/>
                  </a:lnTo>
                  <a:lnTo>
                    <a:pt x="146186" y="42614"/>
                  </a:lnTo>
                  <a:lnTo>
                    <a:pt x="146186" y="42890"/>
                  </a:lnTo>
                  <a:lnTo>
                    <a:pt x="146186" y="43167"/>
                  </a:lnTo>
                  <a:lnTo>
                    <a:pt x="146186" y="43443"/>
                  </a:lnTo>
                  <a:lnTo>
                    <a:pt x="146186" y="43720"/>
                  </a:lnTo>
                  <a:lnTo>
                    <a:pt x="146462" y="43720"/>
                  </a:lnTo>
                  <a:lnTo>
                    <a:pt x="146462" y="43996"/>
                  </a:lnTo>
                  <a:lnTo>
                    <a:pt x="146462" y="44273"/>
                  </a:lnTo>
                  <a:lnTo>
                    <a:pt x="146462" y="44549"/>
                  </a:lnTo>
                  <a:lnTo>
                    <a:pt x="146462" y="44826"/>
                  </a:lnTo>
                  <a:lnTo>
                    <a:pt x="146462" y="45102"/>
                  </a:lnTo>
                  <a:lnTo>
                    <a:pt x="146738" y="45102"/>
                  </a:lnTo>
                  <a:lnTo>
                    <a:pt x="146738" y="45379"/>
                  </a:lnTo>
                  <a:lnTo>
                    <a:pt x="146738" y="45655"/>
                  </a:lnTo>
                  <a:lnTo>
                    <a:pt x="146738" y="45932"/>
                  </a:lnTo>
                  <a:lnTo>
                    <a:pt x="147015" y="45932"/>
                  </a:lnTo>
                  <a:lnTo>
                    <a:pt x="147015" y="46208"/>
                  </a:lnTo>
                  <a:lnTo>
                    <a:pt x="147015" y="46484"/>
                  </a:lnTo>
                  <a:lnTo>
                    <a:pt x="147015" y="46761"/>
                  </a:lnTo>
                  <a:lnTo>
                    <a:pt x="147291" y="46761"/>
                  </a:lnTo>
                  <a:lnTo>
                    <a:pt x="147291" y="47037"/>
                  </a:lnTo>
                  <a:lnTo>
                    <a:pt x="147291" y="47314"/>
                  </a:lnTo>
                  <a:lnTo>
                    <a:pt x="147567" y="47314"/>
                  </a:lnTo>
                  <a:lnTo>
                    <a:pt x="147567" y="47590"/>
                  </a:lnTo>
                  <a:lnTo>
                    <a:pt x="147567" y="47867"/>
                  </a:lnTo>
                  <a:lnTo>
                    <a:pt x="147844" y="47867"/>
                  </a:lnTo>
                  <a:lnTo>
                    <a:pt x="147844" y="48143"/>
                  </a:lnTo>
                  <a:lnTo>
                    <a:pt x="148120" y="48143"/>
                  </a:lnTo>
                  <a:lnTo>
                    <a:pt x="148120" y="48420"/>
                  </a:lnTo>
                  <a:lnTo>
                    <a:pt x="148396" y="48420"/>
                  </a:lnTo>
                  <a:lnTo>
                    <a:pt x="148673" y="48420"/>
                  </a:lnTo>
                  <a:lnTo>
                    <a:pt x="148673" y="48696"/>
                  </a:lnTo>
                  <a:lnTo>
                    <a:pt x="148949" y="48696"/>
                  </a:lnTo>
                  <a:lnTo>
                    <a:pt x="149225" y="48696"/>
                  </a:lnTo>
                  <a:lnTo>
                    <a:pt x="149501" y="48696"/>
                  </a:lnTo>
                  <a:lnTo>
                    <a:pt x="149501" y="48973"/>
                  </a:lnTo>
                  <a:lnTo>
                    <a:pt x="149777" y="49249"/>
                  </a:lnTo>
                  <a:lnTo>
                    <a:pt x="150054" y="49526"/>
                  </a:lnTo>
                  <a:lnTo>
                    <a:pt x="150330" y="49526"/>
                  </a:lnTo>
                  <a:lnTo>
                    <a:pt x="150606" y="49526"/>
                  </a:lnTo>
                  <a:lnTo>
                    <a:pt x="150882" y="49526"/>
                  </a:lnTo>
                  <a:lnTo>
                    <a:pt x="150882" y="49802"/>
                  </a:lnTo>
                  <a:lnTo>
                    <a:pt x="151159" y="50355"/>
                  </a:lnTo>
                  <a:lnTo>
                    <a:pt x="151435" y="51184"/>
                  </a:lnTo>
                  <a:lnTo>
                    <a:pt x="151988" y="52014"/>
                  </a:lnTo>
                  <a:lnTo>
                    <a:pt x="152264" y="52843"/>
                  </a:lnTo>
                  <a:lnTo>
                    <a:pt x="152540" y="53673"/>
                  </a:lnTo>
                  <a:lnTo>
                    <a:pt x="152816" y="54502"/>
                  </a:lnTo>
                  <a:lnTo>
                    <a:pt x="152816" y="55055"/>
                  </a:lnTo>
                  <a:lnTo>
                    <a:pt x="152816" y="55608"/>
                  </a:lnTo>
                  <a:lnTo>
                    <a:pt x="153093" y="56161"/>
                  </a:lnTo>
                  <a:lnTo>
                    <a:pt x="153093" y="56714"/>
                  </a:lnTo>
                  <a:lnTo>
                    <a:pt x="153093" y="57266"/>
                  </a:lnTo>
                  <a:lnTo>
                    <a:pt x="153093" y="57820"/>
                  </a:lnTo>
                  <a:lnTo>
                    <a:pt x="153369" y="58096"/>
                  </a:lnTo>
                  <a:lnTo>
                    <a:pt x="153645" y="58372"/>
                  </a:lnTo>
                  <a:lnTo>
                    <a:pt x="153921" y="58925"/>
                  </a:lnTo>
                  <a:lnTo>
                    <a:pt x="153921" y="59202"/>
                  </a:lnTo>
                  <a:lnTo>
                    <a:pt x="154198" y="59202"/>
                  </a:lnTo>
                  <a:lnTo>
                    <a:pt x="154198" y="59478"/>
                  </a:lnTo>
                  <a:lnTo>
                    <a:pt x="154474" y="59755"/>
                  </a:lnTo>
                  <a:lnTo>
                    <a:pt x="154750" y="60031"/>
                  </a:lnTo>
                  <a:lnTo>
                    <a:pt x="154750" y="60307"/>
                  </a:lnTo>
                  <a:lnTo>
                    <a:pt x="155026" y="60307"/>
                  </a:lnTo>
                  <a:lnTo>
                    <a:pt x="155026" y="60584"/>
                  </a:lnTo>
                  <a:lnTo>
                    <a:pt x="155026" y="60861"/>
                  </a:lnTo>
                  <a:lnTo>
                    <a:pt x="155579" y="61137"/>
                  </a:lnTo>
                  <a:lnTo>
                    <a:pt x="156132" y="61413"/>
                  </a:lnTo>
                  <a:lnTo>
                    <a:pt x="156408" y="61690"/>
                  </a:lnTo>
                  <a:lnTo>
                    <a:pt x="157513" y="62519"/>
                  </a:lnTo>
                  <a:lnTo>
                    <a:pt x="157789" y="63072"/>
                  </a:lnTo>
                  <a:lnTo>
                    <a:pt x="158065" y="63625"/>
                  </a:lnTo>
                  <a:lnTo>
                    <a:pt x="158342" y="64178"/>
                  </a:lnTo>
                  <a:lnTo>
                    <a:pt x="158342" y="64454"/>
                  </a:lnTo>
                  <a:lnTo>
                    <a:pt x="158618" y="64731"/>
                  </a:lnTo>
                  <a:lnTo>
                    <a:pt x="158618" y="65284"/>
                  </a:lnTo>
                  <a:lnTo>
                    <a:pt x="158894" y="65560"/>
                  </a:lnTo>
                  <a:lnTo>
                    <a:pt x="159447" y="65837"/>
                  </a:lnTo>
                  <a:lnTo>
                    <a:pt x="159723" y="66113"/>
                  </a:lnTo>
                  <a:lnTo>
                    <a:pt x="160276" y="66390"/>
                  </a:lnTo>
                  <a:lnTo>
                    <a:pt x="160828" y="66390"/>
                  </a:lnTo>
                  <a:lnTo>
                    <a:pt x="161381" y="66390"/>
                  </a:lnTo>
                  <a:lnTo>
                    <a:pt x="161657" y="66390"/>
                  </a:lnTo>
                  <a:lnTo>
                    <a:pt x="161933" y="66666"/>
                  </a:lnTo>
                  <a:lnTo>
                    <a:pt x="162209" y="66666"/>
                  </a:lnTo>
                  <a:lnTo>
                    <a:pt x="162209" y="66943"/>
                  </a:lnTo>
                  <a:lnTo>
                    <a:pt x="162486" y="67219"/>
                  </a:lnTo>
                  <a:lnTo>
                    <a:pt x="162486" y="67496"/>
                  </a:lnTo>
                  <a:lnTo>
                    <a:pt x="162209" y="67772"/>
                  </a:lnTo>
                  <a:lnTo>
                    <a:pt x="162209" y="68049"/>
                  </a:lnTo>
                  <a:lnTo>
                    <a:pt x="161933" y="68601"/>
                  </a:lnTo>
                  <a:lnTo>
                    <a:pt x="161933" y="68878"/>
                  </a:lnTo>
                  <a:lnTo>
                    <a:pt x="162209" y="69431"/>
                  </a:lnTo>
                  <a:lnTo>
                    <a:pt x="162209" y="69984"/>
                  </a:lnTo>
                  <a:lnTo>
                    <a:pt x="162486" y="70260"/>
                  </a:lnTo>
                  <a:lnTo>
                    <a:pt x="162486" y="70537"/>
                  </a:lnTo>
                  <a:lnTo>
                    <a:pt x="162486" y="70813"/>
                  </a:lnTo>
                  <a:lnTo>
                    <a:pt x="162209" y="71366"/>
                  </a:lnTo>
                  <a:lnTo>
                    <a:pt x="162209" y="71643"/>
                  </a:lnTo>
                  <a:lnTo>
                    <a:pt x="162209" y="72196"/>
                  </a:lnTo>
                  <a:lnTo>
                    <a:pt x="162486" y="72472"/>
                  </a:lnTo>
                  <a:lnTo>
                    <a:pt x="162762" y="72748"/>
                  </a:lnTo>
                  <a:lnTo>
                    <a:pt x="163038" y="73301"/>
                  </a:lnTo>
                  <a:lnTo>
                    <a:pt x="163038" y="73854"/>
                  </a:lnTo>
                  <a:lnTo>
                    <a:pt x="163038" y="74131"/>
                  </a:lnTo>
                  <a:lnTo>
                    <a:pt x="163314" y="74684"/>
                  </a:lnTo>
                  <a:lnTo>
                    <a:pt x="163314" y="74960"/>
                  </a:lnTo>
                  <a:lnTo>
                    <a:pt x="163591" y="75237"/>
                  </a:lnTo>
                  <a:lnTo>
                    <a:pt x="163867" y="75237"/>
                  </a:lnTo>
                  <a:lnTo>
                    <a:pt x="164143" y="75513"/>
                  </a:lnTo>
                  <a:lnTo>
                    <a:pt x="164419" y="75790"/>
                  </a:lnTo>
                  <a:lnTo>
                    <a:pt x="164419" y="76066"/>
                  </a:lnTo>
                  <a:lnTo>
                    <a:pt x="164419" y="76619"/>
                  </a:lnTo>
                  <a:lnTo>
                    <a:pt x="164419" y="76895"/>
                  </a:lnTo>
                  <a:lnTo>
                    <a:pt x="164419" y="77172"/>
                  </a:lnTo>
                  <a:lnTo>
                    <a:pt x="164143" y="77448"/>
                  </a:lnTo>
                  <a:lnTo>
                    <a:pt x="164143" y="77725"/>
                  </a:lnTo>
                  <a:lnTo>
                    <a:pt x="163867" y="78001"/>
                  </a:lnTo>
                  <a:lnTo>
                    <a:pt x="163591" y="78278"/>
                  </a:lnTo>
                  <a:lnTo>
                    <a:pt x="163591" y="78554"/>
                  </a:lnTo>
                  <a:lnTo>
                    <a:pt x="163314" y="78831"/>
                  </a:lnTo>
                  <a:lnTo>
                    <a:pt x="163314" y="79107"/>
                  </a:lnTo>
                  <a:lnTo>
                    <a:pt x="163314" y="79384"/>
                  </a:lnTo>
                  <a:lnTo>
                    <a:pt x="163314" y="79660"/>
                  </a:lnTo>
                  <a:lnTo>
                    <a:pt x="163591" y="79660"/>
                  </a:lnTo>
                  <a:lnTo>
                    <a:pt x="163591" y="79937"/>
                  </a:lnTo>
                  <a:lnTo>
                    <a:pt x="163591" y="80213"/>
                  </a:lnTo>
                  <a:lnTo>
                    <a:pt x="163591" y="80489"/>
                  </a:lnTo>
                  <a:lnTo>
                    <a:pt x="163314" y="80766"/>
                  </a:lnTo>
                  <a:lnTo>
                    <a:pt x="163314" y="81042"/>
                  </a:lnTo>
                  <a:lnTo>
                    <a:pt x="163038" y="81042"/>
                  </a:lnTo>
                  <a:lnTo>
                    <a:pt x="163038" y="81319"/>
                  </a:lnTo>
                  <a:lnTo>
                    <a:pt x="163038" y="81872"/>
                  </a:lnTo>
                  <a:lnTo>
                    <a:pt x="162762" y="82148"/>
                  </a:lnTo>
                  <a:lnTo>
                    <a:pt x="162486" y="82701"/>
                  </a:lnTo>
                  <a:lnTo>
                    <a:pt x="162209" y="82978"/>
                  </a:lnTo>
                  <a:lnTo>
                    <a:pt x="161657" y="83254"/>
                  </a:lnTo>
                  <a:lnTo>
                    <a:pt x="161381" y="83530"/>
                  </a:lnTo>
                  <a:lnTo>
                    <a:pt x="161104" y="83530"/>
                  </a:lnTo>
                  <a:lnTo>
                    <a:pt x="160828" y="83530"/>
                  </a:lnTo>
                  <a:lnTo>
                    <a:pt x="160276" y="83254"/>
                  </a:lnTo>
                  <a:lnTo>
                    <a:pt x="159999" y="83254"/>
                  </a:lnTo>
                  <a:lnTo>
                    <a:pt x="159447" y="83254"/>
                  </a:lnTo>
                  <a:lnTo>
                    <a:pt x="158894" y="83530"/>
                  </a:lnTo>
                  <a:lnTo>
                    <a:pt x="158894" y="83807"/>
                  </a:lnTo>
                  <a:lnTo>
                    <a:pt x="158618" y="84084"/>
                  </a:lnTo>
                  <a:lnTo>
                    <a:pt x="158342" y="84636"/>
                  </a:lnTo>
                  <a:lnTo>
                    <a:pt x="158065" y="85189"/>
                  </a:lnTo>
                  <a:lnTo>
                    <a:pt x="157789" y="85466"/>
                  </a:lnTo>
                  <a:lnTo>
                    <a:pt x="157513" y="86019"/>
                  </a:lnTo>
                  <a:lnTo>
                    <a:pt x="157237" y="86295"/>
                  </a:lnTo>
                  <a:lnTo>
                    <a:pt x="156960" y="86571"/>
                  </a:lnTo>
                  <a:lnTo>
                    <a:pt x="156684" y="86571"/>
                  </a:lnTo>
                  <a:lnTo>
                    <a:pt x="156684" y="86848"/>
                  </a:lnTo>
                  <a:lnTo>
                    <a:pt x="156684" y="87401"/>
                  </a:lnTo>
                  <a:lnTo>
                    <a:pt x="156684" y="87677"/>
                  </a:lnTo>
                  <a:lnTo>
                    <a:pt x="156684" y="88231"/>
                  </a:lnTo>
                  <a:lnTo>
                    <a:pt x="156408" y="88507"/>
                  </a:lnTo>
                  <a:lnTo>
                    <a:pt x="156132" y="88783"/>
                  </a:lnTo>
                  <a:lnTo>
                    <a:pt x="156132" y="89060"/>
                  </a:lnTo>
                  <a:lnTo>
                    <a:pt x="155579" y="89060"/>
                  </a:lnTo>
                  <a:lnTo>
                    <a:pt x="155303" y="88783"/>
                  </a:lnTo>
                  <a:lnTo>
                    <a:pt x="154750" y="88783"/>
                  </a:lnTo>
                  <a:lnTo>
                    <a:pt x="154198" y="88783"/>
                  </a:lnTo>
                  <a:lnTo>
                    <a:pt x="153645" y="88507"/>
                  </a:lnTo>
                  <a:lnTo>
                    <a:pt x="153093" y="88507"/>
                  </a:lnTo>
                  <a:lnTo>
                    <a:pt x="152264" y="88231"/>
                  </a:lnTo>
                  <a:lnTo>
                    <a:pt x="151435" y="88231"/>
                  </a:lnTo>
                  <a:lnTo>
                    <a:pt x="150882" y="87954"/>
                  </a:lnTo>
                  <a:lnTo>
                    <a:pt x="150606" y="87677"/>
                  </a:lnTo>
                  <a:lnTo>
                    <a:pt x="150330" y="87677"/>
                  </a:lnTo>
                  <a:lnTo>
                    <a:pt x="150330" y="87401"/>
                  </a:lnTo>
                  <a:lnTo>
                    <a:pt x="150054" y="87125"/>
                  </a:lnTo>
                  <a:lnTo>
                    <a:pt x="149777" y="87125"/>
                  </a:lnTo>
                  <a:lnTo>
                    <a:pt x="149501" y="86848"/>
                  </a:lnTo>
                  <a:lnTo>
                    <a:pt x="148949" y="86571"/>
                  </a:lnTo>
                  <a:lnTo>
                    <a:pt x="148396" y="86019"/>
                  </a:lnTo>
                  <a:lnTo>
                    <a:pt x="147844" y="86019"/>
                  </a:lnTo>
                  <a:lnTo>
                    <a:pt x="147567" y="86019"/>
                  </a:lnTo>
                  <a:lnTo>
                    <a:pt x="147015" y="86295"/>
                  </a:lnTo>
                  <a:lnTo>
                    <a:pt x="146738" y="86571"/>
                  </a:lnTo>
                  <a:lnTo>
                    <a:pt x="146462" y="86571"/>
                  </a:lnTo>
                  <a:lnTo>
                    <a:pt x="146186" y="86295"/>
                  </a:lnTo>
                  <a:lnTo>
                    <a:pt x="145910" y="86295"/>
                  </a:lnTo>
                  <a:lnTo>
                    <a:pt x="145910" y="86019"/>
                  </a:lnTo>
                  <a:lnTo>
                    <a:pt x="145633" y="85742"/>
                  </a:lnTo>
                  <a:lnTo>
                    <a:pt x="145357" y="85742"/>
                  </a:lnTo>
                  <a:lnTo>
                    <a:pt x="145081" y="85466"/>
                  </a:lnTo>
                  <a:lnTo>
                    <a:pt x="145081" y="85742"/>
                  </a:lnTo>
                  <a:lnTo>
                    <a:pt x="144805" y="85742"/>
                  </a:lnTo>
                  <a:lnTo>
                    <a:pt x="144529" y="85742"/>
                  </a:lnTo>
                  <a:lnTo>
                    <a:pt x="143976" y="86019"/>
                  </a:lnTo>
                  <a:lnTo>
                    <a:pt x="143700" y="86019"/>
                  </a:lnTo>
                  <a:lnTo>
                    <a:pt x="143700" y="85742"/>
                  </a:lnTo>
                  <a:lnTo>
                    <a:pt x="143700" y="85466"/>
                  </a:lnTo>
                  <a:lnTo>
                    <a:pt x="143423" y="85189"/>
                  </a:lnTo>
                  <a:lnTo>
                    <a:pt x="143423" y="84913"/>
                  </a:lnTo>
                  <a:lnTo>
                    <a:pt x="143147" y="84913"/>
                  </a:lnTo>
                  <a:lnTo>
                    <a:pt x="142871" y="84636"/>
                  </a:lnTo>
                  <a:lnTo>
                    <a:pt x="142318" y="84360"/>
                  </a:lnTo>
                  <a:lnTo>
                    <a:pt x="142042" y="84084"/>
                  </a:lnTo>
                  <a:lnTo>
                    <a:pt x="142318" y="83807"/>
                  </a:lnTo>
                  <a:lnTo>
                    <a:pt x="142318" y="83530"/>
                  </a:lnTo>
                  <a:lnTo>
                    <a:pt x="142318" y="83254"/>
                  </a:lnTo>
                  <a:lnTo>
                    <a:pt x="142318" y="82978"/>
                  </a:lnTo>
                  <a:lnTo>
                    <a:pt x="142318" y="82701"/>
                  </a:lnTo>
                  <a:lnTo>
                    <a:pt x="142042" y="82978"/>
                  </a:lnTo>
                  <a:lnTo>
                    <a:pt x="141766" y="83254"/>
                  </a:lnTo>
                  <a:lnTo>
                    <a:pt x="141766" y="83530"/>
                  </a:lnTo>
                  <a:lnTo>
                    <a:pt x="141489" y="83530"/>
                  </a:lnTo>
                  <a:lnTo>
                    <a:pt x="141213" y="83807"/>
                  </a:lnTo>
                  <a:lnTo>
                    <a:pt x="140937" y="84084"/>
                  </a:lnTo>
                  <a:lnTo>
                    <a:pt x="140661" y="84084"/>
                  </a:lnTo>
                  <a:lnTo>
                    <a:pt x="140385" y="84084"/>
                  </a:lnTo>
                  <a:lnTo>
                    <a:pt x="140108" y="83807"/>
                  </a:lnTo>
                  <a:lnTo>
                    <a:pt x="139832" y="83807"/>
                  </a:lnTo>
                  <a:lnTo>
                    <a:pt x="139832" y="83530"/>
                  </a:lnTo>
                  <a:lnTo>
                    <a:pt x="139556" y="83254"/>
                  </a:lnTo>
                  <a:lnTo>
                    <a:pt x="139279" y="82978"/>
                  </a:lnTo>
                  <a:lnTo>
                    <a:pt x="138727" y="82978"/>
                  </a:lnTo>
                  <a:lnTo>
                    <a:pt x="138450" y="82978"/>
                  </a:lnTo>
                  <a:lnTo>
                    <a:pt x="138174" y="82978"/>
                  </a:lnTo>
                  <a:lnTo>
                    <a:pt x="137898" y="82978"/>
                  </a:lnTo>
                  <a:lnTo>
                    <a:pt x="137622" y="83254"/>
                  </a:lnTo>
                  <a:lnTo>
                    <a:pt x="137069" y="83254"/>
                  </a:lnTo>
                  <a:lnTo>
                    <a:pt x="136793" y="83530"/>
                  </a:lnTo>
                  <a:lnTo>
                    <a:pt x="136517" y="83807"/>
                  </a:lnTo>
                  <a:lnTo>
                    <a:pt x="136241" y="84084"/>
                  </a:lnTo>
                  <a:lnTo>
                    <a:pt x="135688" y="84084"/>
                  </a:lnTo>
                  <a:lnTo>
                    <a:pt x="135412" y="84084"/>
                  </a:lnTo>
                  <a:lnTo>
                    <a:pt x="135135" y="84360"/>
                  </a:lnTo>
                  <a:lnTo>
                    <a:pt x="134859" y="84360"/>
                  </a:lnTo>
                  <a:lnTo>
                    <a:pt x="134583" y="84636"/>
                  </a:lnTo>
                  <a:lnTo>
                    <a:pt x="134307" y="84913"/>
                  </a:lnTo>
                  <a:lnTo>
                    <a:pt x="134307" y="85189"/>
                  </a:lnTo>
                  <a:lnTo>
                    <a:pt x="134030" y="85466"/>
                  </a:lnTo>
                  <a:lnTo>
                    <a:pt x="134030" y="86019"/>
                  </a:lnTo>
                  <a:lnTo>
                    <a:pt x="133754" y="86295"/>
                  </a:lnTo>
                  <a:lnTo>
                    <a:pt x="133478" y="86571"/>
                  </a:lnTo>
                  <a:lnTo>
                    <a:pt x="133201" y="86848"/>
                  </a:lnTo>
                  <a:lnTo>
                    <a:pt x="132925" y="87125"/>
                  </a:lnTo>
                  <a:lnTo>
                    <a:pt x="132373" y="87401"/>
                  </a:lnTo>
                  <a:lnTo>
                    <a:pt x="132097" y="87677"/>
                  </a:lnTo>
                  <a:lnTo>
                    <a:pt x="131820" y="87954"/>
                  </a:lnTo>
                  <a:lnTo>
                    <a:pt x="131544" y="88231"/>
                  </a:lnTo>
                  <a:lnTo>
                    <a:pt x="131544" y="88507"/>
                  </a:lnTo>
                  <a:lnTo>
                    <a:pt x="131268" y="88783"/>
                  </a:lnTo>
                  <a:lnTo>
                    <a:pt x="130991" y="89060"/>
                  </a:lnTo>
                  <a:lnTo>
                    <a:pt x="130715" y="89336"/>
                  </a:lnTo>
                  <a:lnTo>
                    <a:pt x="130439" y="89613"/>
                  </a:lnTo>
                  <a:lnTo>
                    <a:pt x="130439" y="89889"/>
                  </a:lnTo>
                  <a:lnTo>
                    <a:pt x="130163" y="90166"/>
                  </a:lnTo>
                  <a:lnTo>
                    <a:pt x="130163" y="90442"/>
                  </a:lnTo>
                  <a:lnTo>
                    <a:pt x="130163" y="90995"/>
                  </a:lnTo>
                  <a:lnTo>
                    <a:pt x="129886" y="91272"/>
                  </a:lnTo>
                  <a:lnTo>
                    <a:pt x="129886" y="91548"/>
                  </a:lnTo>
                  <a:lnTo>
                    <a:pt x="129886" y="91824"/>
                  </a:lnTo>
                  <a:lnTo>
                    <a:pt x="129610" y="91824"/>
                  </a:lnTo>
                  <a:lnTo>
                    <a:pt x="129334" y="91824"/>
                  </a:lnTo>
                  <a:lnTo>
                    <a:pt x="128781" y="91548"/>
                  </a:lnTo>
                  <a:lnTo>
                    <a:pt x="128505" y="91824"/>
                  </a:lnTo>
                  <a:lnTo>
                    <a:pt x="128229" y="91824"/>
                  </a:lnTo>
                  <a:lnTo>
                    <a:pt x="128229" y="92101"/>
                  </a:lnTo>
                  <a:lnTo>
                    <a:pt x="127953" y="92377"/>
                  </a:lnTo>
                  <a:lnTo>
                    <a:pt x="127676" y="92654"/>
                  </a:lnTo>
                  <a:lnTo>
                    <a:pt x="127400" y="92930"/>
                  </a:lnTo>
                  <a:lnTo>
                    <a:pt x="127124" y="93207"/>
                  </a:lnTo>
                  <a:lnTo>
                    <a:pt x="126847" y="93207"/>
                  </a:lnTo>
                  <a:lnTo>
                    <a:pt x="126571" y="93483"/>
                  </a:lnTo>
                  <a:lnTo>
                    <a:pt x="126295" y="93483"/>
                  </a:lnTo>
                  <a:lnTo>
                    <a:pt x="126019" y="93483"/>
                  </a:lnTo>
                  <a:lnTo>
                    <a:pt x="125742" y="93483"/>
                  </a:lnTo>
                  <a:lnTo>
                    <a:pt x="125190" y="93483"/>
                  </a:lnTo>
                  <a:lnTo>
                    <a:pt x="124637" y="93483"/>
                  </a:lnTo>
                  <a:lnTo>
                    <a:pt x="124361" y="93483"/>
                  </a:lnTo>
                  <a:lnTo>
                    <a:pt x="124085" y="93483"/>
                  </a:lnTo>
                  <a:lnTo>
                    <a:pt x="123809" y="93760"/>
                  </a:lnTo>
                  <a:lnTo>
                    <a:pt x="123532" y="93760"/>
                  </a:lnTo>
                  <a:lnTo>
                    <a:pt x="123256" y="93760"/>
                  </a:lnTo>
                  <a:lnTo>
                    <a:pt x="122980" y="93483"/>
                  </a:lnTo>
                  <a:lnTo>
                    <a:pt x="122427" y="93483"/>
                  </a:lnTo>
                  <a:lnTo>
                    <a:pt x="122151" y="93483"/>
                  </a:lnTo>
                  <a:lnTo>
                    <a:pt x="121875" y="93760"/>
                  </a:lnTo>
                  <a:lnTo>
                    <a:pt x="121598" y="93760"/>
                  </a:lnTo>
                  <a:lnTo>
                    <a:pt x="121046" y="93760"/>
                  </a:lnTo>
                  <a:lnTo>
                    <a:pt x="120769" y="93483"/>
                  </a:lnTo>
                  <a:lnTo>
                    <a:pt x="120217" y="93207"/>
                  </a:lnTo>
                  <a:lnTo>
                    <a:pt x="119941" y="92930"/>
                  </a:lnTo>
                  <a:lnTo>
                    <a:pt x="119388" y="92930"/>
                  </a:lnTo>
                  <a:lnTo>
                    <a:pt x="118836" y="92930"/>
                  </a:lnTo>
                  <a:lnTo>
                    <a:pt x="118283" y="93207"/>
                  </a:lnTo>
                  <a:lnTo>
                    <a:pt x="118007" y="93483"/>
                  </a:lnTo>
                  <a:lnTo>
                    <a:pt x="117731" y="93760"/>
                  </a:lnTo>
                  <a:lnTo>
                    <a:pt x="117731" y="94036"/>
                  </a:lnTo>
                  <a:lnTo>
                    <a:pt x="117454" y="94313"/>
                  </a:lnTo>
                  <a:lnTo>
                    <a:pt x="117178" y="94313"/>
                  </a:lnTo>
                  <a:lnTo>
                    <a:pt x="116902" y="94589"/>
                  </a:lnTo>
                  <a:lnTo>
                    <a:pt x="116349" y="94865"/>
                  </a:lnTo>
                  <a:lnTo>
                    <a:pt x="116073" y="94865"/>
                  </a:lnTo>
                  <a:lnTo>
                    <a:pt x="115797" y="95142"/>
                  </a:lnTo>
                  <a:lnTo>
                    <a:pt x="115521" y="95419"/>
                  </a:lnTo>
                  <a:lnTo>
                    <a:pt x="115244" y="95695"/>
                  </a:lnTo>
                  <a:lnTo>
                    <a:pt x="115244" y="95971"/>
                  </a:lnTo>
                  <a:lnTo>
                    <a:pt x="115244" y="96248"/>
                  </a:lnTo>
                  <a:lnTo>
                    <a:pt x="115244" y="96524"/>
                  </a:lnTo>
                  <a:lnTo>
                    <a:pt x="115521" y="96801"/>
                  </a:lnTo>
                  <a:lnTo>
                    <a:pt x="115521" y="97077"/>
                  </a:lnTo>
                  <a:lnTo>
                    <a:pt x="115797" y="97354"/>
                  </a:lnTo>
                  <a:lnTo>
                    <a:pt x="115797" y="97630"/>
                  </a:lnTo>
                  <a:lnTo>
                    <a:pt x="115797" y="97907"/>
                  </a:lnTo>
                  <a:lnTo>
                    <a:pt x="115797" y="98183"/>
                  </a:lnTo>
                  <a:lnTo>
                    <a:pt x="115521" y="98460"/>
                  </a:lnTo>
                  <a:lnTo>
                    <a:pt x="115244" y="98736"/>
                  </a:lnTo>
                  <a:lnTo>
                    <a:pt x="114968" y="99012"/>
                  </a:lnTo>
                  <a:lnTo>
                    <a:pt x="114692" y="99289"/>
                  </a:lnTo>
                  <a:lnTo>
                    <a:pt x="114416" y="99565"/>
                  </a:lnTo>
                  <a:lnTo>
                    <a:pt x="114416" y="100118"/>
                  </a:lnTo>
                  <a:lnTo>
                    <a:pt x="114139" y="100671"/>
                  </a:lnTo>
                  <a:lnTo>
                    <a:pt x="114416" y="101224"/>
                  </a:lnTo>
                  <a:lnTo>
                    <a:pt x="114139" y="102054"/>
                  </a:lnTo>
                  <a:lnTo>
                    <a:pt x="114139" y="102330"/>
                  </a:lnTo>
                  <a:lnTo>
                    <a:pt x="114139" y="102607"/>
                  </a:lnTo>
                  <a:lnTo>
                    <a:pt x="113863" y="102883"/>
                  </a:lnTo>
                  <a:lnTo>
                    <a:pt x="113863" y="103159"/>
                  </a:lnTo>
                  <a:lnTo>
                    <a:pt x="113587" y="103159"/>
                  </a:lnTo>
                  <a:lnTo>
                    <a:pt x="113587" y="103712"/>
                  </a:lnTo>
                  <a:lnTo>
                    <a:pt x="113587" y="103989"/>
                  </a:lnTo>
                  <a:lnTo>
                    <a:pt x="113863" y="104265"/>
                  </a:lnTo>
                  <a:lnTo>
                    <a:pt x="113863" y="104542"/>
                  </a:lnTo>
                  <a:lnTo>
                    <a:pt x="113863" y="104818"/>
                  </a:lnTo>
                  <a:lnTo>
                    <a:pt x="113863" y="105095"/>
                  </a:lnTo>
                  <a:lnTo>
                    <a:pt x="113587" y="105371"/>
                  </a:lnTo>
                  <a:lnTo>
                    <a:pt x="113310" y="105648"/>
                  </a:lnTo>
                  <a:lnTo>
                    <a:pt x="113310" y="106201"/>
                  </a:lnTo>
                  <a:lnTo>
                    <a:pt x="113310" y="106477"/>
                  </a:lnTo>
                  <a:lnTo>
                    <a:pt x="113034" y="107030"/>
                  </a:lnTo>
                  <a:lnTo>
                    <a:pt x="113034" y="107306"/>
                  </a:lnTo>
                  <a:lnTo>
                    <a:pt x="112758" y="107583"/>
                  </a:lnTo>
                  <a:lnTo>
                    <a:pt x="112758" y="107859"/>
                  </a:lnTo>
                  <a:lnTo>
                    <a:pt x="112482" y="108412"/>
                  </a:lnTo>
                  <a:lnTo>
                    <a:pt x="112482" y="108965"/>
                  </a:lnTo>
                  <a:lnTo>
                    <a:pt x="112482" y="109518"/>
                  </a:lnTo>
                  <a:lnTo>
                    <a:pt x="112482" y="110071"/>
                  </a:lnTo>
                  <a:lnTo>
                    <a:pt x="112482" y="110624"/>
                  </a:lnTo>
                  <a:lnTo>
                    <a:pt x="112482" y="111177"/>
                  </a:lnTo>
                  <a:lnTo>
                    <a:pt x="112205" y="111453"/>
                  </a:lnTo>
                  <a:lnTo>
                    <a:pt x="111653" y="111453"/>
                  </a:lnTo>
                  <a:lnTo>
                    <a:pt x="111377" y="111177"/>
                  </a:lnTo>
                  <a:lnTo>
                    <a:pt x="111100" y="111177"/>
                  </a:lnTo>
                  <a:lnTo>
                    <a:pt x="110824" y="110900"/>
                  </a:lnTo>
                  <a:lnTo>
                    <a:pt x="110548" y="110900"/>
                  </a:lnTo>
                  <a:lnTo>
                    <a:pt x="110272" y="110900"/>
                  </a:lnTo>
                  <a:lnTo>
                    <a:pt x="109995" y="110900"/>
                  </a:lnTo>
                  <a:lnTo>
                    <a:pt x="109995" y="111177"/>
                  </a:lnTo>
                  <a:lnTo>
                    <a:pt x="109995" y="111730"/>
                  </a:lnTo>
                  <a:lnTo>
                    <a:pt x="109719" y="112006"/>
                  </a:lnTo>
                  <a:lnTo>
                    <a:pt x="109719" y="112559"/>
                  </a:lnTo>
                  <a:lnTo>
                    <a:pt x="109443" y="112836"/>
                  </a:lnTo>
                  <a:lnTo>
                    <a:pt x="109166" y="113112"/>
                  </a:lnTo>
                  <a:lnTo>
                    <a:pt x="108614" y="113665"/>
                  </a:lnTo>
                  <a:lnTo>
                    <a:pt x="108338" y="114218"/>
                  </a:lnTo>
                  <a:lnTo>
                    <a:pt x="107785" y="114771"/>
                  </a:lnTo>
                  <a:lnTo>
                    <a:pt x="107233" y="115047"/>
                  </a:lnTo>
                  <a:lnTo>
                    <a:pt x="106956" y="115324"/>
                  </a:lnTo>
                  <a:lnTo>
                    <a:pt x="106404" y="115600"/>
                  </a:lnTo>
                  <a:lnTo>
                    <a:pt x="106128" y="115600"/>
                  </a:lnTo>
                  <a:lnTo>
                    <a:pt x="106128" y="115877"/>
                  </a:lnTo>
                  <a:lnTo>
                    <a:pt x="105851" y="115877"/>
                  </a:lnTo>
                  <a:lnTo>
                    <a:pt x="105575" y="116153"/>
                  </a:lnTo>
                  <a:lnTo>
                    <a:pt x="105299" y="116430"/>
                  </a:lnTo>
                  <a:lnTo>
                    <a:pt x="105022" y="116430"/>
                  </a:lnTo>
                  <a:lnTo>
                    <a:pt x="104746" y="116430"/>
                  </a:lnTo>
                  <a:lnTo>
                    <a:pt x="104194" y="116430"/>
                  </a:lnTo>
                  <a:lnTo>
                    <a:pt x="103917" y="116706"/>
                  </a:lnTo>
                  <a:lnTo>
                    <a:pt x="103641" y="116706"/>
                  </a:lnTo>
                  <a:lnTo>
                    <a:pt x="103365" y="116706"/>
                  </a:lnTo>
                  <a:lnTo>
                    <a:pt x="103365" y="116982"/>
                  </a:lnTo>
                  <a:lnTo>
                    <a:pt x="103089" y="117259"/>
                  </a:lnTo>
                  <a:lnTo>
                    <a:pt x="102536" y="117259"/>
                  </a:lnTo>
                  <a:lnTo>
                    <a:pt x="102260" y="117259"/>
                  </a:lnTo>
                  <a:lnTo>
                    <a:pt x="101984" y="117259"/>
                  </a:lnTo>
                  <a:lnTo>
                    <a:pt x="101984" y="116982"/>
                  </a:lnTo>
                  <a:lnTo>
                    <a:pt x="101984" y="116706"/>
                  </a:lnTo>
                  <a:lnTo>
                    <a:pt x="101984" y="116430"/>
                  </a:lnTo>
                  <a:lnTo>
                    <a:pt x="101984" y="116706"/>
                  </a:lnTo>
                  <a:lnTo>
                    <a:pt x="102260" y="116706"/>
                  </a:lnTo>
                  <a:lnTo>
                    <a:pt x="102536" y="116706"/>
                  </a:lnTo>
                  <a:lnTo>
                    <a:pt x="102536" y="116430"/>
                  </a:lnTo>
                  <a:lnTo>
                    <a:pt x="102260" y="116153"/>
                  </a:lnTo>
                  <a:lnTo>
                    <a:pt x="102260" y="115877"/>
                  </a:lnTo>
                  <a:lnTo>
                    <a:pt x="102260" y="115600"/>
                  </a:lnTo>
                  <a:lnTo>
                    <a:pt x="101984" y="115324"/>
                  </a:lnTo>
                  <a:lnTo>
                    <a:pt x="101984" y="115047"/>
                  </a:lnTo>
                  <a:lnTo>
                    <a:pt x="101707" y="114771"/>
                  </a:lnTo>
                  <a:lnTo>
                    <a:pt x="101431" y="114771"/>
                  </a:lnTo>
                  <a:lnTo>
                    <a:pt x="101431" y="114495"/>
                  </a:lnTo>
                  <a:lnTo>
                    <a:pt x="101431" y="114218"/>
                  </a:lnTo>
                  <a:lnTo>
                    <a:pt x="101431" y="113941"/>
                  </a:lnTo>
                  <a:lnTo>
                    <a:pt x="101155" y="113665"/>
                  </a:lnTo>
                  <a:lnTo>
                    <a:pt x="100879" y="113665"/>
                  </a:lnTo>
                  <a:lnTo>
                    <a:pt x="100879" y="113389"/>
                  </a:lnTo>
                  <a:lnTo>
                    <a:pt x="100602" y="113389"/>
                  </a:lnTo>
                  <a:lnTo>
                    <a:pt x="100326" y="113112"/>
                  </a:lnTo>
                  <a:lnTo>
                    <a:pt x="100326" y="112836"/>
                  </a:lnTo>
                  <a:lnTo>
                    <a:pt x="100050" y="112559"/>
                  </a:lnTo>
                  <a:lnTo>
                    <a:pt x="100050" y="112283"/>
                  </a:lnTo>
                  <a:lnTo>
                    <a:pt x="100050" y="112006"/>
                  </a:lnTo>
                  <a:lnTo>
                    <a:pt x="100050" y="111730"/>
                  </a:lnTo>
                  <a:lnTo>
                    <a:pt x="99773" y="111730"/>
                  </a:lnTo>
                  <a:lnTo>
                    <a:pt x="99497" y="111453"/>
                  </a:lnTo>
                  <a:lnTo>
                    <a:pt x="99221" y="111453"/>
                  </a:lnTo>
                  <a:lnTo>
                    <a:pt x="98945" y="111177"/>
                  </a:lnTo>
                  <a:lnTo>
                    <a:pt x="98945" y="110900"/>
                  </a:lnTo>
                  <a:lnTo>
                    <a:pt x="98945" y="110624"/>
                  </a:lnTo>
                  <a:lnTo>
                    <a:pt x="98945" y="110348"/>
                  </a:lnTo>
                  <a:lnTo>
                    <a:pt x="98945" y="110071"/>
                  </a:lnTo>
                  <a:lnTo>
                    <a:pt x="98945" y="109794"/>
                  </a:lnTo>
                  <a:lnTo>
                    <a:pt x="98945" y="109518"/>
                  </a:lnTo>
                  <a:lnTo>
                    <a:pt x="98945" y="108965"/>
                  </a:lnTo>
                  <a:lnTo>
                    <a:pt x="98945" y="108689"/>
                  </a:lnTo>
                  <a:lnTo>
                    <a:pt x="99221" y="108412"/>
                  </a:lnTo>
                  <a:lnTo>
                    <a:pt x="99497" y="108412"/>
                  </a:lnTo>
                  <a:lnTo>
                    <a:pt x="99497" y="108136"/>
                  </a:lnTo>
                  <a:lnTo>
                    <a:pt x="99497" y="107859"/>
                  </a:lnTo>
                  <a:lnTo>
                    <a:pt x="99221" y="107859"/>
                  </a:lnTo>
                  <a:lnTo>
                    <a:pt x="99221" y="107583"/>
                  </a:lnTo>
                  <a:lnTo>
                    <a:pt x="99221" y="107306"/>
                  </a:lnTo>
                  <a:lnTo>
                    <a:pt x="99221" y="107030"/>
                  </a:lnTo>
                  <a:lnTo>
                    <a:pt x="98945" y="107030"/>
                  </a:lnTo>
                  <a:lnTo>
                    <a:pt x="98945" y="106753"/>
                  </a:lnTo>
                  <a:lnTo>
                    <a:pt x="98668" y="106477"/>
                  </a:lnTo>
                  <a:lnTo>
                    <a:pt x="98668" y="106201"/>
                  </a:lnTo>
                  <a:lnTo>
                    <a:pt x="98668" y="105924"/>
                  </a:lnTo>
                  <a:lnTo>
                    <a:pt x="98668" y="105648"/>
                  </a:lnTo>
                  <a:lnTo>
                    <a:pt x="98392" y="105371"/>
                  </a:lnTo>
                  <a:lnTo>
                    <a:pt x="98116" y="105095"/>
                  </a:lnTo>
                  <a:lnTo>
                    <a:pt x="97840" y="105095"/>
                  </a:lnTo>
                  <a:lnTo>
                    <a:pt x="97563" y="105095"/>
                  </a:lnTo>
                  <a:lnTo>
                    <a:pt x="97287" y="105095"/>
                  </a:lnTo>
                  <a:lnTo>
                    <a:pt x="97011" y="104818"/>
                  </a:lnTo>
                  <a:lnTo>
                    <a:pt x="97011" y="104542"/>
                  </a:lnTo>
                  <a:lnTo>
                    <a:pt x="97011" y="104265"/>
                  </a:lnTo>
                  <a:lnTo>
                    <a:pt x="97011" y="103989"/>
                  </a:lnTo>
                  <a:lnTo>
                    <a:pt x="97011" y="103436"/>
                  </a:lnTo>
                  <a:lnTo>
                    <a:pt x="96735" y="103159"/>
                  </a:lnTo>
                  <a:lnTo>
                    <a:pt x="96458" y="103159"/>
                  </a:lnTo>
                  <a:lnTo>
                    <a:pt x="96182" y="103159"/>
                  </a:lnTo>
                  <a:lnTo>
                    <a:pt x="95906" y="102883"/>
                  </a:lnTo>
                  <a:lnTo>
                    <a:pt x="95906" y="102607"/>
                  </a:lnTo>
                  <a:lnTo>
                    <a:pt x="95906" y="102330"/>
                  </a:lnTo>
                  <a:lnTo>
                    <a:pt x="95629" y="102054"/>
                  </a:lnTo>
                  <a:lnTo>
                    <a:pt x="95629" y="101777"/>
                  </a:lnTo>
                  <a:lnTo>
                    <a:pt x="95353" y="101501"/>
                  </a:lnTo>
                  <a:lnTo>
                    <a:pt x="95077" y="101224"/>
                  </a:lnTo>
                  <a:lnTo>
                    <a:pt x="94801" y="101224"/>
                  </a:lnTo>
                  <a:lnTo>
                    <a:pt x="94524" y="100948"/>
                  </a:lnTo>
                  <a:lnTo>
                    <a:pt x="94248" y="100395"/>
                  </a:lnTo>
                  <a:lnTo>
                    <a:pt x="93972" y="100395"/>
                  </a:lnTo>
                  <a:lnTo>
                    <a:pt x="93696" y="100395"/>
                  </a:lnTo>
                  <a:lnTo>
                    <a:pt x="93419" y="100671"/>
                  </a:lnTo>
                  <a:lnTo>
                    <a:pt x="93419" y="100395"/>
                  </a:lnTo>
                  <a:lnTo>
                    <a:pt x="93143" y="100395"/>
                  </a:lnTo>
                  <a:lnTo>
                    <a:pt x="92867" y="100118"/>
                  </a:lnTo>
                  <a:lnTo>
                    <a:pt x="92867" y="99842"/>
                  </a:lnTo>
                  <a:lnTo>
                    <a:pt x="93143" y="99565"/>
                  </a:lnTo>
                  <a:lnTo>
                    <a:pt x="93143" y="99289"/>
                  </a:lnTo>
                  <a:lnTo>
                    <a:pt x="92867" y="99289"/>
                  </a:lnTo>
                  <a:lnTo>
                    <a:pt x="92591" y="99289"/>
                  </a:lnTo>
                  <a:lnTo>
                    <a:pt x="92591" y="99012"/>
                  </a:lnTo>
                  <a:lnTo>
                    <a:pt x="92314" y="99012"/>
                  </a:lnTo>
                  <a:lnTo>
                    <a:pt x="92314" y="98736"/>
                  </a:lnTo>
                  <a:lnTo>
                    <a:pt x="92314" y="98460"/>
                  </a:lnTo>
                  <a:lnTo>
                    <a:pt x="92314" y="98183"/>
                  </a:lnTo>
                  <a:lnTo>
                    <a:pt x="92314" y="97907"/>
                  </a:lnTo>
                  <a:lnTo>
                    <a:pt x="92591" y="97630"/>
                  </a:lnTo>
                  <a:lnTo>
                    <a:pt x="92591" y="97077"/>
                  </a:lnTo>
                  <a:lnTo>
                    <a:pt x="92314" y="96801"/>
                  </a:lnTo>
                  <a:lnTo>
                    <a:pt x="92314" y="96524"/>
                  </a:lnTo>
                  <a:lnTo>
                    <a:pt x="92314" y="96248"/>
                  </a:lnTo>
                  <a:lnTo>
                    <a:pt x="92591" y="95695"/>
                  </a:lnTo>
                  <a:lnTo>
                    <a:pt x="92314" y="95419"/>
                  </a:lnTo>
                  <a:lnTo>
                    <a:pt x="92314" y="95142"/>
                  </a:lnTo>
                  <a:lnTo>
                    <a:pt x="92038" y="94865"/>
                  </a:lnTo>
                  <a:lnTo>
                    <a:pt x="92038" y="94589"/>
                  </a:lnTo>
                  <a:lnTo>
                    <a:pt x="92038" y="94313"/>
                  </a:lnTo>
                  <a:lnTo>
                    <a:pt x="92038" y="94036"/>
                  </a:lnTo>
                  <a:lnTo>
                    <a:pt x="91762" y="94036"/>
                  </a:lnTo>
                  <a:lnTo>
                    <a:pt x="91762" y="93760"/>
                  </a:lnTo>
                  <a:lnTo>
                    <a:pt x="91762" y="93483"/>
                  </a:lnTo>
                  <a:lnTo>
                    <a:pt x="91485" y="93207"/>
                  </a:lnTo>
                  <a:lnTo>
                    <a:pt x="91209" y="92930"/>
                  </a:lnTo>
                  <a:lnTo>
                    <a:pt x="90933" y="92930"/>
                  </a:lnTo>
                  <a:lnTo>
                    <a:pt x="90657" y="92930"/>
                  </a:lnTo>
                  <a:lnTo>
                    <a:pt x="90380" y="92654"/>
                  </a:lnTo>
                  <a:lnTo>
                    <a:pt x="90380" y="92377"/>
                  </a:lnTo>
                  <a:lnTo>
                    <a:pt x="90104" y="92101"/>
                  </a:lnTo>
                  <a:lnTo>
                    <a:pt x="90104" y="91824"/>
                  </a:lnTo>
                  <a:lnTo>
                    <a:pt x="89828" y="91824"/>
                  </a:lnTo>
                  <a:lnTo>
                    <a:pt x="89552" y="91824"/>
                  </a:lnTo>
                  <a:lnTo>
                    <a:pt x="89276" y="91824"/>
                  </a:lnTo>
                  <a:lnTo>
                    <a:pt x="89276" y="92101"/>
                  </a:lnTo>
                  <a:lnTo>
                    <a:pt x="88999" y="92101"/>
                  </a:lnTo>
                  <a:lnTo>
                    <a:pt x="88723" y="91824"/>
                  </a:lnTo>
                  <a:lnTo>
                    <a:pt x="88723" y="91548"/>
                  </a:lnTo>
                  <a:lnTo>
                    <a:pt x="88447" y="91272"/>
                  </a:lnTo>
                  <a:lnTo>
                    <a:pt x="88170" y="90995"/>
                  </a:lnTo>
                  <a:lnTo>
                    <a:pt x="87894" y="90718"/>
                  </a:lnTo>
                  <a:lnTo>
                    <a:pt x="87618" y="90442"/>
                  </a:lnTo>
                  <a:lnTo>
                    <a:pt x="87341" y="90166"/>
                  </a:lnTo>
                  <a:lnTo>
                    <a:pt x="87065" y="90166"/>
                  </a:lnTo>
                  <a:lnTo>
                    <a:pt x="87065" y="89889"/>
                  </a:lnTo>
                  <a:lnTo>
                    <a:pt x="86789" y="89613"/>
                  </a:lnTo>
                  <a:lnTo>
                    <a:pt x="86513" y="89613"/>
                  </a:lnTo>
                  <a:lnTo>
                    <a:pt x="86236" y="89336"/>
                  </a:lnTo>
                  <a:lnTo>
                    <a:pt x="85960" y="89060"/>
                  </a:lnTo>
                  <a:lnTo>
                    <a:pt x="85684" y="89060"/>
                  </a:lnTo>
                  <a:lnTo>
                    <a:pt x="85684" y="88783"/>
                  </a:lnTo>
                  <a:lnTo>
                    <a:pt x="85408" y="88231"/>
                  </a:lnTo>
                  <a:lnTo>
                    <a:pt x="85408" y="87954"/>
                  </a:lnTo>
                  <a:lnTo>
                    <a:pt x="85132" y="87954"/>
                  </a:lnTo>
                  <a:lnTo>
                    <a:pt x="84855" y="87954"/>
                  </a:lnTo>
                  <a:lnTo>
                    <a:pt x="84579" y="87677"/>
                  </a:lnTo>
                  <a:lnTo>
                    <a:pt x="84579" y="87401"/>
                  </a:lnTo>
                  <a:lnTo>
                    <a:pt x="84579" y="87125"/>
                  </a:lnTo>
                  <a:lnTo>
                    <a:pt x="84026" y="87125"/>
                  </a:lnTo>
                  <a:lnTo>
                    <a:pt x="83474" y="87401"/>
                  </a:lnTo>
                  <a:lnTo>
                    <a:pt x="83197" y="87401"/>
                  </a:lnTo>
                  <a:lnTo>
                    <a:pt x="82921" y="87401"/>
                  </a:lnTo>
                  <a:lnTo>
                    <a:pt x="82645" y="87401"/>
                  </a:lnTo>
                  <a:lnTo>
                    <a:pt x="82369" y="87401"/>
                  </a:lnTo>
                  <a:lnTo>
                    <a:pt x="82092" y="87401"/>
                  </a:lnTo>
                  <a:lnTo>
                    <a:pt x="81816" y="87401"/>
                  </a:lnTo>
                  <a:lnTo>
                    <a:pt x="81540" y="87401"/>
                  </a:lnTo>
                  <a:lnTo>
                    <a:pt x="81540" y="87677"/>
                  </a:lnTo>
                  <a:lnTo>
                    <a:pt x="81264" y="87677"/>
                  </a:lnTo>
                  <a:lnTo>
                    <a:pt x="80988" y="87677"/>
                  </a:lnTo>
                  <a:lnTo>
                    <a:pt x="80711" y="87677"/>
                  </a:lnTo>
                  <a:lnTo>
                    <a:pt x="80711" y="87954"/>
                  </a:lnTo>
                  <a:lnTo>
                    <a:pt x="80435" y="87954"/>
                  </a:lnTo>
                  <a:lnTo>
                    <a:pt x="80159" y="87954"/>
                  </a:lnTo>
                  <a:lnTo>
                    <a:pt x="80159" y="88231"/>
                  </a:lnTo>
                  <a:lnTo>
                    <a:pt x="79882" y="88231"/>
                  </a:lnTo>
                  <a:lnTo>
                    <a:pt x="79882" y="88507"/>
                  </a:lnTo>
                  <a:lnTo>
                    <a:pt x="79606" y="88783"/>
                  </a:lnTo>
                  <a:lnTo>
                    <a:pt x="79606" y="89060"/>
                  </a:lnTo>
                  <a:lnTo>
                    <a:pt x="79606" y="89336"/>
                  </a:lnTo>
                  <a:lnTo>
                    <a:pt x="79606" y="89613"/>
                  </a:lnTo>
                  <a:lnTo>
                    <a:pt x="79330" y="89613"/>
                  </a:lnTo>
                  <a:lnTo>
                    <a:pt x="79054" y="89613"/>
                  </a:lnTo>
                  <a:lnTo>
                    <a:pt x="78777" y="89613"/>
                  </a:lnTo>
                  <a:lnTo>
                    <a:pt x="78501" y="89613"/>
                  </a:lnTo>
                  <a:lnTo>
                    <a:pt x="78501" y="89889"/>
                  </a:lnTo>
                  <a:lnTo>
                    <a:pt x="78225" y="89889"/>
                  </a:lnTo>
                  <a:lnTo>
                    <a:pt x="77948" y="89889"/>
                  </a:lnTo>
                  <a:lnTo>
                    <a:pt x="77672" y="89889"/>
                  </a:lnTo>
                  <a:lnTo>
                    <a:pt x="77396" y="89889"/>
                  </a:lnTo>
                  <a:lnTo>
                    <a:pt x="77120" y="89889"/>
                  </a:lnTo>
                  <a:lnTo>
                    <a:pt x="76844" y="89889"/>
                  </a:lnTo>
                  <a:lnTo>
                    <a:pt x="76567" y="89889"/>
                  </a:lnTo>
                  <a:lnTo>
                    <a:pt x="76567" y="90166"/>
                  </a:lnTo>
                  <a:lnTo>
                    <a:pt x="76291" y="90442"/>
                  </a:lnTo>
                  <a:lnTo>
                    <a:pt x="76291" y="90718"/>
                  </a:lnTo>
                  <a:lnTo>
                    <a:pt x="76015" y="90718"/>
                  </a:lnTo>
                  <a:lnTo>
                    <a:pt x="76015" y="90995"/>
                  </a:lnTo>
                  <a:lnTo>
                    <a:pt x="75738" y="91272"/>
                  </a:lnTo>
                  <a:lnTo>
                    <a:pt x="75738" y="91548"/>
                  </a:lnTo>
                  <a:lnTo>
                    <a:pt x="75462" y="91548"/>
                  </a:lnTo>
                  <a:lnTo>
                    <a:pt x="75462" y="91824"/>
                  </a:lnTo>
                  <a:lnTo>
                    <a:pt x="75462" y="92101"/>
                  </a:lnTo>
                  <a:lnTo>
                    <a:pt x="75462" y="92377"/>
                  </a:lnTo>
                  <a:lnTo>
                    <a:pt x="75462" y="92654"/>
                  </a:lnTo>
                  <a:lnTo>
                    <a:pt x="75462" y="92930"/>
                  </a:lnTo>
                  <a:lnTo>
                    <a:pt x="75186" y="92930"/>
                  </a:lnTo>
                  <a:lnTo>
                    <a:pt x="75186" y="93207"/>
                  </a:lnTo>
                  <a:lnTo>
                    <a:pt x="74910" y="93207"/>
                  </a:lnTo>
                  <a:lnTo>
                    <a:pt x="74910" y="93483"/>
                  </a:lnTo>
                  <a:lnTo>
                    <a:pt x="74633" y="93483"/>
                  </a:lnTo>
                  <a:lnTo>
                    <a:pt x="74633" y="93760"/>
                  </a:lnTo>
                  <a:lnTo>
                    <a:pt x="74357" y="93760"/>
                  </a:lnTo>
                  <a:lnTo>
                    <a:pt x="74081" y="93760"/>
                  </a:lnTo>
                  <a:lnTo>
                    <a:pt x="74081" y="94036"/>
                  </a:lnTo>
                  <a:lnTo>
                    <a:pt x="73804" y="94036"/>
                  </a:lnTo>
                  <a:lnTo>
                    <a:pt x="73804" y="94313"/>
                  </a:lnTo>
                  <a:lnTo>
                    <a:pt x="73528" y="94313"/>
                  </a:lnTo>
                  <a:lnTo>
                    <a:pt x="73252" y="94313"/>
                  </a:lnTo>
                  <a:lnTo>
                    <a:pt x="72976" y="94313"/>
                  </a:lnTo>
                  <a:lnTo>
                    <a:pt x="72700" y="94313"/>
                  </a:lnTo>
                  <a:lnTo>
                    <a:pt x="72423" y="94313"/>
                  </a:lnTo>
                  <a:lnTo>
                    <a:pt x="72147" y="94313"/>
                  </a:lnTo>
                  <a:lnTo>
                    <a:pt x="71871" y="94313"/>
                  </a:lnTo>
                  <a:lnTo>
                    <a:pt x="71594" y="94313"/>
                  </a:lnTo>
                  <a:lnTo>
                    <a:pt x="71318" y="94313"/>
                  </a:lnTo>
                  <a:lnTo>
                    <a:pt x="71042" y="94313"/>
                  </a:lnTo>
                  <a:lnTo>
                    <a:pt x="71042" y="94036"/>
                  </a:lnTo>
                  <a:lnTo>
                    <a:pt x="70766" y="94036"/>
                  </a:lnTo>
                  <a:lnTo>
                    <a:pt x="70489" y="93760"/>
                  </a:lnTo>
                  <a:lnTo>
                    <a:pt x="70489" y="93483"/>
                  </a:lnTo>
                  <a:lnTo>
                    <a:pt x="70213" y="93483"/>
                  </a:lnTo>
                  <a:lnTo>
                    <a:pt x="70213" y="93207"/>
                  </a:lnTo>
                  <a:lnTo>
                    <a:pt x="69937" y="93207"/>
                  </a:lnTo>
                  <a:lnTo>
                    <a:pt x="69660" y="92930"/>
                  </a:lnTo>
                  <a:lnTo>
                    <a:pt x="69660" y="92654"/>
                  </a:lnTo>
                  <a:lnTo>
                    <a:pt x="69384" y="92654"/>
                  </a:lnTo>
                  <a:lnTo>
                    <a:pt x="69384" y="92377"/>
                  </a:lnTo>
                  <a:lnTo>
                    <a:pt x="69384" y="92101"/>
                  </a:lnTo>
                  <a:lnTo>
                    <a:pt x="69384" y="91824"/>
                  </a:lnTo>
                  <a:lnTo>
                    <a:pt x="69108" y="91824"/>
                  </a:lnTo>
                  <a:lnTo>
                    <a:pt x="69108" y="91548"/>
                  </a:lnTo>
                  <a:lnTo>
                    <a:pt x="69108" y="91272"/>
                  </a:lnTo>
                  <a:lnTo>
                    <a:pt x="68832" y="91272"/>
                  </a:lnTo>
                  <a:lnTo>
                    <a:pt x="68832" y="90995"/>
                  </a:lnTo>
                  <a:lnTo>
                    <a:pt x="68556" y="90995"/>
                  </a:lnTo>
                  <a:lnTo>
                    <a:pt x="68556" y="90718"/>
                  </a:lnTo>
                  <a:lnTo>
                    <a:pt x="68556" y="90442"/>
                  </a:lnTo>
                  <a:lnTo>
                    <a:pt x="68279" y="90442"/>
                  </a:lnTo>
                  <a:lnTo>
                    <a:pt x="68279" y="90166"/>
                  </a:lnTo>
                  <a:lnTo>
                    <a:pt x="68003" y="90166"/>
                  </a:lnTo>
                  <a:lnTo>
                    <a:pt x="67727" y="90166"/>
                  </a:lnTo>
                  <a:lnTo>
                    <a:pt x="67451" y="90166"/>
                  </a:lnTo>
                  <a:lnTo>
                    <a:pt x="67174" y="90166"/>
                  </a:lnTo>
                  <a:lnTo>
                    <a:pt x="67174" y="89889"/>
                  </a:lnTo>
                  <a:lnTo>
                    <a:pt x="66898" y="89889"/>
                  </a:lnTo>
                  <a:lnTo>
                    <a:pt x="66622" y="89889"/>
                  </a:lnTo>
                  <a:lnTo>
                    <a:pt x="66622" y="89613"/>
                  </a:lnTo>
                  <a:lnTo>
                    <a:pt x="66345" y="89613"/>
                  </a:lnTo>
                  <a:lnTo>
                    <a:pt x="66345" y="89336"/>
                  </a:lnTo>
                  <a:lnTo>
                    <a:pt x="66069" y="89336"/>
                  </a:lnTo>
                  <a:lnTo>
                    <a:pt x="65793" y="89060"/>
                  </a:lnTo>
                  <a:lnTo>
                    <a:pt x="65516" y="88783"/>
                  </a:lnTo>
                  <a:lnTo>
                    <a:pt x="65240" y="88783"/>
                  </a:lnTo>
                  <a:lnTo>
                    <a:pt x="65240" y="88507"/>
                  </a:lnTo>
                  <a:lnTo>
                    <a:pt x="64964" y="88507"/>
                  </a:lnTo>
                  <a:lnTo>
                    <a:pt x="64964" y="88231"/>
                  </a:lnTo>
                  <a:lnTo>
                    <a:pt x="64688" y="88231"/>
                  </a:lnTo>
                  <a:lnTo>
                    <a:pt x="64688" y="87954"/>
                  </a:lnTo>
                  <a:lnTo>
                    <a:pt x="64412" y="87954"/>
                  </a:lnTo>
                  <a:lnTo>
                    <a:pt x="64412" y="87677"/>
                  </a:lnTo>
                  <a:lnTo>
                    <a:pt x="64135" y="87677"/>
                  </a:lnTo>
                  <a:lnTo>
                    <a:pt x="64135" y="87401"/>
                  </a:lnTo>
                  <a:lnTo>
                    <a:pt x="63859" y="87401"/>
                  </a:lnTo>
                  <a:lnTo>
                    <a:pt x="63583" y="87125"/>
                  </a:lnTo>
                  <a:lnTo>
                    <a:pt x="63583" y="86848"/>
                  </a:lnTo>
                  <a:lnTo>
                    <a:pt x="63307" y="86848"/>
                  </a:lnTo>
                  <a:lnTo>
                    <a:pt x="63307" y="86571"/>
                  </a:lnTo>
                  <a:lnTo>
                    <a:pt x="63030" y="86571"/>
                  </a:lnTo>
                  <a:lnTo>
                    <a:pt x="63030" y="86295"/>
                  </a:lnTo>
                  <a:lnTo>
                    <a:pt x="62754" y="86295"/>
                  </a:lnTo>
                  <a:lnTo>
                    <a:pt x="62754" y="86019"/>
                  </a:lnTo>
                  <a:lnTo>
                    <a:pt x="62478" y="86019"/>
                  </a:lnTo>
                  <a:lnTo>
                    <a:pt x="62478" y="85742"/>
                  </a:lnTo>
                  <a:lnTo>
                    <a:pt x="62201" y="85742"/>
                  </a:lnTo>
                  <a:lnTo>
                    <a:pt x="61925" y="85742"/>
                  </a:lnTo>
                  <a:lnTo>
                    <a:pt x="61925" y="86019"/>
                  </a:lnTo>
                  <a:lnTo>
                    <a:pt x="61925" y="86295"/>
                  </a:lnTo>
                  <a:lnTo>
                    <a:pt x="61925" y="86571"/>
                  </a:lnTo>
                  <a:lnTo>
                    <a:pt x="62201" y="86571"/>
                  </a:lnTo>
                  <a:lnTo>
                    <a:pt x="62201" y="86848"/>
                  </a:lnTo>
                  <a:lnTo>
                    <a:pt x="62201" y="87125"/>
                  </a:lnTo>
                  <a:lnTo>
                    <a:pt x="62201" y="87401"/>
                  </a:lnTo>
                  <a:lnTo>
                    <a:pt x="62201" y="87677"/>
                  </a:lnTo>
                  <a:lnTo>
                    <a:pt x="62478" y="87677"/>
                  </a:lnTo>
                  <a:lnTo>
                    <a:pt x="62478" y="87954"/>
                  </a:lnTo>
                  <a:lnTo>
                    <a:pt x="62478" y="88231"/>
                  </a:lnTo>
                  <a:lnTo>
                    <a:pt x="62478" y="88507"/>
                  </a:lnTo>
                  <a:lnTo>
                    <a:pt x="62478" y="88783"/>
                  </a:lnTo>
                  <a:lnTo>
                    <a:pt x="62478" y="89060"/>
                  </a:lnTo>
                  <a:lnTo>
                    <a:pt x="62201" y="89060"/>
                  </a:lnTo>
                  <a:lnTo>
                    <a:pt x="61925" y="89060"/>
                  </a:lnTo>
                  <a:lnTo>
                    <a:pt x="61925" y="88783"/>
                  </a:lnTo>
                  <a:lnTo>
                    <a:pt x="61649" y="88783"/>
                  </a:lnTo>
                  <a:lnTo>
                    <a:pt x="61649" y="88507"/>
                  </a:lnTo>
                  <a:lnTo>
                    <a:pt x="61372" y="88507"/>
                  </a:lnTo>
                  <a:lnTo>
                    <a:pt x="61372" y="88231"/>
                  </a:lnTo>
                  <a:lnTo>
                    <a:pt x="61096" y="88231"/>
                  </a:lnTo>
                  <a:lnTo>
                    <a:pt x="60820" y="88231"/>
                  </a:lnTo>
                  <a:lnTo>
                    <a:pt x="60820" y="87954"/>
                  </a:lnTo>
                  <a:lnTo>
                    <a:pt x="60544" y="87954"/>
                  </a:lnTo>
                  <a:lnTo>
                    <a:pt x="60268" y="87677"/>
                  </a:lnTo>
                  <a:lnTo>
                    <a:pt x="59991" y="87677"/>
                  </a:lnTo>
                  <a:lnTo>
                    <a:pt x="59991" y="87401"/>
                  </a:lnTo>
                  <a:lnTo>
                    <a:pt x="59715" y="87401"/>
                  </a:lnTo>
                  <a:lnTo>
                    <a:pt x="59439" y="87401"/>
                  </a:lnTo>
                  <a:lnTo>
                    <a:pt x="59439" y="87125"/>
                  </a:lnTo>
                  <a:lnTo>
                    <a:pt x="59163" y="87125"/>
                  </a:lnTo>
                  <a:lnTo>
                    <a:pt x="59163" y="86848"/>
                  </a:lnTo>
                  <a:lnTo>
                    <a:pt x="58886" y="86848"/>
                  </a:lnTo>
                  <a:lnTo>
                    <a:pt x="58886" y="86571"/>
                  </a:lnTo>
                  <a:lnTo>
                    <a:pt x="58610" y="86571"/>
                  </a:lnTo>
                  <a:lnTo>
                    <a:pt x="58610" y="86295"/>
                  </a:lnTo>
                  <a:lnTo>
                    <a:pt x="58610" y="86019"/>
                  </a:lnTo>
                  <a:lnTo>
                    <a:pt x="58334" y="86019"/>
                  </a:lnTo>
                  <a:lnTo>
                    <a:pt x="58334" y="85742"/>
                  </a:lnTo>
                  <a:lnTo>
                    <a:pt x="58057" y="85742"/>
                  </a:lnTo>
                  <a:lnTo>
                    <a:pt x="57781" y="85742"/>
                  </a:lnTo>
                  <a:lnTo>
                    <a:pt x="57781" y="86019"/>
                  </a:lnTo>
                  <a:lnTo>
                    <a:pt x="57505" y="86019"/>
                  </a:lnTo>
                  <a:lnTo>
                    <a:pt x="57505" y="85742"/>
                  </a:lnTo>
                  <a:lnTo>
                    <a:pt x="57229" y="85742"/>
                  </a:lnTo>
                  <a:lnTo>
                    <a:pt x="57229" y="85466"/>
                  </a:lnTo>
                  <a:lnTo>
                    <a:pt x="57229" y="85189"/>
                  </a:lnTo>
                  <a:lnTo>
                    <a:pt x="56952" y="85189"/>
                  </a:lnTo>
                  <a:lnTo>
                    <a:pt x="56952" y="84913"/>
                  </a:lnTo>
                  <a:lnTo>
                    <a:pt x="56676" y="84913"/>
                  </a:lnTo>
                  <a:lnTo>
                    <a:pt x="56676" y="84636"/>
                  </a:lnTo>
                  <a:lnTo>
                    <a:pt x="56400" y="84636"/>
                  </a:lnTo>
                  <a:lnTo>
                    <a:pt x="56124" y="84636"/>
                  </a:lnTo>
                  <a:lnTo>
                    <a:pt x="56124" y="84360"/>
                  </a:lnTo>
                  <a:lnTo>
                    <a:pt x="55847" y="84360"/>
                  </a:lnTo>
                  <a:lnTo>
                    <a:pt x="55571" y="84360"/>
                  </a:lnTo>
                  <a:lnTo>
                    <a:pt x="55571" y="84084"/>
                  </a:lnTo>
                  <a:lnTo>
                    <a:pt x="55295" y="84084"/>
                  </a:lnTo>
                  <a:lnTo>
                    <a:pt x="55295" y="83807"/>
                  </a:lnTo>
                  <a:lnTo>
                    <a:pt x="55019" y="83807"/>
                  </a:lnTo>
                  <a:lnTo>
                    <a:pt x="55019" y="83530"/>
                  </a:lnTo>
                  <a:lnTo>
                    <a:pt x="54742" y="83254"/>
                  </a:lnTo>
                  <a:lnTo>
                    <a:pt x="54742" y="82978"/>
                  </a:lnTo>
                  <a:lnTo>
                    <a:pt x="54742" y="82701"/>
                  </a:lnTo>
                  <a:lnTo>
                    <a:pt x="54742" y="82425"/>
                  </a:lnTo>
                  <a:lnTo>
                    <a:pt x="54742" y="82148"/>
                  </a:lnTo>
                  <a:lnTo>
                    <a:pt x="54742" y="81872"/>
                  </a:lnTo>
                  <a:lnTo>
                    <a:pt x="54742" y="81595"/>
                  </a:lnTo>
                  <a:lnTo>
                    <a:pt x="54466" y="81595"/>
                  </a:lnTo>
                  <a:lnTo>
                    <a:pt x="54466" y="81319"/>
                  </a:lnTo>
                  <a:lnTo>
                    <a:pt x="54190" y="81042"/>
                  </a:lnTo>
                  <a:lnTo>
                    <a:pt x="53913" y="80766"/>
                  </a:lnTo>
                  <a:lnTo>
                    <a:pt x="53913" y="80489"/>
                  </a:lnTo>
                  <a:lnTo>
                    <a:pt x="53637" y="80213"/>
                  </a:lnTo>
                  <a:lnTo>
                    <a:pt x="53637" y="79937"/>
                  </a:lnTo>
                  <a:lnTo>
                    <a:pt x="53361" y="79660"/>
                  </a:lnTo>
                  <a:lnTo>
                    <a:pt x="53361" y="79384"/>
                  </a:lnTo>
                  <a:lnTo>
                    <a:pt x="53085" y="79384"/>
                  </a:lnTo>
                  <a:lnTo>
                    <a:pt x="53085" y="79107"/>
                  </a:lnTo>
                  <a:lnTo>
                    <a:pt x="53085" y="78831"/>
                  </a:lnTo>
                  <a:lnTo>
                    <a:pt x="52808" y="78831"/>
                  </a:lnTo>
                  <a:lnTo>
                    <a:pt x="52808" y="78554"/>
                  </a:lnTo>
                  <a:lnTo>
                    <a:pt x="52532" y="78554"/>
                  </a:lnTo>
                  <a:lnTo>
                    <a:pt x="52532" y="78278"/>
                  </a:lnTo>
                  <a:lnTo>
                    <a:pt x="52256" y="78278"/>
                  </a:lnTo>
                  <a:lnTo>
                    <a:pt x="52256" y="78001"/>
                  </a:lnTo>
                  <a:lnTo>
                    <a:pt x="51980" y="77725"/>
                  </a:lnTo>
                  <a:lnTo>
                    <a:pt x="52256" y="77725"/>
                  </a:lnTo>
                  <a:lnTo>
                    <a:pt x="52532" y="77725"/>
                  </a:lnTo>
                  <a:lnTo>
                    <a:pt x="52532" y="77448"/>
                  </a:lnTo>
                  <a:lnTo>
                    <a:pt x="52532" y="77172"/>
                  </a:lnTo>
                  <a:lnTo>
                    <a:pt x="52256" y="77172"/>
                  </a:lnTo>
                  <a:lnTo>
                    <a:pt x="52256" y="76895"/>
                  </a:lnTo>
                  <a:lnTo>
                    <a:pt x="51980" y="76895"/>
                  </a:lnTo>
                  <a:lnTo>
                    <a:pt x="51980" y="76619"/>
                  </a:lnTo>
                  <a:lnTo>
                    <a:pt x="51703" y="76619"/>
                  </a:lnTo>
                  <a:lnTo>
                    <a:pt x="51703" y="76342"/>
                  </a:lnTo>
                  <a:lnTo>
                    <a:pt x="51427" y="76342"/>
                  </a:lnTo>
                  <a:lnTo>
                    <a:pt x="51427" y="76066"/>
                  </a:lnTo>
                  <a:lnTo>
                    <a:pt x="51151" y="76066"/>
                  </a:lnTo>
                  <a:lnTo>
                    <a:pt x="51151" y="75790"/>
                  </a:lnTo>
                  <a:lnTo>
                    <a:pt x="50875" y="75790"/>
                  </a:lnTo>
                  <a:lnTo>
                    <a:pt x="50875" y="75513"/>
                  </a:lnTo>
                  <a:lnTo>
                    <a:pt x="50598" y="75513"/>
                  </a:lnTo>
                  <a:lnTo>
                    <a:pt x="50598" y="75237"/>
                  </a:lnTo>
                  <a:lnTo>
                    <a:pt x="50322" y="75237"/>
                  </a:lnTo>
                  <a:lnTo>
                    <a:pt x="50322" y="74960"/>
                  </a:lnTo>
                  <a:lnTo>
                    <a:pt x="50046" y="74960"/>
                  </a:lnTo>
                  <a:lnTo>
                    <a:pt x="50046" y="74684"/>
                  </a:lnTo>
                  <a:lnTo>
                    <a:pt x="49769" y="74684"/>
                  </a:lnTo>
                  <a:lnTo>
                    <a:pt x="49493" y="74407"/>
                  </a:lnTo>
                  <a:lnTo>
                    <a:pt x="49217" y="74131"/>
                  </a:lnTo>
                  <a:lnTo>
                    <a:pt x="48941" y="73854"/>
                  </a:lnTo>
                  <a:lnTo>
                    <a:pt x="48941" y="73578"/>
                  </a:lnTo>
                  <a:lnTo>
                    <a:pt x="48664" y="73578"/>
                  </a:lnTo>
                  <a:lnTo>
                    <a:pt x="48664" y="73301"/>
                  </a:lnTo>
                  <a:lnTo>
                    <a:pt x="48388" y="73301"/>
                  </a:lnTo>
                  <a:lnTo>
                    <a:pt x="48388" y="73025"/>
                  </a:lnTo>
                  <a:lnTo>
                    <a:pt x="48112" y="73025"/>
                  </a:lnTo>
                  <a:lnTo>
                    <a:pt x="48112" y="72748"/>
                  </a:lnTo>
                  <a:lnTo>
                    <a:pt x="48112" y="72472"/>
                  </a:lnTo>
                  <a:lnTo>
                    <a:pt x="47836" y="72472"/>
                  </a:lnTo>
                  <a:lnTo>
                    <a:pt x="47836" y="72196"/>
                  </a:lnTo>
                  <a:lnTo>
                    <a:pt x="47559" y="72196"/>
                  </a:lnTo>
                  <a:lnTo>
                    <a:pt x="47559" y="71919"/>
                  </a:lnTo>
                  <a:lnTo>
                    <a:pt x="47283" y="71919"/>
                  </a:lnTo>
                  <a:lnTo>
                    <a:pt x="47283" y="71643"/>
                  </a:lnTo>
                  <a:lnTo>
                    <a:pt x="47007" y="71366"/>
                  </a:lnTo>
                  <a:lnTo>
                    <a:pt x="47007" y="71090"/>
                  </a:lnTo>
                  <a:lnTo>
                    <a:pt x="46731" y="71090"/>
                  </a:lnTo>
                  <a:lnTo>
                    <a:pt x="46731" y="70813"/>
                  </a:lnTo>
                  <a:lnTo>
                    <a:pt x="46454" y="70813"/>
                  </a:lnTo>
                  <a:lnTo>
                    <a:pt x="46178" y="70813"/>
                  </a:lnTo>
                  <a:lnTo>
                    <a:pt x="45902" y="70813"/>
                  </a:lnTo>
                  <a:lnTo>
                    <a:pt x="45626" y="70813"/>
                  </a:lnTo>
                  <a:lnTo>
                    <a:pt x="45349" y="70813"/>
                  </a:lnTo>
                  <a:lnTo>
                    <a:pt x="45349" y="70537"/>
                  </a:lnTo>
                  <a:lnTo>
                    <a:pt x="45073" y="70537"/>
                  </a:lnTo>
                  <a:lnTo>
                    <a:pt x="45073" y="70260"/>
                  </a:lnTo>
                  <a:lnTo>
                    <a:pt x="45073" y="69984"/>
                  </a:lnTo>
                  <a:lnTo>
                    <a:pt x="44797" y="69984"/>
                  </a:lnTo>
                  <a:lnTo>
                    <a:pt x="44797" y="69707"/>
                  </a:lnTo>
                  <a:lnTo>
                    <a:pt x="44797" y="69431"/>
                  </a:lnTo>
                  <a:lnTo>
                    <a:pt x="44520" y="69431"/>
                  </a:lnTo>
                  <a:lnTo>
                    <a:pt x="44520" y="69154"/>
                  </a:lnTo>
                  <a:lnTo>
                    <a:pt x="44520" y="68878"/>
                  </a:lnTo>
                  <a:lnTo>
                    <a:pt x="44244" y="68878"/>
                  </a:lnTo>
                  <a:lnTo>
                    <a:pt x="44244" y="68601"/>
                  </a:lnTo>
                  <a:lnTo>
                    <a:pt x="44244" y="68325"/>
                  </a:lnTo>
                  <a:lnTo>
                    <a:pt x="43968" y="68325"/>
                  </a:lnTo>
                  <a:lnTo>
                    <a:pt x="43968" y="68049"/>
                  </a:lnTo>
                  <a:lnTo>
                    <a:pt x="43968" y="67772"/>
                  </a:lnTo>
                  <a:lnTo>
                    <a:pt x="43692" y="67772"/>
                  </a:lnTo>
                  <a:lnTo>
                    <a:pt x="43692" y="67496"/>
                  </a:lnTo>
                  <a:lnTo>
                    <a:pt x="43415" y="67496"/>
                  </a:lnTo>
                  <a:lnTo>
                    <a:pt x="43415" y="67219"/>
                  </a:lnTo>
                  <a:lnTo>
                    <a:pt x="43415" y="66943"/>
                  </a:lnTo>
                  <a:lnTo>
                    <a:pt x="43139" y="66943"/>
                  </a:lnTo>
                  <a:lnTo>
                    <a:pt x="43139" y="66666"/>
                  </a:lnTo>
                  <a:lnTo>
                    <a:pt x="42863" y="66666"/>
                  </a:lnTo>
                  <a:lnTo>
                    <a:pt x="42863" y="66390"/>
                  </a:lnTo>
                  <a:lnTo>
                    <a:pt x="42587" y="66390"/>
                  </a:lnTo>
                  <a:lnTo>
                    <a:pt x="42587" y="66113"/>
                  </a:lnTo>
                  <a:lnTo>
                    <a:pt x="42310" y="66113"/>
                  </a:lnTo>
                  <a:lnTo>
                    <a:pt x="42310" y="65837"/>
                  </a:lnTo>
                  <a:lnTo>
                    <a:pt x="42310" y="65560"/>
                  </a:lnTo>
                  <a:lnTo>
                    <a:pt x="42034" y="65560"/>
                  </a:lnTo>
                  <a:lnTo>
                    <a:pt x="42034" y="65284"/>
                  </a:lnTo>
                  <a:lnTo>
                    <a:pt x="41758" y="65284"/>
                  </a:lnTo>
                  <a:lnTo>
                    <a:pt x="41758" y="65008"/>
                  </a:lnTo>
                  <a:lnTo>
                    <a:pt x="41482" y="65008"/>
                  </a:lnTo>
                  <a:lnTo>
                    <a:pt x="41482" y="64731"/>
                  </a:lnTo>
                  <a:lnTo>
                    <a:pt x="41205" y="64454"/>
                  </a:lnTo>
                  <a:lnTo>
                    <a:pt x="41205" y="64178"/>
                  </a:lnTo>
                  <a:lnTo>
                    <a:pt x="40929" y="64178"/>
                  </a:lnTo>
                  <a:lnTo>
                    <a:pt x="40929" y="63902"/>
                  </a:lnTo>
                  <a:lnTo>
                    <a:pt x="40929" y="63625"/>
                  </a:lnTo>
                  <a:lnTo>
                    <a:pt x="40653" y="63625"/>
                  </a:lnTo>
                  <a:lnTo>
                    <a:pt x="40653" y="63349"/>
                  </a:lnTo>
                  <a:lnTo>
                    <a:pt x="40653" y="63072"/>
                  </a:lnTo>
                  <a:lnTo>
                    <a:pt x="40376" y="63072"/>
                  </a:lnTo>
                  <a:lnTo>
                    <a:pt x="40376" y="62796"/>
                  </a:lnTo>
                  <a:lnTo>
                    <a:pt x="40376" y="62519"/>
                  </a:lnTo>
                  <a:lnTo>
                    <a:pt x="40100" y="62519"/>
                  </a:lnTo>
                  <a:lnTo>
                    <a:pt x="40100" y="62243"/>
                  </a:lnTo>
                  <a:lnTo>
                    <a:pt x="39824" y="61967"/>
                  </a:lnTo>
                  <a:lnTo>
                    <a:pt x="39824" y="61690"/>
                  </a:lnTo>
                  <a:lnTo>
                    <a:pt x="39548" y="61690"/>
                  </a:lnTo>
                  <a:lnTo>
                    <a:pt x="39548" y="61413"/>
                  </a:lnTo>
                  <a:lnTo>
                    <a:pt x="39548" y="61137"/>
                  </a:lnTo>
                  <a:lnTo>
                    <a:pt x="39271" y="61137"/>
                  </a:lnTo>
                  <a:lnTo>
                    <a:pt x="39271" y="60861"/>
                  </a:lnTo>
                  <a:lnTo>
                    <a:pt x="38995" y="60861"/>
                  </a:lnTo>
                  <a:lnTo>
                    <a:pt x="38995" y="60584"/>
                  </a:lnTo>
                  <a:lnTo>
                    <a:pt x="38995" y="60307"/>
                  </a:lnTo>
                  <a:lnTo>
                    <a:pt x="38719" y="60307"/>
                  </a:lnTo>
                  <a:lnTo>
                    <a:pt x="38719" y="60031"/>
                  </a:lnTo>
                  <a:lnTo>
                    <a:pt x="38443" y="60031"/>
                  </a:lnTo>
                  <a:lnTo>
                    <a:pt x="38443" y="59755"/>
                  </a:lnTo>
                  <a:lnTo>
                    <a:pt x="38443" y="59478"/>
                  </a:lnTo>
                  <a:lnTo>
                    <a:pt x="38166" y="59478"/>
                  </a:lnTo>
                  <a:lnTo>
                    <a:pt x="38166" y="59202"/>
                  </a:lnTo>
                  <a:lnTo>
                    <a:pt x="38166" y="58925"/>
                  </a:lnTo>
                  <a:lnTo>
                    <a:pt x="37890" y="58925"/>
                  </a:lnTo>
                  <a:lnTo>
                    <a:pt x="37890" y="58649"/>
                  </a:lnTo>
                  <a:lnTo>
                    <a:pt x="37614" y="58649"/>
                  </a:lnTo>
                  <a:lnTo>
                    <a:pt x="37614" y="58372"/>
                  </a:lnTo>
                  <a:lnTo>
                    <a:pt x="37338" y="58096"/>
                  </a:lnTo>
                  <a:lnTo>
                    <a:pt x="37061" y="57820"/>
                  </a:lnTo>
                  <a:lnTo>
                    <a:pt x="36785" y="57820"/>
                  </a:lnTo>
                  <a:lnTo>
                    <a:pt x="36785" y="57543"/>
                  </a:lnTo>
                  <a:lnTo>
                    <a:pt x="36509" y="57543"/>
                  </a:lnTo>
                  <a:lnTo>
                    <a:pt x="36509" y="57266"/>
                  </a:lnTo>
                  <a:lnTo>
                    <a:pt x="36232" y="57266"/>
                  </a:lnTo>
                  <a:lnTo>
                    <a:pt x="36232" y="56990"/>
                  </a:lnTo>
                  <a:lnTo>
                    <a:pt x="35956" y="56990"/>
                  </a:lnTo>
                  <a:lnTo>
                    <a:pt x="35680" y="56714"/>
                  </a:lnTo>
                  <a:lnTo>
                    <a:pt x="35404" y="56437"/>
                  </a:lnTo>
                  <a:lnTo>
                    <a:pt x="35404" y="56161"/>
                  </a:lnTo>
                  <a:lnTo>
                    <a:pt x="35127" y="56161"/>
                  </a:lnTo>
                  <a:lnTo>
                    <a:pt x="35127" y="55884"/>
                  </a:lnTo>
                  <a:lnTo>
                    <a:pt x="35127" y="55608"/>
                  </a:lnTo>
                  <a:lnTo>
                    <a:pt x="34851" y="55608"/>
                  </a:lnTo>
                  <a:lnTo>
                    <a:pt x="34851" y="55331"/>
                  </a:lnTo>
                  <a:lnTo>
                    <a:pt x="34575" y="55055"/>
                  </a:lnTo>
                  <a:lnTo>
                    <a:pt x="34575" y="54778"/>
                  </a:lnTo>
                  <a:lnTo>
                    <a:pt x="34299" y="54778"/>
                  </a:lnTo>
                  <a:lnTo>
                    <a:pt x="34299" y="54502"/>
                  </a:lnTo>
                  <a:lnTo>
                    <a:pt x="34023" y="54225"/>
                  </a:lnTo>
                  <a:lnTo>
                    <a:pt x="34023" y="53949"/>
                  </a:lnTo>
                  <a:lnTo>
                    <a:pt x="33746" y="53949"/>
                  </a:lnTo>
                  <a:lnTo>
                    <a:pt x="33746" y="53673"/>
                  </a:lnTo>
                  <a:lnTo>
                    <a:pt x="33470" y="53673"/>
                  </a:lnTo>
                  <a:lnTo>
                    <a:pt x="33470" y="53396"/>
                  </a:lnTo>
                  <a:lnTo>
                    <a:pt x="33470" y="53119"/>
                  </a:lnTo>
                  <a:lnTo>
                    <a:pt x="33194" y="53119"/>
                  </a:lnTo>
                  <a:lnTo>
                    <a:pt x="33194" y="52843"/>
                  </a:lnTo>
                  <a:lnTo>
                    <a:pt x="32917" y="52843"/>
                  </a:lnTo>
                  <a:lnTo>
                    <a:pt x="32917" y="52567"/>
                  </a:lnTo>
                  <a:lnTo>
                    <a:pt x="32917" y="52290"/>
                  </a:lnTo>
                  <a:lnTo>
                    <a:pt x="32641" y="52290"/>
                  </a:lnTo>
                  <a:lnTo>
                    <a:pt x="32641" y="52014"/>
                  </a:lnTo>
                  <a:lnTo>
                    <a:pt x="32365" y="52014"/>
                  </a:lnTo>
                  <a:lnTo>
                    <a:pt x="32365" y="51737"/>
                  </a:lnTo>
                  <a:lnTo>
                    <a:pt x="32088" y="51184"/>
                  </a:lnTo>
                  <a:lnTo>
                    <a:pt x="32088" y="50908"/>
                  </a:lnTo>
                  <a:lnTo>
                    <a:pt x="31812" y="50908"/>
                  </a:lnTo>
                  <a:lnTo>
                    <a:pt x="31812" y="50631"/>
                  </a:lnTo>
                  <a:lnTo>
                    <a:pt x="31536" y="50631"/>
                  </a:lnTo>
                  <a:lnTo>
                    <a:pt x="31536" y="50355"/>
                  </a:lnTo>
                  <a:lnTo>
                    <a:pt x="31536" y="50078"/>
                  </a:lnTo>
                  <a:lnTo>
                    <a:pt x="31260" y="50078"/>
                  </a:lnTo>
                  <a:lnTo>
                    <a:pt x="31260" y="49802"/>
                  </a:lnTo>
                  <a:lnTo>
                    <a:pt x="30983" y="49526"/>
                  </a:lnTo>
                  <a:lnTo>
                    <a:pt x="30983" y="49249"/>
                  </a:lnTo>
                  <a:lnTo>
                    <a:pt x="30707" y="49249"/>
                  </a:lnTo>
                  <a:lnTo>
                    <a:pt x="30707" y="48973"/>
                  </a:lnTo>
                  <a:lnTo>
                    <a:pt x="30707" y="48696"/>
                  </a:lnTo>
                  <a:lnTo>
                    <a:pt x="30983" y="48696"/>
                  </a:lnTo>
                  <a:lnTo>
                    <a:pt x="30983" y="48420"/>
                  </a:lnTo>
                  <a:lnTo>
                    <a:pt x="30983" y="48143"/>
                  </a:lnTo>
                  <a:lnTo>
                    <a:pt x="30707" y="48143"/>
                  </a:lnTo>
                  <a:lnTo>
                    <a:pt x="30707" y="47867"/>
                  </a:lnTo>
                  <a:lnTo>
                    <a:pt x="30431" y="47867"/>
                  </a:lnTo>
                  <a:lnTo>
                    <a:pt x="30431" y="47590"/>
                  </a:lnTo>
                  <a:lnTo>
                    <a:pt x="30155" y="47590"/>
                  </a:lnTo>
                  <a:lnTo>
                    <a:pt x="29879" y="47590"/>
                  </a:lnTo>
                  <a:lnTo>
                    <a:pt x="29602" y="47590"/>
                  </a:lnTo>
                  <a:lnTo>
                    <a:pt x="29602" y="47867"/>
                  </a:lnTo>
                  <a:lnTo>
                    <a:pt x="29326" y="47867"/>
                  </a:lnTo>
                  <a:lnTo>
                    <a:pt x="29050" y="47867"/>
                  </a:lnTo>
                  <a:lnTo>
                    <a:pt x="28773" y="47867"/>
                  </a:lnTo>
                  <a:lnTo>
                    <a:pt x="28497" y="47867"/>
                  </a:lnTo>
                  <a:lnTo>
                    <a:pt x="28497" y="47590"/>
                  </a:lnTo>
                  <a:lnTo>
                    <a:pt x="28221" y="47590"/>
                  </a:lnTo>
                  <a:lnTo>
                    <a:pt x="27944" y="47590"/>
                  </a:lnTo>
                  <a:lnTo>
                    <a:pt x="27944" y="47314"/>
                  </a:lnTo>
                  <a:lnTo>
                    <a:pt x="27668" y="47314"/>
                  </a:lnTo>
                  <a:lnTo>
                    <a:pt x="27668" y="47037"/>
                  </a:lnTo>
                  <a:lnTo>
                    <a:pt x="27392" y="47037"/>
                  </a:lnTo>
                  <a:lnTo>
                    <a:pt x="27392" y="46761"/>
                  </a:lnTo>
                  <a:lnTo>
                    <a:pt x="27116" y="46484"/>
                  </a:lnTo>
                  <a:lnTo>
                    <a:pt x="27116" y="46208"/>
                  </a:lnTo>
                  <a:lnTo>
                    <a:pt x="26839" y="46208"/>
                  </a:lnTo>
                  <a:lnTo>
                    <a:pt x="26563" y="46208"/>
                  </a:lnTo>
                  <a:lnTo>
                    <a:pt x="26563" y="45932"/>
                  </a:lnTo>
                  <a:lnTo>
                    <a:pt x="26287" y="45932"/>
                  </a:lnTo>
                  <a:lnTo>
                    <a:pt x="26011" y="45655"/>
                  </a:lnTo>
                  <a:lnTo>
                    <a:pt x="26011" y="45932"/>
                  </a:lnTo>
                  <a:lnTo>
                    <a:pt x="25735" y="45932"/>
                  </a:lnTo>
                  <a:lnTo>
                    <a:pt x="25458" y="45932"/>
                  </a:lnTo>
                  <a:lnTo>
                    <a:pt x="25458" y="46208"/>
                  </a:lnTo>
                  <a:lnTo>
                    <a:pt x="25182" y="46208"/>
                  </a:lnTo>
                  <a:lnTo>
                    <a:pt x="25182" y="46484"/>
                  </a:lnTo>
                  <a:lnTo>
                    <a:pt x="24906" y="46484"/>
                  </a:lnTo>
                  <a:lnTo>
                    <a:pt x="24629" y="46484"/>
                  </a:lnTo>
                  <a:lnTo>
                    <a:pt x="24353" y="46208"/>
                  </a:lnTo>
                  <a:lnTo>
                    <a:pt x="24077" y="46208"/>
                  </a:lnTo>
                  <a:lnTo>
                    <a:pt x="24077" y="45932"/>
                  </a:lnTo>
                  <a:lnTo>
                    <a:pt x="23801" y="45932"/>
                  </a:lnTo>
                  <a:lnTo>
                    <a:pt x="23801" y="45655"/>
                  </a:lnTo>
                  <a:lnTo>
                    <a:pt x="23524" y="45655"/>
                  </a:lnTo>
                  <a:lnTo>
                    <a:pt x="23524" y="45379"/>
                  </a:lnTo>
                  <a:lnTo>
                    <a:pt x="23248" y="45379"/>
                  </a:lnTo>
                  <a:lnTo>
                    <a:pt x="23248" y="45102"/>
                  </a:lnTo>
                  <a:lnTo>
                    <a:pt x="22972" y="45102"/>
                  </a:lnTo>
                  <a:lnTo>
                    <a:pt x="22972" y="44826"/>
                  </a:lnTo>
                  <a:lnTo>
                    <a:pt x="22695" y="44826"/>
                  </a:lnTo>
                  <a:lnTo>
                    <a:pt x="22695" y="44549"/>
                  </a:lnTo>
                  <a:lnTo>
                    <a:pt x="22419" y="44549"/>
                  </a:lnTo>
                  <a:lnTo>
                    <a:pt x="22419" y="44273"/>
                  </a:lnTo>
                  <a:lnTo>
                    <a:pt x="22419" y="43996"/>
                  </a:lnTo>
                  <a:lnTo>
                    <a:pt x="22143" y="43996"/>
                  </a:lnTo>
                  <a:lnTo>
                    <a:pt x="22143" y="43720"/>
                  </a:lnTo>
                  <a:lnTo>
                    <a:pt x="21867" y="43720"/>
                  </a:lnTo>
                  <a:lnTo>
                    <a:pt x="21867" y="43443"/>
                  </a:lnTo>
                  <a:lnTo>
                    <a:pt x="21591" y="43443"/>
                  </a:lnTo>
                  <a:lnTo>
                    <a:pt x="21591" y="43167"/>
                  </a:lnTo>
                  <a:lnTo>
                    <a:pt x="21314" y="43167"/>
                  </a:lnTo>
                  <a:lnTo>
                    <a:pt x="21314" y="42890"/>
                  </a:lnTo>
                  <a:lnTo>
                    <a:pt x="21038" y="42890"/>
                  </a:lnTo>
                  <a:lnTo>
                    <a:pt x="21038" y="42614"/>
                  </a:lnTo>
                  <a:lnTo>
                    <a:pt x="21038" y="42337"/>
                  </a:lnTo>
                  <a:lnTo>
                    <a:pt x="20762" y="42337"/>
                  </a:lnTo>
                  <a:lnTo>
                    <a:pt x="20762" y="42061"/>
                  </a:lnTo>
                  <a:lnTo>
                    <a:pt x="20485" y="42061"/>
                  </a:lnTo>
                  <a:lnTo>
                    <a:pt x="20485" y="41785"/>
                  </a:lnTo>
                  <a:lnTo>
                    <a:pt x="20209" y="41508"/>
                  </a:lnTo>
                  <a:lnTo>
                    <a:pt x="20209" y="41232"/>
                  </a:lnTo>
                  <a:lnTo>
                    <a:pt x="19933" y="41232"/>
                  </a:lnTo>
                  <a:lnTo>
                    <a:pt x="19933" y="40955"/>
                  </a:lnTo>
                  <a:lnTo>
                    <a:pt x="19657" y="40955"/>
                  </a:lnTo>
                  <a:lnTo>
                    <a:pt x="19657" y="40679"/>
                  </a:lnTo>
                  <a:lnTo>
                    <a:pt x="19380" y="40679"/>
                  </a:lnTo>
                  <a:lnTo>
                    <a:pt x="19380" y="40402"/>
                  </a:lnTo>
                  <a:lnTo>
                    <a:pt x="19104" y="40402"/>
                  </a:lnTo>
                  <a:lnTo>
                    <a:pt x="18828" y="40126"/>
                  </a:lnTo>
                  <a:lnTo>
                    <a:pt x="18551" y="40126"/>
                  </a:lnTo>
                  <a:lnTo>
                    <a:pt x="18551" y="39849"/>
                  </a:lnTo>
                  <a:lnTo>
                    <a:pt x="18275" y="39849"/>
                  </a:lnTo>
                  <a:lnTo>
                    <a:pt x="18275" y="39573"/>
                  </a:lnTo>
                  <a:lnTo>
                    <a:pt x="17999" y="39573"/>
                  </a:lnTo>
                  <a:lnTo>
                    <a:pt x="17723" y="39296"/>
                  </a:lnTo>
                  <a:lnTo>
                    <a:pt x="17447" y="39296"/>
                  </a:lnTo>
                  <a:lnTo>
                    <a:pt x="17447" y="39020"/>
                  </a:lnTo>
                  <a:lnTo>
                    <a:pt x="17170" y="39020"/>
                  </a:lnTo>
                  <a:lnTo>
                    <a:pt x="17170" y="38744"/>
                  </a:lnTo>
                  <a:lnTo>
                    <a:pt x="16894" y="38467"/>
                  </a:lnTo>
                  <a:lnTo>
                    <a:pt x="16894" y="38190"/>
                  </a:lnTo>
                  <a:lnTo>
                    <a:pt x="16894" y="37914"/>
                  </a:lnTo>
                  <a:lnTo>
                    <a:pt x="16618" y="37914"/>
                  </a:lnTo>
                  <a:lnTo>
                    <a:pt x="16341" y="37638"/>
                  </a:lnTo>
                  <a:lnTo>
                    <a:pt x="16065" y="37638"/>
                  </a:lnTo>
                  <a:lnTo>
                    <a:pt x="16065" y="37361"/>
                  </a:lnTo>
                  <a:lnTo>
                    <a:pt x="15789" y="37361"/>
                  </a:lnTo>
                  <a:lnTo>
                    <a:pt x="15513" y="37361"/>
                  </a:lnTo>
                  <a:lnTo>
                    <a:pt x="15513" y="37085"/>
                  </a:lnTo>
                  <a:lnTo>
                    <a:pt x="15236" y="37085"/>
                  </a:lnTo>
                  <a:lnTo>
                    <a:pt x="14960" y="36808"/>
                  </a:lnTo>
                  <a:lnTo>
                    <a:pt x="14684" y="36808"/>
                  </a:lnTo>
                  <a:lnTo>
                    <a:pt x="14684" y="36532"/>
                  </a:lnTo>
                  <a:lnTo>
                    <a:pt x="14407" y="36532"/>
                  </a:lnTo>
                  <a:lnTo>
                    <a:pt x="14407" y="36808"/>
                  </a:lnTo>
                  <a:lnTo>
                    <a:pt x="14131" y="36808"/>
                  </a:lnTo>
                  <a:lnTo>
                    <a:pt x="14131" y="36532"/>
                  </a:lnTo>
                  <a:lnTo>
                    <a:pt x="13855" y="36532"/>
                  </a:lnTo>
                  <a:lnTo>
                    <a:pt x="13579" y="36255"/>
                  </a:lnTo>
                  <a:lnTo>
                    <a:pt x="13303" y="35979"/>
                  </a:lnTo>
                  <a:lnTo>
                    <a:pt x="13303" y="35702"/>
                  </a:lnTo>
                  <a:lnTo>
                    <a:pt x="13026" y="35702"/>
                  </a:lnTo>
                  <a:lnTo>
                    <a:pt x="13026" y="35426"/>
                  </a:lnTo>
                  <a:lnTo>
                    <a:pt x="13026" y="35149"/>
                  </a:lnTo>
                  <a:lnTo>
                    <a:pt x="12750" y="35149"/>
                  </a:lnTo>
                  <a:lnTo>
                    <a:pt x="12750" y="34873"/>
                  </a:lnTo>
                  <a:lnTo>
                    <a:pt x="12750" y="34597"/>
                  </a:lnTo>
                  <a:lnTo>
                    <a:pt x="12750" y="34320"/>
                  </a:lnTo>
                  <a:lnTo>
                    <a:pt x="12474" y="34320"/>
                  </a:lnTo>
                  <a:lnTo>
                    <a:pt x="12198" y="34320"/>
                  </a:lnTo>
                  <a:lnTo>
                    <a:pt x="12198" y="34043"/>
                  </a:lnTo>
                  <a:lnTo>
                    <a:pt x="11921" y="34043"/>
                  </a:lnTo>
                  <a:lnTo>
                    <a:pt x="11921" y="33767"/>
                  </a:lnTo>
                  <a:lnTo>
                    <a:pt x="11645" y="33767"/>
                  </a:lnTo>
                  <a:lnTo>
                    <a:pt x="11645" y="33491"/>
                  </a:lnTo>
                  <a:lnTo>
                    <a:pt x="11369" y="33491"/>
                  </a:lnTo>
                  <a:lnTo>
                    <a:pt x="11369" y="33214"/>
                  </a:lnTo>
                  <a:lnTo>
                    <a:pt x="11092" y="33214"/>
                  </a:lnTo>
                  <a:lnTo>
                    <a:pt x="10816" y="32938"/>
                  </a:lnTo>
                  <a:lnTo>
                    <a:pt x="10540" y="32938"/>
                  </a:lnTo>
                  <a:lnTo>
                    <a:pt x="10540" y="32661"/>
                  </a:lnTo>
                  <a:lnTo>
                    <a:pt x="10263" y="32661"/>
                  </a:lnTo>
                  <a:lnTo>
                    <a:pt x="10263" y="32385"/>
                  </a:lnTo>
                  <a:lnTo>
                    <a:pt x="9987" y="32385"/>
                  </a:lnTo>
                  <a:lnTo>
                    <a:pt x="9711" y="32385"/>
                  </a:lnTo>
                  <a:lnTo>
                    <a:pt x="9711" y="32108"/>
                  </a:lnTo>
                  <a:lnTo>
                    <a:pt x="9435" y="32108"/>
                  </a:lnTo>
                  <a:lnTo>
                    <a:pt x="9435" y="31832"/>
                  </a:lnTo>
                  <a:lnTo>
                    <a:pt x="9435" y="31556"/>
                  </a:lnTo>
                  <a:lnTo>
                    <a:pt x="9435" y="31279"/>
                  </a:lnTo>
                  <a:lnTo>
                    <a:pt x="9159" y="31279"/>
                  </a:lnTo>
                  <a:lnTo>
                    <a:pt x="9159" y="31002"/>
                  </a:lnTo>
                  <a:lnTo>
                    <a:pt x="8882" y="31002"/>
                  </a:lnTo>
                  <a:lnTo>
                    <a:pt x="8882" y="30726"/>
                  </a:lnTo>
                  <a:lnTo>
                    <a:pt x="8606" y="30726"/>
                  </a:lnTo>
                  <a:lnTo>
                    <a:pt x="8330" y="30726"/>
                  </a:lnTo>
                  <a:lnTo>
                    <a:pt x="8054" y="30726"/>
                  </a:lnTo>
                  <a:lnTo>
                    <a:pt x="7777" y="30726"/>
                  </a:lnTo>
                  <a:lnTo>
                    <a:pt x="7777" y="30450"/>
                  </a:lnTo>
                  <a:lnTo>
                    <a:pt x="7501" y="30450"/>
                  </a:lnTo>
                  <a:lnTo>
                    <a:pt x="7225" y="30450"/>
                  </a:lnTo>
                  <a:lnTo>
                    <a:pt x="6948" y="30450"/>
                  </a:lnTo>
                  <a:lnTo>
                    <a:pt x="6948" y="30173"/>
                  </a:lnTo>
                  <a:lnTo>
                    <a:pt x="6672" y="30173"/>
                  </a:lnTo>
                  <a:lnTo>
                    <a:pt x="6396" y="30173"/>
                  </a:lnTo>
                  <a:lnTo>
                    <a:pt x="6396" y="29896"/>
                  </a:lnTo>
                  <a:lnTo>
                    <a:pt x="6119" y="29896"/>
                  </a:lnTo>
                  <a:lnTo>
                    <a:pt x="5843" y="29896"/>
                  </a:lnTo>
                  <a:lnTo>
                    <a:pt x="5843" y="30173"/>
                  </a:lnTo>
                  <a:lnTo>
                    <a:pt x="5567" y="30173"/>
                  </a:lnTo>
                  <a:lnTo>
                    <a:pt x="5291" y="30173"/>
                  </a:lnTo>
                  <a:lnTo>
                    <a:pt x="5015" y="30173"/>
                  </a:lnTo>
                  <a:lnTo>
                    <a:pt x="4738" y="30173"/>
                  </a:lnTo>
                  <a:lnTo>
                    <a:pt x="4462" y="30173"/>
                  </a:lnTo>
                  <a:lnTo>
                    <a:pt x="4462" y="29896"/>
                  </a:lnTo>
                  <a:lnTo>
                    <a:pt x="4186" y="29896"/>
                  </a:lnTo>
                  <a:lnTo>
                    <a:pt x="3910" y="29620"/>
                  </a:lnTo>
                  <a:lnTo>
                    <a:pt x="3633" y="29620"/>
                  </a:lnTo>
                  <a:lnTo>
                    <a:pt x="3633" y="29344"/>
                  </a:lnTo>
                  <a:lnTo>
                    <a:pt x="3357" y="29344"/>
                  </a:lnTo>
                  <a:lnTo>
                    <a:pt x="3357" y="29067"/>
                  </a:lnTo>
                  <a:lnTo>
                    <a:pt x="3081" y="29067"/>
                  </a:lnTo>
                  <a:lnTo>
                    <a:pt x="3081" y="28791"/>
                  </a:lnTo>
                  <a:lnTo>
                    <a:pt x="2804" y="28791"/>
                  </a:lnTo>
                  <a:lnTo>
                    <a:pt x="2528" y="28791"/>
                  </a:lnTo>
                  <a:lnTo>
                    <a:pt x="2252" y="28791"/>
                  </a:lnTo>
                  <a:lnTo>
                    <a:pt x="1975" y="28791"/>
                  </a:lnTo>
                  <a:lnTo>
                    <a:pt x="1699" y="28791"/>
                  </a:lnTo>
                  <a:lnTo>
                    <a:pt x="1423" y="28791"/>
                  </a:lnTo>
                  <a:lnTo>
                    <a:pt x="1147" y="28791"/>
                  </a:lnTo>
                  <a:lnTo>
                    <a:pt x="871" y="28791"/>
                  </a:lnTo>
                  <a:lnTo>
                    <a:pt x="594" y="28791"/>
                  </a:lnTo>
                  <a:lnTo>
                    <a:pt x="318" y="28791"/>
                  </a:lnTo>
                  <a:lnTo>
                    <a:pt x="318" y="28514"/>
                  </a:lnTo>
                  <a:lnTo>
                    <a:pt x="42" y="28514"/>
                  </a:lnTo>
                  <a:lnTo>
                    <a:pt x="42" y="28238"/>
                  </a:lnTo>
                  <a:lnTo>
                    <a:pt x="42" y="27961"/>
                  </a:lnTo>
                  <a:lnTo>
                    <a:pt x="42" y="27685"/>
                  </a:lnTo>
                  <a:lnTo>
                    <a:pt x="318" y="27685"/>
                  </a:lnTo>
                  <a:lnTo>
                    <a:pt x="318" y="27409"/>
                  </a:lnTo>
                  <a:lnTo>
                    <a:pt x="318" y="27132"/>
                  </a:lnTo>
                  <a:lnTo>
                    <a:pt x="594" y="26855"/>
                  </a:lnTo>
                  <a:lnTo>
                    <a:pt x="594" y="26579"/>
                  </a:lnTo>
                  <a:lnTo>
                    <a:pt x="594" y="26303"/>
                  </a:lnTo>
                  <a:lnTo>
                    <a:pt x="871" y="26303"/>
                  </a:lnTo>
                  <a:lnTo>
                    <a:pt x="871" y="26026"/>
                  </a:lnTo>
                  <a:lnTo>
                    <a:pt x="871" y="25750"/>
                  </a:lnTo>
                  <a:lnTo>
                    <a:pt x="871" y="25473"/>
                  </a:lnTo>
                  <a:lnTo>
                    <a:pt x="1147" y="25473"/>
                  </a:lnTo>
                  <a:lnTo>
                    <a:pt x="1147" y="25197"/>
                  </a:lnTo>
                  <a:lnTo>
                    <a:pt x="1147" y="24920"/>
                  </a:lnTo>
                  <a:lnTo>
                    <a:pt x="1147" y="24644"/>
                  </a:lnTo>
                  <a:lnTo>
                    <a:pt x="1147" y="24367"/>
                  </a:lnTo>
                  <a:lnTo>
                    <a:pt x="1147" y="24091"/>
                  </a:lnTo>
                  <a:lnTo>
                    <a:pt x="1147" y="23814"/>
                  </a:lnTo>
                  <a:lnTo>
                    <a:pt x="1147" y="23538"/>
                  </a:lnTo>
                  <a:lnTo>
                    <a:pt x="1147" y="23262"/>
                  </a:lnTo>
                  <a:lnTo>
                    <a:pt x="1147" y="22985"/>
                  </a:lnTo>
                  <a:lnTo>
                    <a:pt x="1147" y="22709"/>
                  </a:lnTo>
                  <a:lnTo>
                    <a:pt x="1147" y="22432"/>
                  </a:lnTo>
                  <a:lnTo>
                    <a:pt x="1147" y="22156"/>
                  </a:lnTo>
                  <a:lnTo>
                    <a:pt x="1147" y="21879"/>
                  </a:lnTo>
                  <a:lnTo>
                    <a:pt x="1147" y="21603"/>
                  </a:lnTo>
                  <a:lnTo>
                    <a:pt x="1147" y="21326"/>
                  </a:lnTo>
                  <a:lnTo>
                    <a:pt x="1147" y="21050"/>
                  </a:lnTo>
                  <a:lnTo>
                    <a:pt x="1147" y="20773"/>
                  </a:lnTo>
                  <a:lnTo>
                    <a:pt x="1147" y="20497"/>
                  </a:lnTo>
                  <a:lnTo>
                    <a:pt x="1423" y="20497"/>
                  </a:lnTo>
                  <a:lnTo>
                    <a:pt x="1423" y="20220"/>
                  </a:lnTo>
                  <a:lnTo>
                    <a:pt x="1423" y="19944"/>
                  </a:lnTo>
                  <a:lnTo>
                    <a:pt x="1423" y="19667"/>
                  </a:lnTo>
                  <a:lnTo>
                    <a:pt x="1423" y="19391"/>
                  </a:lnTo>
                  <a:lnTo>
                    <a:pt x="1699" y="19391"/>
                  </a:lnTo>
                  <a:lnTo>
                    <a:pt x="1975" y="19391"/>
                  </a:lnTo>
                  <a:lnTo>
                    <a:pt x="2252" y="19391"/>
                  </a:lnTo>
                  <a:lnTo>
                    <a:pt x="2528" y="19115"/>
                  </a:lnTo>
                  <a:lnTo>
                    <a:pt x="2804" y="19115"/>
                  </a:lnTo>
                  <a:lnTo>
                    <a:pt x="2804" y="18838"/>
                  </a:lnTo>
                  <a:lnTo>
                    <a:pt x="3081" y="18838"/>
                  </a:lnTo>
                  <a:lnTo>
                    <a:pt x="3357" y="18838"/>
                  </a:lnTo>
                  <a:lnTo>
                    <a:pt x="3357" y="18562"/>
                  </a:lnTo>
                  <a:lnTo>
                    <a:pt x="3633" y="18562"/>
                  </a:lnTo>
                  <a:lnTo>
                    <a:pt x="3633" y="18285"/>
                  </a:lnTo>
                  <a:lnTo>
                    <a:pt x="3910" y="18285"/>
                  </a:lnTo>
                  <a:lnTo>
                    <a:pt x="3910" y="18009"/>
                  </a:lnTo>
                  <a:lnTo>
                    <a:pt x="3910" y="17732"/>
                  </a:lnTo>
                  <a:lnTo>
                    <a:pt x="4186" y="17732"/>
                  </a:lnTo>
                  <a:lnTo>
                    <a:pt x="4186" y="17456"/>
                  </a:lnTo>
                  <a:lnTo>
                    <a:pt x="4186" y="17179"/>
                  </a:lnTo>
                  <a:lnTo>
                    <a:pt x="4186" y="16903"/>
                  </a:lnTo>
                  <a:lnTo>
                    <a:pt x="4462" y="16903"/>
                  </a:lnTo>
                  <a:lnTo>
                    <a:pt x="4462" y="16626"/>
                  </a:lnTo>
                  <a:lnTo>
                    <a:pt x="4462" y="16350"/>
                  </a:lnTo>
                  <a:lnTo>
                    <a:pt x="4462" y="16073"/>
                  </a:lnTo>
                  <a:lnTo>
                    <a:pt x="4462" y="15797"/>
                  </a:lnTo>
                  <a:lnTo>
                    <a:pt x="4462" y="15521"/>
                  </a:lnTo>
                  <a:lnTo>
                    <a:pt x="4462" y="15244"/>
                  </a:lnTo>
                  <a:lnTo>
                    <a:pt x="4462" y="15244"/>
                  </a:lnTo>
                </a:path>
              </a:pathLst>
            </a:custGeom>
            <a:solidFill>
              <a:srgbClr val="F2F2F2"/>
            </a:solidFill>
            <a:ln w="14182" cap="rnd">
              <a:solidFill>
                <a:schemeClr val="bg1">
                  <a:lumMod val="50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15D8FDB-5392-3BED-6C67-462A29941395}"/>
                </a:ext>
              </a:extLst>
            </p:cNvPr>
            <p:cNvSpPr/>
            <p:nvPr/>
          </p:nvSpPr>
          <p:spPr>
            <a:xfrm>
              <a:off x="4021234" y="3143076"/>
              <a:ext cx="481733" cy="251414"/>
            </a:xfrm>
            <a:custGeom>
              <a:avLst/>
              <a:gdLst>
                <a:gd name="connsiteX0" fmla="*/ 13302 w 102770"/>
                <a:gd name="connsiteY0" fmla="*/ 13585 h 53633"/>
                <a:gd name="connsiteX1" fmla="*/ 13579 w 102770"/>
                <a:gd name="connsiteY1" fmla="*/ 13585 h 53633"/>
                <a:gd name="connsiteX2" fmla="*/ 13855 w 102770"/>
                <a:gd name="connsiteY2" fmla="*/ 13585 h 53633"/>
                <a:gd name="connsiteX3" fmla="*/ 13855 w 102770"/>
                <a:gd name="connsiteY3" fmla="*/ 13862 h 53633"/>
                <a:gd name="connsiteX4" fmla="*/ 14131 w 102770"/>
                <a:gd name="connsiteY4" fmla="*/ 13862 h 53633"/>
                <a:gd name="connsiteX5" fmla="*/ 14407 w 102770"/>
                <a:gd name="connsiteY5" fmla="*/ 13862 h 53633"/>
                <a:gd name="connsiteX6" fmla="*/ 14684 w 102770"/>
                <a:gd name="connsiteY6" fmla="*/ 14138 h 53633"/>
                <a:gd name="connsiteX7" fmla="*/ 14960 w 102770"/>
                <a:gd name="connsiteY7" fmla="*/ 14138 h 53633"/>
                <a:gd name="connsiteX8" fmla="*/ 15236 w 102770"/>
                <a:gd name="connsiteY8" fmla="*/ 14138 h 53633"/>
                <a:gd name="connsiteX9" fmla="*/ 15236 w 102770"/>
                <a:gd name="connsiteY9" fmla="*/ 14415 h 53633"/>
                <a:gd name="connsiteX10" fmla="*/ 15513 w 102770"/>
                <a:gd name="connsiteY10" fmla="*/ 14415 h 53633"/>
                <a:gd name="connsiteX11" fmla="*/ 15789 w 102770"/>
                <a:gd name="connsiteY11" fmla="*/ 14415 h 53633"/>
                <a:gd name="connsiteX12" fmla="*/ 15789 w 102770"/>
                <a:gd name="connsiteY12" fmla="*/ 14691 h 53633"/>
                <a:gd name="connsiteX13" fmla="*/ 16065 w 102770"/>
                <a:gd name="connsiteY13" fmla="*/ 14691 h 53633"/>
                <a:gd name="connsiteX14" fmla="*/ 16341 w 102770"/>
                <a:gd name="connsiteY14" fmla="*/ 14691 h 53633"/>
                <a:gd name="connsiteX15" fmla="*/ 16618 w 102770"/>
                <a:gd name="connsiteY15" fmla="*/ 14967 h 53633"/>
                <a:gd name="connsiteX16" fmla="*/ 16894 w 102770"/>
                <a:gd name="connsiteY16" fmla="*/ 14967 h 53633"/>
                <a:gd name="connsiteX17" fmla="*/ 17170 w 102770"/>
                <a:gd name="connsiteY17" fmla="*/ 15244 h 53633"/>
                <a:gd name="connsiteX18" fmla="*/ 17446 w 102770"/>
                <a:gd name="connsiteY18" fmla="*/ 15244 h 53633"/>
                <a:gd name="connsiteX19" fmla="*/ 17446 w 102770"/>
                <a:gd name="connsiteY19" fmla="*/ 15521 h 53633"/>
                <a:gd name="connsiteX20" fmla="*/ 17723 w 102770"/>
                <a:gd name="connsiteY20" fmla="*/ 15521 h 53633"/>
                <a:gd name="connsiteX21" fmla="*/ 17999 w 102770"/>
                <a:gd name="connsiteY21" fmla="*/ 15521 h 53633"/>
                <a:gd name="connsiteX22" fmla="*/ 18275 w 102770"/>
                <a:gd name="connsiteY22" fmla="*/ 15521 h 53633"/>
                <a:gd name="connsiteX23" fmla="*/ 18551 w 102770"/>
                <a:gd name="connsiteY23" fmla="*/ 15521 h 53633"/>
                <a:gd name="connsiteX24" fmla="*/ 18828 w 102770"/>
                <a:gd name="connsiteY24" fmla="*/ 15521 h 53633"/>
                <a:gd name="connsiteX25" fmla="*/ 19104 w 102770"/>
                <a:gd name="connsiteY25" fmla="*/ 15521 h 53633"/>
                <a:gd name="connsiteX26" fmla="*/ 19104 w 102770"/>
                <a:gd name="connsiteY26" fmla="*/ 15244 h 53633"/>
                <a:gd name="connsiteX27" fmla="*/ 19380 w 102770"/>
                <a:gd name="connsiteY27" fmla="*/ 15244 h 53633"/>
                <a:gd name="connsiteX28" fmla="*/ 19657 w 102770"/>
                <a:gd name="connsiteY28" fmla="*/ 15244 h 53633"/>
                <a:gd name="connsiteX29" fmla="*/ 19657 w 102770"/>
                <a:gd name="connsiteY29" fmla="*/ 15521 h 53633"/>
                <a:gd name="connsiteX30" fmla="*/ 19933 w 102770"/>
                <a:gd name="connsiteY30" fmla="*/ 15521 h 53633"/>
                <a:gd name="connsiteX31" fmla="*/ 20209 w 102770"/>
                <a:gd name="connsiteY31" fmla="*/ 15521 h 53633"/>
                <a:gd name="connsiteX32" fmla="*/ 20485 w 102770"/>
                <a:gd name="connsiteY32" fmla="*/ 15521 h 53633"/>
                <a:gd name="connsiteX33" fmla="*/ 20762 w 102770"/>
                <a:gd name="connsiteY33" fmla="*/ 15521 h 53633"/>
                <a:gd name="connsiteX34" fmla="*/ 21038 w 102770"/>
                <a:gd name="connsiteY34" fmla="*/ 15521 h 53633"/>
                <a:gd name="connsiteX35" fmla="*/ 21314 w 102770"/>
                <a:gd name="connsiteY35" fmla="*/ 15521 h 53633"/>
                <a:gd name="connsiteX36" fmla="*/ 21590 w 102770"/>
                <a:gd name="connsiteY36" fmla="*/ 15521 h 53633"/>
                <a:gd name="connsiteX37" fmla="*/ 21867 w 102770"/>
                <a:gd name="connsiteY37" fmla="*/ 15521 h 53633"/>
                <a:gd name="connsiteX38" fmla="*/ 22143 w 102770"/>
                <a:gd name="connsiteY38" fmla="*/ 15521 h 53633"/>
                <a:gd name="connsiteX39" fmla="*/ 22143 w 102770"/>
                <a:gd name="connsiteY39" fmla="*/ 15797 h 53633"/>
                <a:gd name="connsiteX40" fmla="*/ 22419 w 102770"/>
                <a:gd name="connsiteY40" fmla="*/ 15797 h 53633"/>
                <a:gd name="connsiteX41" fmla="*/ 22695 w 102770"/>
                <a:gd name="connsiteY41" fmla="*/ 15797 h 53633"/>
                <a:gd name="connsiteX42" fmla="*/ 22972 w 102770"/>
                <a:gd name="connsiteY42" fmla="*/ 15797 h 53633"/>
                <a:gd name="connsiteX43" fmla="*/ 23248 w 102770"/>
                <a:gd name="connsiteY43" fmla="*/ 15797 h 53633"/>
                <a:gd name="connsiteX44" fmla="*/ 23524 w 102770"/>
                <a:gd name="connsiteY44" fmla="*/ 15797 h 53633"/>
                <a:gd name="connsiteX45" fmla="*/ 23801 w 102770"/>
                <a:gd name="connsiteY45" fmla="*/ 15797 h 53633"/>
                <a:gd name="connsiteX46" fmla="*/ 23801 w 102770"/>
                <a:gd name="connsiteY46" fmla="*/ 15521 h 53633"/>
                <a:gd name="connsiteX47" fmla="*/ 24077 w 102770"/>
                <a:gd name="connsiteY47" fmla="*/ 15521 h 53633"/>
                <a:gd name="connsiteX48" fmla="*/ 24353 w 102770"/>
                <a:gd name="connsiteY48" fmla="*/ 15521 h 53633"/>
                <a:gd name="connsiteX49" fmla="*/ 24629 w 102770"/>
                <a:gd name="connsiteY49" fmla="*/ 15521 h 53633"/>
                <a:gd name="connsiteX50" fmla="*/ 24629 w 102770"/>
                <a:gd name="connsiteY50" fmla="*/ 15797 h 53633"/>
                <a:gd name="connsiteX51" fmla="*/ 24906 w 102770"/>
                <a:gd name="connsiteY51" fmla="*/ 15797 h 53633"/>
                <a:gd name="connsiteX52" fmla="*/ 24906 w 102770"/>
                <a:gd name="connsiteY52" fmla="*/ 16073 h 53633"/>
                <a:gd name="connsiteX53" fmla="*/ 24906 w 102770"/>
                <a:gd name="connsiteY53" fmla="*/ 16350 h 53633"/>
                <a:gd name="connsiteX54" fmla="*/ 25182 w 102770"/>
                <a:gd name="connsiteY54" fmla="*/ 16350 h 53633"/>
                <a:gd name="connsiteX55" fmla="*/ 25182 w 102770"/>
                <a:gd name="connsiteY55" fmla="*/ 16626 h 53633"/>
                <a:gd name="connsiteX56" fmla="*/ 25458 w 102770"/>
                <a:gd name="connsiteY56" fmla="*/ 16903 h 53633"/>
                <a:gd name="connsiteX57" fmla="*/ 25734 w 102770"/>
                <a:gd name="connsiteY57" fmla="*/ 17179 h 53633"/>
                <a:gd name="connsiteX58" fmla="*/ 26011 w 102770"/>
                <a:gd name="connsiteY58" fmla="*/ 17456 h 53633"/>
                <a:gd name="connsiteX59" fmla="*/ 26287 w 102770"/>
                <a:gd name="connsiteY59" fmla="*/ 17732 h 53633"/>
                <a:gd name="connsiteX60" fmla="*/ 26563 w 102770"/>
                <a:gd name="connsiteY60" fmla="*/ 18009 h 53633"/>
                <a:gd name="connsiteX61" fmla="*/ 26839 w 102770"/>
                <a:gd name="connsiteY61" fmla="*/ 18009 h 53633"/>
                <a:gd name="connsiteX62" fmla="*/ 26839 w 102770"/>
                <a:gd name="connsiteY62" fmla="*/ 18285 h 53633"/>
                <a:gd name="connsiteX63" fmla="*/ 27116 w 102770"/>
                <a:gd name="connsiteY63" fmla="*/ 18285 h 53633"/>
                <a:gd name="connsiteX64" fmla="*/ 27392 w 102770"/>
                <a:gd name="connsiteY64" fmla="*/ 18285 h 53633"/>
                <a:gd name="connsiteX65" fmla="*/ 27668 w 102770"/>
                <a:gd name="connsiteY65" fmla="*/ 18285 h 53633"/>
                <a:gd name="connsiteX66" fmla="*/ 27668 w 102770"/>
                <a:gd name="connsiteY66" fmla="*/ 18562 h 53633"/>
                <a:gd name="connsiteX67" fmla="*/ 27944 w 102770"/>
                <a:gd name="connsiteY67" fmla="*/ 18562 h 53633"/>
                <a:gd name="connsiteX68" fmla="*/ 27944 w 102770"/>
                <a:gd name="connsiteY68" fmla="*/ 18285 h 53633"/>
                <a:gd name="connsiteX69" fmla="*/ 28221 w 102770"/>
                <a:gd name="connsiteY69" fmla="*/ 18285 h 53633"/>
                <a:gd name="connsiteX70" fmla="*/ 28497 w 102770"/>
                <a:gd name="connsiteY70" fmla="*/ 18285 h 53633"/>
                <a:gd name="connsiteX71" fmla="*/ 28497 w 102770"/>
                <a:gd name="connsiteY71" fmla="*/ 18009 h 53633"/>
                <a:gd name="connsiteX72" fmla="*/ 28773 w 102770"/>
                <a:gd name="connsiteY72" fmla="*/ 18009 h 53633"/>
                <a:gd name="connsiteX73" fmla="*/ 28773 w 102770"/>
                <a:gd name="connsiteY73" fmla="*/ 17732 h 53633"/>
                <a:gd name="connsiteX74" fmla="*/ 29050 w 102770"/>
                <a:gd name="connsiteY74" fmla="*/ 17732 h 53633"/>
                <a:gd name="connsiteX75" fmla="*/ 29050 w 102770"/>
                <a:gd name="connsiteY75" fmla="*/ 17456 h 53633"/>
                <a:gd name="connsiteX76" fmla="*/ 29050 w 102770"/>
                <a:gd name="connsiteY76" fmla="*/ 17179 h 53633"/>
                <a:gd name="connsiteX77" fmla="*/ 29326 w 102770"/>
                <a:gd name="connsiteY77" fmla="*/ 17179 h 53633"/>
                <a:gd name="connsiteX78" fmla="*/ 29326 w 102770"/>
                <a:gd name="connsiteY78" fmla="*/ 16903 h 53633"/>
                <a:gd name="connsiteX79" fmla="*/ 29326 w 102770"/>
                <a:gd name="connsiteY79" fmla="*/ 16626 h 53633"/>
                <a:gd name="connsiteX80" fmla="*/ 29326 w 102770"/>
                <a:gd name="connsiteY80" fmla="*/ 16350 h 53633"/>
                <a:gd name="connsiteX81" fmla="*/ 29326 w 102770"/>
                <a:gd name="connsiteY81" fmla="*/ 16073 h 53633"/>
                <a:gd name="connsiteX82" fmla="*/ 29326 w 102770"/>
                <a:gd name="connsiteY82" fmla="*/ 15797 h 53633"/>
                <a:gd name="connsiteX83" fmla="*/ 29050 w 102770"/>
                <a:gd name="connsiteY83" fmla="*/ 15797 h 53633"/>
                <a:gd name="connsiteX84" fmla="*/ 29050 w 102770"/>
                <a:gd name="connsiteY84" fmla="*/ 15521 h 53633"/>
                <a:gd name="connsiteX85" fmla="*/ 28773 w 102770"/>
                <a:gd name="connsiteY85" fmla="*/ 15244 h 53633"/>
                <a:gd name="connsiteX86" fmla="*/ 28773 w 102770"/>
                <a:gd name="connsiteY86" fmla="*/ 14967 h 53633"/>
                <a:gd name="connsiteX87" fmla="*/ 28773 w 102770"/>
                <a:gd name="connsiteY87" fmla="*/ 14691 h 53633"/>
                <a:gd name="connsiteX88" fmla="*/ 28773 w 102770"/>
                <a:gd name="connsiteY88" fmla="*/ 14415 h 53633"/>
                <a:gd name="connsiteX89" fmla="*/ 28773 w 102770"/>
                <a:gd name="connsiteY89" fmla="*/ 14138 h 53633"/>
                <a:gd name="connsiteX90" fmla="*/ 29050 w 102770"/>
                <a:gd name="connsiteY90" fmla="*/ 14138 h 53633"/>
                <a:gd name="connsiteX91" fmla="*/ 29326 w 102770"/>
                <a:gd name="connsiteY91" fmla="*/ 14138 h 53633"/>
                <a:gd name="connsiteX92" fmla="*/ 29326 w 102770"/>
                <a:gd name="connsiteY92" fmla="*/ 13862 h 53633"/>
                <a:gd name="connsiteX93" fmla="*/ 29602 w 102770"/>
                <a:gd name="connsiteY93" fmla="*/ 13862 h 53633"/>
                <a:gd name="connsiteX94" fmla="*/ 29878 w 102770"/>
                <a:gd name="connsiteY94" fmla="*/ 13862 h 53633"/>
                <a:gd name="connsiteX95" fmla="*/ 29878 w 102770"/>
                <a:gd name="connsiteY95" fmla="*/ 13585 h 53633"/>
                <a:gd name="connsiteX96" fmla="*/ 30155 w 102770"/>
                <a:gd name="connsiteY96" fmla="*/ 13585 h 53633"/>
                <a:gd name="connsiteX97" fmla="*/ 30431 w 102770"/>
                <a:gd name="connsiteY97" fmla="*/ 13585 h 53633"/>
                <a:gd name="connsiteX98" fmla="*/ 30431 w 102770"/>
                <a:gd name="connsiteY98" fmla="*/ 13309 h 53633"/>
                <a:gd name="connsiteX99" fmla="*/ 30707 w 102770"/>
                <a:gd name="connsiteY99" fmla="*/ 13309 h 53633"/>
                <a:gd name="connsiteX100" fmla="*/ 30983 w 102770"/>
                <a:gd name="connsiteY100" fmla="*/ 13309 h 53633"/>
                <a:gd name="connsiteX101" fmla="*/ 30983 w 102770"/>
                <a:gd name="connsiteY101" fmla="*/ 13032 h 53633"/>
                <a:gd name="connsiteX102" fmla="*/ 31260 w 102770"/>
                <a:gd name="connsiteY102" fmla="*/ 13032 h 53633"/>
                <a:gd name="connsiteX103" fmla="*/ 31260 w 102770"/>
                <a:gd name="connsiteY103" fmla="*/ 12756 h 53633"/>
                <a:gd name="connsiteX104" fmla="*/ 31536 w 102770"/>
                <a:gd name="connsiteY104" fmla="*/ 12756 h 53633"/>
                <a:gd name="connsiteX105" fmla="*/ 31812 w 102770"/>
                <a:gd name="connsiteY105" fmla="*/ 12756 h 53633"/>
                <a:gd name="connsiteX106" fmla="*/ 31812 w 102770"/>
                <a:gd name="connsiteY106" fmla="*/ 12480 h 53633"/>
                <a:gd name="connsiteX107" fmla="*/ 32088 w 102770"/>
                <a:gd name="connsiteY107" fmla="*/ 12480 h 53633"/>
                <a:gd name="connsiteX108" fmla="*/ 32365 w 102770"/>
                <a:gd name="connsiteY108" fmla="*/ 12480 h 53633"/>
                <a:gd name="connsiteX109" fmla="*/ 32365 w 102770"/>
                <a:gd name="connsiteY109" fmla="*/ 12203 h 53633"/>
                <a:gd name="connsiteX110" fmla="*/ 32641 w 102770"/>
                <a:gd name="connsiteY110" fmla="*/ 12203 h 53633"/>
                <a:gd name="connsiteX111" fmla="*/ 32641 w 102770"/>
                <a:gd name="connsiteY111" fmla="*/ 11926 h 53633"/>
                <a:gd name="connsiteX112" fmla="*/ 32917 w 102770"/>
                <a:gd name="connsiteY112" fmla="*/ 11926 h 53633"/>
                <a:gd name="connsiteX113" fmla="*/ 33194 w 102770"/>
                <a:gd name="connsiteY113" fmla="*/ 11926 h 53633"/>
                <a:gd name="connsiteX114" fmla="*/ 33194 w 102770"/>
                <a:gd name="connsiteY114" fmla="*/ 11650 h 53633"/>
                <a:gd name="connsiteX115" fmla="*/ 33470 w 102770"/>
                <a:gd name="connsiteY115" fmla="*/ 11374 h 53633"/>
                <a:gd name="connsiteX116" fmla="*/ 33746 w 102770"/>
                <a:gd name="connsiteY116" fmla="*/ 11374 h 53633"/>
                <a:gd name="connsiteX117" fmla="*/ 33746 w 102770"/>
                <a:gd name="connsiteY117" fmla="*/ 11097 h 53633"/>
                <a:gd name="connsiteX118" fmla="*/ 34022 w 102770"/>
                <a:gd name="connsiteY118" fmla="*/ 11097 h 53633"/>
                <a:gd name="connsiteX119" fmla="*/ 34299 w 102770"/>
                <a:gd name="connsiteY119" fmla="*/ 11097 h 53633"/>
                <a:gd name="connsiteX120" fmla="*/ 34299 w 102770"/>
                <a:gd name="connsiteY120" fmla="*/ 10820 h 53633"/>
                <a:gd name="connsiteX121" fmla="*/ 34575 w 102770"/>
                <a:gd name="connsiteY121" fmla="*/ 10820 h 53633"/>
                <a:gd name="connsiteX122" fmla="*/ 34851 w 102770"/>
                <a:gd name="connsiteY122" fmla="*/ 10820 h 53633"/>
                <a:gd name="connsiteX123" fmla="*/ 34851 w 102770"/>
                <a:gd name="connsiteY123" fmla="*/ 10544 h 53633"/>
                <a:gd name="connsiteX124" fmla="*/ 35127 w 102770"/>
                <a:gd name="connsiteY124" fmla="*/ 10544 h 53633"/>
                <a:gd name="connsiteX125" fmla="*/ 35127 w 102770"/>
                <a:gd name="connsiteY125" fmla="*/ 10268 h 53633"/>
                <a:gd name="connsiteX126" fmla="*/ 35404 w 102770"/>
                <a:gd name="connsiteY126" fmla="*/ 10268 h 53633"/>
                <a:gd name="connsiteX127" fmla="*/ 35680 w 102770"/>
                <a:gd name="connsiteY127" fmla="*/ 9991 h 53633"/>
                <a:gd name="connsiteX128" fmla="*/ 35680 w 102770"/>
                <a:gd name="connsiteY128" fmla="*/ 9715 h 53633"/>
                <a:gd name="connsiteX129" fmla="*/ 35956 w 102770"/>
                <a:gd name="connsiteY129" fmla="*/ 9715 h 53633"/>
                <a:gd name="connsiteX130" fmla="*/ 35956 w 102770"/>
                <a:gd name="connsiteY130" fmla="*/ 9438 h 53633"/>
                <a:gd name="connsiteX131" fmla="*/ 36232 w 102770"/>
                <a:gd name="connsiteY131" fmla="*/ 9438 h 53633"/>
                <a:gd name="connsiteX132" fmla="*/ 36232 w 102770"/>
                <a:gd name="connsiteY132" fmla="*/ 9162 h 53633"/>
                <a:gd name="connsiteX133" fmla="*/ 36509 w 102770"/>
                <a:gd name="connsiteY133" fmla="*/ 9162 h 53633"/>
                <a:gd name="connsiteX134" fmla="*/ 36509 w 102770"/>
                <a:gd name="connsiteY134" fmla="*/ 8885 h 53633"/>
                <a:gd name="connsiteX135" fmla="*/ 36785 w 102770"/>
                <a:gd name="connsiteY135" fmla="*/ 8885 h 53633"/>
                <a:gd name="connsiteX136" fmla="*/ 36785 w 102770"/>
                <a:gd name="connsiteY136" fmla="*/ 8609 h 53633"/>
                <a:gd name="connsiteX137" fmla="*/ 37061 w 102770"/>
                <a:gd name="connsiteY137" fmla="*/ 8609 h 53633"/>
                <a:gd name="connsiteX138" fmla="*/ 37061 w 102770"/>
                <a:gd name="connsiteY138" fmla="*/ 8333 h 53633"/>
                <a:gd name="connsiteX139" fmla="*/ 37338 w 102770"/>
                <a:gd name="connsiteY139" fmla="*/ 8333 h 53633"/>
                <a:gd name="connsiteX140" fmla="*/ 37338 w 102770"/>
                <a:gd name="connsiteY140" fmla="*/ 8056 h 53633"/>
                <a:gd name="connsiteX141" fmla="*/ 37614 w 102770"/>
                <a:gd name="connsiteY141" fmla="*/ 8056 h 53633"/>
                <a:gd name="connsiteX142" fmla="*/ 37614 w 102770"/>
                <a:gd name="connsiteY142" fmla="*/ 7779 h 53633"/>
                <a:gd name="connsiteX143" fmla="*/ 37890 w 102770"/>
                <a:gd name="connsiteY143" fmla="*/ 7503 h 53633"/>
                <a:gd name="connsiteX144" fmla="*/ 38166 w 102770"/>
                <a:gd name="connsiteY144" fmla="*/ 7227 h 53633"/>
                <a:gd name="connsiteX145" fmla="*/ 38166 w 102770"/>
                <a:gd name="connsiteY145" fmla="*/ 6950 h 53633"/>
                <a:gd name="connsiteX146" fmla="*/ 38443 w 102770"/>
                <a:gd name="connsiteY146" fmla="*/ 6950 h 53633"/>
                <a:gd name="connsiteX147" fmla="*/ 38443 w 102770"/>
                <a:gd name="connsiteY147" fmla="*/ 6674 h 53633"/>
                <a:gd name="connsiteX148" fmla="*/ 38719 w 102770"/>
                <a:gd name="connsiteY148" fmla="*/ 6674 h 53633"/>
                <a:gd name="connsiteX149" fmla="*/ 38719 w 102770"/>
                <a:gd name="connsiteY149" fmla="*/ 6397 h 53633"/>
                <a:gd name="connsiteX150" fmla="*/ 38995 w 102770"/>
                <a:gd name="connsiteY150" fmla="*/ 6397 h 53633"/>
                <a:gd name="connsiteX151" fmla="*/ 39271 w 102770"/>
                <a:gd name="connsiteY151" fmla="*/ 6121 h 53633"/>
                <a:gd name="connsiteX152" fmla="*/ 39271 w 102770"/>
                <a:gd name="connsiteY152" fmla="*/ 5844 h 53633"/>
                <a:gd name="connsiteX153" fmla="*/ 39271 w 102770"/>
                <a:gd name="connsiteY153" fmla="*/ 5568 h 53633"/>
                <a:gd name="connsiteX154" fmla="*/ 38995 w 102770"/>
                <a:gd name="connsiteY154" fmla="*/ 5568 h 53633"/>
                <a:gd name="connsiteX155" fmla="*/ 38719 w 102770"/>
                <a:gd name="connsiteY155" fmla="*/ 5568 h 53633"/>
                <a:gd name="connsiteX156" fmla="*/ 38719 w 102770"/>
                <a:gd name="connsiteY156" fmla="*/ 5291 h 53633"/>
                <a:gd name="connsiteX157" fmla="*/ 38443 w 102770"/>
                <a:gd name="connsiteY157" fmla="*/ 5291 h 53633"/>
                <a:gd name="connsiteX158" fmla="*/ 38166 w 102770"/>
                <a:gd name="connsiteY158" fmla="*/ 5291 h 53633"/>
                <a:gd name="connsiteX159" fmla="*/ 37890 w 102770"/>
                <a:gd name="connsiteY159" fmla="*/ 5291 h 53633"/>
                <a:gd name="connsiteX160" fmla="*/ 37890 w 102770"/>
                <a:gd name="connsiteY160" fmla="*/ 5015 h 53633"/>
                <a:gd name="connsiteX161" fmla="*/ 37614 w 102770"/>
                <a:gd name="connsiteY161" fmla="*/ 5015 h 53633"/>
                <a:gd name="connsiteX162" fmla="*/ 37338 w 102770"/>
                <a:gd name="connsiteY162" fmla="*/ 5015 h 53633"/>
                <a:gd name="connsiteX163" fmla="*/ 37338 w 102770"/>
                <a:gd name="connsiteY163" fmla="*/ 4738 h 53633"/>
                <a:gd name="connsiteX164" fmla="*/ 37061 w 102770"/>
                <a:gd name="connsiteY164" fmla="*/ 4738 h 53633"/>
                <a:gd name="connsiteX165" fmla="*/ 36785 w 102770"/>
                <a:gd name="connsiteY165" fmla="*/ 4738 h 53633"/>
                <a:gd name="connsiteX166" fmla="*/ 36785 w 102770"/>
                <a:gd name="connsiteY166" fmla="*/ 4462 h 53633"/>
                <a:gd name="connsiteX167" fmla="*/ 36785 w 102770"/>
                <a:gd name="connsiteY167" fmla="*/ 4186 h 53633"/>
                <a:gd name="connsiteX168" fmla="*/ 36509 w 102770"/>
                <a:gd name="connsiteY168" fmla="*/ 3909 h 53633"/>
                <a:gd name="connsiteX169" fmla="*/ 36509 w 102770"/>
                <a:gd name="connsiteY169" fmla="*/ 3632 h 53633"/>
                <a:gd name="connsiteX170" fmla="*/ 36785 w 102770"/>
                <a:gd name="connsiteY170" fmla="*/ 3632 h 53633"/>
                <a:gd name="connsiteX171" fmla="*/ 37061 w 102770"/>
                <a:gd name="connsiteY171" fmla="*/ 3356 h 53633"/>
                <a:gd name="connsiteX172" fmla="*/ 37061 w 102770"/>
                <a:gd name="connsiteY172" fmla="*/ 3080 h 53633"/>
                <a:gd name="connsiteX173" fmla="*/ 37338 w 102770"/>
                <a:gd name="connsiteY173" fmla="*/ 3080 h 53633"/>
                <a:gd name="connsiteX174" fmla="*/ 37338 w 102770"/>
                <a:gd name="connsiteY174" fmla="*/ 2803 h 53633"/>
                <a:gd name="connsiteX175" fmla="*/ 37614 w 102770"/>
                <a:gd name="connsiteY175" fmla="*/ 2803 h 53633"/>
                <a:gd name="connsiteX176" fmla="*/ 37890 w 102770"/>
                <a:gd name="connsiteY176" fmla="*/ 2803 h 53633"/>
                <a:gd name="connsiteX177" fmla="*/ 38166 w 102770"/>
                <a:gd name="connsiteY177" fmla="*/ 2803 h 53633"/>
                <a:gd name="connsiteX178" fmla="*/ 38443 w 102770"/>
                <a:gd name="connsiteY178" fmla="*/ 2803 h 53633"/>
                <a:gd name="connsiteX179" fmla="*/ 38443 w 102770"/>
                <a:gd name="connsiteY179" fmla="*/ 2527 h 53633"/>
                <a:gd name="connsiteX180" fmla="*/ 38719 w 102770"/>
                <a:gd name="connsiteY180" fmla="*/ 2527 h 53633"/>
                <a:gd name="connsiteX181" fmla="*/ 38995 w 102770"/>
                <a:gd name="connsiteY181" fmla="*/ 2527 h 53633"/>
                <a:gd name="connsiteX182" fmla="*/ 39271 w 102770"/>
                <a:gd name="connsiteY182" fmla="*/ 2527 h 53633"/>
                <a:gd name="connsiteX183" fmla="*/ 39547 w 102770"/>
                <a:gd name="connsiteY183" fmla="*/ 2527 h 53633"/>
                <a:gd name="connsiteX184" fmla="*/ 39824 w 102770"/>
                <a:gd name="connsiteY184" fmla="*/ 2527 h 53633"/>
                <a:gd name="connsiteX185" fmla="*/ 40100 w 102770"/>
                <a:gd name="connsiteY185" fmla="*/ 2527 h 53633"/>
                <a:gd name="connsiteX186" fmla="*/ 40376 w 102770"/>
                <a:gd name="connsiteY186" fmla="*/ 2527 h 53633"/>
                <a:gd name="connsiteX187" fmla="*/ 40653 w 102770"/>
                <a:gd name="connsiteY187" fmla="*/ 2527 h 53633"/>
                <a:gd name="connsiteX188" fmla="*/ 40929 w 102770"/>
                <a:gd name="connsiteY188" fmla="*/ 2527 h 53633"/>
                <a:gd name="connsiteX189" fmla="*/ 41205 w 102770"/>
                <a:gd name="connsiteY189" fmla="*/ 2527 h 53633"/>
                <a:gd name="connsiteX190" fmla="*/ 41482 w 102770"/>
                <a:gd name="connsiteY190" fmla="*/ 2527 h 53633"/>
                <a:gd name="connsiteX191" fmla="*/ 41758 w 102770"/>
                <a:gd name="connsiteY191" fmla="*/ 2527 h 53633"/>
                <a:gd name="connsiteX192" fmla="*/ 42034 w 102770"/>
                <a:gd name="connsiteY192" fmla="*/ 2527 h 53633"/>
                <a:gd name="connsiteX193" fmla="*/ 42310 w 102770"/>
                <a:gd name="connsiteY193" fmla="*/ 2527 h 53633"/>
                <a:gd name="connsiteX194" fmla="*/ 42310 w 102770"/>
                <a:gd name="connsiteY194" fmla="*/ 2250 h 53633"/>
                <a:gd name="connsiteX195" fmla="*/ 42587 w 102770"/>
                <a:gd name="connsiteY195" fmla="*/ 2250 h 53633"/>
                <a:gd name="connsiteX196" fmla="*/ 42863 w 102770"/>
                <a:gd name="connsiteY196" fmla="*/ 1974 h 53633"/>
                <a:gd name="connsiteX197" fmla="*/ 43139 w 102770"/>
                <a:gd name="connsiteY197" fmla="*/ 1974 h 53633"/>
                <a:gd name="connsiteX198" fmla="*/ 43139 w 102770"/>
                <a:gd name="connsiteY198" fmla="*/ 1697 h 53633"/>
                <a:gd name="connsiteX199" fmla="*/ 43415 w 102770"/>
                <a:gd name="connsiteY199" fmla="*/ 1697 h 53633"/>
                <a:gd name="connsiteX200" fmla="*/ 43415 w 102770"/>
                <a:gd name="connsiteY200" fmla="*/ 1421 h 53633"/>
                <a:gd name="connsiteX201" fmla="*/ 43691 w 102770"/>
                <a:gd name="connsiteY201" fmla="*/ 1421 h 53633"/>
                <a:gd name="connsiteX202" fmla="*/ 43968 w 102770"/>
                <a:gd name="connsiteY202" fmla="*/ 1144 h 53633"/>
                <a:gd name="connsiteX203" fmla="*/ 44244 w 102770"/>
                <a:gd name="connsiteY203" fmla="*/ 1144 h 53633"/>
                <a:gd name="connsiteX204" fmla="*/ 44244 w 102770"/>
                <a:gd name="connsiteY204" fmla="*/ 868 h 53633"/>
                <a:gd name="connsiteX205" fmla="*/ 44520 w 102770"/>
                <a:gd name="connsiteY205" fmla="*/ 868 h 53633"/>
                <a:gd name="connsiteX206" fmla="*/ 44797 w 102770"/>
                <a:gd name="connsiteY206" fmla="*/ 868 h 53633"/>
                <a:gd name="connsiteX207" fmla="*/ 44797 w 102770"/>
                <a:gd name="connsiteY207" fmla="*/ 591 h 53633"/>
                <a:gd name="connsiteX208" fmla="*/ 45073 w 102770"/>
                <a:gd name="connsiteY208" fmla="*/ 591 h 53633"/>
                <a:gd name="connsiteX209" fmla="*/ 45073 w 102770"/>
                <a:gd name="connsiteY209" fmla="*/ 315 h 53633"/>
                <a:gd name="connsiteX210" fmla="*/ 45349 w 102770"/>
                <a:gd name="connsiteY210" fmla="*/ 315 h 53633"/>
                <a:gd name="connsiteX211" fmla="*/ 45626 w 102770"/>
                <a:gd name="connsiteY211" fmla="*/ 315 h 53633"/>
                <a:gd name="connsiteX212" fmla="*/ 45902 w 102770"/>
                <a:gd name="connsiteY212" fmla="*/ 315 h 53633"/>
                <a:gd name="connsiteX213" fmla="*/ 45902 w 102770"/>
                <a:gd name="connsiteY213" fmla="*/ 39 h 53633"/>
                <a:gd name="connsiteX214" fmla="*/ 46178 w 102770"/>
                <a:gd name="connsiteY214" fmla="*/ 39 h 53633"/>
                <a:gd name="connsiteX215" fmla="*/ 46454 w 102770"/>
                <a:gd name="connsiteY215" fmla="*/ 39 h 53633"/>
                <a:gd name="connsiteX216" fmla="*/ 46731 w 102770"/>
                <a:gd name="connsiteY216" fmla="*/ 39 h 53633"/>
                <a:gd name="connsiteX217" fmla="*/ 47007 w 102770"/>
                <a:gd name="connsiteY217" fmla="*/ 315 h 53633"/>
                <a:gd name="connsiteX218" fmla="*/ 47283 w 102770"/>
                <a:gd name="connsiteY218" fmla="*/ 315 h 53633"/>
                <a:gd name="connsiteX219" fmla="*/ 47559 w 102770"/>
                <a:gd name="connsiteY219" fmla="*/ 315 h 53633"/>
                <a:gd name="connsiteX220" fmla="*/ 47835 w 102770"/>
                <a:gd name="connsiteY220" fmla="*/ 315 h 53633"/>
                <a:gd name="connsiteX221" fmla="*/ 48112 w 102770"/>
                <a:gd name="connsiteY221" fmla="*/ 591 h 53633"/>
                <a:gd name="connsiteX222" fmla="*/ 48388 w 102770"/>
                <a:gd name="connsiteY222" fmla="*/ 591 h 53633"/>
                <a:gd name="connsiteX223" fmla="*/ 48664 w 102770"/>
                <a:gd name="connsiteY223" fmla="*/ 591 h 53633"/>
                <a:gd name="connsiteX224" fmla="*/ 48941 w 102770"/>
                <a:gd name="connsiteY224" fmla="*/ 591 h 53633"/>
                <a:gd name="connsiteX225" fmla="*/ 48941 w 102770"/>
                <a:gd name="connsiteY225" fmla="*/ 868 h 53633"/>
                <a:gd name="connsiteX226" fmla="*/ 49217 w 102770"/>
                <a:gd name="connsiteY226" fmla="*/ 868 h 53633"/>
                <a:gd name="connsiteX227" fmla="*/ 49493 w 102770"/>
                <a:gd name="connsiteY227" fmla="*/ 868 h 53633"/>
                <a:gd name="connsiteX228" fmla="*/ 49769 w 102770"/>
                <a:gd name="connsiteY228" fmla="*/ 868 h 53633"/>
                <a:gd name="connsiteX229" fmla="*/ 49769 w 102770"/>
                <a:gd name="connsiteY229" fmla="*/ 1144 h 53633"/>
                <a:gd name="connsiteX230" fmla="*/ 50046 w 102770"/>
                <a:gd name="connsiteY230" fmla="*/ 1144 h 53633"/>
                <a:gd name="connsiteX231" fmla="*/ 50322 w 102770"/>
                <a:gd name="connsiteY231" fmla="*/ 1144 h 53633"/>
                <a:gd name="connsiteX232" fmla="*/ 50322 w 102770"/>
                <a:gd name="connsiteY232" fmla="*/ 1421 h 53633"/>
                <a:gd name="connsiteX233" fmla="*/ 50598 w 102770"/>
                <a:gd name="connsiteY233" fmla="*/ 1421 h 53633"/>
                <a:gd name="connsiteX234" fmla="*/ 50875 w 102770"/>
                <a:gd name="connsiteY234" fmla="*/ 1697 h 53633"/>
                <a:gd name="connsiteX235" fmla="*/ 51151 w 102770"/>
                <a:gd name="connsiteY235" fmla="*/ 1697 h 53633"/>
                <a:gd name="connsiteX236" fmla="*/ 51427 w 102770"/>
                <a:gd name="connsiteY236" fmla="*/ 1697 h 53633"/>
                <a:gd name="connsiteX237" fmla="*/ 51427 w 102770"/>
                <a:gd name="connsiteY237" fmla="*/ 1974 h 53633"/>
                <a:gd name="connsiteX238" fmla="*/ 51703 w 102770"/>
                <a:gd name="connsiteY238" fmla="*/ 1974 h 53633"/>
                <a:gd name="connsiteX239" fmla="*/ 51703 w 102770"/>
                <a:gd name="connsiteY239" fmla="*/ 2250 h 53633"/>
                <a:gd name="connsiteX240" fmla="*/ 51703 w 102770"/>
                <a:gd name="connsiteY240" fmla="*/ 2527 h 53633"/>
                <a:gd name="connsiteX241" fmla="*/ 51703 w 102770"/>
                <a:gd name="connsiteY241" fmla="*/ 2803 h 53633"/>
                <a:gd name="connsiteX242" fmla="*/ 51703 w 102770"/>
                <a:gd name="connsiteY242" fmla="*/ 3080 h 53633"/>
                <a:gd name="connsiteX243" fmla="*/ 51703 w 102770"/>
                <a:gd name="connsiteY243" fmla="*/ 3356 h 53633"/>
                <a:gd name="connsiteX244" fmla="*/ 51703 w 102770"/>
                <a:gd name="connsiteY244" fmla="*/ 3632 h 53633"/>
                <a:gd name="connsiteX245" fmla="*/ 51427 w 102770"/>
                <a:gd name="connsiteY245" fmla="*/ 3909 h 53633"/>
                <a:gd name="connsiteX246" fmla="*/ 51151 w 102770"/>
                <a:gd name="connsiteY246" fmla="*/ 3909 h 53633"/>
                <a:gd name="connsiteX247" fmla="*/ 51151 w 102770"/>
                <a:gd name="connsiteY247" fmla="*/ 4186 h 53633"/>
                <a:gd name="connsiteX248" fmla="*/ 50875 w 102770"/>
                <a:gd name="connsiteY248" fmla="*/ 4186 h 53633"/>
                <a:gd name="connsiteX249" fmla="*/ 50598 w 102770"/>
                <a:gd name="connsiteY249" fmla="*/ 4186 h 53633"/>
                <a:gd name="connsiteX250" fmla="*/ 50598 w 102770"/>
                <a:gd name="connsiteY250" fmla="*/ 4462 h 53633"/>
                <a:gd name="connsiteX251" fmla="*/ 50322 w 102770"/>
                <a:gd name="connsiteY251" fmla="*/ 4462 h 53633"/>
                <a:gd name="connsiteX252" fmla="*/ 50322 w 102770"/>
                <a:gd name="connsiteY252" fmla="*/ 4738 h 53633"/>
                <a:gd name="connsiteX253" fmla="*/ 50046 w 102770"/>
                <a:gd name="connsiteY253" fmla="*/ 4738 h 53633"/>
                <a:gd name="connsiteX254" fmla="*/ 50046 w 102770"/>
                <a:gd name="connsiteY254" fmla="*/ 5015 h 53633"/>
                <a:gd name="connsiteX255" fmla="*/ 49769 w 102770"/>
                <a:gd name="connsiteY255" fmla="*/ 5291 h 53633"/>
                <a:gd name="connsiteX256" fmla="*/ 49769 w 102770"/>
                <a:gd name="connsiteY256" fmla="*/ 5568 h 53633"/>
                <a:gd name="connsiteX257" fmla="*/ 49769 w 102770"/>
                <a:gd name="connsiteY257" fmla="*/ 5844 h 53633"/>
                <a:gd name="connsiteX258" fmla="*/ 49769 w 102770"/>
                <a:gd name="connsiteY258" fmla="*/ 6121 h 53633"/>
                <a:gd name="connsiteX259" fmla="*/ 49769 w 102770"/>
                <a:gd name="connsiteY259" fmla="*/ 6397 h 53633"/>
                <a:gd name="connsiteX260" fmla="*/ 49493 w 102770"/>
                <a:gd name="connsiteY260" fmla="*/ 6674 h 53633"/>
                <a:gd name="connsiteX261" fmla="*/ 49493 w 102770"/>
                <a:gd name="connsiteY261" fmla="*/ 6950 h 53633"/>
                <a:gd name="connsiteX262" fmla="*/ 49217 w 102770"/>
                <a:gd name="connsiteY262" fmla="*/ 6950 h 53633"/>
                <a:gd name="connsiteX263" fmla="*/ 49217 w 102770"/>
                <a:gd name="connsiteY263" fmla="*/ 7227 h 53633"/>
                <a:gd name="connsiteX264" fmla="*/ 48941 w 102770"/>
                <a:gd name="connsiteY264" fmla="*/ 7227 h 53633"/>
                <a:gd name="connsiteX265" fmla="*/ 48941 w 102770"/>
                <a:gd name="connsiteY265" fmla="*/ 7503 h 53633"/>
                <a:gd name="connsiteX266" fmla="*/ 48941 w 102770"/>
                <a:gd name="connsiteY266" fmla="*/ 7779 h 53633"/>
                <a:gd name="connsiteX267" fmla="*/ 48941 w 102770"/>
                <a:gd name="connsiteY267" fmla="*/ 8056 h 53633"/>
                <a:gd name="connsiteX268" fmla="*/ 48941 w 102770"/>
                <a:gd name="connsiteY268" fmla="*/ 8333 h 53633"/>
                <a:gd name="connsiteX269" fmla="*/ 48941 w 102770"/>
                <a:gd name="connsiteY269" fmla="*/ 8609 h 53633"/>
                <a:gd name="connsiteX270" fmla="*/ 48941 w 102770"/>
                <a:gd name="connsiteY270" fmla="*/ 8885 h 53633"/>
                <a:gd name="connsiteX271" fmla="*/ 48664 w 102770"/>
                <a:gd name="connsiteY271" fmla="*/ 9162 h 53633"/>
                <a:gd name="connsiteX272" fmla="*/ 48388 w 102770"/>
                <a:gd name="connsiteY272" fmla="*/ 9438 h 53633"/>
                <a:gd name="connsiteX273" fmla="*/ 48664 w 102770"/>
                <a:gd name="connsiteY273" fmla="*/ 9438 h 53633"/>
                <a:gd name="connsiteX274" fmla="*/ 48941 w 102770"/>
                <a:gd name="connsiteY274" fmla="*/ 9715 h 53633"/>
                <a:gd name="connsiteX275" fmla="*/ 49217 w 102770"/>
                <a:gd name="connsiteY275" fmla="*/ 9991 h 53633"/>
                <a:gd name="connsiteX276" fmla="*/ 49493 w 102770"/>
                <a:gd name="connsiteY276" fmla="*/ 9991 h 53633"/>
                <a:gd name="connsiteX277" fmla="*/ 49769 w 102770"/>
                <a:gd name="connsiteY277" fmla="*/ 9991 h 53633"/>
                <a:gd name="connsiteX278" fmla="*/ 50046 w 102770"/>
                <a:gd name="connsiteY278" fmla="*/ 9715 h 53633"/>
                <a:gd name="connsiteX279" fmla="*/ 50322 w 102770"/>
                <a:gd name="connsiteY279" fmla="*/ 9715 h 53633"/>
                <a:gd name="connsiteX280" fmla="*/ 50322 w 102770"/>
                <a:gd name="connsiteY280" fmla="*/ 9438 h 53633"/>
                <a:gd name="connsiteX281" fmla="*/ 50598 w 102770"/>
                <a:gd name="connsiteY281" fmla="*/ 9438 h 53633"/>
                <a:gd name="connsiteX282" fmla="*/ 50875 w 102770"/>
                <a:gd name="connsiteY282" fmla="*/ 9438 h 53633"/>
                <a:gd name="connsiteX283" fmla="*/ 50875 w 102770"/>
                <a:gd name="connsiteY283" fmla="*/ 9162 h 53633"/>
                <a:gd name="connsiteX284" fmla="*/ 51151 w 102770"/>
                <a:gd name="connsiteY284" fmla="*/ 9162 h 53633"/>
                <a:gd name="connsiteX285" fmla="*/ 51427 w 102770"/>
                <a:gd name="connsiteY285" fmla="*/ 9162 h 53633"/>
                <a:gd name="connsiteX286" fmla="*/ 51703 w 102770"/>
                <a:gd name="connsiteY286" fmla="*/ 9162 h 53633"/>
                <a:gd name="connsiteX287" fmla="*/ 51979 w 102770"/>
                <a:gd name="connsiteY287" fmla="*/ 9162 h 53633"/>
                <a:gd name="connsiteX288" fmla="*/ 51979 w 102770"/>
                <a:gd name="connsiteY288" fmla="*/ 9438 h 53633"/>
                <a:gd name="connsiteX289" fmla="*/ 52256 w 102770"/>
                <a:gd name="connsiteY289" fmla="*/ 9438 h 53633"/>
                <a:gd name="connsiteX290" fmla="*/ 52256 w 102770"/>
                <a:gd name="connsiteY290" fmla="*/ 9715 h 53633"/>
                <a:gd name="connsiteX291" fmla="*/ 52532 w 102770"/>
                <a:gd name="connsiteY291" fmla="*/ 9715 h 53633"/>
                <a:gd name="connsiteX292" fmla="*/ 52808 w 102770"/>
                <a:gd name="connsiteY292" fmla="*/ 9715 h 53633"/>
                <a:gd name="connsiteX293" fmla="*/ 52808 w 102770"/>
                <a:gd name="connsiteY293" fmla="*/ 9438 h 53633"/>
                <a:gd name="connsiteX294" fmla="*/ 53085 w 102770"/>
                <a:gd name="connsiteY294" fmla="*/ 9438 h 53633"/>
                <a:gd name="connsiteX295" fmla="*/ 53085 w 102770"/>
                <a:gd name="connsiteY295" fmla="*/ 9162 h 53633"/>
                <a:gd name="connsiteX296" fmla="*/ 53361 w 102770"/>
                <a:gd name="connsiteY296" fmla="*/ 9162 h 53633"/>
                <a:gd name="connsiteX297" fmla="*/ 53361 w 102770"/>
                <a:gd name="connsiteY297" fmla="*/ 8885 h 53633"/>
                <a:gd name="connsiteX298" fmla="*/ 53637 w 102770"/>
                <a:gd name="connsiteY298" fmla="*/ 8885 h 53633"/>
                <a:gd name="connsiteX299" fmla="*/ 53913 w 102770"/>
                <a:gd name="connsiteY299" fmla="*/ 8885 h 53633"/>
                <a:gd name="connsiteX300" fmla="*/ 54190 w 102770"/>
                <a:gd name="connsiteY300" fmla="*/ 9162 h 53633"/>
                <a:gd name="connsiteX301" fmla="*/ 54466 w 102770"/>
                <a:gd name="connsiteY301" fmla="*/ 9162 h 53633"/>
                <a:gd name="connsiteX302" fmla="*/ 54742 w 102770"/>
                <a:gd name="connsiteY302" fmla="*/ 9438 h 53633"/>
                <a:gd name="connsiteX303" fmla="*/ 55019 w 102770"/>
                <a:gd name="connsiteY303" fmla="*/ 9438 h 53633"/>
                <a:gd name="connsiteX304" fmla="*/ 55295 w 102770"/>
                <a:gd name="connsiteY304" fmla="*/ 9438 h 53633"/>
                <a:gd name="connsiteX305" fmla="*/ 55571 w 102770"/>
                <a:gd name="connsiteY305" fmla="*/ 9438 h 53633"/>
                <a:gd name="connsiteX306" fmla="*/ 55847 w 102770"/>
                <a:gd name="connsiteY306" fmla="*/ 9438 h 53633"/>
                <a:gd name="connsiteX307" fmla="*/ 56123 w 102770"/>
                <a:gd name="connsiteY307" fmla="*/ 9438 h 53633"/>
                <a:gd name="connsiteX308" fmla="*/ 56400 w 102770"/>
                <a:gd name="connsiteY308" fmla="*/ 9438 h 53633"/>
                <a:gd name="connsiteX309" fmla="*/ 56676 w 102770"/>
                <a:gd name="connsiteY309" fmla="*/ 9438 h 53633"/>
                <a:gd name="connsiteX310" fmla="*/ 56952 w 102770"/>
                <a:gd name="connsiteY310" fmla="*/ 9715 h 53633"/>
                <a:gd name="connsiteX311" fmla="*/ 57229 w 102770"/>
                <a:gd name="connsiteY311" fmla="*/ 9715 h 53633"/>
                <a:gd name="connsiteX312" fmla="*/ 57505 w 102770"/>
                <a:gd name="connsiteY312" fmla="*/ 9715 h 53633"/>
                <a:gd name="connsiteX313" fmla="*/ 57781 w 102770"/>
                <a:gd name="connsiteY313" fmla="*/ 9715 h 53633"/>
                <a:gd name="connsiteX314" fmla="*/ 58057 w 102770"/>
                <a:gd name="connsiteY314" fmla="*/ 9715 h 53633"/>
                <a:gd name="connsiteX315" fmla="*/ 58334 w 102770"/>
                <a:gd name="connsiteY315" fmla="*/ 9715 h 53633"/>
                <a:gd name="connsiteX316" fmla="*/ 58610 w 102770"/>
                <a:gd name="connsiteY316" fmla="*/ 9715 h 53633"/>
                <a:gd name="connsiteX317" fmla="*/ 58886 w 102770"/>
                <a:gd name="connsiteY317" fmla="*/ 9715 h 53633"/>
                <a:gd name="connsiteX318" fmla="*/ 59163 w 102770"/>
                <a:gd name="connsiteY318" fmla="*/ 9715 h 53633"/>
                <a:gd name="connsiteX319" fmla="*/ 59439 w 102770"/>
                <a:gd name="connsiteY319" fmla="*/ 9715 h 53633"/>
                <a:gd name="connsiteX320" fmla="*/ 59715 w 102770"/>
                <a:gd name="connsiteY320" fmla="*/ 9715 h 53633"/>
                <a:gd name="connsiteX321" fmla="*/ 59991 w 102770"/>
                <a:gd name="connsiteY321" fmla="*/ 9715 h 53633"/>
                <a:gd name="connsiteX322" fmla="*/ 60267 w 102770"/>
                <a:gd name="connsiteY322" fmla="*/ 9715 h 53633"/>
                <a:gd name="connsiteX323" fmla="*/ 60267 w 102770"/>
                <a:gd name="connsiteY323" fmla="*/ 9991 h 53633"/>
                <a:gd name="connsiteX324" fmla="*/ 60544 w 102770"/>
                <a:gd name="connsiteY324" fmla="*/ 9991 h 53633"/>
                <a:gd name="connsiteX325" fmla="*/ 60820 w 102770"/>
                <a:gd name="connsiteY325" fmla="*/ 10268 h 53633"/>
                <a:gd name="connsiteX326" fmla="*/ 60820 w 102770"/>
                <a:gd name="connsiteY326" fmla="*/ 10544 h 53633"/>
                <a:gd name="connsiteX327" fmla="*/ 61096 w 102770"/>
                <a:gd name="connsiteY327" fmla="*/ 10544 h 53633"/>
                <a:gd name="connsiteX328" fmla="*/ 61096 w 102770"/>
                <a:gd name="connsiteY328" fmla="*/ 10820 h 53633"/>
                <a:gd name="connsiteX329" fmla="*/ 61372 w 102770"/>
                <a:gd name="connsiteY329" fmla="*/ 10820 h 53633"/>
                <a:gd name="connsiteX330" fmla="*/ 61372 w 102770"/>
                <a:gd name="connsiteY330" fmla="*/ 11097 h 53633"/>
                <a:gd name="connsiteX331" fmla="*/ 61372 w 102770"/>
                <a:gd name="connsiteY331" fmla="*/ 11374 h 53633"/>
                <a:gd name="connsiteX332" fmla="*/ 61649 w 102770"/>
                <a:gd name="connsiteY332" fmla="*/ 11374 h 53633"/>
                <a:gd name="connsiteX333" fmla="*/ 61649 w 102770"/>
                <a:gd name="connsiteY333" fmla="*/ 11650 h 53633"/>
                <a:gd name="connsiteX334" fmla="*/ 61925 w 102770"/>
                <a:gd name="connsiteY334" fmla="*/ 11650 h 53633"/>
                <a:gd name="connsiteX335" fmla="*/ 62201 w 102770"/>
                <a:gd name="connsiteY335" fmla="*/ 11650 h 53633"/>
                <a:gd name="connsiteX336" fmla="*/ 62478 w 102770"/>
                <a:gd name="connsiteY336" fmla="*/ 11650 h 53633"/>
                <a:gd name="connsiteX337" fmla="*/ 62478 w 102770"/>
                <a:gd name="connsiteY337" fmla="*/ 11926 h 53633"/>
                <a:gd name="connsiteX338" fmla="*/ 62754 w 102770"/>
                <a:gd name="connsiteY338" fmla="*/ 11926 h 53633"/>
                <a:gd name="connsiteX339" fmla="*/ 62754 w 102770"/>
                <a:gd name="connsiteY339" fmla="*/ 11650 h 53633"/>
                <a:gd name="connsiteX340" fmla="*/ 63030 w 102770"/>
                <a:gd name="connsiteY340" fmla="*/ 11650 h 53633"/>
                <a:gd name="connsiteX341" fmla="*/ 63307 w 102770"/>
                <a:gd name="connsiteY341" fmla="*/ 11650 h 53633"/>
                <a:gd name="connsiteX342" fmla="*/ 63583 w 102770"/>
                <a:gd name="connsiteY342" fmla="*/ 11650 h 53633"/>
                <a:gd name="connsiteX343" fmla="*/ 63859 w 102770"/>
                <a:gd name="connsiteY343" fmla="*/ 11650 h 53633"/>
                <a:gd name="connsiteX344" fmla="*/ 63859 w 102770"/>
                <a:gd name="connsiteY344" fmla="*/ 11926 h 53633"/>
                <a:gd name="connsiteX345" fmla="*/ 64135 w 102770"/>
                <a:gd name="connsiteY345" fmla="*/ 11926 h 53633"/>
                <a:gd name="connsiteX346" fmla="*/ 64411 w 102770"/>
                <a:gd name="connsiteY346" fmla="*/ 11926 h 53633"/>
                <a:gd name="connsiteX347" fmla="*/ 64411 w 102770"/>
                <a:gd name="connsiteY347" fmla="*/ 12203 h 53633"/>
                <a:gd name="connsiteX348" fmla="*/ 64688 w 102770"/>
                <a:gd name="connsiteY348" fmla="*/ 12203 h 53633"/>
                <a:gd name="connsiteX349" fmla="*/ 64688 w 102770"/>
                <a:gd name="connsiteY349" fmla="*/ 12480 h 53633"/>
                <a:gd name="connsiteX350" fmla="*/ 64964 w 102770"/>
                <a:gd name="connsiteY350" fmla="*/ 12480 h 53633"/>
                <a:gd name="connsiteX351" fmla="*/ 65240 w 102770"/>
                <a:gd name="connsiteY351" fmla="*/ 12756 h 53633"/>
                <a:gd name="connsiteX352" fmla="*/ 65516 w 102770"/>
                <a:gd name="connsiteY352" fmla="*/ 12756 h 53633"/>
                <a:gd name="connsiteX353" fmla="*/ 65516 w 102770"/>
                <a:gd name="connsiteY353" fmla="*/ 13032 h 53633"/>
                <a:gd name="connsiteX354" fmla="*/ 65793 w 102770"/>
                <a:gd name="connsiteY354" fmla="*/ 13032 h 53633"/>
                <a:gd name="connsiteX355" fmla="*/ 66069 w 102770"/>
                <a:gd name="connsiteY355" fmla="*/ 13309 h 53633"/>
                <a:gd name="connsiteX356" fmla="*/ 66345 w 102770"/>
                <a:gd name="connsiteY356" fmla="*/ 13309 h 53633"/>
                <a:gd name="connsiteX357" fmla="*/ 66622 w 102770"/>
                <a:gd name="connsiteY357" fmla="*/ 13309 h 53633"/>
                <a:gd name="connsiteX358" fmla="*/ 66622 w 102770"/>
                <a:gd name="connsiteY358" fmla="*/ 13585 h 53633"/>
                <a:gd name="connsiteX359" fmla="*/ 66898 w 102770"/>
                <a:gd name="connsiteY359" fmla="*/ 13585 h 53633"/>
                <a:gd name="connsiteX360" fmla="*/ 66898 w 102770"/>
                <a:gd name="connsiteY360" fmla="*/ 13862 h 53633"/>
                <a:gd name="connsiteX361" fmla="*/ 67174 w 102770"/>
                <a:gd name="connsiteY361" fmla="*/ 13862 h 53633"/>
                <a:gd name="connsiteX362" fmla="*/ 67174 w 102770"/>
                <a:gd name="connsiteY362" fmla="*/ 14138 h 53633"/>
                <a:gd name="connsiteX363" fmla="*/ 67451 w 102770"/>
                <a:gd name="connsiteY363" fmla="*/ 14138 h 53633"/>
                <a:gd name="connsiteX364" fmla="*/ 67451 w 102770"/>
                <a:gd name="connsiteY364" fmla="*/ 14415 h 53633"/>
                <a:gd name="connsiteX365" fmla="*/ 67727 w 102770"/>
                <a:gd name="connsiteY365" fmla="*/ 14415 h 53633"/>
                <a:gd name="connsiteX366" fmla="*/ 67727 w 102770"/>
                <a:gd name="connsiteY366" fmla="*/ 14691 h 53633"/>
                <a:gd name="connsiteX367" fmla="*/ 68003 w 102770"/>
                <a:gd name="connsiteY367" fmla="*/ 14967 h 53633"/>
                <a:gd name="connsiteX368" fmla="*/ 68279 w 102770"/>
                <a:gd name="connsiteY368" fmla="*/ 14967 h 53633"/>
                <a:gd name="connsiteX369" fmla="*/ 68279 w 102770"/>
                <a:gd name="connsiteY369" fmla="*/ 15244 h 53633"/>
                <a:gd name="connsiteX370" fmla="*/ 68555 w 102770"/>
                <a:gd name="connsiteY370" fmla="*/ 15244 h 53633"/>
                <a:gd name="connsiteX371" fmla="*/ 68555 w 102770"/>
                <a:gd name="connsiteY371" fmla="*/ 15521 h 53633"/>
                <a:gd name="connsiteX372" fmla="*/ 68832 w 102770"/>
                <a:gd name="connsiteY372" fmla="*/ 15521 h 53633"/>
                <a:gd name="connsiteX373" fmla="*/ 68832 w 102770"/>
                <a:gd name="connsiteY373" fmla="*/ 15797 h 53633"/>
                <a:gd name="connsiteX374" fmla="*/ 69108 w 102770"/>
                <a:gd name="connsiteY374" fmla="*/ 15797 h 53633"/>
                <a:gd name="connsiteX375" fmla="*/ 69108 w 102770"/>
                <a:gd name="connsiteY375" fmla="*/ 15521 h 53633"/>
                <a:gd name="connsiteX376" fmla="*/ 69384 w 102770"/>
                <a:gd name="connsiteY376" fmla="*/ 15521 h 53633"/>
                <a:gd name="connsiteX377" fmla="*/ 69660 w 102770"/>
                <a:gd name="connsiteY377" fmla="*/ 15521 h 53633"/>
                <a:gd name="connsiteX378" fmla="*/ 69660 w 102770"/>
                <a:gd name="connsiteY378" fmla="*/ 15797 h 53633"/>
                <a:gd name="connsiteX379" fmla="*/ 69937 w 102770"/>
                <a:gd name="connsiteY379" fmla="*/ 15797 h 53633"/>
                <a:gd name="connsiteX380" fmla="*/ 69937 w 102770"/>
                <a:gd name="connsiteY380" fmla="*/ 16073 h 53633"/>
                <a:gd name="connsiteX381" fmla="*/ 70213 w 102770"/>
                <a:gd name="connsiteY381" fmla="*/ 16073 h 53633"/>
                <a:gd name="connsiteX382" fmla="*/ 70213 w 102770"/>
                <a:gd name="connsiteY382" fmla="*/ 16350 h 53633"/>
                <a:gd name="connsiteX383" fmla="*/ 70489 w 102770"/>
                <a:gd name="connsiteY383" fmla="*/ 16350 h 53633"/>
                <a:gd name="connsiteX384" fmla="*/ 70766 w 102770"/>
                <a:gd name="connsiteY384" fmla="*/ 16350 h 53633"/>
                <a:gd name="connsiteX385" fmla="*/ 70766 w 102770"/>
                <a:gd name="connsiteY385" fmla="*/ 16626 h 53633"/>
                <a:gd name="connsiteX386" fmla="*/ 71042 w 102770"/>
                <a:gd name="connsiteY386" fmla="*/ 16626 h 53633"/>
                <a:gd name="connsiteX387" fmla="*/ 71318 w 102770"/>
                <a:gd name="connsiteY387" fmla="*/ 16626 h 53633"/>
                <a:gd name="connsiteX388" fmla="*/ 71318 w 102770"/>
                <a:gd name="connsiteY388" fmla="*/ 16903 h 53633"/>
                <a:gd name="connsiteX389" fmla="*/ 71594 w 102770"/>
                <a:gd name="connsiteY389" fmla="*/ 16903 h 53633"/>
                <a:gd name="connsiteX390" fmla="*/ 71871 w 102770"/>
                <a:gd name="connsiteY390" fmla="*/ 16903 h 53633"/>
                <a:gd name="connsiteX391" fmla="*/ 71871 w 102770"/>
                <a:gd name="connsiteY391" fmla="*/ 17179 h 53633"/>
                <a:gd name="connsiteX392" fmla="*/ 72147 w 102770"/>
                <a:gd name="connsiteY392" fmla="*/ 17179 h 53633"/>
                <a:gd name="connsiteX393" fmla="*/ 72147 w 102770"/>
                <a:gd name="connsiteY393" fmla="*/ 17456 h 53633"/>
                <a:gd name="connsiteX394" fmla="*/ 72423 w 102770"/>
                <a:gd name="connsiteY394" fmla="*/ 17732 h 53633"/>
                <a:gd name="connsiteX395" fmla="*/ 72423 w 102770"/>
                <a:gd name="connsiteY395" fmla="*/ 18009 h 53633"/>
                <a:gd name="connsiteX396" fmla="*/ 72423 w 102770"/>
                <a:gd name="connsiteY396" fmla="*/ 18285 h 53633"/>
                <a:gd name="connsiteX397" fmla="*/ 72699 w 102770"/>
                <a:gd name="connsiteY397" fmla="*/ 18285 h 53633"/>
                <a:gd name="connsiteX398" fmla="*/ 72699 w 102770"/>
                <a:gd name="connsiteY398" fmla="*/ 18562 h 53633"/>
                <a:gd name="connsiteX399" fmla="*/ 72976 w 102770"/>
                <a:gd name="connsiteY399" fmla="*/ 18562 h 53633"/>
                <a:gd name="connsiteX400" fmla="*/ 73252 w 102770"/>
                <a:gd name="connsiteY400" fmla="*/ 18562 h 53633"/>
                <a:gd name="connsiteX401" fmla="*/ 73252 w 102770"/>
                <a:gd name="connsiteY401" fmla="*/ 18285 h 53633"/>
                <a:gd name="connsiteX402" fmla="*/ 73528 w 102770"/>
                <a:gd name="connsiteY402" fmla="*/ 18009 h 53633"/>
                <a:gd name="connsiteX403" fmla="*/ 73528 w 102770"/>
                <a:gd name="connsiteY403" fmla="*/ 17732 h 53633"/>
                <a:gd name="connsiteX404" fmla="*/ 73804 w 102770"/>
                <a:gd name="connsiteY404" fmla="*/ 17732 h 53633"/>
                <a:gd name="connsiteX405" fmla="*/ 73804 w 102770"/>
                <a:gd name="connsiteY405" fmla="*/ 17456 h 53633"/>
                <a:gd name="connsiteX406" fmla="*/ 74081 w 102770"/>
                <a:gd name="connsiteY406" fmla="*/ 17456 h 53633"/>
                <a:gd name="connsiteX407" fmla="*/ 74081 w 102770"/>
                <a:gd name="connsiteY407" fmla="*/ 17179 h 53633"/>
                <a:gd name="connsiteX408" fmla="*/ 74357 w 102770"/>
                <a:gd name="connsiteY408" fmla="*/ 17179 h 53633"/>
                <a:gd name="connsiteX409" fmla="*/ 74357 w 102770"/>
                <a:gd name="connsiteY409" fmla="*/ 16903 h 53633"/>
                <a:gd name="connsiteX410" fmla="*/ 74633 w 102770"/>
                <a:gd name="connsiteY410" fmla="*/ 16903 h 53633"/>
                <a:gd name="connsiteX411" fmla="*/ 74633 w 102770"/>
                <a:gd name="connsiteY411" fmla="*/ 16626 h 53633"/>
                <a:gd name="connsiteX412" fmla="*/ 74910 w 102770"/>
                <a:gd name="connsiteY412" fmla="*/ 16626 h 53633"/>
                <a:gd name="connsiteX413" fmla="*/ 74910 w 102770"/>
                <a:gd name="connsiteY413" fmla="*/ 16350 h 53633"/>
                <a:gd name="connsiteX414" fmla="*/ 75186 w 102770"/>
                <a:gd name="connsiteY414" fmla="*/ 16350 h 53633"/>
                <a:gd name="connsiteX415" fmla="*/ 75186 w 102770"/>
                <a:gd name="connsiteY415" fmla="*/ 16073 h 53633"/>
                <a:gd name="connsiteX416" fmla="*/ 75186 w 102770"/>
                <a:gd name="connsiteY416" fmla="*/ 15797 h 53633"/>
                <a:gd name="connsiteX417" fmla="*/ 75186 w 102770"/>
                <a:gd name="connsiteY417" fmla="*/ 15521 h 53633"/>
                <a:gd name="connsiteX418" fmla="*/ 75186 w 102770"/>
                <a:gd name="connsiteY418" fmla="*/ 15244 h 53633"/>
                <a:gd name="connsiteX419" fmla="*/ 75462 w 102770"/>
                <a:gd name="connsiteY419" fmla="*/ 15244 h 53633"/>
                <a:gd name="connsiteX420" fmla="*/ 75462 w 102770"/>
                <a:gd name="connsiteY420" fmla="*/ 14967 h 53633"/>
                <a:gd name="connsiteX421" fmla="*/ 75462 w 102770"/>
                <a:gd name="connsiteY421" fmla="*/ 14691 h 53633"/>
                <a:gd name="connsiteX422" fmla="*/ 75738 w 102770"/>
                <a:gd name="connsiteY422" fmla="*/ 14415 h 53633"/>
                <a:gd name="connsiteX423" fmla="*/ 76015 w 102770"/>
                <a:gd name="connsiteY423" fmla="*/ 14415 h 53633"/>
                <a:gd name="connsiteX424" fmla="*/ 76015 w 102770"/>
                <a:gd name="connsiteY424" fmla="*/ 14138 h 53633"/>
                <a:gd name="connsiteX425" fmla="*/ 76291 w 102770"/>
                <a:gd name="connsiteY425" fmla="*/ 14138 h 53633"/>
                <a:gd name="connsiteX426" fmla="*/ 76567 w 102770"/>
                <a:gd name="connsiteY426" fmla="*/ 14138 h 53633"/>
                <a:gd name="connsiteX427" fmla="*/ 76843 w 102770"/>
                <a:gd name="connsiteY427" fmla="*/ 14138 h 53633"/>
                <a:gd name="connsiteX428" fmla="*/ 77120 w 102770"/>
                <a:gd name="connsiteY428" fmla="*/ 14138 h 53633"/>
                <a:gd name="connsiteX429" fmla="*/ 77396 w 102770"/>
                <a:gd name="connsiteY429" fmla="*/ 14138 h 53633"/>
                <a:gd name="connsiteX430" fmla="*/ 77396 w 102770"/>
                <a:gd name="connsiteY430" fmla="*/ 13862 h 53633"/>
                <a:gd name="connsiteX431" fmla="*/ 77396 w 102770"/>
                <a:gd name="connsiteY431" fmla="*/ 13585 h 53633"/>
                <a:gd name="connsiteX432" fmla="*/ 77120 w 102770"/>
                <a:gd name="connsiteY432" fmla="*/ 13309 h 53633"/>
                <a:gd name="connsiteX433" fmla="*/ 77120 w 102770"/>
                <a:gd name="connsiteY433" fmla="*/ 13032 h 53633"/>
                <a:gd name="connsiteX434" fmla="*/ 77396 w 102770"/>
                <a:gd name="connsiteY434" fmla="*/ 13032 h 53633"/>
                <a:gd name="connsiteX435" fmla="*/ 77672 w 102770"/>
                <a:gd name="connsiteY435" fmla="*/ 13032 h 53633"/>
                <a:gd name="connsiteX436" fmla="*/ 77672 w 102770"/>
                <a:gd name="connsiteY436" fmla="*/ 12756 h 53633"/>
                <a:gd name="connsiteX437" fmla="*/ 77948 w 102770"/>
                <a:gd name="connsiteY437" fmla="*/ 12756 h 53633"/>
                <a:gd name="connsiteX438" fmla="*/ 78225 w 102770"/>
                <a:gd name="connsiteY438" fmla="*/ 12756 h 53633"/>
                <a:gd name="connsiteX439" fmla="*/ 78225 w 102770"/>
                <a:gd name="connsiteY439" fmla="*/ 12480 h 53633"/>
                <a:gd name="connsiteX440" fmla="*/ 78501 w 102770"/>
                <a:gd name="connsiteY440" fmla="*/ 12480 h 53633"/>
                <a:gd name="connsiteX441" fmla="*/ 78501 w 102770"/>
                <a:gd name="connsiteY441" fmla="*/ 12203 h 53633"/>
                <a:gd name="connsiteX442" fmla="*/ 78777 w 102770"/>
                <a:gd name="connsiteY442" fmla="*/ 12203 h 53633"/>
                <a:gd name="connsiteX443" fmla="*/ 79054 w 102770"/>
                <a:gd name="connsiteY443" fmla="*/ 12203 h 53633"/>
                <a:gd name="connsiteX444" fmla="*/ 79054 w 102770"/>
                <a:gd name="connsiteY444" fmla="*/ 11926 h 53633"/>
                <a:gd name="connsiteX445" fmla="*/ 79330 w 102770"/>
                <a:gd name="connsiteY445" fmla="*/ 11926 h 53633"/>
                <a:gd name="connsiteX446" fmla="*/ 79330 w 102770"/>
                <a:gd name="connsiteY446" fmla="*/ 11650 h 53633"/>
                <a:gd name="connsiteX447" fmla="*/ 79606 w 102770"/>
                <a:gd name="connsiteY447" fmla="*/ 11650 h 53633"/>
                <a:gd name="connsiteX448" fmla="*/ 79882 w 102770"/>
                <a:gd name="connsiteY448" fmla="*/ 11650 h 53633"/>
                <a:gd name="connsiteX449" fmla="*/ 80159 w 102770"/>
                <a:gd name="connsiteY449" fmla="*/ 11650 h 53633"/>
                <a:gd name="connsiteX450" fmla="*/ 80159 w 102770"/>
                <a:gd name="connsiteY450" fmla="*/ 11374 h 53633"/>
                <a:gd name="connsiteX451" fmla="*/ 80435 w 102770"/>
                <a:gd name="connsiteY451" fmla="*/ 11374 h 53633"/>
                <a:gd name="connsiteX452" fmla="*/ 80711 w 102770"/>
                <a:gd name="connsiteY452" fmla="*/ 11374 h 53633"/>
                <a:gd name="connsiteX453" fmla="*/ 80987 w 102770"/>
                <a:gd name="connsiteY453" fmla="*/ 11374 h 53633"/>
                <a:gd name="connsiteX454" fmla="*/ 80987 w 102770"/>
                <a:gd name="connsiteY454" fmla="*/ 11650 h 53633"/>
                <a:gd name="connsiteX455" fmla="*/ 81264 w 102770"/>
                <a:gd name="connsiteY455" fmla="*/ 11650 h 53633"/>
                <a:gd name="connsiteX456" fmla="*/ 81264 w 102770"/>
                <a:gd name="connsiteY456" fmla="*/ 11926 h 53633"/>
                <a:gd name="connsiteX457" fmla="*/ 81540 w 102770"/>
                <a:gd name="connsiteY457" fmla="*/ 11926 h 53633"/>
                <a:gd name="connsiteX458" fmla="*/ 81540 w 102770"/>
                <a:gd name="connsiteY458" fmla="*/ 12203 h 53633"/>
                <a:gd name="connsiteX459" fmla="*/ 81816 w 102770"/>
                <a:gd name="connsiteY459" fmla="*/ 12203 h 53633"/>
                <a:gd name="connsiteX460" fmla="*/ 81816 w 102770"/>
                <a:gd name="connsiteY460" fmla="*/ 12480 h 53633"/>
                <a:gd name="connsiteX461" fmla="*/ 82092 w 102770"/>
                <a:gd name="connsiteY461" fmla="*/ 12480 h 53633"/>
                <a:gd name="connsiteX462" fmla="*/ 82092 w 102770"/>
                <a:gd name="connsiteY462" fmla="*/ 12756 h 53633"/>
                <a:gd name="connsiteX463" fmla="*/ 82369 w 102770"/>
                <a:gd name="connsiteY463" fmla="*/ 13032 h 53633"/>
                <a:gd name="connsiteX464" fmla="*/ 82369 w 102770"/>
                <a:gd name="connsiteY464" fmla="*/ 13309 h 53633"/>
                <a:gd name="connsiteX465" fmla="*/ 82645 w 102770"/>
                <a:gd name="connsiteY465" fmla="*/ 13309 h 53633"/>
                <a:gd name="connsiteX466" fmla="*/ 82645 w 102770"/>
                <a:gd name="connsiteY466" fmla="*/ 13585 h 53633"/>
                <a:gd name="connsiteX467" fmla="*/ 82645 w 102770"/>
                <a:gd name="connsiteY467" fmla="*/ 13862 h 53633"/>
                <a:gd name="connsiteX468" fmla="*/ 82921 w 102770"/>
                <a:gd name="connsiteY468" fmla="*/ 13862 h 53633"/>
                <a:gd name="connsiteX469" fmla="*/ 82921 w 102770"/>
                <a:gd name="connsiteY469" fmla="*/ 14138 h 53633"/>
                <a:gd name="connsiteX470" fmla="*/ 82921 w 102770"/>
                <a:gd name="connsiteY470" fmla="*/ 14415 h 53633"/>
                <a:gd name="connsiteX471" fmla="*/ 82921 w 102770"/>
                <a:gd name="connsiteY471" fmla="*/ 14691 h 53633"/>
                <a:gd name="connsiteX472" fmla="*/ 82645 w 102770"/>
                <a:gd name="connsiteY472" fmla="*/ 14691 h 53633"/>
                <a:gd name="connsiteX473" fmla="*/ 82645 w 102770"/>
                <a:gd name="connsiteY473" fmla="*/ 14967 h 53633"/>
                <a:gd name="connsiteX474" fmla="*/ 82645 w 102770"/>
                <a:gd name="connsiteY474" fmla="*/ 15244 h 53633"/>
                <a:gd name="connsiteX475" fmla="*/ 82369 w 102770"/>
                <a:gd name="connsiteY475" fmla="*/ 15244 h 53633"/>
                <a:gd name="connsiteX476" fmla="*/ 82369 w 102770"/>
                <a:gd name="connsiteY476" fmla="*/ 15521 h 53633"/>
                <a:gd name="connsiteX477" fmla="*/ 82092 w 102770"/>
                <a:gd name="connsiteY477" fmla="*/ 15521 h 53633"/>
                <a:gd name="connsiteX478" fmla="*/ 82092 w 102770"/>
                <a:gd name="connsiteY478" fmla="*/ 15797 h 53633"/>
                <a:gd name="connsiteX479" fmla="*/ 81816 w 102770"/>
                <a:gd name="connsiteY479" fmla="*/ 15797 h 53633"/>
                <a:gd name="connsiteX480" fmla="*/ 81540 w 102770"/>
                <a:gd name="connsiteY480" fmla="*/ 15797 h 53633"/>
                <a:gd name="connsiteX481" fmla="*/ 81540 w 102770"/>
                <a:gd name="connsiteY481" fmla="*/ 16073 h 53633"/>
                <a:gd name="connsiteX482" fmla="*/ 81264 w 102770"/>
                <a:gd name="connsiteY482" fmla="*/ 16073 h 53633"/>
                <a:gd name="connsiteX483" fmla="*/ 80987 w 102770"/>
                <a:gd name="connsiteY483" fmla="*/ 16350 h 53633"/>
                <a:gd name="connsiteX484" fmla="*/ 80987 w 102770"/>
                <a:gd name="connsiteY484" fmla="*/ 16626 h 53633"/>
                <a:gd name="connsiteX485" fmla="*/ 80987 w 102770"/>
                <a:gd name="connsiteY485" fmla="*/ 16903 h 53633"/>
                <a:gd name="connsiteX486" fmla="*/ 80987 w 102770"/>
                <a:gd name="connsiteY486" fmla="*/ 17179 h 53633"/>
                <a:gd name="connsiteX487" fmla="*/ 80987 w 102770"/>
                <a:gd name="connsiteY487" fmla="*/ 17456 h 53633"/>
                <a:gd name="connsiteX488" fmla="*/ 81264 w 102770"/>
                <a:gd name="connsiteY488" fmla="*/ 17732 h 53633"/>
                <a:gd name="connsiteX489" fmla="*/ 81264 w 102770"/>
                <a:gd name="connsiteY489" fmla="*/ 18009 h 53633"/>
                <a:gd name="connsiteX490" fmla="*/ 81540 w 102770"/>
                <a:gd name="connsiteY490" fmla="*/ 18009 h 53633"/>
                <a:gd name="connsiteX491" fmla="*/ 81540 w 102770"/>
                <a:gd name="connsiteY491" fmla="*/ 18285 h 53633"/>
                <a:gd name="connsiteX492" fmla="*/ 81816 w 102770"/>
                <a:gd name="connsiteY492" fmla="*/ 18285 h 53633"/>
                <a:gd name="connsiteX493" fmla="*/ 81816 w 102770"/>
                <a:gd name="connsiteY493" fmla="*/ 18562 h 53633"/>
                <a:gd name="connsiteX494" fmla="*/ 81816 w 102770"/>
                <a:gd name="connsiteY494" fmla="*/ 18838 h 53633"/>
                <a:gd name="connsiteX495" fmla="*/ 82092 w 102770"/>
                <a:gd name="connsiteY495" fmla="*/ 18838 h 53633"/>
                <a:gd name="connsiteX496" fmla="*/ 82092 w 102770"/>
                <a:gd name="connsiteY496" fmla="*/ 19114 h 53633"/>
                <a:gd name="connsiteX497" fmla="*/ 82369 w 102770"/>
                <a:gd name="connsiteY497" fmla="*/ 19114 h 53633"/>
                <a:gd name="connsiteX498" fmla="*/ 82369 w 102770"/>
                <a:gd name="connsiteY498" fmla="*/ 19391 h 53633"/>
                <a:gd name="connsiteX499" fmla="*/ 82645 w 102770"/>
                <a:gd name="connsiteY499" fmla="*/ 19391 h 53633"/>
                <a:gd name="connsiteX500" fmla="*/ 82645 w 102770"/>
                <a:gd name="connsiteY500" fmla="*/ 19667 h 53633"/>
                <a:gd name="connsiteX501" fmla="*/ 82921 w 102770"/>
                <a:gd name="connsiteY501" fmla="*/ 19667 h 53633"/>
                <a:gd name="connsiteX502" fmla="*/ 83197 w 102770"/>
                <a:gd name="connsiteY502" fmla="*/ 19944 h 53633"/>
                <a:gd name="connsiteX503" fmla="*/ 83474 w 102770"/>
                <a:gd name="connsiteY503" fmla="*/ 19944 h 53633"/>
                <a:gd name="connsiteX504" fmla="*/ 83750 w 102770"/>
                <a:gd name="connsiteY504" fmla="*/ 19944 h 53633"/>
                <a:gd name="connsiteX505" fmla="*/ 84026 w 102770"/>
                <a:gd name="connsiteY505" fmla="*/ 19944 h 53633"/>
                <a:gd name="connsiteX506" fmla="*/ 84026 w 102770"/>
                <a:gd name="connsiteY506" fmla="*/ 20220 h 53633"/>
                <a:gd name="connsiteX507" fmla="*/ 84303 w 102770"/>
                <a:gd name="connsiteY507" fmla="*/ 20220 h 53633"/>
                <a:gd name="connsiteX508" fmla="*/ 84303 w 102770"/>
                <a:gd name="connsiteY508" fmla="*/ 20497 h 53633"/>
                <a:gd name="connsiteX509" fmla="*/ 84579 w 102770"/>
                <a:gd name="connsiteY509" fmla="*/ 20497 h 53633"/>
                <a:gd name="connsiteX510" fmla="*/ 84579 w 102770"/>
                <a:gd name="connsiteY510" fmla="*/ 20773 h 53633"/>
                <a:gd name="connsiteX511" fmla="*/ 84579 w 102770"/>
                <a:gd name="connsiteY511" fmla="*/ 21050 h 53633"/>
                <a:gd name="connsiteX512" fmla="*/ 84855 w 102770"/>
                <a:gd name="connsiteY512" fmla="*/ 21050 h 53633"/>
                <a:gd name="connsiteX513" fmla="*/ 84855 w 102770"/>
                <a:gd name="connsiteY513" fmla="*/ 21326 h 53633"/>
                <a:gd name="connsiteX514" fmla="*/ 84855 w 102770"/>
                <a:gd name="connsiteY514" fmla="*/ 21603 h 53633"/>
                <a:gd name="connsiteX515" fmla="*/ 84855 w 102770"/>
                <a:gd name="connsiteY515" fmla="*/ 21879 h 53633"/>
                <a:gd name="connsiteX516" fmla="*/ 84855 w 102770"/>
                <a:gd name="connsiteY516" fmla="*/ 22156 h 53633"/>
                <a:gd name="connsiteX517" fmla="*/ 84855 w 102770"/>
                <a:gd name="connsiteY517" fmla="*/ 22432 h 53633"/>
                <a:gd name="connsiteX518" fmla="*/ 84579 w 102770"/>
                <a:gd name="connsiteY518" fmla="*/ 22432 h 53633"/>
                <a:gd name="connsiteX519" fmla="*/ 84579 w 102770"/>
                <a:gd name="connsiteY519" fmla="*/ 22709 h 53633"/>
                <a:gd name="connsiteX520" fmla="*/ 84855 w 102770"/>
                <a:gd name="connsiteY520" fmla="*/ 22985 h 53633"/>
                <a:gd name="connsiteX521" fmla="*/ 84855 w 102770"/>
                <a:gd name="connsiteY521" fmla="*/ 23261 h 53633"/>
                <a:gd name="connsiteX522" fmla="*/ 84855 w 102770"/>
                <a:gd name="connsiteY522" fmla="*/ 23538 h 53633"/>
                <a:gd name="connsiteX523" fmla="*/ 84855 w 102770"/>
                <a:gd name="connsiteY523" fmla="*/ 23814 h 53633"/>
                <a:gd name="connsiteX524" fmla="*/ 85131 w 102770"/>
                <a:gd name="connsiteY524" fmla="*/ 23814 h 53633"/>
                <a:gd name="connsiteX525" fmla="*/ 85131 w 102770"/>
                <a:gd name="connsiteY525" fmla="*/ 24091 h 53633"/>
                <a:gd name="connsiteX526" fmla="*/ 85131 w 102770"/>
                <a:gd name="connsiteY526" fmla="*/ 23814 h 53633"/>
                <a:gd name="connsiteX527" fmla="*/ 85408 w 102770"/>
                <a:gd name="connsiteY527" fmla="*/ 23814 h 53633"/>
                <a:gd name="connsiteX528" fmla="*/ 85408 w 102770"/>
                <a:gd name="connsiteY528" fmla="*/ 23538 h 53633"/>
                <a:gd name="connsiteX529" fmla="*/ 85684 w 102770"/>
                <a:gd name="connsiteY529" fmla="*/ 23538 h 53633"/>
                <a:gd name="connsiteX530" fmla="*/ 85960 w 102770"/>
                <a:gd name="connsiteY530" fmla="*/ 23538 h 53633"/>
                <a:gd name="connsiteX531" fmla="*/ 86236 w 102770"/>
                <a:gd name="connsiteY531" fmla="*/ 23538 h 53633"/>
                <a:gd name="connsiteX532" fmla="*/ 86236 w 102770"/>
                <a:gd name="connsiteY532" fmla="*/ 23814 h 53633"/>
                <a:gd name="connsiteX533" fmla="*/ 86513 w 102770"/>
                <a:gd name="connsiteY533" fmla="*/ 23814 h 53633"/>
                <a:gd name="connsiteX534" fmla="*/ 86789 w 102770"/>
                <a:gd name="connsiteY534" fmla="*/ 23814 h 53633"/>
                <a:gd name="connsiteX535" fmla="*/ 87065 w 102770"/>
                <a:gd name="connsiteY535" fmla="*/ 23814 h 53633"/>
                <a:gd name="connsiteX536" fmla="*/ 87341 w 102770"/>
                <a:gd name="connsiteY536" fmla="*/ 23814 h 53633"/>
                <a:gd name="connsiteX537" fmla="*/ 87618 w 102770"/>
                <a:gd name="connsiteY537" fmla="*/ 23814 h 53633"/>
                <a:gd name="connsiteX538" fmla="*/ 87894 w 102770"/>
                <a:gd name="connsiteY538" fmla="*/ 23814 h 53633"/>
                <a:gd name="connsiteX539" fmla="*/ 88170 w 102770"/>
                <a:gd name="connsiteY539" fmla="*/ 23814 h 53633"/>
                <a:gd name="connsiteX540" fmla="*/ 88447 w 102770"/>
                <a:gd name="connsiteY540" fmla="*/ 23814 h 53633"/>
                <a:gd name="connsiteX541" fmla="*/ 88447 w 102770"/>
                <a:gd name="connsiteY541" fmla="*/ 23538 h 53633"/>
                <a:gd name="connsiteX542" fmla="*/ 88723 w 102770"/>
                <a:gd name="connsiteY542" fmla="*/ 23538 h 53633"/>
                <a:gd name="connsiteX543" fmla="*/ 88723 w 102770"/>
                <a:gd name="connsiteY543" fmla="*/ 23261 h 53633"/>
                <a:gd name="connsiteX544" fmla="*/ 88999 w 102770"/>
                <a:gd name="connsiteY544" fmla="*/ 23261 h 53633"/>
                <a:gd name="connsiteX545" fmla="*/ 88999 w 102770"/>
                <a:gd name="connsiteY545" fmla="*/ 22985 h 53633"/>
                <a:gd name="connsiteX546" fmla="*/ 89275 w 102770"/>
                <a:gd name="connsiteY546" fmla="*/ 22985 h 53633"/>
                <a:gd name="connsiteX547" fmla="*/ 89275 w 102770"/>
                <a:gd name="connsiteY547" fmla="*/ 22709 h 53633"/>
                <a:gd name="connsiteX548" fmla="*/ 89275 w 102770"/>
                <a:gd name="connsiteY548" fmla="*/ 22432 h 53633"/>
                <a:gd name="connsiteX549" fmla="*/ 89275 w 102770"/>
                <a:gd name="connsiteY549" fmla="*/ 22156 h 53633"/>
                <a:gd name="connsiteX550" fmla="*/ 89275 w 102770"/>
                <a:gd name="connsiteY550" fmla="*/ 21879 h 53633"/>
                <a:gd name="connsiteX551" fmla="*/ 89275 w 102770"/>
                <a:gd name="connsiteY551" fmla="*/ 21603 h 53633"/>
                <a:gd name="connsiteX552" fmla="*/ 89552 w 102770"/>
                <a:gd name="connsiteY552" fmla="*/ 21603 h 53633"/>
                <a:gd name="connsiteX553" fmla="*/ 89552 w 102770"/>
                <a:gd name="connsiteY553" fmla="*/ 21326 h 53633"/>
                <a:gd name="connsiteX554" fmla="*/ 89552 w 102770"/>
                <a:gd name="connsiteY554" fmla="*/ 21050 h 53633"/>
                <a:gd name="connsiteX555" fmla="*/ 89828 w 102770"/>
                <a:gd name="connsiteY555" fmla="*/ 21050 h 53633"/>
                <a:gd name="connsiteX556" fmla="*/ 89828 w 102770"/>
                <a:gd name="connsiteY556" fmla="*/ 20773 h 53633"/>
                <a:gd name="connsiteX557" fmla="*/ 89828 w 102770"/>
                <a:gd name="connsiteY557" fmla="*/ 20497 h 53633"/>
                <a:gd name="connsiteX558" fmla="*/ 90104 w 102770"/>
                <a:gd name="connsiteY558" fmla="*/ 20497 h 53633"/>
                <a:gd name="connsiteX559" fmla="*/ 90104 w 102770"/>
                <a:gd name="connsiteY559" fmla="*/ 20220 h 53633"/>
                <a:gd name="connsiteX560" fmla="*/ 90380 w 102770"/>
                <a:gd name="connsiteY560" fmla="*/ 20220 h 53633"/>
                <a:gd name="connsiteX561" fmla="*/ 90657 w 102770"/>
                <a:gd name="connsiteY561" fmla="*/ 20220 h 53633"/>
                <a:gd name="connsiteX562" fmla="*/ 90657 w 102770"/>
                <a:gd name="connsiteY562" fmla="*/ 19944 h 53633"/>
                <a:gd name="connsiteX563" fmla="*/ 90933 w 102770"/>
                <a:gd name="connsiteY563" fmla="*/ 19944 h 53633"/>
                <a:gd name="connsiteX564" fmla="*/ 91209 w 102770"/>
                <a:gd name="connsiteY564" fmla="*/ 19944 h 53633"/>
                <a:gd name="connsiteX565" fmla="*/ 91485 w 102770"/>
                <a:gd name="connsiteY565" fmla="*/ 19944 h 53633"/>
                <a:gd name="connsiteX566" fmla="*/ 91485 w 102770"/>
                <a:gd name="connsiteY566" fmla="*/ 19667 h 53633"/>
                <a:gd name="connsiteX567" fmla="*/ 91762 w 102770"/>
                <a:gd name="connsiteY567" fmla="*/ 19667 h 53633"/>
                <a:gd name="connsiteX568" fmla="*/ 91762 w 102770"/>
                <a:gd name="connsiteY568" fmla="*/ 19391 h 53633"/>
                <a:gd name="connsiteX569" fmla="*/ 92038 w 102770"/>
                <a:gd name="connsiteY569" fmla="*/ 19391 h 53633"/>
                <a:gd name="connsiteX570" fmla="*/ 92314 w 102770"/>
                <a:gd name="connsiteY570" fmla="*/ 19114 h 53633"/>
                <a:gd name="connsiteX571" fmla="*/ 92591 w 102770"/>
                <a:gd name="connsiteY571" fmla="*/ 18838 h 53633"/>
                <a:gd name="connsiteX572" fmla="*/ 92867 w 102770"/>
                <a:gd name="connsiteY572" fmla="*/ 18838 h 53633"/>
                <a:gd name="connsiteX573" fmla="*/ 93143 w 102770"/>
                <a:gd name="connsiteY573" fmla="*/ 18562 h 53633"/>
                <a:gd name="connsiteX574" fmla="*/ 93419 w 102770"/>
                <a:gd name="connsiteY574" fmla="*/ 18562 h 53633"/>
                <a:gd name="connsiteX575" fmla="*/ 93696 w 102770"/>
                <a:gd name="connsiteY575" fmla="*/ 18562 h 53633"/>
                <a:gd name="connsiteX576" fmla="*/ 93972 w 102770"/>
                <a:gd name="connsiteY576" fmla="*/ 18562 h 53633"/>
                <a:gd name="connsiteX577" fmla="*/ 94248 w 102770"/>
                <a:gd name="connsiteY577" fmla="*/ 18562 h 53633"/>
                <a:gd name="connsiteX578" fmla="*/ 94248 w 102770"/>
                <a:gd name="connsiteY578" fmla="*/ 18285 h 53633"/>
                <a:gd name="connsiteX579" fmla="*/ 94524 w 102770"/>
                <a:gd name="connsiteY579" fmla="*/ 18285 h 53633"/>
                <a:gd name="connsiteX580" fmla="*/ 94800 w 102770"/>
                <a:gd name="connsiteY580" fmla="*/ 18285 h 53633"/>
                <a:gd name="connsiteX581" fmla="*/ 95077 w 102770"/>
                <a:gd name="connsiteY581" fmla="*/ 18285 h 53633"/>
                <a:gd name="connsiteX582" fmla="*/ 95353 w 102770"/>
                <a:gd name="connsiteY582" fmla="*/ 18009 h 53633"/>
                <a:gd name="connsiteX583" fmla="*/ 95629 w 102770"/>
                <a:gd name="connsiteY583" fmla="*/ 18009 h 53633"/>
                <a:gd name="connsiteX584" fmla="*/ 95629 w 102770"/>
                <a:gd name="connsiteY584" fmla="*/ 17732 h 53633"/>
                <a:gd name="connsiteX585" fmla="*/ 95906 w 102770"/>
                <a:gd name="connsiteY585" fmla="*/ 18009 h 53633"/>
                <a:gd name="connsiteX586" fmla="*/ 96182 w 102770"/>
                <a:gd name="connsiteY586" fmla="*/ 18009 h 53633"/>
                <a:gd name="connsiteX587" fmla="*/ 96182 w 102770"/>
                <a:gd name="connsiteY587" fmla="*/ 18285 h 53633"/>
                <a:gd name="connsiteX588" fmla="*/ 96182 w 102770"/>
                <a:gd name="connsiteY588" fmla="*/ 18562 h 53633"/>
                <a:gd name="connsiteX589" fmla="*/ 96458 w 102770"/>
                <a:gd name="connsiteY589" fmla="*/ 18562 h 53633"/>
                <a:gd name="connsiteX590" fmla="*/ 96458 w 102770"/>
                <a:gd name="connsiteY590" fmla="*/ 18838 h 53633"/>
                <a:gd name="connsiteX591" fmla="*/ 96458 w 102770"/>
                <a:gd name="connsiteY591" fmla="*/ 19114 h 53633"/>
                <a:gd name="connsiteX592" fmla="*/ 96458 w 102770"/>
                <a:gd name="connsiteY592" fmla="*/ 19391 h 53633"/>
                <a:gd name="connsiteX593" fmla="*/ 96182 w 102770"/>
                <a:gd name="connsiteY593" fmla="*/ 19391 h 53633"/>
                <a:gd name="connsiteX594" fmla="*/ 96182 w 102770"/>
                <a:gd name="connsiteY594" fmla="*/ 19667 h 53633"/>
                <a:gd name="connsiteX595" fmla="*/ 96182 w 102770"/>
                <a:gd name="connsiteY595" fmla="*/ 19944 h 53633"/>
                <a:gd name="connsiteX596" fmla="*/ 96182 w 102770"/>
                <a:gd name="connsiteY596" fmla="*/ 20220 h 53633"/>
                <a:gd name="connsiteX597" fmla="*/ 96182 w 102770"/>
                <a:gd name="connsiteY597" fmla="*/ 20497 h 53633"/>
                <a:gd name="connsiteX598" fmla="*/ 96182 w 102770"/>
                <a:gd name="connsiteY598" fmla="*/ 20773 h 53633"/>
                <a:gd name="connsiteX599" fmla="*/ 96182 w 102770"/>
                <a:gd name="connsiteY599" fmla="*/ 21050 h 53633"/>
                <a:gd name="connsiteX600" fmla="*/ 96458 w 102770"/>
                <a:gd name="connsiteY600" fmla="*/ 21326 h 53633"/>
                <a:gd name="connsiteX601" fmla="*/ 96458 w 102770"/>
                <a:gd name="connsiteY601" fmla="*/ 21603 h 53633"/>
                <a:gd name="connsiteX602" fmla="*/ 96458 w 102770"/>
                <a:gd name="connsiteY602" fmla="*/ 21879 h 53633"/>
                <a:gd name="connsiteX603" fmla="*/ 96735 w 102770"/>
                <a:gd name="connsiteY603" fmla="*/ 22156 h 53633"/>
                <a:gd name="connsiteX604" fmla="*/ 96735 w 102770"/>
                <a:gd name="connsiteY604" fmla="*/ 22432 h 53633"/>
                <a:gd name="connsiteX605" fmla="*/ 97011 w 102770"/>
                <a:gd name="connsiteY605" fmla="*/ 22432 h 53633"/>
                <a:gd name="connsiteX606" fmla="*/ 97011 w 102770"/>
                <a:gd name="connsiteY606" fmla="*/ 22709 h 53633"/>
                <a:gd name="connsiteX607" fmla="*/ 97287 w 102770"/>
                <a:gd name="connsiteY607" fmla="*/ 22709 h 53633"/>
                <a:gd name="connsiteX608" fmla="*/ 97563 w 102770"/>
                <a:gd name="connsiteY608" fmla="*/ 22709 h 53633"/>
                <a:gd name="connsiteX609" fmla="*/ 97563 w 102770"/>
                <a:gd name="connsiteY609" fmla="*/ 22432 h 53633"/>
                <a:gd name="connsiteX610" fmla="*/ 97840 w 102770"/>
                <a:gd name="connsiteY610" fmla="*/ 22432 h 53633"/>
                <a:gd name="connsiteX611" fmla="*/ 97840 w 102770"/>
                <a:gd name="connsiteY611" fmla="*/ 22709 h 53633"/>
                <a:gd name="connsiteX612" fmla="*/ 98116 w 102770"/>
                <a:gd name="connsiteY612" fmla="*/ 22709 h 53633"/>
                <a:gd name="connsiteX613" fmla="*/ 98116 w 102770"/>
                <a:gd name="connsiteY613" fmla="*/ 22985 h 53633"/>
                <a:gd name="connsiteX614" fmla="*/ 98116 w 102770"/>
                <a:gd name="connsiteY614" fmla="*/ 23261 h 53633"/>
                <a:gd name="connsiteX615" fmla="*/ 98392 w 102770"/>
                <a:gd name="connsiteY615" fmla="*/ 23261 h 53633"/>
                <a:gd name="connsiteX616" fmla="*/ 98668 w 102770"/>
                <a:gd name="connsiteY616" fmla="*/ 23538 h 53633"/>
                <a:gd name="connsiteX617" fmla="*/ 98668 w 102770"/>
                <a:gd name="connsiteY617" fmla="*/ 23814 h 53633"/>
                <a:gd name="connsiteX618" fmla="*/ 98944 w 102770"/>
                <a:gd name="connsiteY618" fmla="*/ 23814 h 53633"/>
                <a:gd name="connsiteX619" fmla="*/ 98944 w 102770"/>
                <a:gd name="connsiteY619" fmla="*/ 24091 h 53633"/>
                <a:gd name="connsiteX620" fmla="*/ 98944 w 102770"/>
                <a:gd name="connsiteY620" fmla="*/ 24367 h 53633"/>
                <a:gd name="connsiteX621" fmla="*/ 99221 w 102770"/>
                <a:gd name="connsiteY621" fmla="*/ 24367 h 53633"/>
                <a:gd name="connsiteX622" fmla="*/ 99221 w 102770"/>
                <a:gd name="connsiteY622" fmla="*/ 24644 h 53633"/>
                <a:gd name="connsiteX623" fmla="*/ 99221 w 102770"/>
                <a:gd name="connsiteY623" fmla="*/ 24920 h 53633"/>
                <a:gd name="connsiteX624" fmla="*/ 99497 w 102770"/>
                <a:gd name="connsiteY624" fmla="*/ 24920 h 53633"/>
                <a:gd name="connsiteX625" fmla="*/ 99497 w 102770"/>
                <a:gd name="connsiteY625" fmla="*/ 25197 h 53633"/>
                <a:gd name="connsiteX626" fmla="*/ 99773 w 102770"/>
                <a:gd name="connsiteY626" fmla="*/ 25197 h 53633"/>
                <a:gd name="connsiteX627" fmla="*/ 99773 w 102770"/>
                <a:gd name="connsiteY627" fmla="*/ 25473 h 53633"/>
                <a:gd name="connsiteX628" fmla="*/ 99773 w 102770"/>
                <a:gd name="connsiteY628" fmla="*/ 25750 h 53633"/>
                <a:gd name="connsiteX629" fmla="*/ 100050 w 102770"/>
                <a:gd name="connsiteY629" fmla="*/ 25750 h 53633"/>
                <a:gd name="connsiteX630" fmla="*/ 100050 w 102770"/>
                <a:gd name="connsiteY630" fmla="*/ 26026 h 53633"/>
                <a:gd name="connsiteX631" fmla="*/ 100050 w 102770"/>
                <a:gd name="connsiteY631" fmla="*/ 26303 h 53633"/>
                <a:gd name="connsiteX632" fmla="*/ 100050 w 102770"/>
                <a:gd name="connsiteY632" fmla="*/ 26579 h 53633"/>
                <a:gd name="connsiteX633" fmla="*/ 100326 w 102770"/>
                <a:gd name="connsiteY633" fmla="*/ 26855 h 53633"/>
                <a:gd name="connsiteX634" fmla="*/ 100326 w 102770"/>
                <a:gd name="connsiteY634" fmla="*/ 27132 h 53633"/>
                <a:gd name="connsiteX635" fmla="*/ 100326 w 102770"/>
                <a:gd name="connsiteY635" fmla="*/ 27408 h 53633"/>
                <a:gd name="connsiteX636" fmla="*/ 100602 w 102770"/>
                <a:gd name="connsiteY636" fmla="*/ 27408 h 53633"/>
                <a:gd name="connsiteX637" fmla="*/ 100602 w 102770"/>
                <a:gd name="connsiteY637" fmla="*/ 27685 h 53633"/>
                <a:gd name="connsiteX638" fmla="*/ 100879 w 102770"/>
                <a:gd name="connsiteY638" fmla="*/ 27961 h 53633"/>
                <a:gd name="connsiteX639" fmla="*/ 100879 w 102770"/>
                <a:gd name="connsiteY639" fmla="*/ 28238 h 53633"/>
                <a:gd name="connsiteX640" fmla="*/ 101155 w 102770"/>
                <a:gd name="connsiteY640" fmla="*/ 28238 h 53633"/>
                <a:gd name="connsiteX641" fmla="*/ 101155 w 102770"/>
                <a:gd name="connsiteY641" fmla="*/ 28514 h 53633"/>
                <a:gd name="connsiteX642" fmla="*/ 101431 w 102770"/>
                <a:gd name="connsiteY642" fmla="*/ 28514 h 53633"/>
                <a:gd name="connsiteX643" fmla="*/ 101431 w 102770"/>
                <a:gd name="connsiteY643" fmla="*/ 28791 h 53633"/>
                <a:gd name="connsiteX644" fmla="*/ 101707 w 102770"/>
                <a:gd name="connsiteY644" fmla="*/ 29067 h 53633"/>
                <a:gd name="connsiteX645" fmla="*/ 101707 w 102770"/>
                <a:gd name="connsiteY645" fmla="*/ 29344 h 53633"/>
                <a:gd name="connsiteX646" fmla="*/ 101707 w 102770"/>
                <a:gd name="connsiteY646" fmla="*/ 29620 h 53633"/>
                <a:gd name="connsiteX647" fmla="*/ 101984 w 102770"/>
                <a:gd name="connsiteY647" fmla="*/ 29620 h 53633"/>
                <a:gd name="connsiteX648" fmla="*/ 101984 w 102770"/>
                <a:gd name="connsiteY648" fmla="*/ 29896 h 53633"/>
                <a:gd name="connsiteX649" fmla="*/ 101984 w 102770"/>
                <a:gd name="connsiteY649" fmla="*/ 30173 h 53633"/>
                <a:gd name="connsiteX650" fmla="*/ 101984 w 102770"/>
                <a:gd name="connsiteY650" fmla="*/ 30450 h 53633"/>
                <a:gd name="connsiteX651" fmla="*/ 101984 w 102770"/>
                <a:gd name="connsiteY651" fmla="*/ 30726 h 53633"/>
                <a:gd name="connsiteX652" fmla="*/ 102260 w 102770"/>
                <a:gd name="connsiteY652" fmla="*/ 30726 h 53633"/>
                <a:gd name="connsiteX653" fmla="*/ 102260 w 102770"/>
                <a:gd name="connsiteY653" fmla="*/ 31002 h 53633"/>
                <a:gd name="connsiteX654" fmla="*/ 102260 w 102770"/>
                <a:gd name="connsiteY654" fmla="*/ 31279 h 53633"/>
                <a:gd name="connsiteX655" fmla="*/ 102536 w 102770"/>
                <a:gd name="connsiteY655" fmla="*/ 31279 h 53633"/>
                <a:gd name="connsiteX656" fmla="*/ 102536 w 102770"/>
                <a:gd name="connsiteY656" fmla="*/ 31555 h 53633"/>
                <a:gd name="connsiteX657" fmla="*/ 102812 w 102770"/>
                <a:gd name="connsiteY657" fmla="*/ 31832 h 53633"/>
                <a:gd name="connsiteX658" fmla="*/ 102812 w 102770"/>
                <a:gd name="connsiteY658" fmla="*/ 32108 h 53633"/>
                <a:gd name="connsiteX659" fmla="*/ 102812 w 102770"/>
                <a:gd name="connsiteY659" fmla="*/ 32385 h 53633"/>
                <a:gd name="connsiteX660" fmla="*/ 102536 w 102770"/>
                <a:gd name="connsiteY660" fmla="*/ 32385 h 53633"/>
                <a:gd name="connsiteX661" fmla="*/ 102536 w 102770"/>
                <a:gd name="connsiteY661" fmla="*/ 32661 h 53633"/>
                <a:gd name="connsiteX662" fmla="*/ 102260 w 102770"/>
                <a:gd name="connsiteY662" fmla="*/ 32661 h 53633"/>
                <a:gd name="connsiteX663" fmla="*/ 101984 w 102770"/>
                <a:gd name="connsiteY663" fmla="*/ 32661 h 53633"/>
                <a:gd name="connsiteX664" fmla="*/ 101707 w 102770"/>
                <a:gd name="connsiteY664" fmla="*/ 32661 h 53633"/>
                <a:gd name="connsiteX665" fmla="*/ 101431 w 102770"/>
                <a:gd name="connsiteY665" fmla="*/ 32661 h 53633"/>
                <a:gd name="connsiteX666" fmla="*/ 101155 w 102770"/>
                <a:gd name="connsiteY666" fmla="*/ 32661 h 53633"/>
                <a:gd name="connsiteX667" fmla="*/ 100879 w 102770"/>
                <a:gd name="connsiteY667" fmla="*/ 32661 h 53633"/>
                <a:gd name="connsiteX668" fmla="*/ 100602 w 102770"/>
                <a:gd name="connsiteY668" fmla="*/ 32661 h 53633"/>
                <a:gd name="connsiteX669" fmla="*/ 100602 w 102770"/>
                <a:gd name="connsiteY669" fmla="*/ 32385 h 53633"/>
                <a:gd name="connsiteX670" fmla="*/ 100326 w 102770"/>
                <a:gd name="connsiteY670" fmla="*/ 32385 h 53633"/>
                <a:gd name="connsiteX671" fmla="*/ 100326 w 102770"/>
                <a:gd name="connsiteY671" fmla="*/ 32108 h 53633"/>
                <a:gd name="connsiteX672" fmla="*/ 100050 w 102770"/>
                <a:gd name="connsiteY672" fmla="*/ 32108 h 53633"/>
                <a:gd name="connsiteX673" fmla="*/ 99773 w 102770"/>
                <a:gd name="connsiteY673" fmla="*/ 32108 h 53633"/>
                <a:gd name="connsiteX674" fmla="*/ 99497 w 102770"/>
                <a:gd name="connsiteY674" fmla="*/ 32108 h 53633"/>
                <a:gd name="connsiteX675" fmla="*/ 99497 w 102770"/>
                <a:gd name="connsiteY675" fmla="*/ 32385 h 53633"/>
                <a:gd name="connsiteX676" fmla="*/ 99221 w 102770"/>
                <a:gd name="connsiteY676" fmla="*/ 32385 h 53633"/>
                <a:gd name="connsiteX677" fmla="*/ 98944 w 102770"/>
                <a:gd name="connsiteY677" fmla="*/ 32385 h 53633"/>
                <a:gd name="connsiteX678" fmla="*/ 98668 w 102770"/>
                <a:gd name="connsiteY678" fmla="*/ 32385 h 53633"/>
                <a:gd name="connsiteX679" fmla="*/ 98668 w 102770"/>
                <a:gd name="connsiteY679" fmla="*/ 32108 h 53633"/>
                <a:gd name="connsiteX680" fmla="*/ 98392 w 102770"/>
                <a:gd name="connsiteY680" fmla="*/ 32108 h 53633"/>
                <a:gd name="connsiteX681" fmla="*/ 98392 w 102770"/>
                <a:gd name="connsiteY681" fmla="*/ 32385 h 53633"/>
                <a:gd name="connsiteX682" fmla="*/ 98116 w 102770"/>
                <a:gd name="connsiteY682" fmla="*/ 32385 h 53633"/>
                <a:gd name="connsiteX683" fmla="*/ 97840 w 102770"/>
                <a:gd name="connsiteY683" fmla="*/ 32385 h 53633"/>
                <a:gd name="connsiteX684" fmla="*/ 97840 w 102770"/>
                <a:gd name="connsiteY684" fmla="*/ 32661 h 53633"/>
                <a:gd name="connsiteX685" fmla="*/ 97563 w 102770"/>
                <a:gd name="connsiteY685" fmla="*/ 32661 h 53633"/>
                <a:gd name="connsiteX686" fmla="*/ 97563 w 102770"/>
                <a:gd name="connsiteY686" fmla="*/ 32938 h 53633"/>
                <a:gd name="connsiteX687" fmla="*/ 97563 w 102770"/>
                <a:gd name="connsiteY687" fmla="*/ 33214 h 53633"/>
                <a:gd name="connsiteX688" fmla="*/ 97287 w 102770"/>
                <a:gd name="connsiteY688" fmla="*/ 33214 h 53633"/>
                <a:gd name="connsiteX689" fmla="*/ 97287 w 102770"/>
                <a:gd name="connsiteY689" fmla="*/ 33491 h 53633"/>
                <a:gd name="connsiteX690" fmla="*/ 97011 w 102770"/>
                <a:gd name="connsiteY690" fmla="*/ 33491 h 53633"/>
                <a:gd name="connsiteX691" fmla="*/ 97011 w 102770"/>
                <a:gd name="connsiteY691" fmla="*/ 33767 h 53633"/>
                <a:gd name="connsiteX692" fmla="*/ 96735 w 102770"/>
                <a:gd name="connsiteY692" fmla="*/ 33767 h 53633"/>
                <a:gd name="connsiteX693" fmla="*/ 96458 w 102770"/>
                <a:gd name="connsiteY693" fmla="*/ 34043 h 53633"/>
                <a:gd name="connsiteX694" fmla="*/ 96182 w 102770"/>
                <a:gd name="connsiteY694" fmla="*/ 34043 h 53633"/>
                <a:gd name="connsiteX695" fmla="*/ 95906 w 102770"/>
                <a:gd name="connsiteY695" fmla="*/ 34043 h 53633"/>
                <a:gd name="connsiteX696" fmla="*/ 95629 w 102770"/>
                <a:gd name="connsiteY696" fmla="*/ 34043 h 53633"/>
                <a:gd name="connsiteX697" fmla="*/ 95353 w 102770"/>
                <a:gd name="connsiteY697" fmla="*/ 34043 h 53633"/>
                <a:gd name="connsiteX698" fmla="*/ 95077 w 102770"/>
                <a:gd name="connsiteY698" fmla="*/ 34043 h 53633"/>
                <a:gd name="connsiteX699" fmla="*/ 95077 w 102770"/>
                <a:gd name="connsiteY699" fmla="*/ 33767 h 53633"/>
                <a:gd name="connsiteX700" fmla="*/ 94800 w 102770"/>
                <a:gd name="connsiteY700" fmla="*/ 33767 h 53633"/>
                <a:gd name="connsiteX701" fmla="*/ 94524 w 102770"/>
                <a:gd name="connsiteY701" fmla="*/ 33767 h 53633"/>
                <a:gd name="connsiteX702" fmla="*/ 94248 w 102770"/>
                <a:gd name="connsiteY702" fmla="*/ 33767 h 53633"/>
                <a:gd name="connsiteX703" fmla="*/ 93972 w 102770"/>
                <a:gd name="connsiteY703" fmla="*/ 33767 h 53633"/>
                <a:gd name="connsiteX704" fmla="*/ 93972 w 102770"/>
                <a:gd name="connsiteY704" fmla="*/ 34043 h 53633"/>
                <a:gd name="connsiteX705" fmla="*/ 93696 w 102770"/>
                <a:gd name="connsiteY705" fmla="*/ 34043 h 53633"/>
                <a:gd name="connsiteX706" fmla="*/ 93419 w 102770"/>
                <a:gd name="connsiteY706" fmla="*/ 34043 h 53633"/>
                <a:gd name="connsiteX707" fmla="*/ 93143 w 102770"/>
                <a:gd name="connsiteY707" fmla="*/ 34320 h 53633"/>
                <a:gd name="connsiteX708" fmla="*/ 92867 w 102770"/>
                <a:gd name="connsiteY708" fmla="*/ 34320 h 53633"/>
                <a:gd name="connsiteX709" fmla="*/ 92591 w 102770"/>
                <a:gd name="connsiteY709" fmla="*/ 34320 h 53633"/>
                <a:gd name="connsiteX710" fmla="*/ 92591 w 102770"/>
                <a:gd name="connsiteY710" fmla="*/ 34597 h 53633"/>
                <a:gd name="connsiteX711" fmla="*/ 92314 w 102770"/>
                <a:gd name="connsiteY711" fmla="*/ 34597 h 53633"/>
                <a:gd name="connsiteX712" fmla="*/ 92038 w 102770"/>
                <a:gd name="connsiteY712" fmla="*/ 34597 h 53633"/>
                <a:gd name="connsiteX713" fmla="*/ 91762 w 102770"/>
                <a:gd name="connsiteY713" fmla="*/ 34597 h 53633"/>
                <a:gd name="connsiteX714" fmla="*/ 91485 w 102770"/>
                <a:gd name="connsiteY714" fmla="*/ 34597 h 53633"/>
                <a:gd name="connsiteX715" fmla="*/ 91485 w 102770"/>
                <a:gd name="connsiteY715" fmla="*/ 34873 h 53633"/>
                <a:gd name="connsiteX716" fmla="*/ 91209 w 102770"/>
                <a:gd name="connsiteY716" fmla="*/ 34873 h 53633"/>
                <a:gd name="connsiteX717" fmla="*/ 91209 w 102770"/>
                <a:gd name="connsiteY717" fmla="*/ 35149 h 53633"/>
                <a:gd name="connsiteX718" fmla="*/ 90933 w 102770"/>
                <a:gd name="connsiteY718" fmla="*/ 35149 h 53633"/>
                <a:gd name="connsiteX719" fmla="*/ 90657 w 102770"/>
                <a:gd name="connsiteY719" fmla="*/ 35149 h 53633"/>
                <a:gd name="connsiteX720" fmla="*/ 90657 w 102770"/>
                <a:gd name="connsiteY720" fmla="*/ 35426 h 53633"/>
                <a:gd name="connsiteX721" fmla="*/ 90380 w 102770"/>
                <a:gd name="connsiteY721" fmla="*/ 35426 h 53633"/>
                <a:gd name="connsiteX722" fmla="*/ 90380 w 102770"/>
                <a:gd name="connsiteY722" fmla="*/ 35702 h 53633"/>
                <a:gd name="connsiteX723" fmla="*/ 90380 w 102770"/>
                <a:gd name="connsiteY723" fmla="*/ 35979 h 53633"/>
                <a:gd name="connsiteX724" fmla="*/ 90380 w 102770"/>
                <a:gd name="connsiteY724" fmla="*/ 36255 h 53633"/>
                <a:gd name="connsiteX725" fmla="*/ 90657 w 102770"/>
                <a:gd name="connsiteY725" fmla="*/ 36532 h 53633"/>
                <a:gd name="connsiteX726" fmla="*/ 90380 w 102770"/>
                <a:gd name="connsiteY726" fmla="*/ 36532 h 53633"/>
                <a:gd name="connsiteX727" fmla="*/ 90380 w 102770"/>
                <a:gd name="connsiteY727" fmla="*/ 36808 h 53633"/>
                <a:gd name="connsiteX728" fmla="*/ 90380 w 102770"/>
                <a:gd name="connsiteY728" fmla="*/ 37084 h 53633"/>
                <a:gd name="connsiteX729" fmla="*/ 90104 w 102770"/>
                <a:gd name="connsiteY729" fmla="*/ 37084 h 53633"/>
                <a:gd name="connsiteX730" fmla="*/ 90104 w 102770"/>
                <a:gd name="connsiteY730" fmla="*/ 37361 h 53633"/>
                <a:gd name="connsiteX731" fmla="*/ 89828 w 102770"/>
                <a:gd name="connsiteY731" fmla="*/ 37638 h 53633"/>
                <a:gd name="connsiteX732" fmla="*/ 89828 w 102770"/>
                <a:gd name="connsiteY732" fmla="*/ 37914 h 53633"/>
                <a:gd name="connsiteX733" fmla="*/ 89552 w 102770"/>
                <a:gd name="connsiteY733" fmla="*/ 37914 h 53633"/>
                <a:gd name="connsiteX734" fmla="*/ 89552 w 102770"/>
                <a:gd name="connsiteY734" fmla="*/ 38190 h 53633"/>
                <a:gd name="connsiteX735" fmla="*/ 89552 w 102770"/>
                <a:gd name="connsiteY735" fmla="*/ 38467 h 53633"/>
                <a:gd name="connsiteX736" fmla="*/ 89275 w 102770"/>
                <a:gd name="connsiteY736" fmla="*/ 38467 h 53633"/>
                <a:gd name="connsiteX737" fmla="*/ 88999 w 102770"/>
                <a:gd name="connsiteY737" fmla="*/ 38744 h 53633"/>
                <a:gd name="connsiteX738" fmla="*/ 88723 w 102770"/>
                <a:gd name="connsiteY738" fmla="*/ 38744 h 53633"/>
                <a:gd name="connsiteX739" fmla="*/ 88447 w 102770"/>
                <a:gd name="connsiteY739" fmla="*/ 38744 h 53633"/>
                <a:gd name="connsiteX740" fmla="*/ 88170 w 102770"/>
                <a:gd name="connsiteY740" fmla="*/ 39020 h 53633"/>
                <a:gd name="connsiteX741" fmla="*/ 87894 w 102770"/>
                <a:gd name="connsiteY741" fmla="*/ 39020 h 53633"/>
                <a:gd name="connsiteX742" fmla="*/ 87618 w 102770"/>
                <a:gd name="connsiteY742" fmla="*/ 39296 h 53633"/>
                <a:gd name="connsiteX743" fmla="*/ 87341 w 102770"/>
                <a:gd name="connsiteY743" fmla="*/ 39296 h 53633"/>
                <a:gd name="connsiteX744" fmla="*/ 87341 w 102770"/>
                <a:gd name="connsiteY744" fmla="*/ 39573 h 53633"/>
                <a:gd name="connsiteX745" fmla="*/ 87065 w 102770"/>
                <a:gd name="connsiteY745" fmla="*/ 39573 h 53633"/>
                <a:gd name="connsiteX746" fmla="*/ 87065 w 102770"/>
                <a:gd name="connsiteY746" fmla="*/ 39849 h 53633"/>
                <a:gd name="connsiteX747" fmla="*/ 86789 w 102770"/>
                <a:gd name="connsiteY747" fmla="*/ 39849 h 53633"/>
                <a:gd name="connsiteX748" fmla="*/ 86513 w 102770"/>
                <a:gd name="connsiteY748" fmla="*/ 39849 h 53633"/>
                <a:gd name="connsiteX749" fmla="*/ 86236 w 102770"/>
                <a:gd name="connsiteY749" fmla="*/ 39849 h 53633"/>
                <a:gd name="connsiteX750" fmla="*/ 86236 w 102770"/>
                <a:gd name="connsiteY750" fmla="*/ 40126 h 53633"/>
                <a:gd name="connsiteX751" fmla="*/ 85960 w 102770"/>
                <a:gd name="connsiteY751" fmla="*/ 40126 h 53633"/>
                <a:gd name="connsiteX752" fmla="*/ 85684 w 102770"/>
                <a:gd name="connsiteY752" fmla="*/ 40126 h 53633"/>
                <a:gd name="connsiteX753" fmla="*/ 85684 w 102770"/>
                <a:gd name="connsiteY753" fmla="*/ 40402 h 53633"/>
                <a:gd name="connsiteX754" fmla="*/ 85408 w 102770"/>
                <a:gd name="connsiteY754" fmla="*/ 40402 h 53633"/>
                <a:gd name="connsiteX755" fmla="*/ 85131 w 102770"/>
                <a:gd name="connsiteY755" fmla="*/ 40402 h 53633"/>
                <a:gd name="connsiteX756" fmla="*/ 85131 w 102770"/>
                <a:gd name="connsiteY756" fmla="*/ 40679 h 53633"/>
                <a:gd name="connsiteX757" fmla="*/ 84855 w 102770"/>
                <a:gd name="connsiteY757" fmla="*/ 40679 h 53633"/>
                <a:gd name="connsiteX758" fmla="*/ 83474 w 102770"/>
                <a:gd name="connsiteY758" fmla="*/ 41231 h 53633"/>
                <a:gd name="connsiteX759" fmla="*/ 83197 w 102770"/>
                <a:gd name="connsiteY759" fmla="*/ 41231 h 53633"/>
                <a:gd name="connsiteX760" fmla="*/ 82921 w 102770"/>
                <a:gd name="connsiteY760" fmla="*/ 41508 h 53633"/>
                <a:gd name="connsiteX761" fmla="*/ 82645 w 102770"/>
                <a:gd name="connsiteY761" fmla="*/ 41508 h 53633"/>
                <a:gd name="connsiteX762" fmla="*/ 82369 w 102770"/>
                <a:gd name="connsiteY762" fmla="*/ 41508 h 53633"/>
                <a:gd name="connsiteX763" fmla="*/ 82369 w 102770"/>
                <a:gd name="connsiteY763" fmla="*/ 41785 h 53633"/>
                <a:gd name="connsiteX764" fmla="*/ 82092 w 102770"/>
                <a:gd name="connsiteY764" fmla="*/ 41785 h 53633"/>
                <a:gd name="connsiteX765" fmla="*/ 81816 w 102770"/>
                <a:gd name="connsiteY765" fmla="*/ 42061 h 53633"/>
                <a:gd name="connsiteX766" fmla="*/ 81540 w 102770"/>
                <a:gd name="connsiteY766" fmla="*/ 42337 h 53633"/>
                <a:gd name="connsiteX767" fmla="*/ 81264 w 102770"/>
                <a:gd name="connsiteY767" fmla="*/ 42614 h 53633"/>
                <a:gd name="connsiteX768" fmla="*/ 81264 w 102770"/>
                <a:gd name="connsiteY768" fmla="*/ 42890 h 53633"/>
                <a:gd name="connsiteX769" fmla="*/ 80987 w 102770"/>
                <a:gd name="connsiteY769" fmla="*/ 42890 h 53633"/>
                <a:gd name="connsiteX770" fmla="*/ 80711 w 102770"/>
                <a:gd name="connsiteY770" fmla="*/ 43167 h 53633"/>
                <a:gd name="connsiteX771" fmla="*/ 80435 w 102770"/>
                <a:gd name="connsiteY771" fmla="*/ 43443 h 53633"/>
                <a:gd name="connsiteX772" fmla="*/ 80159 w 102770"/>
                <a:gd name="connsiteY772" fmla="*/ 43443 h 53633"/>
                <a:gd name="connsiteX773" fmla="*/ 80159 w 102770"/>
                <a:gd name="connsiteY773" fmla="*/ 43720 h 53633"/>
                <a:gd name="connsiteX774" fmla="*/ 79882 w 102770"/>
                <a:gd name="connsiteY774" fmla="*/ 43720 h 53633"/>
                <a:gd name="connsiteX775" fmla="*/ 79882 w 102770"/>
                <a:gd name="connsiteY775" fmla="*/ 43996 h 53633"/>
                <a:gd name="connsiteX776" fmla="*/ 79606 w 102770"/>
                <a:gd name="connsiteY776" fmla="*/ 43996 h 53633"/>
                <a:gd name="connsiteX777" fmla="*/ 79330 w 102770"/>
                <a:gd name="connsiteY777" fmla="*/ 44273 h 53633"/>
                <a:gd name="connsiteX778" fmla="*/ 79054 w 102770"/>
                <a:gd name="connsiteY778" fmla="*/ 44273 h 53633"/>
                <a:gd name="connsiteX779" fmla="*/ 79054 w 102770"/>
                <a:gd name="connsiteY779" fmla="*/ 44549 h 53633"/>
                <a:gd name="connsiteX780" fmla="*/ 78777 w 102770"/>
                <a:gd name="connsiteY780" fmla="*/ 44549 h 53633"/>
                <a:gd name="connsiteX781" fmla="*/ 78501 w 102770"/>
                <a:gd name="connsiteY781" fmla="*/ 44549 h 53633"/>
                <a:gd name="connsiteX782" fmla="*/ 78501 w 102770"/>
                <a:gd name="connsiteY782" fmla="*/ 44826 h 53633"/>
                <a:gd name="connsiteX783" fmla="*/ 78225 w 102770"/>
                <a:gd name="connsiteY783" fmla="*/ 44826 h 53633"/>
                <a:gd name="connsiteX784" fmla="*/ 78225 w 102770"/>
                <a:gd name="connsiteY784" fmla="*/ 45102 h 53633"/>
                <a:gd name="connsiteX785" fmla="*/ 77948 w 102770"/>
                <a:gd name="connsiteY785" fmla="*/ 45102 h 53633"/>
                <a:gd name="connsiteX786" fmla="*/ 77672 w 102770"/>
                <a:gd name="connsiteY786" fmla="*/ 45102 h 53633"/>
                <a:gd name="connsiteX787" fmla="*/ 77672 w 102770"/>
                <a:gd name="connsiteY787" fmla="*/ 45378 h 53633"/>
                <a:gd name="connsiteX788" fmla="*/ 77396 w 102770"/>
                <a:gd name="connsiteY788" fmla="*/ 45378 h 53633"/>
                <a:gd name="connsiteX789" fmla="*/ 77396 w 102770"/>
                <a:gd name="connsiteY789" fmla="*/ 45655 h 53633"/>
                <a:gd name="connsiteX790" fmla="*/ 77120 w 102770"/>
                <a:gd name="connsiteY790" fmla="*/ 45655 h 53633"/>
                <a:gd name="connsiteX791" fmla="*/ 76843 w 102770"/>
                <a:gd name="connsiteY791" fmla="*/ 45655 h 53633"/>
                <a:gd name="connsiteX792" fmla="*/ 76843 w 102770"/>
                <a:gd name="connsiteY792" fmla="*/ 45932 h 53633"/>
                <a:gd name="connsiteX793" fmla="*/ 76567 w 102770"/>
                <a:gd name="connsiteY793" fmla="*/ 45932 h 53633"/>
                <a:gd name="connsiteX794" fmla="*/ 76567 w 102770"/>
                <a:gd name="connsiteY794" fmla="*/ 46208 h 53633"/>
                <a:gd name="connsiteX795" fmla="*/ 76291 w 102770"/>
                <a:gd name="connsiteY795" fmla="*/ 46208 h 53633"/>
                <a:gd name="connsiteX796" fmla="*/ 76015 w 102770"/>
                <a:gd name="connsiteY796" fmla="*/ 46208 h 53633"/>
                <a:gd name="connsiteX797" fmla="*/ 76015 w 102770"/>
                <a:gd name="connsiteY797" fmla="*/ 46484 h 53633"/>
                <a:gd name="connsiteX798" fmla="*/ 75738 w 102770"/>
                <a:gd name="connsiteY798" fmla="*/ 46484 h 53633"/>
                <a:gd name="connsiteX799" fmla="*/ 75462 w 102770"/>
                <a:gd name="connsiteY799" fmla="*/ 46761 h 53633"/>
                <a:gd name="connsiteX800" fmla="*/ 75186 w 102770"/>
                <a:gd name="connsiteY800" fmla="*/ 46761 h 53633"/>
                <a:gd name="connsiteX801" fmla="*/ 74910 w 102770"/>
                <a:gd name="connsiteY801" fmla="*/ 46761 h 53633"/>
                <a:gd name="connsiteX802" fmla="*/ 74633 w 102770"/>
                <a:gd name="connsiteY802" fmla="*/ 46761 h 53633"/>
                <a:gd name="connsiteX803" fmla="*/ 74633 w 102770"/>
                <a:gd name="connsiteY803" fmla="*/ 46484 h 53633"/>
                <a:gd name="connsiteX804" fmla="*/ 74357 w 102770"/>
                <a:gd name="connsiteY804" fmla="*/ 46484 h 53633"/>
                <a:gd name="connsiteX805" fmla="*/ 74357 w 102770"/>
                <a:gd name="connsiteY805" fmla="*/ 46208 h 53633"/>
                <a:gd name="connsiteX806" fmla="*/ 74081 w 102770"/>
                <a:gd name="connsiteY806" fmla="*/ 46208 h 53633"/>
                <a:gd name="connsiteX807" fmla="*/ 74081 w 102770"/>
                <a:gd name="connsiteY807" fmla="*/ 45932 h 53633"/>
                <a:gd name="connsiteX808" fmla="*/ 73804 w 102770"/>
                <a:gd name="connsiteY808" fmla="*/ 45932 h 53633"/>
                <a:gd name="connsiteX809" fmla="*/ 73804 w 102770"/>
                <a:gd name="connsiteY809" fmla="*/ 45655 h 53633"/>
                <a:gd name="connsiteX810" fmla="*/ 73528 w 102770"/>
                <a:gd name="connsiteY810" fmla="*/ 45378 h 53633"/>
                <a:gd name="connsiteX811" fmla="*/ 73528 w 102770"/>
                <a:gd name="connsiteY811" fmla="*/ 45102 h 53633"/>
                <a:gd name="connsiteX812" fmla="*/ 73252 w 102770"/>
                <a:gd name="connsiteY812" fmla="*/ 45102 h 53633"/>
                <a:gd name="connsiteX813" fmla="*/ 73252 w 102770"/>
                <a:gd name="connsiteY813" fmla="*/ 44826 h 53633"/>
                <a:gd name="connsiteX814" fmla="*/ 72976 w 102770"/>
                <a:gd name="connsiteY814" fmla="*/ 44549 h 53633"/>
                <a:gd name="connsiteX815" fmla="*/ 72976 w 102770"/>
                <a:gd name="connsiteY815" fmla="*/ 44273 h 53633"/>
                <a:gd name="connsiteX816" fmla="*/ 72699 w 102770"/>
                <a:gd name="connsiteY816" fmla="*/ 44273 h 53633"/>
                <a:gd name="connsiteX817" fmla="*/ 72699 w 102770"/>
                <a:gd name="connsiteY817" fmla="*/ 43996 h 53633"/>
                <a:gd name="connsiteX818" fmla="*/ 72423 w 102770"/>
                <a:gd name="connsiteY818" fmla="*/ 43720 h 53633"/>
                <a:gd name="connsiteX819" fmla="*/ 72423 w 102770"/>
                <a:gd name="connsiteY819" fmla="*/ 43443 h 53633"/>
                <a:gd name="connsiteX820" fmla="*/ 72147 w 102770"/>
                <a:gd name="connsiteY820" fmla="*/ 43443 h 53633"/>
                <a:gd name="connsiteX821" fmla="*/ 72147 w 102770"/>
                <a:gd name="connsiteY821" fmla="*/ 43167 h 53633"/>
                <a:gd name="connsiteX822" fmla="*/ 71871 w 102770"/>
                <a:gd name="connsiteY822" fmla="*/ 42890 h 53633"/>
                <a:gd name="connsiteX823" fmla="*/ 71871 w 102770"/>
                <a:gd name="connsiteY823" fmla="*/ 42614 h 53633"/>
                <a:gd name="connsiteX824" fmla="*/ 71594 w 102770"/>
                <a:gd name="connsiteY824" fmla="*/ 42614 h 53633"/>
                <a:gd name="connsiteX825" fmla="*/ 71594 w 102770"/>
                <a:gd name="connsiteY825" fmla="*/ 42337 h 53633"/>
                <a:gd name="connsiteX826" fmla="*/ 71318 w 102770"/>
                <a:gd name="connsiteY826" fmla="*/ 42337 h 53633"/>
                <a:gd name="connsiteX827" fmla="*/ 71318 w 102770"/>
                <a:gd name="connsiteY827" fmla="*/ 42061 h 53633"/>
                <a:gd name="connsiteX828" fmla="*/ 71042 w 102770"/>
                <a:gd name="connsiteY828" fmla="*/ 42061 h 53633"/>
                <a:gd name="connsiteX829" fmla="*/ 70766 w 102770"/>
                <a:gd name="connsiteY829" fmla="*/ 42061 h 53633"/>
                <a:gd name="connsiteX830" fmla="*/ 70489 w 102770"/>
                <a:gd name="connsiteY830" fmla="*/ 42061 h 53633"/>
                <a:gd name="connsiteX831" fmla="*/ 70213 w 102770"/>
                <a:gd name="connsiteY831" fmla="*/ 42061 h 53633"/>
                <a:gd name="connsiteX832" fmla="*/ 70213 w 102770"/>
                <a:gd name="connsiteY832" fmla="*/ 42337 h 53633"/>
                <a:gd name="connsiteX833" fmla="*/ 69937 w 102770"/>
                <a:gd name="connsiteY833" fmla="*/ 42337 h 53633"/>
                <a:gd name="connsiteX834" fmla="*/ 69660 w 102770"/>
                <a:gd name="connsiteY834" fmla="*/ 42337 h 53633"/>
                <a:gd name="connsiteX835" fmla="*/ 69384 w 102770"/>
                <a:gd name="connsiteY835" fmla="*/ 42337 h 53633"/>
                <a:gd name="connsiteX836" fmla="*/ 69108 w 102770"/>
                <a:gd name="connsiteY836" fmla="*/ 42337 h 53633"/>
                <a:gd name="connsiteX837" fmla="*/ 69108 w 102770"/>
                <a:gd name="connsiteY837" fmla="*/ 42614 h 53633"/>
                <a:gd name="connsiteX838" fmla="*/ 68832 w 102770"/>
                <a:gd name="connsiteY838" fmla="*/ 42614 h 53633"/>
                <a:gd name="connsiteX839" fmla="*/ 68555 w 102770"/>
                <a:gd name="connsiteY839" fmla="*/ 42614 h 53633"/>
                <a:gd name="connsiteX840" fmla="*/ 68555 w 102770"/>
                <a:gd name="connsiteY840" fmla="*/ 42890 h 53633"/>
                <a:gd name="connsiteX841" fmla="*/ 68279 w 102770"/>
                <a:gd name="connsiteY841" fmla="*/ 42890 h 53633"/>
                <a:gd name="connsiteX842" fmla="*/ 68003 w 102770"/>
                <a:gd name="connsiteY842" fmla="*/ 43167 h 53633"/>
                <a:gd name="connsiteX843" fmla="*/ 67727 w 102770"/>
                <a:gd name="connsiteY843" fmla="*/ 43167 h 53633"/>
                <a:gd name="connsiteX844" fmla="*/ 67727 w 102770"/>
                <a:gd name="connsiteY844" fmla="*/ 43443 h 53633"/>
                <a:gd name="connsiteX845" fmla="*/ 67451 w 102770"/>
                <a:gd name="connsiteY845" fmla="*/ 43443 h 53633"/>
                <a:gd name="connsiteX846" fmla="*/ 67174 w 102770"/>
                <a:gd name="connsiteY846" fmla="*/ 43443 h 53633"/>
                <a:gd name="connsiteX847" fmla="*/ 66898 w 102770"/>
                <a:gd name="connsiteY847" fmla="*/ 43443 h 53633"/>
                <a:gd name="connsiteX848" fmla="*/ 66622 w 102770"/>
                <a:gd name="connsiteY848" fmla="*/ 43443 h 53633"/>
                <a:gd name="connsiteX849" fmla="*/ 66345 w 102770"/>
                <a:gd name="connsiteY849" fmla="*/ 43443 h 53633"/>
                <a:gd name="connsiteX850" fmla="*/ 66345 w 102770"/>
                <a:gd name="connsiteY850" fmla="*/ 43167 h 53633"/>
                <a:gd name="connsiteX851" fmla="*/ 66069 w 102770"/>
                <a:gd name="connsiteY851" fmla="*/ 43167 h 53633"/>
                <a:gd name="connsiteX852" fmla="*/ 65793 w 102770"/>
                <a:gd name="connsiteY852" fmla="*/ 43167 h 53633"/>
                <a:gd name="connsiteX853" fmla="*/ 65516 w 102770"/>
                <a:gd name="connsiteY853" fmla="*/ 43167 h 53633"/>
                <a:gd name="connsiteX854" fmla="*/ 65240 w 102770"/>
                <a:gd name="connsiteY854" fmla="*/ 43167 h 53633"/>
                <a:gd name="connsiteX855" fmla="*/ 64964 w 102770"/>
                <a:gd name="connsiteY855" fmla="*/ 43167 h 53633"/>
                <a:gd name="connsiteX856" fmla="*/ 64688 w 102770"/>
                <a:gd name="connsiteY856" fmla="*/ 43167 h 53633"/>
                <a:gd name="connsiteX857" fmla="*/ 64411 w 102770"/>
                <a:gd name="connsiteY857" fmla="*/ 43167 h 53633"/>
                <a:gd name="connsiteX858" fmla="*/ 64411 w 102770"/>
                <a:gd name="connsiteY858" fmla="*/ 42890 h 53633"/>
                <a:gd name="connsiteX859" fmla="*/ 64135 w 102770"/>
                <a:gd name="connsiteY859" fmla="*/ 42890 h 53633"/>
                <a:gd name="connsiteX860" fmla="*/ 63859 w 102770"/>
                <a:gd name="connsiteY860" fmla="*/ 42890 h 53633"/>
                <a:gd name="connsiteX861" fmla="*/ 63583 w 102770"/>
                <a:gd name="connsiteY861" fmla="*/ 42890 h 53633"/>
                <a:gd name="connsiteX862" fmla="*/ 63307 w 102770"/>
                <a:gd name="connsiteY862" fmla="*/ 42890 h 53633"/>
                <a:gd name="connsiteX863" fmla="*/ 63030 w 102770"/>
                <a:gd name="connsiteY863" fmla="*/ 42890 h 53633"/>
                <a:gd name="connsiteX864" fmla="*/ 62754 w 102770"/>
                <a:gd name="connsiteY864" fmla="*/ 42890 h 53633"/>
                <a:gd name="connsiteX865" fmla="*/ 62478 w 102770"/>
                <a:gd name="connsiteY865" fmla="*/ 42614 h 53633"/>
                <a:gd name="connsiteX866" fmla="*/ 62201 w 102770"/>
                <a:gd name="connsiteY866" fmla="*/ 42614 h 53633"/>
                <a:gd name="connsiteX867" fmla="*/ 61925 w 102770"/>
                <a:gd name="connsiteY867" fmla="*/ 42614 h 53633"/>
                <a:gd name="connsiteX868" fmla="*/ 61925 w 102770"/>
                <a:gd name="connsiteY868" fmla="*/ 42337 h 53633"/>
                <a:gd name="connsiteX869" fmla="*/ 61649 w 102770"/>
                <a:gd name="connsiteY869" fmla="*/ 42337 h 53633"/>
                <a:gd name="connsiteX870" fmla="*/ 61372 w 102770"/>
                <a:gd name="connsiteY870" fmla="*/ 42061 h 53633"/>
                <a:gd name="connsiteX871" fmla="*/ 61372 w 102770"/>
                <a:gd name="connsiteY871" fmla="*/ 41785 h 53633"/>
                <a:gd name="connsiteX872" fmla="*/ 61096 w 102770"/>
                <a:gd name="connsiteY872" fmla="*/ 41785 h 53633"/>
                <a:gd name="connsiteX873" fmla="*/ 60820 w 102770"/>
                <a:gd name="connsiteY873" fmla="*/ 41508 h 53633"/>
                <a:gd name="connsiteX874" fmla="*/ 60544 w 102770"/>
                <a:gd name="connsiteY874" fmla="*/ 41508 h 53633"/>
                <a:gd name="connsiteX875" fmla="*/ 60544 w 102770"/>
                <a:gd name="connsiteY875" fmla="*/ 41231 h 53633"/>
                <a:gd name="connsiteX876" fmla="*/ 60267 w 102770"/>
                <a:gd name="connsiteY876" fmla="*/ 41231 h 53633"/>
                <a:gd name="connsiteX877" fmla="*/ 60267 w 102770"/>
                <a:gd name="connsiteY877" fmla="*/ 40955 h 53633"/>
                <a:gd name="connsiteX878" fmla="*/ 59991 w 102770"/>
                <a:gd name="connsiteY878" fmla="*/ 40955 h 53633"/>
                <a:gd name="connsiteX879" fmla="*/ 59991 w 102770"/>
                <a:gd name="connsiteY879" fmla="*/ 40679 h 53633"/>
                <a:gd name="connsiteX880" fmla="*/ 59991 w 102770"/>
                <a:gd name="connsiteY880" fmla="*/ 40402 h 53633"/>
                <a:gd name="connsiteX881" fmla="*/ 59991 w 102770"/>
                <a:gd name="connsiteY881" fmla="*/ 40126 h 53633"/>
                <a:gd name="connsiteX882" fmla="*/ 59715 w 102770"/>
                <a:gd name="connsiteY882" fmla="*/ 40126 h 53633"/>
                <a:gd name="connsiteX883" fmla="*/ 59715 w 102770"/>
                <a:gd name="connsiteY883" fmla="*/ 39849 h 53633"/>
                <a:gd name="connsiteX884" fmla="*/ 59439 w 102770"/>
                <a:gd name="connsiteY884" fmla="*/ 39849 h 53633"/>
                <a:gd name="connsiteX885" fmla="*/ 59439 w 102770"/>
                <a:gd name="connsiteY885" fmla="*/ 39573 h 53633"/>
                <a:gd name="connsiteX886" fmla="*/ 59163 w 102770"/>
                <a:gd name="connsiteY886" fmla="*/ 39573 h 53633"/>
                <a:gd name="connsiteX887" fmla="*/ 59163 w 102770"/>
                <a:gd name="connsiteY887" fmla="*/ 39296 h 53633"/>
                <a:gd name="connsiteX888" fmla="*/ 58886 w 102770"/>
                <a:gd name="connsiteY888" fmla="*/ 39296 h 53633"/>
                <a:gd name="connsiteX889" fmla="*/ 58610 w 102770"/>
                <a:gd name="connsiteY889" fmla="*/ 39020 h 53633"/>
                <a:gd name="connsiteX890" fmla="*/ 58334 w 102770"/>
                <a:gd name="connsiteY890" fmla="*/ 38744 h 53633"/>
                <a:gd name="connsiteX891" fmla="*/ 58057 w 102770"/>
                <a:gd name="connsiteY891" fmla="*/ 38744 h 53633"/>
                <a:gd name="connsiteX892" fmla="*/ 58057 w 102770"/>
                <a:gd name="connsiteY892" fmla="*/ 38467 h 53633"/>
                <a:gd name="connsiteX893" fmla="*/ 57781 w 102770"/>
                <a:gd name="connsiteY893" fmla="*/ 38467 h 53633"/>
                <a:gd name="connsiteX894" fmla="*/ 57505 w 102770"/>
                <a:gd name="connsiteY894" fmla="*/ 38190 h 53633"/>
                <a:gd name="connsiteX895" fmla="*/ 57229 w 102770"/>
                <a:gd name="connsiteY895" fmla="*/ 38190 h 53633"/>
                <a:gd name="connsiteX896" fmla="*/ 56952 w 102770"/>
                <a:gd name="connsiteY896" fmla="*/ 38190 h 53633"/>
                <a:gd name="connsiteX897" fmla="*/ 56676 w 102770"/>
                <a:gd name="connsiteY897" fmla="*/ 38190 h 53633"/>
                <a:gd name="connsiteX898" fmla="*/ 56400 w 102770"/>
                <a:gd name="connsiteY898" fmla="*/ 38190 h 53633"/>
                <a:gd name="connsiteX899" fmla="*/ 56123 w 102770"/>
                <a:gd name="connsiteY899" fmla="*/ 38190 h 53633"/>
                <a:gd name="connsiteX900" fmla="*/ 55847 w 102770"/>
                <a:gd name="connsiteY900" fmla="*/ 38190 h 53633"/>
                <a:gd name="connsiteX901" fmla="*/ 55571 w 102770"/>
                <a:gd name="connsiteY901" fmla="*/ 38467 h 53633"/>
                <a:gd name="connsiteX902" fmla="*/ 55295 w 102770"/>
                <a:gd name="connsiteY902" fmla="*/ 38467 h 53633"/>
                <a:gd name="connsiteX903" fmla="*/ 55019 w 102770"/>
                <a:gd name="connsiteY903" fmla="*/ 38467 h 53633"/>
                <a:gd name="connsiteX904" fmla="*/ 55019 w 102770"/>
                <a:gd name="connsiteY904" fmla="*/ 38744 h 53633"/>
                <a:gd name="connsiteX905" fmla="*/ 54742 w 102770"/>
                <a:gd name="connsiteY905" fmla="*/ 38744 h 53633"/>
                <a:gd name="connsiteX906" fmla="*/ 54466 w 102770"/>
                <a:gd name="connsiteY906" fmla="*/ 39020 h 53633"/>
                <a:gd name="connsiteX907" fmla="*/ 54190 w 102770"/>
                <a:gd name="connsiteY907" fmla="*/ 39020 h 53633"/>
                <a:gd name="connsiteX908" fmla="*/ 54190 w 102770"/>
                <a:gd name="connsiteY908" fmla="*/ 39296 h 53633"/>
                <a:gd name="connsiteX909" fmla="*/ 53913 w 102770"/>
                <a:gd name="connsiteY909" fmla="*/ 39296 h 53633"/>
                <a:gd name="connsiteX910" fmla="*/ 53637 w 102770"/>
                <a:gd name="connsiteY910" fmla="*/ 39296 h 53633"/>
                <a:gd name="connsiteX911" fmla="*/ 53637 w 102770"/>
                <a:gd name="connsiteY911" fmla="*/ 39020 h 53633"/>
                <a:gd name="connsiteX912" fmla="*/ 53361 w 102770"/>
                <a:gd name="connsiteY912" fmla="*/ 39020 h 53633"/>
                <a:gd name="connsiteX913" fmla="*/ 53085 w 102770"/>
                <a:gd name="connsiteY913" fmla="*/ 39020 h 53633"/>
                <a:gd name="connsiteX914" fmla="*/ 52808 w 102770"/>
                <a:gd name="connsiteY914" fmla="*/ 39020 h 53633"/>
                <a:gd name="connsiteX915" fmla="*/ 52808 w 102770"/>
                <a:gd name="connsiteY915" fmla="*/ 39296 h 53633"/>
                <a:gd name="connsiteX916" fmla="*/ 52532 w 102770"/>
                <a:gd name="connsiteY916" fmla="*/ 39296 h 53633"/>
                <a:gd name="connsiteX917" fmla="*/ 52532 w 102770"/>
                <a:gd name="connsiteY917" fmla="*/ 39573 h 53633"/>
                <a:gd name="connsiteX918" fmla="*/ 52256 w 102770"/>
                <a:gd name="connsiteY918" fmla="*/ 39849 h 53633"/>
                <a:gd name="connsiteX919" fmla="*/ 52256 w 102770"/>
                <a:gd name="connsiteY919" fmla="*/ 40126 h 53633"/>
                <a:gd name="connsiteX920" fmla="*/ 52256 w 102770"/>
                <a:gd name="connsiteY920" fmla="*/ 40402 h 53633"/>
                <a:gd name="connsiteX921" fmla="*/ 51979 w 102770"/>
                <a:gd name="connsiteY921" fmla="*/ 40402 h 53633"/>
                <a:gd name="connsiteX922" fmla="*/ 51979 w 102770"/>
                <a:gd name="connsiteY922" fmla="*/ 40679 h 53633"/>
                <a:gd name="connsiteX923" fmla="*/ 51703 w 102770"/>
                <a:gd name="connsiteY923" fmla="*/ 40679 h 53633"/>
                <a:gd name="connsiteX924" fmla="*/ 51703 w 102770"/>
                <a:gd name="connsiteY924" fmla="*/ 40955 h 53633"/>
                <a:gd name="connsiteX925" fmla="*/ 51703 w 102770"/>
                <a:gd name="connsiteY925" fmla="*/ 41231 h 53633"/>
                <a:gd name="connsiteX926" fmla="*/ 51427 w 102770"/>
                <a:gd name="connsiteY926" fmla="*/ 41231 h 53633"/>
                <a:gd name="connsiteX927" fmla="*/ 51427 w 102770"/>
                <a:gd name="connsiteY927" fmla="*/ 41508 h 53633"/>
                <a:gd name="connsiteX928" fmla="*/ 51151 w 102770"/>
                <a:gd name="connsiteY928" fmla="*/ 41508 h 53633"/>
                <a:gd name="connsiteX929" fmla="*/ 51151 w 102770"/>
                <a:gd name="connsiteY929" fmla="*/ 41785 h 53633"/>
                <a:gd name="connsiteX930" fmla="*/ 50875 w 102770"/>
                <a:gd name="connsiteY930" fmla="*/ 41785 h 53633"/>
                <a:gd name="connsiteX931" fmla="*/ 50598 w 102770"/>
                <a:gd name="connsiteY931" fmla="*/ 41785 h 53633"/>
                <a:gd name="connsiteX932" fmla="*/ 50598 w 102770"/>
                <a:gd name="connsiteY932" fmla="*/ 42061 h 53633"/>
                <a:gd name="connsiteX933" fmla="*/ 50322 w 102770"/>
                <a:gd name="connsiteY933" fmla="*/ 42061 h 53633"/>
                <a:gd name="connsiteX934" fmla="*/ 50322 w 102770"/>
                <a:gd name="connsiteY934" fmla="*/ 42337 h 53633"/>
                <a:gd name="connsiteX935" fmla="*/ 50046 w 102770"/>
                <a:gd name="connsiteY935" fmla="*/ 42337 h 53633"/>
                <a:gd name="connsiteX936" fmla="*/ 49769 w 102770"/>
                <a:gd name="connsiteY936" fmla="*/ 42337 h 53633"/>
                <a:gd name="connsiteX937" fmla="*/ 49769 w 102770"/>
                <a:gd name="connsiteY937" fmla="*/ 42614 h 53633"/>
                <a:gd name="connsiteX938" fmla="*/ 49493 w 102770"/>
                <a:gd name="connsiteY938" fmla="*/ 42614 h 53633"/>
                <a:gd name="connsiteX939" fmla="*/ 49217 w 102770"/>
                <a:gd name="connsiteY939" fmla="*/ 42614 h 53633"/>
                <a:gd name="connsiteX940" fmla="*/ 49217 w 102770"/>
                <a:gd name="connsiteY940" fmla="*/ 42890 h 53633"/>
                <a:gd name="connsiteX941" fmla="*/ 48941 w 102770"/>
                <a:gd name="connsiteY941" fmla="*/ 42890 h 53633"/>
                <a:gd name="connsiteX942" fmla="*/ 48941 w 102770"/>
                <a:gd name="connsiteY942" fmla="*/ 43167 h 53633"/>
                <a:gd name="connsiteX943" fmla="*/ 48664 w 102770"/>
                <a:gd name="connsiteY943" fmla="*/ 43167 h 53633"/>
                <a:gd name="connsiteX944" fmla="*/ 48388 w 102770"/>
                <a:gd name="connsiteY944" fmla="*/ 43167 h 53633"/>
                <a:gd name="connsiteX945" fmla="*/ 48388 w 102770"/>
                <a:gd name="connsiteY945" fmla="*/ 43443 h 53633"/>
                <a:gd name="connsiteX946" fmla="*/ 48112 w 102770"/>
                <a:gd name="connsiteY946" fmla="*/ 43443 h 53633"/>
                <a:gd name="connsiteX947" fmla="*/ 47835 w 102770"/>
                <a:gd name="connsiteY947" fmla="*/ 43443 h 53633"/>
                <a:gd name="connsiteX948" fmla="*/ 47835 w 102770"/>
                <a:gd name="connsiteY948" fmla="*/ 43720 h 53633"/>
                <a:gd name="connsiteX949" fmla="*/ 47559 w 102770"/>
                <a:gd name="connsiteY949" fmla="*/ 43720 h 53633"/>
                <a:gd name="connsiteX950" fmla="*/ 47559 w 102770"/>
                <a:gd name="connsiteY950" fmla="*/ 43996 h 53633"/>
                <a:gd name="connsiteX951" fmla="*/ 47283 w 102770"/>
                <a:gd name="connsiteY951" fmla="*/ 43996 h 53633"/>
                <a:gd name="connsiteX952" fmla="*/ 47007 w 102770"/>
                <a:gd name="connsiteY952" fmla="*/ 43996 h 53633"/>
                <a:gd name="connsiteX953" fmla="*/ 47007 w 102770"/>
                <a:gd name="connsiteY953" fmla="*/ 44273 h 53633"/>
                <a:gd name="connsiteX954" fmla="*/ 46731 w 102770"/>
                <a:gd name="connsiteY954" fmla="*/ 44273 h 53633"/>
                <a:gd name="connsiteX955" fmla="*/ 46454 w 102770"/>
                <a:gd name="connsiteY955" fmla="*/ 44273 h 53633"/>
                <a:gd name="connsiteX956" fmla="*/ 46454 w 102770"/>
                <a:gd name="connsiteY956" fmla="*/ 44549 h 53633"/>
                <a:gd name="connsiteX957" fmla="*/ 46178 w 102770"/>
                <a:gd name="connsiteY957" fmla="*/ 44549 h 53633"/>
                <a:gd name="connsiteX958" fmla="*/ 46178 w 102770"/>
                <a:gd name="connsiteY958" fmla="*/ 44826 h 53633"/>
                <a:gd name="connsiteX959" fmla="*/ 45902 w 102770"/>
                <a:gd name="connsiteY959" fmla="*/ 44826 h 53633"/>
                <a:gd name="connsiteX960" fmla="*/ 45902 w 102770"/>
                <a:gd name="connsiteY960" fmla="*/ 45102 h 53633"/>
                <a:gd name="connsiteX961" fmla="*/ 45626 w 102770"/>
                <a:gd name="connsiteY961" fmla="*/ 45102 h 53633"/>
                <a:gd name="connsiteX962" fmla="*/ 45349 w 102770"/>
                <a:gd name="connsiteY962" fmla="*/ 45378 h 53633"/>
                <a:gd name="connsiteX963" fmla="*/ 45073 w 102770"/>
                <a:gd name="connsiteY963" fmla="*/ 45378 h 53633"/>
                <a:gd name="connsiteX964" fmla="*/ 45073 w 102770"/>
                <a:gd name="connsiteY964" fmla="*/ 45655 h 53633"/>
                <a:gd name="connsiteX965" fmla="*/ 44797 w 102770"/>
                <a:gd name="connsiteY965" fmla="*/ 45655 h 53633"/>
                <a:gd name="connsiteX966" fmla="*/ 44797 w 102770"/>
                <a:gd name="connsiteY966" fmla="*/ 45932 h 53633"/>
                <a:gd name="connsiteX967" fmla="*/ 44520 w 102770"/>
                <a:gd name="connsiteY967" fmla="*/ 45932 h 53633"/>
                <a:gd name="connsiteX968" fmla="*/ 44244 w 102770"/>
                <a:gd name="connsiteY968" fmla="*/ 46208 h 53633"/>
                <a:gd name="connsiteX969" fmla="*/ 43968 w 102770"/>
                <a:gd name="connsiteY969" fmla="*/ 46208 h 53633"/>
                <a:gd name="connsiteX970" fmla="*/ 43968 w 102770"/>
                <a:gd name="connsiteY970" fmla="*/ 46484 h 53633"/>
                <a:gd name="connsiteX971" fmla="*/ 43691 w 102770"/>
                <a:gd name="connsiteY971" fmla="*/ 46484 h 53633"/>
                <a:gd name="connsiteX972" fmla="*/ 43415 w 102770"/>
                <a:gd name="connsiteY972" fmla="*/ 46484 h 53633"/>
                <a:gd name="connsiteX973" fmla="*/ 43415 w 102770"/>
                <a:gd name="connsiteY973" fmla="*/ 46761 h 53633"/>
                <a:gd name="connsiteX974" fmla="*/ 43139 w 102770"/>
                <a:gd name="connsiteY974" fmla="*/ 46761 h 53633"/>
                <a:gd name="connsiteX975" fmla="*/ 43139 w 102770"/>
                <a:gd name="connsiteY975" fmla="*/ 47037 h 53633"/>
                <a:gd name="connsiteX976" fmla="*/ 42863 w 102770"/>
                <a:gd name="connsiteY976" fmla="*/ 47037 h 53633"/>
                <a:gd name="connsiteX977" fmla="*/ 42587 w 102770"/>
                <a:gd name="connsiteY977" fmla="*/ 47037 h 53633"/>
                <a:gd name="connsiteX978" fmla="*/ 42587 w 102770"/>
                <a:gd name="connsiteY978" fmla="*/ 47314 h 53633"/>
                <a:gd name="connsiteX979" fmla="*/ 42310 w 102770"/>
                <a:gd name="connsiteY979" fmla="*/ 47314 h 53633"/>
                <a:gd name="connsiteX980" fmla="*/ 42034 w 102770"/>
                <a:gd name="connsiteY980" fmla="*/ 47314 h 53633"/>
                <a:gd name="connsiteX981" fmla="*/ 42034 w 102770"/>
                <a:gd name="connsiteY981" fmla="*/ 47590 h 53633"/>
                <a:gd name="connsiteX982" fmla="*/ 41758 w 102770"/>
                <a:gd name="connsiteY982" fmla="*/ 47590 h 53633"/>
                <a:gd name="connsiteX983" fmla="*/ 41482 w 102770"/>
                <a:gd name="connsiteY983" fmla="*/ 47590 h 53633"/>
                <a:gd name="connsiteX984" fmla="*/ 41205 w 102770"/>
                <a:gd name="connsiteY984" fmla="*/ 47590 h 53633"/>
                <a:gd name="connsiteX985" fmla="*/ 40929 w 102770"/>
                <a:gd name="connsiteY985" fmla="*/ 47590 h 53633"/>
                <a:gd name="connsiteX986" fmla="*/ 40653 w 102770"/>
                <a:gd name="connsiteY986" fmla="*/ 47590 h 53633"/>
                <a:gd name="connsiteX987" fmla="*/ 40376 w 102770"/>
                <a:gd name="connsiteY987" fmla="*/ 47590 h 53633"/>
                <a:gd name="connsiteX988" fmla="*/ 40100 w 102770"/>
                <a:gd name="connsiteY988" fmla="*/ 47590 h 53633"/>
                <a:gd name="connsiteX989" fmla="*/ 39824 w 102770"/>
                <a:gd name="connsiteY989" fmla="*/ 47590 h 53633"/>
                <a:gd name="connsiteX990" fmla="*/ 39547 w 102770"/>
                <a:gd name="connsiteY990" fmla="*/ 47590 h 53633"/>
                <a:gd name="connsiteX991" fmla="*/ 39271 w 102770"/>
                <a:gd name="connsiteY991" fmla="*/ 47590 h 53633"/>
                <a:gd name="connsiteX992" fmla="*/ 38995 w 102770"/>
                <a:gd name="connsiteY992" fmla="*/ 47590 h 53633"/>
                <a:gd name="connsiteX993" fmla="*/ 38719 w 102770"/>
                <a:gd name="connsiteY993" fmla="*/ 47590 h 53633"/>
                <a:gd name="connsiteX994" fmla="*/ 38443 w 102770"/>
                <a:gd name="connsiteY994" fmla="*/ 47590 h 53633"/>
                <a:gd name="connsiteX995" fmla="*/ 38166 w 102770"/>
                <a:gd name="connsiteY995" fmla="*/ 47590 h 53633"/>
                <a:gd name="connsiteX996" fmla="*/ 37890 w 102770"/>
                <a:gd name="connsiteY996" fmla="*/ 47590 h 53633"/>
                <a:gd name="connsiteX997" fmla="*/ 37614 w 102770"/>
                <a:gd name="connsiteY997" fmla="*/ 47590 h 53633"/>
                <a:gd name="connsiteX998" fmla="*/ 37338 w 102770"/>
                <a:gd name="connsiteY998" fmla="*/ 47590 h 53633"/>
                <a:gd name="connsiteX999" fmla="*/ 37061 w 102770"/>
                <a:gd name="connsiteY999" fmla="*/ 47590 h 53633"/>
                <a:gd name="connsiteX1000" fmla="*/ 36785 w 102770"/>
                <a:gd name="connsiteY1000" fmla="*/ 47590 h 53633"/>
                <a:gd name="connsiteX1001" fmla="*/ 36509 w 102770"/>
                <a:gd name="connsiteY1001" fmla="*/ 47867 h 53633"/>
                <a:gd name="connsiteX1002" fmla="*/ 36232 w 102770"/>
                <a:gd name="connsiteY1002" fmla="*/ 47867 h 53633"/>
                <a:gd name="connsiteX1003" fmla="*/ 35956 w 102770"/>
                <a:gd name="connsiteY1003" fmla="*/ 47867 h 53633"/>
                <a:gd name="connsiteX1004" fmla="*/ 35956 w 102770"/>
                <a:gd name="connsiteY1004" fmla="*/ 48143 h 53633"/>
                <a:gd name="connsiteX1005" fmla="*/ 35680 w 102770"/>
                <a:gd name="connsiteY1005" fmla="*/ 48143 h 53633"/>
                <a:gd name="connsiteX1006" fmla="*/ 35404 w 102770"/>
                <a:gd name="connsiteY1006" fmla="*/ 48143 h 53633"/>
                <a:gd name="connsiteX1007" fmla="*/ 35404 w 102770"/>
                <a:gd name="connsiteY1007" fmla="*/ 48420 h 53633"/>
                <a:gd name="connsiteX1008" fmla="*/ 35127 w 102770"/>
                <a:gd name="connsiteY1008" fmla="*/ 48420 h 53633"/>
                <a:gd name="connsiteX1009" fmla="*/ 35127 w 102770"/>
                <a:gd name="connsiteY1009" fmla="*/ 48696 h 53633"/>
                <a:gd name="connsiteX1010" fmla="*/ 34851 w 102770"/>
                <a:gd name="connsiteY1010" fmla="*/ 48696 h 53633"/>
                <a:gd name="connsiteX1011" fmla="*/ 34851 w 102770"/>
                <a:gd name="connsiteY1011" fmla="*/ 48973 h 53633"/>
                <a:gd name="connsiteX1012" fmla="*/ 34575 w 102770"/>
                <a:gd name="connsiteY1012" fmla="*/ 48973 h 53633"/>
                <a:gd name="connsiteX1013" fmla="*/ 34575 w 102770"/>
                <a:gd name="connsiteY1013" fmla="*/ 49249 h 53633"/>
                <a:gd name="connsiteX1014" fmla="*/ 34299 w 102770"/>
                <a:gd name="connsiteY1014" fmla="*/ 49249 h 53633"/>
                <a:gd name="connsiteX1015" fmla="*/ 34299 w 102770"/>
                <a:gd name="connsiteY1015" fmla="*/ 49525 h 53633"/>
                <a:gd name="connsiteX1016" fmla="*/ 34022 w 102770"/>
                <a:gd name="connsiteY1016" fmla="*/ 49525 h 53633"/>
                <a:gd name="connsiteX1017" fmla="*/ 34022 w 102770"/>
                <a:gd name="connsiteY1017" fmla="*/ 49802 h 53633"/>
                <a:gd name="connsiteX1018" fmla="*/ 33746 w 102770"/>
                <a:gd name="connsiteY1018" fmla="*/ 49802 h 53633"/>
                <a:gd name="connsiteX1019" fmla="*/ 33746 w 102770"/>
                <a:gd name="connsiteY1019" fmla="*/ 50078 h 53633"/>
                <a:gd name="connsiteX1020" fmla="*/ 33470 w 102770"/>
                <a:gd name="connsiteY1020" fmla="*/ 50078 h 53633"/>
                <a:gd name="connsiteX1021" fmla="*/ 33194 w 102770"/>
                <a:gd name="connsiteY1021" fmla="*/ 50078 h 53633"/>
                <a:gd name="connsiteX1022" fmla="*/ 33194 w 102770"/>
                <a:gd name="connsiteY1022" fmla="*/ 50355 h 53633"/>
                <a:gd name="connsiteX1023" fmla="*/ 32917 w 102770"/>
                <a:gd name="connsiteY1023" fmla="*/ 50355 h 53633"/>
                <a:gd name="connsiteX1024" fmla="*/ 32641 w 102770"/>
                <a:gd name="connsiteY1024" fmla="*/ 50355 h 53633"/>
                <a:gd name="connsiteX1025" fmla="*/ 32365 w 102770"/>
                <a:gd name="connsiteY1025" fmla="*/ 50355 h 53633"/>
                <a:gd name="connsiteX1026" fmla="*/ 32088 w 102770"/>
                <a:gd name="connsiteY1026" fmla="*/ 50355 h 53633"/>
                <a:gd name="connsiteX1027" fmla="*/ 32088 w 102770"/>
                <a:gd name="connsiteY1027" fmla="*/ 50078 h 53633"/>
                <a:gd name="connsiteX1028" fmla="*/ 31812 w 102770"/>
                <a:gd name="connsiteY1028" fmla="*/ 50078 h 53633"/>
                <a:gd name="connsiteX1029" fmla="*/ 31536 w 102770"/>
                <a:gd name="connsiteY1029" fmla="*/ 50078 h 53633"/>
                <a:gd name="connsiteX1030" fmla="*/ 31536 w 102770"/>
                <a:gd name="connsiteY1030" fmla="*/ 49802 h 53633"/>
                <a:gd name="connsiteX1031" fmla="*/ 31260 w 102770"/>
                <a:gd name="connsiteY1031" fmla="*/ 49802 h 53633"/>
                <a:gd name="connsiteX1032" fmla="*/ 30983 w 102770"/>
                <a:gd name="connsiteY1032" fmla="*/ 49525 h 53633"/>
                <a:gd name="connsiteX1033" fmla="*/ 30707 w 102770"/>
                <a:gd name="connsiteY1033" fmla="*/ 49525 h 53633"/>
                <a:gd name="connsiteX1034" fmla="*/ 30431 w 102770"/>
                <a:gd name="connsiteY1034" fmla="*/ 49525 h 53633"/>
                <a:gd name="connsiteX1035" fmla="*/ 30431 w 102770"/>
                <a:gd name="connsiteY1035" fmla="*/ 49802 h 53633"/>
                <a:gd name="connsiteX1036" fmla="*/ 30155 w 102770"/>
                <a:gd name="connsiteY1036" fmla="*/ 49802 h 53633"/>
                <a:gd name="connsiteX1037" fmla="*/ 30155 w 102770"/>
                <a:gd name="connsiteY1037" fmla="*/ 50078 h 53633"/>
                <a:gd name="connsiteX1038" fmla="*/ 29878 w 102770"/>
                <a:gd name="connsiteY1038" fmla="*/ 50078 h 53633"/>
                <a:gd name="connsiteX1039" fmla="*/ 29602 w 102770"/>
                <a:gd name="connsiteY1039" fmla="*/ 50355 h 53633"/>
                <a:gd name="connsiteX1040" fmla="*/ 29326 w 102770"/>
                <a:gd name="connsiteY1040" fmla="*/ 50355 h 53633"/>
                <a:gd name="connsiteX1041" fmla="*/ 29326 w 102770"/>
                <a:gd name="connsiteY1041" fmla="*/ 50631 h 53633"/>
                <a:gd name="connsiteX1042" fmla="*/ 29050 w 102770"/>
                <a:gd name="connsiteY1042" fmla="*/ 50631 h 53633"/>
                <a:gd name="connsiteX1043" fmla="*/ 29050 w 102770"/>
                <a:gd name="connsiteY1043" fmla="*/ 50355 h 53633"/>
                <a:gd name="connsiteX1044" fmla="*/ 28773 w 102770"/>
                <a:gd name="connsiteY1044" fmla="*/ 50355 h 53633"/>
                <a:gd name="connsiteX1045" fmla="*/ 28497 w 102770"/>
                <a:gd name="connsiteY1045" fmla="*/ 50355 h 53633"/>
                <a:gd name="connsiteX1046" fmla="*/ 28497 w 102770"/>
                <a:gd name="connsiteY1046" fmla="*/ 50631 h 53633"/>
                <a:gd name="connsiteX1047" fmla="*/ 28497 w 102770"/>
                <a:gd name="connsiteY1047" fmla="*/ 50908 h 53633"/>
                <a:gd name="connsiteX1048" fmla="*/ 28221 w 102770"/>
                <a:gd name="connsiteY1048" fmla="*/ 50908 h 53633"/>
                <a:gd name="connsiteX1049" fmla="*/ 28221 w 102770"/>
                <a:gd name="connsiteY1049" fmla="*/ 51184 h 53633"/>
                <a:gd name="connsiteX1050" fmla="*/ 28221 w 102770"/>
                <a:gd name="connsiteY1050" fmla="*/ 51461 h 53633"/>
                <a:gd name="connsiteX1051" fmla="*/ 28221 w 102770"/>
                <a:gd name="connsiteY1051" fmla="*/ 51737 h 53633"/>
                <a:gd name="connsiteX1052" fmla="*/ 28221 w 102770"/>
                <a:gd name="connsiteY1052" fmla="*/ 52014 h 53633"/>
                <a:gd name="connsiteX1053" fmla="*/ 28221 w 102770"/>
                <a:gd name="connsiteY1053" fmla="*/ 52290 h 53633"/>
                <a:gd name="connsiteX1054" fmla="*/ 28221 w 102770"/>
                <a:gd name="connsiteY1054" fmla="*/ 52567 h 53633"/>
                <a:gd name="connsiteX1055" fmla="*/ 28221 w 102770"/>
                <a:gd name="connsiteY1055" fmla="*/ 52843 h 53633"/>
                <a:gd name="connsiteX1056" fmla="*/ 28221 w 102770"/>
                <a:gd name="connsiteY1056" fmla="*/ 53119 h 53633"/>
                <a:gd name="connsiteX1057" fmla="*/ 28221 w 102770"/>
                <a:gd name="connsiteY1057" fmla="*/ 53396 h 53633"/>
                <a:gd name="connsiteX1058" fmla="*/ 28221 w 102770"/>
                <a:gd name="connsiteY1058" fmla="*/ 53672 h 53633"/>
                <a:gd name="connsiteX1059" fmla="*/ 27944 w 102770"/>
                <a:gd name="connsiteY1059" fmla="*/ 53672 h 53633"/>
                <a:gd name="connsiteX1060" fmla="*/ 27944 w 102770"/>
                <a:gd name="connsiteY1060" fmla="*/ 53396 h 53633"/>
                <a:gd name="connsiteX1061" fmla="*/ 27944 w 102770"/>
                <a:gd name="connsiteY1061" fmla="*/ 53119 h 53633"/>
                <a:gd name="connsiteX1062" fmla="*/ 27668 w 102770"/>
                <a:gd name="connsiteY1062" fmla="*/ 53119 h 53633"/>
                <a:gd name="connsiteX1063" fmla="*/ 27668 w 102770"/>
                <a:gd name="connsiteY1063" fmla="*/ 52843 h 53633"/>
                <a:gd name="connsiteX1064" fmla="*/ 27392 w 102770"/>
                <a:gd name="connsiteY1064" fmla="*/ 52843 h 53633"/>
                <a:gd name="connsiteX1065" fmla="*/ 27116 w 102770"/>
                <a:gd name="connsiteY1065" fmla="*/ 52843 h 53633"/>
                <a:gd name="connsiteX1066" fmla="*/ 27116 w 102770"/>
                <a:gd name="connsiteY1066" fmla="*/ 52567 h 53633"/>
                <a:gd name="connsiteX1067" fmla="*/ 26839 w 102770"/>
                <a:gd name="connsiteY1067" fmla="*/ 52567 h 53633"/>
                <a:gd name="connsiteX1068" fmla="*/ 26839 w 102770"/>
                <a:gd name="connsiteY1068" fmla="*/ 52290 h 53633"/>
                <a:gd name="connsiteX1069" fmla="*/ 26563 w 102770"/>
                <a:gd name="connsiteY1069" fmla="*/ 52290 h 53633"/>
                <a:gd name="connsiteX1070" fmla="*/ 26563 w 102770"/>
                <a:gd name="connsiteY1070" fmla="*/ 52014 h 53633"/>
                <a:gd name="connsiteX1071" fmla="*/ 26287 w 102770"/>
                <a:gd name="connsiteY1071" fmla="*/ 52014 h 53633"/>
                <a:gd name="connsiteX1072" fmla="*/ 26011 w 102770"/>
                <a:gd name="connsiteY1072" fmla="*/ 52014 h 53633"/>
                <a:gd name="connsiteX1073" fmla="*/ 26011 w 102770"/>
                <a:gd name="connsiteY1073" fmla="*/ 51737 h 53633"/>
                <a:gd name="connsiteX1074" fmla="*/ 25734 w 102770"/>
                <a:gd name="connsiteY1074" fmla="*/ 51737 h 53633"/>
                <a:gd name="connsiteX1075" fmla="*/ 25458 w 102770"/>
                <a:gd name="connsiteY1075" fmla="*/ 51461 h 53633"/>
                <a:gd name="connsiteX1076" fmla="*/ 25182 w 102770"/>
                <a:gd name="connsiteY1076" fmla="*/ 51461 h 53633"/>
                <a:gd name="connsiteX1077" fmla="*/ 25182 w 102770"/>
                <a:gd name="connsiteY1077" fmla="*/ 51184 h 53633"/>
                <a:gd name="connsiteX1078" fmla="*/ 24906 w 102770"/>
                <a:gd name="connsiteY1078" fmla="*/ 51184 h 53633"/>
                <a:gd name="connsiteX1079" fmla="*/ 24629 w 102770"/>
                <a:gd name="connsiteY1079" fmla="*/ 50908 h 53633"/>
                <a:gd name="connsiteX1080" fmla="*/ 24353 w 102770"/>
                <a:gd name="connsiteY1080" fmla="*/ 50908 h 53633"/>
                <a:gd name="connsiteX1081" fmla="*/ 24353 w 102770"/>
                <a:gd name="connsiteY1081" fmla="*/ 50631 h 53633"/>
                <a:gd name="connsiteX1082" fmla="*/ 24077 w 102770"/>
                <a:gd name="connsiteY1082" fmla="*/ 50631 h 53633"/>
                <a:gd name="connsiteX1083" fmla="*/ 23801 w 102770"/>
                <a:gd name="connsiteY1083" fmla="*/ 50631 h 53633"/>
                <a:gd name="connsiteX1084" fmla="*/ 23801 w 102770"/>
                <a:gd name="connsiteY1084" fmla="*/ 50355 h 53633"/>
                <a:gd name="connsiteX1085" fmla="*/ 23524 w 102770"/>
                <a:gd name="connsiteY1085" fmla="*/ 50355 h 53633"/>
                <a:gd name="connsiteX1086" fmla="*/ 23524 w 102770"/>
                <a:gd name="connsiteY1086" fmla="*/ 50078 h 53633"/>
                <a:gd name="connsiteX1087" fmla="*/ 23248 w 102770"/>
                <a:gd name="connsiteY1087" fmla="*/ 50078 h 53633"/>
                <a:gd name="connsiteX1088" fmla="*/ 23248 w 102770"/>
                <a:gd name="connsiteY1088" fmla="*/ 49802 h 53633"/>
                <a:gd name="connsiteX1089" fmla="*/ 22972 w 102770"/>
                <a:gd name="connsiteY1089" fmla="*/ 49802 h 53633"/>
                <a:gd name="connsiteX1090" fmla="*/ 22972 w 102770"/>
                <a:gd name="connsiteY1090" fmla="*/ 49525 h 53633"/>
                <a:gd name="connsiteX1091" fmla="*/ 22695 w 102770"/>
                <a:gd name="connsiteY1091" fmla="*/ 49525 h 53633"/>
                <a:gd name="connsiteX1092" fmla="*/ 22695 w 102770"/>
                <a:gd name="connsiteY1092" fmla="*/ 49249 h 53633"/>
                <a:gd name="connsiteX1093" fmla="*/ 22419 w 102770"/>
                <a:gd name="connsiteY1093" fmla="*/ 49249 h 53633"/>
                <a:gd name="connsiteX1094" fmla="*/ 22143 w 102770"/>
                <a:gd name="connsiteY1094" fmla="*/ 49249 h 53633"/>
                <a:gd name="connsiteX1095" fmla="*/ 21867 w 102770"/>
                <a:gd name="connsiteY1095" fmla="*/ 49249 h 53633"/>
                <a:gd name="connsiteX1096" fmla="*/ 21590 w 102770"/>
                <a:gd name="connsiteY1096" fmla="*/ 49249 h 53633"/>
                <a:gd name="connsiteX1097" fmla="*/ 21314 w 102770"/>
                <a:gd name="connsiteY1097" fmla="*/ 49249 h 53633"/>
                <a:gd name="connsiteX1098" fmla="*/ 21038 w 102770"/>
                <a:gd name="connsiteY1098" fmla="*/ 49249 h 53633"/>
                <a:gd name="connsiteX1099" fmla="*/ 20762 w 102770"/>
                <a:gd name="connsiteY1099" fmla="*/ 49249 h 53633"/>
                <a:gd name="connsiteX1100" fmla="*/ 20762 w 102770"/>
                <a:gd name="connsiteY1100" fmla="*/ 49525 h 53633"/>
                <a:gd name="connsiteX1101" fmla="*/ 20485 w 102770"/>
                <a:gd name="connsiteY1101" fmla="*/ 49525 h 53633"/>
                <a:gd name="connsiteX1102" fmla="*/ 20209 w 102770"/>
                <a:gd name="connsiteY1102" fmla="*/ 49525 h 53633"/>
                <a:gd name="connsiteX1103" fmla="*/ 19933 w 102770"/>
                <a:gd name="connsiteY1103" fmla="*/ 49525 h 53633"/>
                <a:gd name="connsiteX1104" fmla="*/ 19657 w 102770"/>
                <a:gd name="connsiteY1104" fmla="*/ 49525 h 53633"/>
                <a:gd name="connsiteX1105" fmla="*/ 19380 w 102770"/>
                <a:gd name="connsiteY1105" fmla="*/ 49525 h 53633"/>
                <a:gd name="connsiteX1106" fmla="*/ 19104 w 102770"/>
                <a:gd name="connsiteY1106" fmla="*/ 49525 h 53633"/>
                <a:gd name="connsiteX1107" fmla="*/ 18828 w 102770"/>
                <a:gd name="connsiteY1107" fmla="*/ 49525 h 53633"/>
                <a:gd name="connsiteX1108" fmla="*/ 18551 w 102770"/>
                <a:gd name="connsiteY1108" fmla="*/ 49525 h 53633"/>
                <a:gd name="connsiteX1109" fmla="*/ 18551 w 102770"/>
                <a:gd name="connsiteY1109" fmla="*/ 49249 h 53633"/>
                <a:gd name="connsiteX1110" fmla="*/ 18275 w 102770"/>
                <a:gd name="connsiteY1110" fmla="*/ 49249 h 53633"/>
                <a:gd name="connsiteX1111" fmla="*/ 17999 w 102770"/>
                <a:gd name="connsiteY1111" fmla="*/ 49249 h 53633"/>
                <a:gd name="connsiteX1112" fmla="*/ 17999 w 102770"/>
                <a:gd name="connsiteY1112" fmla="*/ 48973 h 53633"/>
                <a:gd name="connsiteX1113" fmla="*/ 17723 w 102770"/>
                <a:gd name="connsiteY1113" fmla="*/ 48973 h 53633"/>
                <a:gd name="connsiteX1114" fmla="*/ 17446 w 102770"/>
                <a:gd name="connsiteY1114" fmla="*/ 48696 h 53633"/>
                <a:gd name="connsiteX1115" fmla="*/ 17170 w 102770"/>
                <a:gd name="connsiteY1115" fmla="*/ 48696 h 53633"/>
                <a:gd name="connsiteX1116" fmla="*/ 17170 w 102770"/>
                <a:gd name="connsiteY1116" fmla="*/ 48420 h 53633"/>
                <a:gd name="connsiteX1117" fmla="*/ 16894 w 102770"/>
                <a:gd name="connsiteY1117" fmla="*/ 48420 h 53633"/>
                <a:gd name="connsiteX1118" fmla="*/ 16618 w 102770"/>
                <a:gd name="connsiteY1118" fmla="*/ 48420 h 53633"/>
                <a:gd name="connsiteX1119" fmla="*/ 16618 w 102770"/>
                <a:gd name="connsiteY1119" fmla="*/ 48143 h 53633"/>
                <a:gd name="connsiteX1120" fmla="*/ 16341 w 102770"/>
                <a:gd name="connsiteY1120" fmla="*/ 48143 h 53633"/>
                <a:gd name="connsiteX1121" fmla="*/ 16065 w 102770"/>
                <a:gd name="connsiteY1121" fmla="*/ 48143 h 53633"/>
                <a:gd name="connsiteX1122" fmla="*/ 16065 w 102770"/>
                <a:gd name="connsiteY1122" fmla="*/ 47867 h 53633"/>
                <a:gd name="connsiteX1123" fmla="*/ 15789 w 102770"/>
                <a:gd name="connsiteY1123" fmla="*/ 47867 h 53633"/>
                <a:gd name="connsiteX1124" fmla="*/ 15513 w 102770"/>
                <a:gd name="connsiteY1124" fmla="*/ 47867 h 53633"/>
                <a:gd name="connsiteX1125" fmla="*/ 15236 w 102770"/>
                <a:gd name="connsiteY1125" fmla="*/ 47867 h 53633"/>
                <a:gd name="connsiteX1126" fmla="*/ 14960 w 102770"/>
                <a:gd name="connsiteY1126" fmla="*/ 47867 h 53633"/>
                <a:gd name="connsiteX1127" fmla="*/ 14684 w 102770"/>
                <a:gd name="connsiteY1127" fmla="*/ 47867 h 53633"/>
                <a:gd name="connsiteX1128" fmla="*/ 14407 w 102770"/>
                <a:gd name="connsiteY1128" fmla="*/ 47867 h 53633"/>
                <a:gd name="connsiteX1129" fmla="*/ 14131 w 102770"/>
                <a:gd name="connsiteY1129" fmla="*/ 47867 h 53633"/>
                <a:gd name="connsiteX1130" fmla="*/ 14131 w 102770"/>
                <a:gd name="connsiteY1130" fmla="*/ 47590 h 53633"/>
                <a:gd name="connsiteX1131" fmla="*/ 13855 w 102770"/>
                <a:gd name="connsiteY1131" fmla="*/ 47590 h 53633"/>
                <a:gd name="connsiteX1132" fmla="*/ 13579 w 102770"/>
                <a:gd name="connsiteY1132" fmla="*/ 47590 h 53633"/>
                <a:gd name="connsiteX1133" fmla="*/ 13302 w 102770"/>
                <a:gd name="connsiteY1133" fmla="*/ 47590 h 53633"/>
                <a:gd name="connsiteX1134" fmla="*/ 13026 w 102770"/>
                <a:gd name="connsiteY1134" fmla="*/ 47590 h 53633"/>
                <a:gd name="connsiteX1135" fmla="*/ 12750 w 102770"/>
                <a:gd name="connsiteY1135" fmla="*/ 47314 h 53633"/>
                <a:gd name="connsiteX1136" fmla="*/ 12474 w 102770"/>
                <a:gd name="connsiteY1136" fmla="*/ 47314 h 53633"/>
                <a:gd name="connsiteX1137" fmla="*/ 12198 w 102770"/>
                <a:gd name="connsiteY1137" fmla="*/ 47314 h 53633"/>
                <a:gd name="connsiteX1138" fmla="*/ 11921 w 102770"/>
                <a:gd name="connsiteY1138" fmla="*/ 47314 h 53633"/>
                <a:gd name="connsiteX1139" fmla="*/ 11645 w 102770"/>
                <a:gd name="connsiteY1139" fmla="*/ 47314 h 53633"/>
                <a:gd name="connsiteX1140" fmla="*/ 11369 w 102770"/>
                <a:gd name="connsiteY1140" fmla="*/ 47314 h 53633"/>
                <a:gd name="connsiteX1141" fmla="*/ 11092 w 102770"/>
                <a:gd name="connsiteY1141" fmla="*/ 47314 h 53633"/>
                <a:gd name="connsiteX1142" fmla="*/ 11092 w 102770"/>
                <a:gd name="connsiteY1142" fmla="*/ 47037 h 53633"/>
                <a:gd name="connsiteX1143" fmla="*/ 10816 w 102770"/>
                <a:gd name="connsiteY1143" fmla="*/ 47037 h 53633"/>
                <a:gd name="connsiteX1144" fmla="*/ 10816 w 102770"/>
                <a:gd name="connsiteY1144" fmla="*/ 47314 h 53633"/>
                <a:gd name="connsiteX1145" fmla="*/ 10540 w 102770"/>
                <a:gd name="connsiteY1145" fmla="*/ 47314 h 53633"/>
                <a:gd name="connsiteX1146" fmla="*/ 10263 w 102770"/>
                <a:gd name="connsiteY1146" fmla="*/ 47314 h 53633"/>
                <a:gd name="connsiteX1147" fmla="*/ 10263 w 102770"/>
                <a:gd name="connsiteY1147" fmla="*/ 47590 h 53633"/>
                <a:gd name="connsiteX1148" fmla="*/ 9987 w 102770"/>
                <a:gd name="connsiteY1148" fmla="*/ 47590 h 53633"/>
                <a:gd name="connsiteX1149" fmla="*/ 9987 w 102770"/>
                <a:gd name="connsiteY1149" fmla="*/ 47867 h 53633"/>
                <a:gd name="connsiteX1150" fmla="*/ 9711 w 102770"/>
                <a:gd name="connsiteY1150" fmla="*/ 47867 h 53633"/>
                <a:gd name="connsiteX1151" fmla="*/ 9435 w 102770"/>
                <a:gd name="connsiteY1151" fmla="*/ 47867 h 53633"/>
                <a:gd name="connsiteX1152" fmla="*/ 9158 w 102770"/>
                <a:gd name="connsiteY1152" fmla="*/ 47867 h 53633"/>
                <a:gd name="connsiteX1153" fmla="*/ 9158 w 102770"/>
                <a:gd name="connsiteY1153" fmla="*/ 48143 h 53633"/>
                <a:gd name="connsiteX1154" fmla="*/ 8882 w 102770"/>
                <a:gd name="connsiteY1154" fmla="*/ 48143 h 53633"/>
                <a:gd name="connsiteX1155" fmla="*/ 8606 w 102770"/>
                <a:gd name="connsiteY1155" fmla="*/ 48143 h 53633"/>
                <a:gd name="connsiteX1156" fmla="*/ 8330 w 102770"/>
                <a:gd name="connsiteY1156" fmla="*/ 48143 h 53633"/>
                <a:gd name="connsiteX1157" fmla="*/ 8054 w 102770"/>
                <a:gd name="connsiteY1157" fmla="*/ 48143 h 53633"/>
                <a:gd name="connsiteX1158" fmla="*/ 7777 w 102770"/>
                <a:gd name="connsiteY1158" fmla="*/ 48143 h 53633"/>
                <a:gd name="connsiteX1159" fmla="*/ 7501 w 102770"/>
                <a:gd name="connsiteY1159" fmla="*/ 48143 h 53633"/>
                <a:gd name="connsiteX1160" fmla="*/ 7225 w 102770"/>
                <a:gd name="connsiteY1160" fmla="*/ 48143 h 53633"/>
                <a:gd name="connsiteX1161" fmla="*/ 6948 w 102770"/>
                <a:gd name="connsiteY1161" fmla="*/ 48143 h 53633"/>
                <a:gd name="connsiteX1162" fmla="*/ 6672 w 102770"/>
                <a:gd name="connsiteY1162" fmla="*/ 48143 h 53633"/>
                <a:gd name="connsiteX1163" fmla="*/ 6396 w 102770"/>
                <a:gd name="connsiteY1163" fmla="*/ 48143 h 53633"/>
                <a:gd name="connsiteX1164" fmla="*/ 6396 w 102770"/>
                <a:gd name="connsiteY1164" fmla="*/ 47867 h 53633"/>
                <a:gd name="connsiteX1165" fmla="*/ 6119 w 102770"/>
                <a:gd name="connsiteY1165" fmla="*/ 47867 h 53633"/>
                <a:gd name="connsiteX1166" fmla="*/ 5843 w 102770"/>
                <a:gd name="connsiteY1166" fmla="*/ 47867 h 53633"/>
                <a:gd name="connsiteX1167" fmla="*/ 5567 w 102770"/>
                <a:gd name="connsiteY1167" fmla="*/ 47867 h 53633"/>
                <a:gd name="connsiteX1168" fmla="*/ 5567 w 102770"/>
                <a:gd name="connsiteY1168" fmla="*/ 47590 h 53633"/>
                <a:gd name="connsiteX1169" fmla="*/ 5291 w 102770"/>
                <a:gd name="connsiteY1169" fmla="*/ 47590 h 53633"/>
                <a:gd name="connsiteX1170" fmla="*/ 5014 w 102770"/>
                <a:gd name="connsiteY1170" fmla="*/ 47590 h 53633"/>
                <a:gd name="connsiteX1171" fmla="*/ 4738 w 102770"/>
                <a:gd name="connsiteY1171" fmla="*/ 47314 h 53633"/>
                <a:gd name="connsiteX1172" fmla="*/ 4462 w 102770"/>
                <a:gd name="connsiteY1172" fmla="*/ 47314 h 53633"/>
                <a:gd name="connsiteX1173" fmla="*/ 4462 w 102770"/>
                <a:gd name="connsiteY1173" fmla="*/ 47037 h 53633"/>
                <a:gd name="connsiteX1174" fmla="*/ 4186 w 102770"/>
                <a:gd name="connsiteY1174" fmla="*/ 47037 h 53633"/>
                <a:gd name="connsiteX1175" fmla="*/ 3910 w 102770"/>
                <a:gd name="connsiteY1175" fmla="*/ 46761 h 53633"/>
                <a:gd name="connsiteX1176" fmla="*/ 3633 w 102770"/>
                <a:gd name="connsiteY1176" fmla="*/ 46761 h 53633"/>
                <a:gd name="connsiteX1177" fmla="*/ 3357 w 102770"/>
                <a:gd name="connsiteY1177" fmla="*/ 46484 h 53633"/>
                <a:gd name="connsiteX1178" fmla="*/ 3081 w 102770"/>
                <a:gd name="connsiteY1178" fmla="*/ 46484 h 53633"/>
                <a:gd name="connsiteX1179" fmla="*/ 3081 w 102770"/>
                <a:gd name="connsiteY1179" fmla="*/ 46208 h 53633"/>
                <a:gd name="connsiteX1180" fmla="*/ 2804 w 102770"/>
                <a:gd name="connsiteY1180" fmla="*/ 46208 h 53633"/>
                <a:gd name="connsiteX1181" fmla="*/ 2804 w 102770"/>
                <a:gd name="connsiteY1181" fmla="*/ 45932 h 53633"/>
                <a:gd name="connsiteX1182" fmla="*/ 2528 w 102770"/>
                <a:gd name="connsiteY1182" fmla="*/ 45932 h 53633"/>
                <a:gd name="connsiteX1183" fmla="*/ 2528 w 102770"/>
                <a:gd name="connsiteY1183" fmla="*/ 45655 h 53633"/>
                <a:gd name="connsiteX1184" fmla="*/ 2252 w 102770"/>
                <a:gd name="connsiteY1184" fmla="*/ 45655 h 53633"/>
                <a:gd name="connsiteX1185" fmla="*/ 2252 w 102770"/>
                <a:gd name="connsiteY1185" fmla="*/ 45378 h 53633"/>
                <a:gd name="connsiteX1186" fmla="*/ 1975 w 102770"/>
                <a:gd name="connsiteY1186" fmla="*/ 45378 h 53633"/>
                <a:gd name="connsiteX1187" fmla="*/ 1975 w 102770"/>
                <a:gd name="connsiteY1187" fmla="*/ 45102 h 53633"/>
                <a:gd name="connsiteX1188" fmla="*/ 1699 w 102770"/>
                <a:gd name="connsiteY1188" fmla="*/ 45102 h 53633"/>
                <a:gd name="connsiteX1189" fmla="*/ 1423 w 102770"/>
                <a:gd name="connsiteY1189" fmla="*/ 45102 h 53633"/>
                <a:gd name="connsiteX1190" fmla="*/ 1147 w 102770"/>
                <a:gd name="connsiteY1190" fmla="*/ 45102 h 53633"/>
                <a:gd name="connsiteX1191" fmla="*/ 1147 w 102770"/>
                <a:gd name="connsiteY1191" fmla="*/ 45378 h 53633"/>
                <a:gd name="connsiteX1192" fmla="*/ 870 w 102770"/>
                <a:gd name="connsiteY1192" fmla="*/ 45378 h 53633"/>
                <a:gd name="connsiteX1193" fmla="*/ 594 w 102770"/>
                <a:gd name="connsiteY1193" fmla="*/ 45378 h 53633"/>
                <a:gd name="connsiteX1194" fmla="*/ 318 w 102770"/>
                <a:gd name="connsiteY1194" fmla="*/ 45378 h 53633"/>
                <a:gd name="connsiteX1195" fmla="*/ 318 w 102770"/>
                <a:gd name="connsiteY1195" fmla="*/ 45102 h 53633"/>
                <a:gd name="connsiteX1196" fmla="*/ 594 w 102770"/>
                <a:gd name="connsiteY1196" fmla="*/ 45102 h 53633"/>
                <a:gd name="connsiteX1197" fmla="*/ 594 w 102770"/>
                <a:gd name="connsiteY1197" fmla="*/ 44826 h 53633"/>
                <a:gd name="connsiteX1198" fmla="*/ 594 w 102770"/>
                <a:gd name="connsiteY1198" fmla="*/ 44549 h 53633"/>
                <a:gd name="connsiteX1199" fmla="*/ 594 w 102770"/>
                <a:gd name="connsiteY1199" fmla="*/ 44273 h 53633"/>
                <a:gd name="connsiteX1200" fmla="*/ 594 w 102770"/>
                <a:gd name="connsiteY1200" fmla="*/ 43996 h 53633"/>
                <a:gd name="connsiteX1201" fmla="*/ 594 w 102770"/>
                <a:gd name="connsiteY1201" fmla="*/ 43720 h 53633"/>
                <a:gd name="connsiteX1202" fmla="*/ 870 w 102770"/>
                <a:gd name="connsiteY1202" fmla="*/ 43720 h 53633"/>
                <a:gd name="connsiteX1203" fmla="*/ 870 w 102770"/>
                <a:gd name="connsiteY1203" fmla="*/ 43443 h 53633"/>
                <a:gd name="connsiteX1204" fmla="*/ 870 w 102770"/>
                <a:gd name="connsiteY1204" fmla="*/ 43167 h 53633"/>
                <a:gd name="connsiteX1205" fmla="*/ 870 w 102770"/>
                <a:gd name="connsiteY1205" fmla="*/ 42890 h 53633"/>
                <a:gd name="connsiteX1206" fmla="*/ 870 w 102770"/>
                <a:gd name="connsiteY1206" fmla="*/ 42614 h 53633"/>
                <a:gd name="connsiteX1207" fmla="*/ 870 w 102770"/>
                <a:gd name="connsiteY1207" fmla="*/ 42337 h 53633"/>
                <a:gd name="connsiteX1208" fmla="*/ 1147 w 102770"/>
                <a:gd name="connsiteY1208" fmla="*/ 42337 h 53633"/>
                <a:gd name="connsiteX1209" fmla="*/ 1147 w 102770"/>
                <a:gd name="connsiteY1209" fmla="*/ 42061 h 53633"/>
                <a:gd name="connsiteX1210" fmla="*/ 1147 w 102770"/>
                <a:gd name="connsiteY1210" fmla="*/ 41785 h 53633"/>
                <a:gd name="connsiteX1211" fmla="*/ 1147 w 102770"/>
                <a:gd name="connsiteY1211" fmla="*/ 41508 h 53633"/>
                <a:gd name="connsiteX1212" fmla="*/ 1147 w 102770"/>
                <a:gd name="connsiteY1212" fmla="*/ 41231 h 53633"/>
                <a:gd name="connsiteX1213" fmla="*/ 1147 w 102770"/>
                <a:gd name="connsiteY1213" fmla="*/ 40955 h 53633"/>
                <a:gd name="connsiteX1214" fmla="*/ 1423 w 102770"/>
                <a:gd name="connsiteY1214" fmla="*/ 40955 h 53633"/>
                <a:gd name="connsiteX1215" fmla="*/ 1423 w 102770"/>
                <a:gd name="connsiteY1215" fmla="*/ 40679 h 53633"/>
                <a:gd name="connsiteX1216" fmla="*/ 1423 w 102770"/>
                <a:gd name="connsiteY1216" fmla="*/ 40402 h 53633"/>
                <a:gd name="connsiteX1217" fmla="*/ 1423 w 102770"/>
                <a:gd name="connsiteY1217" fmla="*/ 40126 h 53633"/>
                <a:gd name="connsiteX1218" fmla="*/ 1423 w 102770"/>
                <a:gd name="connsiteY1218" fmla="*/ 39849 h 53633"/>
                <a:gd name="connsiteX1219" fmla="*/ 1423 w 102770"/>
                <a:gd name="connsiteY1219" fmla="*/ 39573 h 53633"/>
                <a:gd name="connsiteX1220" fmla="*/ 1147 w 102770"/>
                <a:gd name="connsiteY1220" fmla="*/ 39573 h 53633"/>
                <a:gd name="connsiteX1221" fmla="*/ 1147 w 102770"/>
                <a:gd name="connsiteY1221" fmla="*/ 39296 h 53633"/>
                <a:gd name="connsiteX1222" fmla="*/ 870 w 102770"/>
                <a:gd name="connsiteY1222" fmla="*/ 39296 h 53633"/>
                <a:gd name="connsiteX1223" fmla="*/ 594 w 102770"/>
                <a:gd name="connsiteY1223" fmla="*/ 39296 h 53633"/>
                <a:gd name="connsiteX1224" fmla="*/ 318 w 102770"/>
                <a:gd name="connsiteY1224" fmla="*/ 39296 h 53633"/>
                <a:gd name="connsiteX1225" fmla="*/ 42 w 102770"/>
                <a:gd name="connsiteY1225" fmla="*/ 39296 h 53633"/>
                <a:gd name="connsiteX1226" fmla="*/ 42 w 102770"/>
                <a:gd name="connsiteY1226" fmla="*/ 39020 h 53633"/>
                <a:gd name="connsiteX1227" fmla="*/ 42 w 102770"/>
                <a:gd name="connsiteY1227" fmla="*/ 38744 h 53633"/>
                <a:gd name="connsiteX1228" fmla="*/ 42 w 102770"/>
                <a:gd name="connsiteY1228" fmla="*/ 38467 h 53633"/>
                <a:gd name="connsiteX1229" fmla="*/ 42 w 102770"/>
                <a:gd name="connsiteY1229" fmla="*/ 38190 h 53633"/>
                <a:gd name="connsiteX1230" fmla="*/ 42 w 102770"/>
                <a:gd name="connsiteY1230" fmla="*/ 37914 h 53633"/>
                <a:gd name="connsiteX1231" fmla="*/ 318 w 102770"/>
                <a:gd name="connsiteY1231" fmla="*/ 37914 h 53633"/>
                <a:gd name="connsiteX1232" fmla="*/ 318 w 102770"/>
                <a:gd name="connsiteY1232" fmla="*/ 37638 h 53633"/>
                <a:gd name="connsiteX1233" fmla="*/ 318 w 102770"/>
                <a:gd name="connsiteY1233" fmla="*/ 37361 h 53633"/>
                <a:gd name="connsiteX1234" fmla="*/ 318 w 102770"/>
                <a:gd name="connsiteY1234" fmla="*/ 37084 h 53633"/>
                <a:gd name="connsiteX1235" fmla="*/ 318 w 102770"/>
                <a:gd name="connsiteY1235" fmla="*/ 36808 h 53633"/>
                <a:gd name="connsiteX1236" fmla="*/ 318 w 102770"/>
                <a:gd name="connsiteY1236" fmla="*/ 36532 h 53633"/>
                <a:gd name="connsiteX1237" fmla="*/ 318 w 102770"/>
                <a:gd name="connsiteY1237" fmla="*/ 36255 h 53633"/>
                <a:gd name="connsiteX1238" fmla="*/ 318 w 102770"/>
                <a:gd name="connsiteY1238" fmla="*/ 35979 h 53633"/>
                <a:gd name="connsiteX1239" fmla="*/ 318 w 102770"/>
                <a:gd name="connsiteY1239" fmla="*/ 35702 h 53633"/>
                <a:gd name="connsiteX1240" fmla="*/ 318 w 102770"/>
                <a:gd name="connsiteY1240" fmla="*/ 35426 h 53633"/>
                <a:gd name="connsiteX1241" fmla="*/ 318 w 102770"/>
                <a:gd name="connsiteY1241" fmla="*/ 35149 h 53633"/>
                <a:gd name="connsiteX1242" fmla="*/ 318 w 102770"/>
                <a:gd name="connsiteY1242" fmla="*/ 34873 h 53633"/>
                <a:gd name="connsiteX1243" fmla="*/ 594 w 102770"/>
                <a:gd name="connsiteY1243" fmla="*/ 34873 h 53633"/>
                <a:gd name="connsiteX1244" fmla="*/ 594 w 102770"/>
                <a:gd name="connsiteY1244" fmla="*/ 34597 h 53633"/>
                <a:gd name="connsiteX1245" fmla="*/ 594 w 102770"/>
                <a:gd name="connsiteY1245" fmla="*/ 34320 h 53633"/>
                <a:gd name="connsiteX1246" fmla="*/ 594 w 102770"/>
                <a:gd name="connsiteY1246" fmla="*/ 34043 h 53633"/>
                <a:gd name="connsiteX1247" fmla="*/ 594 w 102770"/>
                <a:gd name="connsiteY1247" fmla="*/ 33767 h 53633"/>
                <a:gd name="connsiteX1248" fmla="*/ 594 w 102770"/>
                <a:gd name="connsiteY1248" fmla="*/ 33491 h 53633"/>
                <a:gd name="connsiteX1249" fmla="*/ 594 w 102770"/>
                <a:gd name="connsiteY1249" fmla="*/ 33214 h 53633"/>
                <a:gd name="connsiteX1250" fmla="*/ 594 w 102770"/>
                <a:gd name="connsiteY1250" fmla="*/ 32938 h 53633"/>
                <a:gd name="connsiteX1251" fmla="*/ 870 w 102770"/>
                <a:gd name="connsiteY1251" fmla="*/ 32661 h 53633"/>
                <a:gd name="connsiteX1252" fmla="*/ 870 w 102770"/>
                <a:gd name="connsiteY1252" fmla="*/ 32385 h 53633"/>
                <a:gd name="connsiteX1253" fmla="*/ 870 w 102770"/>
                <a:gd name="connsiteY1253" fmla="*/ 32108 h 53633"/>
                <a:gd name="connsiteX1254" fmla="*/ 870 w 102770"/>
                <a:gd name="connsiteY1254" fmla="*/ 31832 h 53633"/>
                <a:gd name="connsiteX1255" fmla="*/ 1147 w 102770"/>
                <a:gd name="connsiteY1255" fmla="*/ 31832 h 53633"/>
                <a:gd name="connsiteX1256" fmla="*/ 1147 w 102770"/>
                <a:gd name="connsiteY1256" fmla="*/ 31555 h 53633"/>
                <a:gd name="connsiteX1257" fmla="*/ 870 w 102770"/>
                <a:gd name="connsiteY1257" fmla="*/ 31279 h 53633"/>
                <a:gd name="connsiteX1258" fmla="*/ 870 w 102770"/>
                <a:gd name="connsiteY1258" fmla="*/ 31002 h 53633"/>
                <a:gd name="connsiteX1259" fmla="*/ 870 w 102770"/>
                <a:gd name="connsiteY1259" fmla="*/ 30726 h 53633"/>
                <a:gd name="connsiteX1260" fmla="*/ 870 w 102770"/>
                <a:gd name="connsiteY1260" fmla="*/ 30450 h 53633"/>
                <a:gd name="connsiteX1261" fmla="*/ 870 w 102770"/>
                <a:gd name="connsiteY1261" fmla="*/ 30173 h 53633"/>
                <a:gd name="connsiteX1262" fmla="*/ 870 w 102770"/>
                <a:gd name="connsiteY1262" fmla="*/ 29896 h 53633"/>
                <a:gd name="connsiteX1263" fmla="*/ 870 w 102770"/>
                <a:gd name="connsiteY1263" fmla="*/ 29620 h 53633"/>
                <a:gd name="connsiteX1264" fmla="*/ 870 w 102770"/>
                <a:gd name="connsiteY1264" fmla="*/ 29344 h 53633"/>
                <a:gd name="connsiteX1265" fmla="*/ 870 w 102770"/>
                <a:gd name="connsiteY1265" fmla="*/ 29067 h 53633"/>
                <a:gd name="connsiteX1266" fmla="*/ 870 w 102770"/>
                <a:gd name="connsiteY1266" fmla="*/ 28791 h 53633"/>
                <a:gd name="connsiteX1267" fmla="*/ 1147 w 102770"/>
                <a:gd name="connsiteY1267" fmla="*/ 28514 h 53633"/>
                <a:gd name="connsiteX1268" fmla="*/ 1147 w 102770"/>
                <a:gd name="connsiteY1268" fmla="*/ 28238 h 53633"/>
                <a:gd name="connsiteX1269" fmla="*/ 1147 w 102770"/>
                <a:gd name="connsiteY1269" fmla="*/ 27961 h 53633"/>
                <a:gd name="connsiteX1270" fmla="*/ 1147 w 102770"/>
                <a:gd name="connsiteY1270" fmla="*/ 27685 h 53633"/>
                <a:gd name="connsiteX1271" fmla="*/ 1147 w 102770"/>
                <a:gd name="connsiteY1271" fmla="*/ 27408 h 53633"/>
                <a:gd name="connsiteX1272" fmla="*/ 1147 w 102770"/>
                <a:gd name="connsiteY1272" fmla="*/ 27132 h 53633"/>
                <a:gd name="connsiteX1273" fmla="*/ 1147 w 102770"/>
                <a:gd name="connsiteY1273" fmla="*/ 26855 h 53633"/>
                <a:gd name="connsiteX1274" fmla="*/ 1147 w 102770"/>
                <a:gd name="connsiteY1274" fmla="*/ 26579 h 53633"/>
                <a:gd name="connsiteX1275" fmla="*/ 1147 w 102770"/>
                <a:gd name="connsiteY1275" fmla="*/ 26303 h 53633"/>
                <a:gd name="connsiteX1276" fmla="*/ 1147 w 102770"/>
                <a:gd name="connsiteY1276" fmla="*/ 26026 h 53633"/>
                <a:gd name="connsiteX1277" fmla="*/ 1147 w 102770"/>
                <a:gd name="connsiteY1277" fmla="*/ 25750 h 53633"/>
                <a:gd name="connsiteX1278" fmla="*/ 1147 w 102770"/>
                <a:gd name="connsiteY1278" fmla="*/ 25473 h 53633"/>
                <a:gd name="connsiteX1279" fmla="*/ 1147 w 102770"/>
                <a:gd name="connsiteY1279" fmla="*/ 25197 h 53633"/>
                <a:gd name="connsiteX1280" fmla="*/ 1147 w 102770"/>
                <a:gd name="connsiteY1280" fmla="*/ 24920 h 53633"/>
                <a:gd name="connsiteX1281" fmla="*/ 1147 w 102770"/>
                <a:gd name="connsiteY1281" fmla="*/ 24644 h 53633"/>
                <a:gd name="connsiteX1282" fmla="*/ 1147 w 102770"/>
                <a:gd name="connsiteY1282" fmla="*/ 24367 h 53633"/>
                <a:gd name="connsiteX1283" fmla="*/ 1423 w 102770"/>
                <a:gd name="connsiteY1283" fmla="*/ 24367 h 53633"/>
                <a:gd name="connsiteX1284" fmla="*/ 1423 w 102770"/>
                <a:gd name="connsiteY1284" fmla="*/ 24091 h 53633"/>
                <a:gd name="connsiteX1285" fmla="*/ 1423 w 102770"/>
                <a:gd name="connsiteY1285" fmla="*/ 23814 h 53633"/>
                <a:gd name="connsiteX1286" fmla="*/ 1423 w 102770"/>
                <a:gd name="connsiteY1286" fmla="*/ 23538 h 53633"/>
                <a:gd name="connsiteX1287" fmla="*/ 1423 w 102770"/>
                <a:gd name="connsiteY1287" fmla="*/ 23261 h 53633"/>
                <a:gd name="connsiteX1288" fmla="*/ 1423 w 102770"/>
                <a:gd name="connsiteY1288" fmla="*/ 22985 h 53633"/>
                <a:gd name="connsiteX1289" fmla="*/ 1423 w 102770"/>
                <a:gd name="connsiteY1289" fmla="*/ 22709 h 53633"/>
                <a:gd name="connsiteX1290" fmla="*/ 1423 w 102770"/>
                <a:gd name="connsiteY1290" fmla="*/ 22432 h 53633"/>
                <a:gd name="connsiteX1291" fmla="*/ 1423 w 102770"/>
                <a:gd name="connsiteY1291" fmla="*/ 22156 h 53633"/>
                <a:gd name="connsiteX1292" fmla="*/ 1423 w 102770"/>
                <a:gd name="connsiteY1292" fmla="*/ 21879 h 53633"/>
                <a:gd name="connsiteX1293" fmla="*/ 1147 w 102770"/>
                <a:gd name="connsiteY1293" fmla="*/ 21603 h 53633"/>
                <a:gd name="connsiteX1294" fmla="*/ 1147 w 102770"/>
                <a:gd name="connsiteY1294" fmla="*/ 21326 h 53633"/>
                <a:gd name="connsiteX1295" fmla="*/ 1147 w 102770"/>
                <a:gd name="connsiteY1295" fmla="*/ 21050 h 53633"/>
                <a:gd name="connsiteX1296" fmla="*/ 1147 w 102770"/>
                <a:gd name="connsiteY1296" fmla="*/ 20773 h 53633"/>
                <a:gd name="connsiteX1297" fmla="*/ 1147 w 102770"/>
                <a:gd name="connsiteY1297" fmla="*/ 20497 h 53633"/>
                <a:gd name="connsiteX1298" fmla="*/ 1147 w 102770"/>
                <a:gd name="connsiteY1298" fmla="*/ 20220 h 53633"/>
                <a:gd name="connsiteX1299" fmla="*/ 1423 w 102770"/>
                <a:gd name="connsiteY1299" fmla="*/ 19944 h 53633"/>
                <a:gd name="connsiteX1300" fmla="*/ 1699 w 102770"/>
                <a:gd name="connsiteY1300" fmla="*/ 19944 h 53633"/>
                <a:gd name="connsiteX1301" fmla="*/ 1975 w 102770"/>
                <a:gd name="connsiteY1301" fmla="*/ 19944 h 53633"/>
                <a:gd name="connsiteX1302" fmla="*/ 2252 w 102770"/>
                <a:gd name="connsiteY1302" fmla="*/ 19944 h 53633"/>
                <a:gd name="connsiteX1303" fmla="*/ 2252 w 102770"/>
                <a:gd name="connsiteY1303" fmla="*/ 19667 h 53633"/>
                <a:gd name="connsiteX1304" fmla="*/ 2528 w 102770"/>
                <a:gd name="connsiteY1304" fmla="*/ 19667 h 53633"/>
                <a:gd name="connsiteX1305" fmla="*/ 2804 w 102770"/>
                <a:gd name="connsiteY1305" fmla="*/ 19667 h 53633"/>
                <a:gd name="connsiteX1306" fmla="*/ 3081 w 102770"/>
                <a:gd name="connsiteY1306" fmla="*/ 19667 h 53633"/>
                <a:gd name="connsiteX1307" fmla="*/ 3081 w 102770"/>
                <a:gd name="connsiteY1307" fmla="*/ 19391 h 53633"/>
                <a:gd name="connsiteX1308" fmla="*/ 3357 w 102770"/>
                <a:gd name="connsiteY1308" fmla="*/ 19391 h 53633"/>
                <a:gd name="connsiteX1309" fmla="*/ 3633 w 102770"/>
                <a:gd name="connsiteY1309" fmla="*/ 19391 h 53633"/>
                <a:gd name="connsiteX1310" fmla="*/ 3910 w 102770"/>
                <a:gd name="connsiteY1310" fmla="*/ 19391 h 53633"/>
                <a:gd name="connsiteX1311" fmla="*/ 3910 w 102770"/>
                <a:gd name="connsiteY1311" fmla="*/ 19114 h 53633"/>
                <a:gd name="connsiteX1312" fmla="*/ 4186 w 102770"/>
                <a:gd name="connsiteY1312" fmla="*/ 19114 h 53633"/>
                <a:gd name="connsiteX1313" fmla="*/ 4462 w 102770"/>
                <a:gd name="connsiteY1313" fmla="*/ 19114 h 53633"/>
                <a:gd name="connsiteX1314" fmla="*/ 4462 w 102770"/>
                <a:gd name="connsiteY1314" fmla="*/ 18838 h 53633"/>
                <a:gd name="connsiteX1315" fmla="*/ 4738 w 102770"/>
                <a:gd name="connsiteY1315" fmla="*/ 18838 h 53633"/>
                <a:gd name="connsiteX1316" fmla="*/ 4738 w 102770"/>
                <a:gd name="connsiteY1316" fmla="*/ 18562 h 53633"/>
                <a:gd name="connsiteX1317" fmla="*/ 5014 w 102770"/>
                <a:gd name="connsiteY1317" fmla="*/ 18562 h 53633"/>
                <a:gd name="connsiteX1318" fmla="*/ 5014 w 102770"/>
                <a:gd name="connsiteY1318" fmla="*/ 18285 h 53633"/>
                <a:gd name="connsiteX1319" fmla="*/ 5014 w 102770"/>
                <a:gd name="connsiteY1319" fmla="*/ 18009 h 53633"/>
                <a:gd name="connsiteX1320" fmla="*/ 5291 w 102770"/>
                <a:gd name="connsiteY1320" fmla="*/ 18009 h 53633"/>
                <a:gd name="connsiteX1321" fmla="*/ 5291 w 102770"/>
                <a:gd name="connsiteY1321" fmla="*/ 17732 h 53633"/>
                <a:gd name="connsiteX1322" fmla="*/ 5567 w 102770"/>
                <a:gd name="connsiteY1322" fmla="*/ 17732 h 53633"/>
                <a:gd name="connsiteX1323" fmla="*/ 5567 w 102770"/>
                <a:gd name="connsiteY1323" fmla="*/ 17456 h 53633"/>
                <a:gd name="connsiteX1324" fmla="*/ 5567 w 102770"/>
                <a:gd name="connsiteY1324" fmla="*/ 17179 h 53633"/>
                <a:gd name="connsiteX1325" fmla="*/ 5843 w 102770"/>
                <a:gd name="connsiteY1325" fmla="*/ 17179 h 53633"/>
                <a:gd name="connsiteX1326" fmla="*/ 5843 w 102770"/>
                <a:gd name="connsiteY1326" fmla="*/ 16903 h 53633"/>
                <a:gd name="connsiteX1327" fmla="*/ 6119 w 102770"/>
                <a:gd name="connsiteY1327" fmla="*/ 16903 h 53633"/>
                <a:gd name="connsiteX1328" fmla="*/ 6396 w 102770"/>
                <a:gd name="connsiteY1328" fmla="*/ 16903 h 53633"/>
                <a:gd name="connsiteX1329" fmla="*/ 6672 w 102770"/>
                <a:gd name="connsiteY1329" fmla="*/ 16903 h 53633"/>
                <a:gd name="connsiteX1330" fmla="*/ 6948 w 102770"/>
                <a:gd name="connsiteY1330" fmla="*/ 16903 h 53633"/>
                <a:gd name="connsiteX1331" fmla="*/ 7225 w 102770"/>
                <a:gd name="connsiteY1331" fmla="*/ 16903 h 53633"/>
                <a:gd name="connsiteX1332" fmla="*/ 7501 w 102770"/>
                <a:gd name="connsiteY1332" fmla="*/ 16903 h 53633"/>
                <a:gd name="connsiteX1333" fmla="*/ 7501 w 102770"/>
                <a:gd name="connsiteY1333" fmla="*/ 16626 h 53633"/>
                <a:gd name="connsiteX1334" fmla="*/ 7777 w 102770"/>
                <a:gd name="connsiteY1334" fmla="*/ 16626 h 53633"/>
                <a:gd name="connsiteX1335" fmla="*/ 8054 w 102770"/>
                <a:gd name="connsiteY1335" fmla="*/ 16626 h 53633"/>
                <a:gd name="connsiteX1336" fmla="*/ 8330 w 102770"/>
                <a:gd name="connsiteY1336" fmla="*/ 16626 h 53633"/>
                <a:gd name="connsiteX1337" fmla="*/ 8606 w 102770"/>
                <a:gd name="connsiteY1337" fmla="*/ 16626 h 53633"/>
                <a:gd name="connsiteX1338" fmla="*/ 8882 w 102770"/>
                <a:gd name="connsiteY1338" fmla="*/ 16626 h 53633"/>
                <a:gd name="connsiteX1339" fmla="*/ 9158 w 102770"/>
                <a:gd name="connsiteY1339" fmla="*/ 16626 h 53633"/>
                <a:gd name="connsiteX1340" fmla="*/ 9158 w 102770"/>
                <a:gd name="connsiteY1340" fmla="*/ 16350 h 53633"/>
                <a:gd name="connsiteX1341" fmla="*/ 9435 w 102770"/>
                <a:gd name="connsiteY1341" fmla="*/ 16350 h 53633"/>
                <a:gd name="connsiteX1342" fmla="*/ 9711 w 102770"/>
                <a:gd name="connsiteY1342" fmla="*/ 16350 h 53633"/>
                <a:gd name="connsiteX1343" fmla="*/ 9987 w 102770"/>
                <a:gd name="connsiteY1343" fmla="*/ 16350 h 53633"/>
                <a:gd name="connsiteX1344" fmla="*/ 10263 w 102770"/>
                <a:gd name="connsiteY1344" fmla="*/ 16350 h 53633"/>
                <a:gd name="connsiteX1345" fmla="*/ 10540 w 102770"/>
                <a:gd name="connsiteY1345" fmla="*/ 16350 h 53633"/>
                <a:gd name="connsiteX1346" fmla="*/ 10816 w 102770"/>
                <a:gd name="connsiteY1346" fmla="*/ 16350 h 53633"/>
                <a:gd name="connsiteX1347" fmla="*/ 11092 w 102770"/>
                <a:gd name="connsiteY1347" fmla="*/ 16350 h 53633"/>
                <a:gd name="connsiteX1348" fmla="*/ 11369 w 102770"/>
                <a:gd name="connsiteY1348" fmla="*/ 16073 h 53633"/>
                <a:gd name="connsiteX1349" fmla="*/ 11369 w 102770"/>
                <a:gd name="connsiteY1349" fmla="*/ 15797 h 53633"/>
                <a:gd name="connsiteX1350" fmla="*/ 11645 w 102770"/>
                <a:gd name="connsiteY1350" fmla="*/ 15797 h 53633"/>
                <a:gd name="connsiteX1351" fmla="*/ 11645 w 102770"/>
                <a:gd name="connsiteY1351" fmla="*/ 15521 h 53633"/>
                <a:gd name="connsiteX1352" fmla="*/ 11645 w 102770"/>
                <a:gd name="connsiteY1352" fmla="*/ 15244 h 53633"/>
                <a:gd name="connsiteX1353" fmla="*/ 11921 w 102770"/>
                <a:gd name="connsiteY1353" fmla="*/ 15244 h 53633"/>
                <a:gd name="connsiteX1354" fmla="*/ 11921 w 102770"/>
                <a:gd name="connsiteY1354" fmla="*/ 14967 h 53633"/>
                <a:gd name="connsiteX1355" fmla="*/ 12198 w 102770"/>
                <a:gd name="connsiteY1355" fmla="*/ 14691 h 53633"/>
                <a:gd name="connsiteX1356" fmla="*/ 12474 w 102770"/>
                <a:gd name="connsiteY1356" fmla="*/ 14415 h 53633"/>
                <a:gd name="connsiteX1357" fmla="*/ 12750 w 102770"/>
                <a:gd name="connsiteY1357" fmla="*/ 14138 h 53633"/>
                <a:gd name="connsiteX1358" fmla="*/ 13026 w 102770"/>
                <a:gd name="connsiteY1358" fmla="*/ 14138 h 53633"/>
                <a:gd name="connsiteX1359" fmla="*/ 13026 w 102770"/>
                <a:gd name="connsiteY1359" fmla="*/ 13862 h 53633"/>
                <a:gd name="connsiteX1360" fmla="*/ 13026 w 102770"/>
                <a:gd name="connsiteY1360" fmla="*/ 13585 h 53633"/>
                <a:gd name="connsiteX1361" fmla="*/ 13302 w 102770"/>
                <a:gd name="connsiteY1361" fmla="*/ 13585 h 53633"/>
                <a:gd name="connsiteX1362" fmla="*/ 13302 w 102770"/>
                <a:gd name="connsiteY1362" fmla="*/ 13585 h 53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</a:cxnLst>
              <a:rect l="l" t="t" r="r" b="b"/>
              <a:pathLst>
                <a:path w="102770" h="53633">
                  <a:moveTo>
                    <a:pt x="13302" y="13585"/>
                  </a:moveTo>
                  <a:lnTo>
                    <a:pt x="13579" y="13585"/>
                  </a:lnTo>
                  <a:lnTo>
                    <a:pt x="13855" y="13585"/>
                  </a:lnTo>
                  <a:lnTo>
                    <a:pt x="13855" y="13862"/>
                  </a:lnTo>
                  <a:lnTo>
                    <a:pt x="14131" y="13862"/>
                  </a:lnTo>
                  <a:lnTo>
                    <a:pt x="14407" y="13862"/>
                  </a:lnTo>
                  <a:lnTo>
                    <a:pt x="14684" y="14138"/>
                  </a:lnTo>
                  <a:lnTo>
                    <a:pt x="14960" y="14138"/>
                  </a:lnTo>
                  <a:lnTo>
                    <a:pt x="15236" y="14138"/>
                  </a:lnTo>
                  <a:lnTo>
                    <a:pt x="15236" y="14415"/>
                  </a:lnTo>
                  <a:lnTo>
                    <a:pt x="15513" y="14415"/>
                  </a:lnTo>
                  <a:lnTo>
                    <a:pt x="15789" y="14415"/>
                  </a:lnTo>
                  <a:lnTo>
                    <a:pt x="15789" y="14691"/>
                  </a:lnTo>
                  <a:lnTo>
                    <a:pt x="16065" y="14691"/>
                  </a:lnTo>
                  <a:lnTo>
                    <a:pt x="16341" y="14691"/>
                  </a:lnTo>
                  <a:lnTo>
                    <a:pt x="16618" y="14967"/>
                  </a:lnTo>
                  <a:lnTo>
                    <a:pt x="16894" y="14967"/>
                  </a:lnTo>
                  <a:lnTo>
                    <a:pt x="17170" y="15244"/>
                  </a:lnTo>
                  <a:lnTo>
                    <a:pt x="17446" y="15244"/>
                  </a:lnTo>
                  <a:lnTo>
                    <a:pt x="17446" y="15521"/>
                  </a:lnTo>
                  <a:lnTo>
                    <a:pt x="17723" y="15521"/>
                  </a:lnTo>
                  <a:lnTo>
                    <a:pt x="17999" y="15521"/>
                  </a:lnTo>
                  <a:lnTo>
                    <a:pt x="18275" y="15521"/>
                  </a:lnTo>
                  <a:lnTo>
                    <a:pt x="18551" y="15521"/>
                  </a:lnTo>
                  <a:lnTo>
                    <a:pt x="18828" y="15521"/>
                  </a:lnTo>
                  <a:lnTo>
                    <a:pt x="19104" y="15521"/>
                  </a:lnTo>
                  <a:lnTo>
                    <a:pt x="19104" y="15244"/>
                  </a:lnTo>
                  <a:lnTo>
                    <a:pt x="19380" y="15244"/>
                  </a:lnTo>
                  <a:lnTo>
                    <a:pt x="19657" y="15244"/>
                  </a:lnTo>
                  <a:lnTo>
                    <a:pt x="19657" y="15521"/>
                  </a:lnTo>
                  <a:lnTo>
                    <a:pt x="19933" y="15521"/>
                  </a:lnTo>
                  <a:lnTo>
                    <a:pt x="20209" y="15521"/>
                  </a:lnTo>
                  <a:lnTo>
                    <a:pt x="20485" y="15521"/>
                  </a:lnTo>
                  <a:lnTo>
                    <a:pt x="20762" y="15521"/>
                  </a:lnTo>
                  <a:lnTo>
                    <a:pt x="21038" y="15521"/>
                  </a:lnTo>
                  <a:lnTo>
                    <a:pt x="21314" y="15521"/>
                  </a:lnTo>
                  <a:lnTo>
                    <a:pt x="21590" y="15521"/>
                  </a:lnTo>
                  <a:lnTo>
                    <a:pt x="21867" y="15521"/>
                  </a:lnTo>
                  <a:lnTo>
                    <a:pt x="22143" y="15521"/>
                  </a:lnTo>
                  <a:lnTo>
                    <a:pt x="22143" y="15797"/>
                  </a:lnTo>
                  <a:lnTo>
                    <a:pt x="22419" y="15797"/>
                  </a:lnTo>
                  <a:lnTo>
                    <a:pt x="22695" y="15797"/>
                  </a:lnTo>
                  <a:lnTo>
                    <a:pt x="22972" y="15797"/>
                  </a:lnTo>
                  <a:lnTo>
                    <a:pt x="23248" y="15797"/>
                  </a:lnTo>
                  <a:lnTo>
                    <a:pt x="23524" y="15797"/>
                  </a:lnTo>
                  <a:lnTo>
                    <a:pt x="23801" y="15797"/>
                  </a:lnTo>
                  <a:lnTo>
                    <a:pt x="23801" y="15521"/>
                  </a:lnTo>
                  <a:lnTo>
                    <a:pt x="24077" y="15521"/>
                  </a:lnTo>
                  <a:lnTo>
                    <a:pt x="24353" y="15521"/>
                  </a:lnTo>
                  <a:lnTo>
                    <a:pt x="24629" y="15521"/>
                  </a:lnTo>
                  <a:lnTo>
                    <a:pt x="24629" y="15797"/>
                  </a:lnTo>
                  <a:lnTo>
                    <a:pt x="24906" y="15797"/>
                  </a:lnTo>
                  <a:lnTo>
                    <a:pt x="24906" y="16073"/>
                  </a:lnTo>
                  <a:lnTo>
                    <a:pt x="24906" y="16350"/>
                  </a:lnTo>
                  <a:lnTo>
                    <a:pt x="25182" y="16350"/>
                  </a:lnTo>
                  <a:lnTo>
                    <a:pt x="25182" y="16626"/>
                  </a:lnTo>
                  <a:lnTo>
                    <a:pt x="25458" y="16903"/>
                  </a:lnTo>
                  <a:lnTo>
                    <a:pt x="25734" y="17179"/>
                  </a:lnTo>
                  <a:lnTo>
                    <a:pt x="26011" y="17456"/>
                  </a:lnTo>
                  <a:lnTo>
                    <a:pt x="26287" y="17732"/>
                  </a:lnTo>
                  <a:lnTo>
                    <a:pt x="26563" y="18009"/>
                  </a:lnTo>
                  <a:lnTo>
                    <a:pt x="26839" y="18009"/>
                  </a:lnTo>
                  <a:lnTo>
                    <a:pt x="26839" y="18285"/>
                  </a:lnTo>
                  <a:lnTo>
                    <a:pt x="27116" y="18285"/>
                  </a:lnTo>
                  <a:lnTo>
                    <a:pt x="27392" y="18285"/>
                  </a:lnTo>
                  <a:lnTo>
                    <a:pt x="27668" y="18285"/>
                  </a:lnTo>
                  <a:lnTo>
                    <a:pt x="27668" y="18562"/>
                  </a:lnTo>
                  <a:lnTo>
                    <a:pt x="27944" y="18562"/>
                  </a:lnTo>
                  <a:lnTo>
                    <a:pt x="27944" y="18285"/>
                  </a:lnTo>
                  <a:lnTo>
                    <a:pt x="28221" y="18285"/>
                  </a:lnTo>
                  <a:lnTo>
                    <a:pt x="28497" y="18285"/>
                  </a:lnTo>
                  <a:lnTo>
                    <a:pt x="28497" y="18009"/>
                  </a:lnTo>
                  <a:lnTo>
                    <a:pt x="28773" y="18009"/>
                  </a:lnTo>
                  <a:lnTo>
                    <a:pt x="28773" y="17732"/>
                  </a:lnTo>
                  <a:lnTo>
                    <a:pt x="29050" y="17732"/>
                  </a:lnTo>
                  <a:lnTo>
                    <a:pt x="29050" y="17456"/>
                  </a:lnTo>
                  <a:lnTo>
                    <a:pt x="29050" y="17179"/>
                  </a:lnTo>
                  <a:lnTo>
                    <a:pt x="29326" y="17179"/>
                  </a:lnTo>
                  <a:lnTo>
                    <a:pt x="29326" y="16903"/>
                  </a:lnTo>
                  <a:lnTo>
                    <a:pt x="29326" y="16626"/>
                  </a:lnTo>
                  <a:lnTo>
                    <a:pt x="29326" y="16350"/>
                  </a:lnTo>
                  <a:lnTo>
                    <a:pt x="29326" y="16073"/>
                  </a:lnTo>
                  <a:lnTo>
                    <a:pt x="29326" y="15797"/>
                  </a:lnTo>
                  <a:lnTo>
                    <a:pt x="29050" y="15797"/>
                  </a:lnTo>
                  <a:lnTo>
                    <a:pt x="29050" y="15521"/>
                  </a:lnTo>
                  <a:lnTo>
                    <a:pt x="28773" y="15244"/>
                  </a:lnTo>
                  <a:lnTo>
                    <a:pt x="28773" y="14967"/>
                  </a:lnTo>
                  <a:lnTo>
                    <a:pt x="28773" y="14691"/>
                  </a:lnTo>
                  <a:lnTo>
                    <a:pt x="28773" y="14415"/>
                  </a:lnTo>
                  <a:lnTo>
                    <a:pt x="28773" y="14138"/>
                  </a:lnTo>
                  <a:lnTo>
                    <a:pt x="29050" y="14138"/>
                  </a:lnTo>
                  <a:lnTo>
                    <a:pt x="29326" y="14138"/>
                  </a:lnTo>
                  <a:lnTo>
                    <a:pt x="29326" y="13862"/>
                  </a:lnTo>
                  <a:lnTo>
                    <a:pt x="29602" y="13862"/>
                  </a:lnTo>
                  <a:lnTo>
                    <a:pt x="29878" y="13862"/>
                  </a:lnTo>
                  <a:lnTo>
                    <a:pt x="29878" y="13585"/>
                  </a:lnTo>
                  <a:lnTo>
                    <a:pt x="30155" y="13585"/>
                  </a:lnTo>
                  <a:lnTo>
                    <a:pt x="30431" y="13585"/>
                  </a:lnTo>
                  <a:lnTo>
                    <a:pt x="30431" y="13309"/>
                  </a:lnTo>
                  <a:lnTo>
                    <a:pt x="30707" y="13309"/>
                  </a:lnTo>
                  <a:lnTo>
                    <a:pt x="30983" y="13309"/>
                  </a:lnTo>
                  <a:lnTo>
                    <a:pt x="30983" y="13032"/>
                  </a:lnTo>
                  <a:lnTo>
                    <a:pt x="31260" y="13032"/>
                  </a:lnTo>
                  <a:lnTo>
                    <a:pt x="31260" y="12756"/>
                  </a:lnTo>
                  <a:lnTo>
                    <a:pt x="31536" y="12756"/>
                  </a:lnTo>
                  <a:lnTo>
                    <a:pt x="31812" y="12756"/>
                  </a:lnTo>
                  <a:lnTo>
                    <a:pt x="31812" y="12480"/>
                  </a:lnTo>
                  <a:lnTo>
                    <a:pt x="32088" y="12480"/>
                  </a:lnTo>
                  <a:lnTo>
                    <a:pt x="32365" y="12480"/>
                  </a:lnTo>
                  <a:lnTo>
                    <a:pt x="32365" y="12203"/>
                  </a:lnTo>
                  <a:lnTo>
                    <a:pt x="32641" y="12203"/>
                  </a:lnTo>
                  <a:lnTo>
                    <a:pt x="32641" y="11926"/>
                  </a:lnTo>
                  <a:lnTo>
                    <a:pt x="32917" y="11926"/>
                  </a:lnTo>
                  <a:lnTo>
                    <a:pt x="33194" y="11926"/>
                  </a:lnTo>
                  <a:lnTo>
                    <a:pt x="33194" y="11650"/>
                  </a:lnTo>
                  <a:lnTo>
                    <a:pt x="33470" y="11374"/>
                  </a:lnTo>
                  <a:lnTo>
                    <a:pt x="33746" y="11374"/>
                  </a:lnTo>
                  <a:lnTo>
                    <a:pt x="33746" y="11097"/>
                  </a:lnTo>
                  <a:lnTo>
                    <a:pt x="34022" y="11097"/>
                  </a:lnTo>
                  <a:lnTo>
                    <a:pt x="34299" y="11097"/>
                  </a:lnTo>
                  <a:lnTo>
                    <a:pt x="34299" y="10820"/>
                  </a:lnTo>
                  <a:lnTo>
                    <a:pt x="34575" y="10820"/>
                  </a:lnTo>
                  <a:lnTo>
                    <a:pt x="34851" y="10820"/>
                  </a:lnTo>
                  <a:lnTo>
                    <a:pt x="34851" y="10544"/>
                  </a:lnTo>
                  <a:lnTo>
                    <a:pt x="35127" y="10544"/>
                  </a:lnTo>
                  <a:lnTo>
                    <a:pt x="35127" y="10268"/>
                  </a:lnTo>
                  <a:lnTo>
                    <a:pt x="35404" y="10268"/>
                  </a:lnTo>
                  <a:lnTo>
                    <a:pt x="35680" y="9991"/>
                  </a:lnTo>
                  <a:lnTo>
                    <a:pt x="35680" y="9715"/>
                  </a:lnTo>
                  <a:lnTo>
                    <a:pt x="35956" y="9715"/>
                  </a:lnTo>
                  <a:lnTo>
                    <a:pt x="35956" y="9438"/>
                  </a:lnTo>
                  <a:lnTo>
                    <a:pt x="36232" y="9438"/>
                  </a:lnTo>
                  <a:lnTo>
                    <a:pt x="36232" y="9162"/>
                  </a:lnTo>
                  <a:lnTo>
                    <a:pt x="36509" y="9162"/>
                  </a:lnTo>
                  <a:lnTo>
                    <a:pt x="36509" y="8885"/>
                  </a:lnTo>
                  <a:lnTo>
                    <a:pt x="36785" y="8885"/>
                  </a:lnTo>
                  <a:lnTo>
                    <a:pt x="36785" y="8609"/>
                  </a:lnTo>
                  <a:lnTo>
                    <a:pt x="37061" y="8609"/>
                  </a:lnTo>
                  <a:lnTo>
                    <a:pt x="37061" y="8333"/>
                  </a:lnTo>
                  <a:lnTo>
                    <a:pt x="37338" y="8333"/>
                  </a:lnTo>
                  <a:lnTo>
                    <a:pt x="37338" y="8056"/>
                  </a:lnTo>
                  <a:lnTo>
                    <a:pt x="37614" y="8056"/>
                  </a:lnTo>
                  <a:lnTo>
                    <a:pt x="37614" y="7779"/>
                  </a:lnTo>
                  <a:lnTo>
                    <a:pt x="37890" y="7503"/>
                  </a:lnTo>
                  <a:lnTo>
                    <a:pt x="38166" y="7227"/>
                  </a:lnTo>
                  <a:lnTo>
                    <a:pt x="38166" y="6950"/>
                  </a:lnTo>
                  <a:lnTo>
                    <a:pt x="38443" y="6950"/>
                  </a:lnTo>
                  <a:lnTo>
                    <a:pt x="38443" y="6674"/>
                  </a:lnTo>
                  <a:lnTo>
                    <a:pt x="38719" y="6674"/>
                  </a:lnTo>
                  <a:lnTo>
                    <a:pt x="38719" y="6397"/>
                  </a:lnTo>
                  <a:lnTo>
                    <a:pt x="38995" y="6397"/>
                  </a:lnTo>
                  <a:lnTo>
                    <a:pt x="39271" y="6121"/>
                  </a:lnTo>
                  <a:lnTo>
                    <a:pt x="39271" y="5844"/>
                  </a:lnTo>
                  <a:lnTo>
                    <a:pt x="39271" y="5568"/>
                  </a:lnTo>
                  <a:lnTo>
                    <a:pt x="38995" y="5568"/>
                  </a:lnTo>
                  <a:lnTo>
                    <a:pt x="38719" y="5568"/>
                  </a:lnTo>
                  <a:lnTo>
                    <a:pt x="38719" y="5291"/>
                  </a:lnTo>
                  <a:lnTo>
                    <a:pt x="38443" y="5291"/>
                  </a:lnTo>
                  <a:lnTo>
                    <a:pt x="38166" y="5291"/>
                  </a:lnTo>
                  <a:lnTo>
                    <a:pt x="37890" y="5291"/>
                  </a:lnTo>
                  <a:lnTo>
                    <a:pt x="37890" y="5015"/>
                  </a:lnTo>
                  <a:lnTo>
                    <a:pt x="37614" y="5015"/>
                  </a:lnTo>
                  <a:lnTo>
                    <a:pt x="37338" y="5015"/>
                  </a:lnTo>
                  <a:lnTo>
                    <a:pt x="37338" y="4738"/>
                  </a:lnTo>
                  <a:lnTo>
                    <a:pt x="37061" y="4738"/>
                  </a:lnTo>
                  <a:lnTo>
                    <a:pt x="36785" y="4738"/>
                  </a:lnTo>
                  <a:lnTo>
                    <a:pt x="36785" y="4462"/>
                  </a:lnTo>
                  <a:lnTo>
                    <a:pt x="36785" y="4186"/>
                  </a:lnTo>
                  <a:lnTo>
                    <a:pt x="36509" y="3909"/>
                  </a:lnTo>
                  <a:lnTo>
                    <a:pt x="36509" y="3632"/>
                  </a:lnTo>
                  <a:lnTo>
                    <a:pt x="36785" y="3632"/>
                  </a:lnTo>
                  <a:lnTo>
                    <a:pt x="37061" y="3356"/>
                  </a:lnTo>
                  <a:lnTo>
                    <a:pt x="37061" y="3080"/>
                  </a:lnTo>
                  <a:lnTo>
                    <a:pt x="37338" y="3080"/>
                  </a:lnTo>
                  <a:lnTo>
                    <a:pt x="37338" y="2803"/>
                  </a:lnTo>
                  <a:lnTo>
                    <a:pt x="37614" y="2803"/>
                  </a:lnTo>
                  <a:lnTo>
                    <a:pt x="37890" y="2803"/>
                  </a:lnTo>
                  <a:lnTo>
                    <a:pt x="38166" y="2803"/>
                  </a:lnTo>
                  <a:lnTo>
                    <a:pt x="38443" y="2803"/>
                  </a:lnTo>
                  <a:lnTo>
                    <a:pt x="38443" y="2527"/>
                  </a:lnTo>
                  <a:lnTo>
                    <a:pt x="38719" y="2527"/>
                  </a:lnTo>
                  <a:lnTo>
                    <a:pt x="38995" y="2527"/>
                  </a:lnTo>
                  <a:lnTo>
                    <a:pt x="39271" y="2527"/>
                  </a:lnTo>
                  <a:lnTo>
                    <a:pt x="39547" y="2527"/>
                  </a:lnTo>
                  <a:lnTo>
                    <a:pt x="39824" y="2527"/>
                  </a:lnTo>
                  <a:lnTo>
                    <a:pt x="40100" y="2527"/>
                  </a:lnTo>
                  <a:lnTo>
                    <a:pt x="40376" y="2527"/>
                  </a:lnTo>
                  <a:lnTo>
                    <a:pt x="40653" y="2527"/>
                  </a:lnTo>
                  <a:lnTo>
                    <a:pt x="40929" y="2527"/>
                  </a:lnTo>
                  <a:lnTo>
                    <a:pt x="41205" y="2527"/>
                  </a:lnTo>
                  <a:lnTo>
                    <a:pt x="41482" y="2527"/>
                  </a:lnTo>
                  <a:lnTo>
                    <a:pt x="41758" y="2527"/>
                  </a:lnTo>
                  <a:lnTo>
                    <a:pt x="42034" y="2527"/>
                  </a:lnTo>
                  <a:lnTo>
                    <a:pt x="42310" y="2527"/>
                  </a:lnTo>
                  <a:lnTo>
                    <a:pt x="42310" y="2250"/>
                  </a:lnTo>
                  <a:lnTo>
                    <a:pt x="42587" y="2250"/>
                  </a:lnTo>
                  <a:lnTo>
                    <a:pt x="42863" y="1974"/>
                  </a:lnTo>
                  <a:lnTo>
                    <a:pt x="43139" y="1974"/>
                  </a:lnTo>
                  <a:lnTo>
                    <a:pt x="43139" y="1697"/>
                  </a:lnTo>
                  <a:lnTo>
                    <a:pt x="43415" y="1697"/>
                  </a:lnTo>
                  <a:lnTo>
                    <a:pt x="43415" y="1421"/>
                  </a:lnTo>
                  <a:lnTo>
                    <a:pt x="43691" y="1421"/>
                  </a:lnTo>
                  <a:lnTo>
                    <a:pt x="43968" y="1144"/>
                  </a:lnTo>
                  <a:lnTo>
                    <a:pt x="44244" y="1144"/>
                  </a:lnTo>
                  <a:lnTo>
                    <a:pt x="44244" y="868"/>
                  </a:lnTo>
                  <a:lnTo>
                    <a:pt x="44520" y="868"/>
                  </a:lnTo>
                  <a:lnTo>
                    <a:pt x="44797" y="868"/>
                  </a:lnTo>
                  <a:lnTo>
                    <a:pt x="44797" y="591"/>
                  </a:lnTo>
                  <a:lnTo>
                    <a:pt x="45073" y="591"/>
                  </a:lnTo>
                  <a:lnTo>
                    <a:pt x="45073" y="315"/>
                  </a:lnTo>
                  <a:lnTo>
                    <a:pt x="45349" y="315"/>
                  </a:lnTo>
                  <a:lnTo>
                    <a:pt x="45626" y="315"/>
                  </a:lnTo>
                  <a:lnTo>
                    <a:pt x="45902" y="315"/>
                  </a:lnTo>
                  <a:lnTo>
                    <a:pt x="45902" y="39"/>
                  </a:lnTo>
                  <a:lnTo>
                    <a:pt x="46178" y="39"/>
                  </a:lnTo>
                  <a:lnTo>
                    <a:pt x="46454" y="39"/>
                  </a:lnTo>
                  <a:lnTo>
                    <a:pt x="46731" y="39"/>
                  </a:lnTo>
                  <a:lnTo>
                    <a:pt x="47007" y="315"/>
                  </a:lnTo>
                  <a:lnTo>
                    <a:pt x="47283" y="315"/>
                  </a:lnTo>
                  <a:lnTo>
                    <a:pt x="47559" y="315"/>
                  </a:lnTo>
                  <a:lnTo>
                    <a:pt x="47835" y="315"/>
                  </a:lnTo>
                  <a:lnTo>
                    <a:pt x="48112" y="591"/>
                  </a:lnTo>
                  <a:lnTo>
                    <a:pt x="48388" y="591"/>
                  </a:lnTo>
                  <a:lnTo>
                    <a:pt x="48664" y="591"/>
                  </a:lnTo>
                  <a:lnTo>
                    <a:pt x="48941" y="591"/>
                  </a:lnTo>
                  <a:lnTo>
                    <a:pt x="48941" y="868"/>
                  </a:lnTo>
                  <a:lnTo>
                    <a:pt x="49217" y="868"/>
                  </a:lnTo>
                  <a:lnTo>
                    <a:pt x="49493" y="868"/>
                  </a:lnTo>
                  <a:lnTo>
                    <a:pt x="49769" y="868"/>
                  </a:lnTo>
                  <a:lnTo>
                    <a:pt x="49769" y="1144"/>
                  </a:lnTo>
                  <a:lnTo>
                    <a:pt x="50046" y="1144"/>
                  </a:lnTo>
                  <a:lnTo>
                    <a:pt x="50322" y="1144"/>
                  </a:lnTo>
                  <a:lnTo>
                    <a:pt x="50322" y="1421"/>
                  </a:lnTo>
                  <a:lnTo>
                    <a:pt x="50598" y="1421"/>
                  </a:lnTo>
                  <a:lnTo>
                    <a:pt x="50875" y="1697"/>
                  </a:lnTo>
                  <a:lnTo>
                    <a:pt x="51151" y="1697"/>
                  </a:lnTo>
                  <a:lnTo>
                    <a:pt x="51427" y="1697"/>
                  </a:lnTo>
                  <a:lnTo>
                    <a:pt x="51427" y="1974"/>
                  </a:lnTo>
                  <a:lnTo>
                    <a:pt x="51703" y="1974"/>
                  </a:lnTo>
                  <a:lnTo>
                    <a:pt x="51703" y="2250"/>
                  </a:lnTo>
                  <a:lnTo>
                    <a:pt x="51703" y="2527"/>
                  </a:lnTo>
                  <a:lnTo>
                    <a:pt x="51703" y="2803"/>
                  </a:lnTo>
                  <a:lnTo>
                    <a:pt x="51703" y="3080"/>
                  </a:lnTo>
                  <a:lnTo>
                    <a:pt x="51703" y="3356"/>
                  </a:lnTo>
                  <a:lnTo>
                    <a:pt x="51703" y="3632"/>
                  </a:lnTo>
                  <a:lnTo>
                    <a:pt x="51427" y="3909"/>
                  </a:lnTo>
                  <a:lnTo>
                    <a:pt x="51151" y="3909"/>
                  </a:lnTo>
                  <a:lnTo>
                    <a:pt x="51151" y="4186"/>
                  </a:lnTo>
                  <a:lnTo>
                    <a:pt x="50875" y="4186"/>
                  </a:lnTo>
                  <a:lnTo>
                    <a:pt x="50598" y="4186"/>
                  </a:lnTo>
                  <a:lnTo>
                    <a:pt x="50598" y="4462"/>
                  </a:lnTo>
                  <a:lnTo>
                    <a:pt x="50322" y="4462"/>
                  </a:lnTo>
                  <a:lnTo>
                    <a:pt x="50322" y="4738"/>
                  </a:lnTo>
                  <a:lnTo>
                    <a:pt x="50046" y="4738"/>
                  </a:lnTo>
                  <a:lnTo>
                    <a:pt x="50046" y="5015"/>
                  </a:lnTo>
                  <a:lnTo>
                    <a:pt x="49769" y="5291"/>
                  </a:lnTo>
                  <a:lnTo>
                    <a:pt x="49769" y="5568"/>
                  </a:lnTo>
                  <a:lnTo>
                    <a:pt x="49769" y="5844"/>
                  </a:lnTo>
                  <a:lnTo>
                    <a:pt x="49769" y="6121"/>
                  </a:lnTo>
                  <a:lnTo>
                    <a:pt x="49769" y="6397"/>
                  </a:lnTo>
                  <a:lnTo>
                    <a:pt x="49493" y="6674"/>
                  </a:lnTo>
                  <a:lnTo>
                    <a:pt x="49493" y="6950"/>
                  </a:lnTo>
                  <a:lnTo>
                    <a:pt x="49217" y="6950"/>
                  </a:lnTo>
                  <a:lnTo>
                    <a:pt x="49217" y="7227"/>
                  </a:lnTo>
                  <a:lnTo>
                    <a:pt x="48941" y="7227"/>
                  </a:lnTo>
                  <a:lnTo>
                    <a:pt x="48941" y="7503"/>
                  </a:lnTo>
                  <a:lnTo>
                    <a:pt x="48941" y="7779"/>
                  </a:lnTo>
                  <a:lnTo>
                    <a:pt x="48941" y="8056"/>
                  </a:lnTo>
                  <a:lnTo>
                    <a:pt x="48941" y="8333"/>
                  </a:lnTo>
                  <a:lnTo>
                    <a:pt x="48941" y="8609"/>
                  </a:lnTo>
                  <a:lnTo>
                    <a:pt x="48941" y="8885"/>
                  </a:lnTo>
                  <a:lnTo>
                    <a:pt x="48664" y="9162"/>
                  </a:lnTo>
                  <a:lnTo>
                    <a:pt x="48388" y="9438"/>
                  </a:lnTo>
                  <a:lnTo>
                    <a:pt x="48664" y="9438"/>
                  </a:lnTo>
                  <a:lnTo>
                    <a:pt x="48941" y="9715"/>
                  </a:lnTo>
                  <a:lnTo>
                    <a:pt x="49217" y="9991"/>
                  </a:lnTo>
                  <a:lnTo>
                    <a:pt x="49493" y="9991"/>
                  </a:lnTo>
                  <a:lnTo>
                    <a:pt x="49769" y="9991"/>
                  </a:lnTo>
                  <a:lnTo>
                    <a:pt x="50046" y="9715"/>
                  </a:lnTo>
                  <a:lnTo>
                    <a:pt x="50322" y="9715"/>
                  </a:lnTo>
                  <a:lnTo>
                    <a:pt x="50322" y="9438"/>
                  </a:lnTo>
                  <a:lnTo>
                    <a:pt x="50598" y="9438"/>
                  </a:lnTo>
                  <a:lnTo>
                    <a:pt x="50875" y="9438"/>
                  </a:lnTo>
                  <a:lnTo>
                    <a:pt x="50875" y="9162"/>
                  </a:lnTo>
                  <a:lnTo>
                    <a:pt x="51151" y="9162"/>
                  </a:lnTo>
                  <a:lnTo>
                    <a:pt x="51427" y="9162"/>
                  </a:lnTo>
                  <a:lnTo>
                    <a:pt x="51703" y="9162"/>
                  </a:lnTo>
                  <a:lnTo>
                    <a:pt x="51979" y="9162"/>
                  </a:lnTo>
                  <a:lnTo>
                    <a:pt x="51979" y="9438"/>
                  </a:lnTo>
                  <a:lnTo>
                    <a:pt x="52256" y="9438"/>
                  </a:lnTo>
                  <a:lnTo>
                    <a:pt x="52256" y="9715"/>
                  </a:lnTo>
                  <a:lnTo>
                    <a:pt x="52532" y="9715"/>
                  </a:lnTo>
                  <a:lnTo>
                    <a:pt x="52808" y="9715"/>
                  </a:lnTo>
                  <a:lnTo>
                    <a:pt x="52808" y="9438"/>
                  </a:lnTo>
                  <a:lnTo>
                    <a:pt x="53085" y="9438"/>
                  </a:lnTo>
                  <a:lnTo>
                    <a:pt x="53085" y="9162"/>
                  </a:lnTo>
                  <a:lnTo>
                    <a:pt x="53361" y="9162"/>
                  </a:lnTo>
                  <a:lnTo>
                    <a:pt x="53361" y="8885"/>
                  </a:lnTo>
                  <a:lnTo>
                    <a:pt x="53637" y="8885"/>
                  </a:lnTo>
                  <a:lnTo>
                    <a:pt x="53913" y="8885"/>
                  </a:lnTo>
                  <a:lnTo>
                    <a:pt x="54190" y="9162"/>
                  </a:lnTo>
                  <a:lnTo>
                    <a:pt x="54466" y="9162"/>
                  </a:lnTo>
                  <a:lnTo>
                    <a:pt x="54742" y="9438"/>
                  </a:lnTo>
                  <a:lnTo>
                    <a:pt x="55019" y="9438"/>
                  </a:lnTo>
                  <a:lnTo>
                    <a:pt x="55295" y="9438"/>
                  </a:lnTo>
                  <a:lnTo>
                    <a:pt x="55571" y="9438"/>
                  </a:lnTo>
                  <a:lnTo>
                    <a:pt x="55847" y="9438"/>
                  </a:lnTo>
                  <a:lnTo>
                    <a:pt x="56123" y="9438"/>
                  </a:lnTo>
                  <a:lnTo>
                    <a:pt x="56400" y="9438"/>
                  </a:lnTo>
                  <a:lnTo>
                    <a:pt x="56676" y="9438"/>
                  </a:lnTo>
                  <a:lnTo>
                    <a:pt x="56952" y="9715"/>
                  </a:lnTo>
                  <a:lnTo>
                    <a:pt x="57229" y="9715"/>
                  </a:lnTo>
                  <a:lnTo>
                    <a:pt x="57505" y="9715"/>
                  </a:lnTo>
                  <a:lnTo>
                    <a:pt x="57781" y="9715"/>
                  </a:lnTo>
                  <a:lnTo>
                    <a:pt x="58057" y="9715"/>
                  </a:lnTo>
                  <a:lnTo>
                    <a:pt x="58334" y="9715"/>
                  </a:lnTo>
                  <a:lnTo>
                    <a:pt x="58610" y="9715"/>
                  </a:lnTo>
                  <a:lnTo>
                    <a:pt x="58886" y="9715"/>
                  </a:lnTo>
                  <a:lnTo>
                    <a:pt x="59163" y="9715"/>
                  </a:lnTo>
                  <a:lnTo>
                    <a:pt x="59439" y="9715"/>
                  </a:lnTo>
                  <a:lnTo>
                    <a:pt x="59715" y="9715"/>
                  </a:lnTo>
                  <a:lnTo>
                    <a:pt x="59991" y="9715"/>
                  </a:lnTo>
                  <a:lnTo>
                    <a:pt x="60267" y="9715"/>
                  </a:lnTo>
                  <a:lnTo>
                    <a:pt x="60267" y="9991"/>
                  </a:lnTo>
                  <a:lnTo>
                    <a:pt x="60544" y="9991"/>
                  </a:lnTo>
                  <a:lnTo>
                    <a:pt x="60820" y="10268"/>
                  </a:lnTo>
                  <a:lnTo>
                    <a:pt x="60820" y="10544"/>
                  </a:lnTo>
                  <a:lnTo>
                    <a:pt x="61096" y="10544"/>
                  </a:lnTo>
                  <a:lnTo>
                    <a:pt x="61096" y="10820"/>
                  </a:lnTo>
                  <a:lnTo>
                    <a:pt x="61372" y="10820"/>
                  </a:lnTo>
                  <a:lnTo>
                    <a:pt x="61372" y="11097"/>
                  </a:lnTo>
                  <a:lnTo>
                    <a:pt x="61372" y="11374"/>
                  </a:lnTo>
                  <a:lnTo>
                    <a:pt x="61649" y="11374"/>
                  </a:lnTo>
                  <a:lnTo>
                    <a:pt x="61649" y="11650"/>
                  </a:lnTo>
                  <a:lnTo>
                    <a:pt x="61925" y="11650"/>
                  </a:lnTo>
                  <a:lnTo>
                    <a:pt x="62201" y="11650"/>
                  </a:lnTo>
                  <a:lnTo>
                    <a:pt x="62478" y="11650"/>
                  </a:lnTo>
                  <a:lnTo>
                    <a:pt x="62478" y="11926"/>
                  </a:lnTo>
                  <a:lnTo>
                    <a:pt x="62754" y="11926"/>
                  </a:lnTo>
                  <a:lnTo>
                    <a:pt x="62754" y="11650"/>
                  </a:lnTo>
                  <a:lnTo>
                    <a:pt x="63030" y="11650"/>
                  </a:lnTo>
                  <a:lnTo>
                    <a:pt x="63307" y="11650"/>
                  </a:lnTo>
                  <a:lnTo>
                    <a:pt x="63583" y="11650"/>
                  </a:lnTo>
                  <a:lnTo>
                    <a:pt x="63859" y="11650"/>
                  </a:lnTo>
                  <a:lnTo>
                    <a:pt x="63859" y="11926"/>
                  </a:lnTo>
                  <a:lnTo>
                    <a:pt x="64135" y="11926"/>
                  </a:lnTo>
                  <a:lnTo>
                    <a:pt x="64411" y="11926"/>
                  </a:lnTo>
                  <a:lnTo>
                    <a:pt x="64411" y="12203"/>
                  </a:lnTo>
                  <a:lnTo>
                    <a:pt x="64688" y="12203"/>
                  </a:lnTo>
                  <a:lnTo>
                    <a:pt x="64688" y="12480"/>
                  </a:lnTo>
                  <a:lnTo>
                    <a:pt x="64964" y="12480"/>
                  </a:lnTo>
                  <a:lnTo>
                    <a:pt x="65240" y="12756"/>
                  </a:lnTo>
                  <a:lnTo>
                    <a:pt x="65516" y="12756"/>
                  </a:lnTo>
                  <a:lnTo>
                    <a:pt x="65516" y="13032"/>
                  </a:lnTo>
                  <a:lnTo>
                    <a:pt x="65793" y="13032"/>
                  </a:lnTo>
                  <a:lnTo>
                    <a:pt x="66069" y="13309"/>
                  </a:lnTo>
                  <a:lnTo>
                    <a:pt x="66345" y="13309"/>
                  </a:lnTo>
                  <a:lnTo>
                    <a:pt x="66622" y="13309"/>
                  </a:lnTo>
                  <a:lnTo>
                    <a:pt x="66622" y="13585"/>
                  </a:lnTo>
                  <a:lnTo>
                    <a:pt x="66898" y="13585"/>
                  </a:lnTo>
                  <a:lnTo>
                    <a:pt x="66898" y="13862"/>
                  </a:lnTo>
                  <a:lnTo>
                    <a:pt x="67174" y="13862"/>
                  </a:lnTo>
                  <a:lnTo>
                    <a:pt x="67174" y="14138"/>
                  </a:lnTo>
                  <a:lnTo>
                    <a:pt x="67451" y="14138"/>
                  </a:lnTo>
                  <a:lnTo>
                    <a:pt x="67451" y="14415"/>
                  </a:lnTo>
                  <a:lnTo>
                    <a:pt x="67727" y="14415"/>
                  </a:lnTo>
                  <a:lnTo>
                    <a:pt x="67727" y="14691"/>
                  </a:lnTo>
                  <a:lnTo>
                    <a:pt x="68003" y="14967"/>
                  </a:lnTo>
                  <a:lnTo>
                    <a:pt x="68279" y="14967"/>
                  </a:lnTo>
                  <a:lnTo>
                    <a:pt x="68279" y="15244"/>
                  </a:lnTo>
                  <a:lnTo>
                    <a:pt x="68555" y="15244"/>
                  </a:lnTo>
                  <a:lnTo>
                    <a:pt x="68555" y="15521"/>
                  </a:lnTo>
                  <a:lnTo>
                    <a:pt x="68832" y="15521"/>
                  </a:lnTo>
                  <a:lnTo>
                    <a:pt x="68832" y="15797"/>
                  </a:lnTo>
                  <a:lnTo>
                    <a:pt x="69108" y="15797"/>
                  </a:lnTo>
                  <a:lnTo>
                    <a:pt x="69108" y="15521"/>
                  </a:lnTo>
                  <a:lnTo>
                    <a:pt x="69384" y="15521"/>
                  </a:lnTo>
                  <a:lnTo>
                    <a:pt x="69660" y="15521"/>
                  </a:lnTo>
                  <a:lnTo>
                    <a:pt x="69660" y="15797"/>
                  </a:lnTo>
                  <a:lnTo>
                    <a:pt x="69937" y="15797"/>
                  </a:lnTo>
                  <a:lnTo>
                    <a:pt x="69937" y="16073"/>
                  </a:lnTo>
                  <a:lnTo>
                    <a:pt x="70213" y="16073"/>
                  </a:lnTo>
                  <a:lnTo>
                    <a:pt x="70213" y="16350"/>
                  </a:lnTo>
                  <a:lnTo>
                    <a:pt x="70489" y="16350"/>
                  </a:lnTo>
                  <a:lnTo>
                    <a:pt x="70766" y="16350"/>
                  </a:lnTo>
                  <a:lnTo>
                    <a:pt x="70766" y="16626"/>
                  </a:lnTo>
                  <a:lnTo>
                    <a:pt x="71042" y="16626"/>
                  </a:lnTo>
                  <a:lnTo>
                    <a:pt x="71318" y="16626"/>
                  </a:lnTo>
                  <a:lnTo>
                    <a:pt x="71318" y="16903"/>
                  </a:lnTo>
                  <a:lnTo>
                    <a:pt x="71594" y="16903"/>
                  </a:lnTo>
                  <a:lnTo>
                    <a:pt x="71871" y="16903"/>
                  </a:lnTo>
                  <a:lnTo>
                    <a:pt x="71871" y="17179"/>
                  </a:lnTo>
                  <a:lnTo>
                    <a:pt x="72147" y="17179"/>
                  </a:lnTo>
                  <a:lnTo>
                    <a:pt x="72147" y="17456"/>
                  </a:lnTo>
                  <a:lnTo>
                    <a:pt x="72423" y="17732"/>
                  </a:lnTo>
                  <a:lnTo>
                    <a:pt x="72423" y="18009"/>
                  </a:lnTo>
                  <a:lnTo>
                    <a:pt x="72423" y="18285"/>
                  </a:lnTo>
                  <a:lnTo>
                    <a:pt x="72699" y="18285"/>
                  </a:lnTo>
                  <a:lnTo>
                    <a:pt x="72699" y="18562"/>
                  </a:lnTo>
                  <a:lnTo>
                    <a:pt x="72976" y="18562"/>
                  </a:lnTo>
                  <a:lnTo>
                    <a:pt x="73252" y="18562"/>
                  </a:lnTo>
                  <a:lnTo>
                    <a:pt x="73252" y="18285"/>
                  </a:lnTo>
                  <a:lnTo>
                    <a:pt x="73528" y="18009"/>
                  </a:lnTo>
                  <a:lnTo>
                    <a:pt x="73528" y="17732"/>
                  </a:lnTo>
                  <a:lnTo>
                    <a:pt x="73804" y="17732"/>
                  </a:lnTo>
                  <a:lnTo>
                    <a:pt x="73804" y="17456"/>
                  </a:lnTo>
                  <a:lnTo>
                    <a:pt x="74081" y="17456"/>
                  </a:lnTo>
                  <a:lnTo>
                    <a:pt x="74081" y="17179"/>
                  </a:lnTo>
                  <a:lnTo>
                    <a:pt x="74357" y="17179"/>
                  </a:lnTo>
                  <a:lnTo>
                    <a:pt x="74357" y="16903"/>
                  </a:lnTo>
                  <a:lnTo>
                    <a:pt x="74633" y="16903"/>
                  </a:lnTo>
                  <a:lnTo>
                    <a:pt x="74633" y="16626"/>
                  </a:lnTo>
                  <a:lnTo>
                    <a:pt x="74910" y="16626"/>
                  </a:lnTo>
                  <a:lnTo>
                    <a:pt x="74910" y="16350"/>
                  </a:lnTo>
                  <a:lnTo>
                    <a:pt x="75186" y="16350"/>
                  </a:lnTo>
                  <a:lnTo>
                    <a:pt x="75186" y="16073"/>
                  </a:lnTo>
                  <a:lnTo>
                    <a:pt x="75186" y="15797"/>
                  </a:lnTo>
                  <a:lnTo>
                    <a:pt x="75186" y="15521"/>
                  </a:lnTo>
                  <a:lnTo>
                    <a:pt x="75186" y="15244"/>
                  </a:lnTo>
                  <a:lnTo>
                    <a:pt x="75462" y="15244"/>
                  </a:lnTo>
                  <a:lnTo>
                    <a:pt x="75462" y="14967"/>
                  </a:lnTo>
                  <a:lnTo>
                    <a:pt x="75462" y="14691"/>
                  </a:lnTo>
                  <a:lnTo>
                    <a:pt x="75738" y="14415"/>
                  </a:lnTo>
                  <a:lnTo>
                    <a:pt x="76015" y="14415"/>
                  </a:lnTo>
                  <a:lnTo>
                    <a:pt x="76015" y="14138"/>
                  </a:lnTo>
                  <a:lnTo>
                    <a:pt x="76291" y="14138"/>
                  </a:lnTo>
                  <a:lnTo>
                    <a:pt x="76567" y="14138"/>
                  </a:lnTo>
                  <a:lnTo>
                    <a:pt x="76843" y="14138"/>
                  </a:lnTo>
                  <a:lnTo>
                    <a:pt x="77120" y="14138"/>
                  </a:lnTo>
                  <a:lnTo>
                    <a:pt x="77396" y="14138"/>
                  </a:lnTo>
                  <a:lnTo>
                    <a:pt x="77396" y="13862"/>
                  </a:lnTo>
                  <a:lnTo>
                    <a:pt x="77396" y="13585"/>
                  </a:lnTo>
                  <a:lnTo>
                    <a:pt x="77120" y="13309"/>
                  </a:lnTo>
                  <a:lnTo>
                    <a:pt x="77120" y="13032"/>
                  </a:lnTo>
                  <a:lnTo>
                    <a:pt x="77396" y="13032"/>
                  </a:lnTo>
                  <a:lnTo>
                    <a:pt x="77672" y="13032"/>
                  </a:lnTo>
                  <a:lnTo>
                    <a:pt x="77672" y="12756"/>
                  </a:lnTo>
                  <a:lnTo>
                    <a:pt x="77948" y="12756"/>
                  </a:lnTo>
                  <a:lnTo>
                    <a:pt x="78225" y="12756"/>
                  </a:lnTo>
                  <a:lnTo>
                    <a:pt x="78225" y="12480"/>
                  </a:lnTo>
                  <a:lnTo>
                    <a:pt x="78501" y="12480"/>
                  </a:lnTo>
                  <a:lnTo>
                    <a:pt x="78501" y="12203"/>
                  </a:lnTo>
                  <a:lnTo>
                    <a:pt x="78777" y="12203"/>
                  </a:lnTo>
                  <a:lnTo>
                    <a:pt x="79054" y="12203"/>
                  </a:lnTo>
                  <a:lnTo>
                    <a:pt x="79054" y="11926"/>
                  </a:lnTo>
                  <a:lnTo>
                    <a:pt x="79330" y="11926"/>
                  </a:lnTo>
                  <a:lnTo>
                    <a:pt x="79330" y="11650"/>
                  </a:lnTo>
                  <a:lnTo>
                    <a:pt x="79606" y="11650"/>
                  </a:lnTo>
                  <a:lnTo>
                    <a:pt x="79882" y="11650"/>
                  </a:lnTo>
                  <a:lnTo>
                    <a:pt x="80159" y="11650"/>
                  </a:lnTo>
                  <a:lnTo>
                    <a:pt x="80159" y="11374"/>
                  </a:lnTo>
                  <a:lnTo>
                    <a:pt x="80435" y="11374"/>
                  </a:lnTo>
                  <a:lnTo>
                    <a:pt x="80711" y="11374"/>
                  </a:lnTo>
                  <a:lnTo>
                    <a:pt x="80987" y="11374"/>
                  </a:lnTo>
                  <a:lnTo>
                    <a:pt x="80987" y="11650"/>
                  </a:lnTo>
                  <a:lnTo>
                    <a:pt x="81264" y="11650"/>
                  </a:lnTo>
                  <a:lnTo>
                    <a:pt x="81264" y="11926"/>
                  </a:lnTo>
                  <a:lnTo>
                    <a:pt x="81540" y="11926"/>
                  </a:lnTo>
                  <a:lnTo>
                    <a:pt x="81540" y="12203"/>
                  </a:lnTo>
                  <a:lnTo>
                    <a:pt x="81816" y="12203"/>
                  </a:lnTo>
                  <a:lnTo>
                    <a:pt x="81816" y="12480"/>
                  </a:lnTo>
                  <a:lnTo>
                    <a:pt x="82092" y="12480"/>
                  </a:lnTo>
                  <a:lnTo>
                    <a:pt x="82092" y="12756"/>
                  </a:lnTo>
                  <a:lnTo>
                    <a:pt x="82369" y="13032"/>
                  </a:lnTo>
                  <a:lnTo>
                    <a:pt x="82369" y="13309"/>
                  </a:lnTo>
                  <a:lnTo>
                    <a:pt x="82645" y="13309"/>
                  </a:lnTo>
                  <a:lnTo>
                    <a:pt x="82645" y="13585"/>
                  </a:lnTo>
                  <a:lnTo>
                    <a:pt x="82645" y="13862"/>
                  </a:lnTo>
                  <a:lnTo>
                    <a:pt x="82921" y="13862"/>
                  </a:lnTo>
                  <a:lnTo>
                    <a:pt x="82921" y="14138"/>
                  </a:lnTo>
                  <a:lnTo>
                    <a:pt x="82921" y="14415"/>
                  </a:lnTo>
                  <a:lnTo>
                    <a:pt x="82921" y="14691"/>
                  </a:lnTo>
                  <a:lnTo>
                    <a:pt x="82645" y="14691"/>
                  </a:lnTo>
                  <a:lnTo>
                    <a:pt x="82645" y="14967"/>
                  </a:lnTo>
                  <a:lnTo>
                    <a:pt x="82645" y="15244"/>
                  </a:lnTo>
                  <a:lnTo>
                    <a:pt x="82369" y="15244"/>
                  </a:lnTo>
                  <a:lnTo>
                    <a:pt x="82369" y="15521"/>
                  </a:lnTo>
                  <a:lnTo>
                    <a:pt x="82092" y="15521"/>
                  </a:lnTo>
                  <a:lnTo>
                    <a:pt x="82092" y="15797"/>
                  </a:lnTo>
                  <a:lnTo>
                    <a:pt x="81816" y="15797"/>
                  </a:lnTo>
                  <a:lnTo>
                    <a:pt x="81540" y="15797"/>
                  </a:lnTo>
                  <a:lnTo>
                    <a:pt x="81540" y="16073"/>
                  </a:lnTo>
                  <a:lnTo>
                    <a:pt x="81264" y="16073"/>
                  </a:lnTo>
                  <a:lnTo>
                    <a:pt x="80987" y="16350"/>
                  </a:lnTo>
                  <a:lnTo>
                    <a:pt x="80987" y="16626"/>
                  </a:lnTo>
                  <a:lnTo>
                    <a:pt x="80987" y="16903"/>
                  </a:lnTo>
                  <a:lnTo>
                    <a:pt x="80987" y="17179"/>
                  </a:lnTo>
                  <a:lnTo>
                    <a:pt x="80987" y="17456"/>
                  </a:lnTo>
                  <a:lnTo>
                    <a:pt x="81264" y="17732"/>
                  </a:lnTo>
                  <a:lnTo>
                    <a:pt x="81264" y="18009"/>
                  </a:lnTo>
                  <a:lnTo>
                    <a:pt x="81540" y="18009"/>
                  </a:lnTo>
                  <a:lnTo>
                    <a:pt x="81540" y="18285"/>
                  </a:lnTo>
                  <a:lnTo>
                    <a:pt x="81816" y="18285"/>
                  </a:lnTo>
                  <a:lnTo>
                    <a:pt x="81816" y="18562"/>
                  </a:lnTo>
                  <a:lnTo>
                    <a:pt x="81816" y="18838"/>
                  </a:lnTo>
                  <a:lnTo>
                    <a:pt x="82092" y="18838"/>
                  </a:lnTo>
                  <a:lnTo>
                    <a:pt x="82092" y="19114"/>
                  </a:lnTo>
                  <a:lnTo>
                    <a:pt x="82369" y="19114"/>
                  </a:lnTo>
                  <a:lnTo>
                    <a:pt x="82369" y="19391"/>
                  </a:lnTo>
                  <a:lnTo>
                    <a:pt x="82645" y="19391"/>
                  </a:lnTo>
                  <a:lnTo>
                    <a:pt x="82645" y="19667"/>
                  </a:lnTo>
                  <a:lnTo>
                    <a:pt x="82921" y="19667"/>
                  </a:lnTo>
                  <a:lnTo>
                    <a:pt x="83197" y="19944"/>
                  </a:lnTo>
                  <a:lnTo>
                    <a:pt x="83474" y="19944"/>
                  </a:lnTo>
                  <a:lnTo>
                    <a:pt x="83750" y="19944"/>
                  </a:lnTo>
                  <a:lnTo>
                    <a:pt x="84026" y="19944"/>
                  </a:lnTo>
                  <a:lnTo>
                    <a:pt x="84026" y="20220"/>
                  </a:lnTo>
                  <a:lnTo>
                    <a:pt x="84303" y="20220"/>
                  </a:lnTo>
                  <a:lnTo>
                    <a:pt x="84303" y="20497"/>
                  </a:lnTo>
                  <a:lnTo>
                    <a:pt x="84579" y="20497"/>
                  </a:lnTo>
                  <a:lnTo>
                    <a:pt x="84579" y="20773"/>
                  </a:lnTo>
                  <a:lnTo>
                    <a:pt x="84579" y="21050"/>
                  </a:lnTo>
                  <a:lnTo>
                    <a:pt x="84855" y="21050"/>
                  </a:lnTo>
                  <a:lnTo>
                    <a:pt x="84855" y="21326"/>
                  </a:lnTo>
                  <a:lnTo>
                    <a:pt x="84855" y="21603"/>
                  </a:lnTo>
                  <a:lnTo>
                    <a:pt x="84855" y="21879"/>
                  </a:lnTo>
                  <a:lnTo>
                    <a:pt x="84855" y="22156"/>
                  </a:lnTo>
                  <a:lnTo>
                    <a:pt x="84855" y="22432"/>
                  </a:lnTo>
                  <a:lnTo>
                    <a:pt x="84579" y="22432"/>
                  </a:lnTo>
                  <a:lnTo>
                    <a:pt x="84579" y="22709"/>
                  </a:lnTo>
                  <a:lnTo>
                    <a:pt x="84855" y="22985"/>
                  </a:lnTo>
                  <a:lnTo>
                    <a:pt x="84855" y="23261"/>
                  </a:lnTo>
                  <a:lnTo>
                    <a:pt x="84855" y="23538"/>
                  </a:lnTo>
                  <a:lnTo>
                    <a:pt x="84855" y="23814"/>
                  </a:lnTo>
                  <a:lnTo>
                    <a:pt x="85131" y="23814"/>
                  </a:lnTo>
                  <a:lnTo>
                    <a:pt x="85131" y="24091"/>
                  </a:lnTo>
                  <a:lnTo>
                    <a:pt x="85131" y="23814"/>
                  </a:lnTo>
                  <a:lnTo>
                    <a:pt x="85408" y="23814"/>
                  </a:lnTo>
                  <a:lnTo>
                    <a:pt x="85408" y="23538"/>
                  </a:lnTo>
                  <a:lnTo>
                    <a:pt x="85684" y="23538"/>
                  </a:lnTo>
                  <a:lnTo>
                    <a:pt x="85960" y="23538"/>
                  </a:lnTo>
                  <a:lnTo>
                    <a:pt x="86236" y="23538"/>
                  </a:lnTo>
                  <a:lnTo>
                    <a:pt x="86236" y="23814"/>
                  </a:lnTo>
                  <a:lnTo>
                    <a:pt x="86513" y="23814"/>
                  </a:lnTo>
                  <a:lnTo>
                    <a:pt x="86789" y="23814"/>
                  </a:lnTo>
                  <a:lnTo>
                    <a:pt x="87065" y="23814"/>
                  </a:lnTo>
                  <a:lnTo>
                    <a:pt x="87341" y="23814"/>
                  </a:lnTo>
                  <a:lnTo>
                    <a:pt x="87618" y="23814"/>
                  </a:lnTo>
                  <a:lnTo>
                    <a:pt x="87894" y="23814"/>
                  </a:lnTo>
                  <a:lnTo>
                    <a:pt x="88170" y="23814"/>
                  </a:lnTo>
                  <a:lnTo>
                    <a:pt x="88447" y="23814"/>
                  </a:lnTo>
                  <a:lnTo>
                    <a:pt x="88447" y="23538"/>
                  </a:lnTo>
                  <a:lnTo>
                    <a:pt x="88723" y="23538"/>
                  </a:lnTo>
                  <a:lnTo>
                    <a:pt x="88723" y="23261"/>
                  </a:lnTo>
                  <a:lnTo>
                    <a:pt x="88999" y="23261"/>
                  </a:lnTo>
                  <a:lnTo>
                    <a:pt x="88999" y="22985"/>
                  </a:lnTo>
                  <a:lnTo>
                    <a:pt x="89275" y="22985"/>
                  </a:lnTo>
                  <a:lnTo>
                    <a:pt x="89275" y="22709"/>
                  </a:lnTo>
                  <a:lnTo>
                    <a:pt x="89275" y="22432"/>
                  </a:lnTo>
                  <a:lnTo>
                    <a:pt x="89275" y="22156"/>
                  </a:lnTo>
                  <a:lnTo>
                    <a:pt x="89275" y="21879"/>
                  </a:lnTo>
                  <a:lnTo>
                    <a:pt x="89275" y="21603"/>
                  </a:lnTo>
                  <a:lnTo>
                    <a:pt x="89552" y="21603"/>
                  </a:lnTo>
                  <a:lnTo>
                    <a:pt x="89552" y="21326"/>
                  </a:lnTo>
                  <a:lnTo>
                    <a:pt x="89552" y="21050"/>
                  </a:lnTo>
                  <a:lnTo>
                    <a:pt x="89828" y="21050"/>
                  </a:lnTo>
                  <a:lnTo>
                    <a:pt x="89828" y="20773"/>
                  </a:lnTo>
                  <a:lnTo>
                    <a:pt x="89828" y="20497"/>
                  </a:lnTo>
                  <a:lnTo>
                    <a:pt x="90104" y="20497"/>
                  </a:lnTo>
                  <a:lnTo>
                    <a:pt x="90104" y="20220"/>
                  </a:lnTo>
                  <a:lnTo>
                    <a:pt x="90380" y="20220"/>
                  </a:lnTo>
                  <a:lnTo>
                    <a:pt x="90657" y="20220"/>
                  </a:lnTo>
                  <a:lnTo>
                    <a:pt x="90657" y="19944"/>
                  </a:lnTo>
                  <a:lnTo>
                    <a:pt x="90933" y="19944"/>
                  </a:lnTo>
                  <a:lnTo>
                    <a:pt x="91209" y="19944"/>
                  </a:lnTo>
                  <a:lnTo>
                    <a:pt x="91485" y="19944"/>
                  </a:lnTo>
                  <a:lnTo>
                    <a:pt x="91485" y="19667"/>
                  </a:lnTo>
                  <a:lnTo>
                    <a:pt x="91762" y="19667"/>
                  </a:lnTo>
                  <a:lnTo>
                    <a:pt x="91762" y="19391"/>
                  </a:lnTo>
                  <a:lnTo>
                    <a:pt x="92038" y="19391"/>
                  </a:lnTo>
                  <a:lnTo>
                    <a:pt x="92314" y="19114"/>
                  </a:lnTo>
                  <a:lnTo>
                    <a:pt x="92591" y="18838"/>
                  </a:lnTo>
                  <a:lnTo>
                    <a:pt x="92867" y="18838"/>
                  </a:lnTo>
                  <a:lnTo>
                    <a:pt x="93143" y="18562"/>
                  </a:lnTo>
                  <a:lnTo>
                    <a:pt x="93419" y="18562"/>
                  </a:lnTo>
                  <a:lnTo>
                    <a:pt x="93696" y="18562"/>
                  </a:lnTo>
                  <a:lnTo>
                    <a:pt x="93972" y="18562"/>
                  </a:lnTo>
                  <a:lnTo>
                    <a:pt x="94248" y="18562"/>
                  </a:lnTo>
                  <a:lnTo>
                    <a:pt x="94248" y="18285"/>
                  </a:lnTo>
                  <a:lnTo>
                    <a:pt x="94524" y="18285"/>
                  </a:lnTo>
                  <a:lnTo>
                    <a:pt x="94800" y="18285"/>
                  </a:lnTo>
                  <a:lnTo>
                    <a:pt x="95077" y="18285"/>
                  </a:lnTo>
                  <a:lnTo>
                    <a:pt x="95353" y="18009"/>
                  </a:lnTo>
                  <a:lnTo>
                    <a:pt x="95629" y="18009"/>
                  </a:lnTo>
                  <a:lnTo>
                    <a:pt x="95629" y="17732"/>
                  </a:lnTo>
                  <a:lnTo>
                    <a:pt x="95906" y="18009"/>
                  </a:lnTo>
                  <a:lnTo>
                    <a:pt x="96182" y="18009"/>
                  </a:lnTo>
                  <a:lnTo>
                    <a:pt x="96182" y="18285"/>
                  </a:lnTo>
                  <a:lnTo>
                    <a:pt x="96182" y="18562"/>
                  </a:lnTo>
                  <a:lnTo>
                    <a:pt x="96458" y="18562"/>
                  </a:lnTo>
                  <a:lnTo>
                    <a:pt x="96458" y="18838"/>
                  </a:lnTo>
                  <a:lnTo>
                    <a:pt x="96458" y="19114"/>
                  </a:lnTo>
                  <a:lnTo>
                    <a:pt x="96458" y="19391"/>
                  </a:lnTo>
                  <a:lnTo>
                    <a:pt x="96182" y="19391"/>
                  </a:lnTo>
                  <a:lnTo>
                    <a:pt x="96182" y="19667"/>
                  </a:lnTo>
                  <a:lnTo>
                    <a:pt x="96182" y="19944"/>
                  </a:lnTo>
                  <a:lnTo>
                    <a:pt x="96182" y="20220"/>
                  </a:lnTo>
                  <a:lnTo>
                    <a:pt x="96182" y="20497"/>
                  </a:lnTo>
                  <a:lnTo>
                    <a:pt x="96182" y="20773"/>
                  </a:lnTo>
                  <a:lnTo>
                    <a:pt x="96182" y="21050"/>
                  </a:lnTo>
                  <a:lnTo>
                    <a:pt x="96458" y="21326"/>
                  </a:lnTo>
                  <a:lnTo>
                    <a:pt x="96458" y="21603"/>
                  </a:lnTo>
                  <a:lnTo>
                    <a:pt x="96458" y="21879"/>
                  </a:lnTo>
                  <a:lnTo>
                    <a:pt x="96735" y="22156"/>
                  </a:lnTo>
                  <a:lnTo>
                    <a:pt x="96735" y="22432"/>
                  </a:lnTo>
                  <a:lnTo>
                    <a:pt x="97011" y="22432"/>
                  </a:lnTo>
                  <a:lnTo>
                    <a:pt x="97011" y="22709"/>
                  </a:lnTo>
                  <a:lnTo>
                    <a:pt x="97287" y="22709"/>
                  </a:lnTo>
                  <a:lnTo>
                    <a:pt x="97563" y="22709"/>
                  </a:lnTo>
                  <a:lnTo>
                    <a:pt x="97563" y="22432"/>
                  </a:lnTo>
                  <a:lnTo>
                    <a:pt x="97840" y="22432"/>
                  </a:lnTo>
                  <a:lnTo>
                    <a:pt x="97840" y="22709"/>
                  </a:lnTo>
                  <a:lnTo>
                    <a:pt x="98116" y="22709"/>
                  </a:lnTo>
                  <a:lnTo>
                    <a:pt x="98116" y="22985"/>
                  </a:lnTo>
                  <a:lnTo>
                    <a:pt x="98116" y="23261"/>
                  </a:lnTo>
                  <a:lnTo>
                    <a:pt x="98392" y="23261"/>
                  </a:lnTo>
                  <a:lnTo>
                    <a:pt x="98668" y="23538"/>
                  </a:lnTo>
                  <a:lnTo>
                    <a:pt x="98668" y="23814"/>
                  </a:lnTo>
                  <a:lnTo>
                    <a:pt x="98944" y="23814"/>
                  </a:lnTo>
                  <a:lnTo>
                    <a:pt x="98944" y="24091"/>
                  </a:lnTo>
                  <a:lnTo>
                    <a:pt x="98944" y="24367"/>
                  </a:lnTo>
                  <a:lnTo>
                    <a:pt x="99221" y="24367"/>
                  </a:lnTo>
                  <a:lnTo>
                    <a:pt x="99221" y="24644"/>
                  </a:lnTo>
                  <a:lnTo>
                    <a:pt x="99221" y="24920"/>
                  </a:lnTo>
                  <a:lnTo>
                    <a:pt x="99497" y="24920"/>
                  </a:lnTo>
                  <a:lnTo>
                    <a:pt x="99497" y="25197"/>
                  </a:lnTo>
                  <a:lnTo>
                    <a:pt x="99773" y="25197"/>
                  </a:lnTo>
                  <a:lnTo>
                    <a:pt x="99773" y="25473"/>
                  </a:lnTo>
                  <a:lnTo>
                    <a:pt x="99773" y="25750"/>
                  </a:lnTo>
                  <a:lnTo>
                    <a:pt x="100050" y="25750"/>
                  </a:lnTo>
                  <a:lnTo>
                    <a:pt x="100050" y="26026"/>
                  </a:lnTo>
                  <a:lnTo>
                    <a:pt x="100050" y="26303"/>
                  </a:lnTo>
                  <a:lnTo>
                    <a:pt x="100050" y="26579"/>
                  </a:lnTo>
                  <a:lnTo>
                    <a:pt x="100326" y="26855"/>
                  </a:lnTo>
                  <a:lnTo>
                    <a:pt x="100326" y="27132"/>
                  </a:lnTo>
                  <a:lnTo>
                    <a:pt x="100326" y="27408"/>
                  </a:lnTo>
                  <a:lnTo>
                    <a:pt x="100602" y="27408"/>
                  </a:lnTo>
                  <a:lnTo>
                    <a:pt x="100602" y="27685"/>
                  </a:lnTo>
                  <a:lnTo>
                    <a:pt x="100879" y="27961"/>
                  </a:lnTo>
                  <a:lnTo>
                    <a:pt x="100879" y="28238"/>
                  </a:lnTo>
                  <a:lnTo>
                    <a:pt x="101155" y="28238"/>
                  </a:lnTo>
                  <a:lnTo>
                    <a:pt x="101155" y="28514"/>
                  </a:lnTo>
                  <a:lnTo>
                    <a:pt x="101431" y="28514"/>
                  </a:lnTo>
                  <a:lnTo>
                    <a:pt x="101431" y="28791"/>
                  </a:lnTo>
                  <a:lnTo>
                    <a:pt x="101707" y="29067"/>
                  </a:lnTo>
                  <a:lnTo>
                    <a:pt x="101707" y="29344"/>
                  </a:lnTo>
                  <a:lnTo>
                    <a:pt x="101707" y="29620"/>
                  </a:lnTo>
                  <a:lnTo>
                    <a:pt x="101984" y="29620"/>
                  </a:lnTo>
                  <a:lnTo>
                    <a:pt x="101984" y="29896"/>
                  </a:lnTo>
                  <a:lnTo>
                    <a:pt x="101984" y="30173"/>
                  </a:lnTo>
                  <a:lnTo>
                    <a:pt x="101984" y="30450"/>
                  </a:lnTo>
                  <a:lnTo>
                    <a:pt x="101984" y="30726"/>
                  </a:lnTo>
                  <a:lnTo>
                    <a:pt x="102260" y="30726"/>
                  </a:lnTo>
                  <a:lnTo>
                    <a:pt x="102260" y="31002"/>
                  </a:lnTo>
                  <a:lnTo>
                    <a:pt x="102260" y="31279"/>
                  </a:lnTo>
                  <a:lnTo>
                    <a:pt x="102536" y="31279"/>
                  </a:lnTo>
                  <a:lnTo>
                    <a:pt x="102536" y="31555"/>
                  </a:lnTo>
                  <a:lnTo>
                    <a:pt x="102812" y="31832"/>
                  </a:lnTo>
                  <a:lnTo>
                    <a:pt x="102812" y="32108"/>
                  </a:lnTo>
                  <a:lnTo>
                    <a:pt x="102812" y="32385"/>
                  </a:lnTo>
                  <a:lnTo>
                    <a:pt x="102536" y="32385"/>
                  </a:lnTo>
                  <a:lnTo>
                    <a:pt x="102536" y="32661"/>
                  </a:lnTo>
                  <a:lnTo>
                    <a:pt x="102260" y="32661"/>
                  </a:lnTo>
                  <a:lnTo>
                    <a:pt x="101984" y="32661"/>
                  </a:lnTo>
                  <a:lnTo>
                    <a:pt x="101707" y="32661"/>
                  </a:lnTo>
                  <a:lnTo>
                    <a:pt x="101431" y="32661"/>
                  </a:lnTo>
                  <a:lnTo>
                    <a:pt x="101155" y="32661"/>
                  </a:lnTo>
                  <a:lnTo>
                    <a:pt x="100879" y="32661"/>
                  </a:lnTo>
                  <a:lnTo>
                    <a:pt x="100602" y="32661"/>
                  </a:lnTo>
                  <a:lnTo>
                    <a:pt x="100602" y="32385"/>
                  </a:lnTo>
                  <a:lnTo>
                    <a:pt x="100326" y="32385"/>
                  </a:lnTo>
                  <a:lnTo>
                    <a:pt x="100326" y="32108"/>
                  </a:lnTo>
                  <a:lnTo>
                    <a:pt x="100050" y="32108"/>
                  </a:lnTo>
                  <a:lnTo>
                    <a:pt x="99773" y="32108"/>
                  </a:lnTo>
                  <a:lnTo>
                    <a:pt x="99497" y="32108"/>
                  </a:lnTo>
                  <a:lnTo>
                    <a:pt x="99497" y="32385"/>
                  </a:lnTo>
                  <a:lnTo>
                    <a:pt x="99221" y="32385"/>
                  </a:lnTo>
                  <a:lnTo>
                    <a:pt x="98944" y="32385"/>
                  </a:lnTo>
                  <a:lnTo>
                    <a:pt x="98668" y="32385"/>
                  </a:lnTo>
                  <a:lnTo>
                    <a:pt x="98668" y="32108"/>
                  </a:lnTo>
                  <a:lnTo>
                    <a:pt x="98392" y="32108"/>
                  </a:lnTo>
                  <a:lnTo>
                    <a:pt x="98392" y="32385"/>
                  </a:lnTo>
                  <a:lnTo>
                    <a:pt x="98116" y="32385"/>
                  </a:lnTo>
                  <a:lnTo>
                    <a:pt x="97840" y="32385"/>
                  </a:lnTo>
                  <a:lnTo>
                    <a:pt x="97840" y="32661"/>
                  </a:lnTo>
                  <a:lnTo>
                    <a:pt x="97563" y="32661"/>
                  </a:lnTo>
                  <a:lnTo>
                    <a:pt x="97563" y="32938"/>
                  </a:lnTo>
                  <a:lnTo>
                    <a:pt x="97563" y="33214"/>
                  </a:lnTo>
                  <a:lnTo>
                    <a:pt x="97287" y="33214"/>
                  </a:lnTo>
                  <a:lnTo>
                    <a:pt x="97287" y="33491"/>
                  </a:lnTo>
                  <a:lnTo>
                    <a:pt x="97011" y="33491"/>
                  </a:lnTo>
                  <a:lnTo>
                    <a:pt x="97011" y="33767"/>
                  </a:lnTo>
                  <a:lnTo>
                    <a:pt x="96735" y="33767"/>
                  </a:lnTo>
                  <a:lnTo>
                    <a:pt x="96458" y="34043"/>
                  </a:lnTo>
                  <a:lnTo>
                    <a:pt x="96182" y="34043"/>
                  </a:lnTo>
                  <a:lnTo>
                    <a:pt x="95906" y="34043"/>
                  </a:lnTo>
                  <a:lnTo>
                    <a:pt x="95629" y="34043"/>
                  </a:lnTo>
                  <a:lnTo>
                    <a:pt x="95353" y="34043"/>
                  </a:lnTo>
                  <a:lnTo>
                    <a:pt x="95077" y="34043"/>
                  </a:lnTo>
                  <a:lnTo>
                    <a:pt x="95077" y="33767"/>
                  </a:lnTo>
                  <a:lnTo>
                    <a:pt x="94800" y="33767"/>
                  </a:lnTo>
                  <a:lnTo>
                    <a:pt x="94524" y="33767"/>
                  </a:lnTo>
                  <a:lnTo>
                    <a:pt x="94248" y="33767"/>
                  </a:lnTo>
                  <a:lnTo>
                    <a:pt x="93972" y="33767"/>
                  </a:lnTo>
                  <a:lnTo>
                    <a:pt x="93972" y="34043"/>
                  </a:lnTo>
                  <a:lnTo>
                    <a:pt x="93696" y="34043"/>
                  </a:lnTo>
                  <a:lnTo>
                    <a:pt x="93419" y="34043"/>
                  </a:lnTo>
                  <a:lnTo>
                    <a:pt x="93143" y="34320"/>
                  </a:lnTo>
                  <a:lnTo>
                    <a:pt x="92867" y="34320"/>
                  </a:lnTo>
                  <a:lnTo>
                    <a:pt x="92591" y="34320"/>
                  </a:lnTo>
                  <a:lnTo>
                    <a:pt x="92591" y="34597"/>
                  </a:lnTo>
                  <a:lnTo>
                    <a:pt x="92314" y="34597"/>
                  </a:lnTo>
                  <a:lnTo>
                    <a:pt x="92038" y="34597"/>
                  </a:lnTo>
                  <a:lnTo>
                    <a:pt x="91762" y="34597"/>
                  </a:lnTo>
                  <a:lnTo>
                    <a:pt x="91485" y="34597"/>
                  </a:lnTo>
                  <a:lnTo>
                    <a:pt x="91485" y="34873"/>
                  </a:lnTo>
                  <a:lnTo>
                    <a:pt x="91209" y="34873"/>
                  </a:lnTo>
                  <a:lnTo>
                    <a:pt x="91209" y="35149"/>
                  </a:lnTo>
                  <a:lnTo>
                    <a:pt x="90933" y="35149"/>
                  </a:lnTo>
                  <a:lnTo>
                    <a:pt x="90657" y="35149"/>
                  </a:lnTo>
                  <a:lnTo>
                    <a:pt x="90657" y="35426"/>
                  </a:lnTo>
                  <a:lnTo>
                    <a:pt x="90380" y="35426"/>
                  </a:lnTo>
                  <a:lnTo>
                    <a:pt x="90380" y="35702"/>
                  </a:lnTo>
                  <a:lnTo>
                    <a:pt x="90380" y="35979"/>
                  </a:lnTo>
                  <a:lnTo>
                    <a:pt x="90380" y="36255"/>
                  </a:lnTo>
                  <a:lnTo>
                    <a:pt x="90657" y="36532"/>
                  </a:lnTo>
                  <a:lnTo>
                    <a:pt x="90380" y="36532"/>
                  </a:lnTo>
                  <a:lnTo>
                    <a:pt x="90380" y="36808"/>
                  </a:lnTo>
                  <a:lnTo>
                    <a:pt x="90380" y="37084"/>
                  </a:lnTo>
                  <a:lnTo>
                    <a:pt x="90104" y="37084"/>
                  </a:lnTo>
                  <a:lnTo>
                    <a:pt x="90104" y="37361"/>
                  </a:lnTo>
                  <a:lnTo>
                    <a:pt x="89828" y="37638"/>
                  </a:lnTo>
                  <a:lnTo>
                    <a:pt x="89828" y="37914"/>
                  </a:lnTo>
                  <a:lnTo>
                    <a:pt x="89552" y="37914"/>
                  </a:lnTo>
                  <a:lnTo>
                    <a:pt x="89552" y="38190"/>
                  </a:lnTo>
                  <a:lnTo>
                    <a:pt x="89552" y="38467"/>
                  </a:lnTo>
                  <a:lnTo>
                    <a:pt x="89275" y="38467"/>
                  </a:lnTo>
                  <a:lnTo>
                    <a:pt x="88999" y="38744"/>
                  </a:lnTo>
                  <a:lnTo>
                    <a:pt x="88723" y="38744"/>
                  </a:lnTo>
                  <a:lnTo>
                    <a:pt x="88447" y="38744"/>
                  </a:lnTo>
                  <a:lnTo>
                    <a:pt x="88170" y="39020"/>
                  </a:lnTo>
                  <a:lnTo>
                    <a:pt x="87894" y="39020"/>
                  </a:lnTo>
                  <a:lnTo>
                    <a:pt x="87618" y="39296"/>
                  </a:lnTo>
                  <a:lnTo>
                    <a:pt x="87341" y="39296"/>
                  </a:lnTo>
                  <a:lnTo>
                    <a:pt x="87341" y="39573"/>
                  </a:lnTo>
                  <a:lnTo>
                    <a:pt x="87065" y="39573"/>
                  </a:lnTo>
                  <a:lnTo>
                    <a:pt x="87065" y="39849"/>
                  </a:lnTo>
                  <a:lnTo>
                    <a:pt x="86789" y="39849"/>
                  </a:lnTo>
                  <a:lnTo>
                    <a:pt x="86513" y="39849"/>
                  </a:lnTo>
                  <a:lnTo>
                    <a:pt x="86236" y="39849"/>
                  </a:lnTo>
                  <a:lnTo>
                    <a:pt x="86236" y="40126"/>
                  </a:lnTo>
                  <a:lnTo>
                    <a:pt x="85960" y="40126"/>
                  </a:lnTo>
                  <a:lnTo>
                    <a:pt x="85684" y="40126"/>
                  </a:lnTo>
                  <a:lnTo>
                    <a:pt x="85684" y="40402"/>
                  </a:lnTo>
                  <a:lnTo>
                    <a:pt x="85408" y="40402"/>
                  </a:lnTo>
                  <a:lnTo>
                    <a:pt x="85131" y="40402"/>
                  </a:lnTo>
                  <a:lnTo>
                    <a:pt x="85131" y="40679"/>
                  </a:lnTo>
                  <a:lnTo>
                    <a:pt x="84855" y="40679"/>
                  </a:lnTo>
                  <a:lnTo>
                    <a:pt x="83474" y="41231"/>
                  </a:lnTo>
                  <a:lnTo>
                    <a:pt x="83197" y="41231"/>
                  </a:lnTo>
                  <a:lnTo>
                    <a:pt x="82921" y="41508"/>
                  </a:lnTo>
                  <a:lnTo>
                    <a:pt x="82645" y="41508"/>
                  </a:lnTo>
                  <a:lnTo>
                    <a:pt x="82369" y="41508"/>
                  </a:lnTo>
                  <a:lnTo>
                    <a:pt x="82369" y="41785"/>
                  </a:lnTo>
                  <a:lnTo>
                    <a:pt x="82092" y="41785"/>
                  </a:lnTo>
                  <a:lnTo>
                    <a:pt x="81816" y="42061"/>
                  </a:lnTo>
                  <a:lnTo>
                    <a:pt x="81540" y="42337"/>
                  </a:lnTo>
                  <a:lnTo>
                    <a:pt x="81264" y="42614"/>
                  </a:lnTo>
                  <a:lnTo>
                    <a:pt x="81264" y="42890"/>
                  </a:lnTo>
                  <a:lnTo>
                    <a:pt x="80987" y="42890"/>
                  </a:lnTo>
                  <a:lnTo>
                    <a:pt x="80711" y="43167"/>
                  </a:lnTo>
                  <a:lnTo>
                    <a:pt x="80435" y="43443"/>
                  </a:lnTo>
                  <a:lnTo>
                    <a:pt x="80159" y="43443"/>
                  </a:lnTo>
                  <a:lnTo>
                    <a:pt x="80159" y="43720"/>
                  </a:lnTo>
                  <a:lnTo>
                    <a:pt x="79882" y="43720"/>
                  </a:lnTo>
                  <a:lnTo>
                    <a:pt x="79882" y="43996"/>
                  </a:lnTo>
                  <a:lnTo>
                    <a:pt x="79606" y="43996"/>
                  </a:lnTo>
                  <a:lnTo>
                    <a:pt x="79330" y="44273"/>
                  </a:lnTo>
                  <a:lnTo>
                    <a:pt x="79054" y="44273"/>
                  </a:lnTo>
                  <a:lnTo>
                    <a:pt x="79054" y="44549"/>
                  </a:lnTo>
                  <a:lnTo>
                    <a:pt x="78777" y="44549"/>
                  </a:lnTo>
                  <a:lnTo>
                    <a:pt x="78501" y="44549"/>
                  </a:lnTo>
                  <a:lnTo>
                    <a:pt x="78501" y="44826"/>
                  </a:lnTo>
                  <a:lnTo>
                    <a:pt x="78225" y="44826"/>
                  </a:lnTo>
                  <a:lnTo>
                    <a:pt x="78225" y="45102"/>
                  </a:lnTo>
                  <a:lnTo>
                    <a:pt x="77948" y="45102"/>
                  </a:lnTo>
                  <a:lnTo>
                    <a:pt x="77672" y="45102"/>
                  </a:lnTo>
                  <a:lnTo>
                    <a:pt x="77672" y="45378"/>
                  </a:lnTo>
                  <a:lnTo>
                    <a:pt x="77396" y="45378"/>
                  </a:lnTo>
                  <a:lnTo>
                    <a:pt x="77396" y="45655"/>
                  </a:lnTo>
                  <a:lnTo>
                    <a:pt x="77120" y="45655"/>
                  </a:lnTo>
                  <a:lnTo>
                    <a:pt x="76843" y="45655"/>
                  </a:lnTo>
                  <a:lnTo>
                    <a:pt x="76843" y="45932"/>
                  </a:lnTo>
                  <a:lnTo>
                    <a:pt x="76567" y="45932"/>
                  </a:lnTo>
                  <a:lnTo>
                    <a:pt x="76567" y="46208"/>
                  </a:lnTo>
                  <a:lnTo>
                    <a:pt x="76291" y="46208"/>
                  </a:lnTo>
                  <a:lnTo>
                    <a:pt x="76015" y="46208"/>
                  </a:lnTo>
                  <a:lnTo>
                    <a:pt x="76015" y="46484"/>
                  </a:lnTo>
                  <a:lnTo>
                    <a:pt x="75738" y="46484"/>
                  </a:lnTo>
                  <a:lnTo>
                    <a:pt x="75462" y="46761"/>
                  </a:lnTo>
                  <a:lnTo>
                    <a:pt x="75186" y="46761"/>
                  </a:lnTo>
                  <a:lnTo>
                    <a:pt x="74910" y="46761"/>
                  </a:lnTo>
                  <a:lnTo>
                    <a:pt x="74633" y="46761"/>
                  </a:lnTo>
                  <a:lnTo>
                    <a:pt x="74633" y="46484"/>
                  </a:lnTo>
                  <a:lnTo>
                    <a:pt x="74357" y="46484"/>
                  </a:lnTo>
                  <a:lnTo>
                    <a:pt x="74357" y="46208"/>
                  </a:lnTo>
                  <a:lnTo>
                    <a:pt x="74081" y="46208"/>
                  </a:lnTo>
                  <a:lnTo>
                    <a:pt x="74081" y="45932"/>
                  </a:lnTo>
                  <a:lnTo>
                    <a:pt x="73804" y="45932"/>
                  </a:lnTo>
                  <a:lnTo>
                    <a:pt x="73804" y="45655"/>
                  </a:lnTo>
                  <a:lnTo>
                    <a:pt x="73528" y="45378"/>
                  </a:lnTo>
                  <a:lnTo>
                    <a:pt x="73528" y="45102"/>
                  </a:lnTo>
                  <a:lnTo>
                    <a:pt x="73252" y="45102"/>
                  </a:lnTo>
                  <a:lnTo>
                    <a:pt x="73252" y="44826"/>
                  </a:lnTo>
                  <a:lnTo>
                    <a:pt x="72976" y="44549"/>
                  </a:lnTo>
                  <a:lnTo>
                    <a:pt x="72976" y="44273"/>
                  </a:lnTo>
                  <a:lnTo>
                    <a:pt x="72699" y="44273"/>
                  </a:lnTo>
                  <a:lnTo>
                    <a:pt x="72699" y="43996"/>
                  </a:lnTo>
                  <a:lnTo>
                    <a:pt x="72423" y="43720"/>
                  </a:lnTo>
                  <a:lnTo>
                    <a:pt x="72423" y="43443"/>
                  </a:lnTo>
                  <a:lnTo>
                    <a:pt x="72147" y="43443"/>
                  </a:lnTo>
                  <a:lnTo>
                    <a:pt x="72147" y="43167"/>
                  </a:lnTo>
                  <a:lnTo>
                    <a:pt x="71871" y="42890"/>
                  </a:lnTo>
                  <a:lnTo>
                    <a:pt x="71871" y="42614"/>
                  </a:lnTo>
                  <a:lnTo>
                    <a:pt x="71594" y="42614"/>
                  </a:lnTo>
                  <a:lnTo>
                    <a:pt x="71594" y="42337"/>
                  </a:lnTo>
                  <a:lnTo>
                    <a:pt x="71318" y="42337"/>
                  </a:lnTo>
                  <a:lnTo>
                    <a:pt x="71318" y="42061"/>
                  </a:lnTo>
                  <a:lnTo>
                    <a:pt x="71042" y="42061"/>
                  </a:lnTo>
                  <a:lnTo>
                    <a:pt x="70766" y="42061"/>
                  </a:lnTo>
                  <a:lnTo>
                    <a:pt x="70489" y="42061"/>
                  </a:lnTo>
                  <a:lnTo>
                    <a:pt x="70213" y="42061"/>
                  </a:lnTo>
                  <a:lnTo>
                    <a:pt x="70213" y="42337"/>
                  </a:lnTo>
                  <a:lnTo>
                    <a:pt x="69937" y="42337"/>
                  </a:lnTo>
                  <a:lnTo>
                    <a:pt x="69660" y="42337"/>
                  </a:lnTo>
                  <a:lnTo>
                    <a:pt x="69384" y="42337"/>
                  </a:lnTo>
                  <a:lnTo>
                    <a:pt x="69108" y="42337"/>
                  </a:lnTo>
                  <a:lnTo>
                    <a:pt x="69108" y="42614"/>
                  </a:lnTo>
                  <a:lnTo>
                    <a:pt x="68832" y="42614"/>
                  </a:lnTo>
                  <a:lnTo>
                    <a:pt x="68555" y="42614"/>
                  </a:lnTo>
                  <a:lnTo>
                    <a:pt x="68555" y="42890"/>
                  </a:lnTo>
                  <a:lnTo>
                    <a:pt x="68279" y="42890"/>
                  </a:lnTo>
                  <a:lnTo>
                    <a:pt x="68003" y="43167"/>
                  </a:lnTo>
                  <a:lnTo>
                    <a:pt x="67727" y="43167"/>
                  </a:lnTo>
                  <a:lnTo>
                    <a:pt x="67727" y="43443"/>
                  </a:lnTo>
                  <a:lnTo>
                    <a:pt x="67451" y="43443"/>
                  </a:lnTo>
                  <a:lnTo>
                    <a:pt x="67174" y="43443"/>
                  </a:lnTo>
                  <a:lnTo>
                    <a:pt x="66898" y="43443"/>
                  </a:lnTo>
                  <a:lnTo>
                    <a:pt x="66622" y="43443"/>
                  </a:lnTo>
                  <a:lnTo>
                    <a:pt x="66345" y="43443"/>
                  </a:lnTo>
                  <a:lnTo>
                    <a:pt x="66345" y="43167"/>
                  </a:lnTo>
                  <a:lnTo>
                    <a:pt x="66069" y="43167"/>
                  </a:lnTo>
                  <a:lnTo>
                    <a:pt x="65793" y="43167"/>
                  </a:lnTo>
                  <a:lnTo>
                    <a:pt x="65516" y="43167"/>
                  </a:lnTo>
                  <a:lnTo>
                    <a:pt x="65240" y="43167"/>
                  </a:lnTo>
                  <a:lnTo>
                    <a:pt x="64964" y="43167"/>
                  </a:lnTo>
                  <a:lnTo>
                    <a:pt x="64688" y="43167"/>
                  </a:lnTo>
                  <a:lnTo>
                    <a:pt x="64411" y="43167"/>
                  </a:lnTo>
                  <a:lnTo>
                    <a:pt x="64411" y="42890"/>
                  </a:lnTo>
                  <a:lnTo>
                    <a:pt x="64135" y="42890"/>
                  </a:lnTo>
                  <a:lnTo>
                    <a:pt x="63859" y="42890"/>
                  </a:lnTo>
                  <a:lnTo>
                    <a:pt x="63583" y="42890"/>
                  </a:lnTo>
                  <a:lnTo>
                    <a:pt x="63307" y="42890"/>
                  </a:lnTo>
                  <a:lnTo>
                    <a:pt x="63030" y="42890"/>
                  </a:lnTo>
                  <a:lnTo>
                    <a:pt x="62754" y="42890"/>
                  </a:lnTo>
                  <a:lnTo>
                    <a:pt x="62478" y="42614"/>
                  </a:lnTo>
                  <a:lnTo>
                    <a:pt x="62201" y="42614"/>
                  </a:lnTo>
                  <a:lnTo>
                    <a:pt x="61925" y="42614"/>
                  </a:lnTo>
                  <a:lnTo>
                    <a:pt x="61925" y="42337"/>
                  </a:lnTo>
                  <a:lnTo>
                    <a:pt x="61649" y="42337"/>
                  </a:lnTo>
                  <a:lnTo>
                    <a:pt x="61372" y="42061"/>
                  </a:lnTo>
                  <a:lnTo>
                    <a:pt x="61372" y="41785"/>
                  </a:lnTo>
                  <a:lnTo>
                    <a:pt x="61096" y="41785"/>
                  </a:lnTo>
                  <a:lnTo>
                    <a:pt x="60820" y="41508"/>
                  </a:lnTo>
                  <a:lnTo>
                    <a:pt x="60544" y="41508"/>
                  </a:lnTo>
                  <a:lnTo>
                    <a:pt x="60544" y="41231"/>
                  </a:lnTo>
                  <a:lnTo>
                    <a:pt x="60267" y="41231"/>
                  </a:lnTo>
                  <a:lnTo>
                    <a:pt x="60267" y="40955"/>
                  </a:lnTo>
                  <a:lnTo>
                    <a:pt x="59991" y="40955"/>
                  </a:lnTo>
                  <a:lnTo>
                    <a:pt x="59991" y="40679"/>
                  </a:lnTo>
                  <a:lnTo>
                    <a:pt x="59991" y="40402"/>
                  </a:lnTo>
                  <a:lnTo>
                    <a:pt x="59991" y="40126"/>
                  </a:lnTo>
                  <a:lnTo>
                    <a:pt x="59715" y="40126"/>
                  </a:lnTo>
                  <a:lnTo>
                    <a:pt x="59715" y="39849"/>
                  </a:lnTo>
                  <a:lnTo>
                    <a:pt x="59439" y="39849"/>
                  </a:lnTo>
                  <a:lnTo>
                    <a:pt x="59439" y="39573"/>
                  </a:lnTo>
                  <a:lnTo>
                    <a:pt x="59163" y="39573"/>
                  </a:lnTo>
                  <a:lnTo>
                    <a:pt x="59163" y="39296"/>
                  </a:lnTo>
                  <a:lnTo>
                    <a:pt x="58886" y="39296"/>
                  </a:lnTo>
                  <a:lnTo>
                    <a:pt x="58610" y="39020"/>
                  </a:lnTo>
                  <a:lnTo>
                    <a:pt x="58334" y="38744"/>
                  </a:lnTo>
                  <a:lnTo>
                    <a:pt x="58057" y="38744"/>
                  </a:lnTo>
                  <a:lnTo>
                    <a:pt x="58057" y="38467"/>
                  </a:lnTo>
                  <a:lnTo>
                    <a:pt x="57781" y="38467"/>
                  </a:lnTo>
                  <a:lnTo>
                    <a:pt x="57505" y="38190"/>
                  </a:lnTo>
                  <a:lnTo>
                    <a:pt x="57229" y="38190"/>
                  </a:lnTo>
                  <a:lnTo>
                    <a:pt x="56952" y="38190"/>
                  </a:lnTo>
                  <a:lnTo>
                    <a:pt x="56676" y="38190"/>
                  </a:lnTo>
                  <a:lnTo>
                    <a:pt x="56400" y="38190"/>
                  </a:lnTo>
                  <a:lnTo>
                    <a:pt x="56123" y="38190"/>
                  </a:lnTo>
                  <a:lnTo>
                    <a:pt x="55847" y="38190"/>
                  </a:lnTo>
                  <a:lnTo>
                    <a:pt x="55571" y="38467"/>
                  </a:lnTo>
                  <a:lnTo>
                    <a:pt x="55295" y="38467"/>
                  </a:lnTo>
                  <a:lnTo>
                    <a:pt x="55019" y="38467"/>
                  </a:lnTo>
                  <a:lnTo>
                    <a:pt x="55019" y="38744"/>
                  </a:lnTo>
                  <a:lnTo>
                    <a:pt x="54742" y="38744"/>
                  </a:lnTo>
                  <a:lnTo>
                    <a:pt x="54466" y="39020"/>
                  </a:lnTo>
                  <a:lnTo>
                    <a:pt x="54190" y="39020"/>
                  </a:lnTo>
                  <a:lnTo>
                    <a:pt x="54190" y="39296"/>
                  </a:lnTo>
                  <a:lnTo>
                    <a:pt x="53913" y="39296"/>
                  </a:lnTo>
                  <a:lnTo>
                    <a:pt x="53637" y="39296"/>
                  </a:lnTo>
                  <a:lnTo>
                    <a:pt x="53637" y="39020"/>
                  </a:lnTo>
                  <a:lnTo>
                    <a:pt x="53361" y="39020"/>
                  </a:lnTo>
                  <a:lnTo>
                    <a:pt x="53085" y="39020"/>
                  </a:lnTo>
                  <a:lnTo>
                    <a:pt x="52808" y="39020"/>
                  </a:lnTo>
                  <a:lnTo>
                    <a:pt x="52808" y="39296"/>
                  </a:lnTo>
                  <a:lnTo>
                    <a:pt x="52532" y="39296"/>
                  </a:lnTo>
                  <a:lnTo>
                    <a:pt x="52532" y="39573"/>
                  </a:lnTo>
                  <a:lnTo>
                    <a:pt x="52256" y="39849"/>
                  </a:lnTo>
                  <a:lnTo>
                    <a:pt x="52256" y="40126"/>
                  </a:lnTo>
                  <a:lnTo>
                    <a:pt x="52256" y="40402"/>
                  </a:lnTo>
                  <a:lnTo>
                    <a:pt x="51979" y="40402"/>
                  </a:lnTo>
                  <a:lnTo>
                    <a:pt x="51979" y="40679"/>
                  </a:lnTo>
                  <a:lnTo>
                    <a:pt x="51703" y="40679"/>
                  </a:lnTo>
                  <a:lnTo>
                    <a:pt x="51703" y="40955"/>
                  </a:lnTo>
                  <a:lnTo>
                    <a:pt x="51703" y="41231"/>
                  </a:lnTo>
                  <a:lnTo>
                    <a:pt x="51427" y="41231"/>
                  </a:lnTo>
                  <a:lnTo>
                    <a:pt x="51427" y="41508"/>
                  </a:lnTo>
                  <a:lnTo>
                    <a:pt x="51151" y="41508"/>
                  </a:lnTo>
                  <a:lnTo>
                    <a:pt x="51151" y="41785"/>
                  </a:lnTo>
                  <a:lnTo>
                    <a:pt x="50875" y="41785"/>
                  </a:lnTo>
                  <a:lnTo>
                    <a:pt x="50598" y="41785"/>
                  </a:lnTo>
                  <a:lnTo>
                    <a:pt x="50598" y="42061"/>
                  </a:lnTo>
                  <a:lnTo>
                    <a:pt x="50322" y="42061"/>
                  </a:lnTo>
                  <a:lnTo>
                    <a:pt x="50322" y="42337"/>
                  </a:lnTo>
                  <a:lnTo>
                    <a:pt x="50046" y="42337"/>
                  </a:lnTo>
                  <a:lnTo>
                    <a:pt x="49769" y="42337"/>
                  </a:lnTo>
                  <a:lnTo>
                    <a:pt x="49769" y="42614"/>
                  </a:lnTo>
                  <a:lnTo>
                    <a:pt x="49493" y="42614"/>
                  </a:lnTo>
                  <a:lnTo>
                    <a:pt x="49217" y="42614"/>
                  </a:lnTo>
                  <a:lnTo>
                    <a:pt x="49217" y="42890"/>
                  </a:lnTo>
                  <a:lnTo>
                    <a:pt x="48941" y="42890"/>
                  </a:lnTo>
                  <a:lnTo>
                    <a:pt x="48941" y="43167"/>
                  </a:lnTo>
                  <a:lnTo>
                    <a:pt x="48664" y="43167"/>
                  </a:lnTo>
                  <a:lnTo>
                    <a:pt x="48388" y="43167"/>
                  </a:lnTo>
                  <a:lnTo>
                    <a:pt x="48388" y="43443"/>
                  </a:lnTo>
                  <a:lnTo>
                    <a:pt x="48112" y="43443"/>
                  </a:lnTo>
                  <a:lnTo>
                    <a:pt x="47835" y="43443"/>
                  </a:lnTo>
                  <a:lnTo>
                    <a:pt x="47835" y="43720"/>
                  </a:lnTo>
                  <a:lnTo>
                    <a:pt x="47559" y="43720"/>
                  </a:lnTo>
                  <a:lnTo>
                    <a:pt x="47559" y="43996"/>
                  </a:lnTo>
                  <a:lnTo>
                    <a:pt x="47283" y="43996"/>
                  </a:lnTo>
                  <a:lnTo>
                    <a:pt x="47007" y="43996"/>
                  </a:lnTo>
                  <a:lnTo>
                    <a:pt x="47007" y="44273"/>
                  </a:lnTo>
                  <a:lnTo>
                    <a:pt x="46731" y="44273"/>
                  </a:lnTo>
                  <a:lnTo>
                    <a:pt x="46454" y="44273"/>
                  </a:lnTo>
                  <a:lnTo>
                    <a:pt x="46454" y="44549"/>
                  </a:lnTo>
                  <a:lnTo>
                    <a:pt x="46178" y="44549"/>
                  </a:lnTo>
                  <a:lnTo>
                    <a:pt x="46178" y="44826"/>
                  </a:lnTo>
                  <a:lnTo>
                    <a:pt x="45902" y="44826"/>
                  </a:lnTo>
                  <a:lnTo>
                    <a:pt x="45902" y="45102"/>
                  </a:lnTo>
                  <a:lnTo>
                    <a:pt x="45626" y="45102"/>
                  </a:lnTo>
                  <a:lnTo>
                    <a:pt x="45349" y="45378"/>
                  </a:lnTo>
                  <a:lnTo>
                    <a:pt x="45073" y="45378"/>
                  </a:lnTo>
                  <a:lnTo>
                    <a:pt x="45073" y="45655"/>
                  </a:lnTo>
                  <a:lnTo>
                    <a:pt x="44797" y="45655"/>
                  </a:lnTo>
                  <a:lnTo>
                    <a:pt x="44797" y="45932"/>
                  </a:lnTo>
                  <a:lnTo>
                    <a:pt x="44520" y="45932"/>
                  </a:lnTo>
                  <a:lnTo>
                    <a:pt x="44244" y="46208"/>
                  </a:lnTo>
                  <a:lnTo>
                    <a:pt x="43968" y="46208"/>
                  </a:lnTo>
                  <a:lnTo>
                    <a:pt x="43968" y="46484"/>
                  </a:lnTo>
                  <a:lnTo>
                    <a:pt x="43691" y="46484"/>
                  </a:lnTo>
                  <a:lnTo>
                    <a:pt x="43415" y="46484"/>
                  </a:lnTo>
                  <a:lnTo>
                    <a:pt x="43415" y="46761"/>
                  </a:lnTo>
                  <a:lnTo>
                    <a:pt x="43139" y="46761"/>
                  </a:lnTo>
                  <a:lnTo>
                    <a:pt x="43139" y="47037"/>
                  </a:lnTo>
                  <a:lnTo>
                    <a:pt x="42863" y="47037"/>
                  </a:lnTo>
                  <a:lnTo>
                    <a:pt x="42587" y="47037"/>
                  </a:lnTo>
                  <a:lnTo>
                    <a:pt x="42587" y="47314"/>
                  </a:lnTo>
                  <a:lnTo>
                    <a:pt x="42310" y="47314"/>
                  </a:lnTo>
                  <a:lnTo>
                    <a:pt x="42034" y="47314"/>
                  </a:lnTo>
                  <a:lnTo>
                    <a:pt x="42034" y="47590"/>
                  </a:lnTo>
                  <a:lnTo>
                    <a:pt x="41758" y="47590"/>
                  </a:lnTo>
                  <a:lnTo>
                    <a:pt x="41482" y="47590"/>
                  </a:lnTo>
                  <a:lnTo>
                    <a:pt x="41205" y="47590"/>
                  </a:lnTo>
                  <a:lnTo>
                    <a:pt x="40929" y="47590"/>
                  </a:lnTo>
                  <a:lnTo>
                    <a:pt x="40653" y="47590"/>
                  </a:lnTo>
                  <a:lnTo>
                    <a:pt x="40376" y="47590"/>
                  </a:lnTo>
                  <a:lnTo>
                    <a:pt x="40100" y="47590"/>
                  </a:lnTo>
                  <a:lnTo>
                    <a:pt x="39824" y="47590"/>
                  </a:lnTo>
                  <a:lnTo>
                    <a:pt x="39547" y="47590"/>
                  </a:lnTo>
                  <a:lnTo>
                    <a:pt x="39271" y="47590"/>
                  </a:lnTo>
                  <a:lnTo>
                    <a:pt x="38995" y="47590"/>
                  </a:lnTo>
                  <a:lnTo>
                    <a:pt x="38719" y="47590"/>
                  </a:lnTo>
                  <a:lnTo>
                    <a:pt x="38443" y="47590"/>
                  </a:lnTo>
                  <a:lnTo>
                    <a:pt x="38166" y="47590"/>
                  </a:lnTo>
                  <a:lnTo>
                    <a:pt x="37890" y="47590"/>
                  </a:lnTo>
                  <a:lnTo>
                    <a:pt x="37614" y="47590"/>
                  </a:lnTo>
                  <a:lnTo>
                    <a:pt x="37338" y="47590"/>
                  </a:lnTo>
                  <a:lnTo>
                    <a:pt x="37061" y="47590"/>
                  </a:lnTo>
                  <a:lnTo>
                    <a:pt x="36785" y="47590"/>
                  </a:lnTo>
                  <a:lnTo>
                    <a:pt x="36509" y="47867"/>
                  </a:lnTo>
                  <a:lnTo>
                    <a:pt x="36232" y="47867"/>
                  </a:lnTo>
                  <a:lnTo>
                    <a:pt x="35956" y="47867"/>
                  </a:lnTo>
                  <a:lnTo>
                    <a:pt x="35956" y="48143"/>
                  </a:lnTo>
                  <a:lnTo>
                    <a:pt x="35680" y="48143"/>
                  </a:lnTo>
                  <a:lnTo>
                    <a:pt x="35404" y="48143"/>
                  </a:lnTo>
                  <a:lnTo>
                    <a:pt x="35404" y="48420"/>
                  </a:lnTo>
                  <a:lnTo>
                    <a:pt x="35127" y="48420"/>
                  </a:lnTo>
                  <a:lnTo>
                    <a:pt x="35127" y="48696"/>
                  </a:lnTo>
                  <a:lnTo>
                    <a:pt x="34851" y="48696"/>
                  </a:lnTo>
                  <a:lnTo>
                    <a:pt x="34851" y="48973"/>
                  </a:lnTo>
                  <a:lnTo>
                    <a:pt x="34575" y="48973"/>
                  </a:lnTo>
                  <a:lnTo>
                    <a:pt x="34575" y="49249"/>
                  </a:lnTo>
                  <a:lnTo>
                    <a:pt x="34299" y="49249"/>
                  </a:lnTo>
                  <a:lnTo>
                    <a:pt x="34299" y="49525"/>
                  </a:lnTo>
                  <a:lnTo>
                    <a:pt x="34022" y="49525"/>
                  </a:lnTo>
                  <a:lnTo>
                    <a:pt x="34022" y="49802"/>
                  </a:lnTo>
                  <a:lnTo>
                    <a:pt x="33746" y="49802"/>
                  </a:lnTo>
                  <a:lnTo>
                    <a:pt x="33746" y="50078"/>
                  </a:lnTo>
                  <a:lnTo>
                    <a:pt x="33470" y="50078"/>
                  </a:lnTo>
                  <a:lnTo>
                    <a:pt x="33194" y="50078"/>
                  </a:lnTo>
                  <a:lnTo>
                    <a:pt x="33194" y="50355"/>
                  </a:lnTo>
                  <a:lnTo>
                    <a:pt x="32917" y="50355"/>
                  </a:lnTo>
                  <a:lnTo>
                    <a:pt x="32641" y="50355"/>
                  </a:lnTo>
                  <a:lnTo>
                    <a:pt x="32365" y="50355"/>
                  </a:lnTo>
                  <a:lnTo>
                    <a:pt x="32088" y="50355"/>
                  </a:lnTo>
                  <a:lnTo>
                    <a:pt x="32088" y="50078"/>
                  </a:lnTo>
                  <a:lnTo>
                    <a:pt x="31812" y="50078"/>
                  </a:lnTo>
                  <a:lnTo>
                    <a:pt x="31536" y="50078"/>
                  </a:lnTo>
                  <a:lnTo>
                    <a:pt x="31536" y="49802"/>
                  </a:lnTo>
                  <a:lnTo>
                    <a:pt x="31260" y="49802"/>
                  </a:lnTo>
                  <a:lnTo>
                    <a:pt x="30983" y="49525"/>
                  </a:lnTo>
                  <a:lnTo>
                    <a:pt x="30707" y="49525"/>
                  </a:lnTo>
                  <a:lnTo>
                    <a:pt x="30431" y="49525"/>
                  </a:lnTo>
                  <a:lnTo>
                    <a:pt x="30431" y="49802"/>
                  </a:lnTo>
                  <a:lnTo>
                    <a:pt x="30155" y="49802"/>
                  </a:lnTo>
                  <a:lnTo>
                    <a:pt x="30155" y="50078"/>
                  </a:lnTo>
                  <a:lnTo>
                    <a:pt x="29878" y="50078"/>
                  </a:lnTo>
                  <a:lnTo>
                    <a:pt x="29602" y="50355"/>
                  </a:lnTo>
                  <a:lnTo>
                    <a:pt x="29326" y="50355"/>
                  </a:lnTo>
                  <a:lnTo>
                    <a:pt x="29326" y="50631"/>
                  </a:lnTo>
                  <a:lnTo>
                    <a:pt x="29050" y="50631"/>
                  </a:lnTo>
                  <a:lnTo>
                    <a:pt x="29050" y="50355"/>
                  </a:lnTo>
                  <a:lnTo>
                    <a:pt x="28773" y="50355"/>
                  </a:lnTo>
                  <a:lnTo>
                    <a:pt x="28497" y="50355"/>
                  </a:lnTo>
                  <a:lnTo>
                    <a:pt x="28497" y="50631"/>
                  </a:lnTo>
                  <a:lnTo>
                    <a:pt x="28497" y="50908"/>
                  </a:lnTo>
                  <a:lnTo>
                    <a:pt x="28221" y="50908"/>
                  </a:lnTo>
                  <a:lnTo>
                    <a:pt x="28221" y="51184"/>
                  </a:lnTo>
                  <a:lnTo>
                    <a:pt x="28221" y="51461"/>
                  </a:lnTo>
                  <a:lnTo>
                    <a:pt x="28221" y="51737"/>
                  </a:lnTo>
                  <a:lnTo>
                    <a:pt x="28221" y="52014"/>
                  </a:lnTo>
                  <a:lnTo>
                    <a:pt x="28221" y="52290"/>
                  </a:lnTo>
                  <a:lnTo>
                    <a:pt x="28221" y="52567"/>
                  </a:lnTo>
                  <a:lnTo>
                    <a:pt x="28221" y="52843"/>
                  </a:lnTo>
                  <a:lnTo>
                    <a:pt x="28221" y="53119"/>
                  </a:lnTo>
                  <a:lnTo>
                    <a:pt x="28221" y="53396"/>
                  </a:lnTo>
                  <a:lnTo>
                    <a:pt x="28221" y="53672"/>
                  </a:lnTo>
                  <a:lnTo>
                    <a:pt x="27944" y="53672"/>
                  </a:lnTo>
                  <a:lnTo>
                    <a:pt x="27944" y="53396"/>
                  </a:lnTo>
                  <a:lnTo>
                    <a:pt x="27944" y="53119"/>
                  </a:lnTo>
                  <a:lnTo>
                    <a:pt x="27668" y="53119"/>
                  </a:lnTo>
                  <a:lnTo>
                    <a:pt x="27668" y="52843"/>
                  </a:lnTo>
                  <a:lnTo>
                    <a:pt x="27392" y="52843"/>
                  </a:lnTo>
                  <a:lnTo>
                    <a:pt x="27116" y="52843"/>
                  </a:lnTo>
                  <a:lnTo>
                    <a:pt x="27116" y="52567"/>
                  </a:lnTo>
                  <a:lnTo>
                    <a:pt x="26839" y="52567"/>
                  </a:lnTo>
                  <a:lnTo>
                    <a:pt x="26839" y="52290"/>
                  </a:lnTo>
                  <a:lnTo>
                    <a:pt x="26563" y="52290"/>
                  </a:lnTo>
                  <a:lnTo>
                    <a:pt x="26563" y="52014"/>
                  </a:lnTo>
                  <a:lnTo>
                    <a:pt x="26287" y="52014"/>
                  </a:lnTo>
                  <a:lnTo>
                    <a:pt x="26011" y="52014"/>
                  </a:lnTo>
                  <a:lnTo>
                    <a:pt x="26011" y="51737"/>
                  </a:lnTo>
                  <a:lnTo>
                    <a:pt x="25734" y="51737"/>
                  </a:lnTo>
                  <a:lnTo>
                    <a:pt x="25458" y="51461"/>
                  </a:lnTo>
                  <a:lnTo>
                    <a:pt x="25182" y="51461"/>
                  </a:lnTo>
                  <a:lnTo>
                    <a:pt x="25182" y="51184"/>
                  </a:lnTo>
                  <a:lnTo>
                    <a:pt x="24906" y="51184"/>
                  </a:lnTo>
                  <a:lnTo>
                    <a:pt x="24629" y="50908"/>
                  </a:lnTo>
                  <a:lnTo>
                    <a:pt x="24353" y="50908"/>
                  </a:lnTo>
                  <a:lnTo>
                    <a:pt x="24353" y="50631"/>
                  </a:lnTo>
                  <a:lnTo>
                    <a:pt x="24077" y="50631"/>
                  </a:lnTo>
                  <a:lnTo>
                    <a:pt x="23801" y="50631"/>
                  </a:lnTo>
                  <a:lnTo>
                    <a:pt x="23801" y="50355"/>
                  </a:lnTo>
                  <a:lnTo>
                    <a:pt x="23524" y="50355"/>
                  </a:lnTo>
                  <a:lnTo>
                    <a:pt x="23524" y="50078"/>
                  </a:lnTo>
                  <a:lnTo>
                    <a:pt x="23248" y="50078"/>
                  </a:lnTo>
                  <a:lnTo>
                    <a:pt x="23248" y="49802"/>
                  </a:lnTo>
                  <a:lnTo>
                    <a:pt x="22972" y="49802"/>
                  </a:lnTo>
                  <a:lnTo>
                    <a:pt x="22972" y="49525"/>
                  </a:lnTo>
                  <a:lnTo>
                    <a:pt x="22695" y="49525"/>
                  </a:lnTo>
                  <a:lnTo>
                    <a:pt x="22695" y="49249"/>
                  </a:lnTo>
                  <a:lnTo>
                    <a:pt x="22419" y="49249"/>
                  </a:lnTo>
                  <a:lnTo>
                    <a:pt x="22143" y="49249"/>
                  </a:lnTo>
                  <a:lnTo>
                    <a:pt x="21867" y="49249"/>
                  </a:lnTo>
                  <a:lnTo>
                    <a:pt x="21590" y="49249"/>
                  </a:lnTo>
                  <a:lnTo>
                    <a:pt x="21314" y="49249"/>
                  </a:lnTo>
                  <a:lnTo>
                    <a:pt x="21038" y="49249"/>
                  </a:lnTo>
                  <a:lnTo>
                    <a:pt x="20762" y="49249"/>
                  </a:lnTo>
                  <a:lnTo>
                    <a:pt x="20762" y="49525"/>
                  </a:lnTo>
                  <a:lnTo>
                    <a:pt x="20485" y="49525"/>
                  </a:lnTo>
                  <a:lnTo>
                    <a:pt x="20209" y="49525"/>
                  </a:lnTo>
                  <a:lnTo>
                    <a:pt x="19933" y="49525"/>
                  </a:lnTo>
                  <a:lnTo>
                    <a:pt x="19657" y="49525"/>
                  </a:lnTo>
                  <a:lnTo>
                    <a:pt x="19380" y="49525"/>
                  </a:lnTo>
                  <a:lnTo>
                    <a:pt x="19104" y="49525"/>
                  </a:lnTo>
                  <a:lnTo>
                    <a:pt x="18828" y="49525"/>
                  </a:lnTo>
                  <a:lnTo>
                    <a:pt x="18551" y="49525"/>
                  </a:lnTo>
                  <a:lnTo>
                    <a:pt x="18551" y="49249"/>
                  </a:lnTo>
                  <a:lnTo>
                    <a:pt x="18275" y="49249"/>
                  </a:lnTo>
                  <a:lnTo>
                    <a:pt x="17999" y="49249"/>
                  </a:lnTo>
                  <a:lnTo>
                    <a:pt x="17999" y="48973"/>
                  </a:lnTo>
                  <a:lnTo>
                    <a:pt x="17723" y="48973"/>
                  </a:lnTo>
                  <a:lnTo>
                    <a:pt x="17446" y="48696"/>
                  </a:lnTo>
                  <a:lnTo>
                    <a:pt x="17170" y="48696"/>
                  </a:lnTo>
                  <a:lnTo>
                    <a:pt x="17170" y="48420"/>
                  </a:lnTo>
                  <a:lnTo>
                    <a:pt x="16894" y="48420"/>
                  </a:lnTo>
                  <a:lnTo>
                    <a:pt x="16618" y="48420"/>
                  </a:lnTo>
                  <a:lnTo>
                    <a:pt x="16618" y="48143"/>
                  </a:lnTo>
                  <a:lnTo>
                    <a:pt x="16341" y="48143"/>
                  </a:lnTo>
                  <a:lnTo>
                    <a:pt x="16065" y="48143"/>
                  </a:lnTo>
                  <a:lnTo>
                    <a:pt x="16065" y="47867"/>
                  </a:lnTo>
                  <a:lnTo>
                    <a:pt x="15789" y="47867"/>
                  </a:lnTo>
                  <a:lnTo>
                    <a:pt x="15513" y="47867"/>
                  </a:lnTo>
                  <a:lnTo>
                    <a:pt x="15236" y="47867"/>
                  </a:lnTo>
                  <a:lnTo>
                    <a:pt x="14960" y="47867"/>
                  </a:lnTo>
                  <a:lnTo>
                    <a:pt x="14684" y="47867"/>
                  </a:lnTo>
                  <a:lnTo>
                    <a:pt x="14407" y="47867"/>
                  </a:lnTo>
                  <a:lnTo>
                    <a:pt x="14131" y="47867"/>
                  </a:lnTo>
                  <a:lnTo>
                    <a:pt x="14131" y="47590"/>
                  </a:lnTo>
                  <a:lnTo>
                    <a:pt x="13855" y="47590"/>
                  </a:lnTo>
                  <a:lnTo>
                    <a:pt x="13579" y="47590"/>
                  </a:lnTo>
                  <a:lnTo>
                    <a:pt x="13302" y="47590"/>
                  </a:lnTo>
                  <a:lnTo>
                    <a:pt x="13026" y="47590"/>
                  </a:lnTo>
                  <a:lnTo>
                    <a:pt x="12750" y="47314"/>
                  </a:lnTo>
                  <a:lnTo>
                    <a:pt x="12474" y="47314"/>
                  </a:lnTo>
                  <a:lnTo>
                    <a:pt x="12198" y="47314"/>
                  </a:lnTo>
                  <a:lnTo>
                    <a:pt x="11921" y="47314"/>
                  </a:lnTo>
                  <a:lnTo>
                    <a:pt x="11645" y="47314"/>
                  </a:lnTo>
                  <a:lnTo>
                    <a:pt x="11369" y="47314"/>
                  </a:lnTo>
                  <a:lnTo>
                    <a:pt x="11092" y="47314"/>
                  </a:lnTo>
                  <a:lnTo>
                    <a:pt x="11092" y="47037"/>
                  </a:lnTo>
                  <a:lnTo>
                    <a:pt x="10816" y="47037"/>
                  </a:lnTo>
                  <a:lnTo>
                    <a:pt x="10816" y="47314"/>
                  </a:lnTo>
                  <a:lnTo>
                    <a:pt x="10540" y="47314"/>
                  </a:lnTo>
                  <a:lnTo>
                    <a:pt x="10263" y="47314"/>
                  </a:lnTo>
                  <a:lnTo>
                    <a:pt x="10263" y="47590"/>
                  </a:lnTo>
                  <a:lnTo>
                    <a:pt x="9987" y="47590"/>
                  </a:lnTo>
                  <a:lnTo>
                    <a:pt x="9987" y="47867"/>
                  </a:lnTo>
                  <a:lnTo>
                    <a:pt x="9711" y="47867"/>
                  </a:lnTo>
                  <a:lnTo>
                    <a:pt x="9435" y="47867"/>
                  </a:lnTo>
                  <a:lnTo>
                    <a:pt x="9158" y="47867"/>
                  </a:lnTo>
                  <a:lnTo>
                    <a:pt x="9158" y="48143"/>
                  </a:lnTo>
                  <a:lnTo>
                    <a:pt x="8882" y="48143"/>
                  </a:lnTo>
                  <a:lnTo>
                    <a:pt x="8606" y="48143"/>
                  </a:lnTo>
                  <a:lnTo>
                    <a:pt x="8330" y="48143"/>
                  </a:lnTo>
                  <a:lnTo>
                    <a:pt x="8054" y="48143"/>
                  </a:lnTo>
                  <a:lnTo>
                    <a:pt x="7777" y="48143"/>
                  </a:lnTo>
                  <a:lnTo>
                    <a:pt x="7501" y="48143"/>
                  </a:lnTo>
                  <a:lnTo>
                    <a:pt x="7225" y="48143"/>
                  </a:lnTo>
                  <a:lnTo>
                    <a:pt x="6948" y="48143"/>
                  </a:lnTo>
                  <a:lnTo>
                    <a:pt x="6672" y="48143"/>
                  </a:lnTo>
                  <a:lnTo>
                    <a:pt x="6396" y="48143"/>
                  </a:lnTo>
                  <a:lnTo>
                    <a:pt x="6396" y="47867"/>
                  </a:lnTo>
                  <a:lnTo>
                    <a:pt x="6119" y="47867"/>
                  </a:lnTo>
                  <a:lnTo>
                    <a:pt x="5843" y="47867"/>
                  </a:lnTo>
                  <a:lnTo>
                    <a:pt x="5567" y="47867"/>
                  </a:lnTo>
                  <a:lnTo>
                    <a:pt x="5567" y="47590"/>
                  </a:lnTo>
                  <a:lnTo>
                    <a:pt x="5291" y="47590"/>
                  </a:lnTo>
                  <a:lnTo>
                    <a:pt x="5014" y="47590"/>
                  </a:lnTo>
                  <a:lnTo>
                    <a:pt x="4738" y="47314"/>
                  </a:lnTo>
                  <a:lnTo>
                    <a:pt x="4462" y="47314"/>
                  </a:lnTo>
                  <a:lnTo>
                    <a:pt x="4462" y="47037"/>
                  </a:lnTo>
                  <a:lnTo>
                    <a:pt x="4186" y="47037"/>
                  </a:lnTo>
                  <a:lnTo>
                    <a:pt x="3910" y="46761"/>
                  </a:lnTo>
                  <a:lnTo>
                    <a:pt x="3633" y="46761"/>
                  </a:lnTo>
                  <a:lnTo>
                    <a:pt x="3357" y="46484"/>
                  </a:lnTo>
                  <a:lnTo>
                    <a:pt x="3081" y="46484"/>
                  </a:lnTo>
                  <a:lnTo>
                    <a:pt x="3081" y="46208"/>
                  </a:lnTo>
                  <a:lnTo>
                    <a:pt x="2804" y="46208"/>
                  </a:lnTo>
                  <a:lnTo>
                    <a:pt x="2804" y="45932"/>
                  </a:lnTo>
                  <a:lnTo>
                    <a:pt x="2528" y="45932"/>
                  </a:lnTo>
                  <a:lnTo>
                    <a:pt x="2528" y="45655"/>
                  </a:lnTo>
                  <a:lnTo>
                    <a:pt x="2252" y="45655"/>
                  </a:lnTo>
                  <a:lnTo>
                    <a:pt x="2252" y="45378"/>
                  </a:lnTo>
                  <a:lnTo>
                    <a:pt x="1975" y="45378"/>
                  </a:lnTo>
                  <a:lnTo>
                    <a:pt x="1975" y="45102"/>
                  </a:lnTo>
                  <a:lnTo>
                    <a:pt x="1699" y="45102"/>
                  </a:lnTo>
                  <a:lnTo>
                    <a:pt x="1423" y="45102"/>
                  </a:lnTo>
                  <a:lnTo>
                    <a:pt x="1147" y="45102"/>
                  </a:lnTo>
                  <a:lnTo>
                    <a:pt x="1147" y="45378"/>
                  </a:lnTo>
                  <a:lnTo>
                    <a:pt x="870" y="45378"/>
                  </a:lnTo>
                  <a:lnTo>
                    <a:pt x="594" y="45378"/>
                  </a:lnTo>
                  <a:lnTo>
                    <a:pt x="318" y="45378"/>
                  </a:lnTo>
                  <a:lnTo>
                    <a:pt x="318" y="45102"/>
                  </a:lnTo>
                  <a:lnTo>
                    <a:pt x="594" y="45102"/>
                  </a:lnTo>
                  <a:lnTo>
                    <a:pt x="594" y="44826"/>
                  </a:lnTo>
                  <a:lnTo>
                    <a:pt x="594" y="44549"/>
                  </a:lnTo>
                  <a:lnTo>
                    <a:pt x="594" y="44273"/>
                  </a:lnTo>
                  <a:lnTo>
                    <a:pt x="594" y="43996"/>
                  </a:lnTo>
                  <a:lnTo>
                    <a:pt x="594" y="43720"/>
                  </a:lnTo>
                  <a:lnTo>
                    <a:pt x="870" y="43720"/>
                  </a:lnTo>
                  <a:lnTo>
                    <a:pt x="870" y="43443"/>
                  </a:lnTo>
                  <a:lnTo>
                    <a:pt x="870" y="43167"/>
                  </a:lnTo>
                  <a:lnTo>
                    <a:pt x="870" y="42890"/>
                  </a:lnTo>
                  <a:lnTo>
                    <a:pt x="870" y="42614"/>
                  </a:lnTo>
                  <a:lnTo>
                    <a:pt x="870" y="42337"/>
                  </a:lnTo>
                  <a:lnTo>
                    <a:pt x="1147" y="42337"/>
                  </a:lnTo>
                  <a:lnTo>
                    <a:pt x="1147" y="42061"/>
                  </a:lnTo>
                  <a:lnTo>
                    <a:pt x="1147" y="41785"/>
                  </a:lnTo>
                  <a:lnTo>
                    <a:pt x="1147" y="41508"/>
                  </a:lnTo>
                  <a:lnTo>
                    <a:pt x="1147" y="41231"/>
                  </a:lnTo>
                  <a:lnTo>
                    <a:pt x="1147" y="40955"/>
                  </a:lnTo>
                  <a:lnTo>
                    <a:pt x="1423" y="40955"/>
                  </a:lnTo>
                  <a:lnTo>
                    <a:pt x="1423" y="40679"/>
                  </a:lnTo>
                  <a:lnTo>
                    <a:pt x="1423" y="40402"/>
                  </a:lnTo>
                  <a:lnTo>
                    <a:pt x="1423" y="40126"/>
                  </a:lnTo>
                  <a:lnTo>
                    <a:pt x="1423" y="39849"/>
                  </a:lnTo>
                  <a:lnTo>
                    <a:pt x="1423" y="39573"/>
                  </a:lnTo>
                  <a:lnTo>
                    <a:pt x="1147" y="39573"/>
                  </a:lnTo>
                  <a:lnTo>
                    <a:pt x="1147" y="39296"/>
                  </a:lnTo>
                  <a:lnTo>
                    <a:pt x="870" y="39296"/>
                  </a:lnTo>
                  <a:lnTo>
                    <a:pt x="594" y="39296"/>
                  </a:lnTo>
                  <a:lnTo>
                    <a:pt x="318" y="39296"/>
                  </a:lnTo>
                  <a:lnTo>
                    <a:pt x="42" y="39296"/>
                  </a:lnTo>
                  <a:lnTo>
                    <a:pt x="42" y="39020"/>
                  </a:lnTo>
                  <a:lnTo>
                    <a:pt x="42" y="38744"/>
                  </a:lnTo>
                  <a:lnTo>
                    <a:pt x="42" y="38467"/>
                  </a:lnTo>
                  <a:lnTo>
                    <a:pt x="42" y="38190"/>
                  </a:lnTo>
                  <a:lnTo>
                    <a:pt x="42" y="37914"/>
                  </a:lnTo>
                  <a:lnTo>
                    <a:pt x="318" y="37914"/>
                  </a:lnTo>
                  <a:lnTo>
                    <a:pt x="318" y="37638"/>
                  </a:lnTo>
                  <a:lnTo>
                    <a:pt x="318" y="37361"/>
                  </a:lnTo>
                  <a:lnTo>
                    <a:pt x="318" y="37084"/>
                  </a:lnTo>
                  <a:lnTo>
                    <a:pt x="318" y="36808"/>
                  </a:lnTo>
                  <a:lnTo>
                    <a:pt x="318" y="36532"/>
                  </a:lnTo>
                  <a:lnTo>
                    <a:pt x="318" y="36255"/>
                  </a:lnTo>
                  <a:lnTo>
                    <a:pt x="318" y="35979"/>
                  </a:lnTo>
                  <a:lnTo>
                    <a:pt x="318" y="35702"/>
                  </a:lnTo>
                  <a:lnTo>
                    <a:pt x="318" y="35426"/>
                  </a:lnTo>
                  <a:lnTo>
                    <a:pt x="318" y="35149"/>
                  </a:lnTo>
                  <a:lnTo>
                    <a:pt x="318" y="34873"/>
                  </a:lnTo>
                  <a:lnTo>
                    <a:pt x="594" y="34873"/>
                  </a:lnTo>
                  <a:lnTo>
                    <a:pt x="594" y="34597"/>
                  </a:lnTo>
                  <a:lnTo>
                    <a:pt x="594" y="34320"/>
                  </a:lnTo>
                  <a:lnTo>
                    <a:pt x="594" y="34043"/>
                  </a:lnTo>
                  <a:lnTo>
                    <a:pt x="594" y="33767"/>
                  </a:lnTo>
                  <a:lnTo>
                    <a:pt x="594" y="33491"/>
                  </a:lnTo>
                  <a:lnTo>
                    <a:pt x="594" y="33214"/>
                  </a:lnTo>
                  <a:lnTo>
                    <a:pt x="594" y="32938"/>
                  </a:lnTo>
                  <a:lnTo>
                    <a:pt x="870" y="32661"/>
                  </a:lnTo>
                  <a:lnTo>
                    <a:pt x="870" y="32385"/>
                  </a:lnTo>
                  <a:lnTo>
                    <a:pt x="870" y="32108"/>
                  </a:lnTo>
                  <a:lnTo>
                    <a:pt x="870" y="31832"/>
                  </a:lnTo>
                  <a:lnTo>
                    <a:pt x="1147" y="31832"/>
                  </a:lnTo>
                  <a:lnTo>
                    <a:pt x="1147" y="31555"/>
                  </a:lnTo>
                  <a:lnTo>
                    <a:pt x="870" y="31279"/>
                  </a:lnTo>
                  <a:lnTo>
                    <a:pt x="870" y="31002"/>
                  </a:lnTo>
                  <a:lnTo>
                    <a:pt x="870" y="30726"/>
                  </a:lnTo>
                  <a:lnTo>
                    <a:pt x="870" y="30450"/>
                  </a:lnTo>
                  <a:lnTo>
                    <a:pt x="870" y="30173"/>
                  </a:lnTo>
                  <a:lnTo>
                    <a:pt x="870" y="29896"/>
                  </a:lnTo>
                  <a:lnTo>
                    <a:pt x="870" y="29620"/>
                  </a:lnTo>
                  <a:lnTo>
                    <a:pt x="870" y="29344"/>
                  </a:lnTo>
                  <a:lnTo>
                    <a:pt x="870" y="29067"/>
                  </a:lnTo>
                  <a:lnTo>
                    <a:pt x="870" y="28791"/>
                  </a:lnTo>
                  <a:lnTo>
                    <a:pt x="1147" y="28514"/>
                  </a:lnTo>
                  <a:lnTo>
                    <a:pt x="1147" y="28238"/>
                  </a:lnTo>
                  <a:lnTo>
                    <a:pt x="1147" y="27961"/>
                  </a:lnTo>
                  <a:lnTo>
                    <a:pt x="1147" y="27685"/>
                  </a:lnTo>
                  <a:lnTo>
                    <a:pt x="1147" y="27408"/>
                  </a:lnTo>
                  <a:lnTo>
                    <a:pt x="1147" y="27132"/>
                  </a:lnTo>
                  <a:lnTo>
                    <a:pt x="1147" y="26855"/>
                  </a:lnTo>
                  <a:lnTo>
                    <a:pt x="1147" y="26579"/>
                  </a:lnTo>
                  <a:lnTo>
                    <a:pt x="1147" y="26303"/>
                  </a:lnTo>
                  <a:lnTo>
                    <a:pt x="1147" y="26026"/>
                  </a:lnTo>
                  <a:lnTo>
                    <a:pt x="1147" y="25750"/>
                  </a:lnTo>
                  <a:lnTo>
                    <a:pt x="1147" y="25473"/>
                  </a:lnTo>
                  <a:lnTo>
                    <a:pt x="1147" y="25197"/>
                  </a:lnTo>
                  <a:lnTo>
                    <a:pt x="1147" y="24920"/>
                  </a:lnTo>
                  <a:lnTo>
                    <a:pt x="1147" y="24644"/>
                  </a:lnTo>
                  <a:lnTo>
                    <a:pt x="1147" y="24367"/>
                  </a:lnTo>
                  <a:lnTo>
                    <a:pt x="1423" y="24367"/>
                  </a:lnTo>
                  <a:lnTo>
                    <a:pt x="1423" y="24091"/>
                  </a:lnTo>
                  <a:lnTo>
                    <a:pt x="1423" y="23814"/>
                  </a:lnTo>
                  <a:lnTo>
                    <a:pt x="1423" y="23538"/>
                  </a:lnTo>
                  <a:lnTo>
                    <a:pt x="1423" y="23261"/>
                  </a:lnTo>
                  <a:lnTo>
                    <a:pt x="1423" y="22985"/>
                  </a:lnTo>
                  <a:lnTo>
                    <a:pt x="1423" y="22709"/>
                  </a:lnTo>
                  <a:lnTo>
                    <a:pt x="1423" y="22432"/>
                  </a:lnTo>
                  <a:lnTo>
                    <a:pt x="1423" y="22156"/>
                  </a:lnTo>
                  <a:lnTo>
                    <a:pt x="1423" y="21879"/>
                  </a:lnTo>
                  <a:lnTo>
                    <a:pt x="1147" y="21603"/>
                  </a:lnTo>
                  <a:lnTo>
                    <a:pt x="1147" y="21326"/>
                  </a:lnTo>
                  <a:lnTo>
                    <a:pt x="1147" y="21050"/>
                  </a:lnTo>
                  <a:lnTo>
                    <a:pt x="1147" y="20773"/>
                  </a:lnTo>
                  <a:lnTo>
                    <a:pt x="1147" y="20497"/>
                  </a:lnTo>
                  <a:lnTo>
                    <a:pt x="1147" y="20220"/>
                  </a:lnTo>
                  <a:lnTo>
                    <a:pt x="1423" y="19944"/>
                  </a:lnTo>
                  <a:lnTo>
                    <a:pt x="1699" y="19944"/>
                  </a:lnTo>
                  <a:lnTo>
                    <a:pt x="1975" y="19944"/>
                  </a:lnTo>
                  <a:lnTo>
                    <a:pt x="2252" y="19944"/>
                  </a:lnTo>
                  <a:lnTo>
                    <a:pt x="2252" y="19667"/>
                  </a:lnTo>
                  <a:lnTo>
                    <a:pt x="2528" y="19667"/>
                  </a:lnTo>
                  <a:lnTo>
                    <a:pt x="2804" y="19667"/>
                  </a:lnTo>
                  <a:lnTo>
                    <a:pt x="3081" y="19667"/>
                  </a:lnTo>
                  <a:lnTo>
                    <a:pt x="3081" y="19391"/>
                  </a:lnTo>
                  <a:lnTo>
                    <a:pt x="3357" y="19391"/>
                  </a:lnTo>
                  <a:lnTo>
                    <a:pt x="3633" y="19391"/>
                  </a:lnTo>
                  <a:lnTo>
                    <a:pt x="3910" y="19391"/>
                  </a:lnTo>
                  <a:lnTo>
                    <a:pt x="3910" y="19114"/>
                  </a:lnTo>
                  <a:lnTo>
                    <a:pt x="4186" y="19114"/>
                  </a:lnTo>
                  <a:lnTo>
                    <a:pt x="4462" y="19114"/>
                  </a:lnTo>
                  <a:lnTo>
                    <a:pt x="4462" y="18838"/>
                  </a:lnTo>
                  <a:lnTo>
                    <a:pt x="4738" y="18838"/>
                  </a:lnTo>
                  <a:lnTo>
                    <a:pt x="4738" y="18562"/>
                  </a:lnTo>
                  <a:lnTo>
                    <a:pt x="5014" y="18562"/>
                  </a:lnTo>
                  <a:lnTo>
                    <a:pt x="5014" y="18285"/>
                  </a:lnTo>
                  <a:lnTo>
                    <a:pt x="5014" y="18009"/>
                  </a:lnTo>
                  <a:lnTo>
                    <a:pt x="5291" y="18009"/>
                  </a:lnTo>
                  <a:lnTo>
                    <a:pt x="5291" y="17732"/>
                  </a:lnTo>
                  <a:lnTo>
                    <a:pt x="5567" y="17732"/>
                  </a:lnTo>
                  <a:lnTo>
                    <a:pt x="5567" y="17456"/>
                  </a:lnTo>
                  <a:lnTo>
                    <a:pt x="5567" y="17179"/>
                  </a:lnTo>
                  <a:lnTo>
                    <a:pt x="5843" y="17179"/>
                  </a:lnTo>
                  <a:lnTo>
                    <a:pt x="5843" y="16903"/>
                  </a:lnTo>
                  <a:lnTo>
                    <a:pt x="6119" y="16903"/>
                  </a:lnTo>
                  <a:lnTo>
                    <a:pt x="6396" y="16903"/>
                  </a:lnTo>
                  <a:lnTo>
                    <a:pt x="6672" y="16903"/>
                  </a:lnTo>
                  <a:lnTo>
                    <a:pt x="6948" y="16903"/>
                  </a:lnTo>
                  <a:lnTo>
                    <a:pt x="7225" y="16903"/>
                  </a:lnTo>
                  <a:lnTo>
                    <a:pt x="7501" y="16903"/>
                  </a:lnTo>
                  <a:lnTo>
                    <a:pt x="7501" y="16626"/>
                  </a:lnTo>
                  <a:lnTo>
                    <a:pt x="7777" y="16626"/>
                  </a:lnTo>
                  <a:lnTo>
                    <a:pt x="8054" y="16626"/>
                  </a:lnTo>
                  <a:lnTo>
                    <a:pt x="8330" y="16626"/>
                  </a:lnTo>
                  <a:lnTo>
                    <a:pt x="8606" y="16626"/>
                  </a:lnTo>
                  <a:lnTo>
                    <a:pt x="8882" y="16626"/>
                  </a:lnTo>
                  <a:lnTo>
                    <a:pt x="9158" y="16626"/>
                  </a:lnTo>
                  <a:lnTo>
                    <a:pt x="9158" y="16350"/>
                  </a:lnTo>
                  <a:lnTo>
                    <a:pt x="9435" y="16350"/>
                  </a:lnTo>
                  <a:lnTo>
                    <a:pt x="9711" y="16350"/>
                  </a:lnTo>
                  <a:lnTo>
                    <a:pt x="9987" y="16350"/>
                  </a:lnTo>
                  <a:lnTo>
                    <a:pt x="10263" y="16350"/>
                  </a:lnTo>
                  <a:lnTo>
                    <a:pt x="10540" y="16350"/>
                  </a:lnTo>
                  <a:lnTo>
                    <a:pt x="10816" y="16350"/>
                  </a:lnTo>
                  <a:lnTo>
                    <a:pt x="11092" y="16350"/>
                  </a:lnTo>
                  <a:lnTo>
                    <a:pt x="11369" y="16073"/>
                  </a:lnTo>
                  <a:lnTo>
                    <a:pt x="11369" y="15797"/>
                  </a:lnTo>
                  <a:lnTo>
                    <a:pt x="11645" y="15797"/>
                  </a:lnTo>
                  <a:lnTo>
                    <a:pt x="11645" y="15521"/>
                  </a:lnTo>
                  <a:lnTo>
                    <a:pt x="11645" y="15244"/>
                  </a:lnTo>
                  <a:lnTo>
                    <a:pt x="11921" y="15244"/>
                  </a:lnTo>
                  <a:lnTo>
                    <a:pt x="11921" y="14967"/>
                  </a:lnTo>
                  <a:lnTo>
                    <a:pt x="12198" y="14691"/>
                  </a:lnTo>
                  <a:lnTo>
                    <a:pt x="12474" y="14415"/>
                  </a:lnTo>
                  <a:lnTo>
                    <a:pt x="12750" y="14138"/>
                  </a:lnTo>
                  <a:lnTo>
                    <a:pt x="13026" y="14138"/>
                  </a:lnTo>
                  <a:lnTo>
                    <a:pt x="13026" y="13862"/>
                  </a:lnTo>
                  <a:lnTo>
                    <a:pt x="13026" y="13585"/>
                  </a:lnTo>
                  <a:lnTo>
                    <a:pt x="13302" y="13585"/>
                  </a:lnTo>
                  <a:lnTo>
                    <a:pt x="13302" y="13585"/>
                  </a:lnTo>
                </a:path>
              </a:pathLst>
            </a:custGeom>
            <a:solidFill>
              <a:schemeClr val="accent2"/>
            </a:solidFill>
            <a:ln w="14182" cap="rnd">
              <a:solidFill>
                <a:schemeClr val="bg1">
                  <a:lumMod val="50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9D6004B-3BDF-B4EE-C93E-C6EBEED03F18}"/>
                </a:ext>
              </a:extLst>
            </p:cNvPr>
            <p:cNvSpPr/>
            <p:nvPr/>
          </p:nvSpPr>
          <p:spPr>
            <a:xfrm>
              <a:off x="3329708" y="4061911"/>
              <a:ext cx="226621" cy="370642"/>
            </a:xfrm>
            <a:custGeom>
              <a:avLst/>
              <a:gdLst>
                <a:gd name="connsiteX0" fmla="*/ 9435 w 48346"/>
                <a:gd name="connsiteY0" fmla="*/ 39 h 79068"/>
                <a:gd name="connsiteX1" fmla="*/ 15513 w 48346"/>
                <a:gd name="connsiteY1" fmla="*/ 592 h 79068"/>
                <a:gd name="connsiteX2" fmla="*/ 15513 w 48346"/>
                <a:gd name="connsiteY2" fmla="*/ 868 h 79068"/>
                <a:gd name="connsiteX3" fmla="*/ 15513 w 48346"/>
                <a:gd name="connsiteY3" fmla="*/ 1145 h 79068"/>
                <a:gd name="connsiteX4" fmla="*/ 15236 w 48346"/>
                <a:gd name="connsiteY4" fmla="*/ 1421 h 79068"/>
                <a:gd name="connsiteX5" fmla="*/ 15236 w 48346"/>
                <a:gd name="connsiteY5" fmla="*/ 1698 h 79068"/>
                <a:gd name="connsiteX6" fmla="*/ 15236 w 48346"/>
                <a:gd name="connsiteY6" fmla="*/ 1974 h 79068"/>
                <a:gd name="connsiteX7" fmla="*/ 15236 w 48346"/>
                <a:gd name="connsiteY7" fmla="*/ 2250 h 79068"/>
                <a:gd name="connsiteX8" fmla="*/ 15236 w 48346"/>
                <a:gd name="connsiteY8" fmla="*/ 2527 h 79068"/>
                <a:gd name="connsiteX9" fmla="*/ 15236 w 48346"/>
                <a:gd name="connsiteY9" fmla="*/ 2803 h 79068"/>
                <a:gd name="connsiteX10" fmla="*/ 15236 w 48346"/>
                <a:gd name="connsiteY10" fmla="*/ 3080 h 79068"/>
                <a:gd name="connsiteX11" fmla="*/ 17170 w 48346"/>
                <a:gd name="connsiteY11" fmla="*/ 3356 h 79068"/>
                <a:gd name="connsiteX12" fmla="*/ 16065 w 48346"/>
                <a:gd name="connsiteY12" fmla="*/ 6950 h 79068"/>
                <a:gd name="connsiteX13" fmla="*/ 18828 w 48346"/>
                <a:gd name="connsiteY13" fmla="*/ 7227 h 79068"/>
                <a:gd name="connsiteX14" fmla="*/ 18828 w 48346"/>
                <a:gd name="connsiteY14" fmla="*/ 7503 h 79068"/>
                <a:gd name="connsiteX15" fmla="*/ 18551 w 48346"/>
                <a:gd name="connsiteY15" fmla="*/ 8056 h 79068"/>
                <a:gd name="connsiteX16" fmla="*/ 18275 w 48346"/>
                <a:gd name="connsiteY16" fmla="*/ 8609 h 79068"/>
                <a:gd name="connsiteX17" fmla="*/ 18275 w 48346"/>
                <a:gd name="connsiteY17" fmla="*/ 8886 h 79068"/>
                <a:gd name="connsiteX18" fmla="*/ 17999 w 48346"/>
                <a:gd name="connsiteY18" fmla="*/ 9438 h 79068"/>
                <a:gd name="connsiteX19" fmla="*/ 17999 w 48346"/>
                <a:gd name="connsiteY19" fmla="*/ 9715 h 79068"/>
                <a:gd name="connsiteX20" fmla="*/ 17723 w 48346"/>
                <a:gd name="connsiteY20" fmla="*/ 10268 h 79068"/>
                <a:gd name="connsiteX21" fmla="*/ 17723 w 48346"/>
                <a:gd name="connsiteY21" fmla="*/ 10544 h 79068"/>
                <a:gd name="connsiteX22" fmla="*/ 17447 w 48346"/>
                <a:gd name="connsiteY22" fmla="*/ 11097 h 79068"/>
                <a:gd name="connsiteX23" fmla="*/ 17447 w 48346"/>
                <a:gd name="connsiteY23" fmla="*/ 11650 h 79068"/>
                <a:gd name="connsiteX24" fmla="*/ 17447 w 48346"/>
                <a:gd name="connsiteY24" fmla="*/ 11927 h 79068"/>
                <a:gd name="connsiteX25" fmla="*/ 17170 w 48346"/>
                <a:gd name="connsiteY25" fmla="*/ 12479 h 79068"/>
                <a:gd name="connsiteX26" fmla="*/ 17170 w 48346"/>
                <a:gd name="connsiteY26" fmla="*/ 12756 h 79068"/>
                <a:gd name="connsiteX27" fmla="*/ 17170 w 48346"/>
                <a:gd name="connsiteY27" fmla="*/ 13033 h 79068"/>
                <a:gd name="connsiteX28" fmla="*/ 17170 w 48346"/>
                <a:gd name="connsiteY28" fmla="*/ 13585 h 79068"/>
                <a:gd name="connsiteX29" fmla="*/ 17170 w 48346"/>
                <a:gd name="connsiteY29" fmla="*/ 13862 h 79068"/>
                <a:gd name="connsiteX30" fmla="*/ 16894 w 48346"/>
                <a:gd name="connsiteY30" fmla="*/ 14415 h 79068"/>
                <a:gd name="connsiteX31" fmla="*/ 16894 w 48346"/>
                <a:gd name="connsiteY31" fmla="*/ 14691 h 79068"/>
                <a:gd name="connsiteX32" fmla="*/ 16894 w 48346"/>
                <a:gd name="connsiteY32" fmla="*/ 15521 h 79068"/>
                <a:gd name="connsiteX33" fmla="*/ 16894 w 48346"/>
                <a:gd name="connsiteY33" fmla="*/ 16074 h 79068"/>
                <a:gd name="connsiteX34" fmla="*/ 16894 w 48346"/>
                <a:gd name="connsiteY34" fmla="*/ 16350 h 79068"/>
                <a:gd name="connsiteX35" fmla="*/ 16894 w 48346"/>
                <a:gd name="connsiteY35" fmla="*/ 16626 h 79068"/>
                <a:gd name="connsiteX36" fmla="*/ 16894 w 48346"/>
                <a:gd name="connsiteY36" fmla="*/ 17180 h 79068"/>
                <a:gd name="connsiteX37" fmla="*/ 16894 w 48346"/>
                <a:gd name="connsiteY37" fmla="*/ 17732 h 79068"/>
                <a:gd name="connsiteX38" fmla="*/ 16894 w 48346"/>
                <a:gd name="connsiteY38" fmla="*/ 18009 h 79068"/>
                <a:gd name="connsiteX39" fmla="*/ 16894 w 48346"/>
                <a:gd name="connsiteY39" fmla="*/ 18562 h 79068"/>
                <a:gd name="connsiteX40" fmla="*/ 16894 w 48346"/>
                <a:gd name="connsiteY40" fmla="*/ 19115 h 79068"/>
                <a:gd name="connsiteX41" fmla="*/ 16894 w 48346"/>
                <a:gd name="connsiteY41" fmla="*/ 19668 h 79068"/>
                <a:gd name="connsiteX42" fmla="*/ 17170 w 48346"/>
                <a:gd name="connsiteY42" fmla="*/ 20221 h 79068"/>
                <a:gd name="connsiteX43" fmla="*/ 17170 w 48346"/>
                <a:gd name="connsiteY43" fmla="*/ 20497 h 79068"/>
                <a:gd name="connsiteX44" fmla="*/ 17170 w 48346"/>
                <a:gd name="connsiteY44" fmla="*/ 21050 h 79068"/>
                <a:gd name="connsiteX45" fmla="*/ 17447 w 48346"/>
                <a:gd name="connsiteY45" fmla="*/ 21603 h 79068"/>
                <a:gd name="connsiteX46" fmla="*/ 17447 w 48346"/>
                <a:gd name="connsiteY46" fmla="*/ 22156 h 79068"/>
                <a:gd name="connsiteX47" fmla="*/ 17723 w 48346"/>
                <a:gd name="connsiteY47" fmla="*/ 22709 h 79068"/>
                <a:gd name="connsiteX48" fmla="*/ 17723 w 48346"/>
                <a:gd name="connsiteY48" fmla="*/ 23262 h 79068"/>
                <a:gd name="connsiteX49" fmla="*/ 17723 w 48346"/>
                <a:gd name="connsiteY49" fmla="*/ 23538 h 79068"/>
                <a:gd name="connsiteX50" fmla="*/ 17999 w 48346"/>
                <a:gd name="connsiteY50" fmla="*/ 24091 h 79068"/>
                <a:gd name="connsiteX51" fmla="*/ 17999 w 48346"/>
                <a:gd name="connsiteY51" fmla="*/ 24644 h 79068"/>
                <a:gd name="connsiteX52" fmla="*/ 17999 w 48346"/>
                <a:gd name="connsiteY52" fmla="*/ 24920 h 79068"/>
                <a:gd name="connsiteX53" fmla="*/ 18275 w 48346"/>
                <a:gd name="connsiteY53" fmla="*/ 25473 h 79068"/>
                <a:gd name="connsiteX54" fmla="*/ 18275 w 48346"/>
                <a:gd name="connsiteY54" fmla="*/ 26026 h 79068"/>
                <a:gd name="connsiteX55" fmla="*/ 18551 w 48346"/>
                <a:gd name="connsiteY55" fmla="*/ 26303 h 79068"/>
                <a:gd name="connsiteX56" fmla="*/ 18828 w 48346"/>
                <a:gd name="connsiteY56" fmla="*/ 26856 h 79068"/>
                <a:gd name="connsiteX57" fmla="*/ 18828 w 48346"/>
                <a:gd name="connsiteY57" fmla="*/ 27409 h 79068"/>
                <a:gd name="connsiteX58" fmla="*/ 19104 w 48346"/>
                <a:gd name="connsiteY58" fmla="*/ 27962 h 79068"/>
                <a:gd name="connsiteX59" fmla="*/ 19104 w 48346"/>
                <a:gd name="connsiteY59" fmla="*/ 28514 h 79068"/>
                <a:gd name="connsiteX60" fmla="*/ 19380 w 48346"/>
                <a:gd name="connsiteY60" fmla="*/ 28791 h 79068"/>
                <a:gd name="connsiteX61" fmla="*/ 19380 w 48346"/>
                <a:gd name="connsiteY61" fmla="*/ 29344 h 79068"/>
                <a:gd name="connsiteX62" fmla="*/ 19657 w 48346"/>
                <a:gd name="connsiteY62" fmla="*/ 29897 h 79068"/>
                <a:gd name="connsiteX63" fmla="*/ 19657 w 48346"/>
                <a:gd name="connsiteY63" fmla="*/ 30173 h 79068"/>
                <a:gd name="connsiteX64" fmla="*/ 19933 w 48346"/>
                <a:gd name="connsiteY64" fmla="*/ 31003 h 79068"/>
                <a:gd name="connsiteX65" fmla="*/ 19933 w 48346"/>
                <a:gd name="connsiteY65" fmla="*/ 31556 h 79068"/>
                <a:gd name="connsiteX66" fmla="*/ 20209 w 48346"/>
                <a:gd name="connsiteY66" fmla="*/ 32109 h 79068"/>
                <a:gd name="connsiteX67" fmla="*/ 20209 w 48346"/>
                <a:gd name="connsiteY67" fmla="*/ 32385 h 79068"/>
                <a:gd name="connsiteX68" fmla="*/ 20485 w 48346"/>
                <a:gd name="connsiteY68" fmla="*/ 32385 h 79068"/>
                <a:gd name="connsiteX69" fmla="*/ 20485 w 48346"/>
                <a:gd name="connsiteY69" fmla="*/ 32661 h 79068"/>
                <a:gd name="connsiteX70" fmla="*/ 20485 w 48346"/>
                <a:gd name="connsiteY70" fmla="*/ 32938 h 79068"/>
                <a:gd name="connsiteX71" fmla="*/ 20762 w 48346"/>
                <a:gd name="connsiteY71" fmla="*/ 32938 h 79068"/>
                <a:gd name="connsiteX72" fmla="*/ 20762 w 48346"/>
                <a:gd name="connsiteY72" fmla="*/ 33214 h 79068"/>
                <a:gd name="connsiteX73" fmla="*/ 21038 w 48346"/>
                <a:gd name="connsiteY73" fmla="*/ 33214 h 79068"/>
                <a:gd name="connsiteX74" fmla="*/ 21038 w 48346"/>
                <a:gd name="connsiteY74" fmla="*/ 33491 h 79068"/>
                <a:gd name="connsiteX75" fmla="*/ 21314 w 48346"/>
                <a:gd name="connsiteY75" fmla="*/ 33767 h 79068"/>
                <a:gd name="connsiteX76" fmla="*/ 21314 w 48346"/>
                <a:gd name="connsiteY76" fmla="*/ 34044 h 79068"/>
                <a:gd name="connsiteX77" fmla="*/ 21591 w 48346"/>
                <a:gd name="connsiteY77" fmla="*/ 34044 h 79068"/>
                <a:gd name="connsiteX78" fmla="*/ 21591 w 48346"/>
                <a:gd name="connsiteY78" fmla="*/ 34320 h 79068"/>
                <a:gd name="connsiteX79" fmla="*/ 21867 w 48346"/>
                <a:gd name="connsiteY79" fmla="*/ 34320 h 79068"/>
                <a:gd name="connsiteX80" fmla="*/ 21867 w 48346"/>
                <a:gd name="connsiteY80" fmla="*/ 34597 h 79068"/>
                <a:gd name="connsiteX81" fmla="*/ 22143 w 48346"/>
                <a:gd name="connsiteY81" fmla="*/ 34597 h 79068"/>
                <a:gd name="connsiteX82" fmla="*/ 22143 w 48346"/>
                <a:gd name="connsiteY82" fmla="*/ 34873 h 79068"/>
                <a:gd name="connsiteX83" fmla="*/ 22143 w 48346"/>
                <a:gd name="connsiteY83" fmla="*/ 35150 h 79068"/>
                <a:gd name="connsiteX84" fmla="*/ 22419 w 48346"/>
                <a:gd name="connsiteY84" fmla="*/ 35150 h 79068"/>
                <a:gd name="connsiteX85" fmla="*/ 22419 w 48346"/>
                <a:gd name="connsiteY85" fmla="*/ 35426 h 79068"/>
                <a:gd name="connsiteX86" fmla="*/ 22419 w 48346"/>
                <a:gd name="connsiteY86" fmla="*/ 35702 h 79068"/>
                <a:gd name="connsiteX87" fmla="*/ 22695 w 48346"/>
                <a:gd name="connsiteY87" fmla="*/ 35702 h 79068"/>
                <a:gd name="connsiteX88" fmla="*/ 22695 w 48346"/>
                <a:gd name="connsiteY88" fmla="*/ 35979 h 79068"/>
                <a:gd name="connsiteX89" fmla="*/ 22695 w 48346"/>
                <a:gd name="connsiteY89" fmla="*/ 36256 h 79068"/>
                <a:gd name="connsiteX90" fmla="*/ 22695 w 48346"/>
                <a:gd name="connsiteY90" fmla="*/ 36532 h 79068"/>
                <a:gd name="connsiteX91" fmla="*/ 22695 w 48346"/>
                <a:gd name="connsiteY91" fmla="*/ 36808 h 79068"/>
                <a:gd name="connsiteX92" fmla="*/ 22695 w 48346"/>
                <a:gd name="connsiteY92" fmla="*/ 37085 h 79068"/>
                <a:gd name="connsiteX93" fmla="*/ 22972 w 48346"/>
                <a:gd name="connsiteY93" fmla="*/ 37085 h 79068"/>
                <a:gd name="connsiteX94" fmla="*/ 22972 w 48346"/>
                <a:gd name="connsiteY94" fmla="*/ 37361 h 79068"/>
                <a:gd name="connsiteX95" fmla="*/ 22972 w 48346"/>
                <a:gd name="connsiteY95" fmla="*/ 37638 h 79068"/>
                <a:gd name="connsiteX96" fmla="*/ 22972 w 48346"/>
                <a:gd name="connsiteY96" fmla="*/ 37914 h 79068"/>
                <a:gd name="connsiteX97" fmla="*/ 22972 w 48346"/>
                <a:gd name="connsiteY97" fmla="*/ 38191 h 79068"/>
                <a:gd name="connsiteX98" fmla="*/ 22972 w 48346"/>
                <a:gd name="connsiteY98" fmla="*/ 38467 h 79068"/>
                <a:gd name="connsiteX99" fmla="*/ 22972 w 48346"/>
                <a:gd name="connsiteY99" fmla="*/ 38744 h 79068"/>
                <a:gd name="connsiteX100" fmla="*/ 23248 w 48346"/>
                <a:gd name="connsiteY100" fmla="*/ 38744 h 79068"/>
                <a:gd name="connsiteX101" fmla="*/ 23248 w 48346"/>
                <a:gd name="connsiteY101" fmla="*/ 39020 h 79068"/>
                <a:gd name="connsiteX102" fmla="*/ 23248 w 48346"/>
                <a:gd name="connsiteY102" fmla="*/ 39297 h 79068"/>
                <a:gd name="connsiteX103" fmla="*/ 23248 w 48346"/>
                <a:gd name="connsiteY103" fmla="*/ 39573 h 79068"/>
                <a:gd name="connsiteX104" fmla="*/ 23248 w 48346"/>
                <a:gd name="connsiteY104" fmla="*/ 39849 h 79068"/>
                <a:gd name="connsiteX105" fmla="*/ 23248 w 48346"/>
                <a:gd name="connsiteY105" fmla="*/ 40126 h 79068"/>
                <a:gd name="connsiteX106" fmla="*/ 23248 w 48346"/>
                <a:gd name="connsiteY106" fmla="*/ 40403 h 79068"/>
                <a:gd name="connsiteX107" fmla="*/ 23524 w 48346"/>
                <a:gd name="connsiteY107" fmla="*/ 40403 h 79068"/>
                <a:gd name="connsiteX108" fmla="*/ 23524 w 48346"/>
                <a:gd name="connsiteY108" fmla="*/ 40679 h 79068"/>
                <a:gd name="connsiteX109" fmla="*/ 23524 w 48346"/>
                <a:gd name="connsiteY109" fmla="*/ 40955 h 79068"/>
                <a:gd name="connsiteX110" fmla="*/ 23524 w 48346"/>
                <a:gd name="connsiteY110" fmla="*/ 41232 h 79068"/>
                <a:gd name="connsiteX111" fmla="*/ 23524 w 48346"/>
                <a:gd name="connsiteY111" fmla="*/ 41508 h 79068"/>
                <a:gd name="connsiteX112" fmla="*/ 23801 w 48346"/>
                <a:gd name="connsiteY112" fmla="*/ 41785 h 79068"/>
                <a:gd name="connsiteX113" fmla="*/ 23801 w 48346"/>
                <a:gd name="connsiteY113" fmla="*/ 42061 h 79068"/>
                <a:gd name="connsiteX114" fmla="*/ 23801 w 48346"/>
                <a:gd name="connsiteY114" fmla="*/ 42338 h 79068"/>
                <a:gd name="connsiteX115" fmla="*/ 23801 w 48346"/>
                <a:gd name="connsiteY115" fmla="*/ 42614 h 79068"/>
                <a:gd name="connsiteX116" fmla="*/ 23801 w 48346"/>
                <a:gd name="connsiteY116" fmla="*/ 42890 h 79068"/>
                <a:gd name="connsiteX117" fmla="*/ 23801 w 48346"/>
                <a:gd name="connsiteY117" fmla="*/ 43167 h 79068"/>
                <a:gd name="connsiteX118" fmla="*/ 23801 w 48346"/>
                <a:gd name="connsiteY118" fmla="*/ 43444 h 79068"/>
                <a:gd name="connsiteX119" fmla="*/ 23801 w 48346"/>
                <a:gd name="connsiteY119" fmla="*/ 43720 h 79068"/>
                <a:gd name="connsiteX120" fmla="*/ 23801 w 48346"/>
                <a:gd name="connsiteY120" fmla="*/ 43996 h 79068"/>
                <a:gd name="connsiteX121" fmla="*/ 23801 w 48346"/>
                <a:gd name="connsiteY121" fmla="*/ 44273 h 79068"/>
                <a:gd name="connsiteX122" fmla="*/ 23801 w 48346"/>
                <a:gd name="connsiteY122" fmla="*/ 44550 h 79068"/>
                <a:gd name="connsiteX123" fmla="*/ 23801 w 48346"/>
                <a:gd name="connsiteY123" fmla="*/ 44826 h 79068"/>
                <a:gd name="connsiteX124" fmla="*/ 23524 w 48346"/>
                <a:gd name="connsiteY124" fmla="*/ 44826 h 79068"/>
                <a:gd name="connsiteX125" fmla="*/ 23524 w 48346"/>
                <a:gd name="connsiteY125" fmla="*/ 45102 h 79068"/>
                <a:gd name="connsiteX126" fmla="*/ 23524 w 48346"/>
                <a:gd name="connsiteY126" fmla="*/ 45379 h 79068"/>
                <a:gd name="connsiteX127" fmla="*/ 23524 w 48346"/>
                <a:gd name="connsiteY127" fmla="*/ 45655 h 79068"/>
                <a:gd name="connsiteX128" fmla="*/ 23248 w 48346"/>
                <a:gd name="connsiteY128" fmla="*/ 45655 h 79068"/>
                <a:gd name="connsiteX129" fmla="*/ 23248 w 48346"/>
                <a:gd name="connsiteY129" fmla="*/ 45932 h 79068"/>
                <a:gd name="connsiteX130" fmla="*/ 23248 w 48346"/>
                <a:gd name="connsiteY130" fmla="*/ 46208 h 79068"/>
                <a:gd name="connsiteX131" fmla="*/ 23248 w 48346"/>
                <a:gd name="connsiteY131" fmla="*/ 46485 h 79068"/>
                <a:gd name="connsiteX132" fmla="*/ 23248 w 48346"/>
                <a:gd name="connsiteY132" fmla="*/ 46761 h 79068"/>
                <a:gd name="connsiteX133" fmla="*/ 23524 w 48346"/>
                <a:gd name="connsiteY133" fmla="*/ 46761 h 79068"/>
                <a:gd name="connsiteX134" fmla="*/ 23524 w 48346"/>
                <a:gd name="connsiteY134" fmla="*/ 47037 h 79068"/>
                <a:gd name="connsiteX135" fmla="*/ 23524 w 48346"/>
                <a:gd name="connsiteY135" fmla="*/ 47314 h 79068"/>
                <a:gd name="connsiteX136" fmla="*/ 23801 w 48346"/>
                <a:gd name="connsiteY136" fmla="*/ 47314 h 79068"/>
                <a:gd name="connsiteX137" fmla="*/ 23801 w 48346"/>
                <a:gd name="connsiteY137" fmla="*/ 47591 h 79068"/>
                <a:gd name="connsiteX138" fmla="*/ 23801 w 48346"/>
                <a:gd name="connsiteY138" fmla="*/ 47867 h 79068"/>
                <a:gd name="connsiteX139" fmla="*/ 24077 w 48346"/>
                <a:gd name="connsiteY139" fmla="*/ 47867 h 79068"/>
                <a:gd name="connsiteX140" fmla="*/ 24077 w 48346"/>
                <a:gd name="connsiteY140" fmla="*/ 48143 h 79068"/>
                <a:gd name="connsiteX141" fmla="*/ 24353 w 48346"/>
                <a:gd name="connsiteY141" fmla="*/ 48420 h 79068"/>
                <a:gd name="connsiteX142" fmla="*/ 24353 w 48346"/>
                <a:gd name="connsiteY142" fmla="*/ 48696 h 79068"/>
                <a:gd name="connsiteX143" fmla="*/ 24629 w 48346"/>
                <a:gd name="connsiteY143" fmla="*/ 48696 h 79068"/>
                <a:gd name="connsiteX144" fmla="*/ 24629 w 48346"/>
                <a:gd name="connsiteY144" fmla="*/ 48973 h 79068"/>
                <a:gd name="connsiteX145" fmla="*/ 24906 w 48346"/>
                <a:gd name="connsiteY145" fmla="*/ 48973 h 79068"/>
                <a:gd name="connsiteX146" fmla="*/ 24906 w 48346"/>
                <a:gd name="connsiteY146" fmla="*/ 49249 h 79068"/>
                <a:gd name="connsiteX147" fmla="*/ 25182 w 48346"/>
                <a:gd name="connsiteY147" fmla="*/ 49249 h 79068"/>
                <a:gd name="connsiteX148" fmla="*/ 25182 w 48346"/>
                <a:gd name="connsiteY148" fmla="*/ 49526 h 79068"/>
                <a:gd name="connsiteX149" fmla="*/ 25458 w 48346"/>
                <a:gd name="connsiteY149" fmla="*/ 49526 h 79068"/>
                <a:gd name="connsiteX150" fmla="*/ 25458 w 48346"/>
                <a:gd name="connsiteY150" fmla="*/ 49802 h 79068"/>
                <a:gd name="connsiteX151" fmla="*/ 25735 w 48346"/>
                <a:gd name="connsiteY151" fmla="*/ 49802 h 79068"/>
                <a:gd name="connsiteX152" fmla="*/ 25735 w 48346"/>
                <a:gd name="connsiteY152" fmla="*/ 50079 h 79068"/>
                <a:gd name="connsiteX153" fmla="*/ 26011 w 48346"/>
                <a:gd name="connsiteY153" fmla="*/ 50079 h 79068"/>
                <a:gd name="connsiteX154" fmla="*/ 26011 w 48346"/>
                <a:gd name="connsiteY154" fmla="*/ 50355 h 79068"/>
                <a:gd name="connsiteX155" fmla="*/ 26287 w 48346"/>
                <a:gd name="connsiteY155" fmla="*/ 50355 h 79068"/>
                <a:gd name="connsiteX156" fmla="*/ 26287 w 48346"/>
                <a:gd name="connsiteY156" fmla="*/ 50632 h 79068"/>
                <a:gd name="connsiteX157" fmla="*/ 26563 w 48346"/>
                <a:gd name="connsiteY157" fmla="*/ 50632 h 79068"/>
                <a:gd name="connsiteX158" fmla="*/ 26563 w 48346"/>
                <a:gd name="connsiteY158" fmla="*/ 50908 h 79068"/>
                <a:gd name="connsiteX159" fmla="*/ 26839 w 48346"/>
                <a:gd name="connsiteY159" fmla="*/ 50908 h 79068"/>
                <a:gd name="connsiteX160" fmla="*/ 26839 w 48346"/>
                <a:gd name="connsiteY160" fmla="*/ 51184 h 79068"/>
                <a:gd name="connsiteX161" fmla="*/ 27116 w 48346"/>
                <a:gd name="connsiteY161" fmla="*/ 51184 h 79068"/>
                <a:gd name="connsiteX162" fmla="*/ 27392 w 48346"/>
                <a:gd name="connsiteY162" fmla="*/ 51461 h 79068"/>
                <a:gd name="connsiteX163" fmla="*/ 27668 w 48346"/>
                <a:gd name="connsiteY163" fmla="*/ 51461 h 79068"/>
                <a:gd name="connsiteX164" fmla="*/ 27668 w 48346"/>
                <a:gd name="connsiteY164" fmla="*/ 51737 h 79068"/>
                <a:gd name="connsiteX165" fmla="*/ 27944 w 48346"/>
                <a:gd name="connsiteY165" fmla="*/ 51737 h 79068"/>
                <a:gd name="connsiteX166" fmla="*/ 27944 w 48346"/>
                <a:gd name="connsiteY166" fmla="*/ 52014 h 79068"/>
                <a:gd name="connsiteX167" fmla="*/ 28221 w 48346"/>
                <a:gd name="connsiteY167" fmla="*/ 52014 h 79068"/>
                <a:gd name="connsiteX168" fmla="*/ 28221 w 48346"/>
                <a:gd name="connsiteY168" fmla="*/ 52290 h 79068"/>
                <a:gd name="connsiteX169" fmla="*/ 28497 w 48346"/>
                <a:gd name="connsiteY169" fmla="*/ 52290 h 79068"/>
                <a:gd name="connsiteX170" fmla="*/ 28773 w 48346"/>
                <a:gd name="connsiteY170" fmla="*/ 52290 h 79068"/>
                <a:gd name="connsiteX171" fmla="*/ 28773 w 48346"/>
                <a:gd name="connsiteY171" fmla="*/ 52567 h 79068"/>
                <a:gd name="connsiteX172" fmla="*/ 29050 w 48346"/>
                <a:gd name="connsiteY172" fmla="*/ 52567 h 79068"/>
                <a:gd name="connsiteX173" fmla="*/ 29326 w 48346"/>
                <a:gd name="connsiteY173" fmla="*/ 52567 h 79068"/>
                <a:gd name="connsiteX174" fmla="*/ 29326 w 48346"/>
                <a:gd name="connsiteY174" fmla="*/ 52843 h 79068"/>
                <a:gd name="connsiteX175" fmla="*/ 29602 w 48346"/>
                <a:gd name="connsiteY175" fmla="*/ 52843 h 79068"/>
                <a:gd name="connsiteX176" fmla="*/ 29602 w 48346"/>
                <a:gd name="connsiteY176" fmla="*/ 53120 h 79068"/>
                <a:gd name="connsiteX177" fmla="*/ 29602 w 48346"/>
                <a:gd name="connsiteY177" fmla="*/ 53396 h 79068"/>
                <a:gd name="connsiteX178" fmla="*/ 29602 w 48346"/>
                <a:gd name="connsiteY178" fmla="*/ 53673 h 79068"/>
                <a:gd name="connsiteX179" fmla="*/ 29602 w 48346"/>
                <a:gd name="connsiteY179" fmla="*/ 53949 h 79068"/>
                <a:gd name="connsiteX180" fmla="*/ 29602 w 48346"/>
                <a:gd name="connsiteY180" fmla="*/ 54226 h 79068"/>
                <a:gd name="connsiteX181" fmla="*/ 29602 w 48346"/>
                <a:gd name="connsiteY181" fmla="*/ 54502 h 79068"/>
                <a:gd name="connsiteX182" fmla="*/ 29602 w 48346"/>
                <a:gd name="connsiteY182" fmla="*/ 54779 h 79068"/>
                <a:gd name="connsiteX183" fmla="*/ 29879 w 48346"/>
                <a:gd name="connsiteY183" fmla="*/ 55055 h 79068"/>
                <a:gd name="connsiteX184" fmla="*/ 29879 w 48346"/>
                <a:gd name="connsiteY184" fmla="*/ 55331 h 79068"/>
                <a:gd name="connsiteX185" fmla="*/ 29879 w 48346"/>
                <a:gd name="connsiteY185" fmla="*/ 55608 h 79068"/>
                <a:gd name="connsiteX186" fmla="*/ 29879 w 48346"/>
                <a:gd name="connsiteY186" fmla="*/ 55884 h 79068"/>
                <a:gd name="connsiteX187" fmla="*/ 29879 w 48346"/>
                <a:gd name="connsiteY187" fmla="*/ 56161 h 79068"/>
                <a:gd name="connsiteX188" fmla="*/ 30155 w 48346"/>
                <a:gd name="connsiteY188" fmla="*/ 56161 h 79068"/>
                <a:gd name="connsiteX189" fmla="*/ 30155 w 48346"/>
                <a:gd name="connsiteY189" fmla="*/ 56437 h 79068"/>
                <a:gd name="connsiteX190" fmla="*/ 30431 w 48346"/>
                <a:gd name="connsiteY190" fmla="*/ 56714 h 79068"/>
                <a:gd name="connsiteX191" fmla="*/ 30431 w 48346"/>
                <a:gd name="connsiteY191" fmla="*/ 56990 h 79068"/>
                <a:gd name="connsiteX192" fmla="*/ 30707 w 48346"/>
                <a:gd name="connsiteY192" fmla="*/ 56990 h 79068"/>
                <a:gd name="connsiteX193" fmla="*/ 30707 w 48346"/>
                <a:gd name="connsiteY193" fmla="*/ 57267 h 79068"/>
                <a:gd name="connsiteX194" fmla="*/ 30983 w 48346"/>
                <a:gd name="connsiteY194" fmla="*/ 57267 h 79068"/>
                <a:gd name="connsiteX195" fmla="*/ 30983 w 48346"/>
                <a:gd name="connsiteY195" fmla="*/ 57543 h 79068"/>
                <a:gd name="connsiteX196" fmla="*/ 31260 w 48346"/>
                <a:gd name="connsiteY196" fmla="*/ 57543 h 79068"/>
                <a:gd name="connsiteX197" fmla="*/ 31536 w 48346"/>
                <a:gd name="connsiteY197" fmla="*/ 57543 h 79068"/>
                <a:gd name="connsiteX198" fmla="*/ 31812 w 48346"/>
                <a:gd name="connsiteY198" fmla="*/ 57267 h 79068"/>
                <a:gd name="connsiteX199" fmla="*/ 32088 w 48346"/>
                <a:gd name="connsiteY199" fmla="*/ 57267 h 79068"/>
                <a:gd name="connsiteX200" fmla="*/ 32365 w 48346"/>
                <a:gd name="connsiteY200" fmla="*/ 57267 h 79068"/>
                <a:gd name="connsiteX201" fmla="*/ 32641 w 48346"/>
                <a:gd name="connsiteY201" fmla="*/ 57267 h 79068"/>
                <a:gd name="connsiteX202" fmla="*/ 32917 w 48346"/>
                <a:gd name="connsiteY202" fmla="*/ 57267 h 79068"/>
                <a:gd name="connsiteX203" fmla="*/ 32917 w 48346"/>
                <a:gd name="connsiteY203" fmla="*/ 57543 h 79068"/>
                <a:gd name="connsiteX204" fmla="*/ 33194 w 48346"/>
                <a:gd name="connsiteY204" fmla="*/ 57543 h 79068"/>
                <a:gd name="connsiteX205" fmla="*/ 33194 w 48346"/>
                <a:gd name="connsiteY205" fmla="*/ 57820 h 79068"/>
                <a:gd name="connsiteX206" fmla="*/ 33470 w 48346"/>
                <a:gd name="connsiteY206" fmla="*/ 57820 h 79068"/>
                <a:gd name="connsiteX207" fmla="*/ 33470 w 48346"/>
                <a:gd name="connsiteY207" fmla="*/ 58096 h 79068"/>
                <a:gd name="connsiteX208" fmla="*/ 33746 w 48346"/>
                <a:gd name="connsiteY208" fmla="*/ 58373 h 79068"/>
                <a:gd name="connsiteX209" fmla="*/ 33746 w 48346"/>
                <a:gd name="connsiteY209" fmla="*/ 58649 h 79068"/>
                <a:gd name="connsiteX210" fmla="*/ 33746 w 48346"/>
                <a:gd name="connsiteY210" fmla="*/ 58925 h 79068"/>
                <a:gd name="connsiteX211" fmla="*/ 34023 w 48346"/>
                <a:gd name="connsiteY211" fmla="*/ 58925 h 79068"/>
                <a:gd name="connsiteX212" fmla="*/ 34023 w 48346"/>
                <a:gd name="connsiteY212" fmla="*/ 59202 h 79068"/>
                <a:gd name="connsiteX213" fmla="*/ 34023 w 48346"/>
                <a:gd name="connsiteY213" fmla="*/ 59478 h 79068"/>
                <a:gd name="connsiteX214" fmla="*/ 34023 w 48346"/>
                <a:gd name="connsiteY214" fmla="*/ 59755 h 79068"/>
                <a:gd name="connsiteX215" fmla="*/ 34299 w 48346"/>
                <a:gd name="connsiteY215" fmla="*/ 60031 h 79068"/>
                <a:gd name="connsiteX216" fmla="*/ 34299 w 48346"/>
                <a:gd name="connsiteY216" fmla="*/ 60308 h 79068"/>
                <a:gd name="connsiteX217" fmla="*/ 34575 w 48346"/>
                <a:gd name="connsiteY217" fmla="*/ 60308 h 79068"/>
                <a:gd name="connsiteX218" fmla="*/ 34575 w 48346"/>
                <a:gd name="connsiteY218" fmla="*/ 60584 h 79068"/>
                <a:gd name="connsiteX219" fmla="*/ 34575 w 48346"/>
                <a:gd name="connsiteY219" fmla="*/ 60861 h 79068"/>
                <a:gd name="connsiteX220" fmla="*/ 34851 w 48346"/>
                <a:gd name="connsiteY220" fmla="*/ 60861 h 79068"/>
                <a:gd name="connsiteX221" fmla="*/ 34851 w 48346"/>
                <a:gd name="connsiteY221" fmla="*/ 61137 h 79068"/>
                <a:gd name="connsiteX222" fmla="*/ 35127 w 48346"/>
                <a:gd name="connsiteY222" fmla="*/ 61137 h 79068"/>
                <a:gd name="connsiteX223" fmla="*/ 35127 w 48346"/>
                <a:gd name="connsiteY223" fmla="*/ 61414 h 79068"/>
                <a:gd name="connsiteX224" fmla="*/ 35127 w 48346"/>
                <a:gd name="connsiteY224" fmla="*/ 61690 h 79068"/>
                <a:gd name="connsiteX225" fmla="*/ 35127 w 48346"/>
                <a:gd name="connsiteY225" fmla="*/ 61967 h 79068"/>
                <a:gd name="connsiteX226" fmla="*/ 35404 w 48346"/>
                <a:gd name="connsiteY226" fmla="*/ 61967 h 79068"/>
                <a:gd name="connsiteX227" fmla="*/ 35404 w 48346"/>
                <a:gd name="connsiteY227" fmla="*/ 62243 h 79068"/>
                <a:gd name="connsiteX228" fmla="*/ 35404 w 48346"/>
                <a:gd name="connsiteY228" fmla="*/ 62520 h 79068"/>
                <a:gd name="connsiteX229" fmla="*/ 35680 w 48346"/>
                <a:gd name="connsiteY229" fmla="*/ 62520 h 79068"/>
                <a:gd name="connsiteX230" fmla="*/ 35680 w 48346"/>
                <a:gd name="connsiteY230" fmla="*/ 62796 h 79068"/>
                <a:gd name="connsiteX231" fmla="*/ 35680 w 48346"/>
                <a:gd name="connsiteY231" fmla="*/ 63072 h 79068"/>
                <a:gd name="connsiteX232" fmla="*/ 35680 w 48346"/>
                <a:gd name="connsiteY232" fmla="*/ 63349 h 79068"/>
                <a:gd name="connsiteX233" fmla="*/ 35680 w 48346"/>
                <a:gd name="connsiteY233" fmla="*/ 63625 h 79068"/>
                <a:gd name="connsiteX234" fmla="*/ 35680 w 48346"/>
                <a:gd name="connsiteY234" fmla="*/ 63902 h 79068"/>
                <a:gd name="connsiteX235" fmla="*/ 35680 w 48346"/>
                <a:gd name="connsiteY235" fmla="*/ 64178 h 79068"/>
                <a:gd name="connsiteX236" fmla="*/ 35680 w 48346"/>
                <a:gd name="connsiteY236" fmla="*/ 64455 h 79068"/>
                <a:gd name="connsiteX237" fmla="*/ 35956 w 48346"/>
                <a:gd name="connsiteY237" fmla="*/ 64455 h 79068"/>
                <a:gd name="connsiteX238" fmla="*/ 35956 w 48346"/>
                <a:gd name="connsiteY238" fmla="*/ 64731 h 79068"/>
                <a:gd name="connsiteX239" fmla="*/ 36232 w 48346"/>
                <a:gd name="connsiteY239" fmla="*/ 64731 h 79068"/>
                <a:gd name="connsiteX240" fmla="*/ 36232 w 48346"/>
                <a:gd name="connsiteY240" fmla="*/ 65008 h 79068"/>
                <a:gd name="connsiteX241" fmla="*/ 36509 w 48346"/>
                <a:gd name="connsiteY241" fmla="*/ 65008 h 79068"/>
                <a:gd name="connsiteX242" fmla="*/ 36509 w 48346"/>
                <a:gd name="connsiteY242" fmla="*/ 65284 h 79068"/>
                <a:gd name="connsiteX243" fmla="*/ 36785 w 48346"/>
                <a:gd name="connsiteY243" fmla="*/ 65284 h 79068"/>
                <a:gd name="connsiteX244" fmla="*/ 37061 w 48346"/>
                <a:gd name="connsiteY244" fmla="*/ 65284 h 79068"/>
                <a:gd name="connsiteX245" fmla="*/ 37061 w 48346"/>
                <a:gd name="connsiteY245" fmla="*/ 65561 h 79068"/>
                <a:gd name="connsiteX246" fmla="*/ 37061 w 48346"/>
                <a:gd name="connsiteY246" fmla="*/ 65837 h 79068"/>
                <a:gd name="connsiteX247" fmla="*/ 37338 w 48346"/>
                <a:gd name="connsiteY247" fmla="*/ 65837 h 79068"/>
                <a:gd name="connsiteX248" fmla="*/ 37338 w 48346"/>
                <a:gd name="connsiteY248" fmla="*/ 66113 h 79068"/>
                <a:gd name="connsiteX249" fmla="*/ 37614 w 48346"/>
                <a:gd name="connsiteY249" fmla="*/ 66113 h 79068"/>
                <a:gd name="connsiteX250" fmla="*/ 37890 w 48346"/>
                <a:gd name="connsiteY250" fmla="*/ 66390 h 79068"/>
                <a:gd name="connsiteX251" fmla="*/ 38167 w 48346"/>
                <a:gd name="connsiteY251" fmla="*/ 66390 h 79068"/>
                <a:gd name="connsiteX252" fmla="*/ 38443 w 48346"/>
                <a:gd name="connsiteY252" fmla="*/ 66390 h 79068"/>
                <a:gd name="connsiteX253" fmla="*/ 38443 w 48346"/>
                <a:gd name="connsiteY253" fmla="*/ 66113 h 79068"/>
                <a:gd name="connsiteX254" fmla="*/ 38719 w 48346"/>
                <a:gd name="connsiteY254" fmla="*/ 66113 h 79068"/>
                <a:gd name="connsiteX255" fmla="*/ 38719 w 48346"/>
                <a:gd name="connsiteY255" fmla="*/ 65837 h 79068"/>
                <a:gd name="connsiteX256" fmla="*/ 38995 w 48346"/>
                <a:gd name="connsiteY256" fmla="*/ 65837 h 79068"/>
                <a:gd name="connsiteX257" fmla="*/ 38995 w 48346"/>
                <a:gd name="connsiteY257" fmla="*/ 65561 h 79068"/>
                <a:gd name="connsiteX258" fmla="*/ 39271 w 48346"/>
                <a:gd name="connsiteY258" fmla="*/ 65561 h 79068"/>
                <a:gd name="connsiteX259" fmla="*/ 39548 w 48346"/>
                <a:gd name="connsiteY259" fmla="*/ 65284 h 79068"/>
                <a:gd name="connsiteX260" fmla="*/ 39824 w 48346"/>
                <a:gd name="connsiteY260" fmla="*/ 65284 h 79068"/>
                <a:gd name="connsiteX261" fmla="*/ 39824 w 48346"/>
                <a:gd name="connsiteY261" fmla="*/ 65008 h 79068"/>
                <a:gd name="connsiteX262" fmla="*/ 40100 w 48346"/>
                <a:gd name="connsiteY262" fmla="*/ 65008 h 79068"/>
                <a:gd name="connsiteX263" fmla="*/ 40376 w 48346"/>
                <a:gd name="connsiteY263" fmla="*/ 64731 h 79068"/>
                <a:gd name="connsiteX264" fmla="*/ 40653 w 48346"/>
                <a:gd name="connsiteY264" fmla="*/ 64731 h 79068"/>
                <a:gd name="connsiteX265" fmla="*/ 40653 w 48346"/>
                <a:gd name="connsiteY265" fmla="*/ 65008 h 79068"/>
                <a:gd name="connsiteX266" fmla="*/ 40929 w 48346"/>
                <a:gd name="connsiteY266" fmla="*/ 65008 h 79068"/>
                <a:gd name="connsiteX267" fmla="*/ 41205 w 48346"/>
                <a:gd name="connsiteY267" fmla="*/ 65008 h 79068"/>
                <a:gd name="connsiteX268" fmla="*/ 41205 w 48346"/>
                <a:gd name="connsiteY268" fmla="*/ 65284 h 79068"/>
                <a:gd name="connsiteX269" fmla="*/ 41482 w 48346"/>
                <a:gd name="connsiteY269" fmla="*/ 65284 h 79068"/>
                <a:gd name="connsiteX270" fmla="*/ 41482 w 48346"/>
                <a:gd name="connsiteY270" fmla="*/ 65561 h 79068"/>
                <a:gd name="connsiteX271" fmla="*/ 41758 w 48346"/>
                <a:gd name="connsiteY271" fmla="*/ 65561 h 79068"/>
                <a:gd name="connsiteX272" fmla="*/ 42034 w 48346"/>
                <a:gd name="connsiteY272" fmla="*/ 65561 h 79068"/>
                <a:gd name="connsiteX273" fmla="*/ 42034 w 48346"/>
                <a:gd name="connsiteY273" fmla="*/ 65837 h 79068"/>
                <a:gd name="connsiteX274" fmla="*/ 42310 w 48346"/>
                <a:gd name="connsiteY274" fmla="*/ 65837 h 79068"/>
                <a:gd name="connsiteX275" fmla="*/ 42587 w 48346"/>
                <a:gd name="connsiteY275" fmla="*/ 66113 h 79068"/>
                <a:gd name="connsiteX276" fmla="*/ 42863 w 48346"/>
                <a:gd name="connsiteY276" fmla="*/ 66113 h 79068"/>
                <a:gd name="connsiteX277" fmla="*/ 43139 w 48346"/>
                <a:gd name="connsiteY277" fmla="*/ 66113 h 79068"/>
                <a:gd name="connsiteX278" fmla="*/ 43139 w 48346"/>
                <a:gd name="connsiteY278" fmla="*/ 65837 h 79068"/>
                <a:gd name="connsiteX279" fmla="*/ 43415 w 48346"/>
                <a:gd name="connsiteY279" fmla="*/ 65837 h 79068"/>
                <a:gd name="connsiteX280" fmla="*/ 43692 w 48346"/>
                <a:gd name="connsiteY280" fmla="*/ 65837 h 79068"/>
                <a:gd name="connsiteX281" fmla="*/ 43692 w 48346"/>
                <a:gd name="connsiteY281" fmla="*/ 66113 h 79068"/>
                <a:gd name="connsiteX282" fmla="*/ 43968 w 48346"/>
                <a:gd name="connsiteY282" fmla="*/ 66390 h 79068"/>
                <a:gd name="connsiteX283" fmla="*/ 43968 w 48346"/>
                <a:gd name="connsiteY283" fmla="*/ 66667 h 79068"/>
                <a:gd name="connsiteX284" fmla="*/ 43968 w 48346"/>
                <a:gd name="connsiteY284" fmla="*/ 66943 h 79068"/>
                <a:gd name="connsiteX285" fmla="*/ 43968 w 48346"/>
                <a:gd name="connsiteY285" fmla="*/ 67219 h 79068"/>
                <a:gd name="connsiteX286" fmla="*/ 43692 w 48346"/>
                <a:gd name="connsiteY286" fmla="*/ 67219 h 79068"/>
                <a:gd name="connsiteX287" fmla="*/ 43692 w 48346"/>
                <a:gd name="connsiteY287" fmla="*/ 67496 h 79068"/>
                <a:gd name="connsiteX288" fmla="*/ 43692 w 48346"/>
                <a:gd name="connsiteY288" fmla="*/ 67772 h 79068"/>
                <a:gd name="connsiteX289" fmla="*/ 43968 w 48346"/>
                <a:gd name="connsiteY289" fmla="*/ 68049 h 79068"/>
                <a:gd name="connsiteX290" fmla="*/ 44244 w 48346"/>
                <a:gd name="connsiteY290" fmla="*/ 68049 h 79068"/>
                <a:gd name="connsiteX291" fmla="*/ 44244 w 48346"/>
                <a:gd name="connsiteY291" fmla="*/ 67772 h 79068"/>
                <a:gd name="connsiteX292" fmla="*/ 44520 w 48346"/>
                <a:gd name="connsiteY292" fmla="*/ 67772 h 79068"/>
                <a:gd name="connsiteX293" fmla="*/ 44520 w 48346"/>
                <a:gd name="connsiteY293" fmla="*/ 67496 h 79068"/>
                <a:gd name="connsiteX294" fmla="*/ 44520 w 48346"/>
                <a:gd name="connsiteY294" fmla="*/ 67219 h 79068"/>
                <a:gd name="connsiteX295" fmla="*/ 44797 w 48346"/>
                <a:gd name="connsiteY295" fmla="*/ 67219 h 79068"/>
                <a:gd name="connsiteX296" fmla="*/ 44797 w 48346"/>
                <a:gd name="connsiteY296" fmla="*/ 66943 h 79068"/>
                <a:gd name="connsiteX297" fmla="*/ 45073 w 48346"/>
                <a:gd name="connsiteY297" fmla="*/ 66667 h 79068"/>
                <a:gd name="connsiteX298" fmla="*/ 45073 w 48346"/>
                <a:gd name="connsiteY298" fmla="*/ 66390 h 79068"/>
                <a:gd name="connsiteX299" fmla="*/ 45073 w 48346"/>
                <a:gd name="connsiteY299" fmla="*/ 66113 h 79068"/>
                <a:gd name="connsiteX300" fmla="*/ 45073 w 48346"/>
                <a:gd name="connsiteY300" fmla="*/ 65837 h 79068"/>
                <a:gd name="connsiteX301" fmla="*/ 45073 w 48346"/>
                <a:gd name="connsiteY301" fmla="*/ 65561 h 79068"/>
                <a:gd name="connsiteX302" fmla="*/ 45073 w 48346"/>
                <a:gd name="connsiteY302" fmla="*/ 65284 h 79068"/>
                <a:gd name="connsiteX303" fmla="*/ 45349 w 48346"/>
                <a:gd name="connsiteY303" fmla="*/ 65284 h 79068"/>
                <a:gd name="connsiteX304" fmla="*/ 45349 w 48346"/>
                <a:gd name="connsiteY304" fmla="*/ 65008 h 79068"/>
                <a:gd name="connsiteX305" fmla="*/ 45626 w 48346"/>
                <a:gd name="connsiteY305" fmla="*/ 65008 h 79068"/>
                <a:gd name="connsiteX306" fmla="*/ 45626 w 48346"/>
                <a:gd name="connsiteY306" fmla="*/ 64731 h 79068"/>
                <a:gd name="connsiteX307" fmla="*/ 45902 w 48346"/>
                <a:gd name="connsiteY307" fmla="*/ 64731 h 79068"/>
                <a:gd name="connsiteX308" fmla="*/ 45902 w 48346"/>
                <a:gd name="connsiteY308" fmla="*/ 64455 h 79068"/>
                <a:gd name="connsiteX309" fmla="*/ 46178 w 48346"/>
                <a:gd name="connsiteY309" fmla="*/ 64455 h 79068"/>
                <a:gd name="connsiteX310" fmla="*/ 46454 w 48346"/>
                <a:gd name="connsiteY310" fmla="*/ 64455 h 79068"/>
                <a:gd name="connsiteX311" fmla="*/ 46454 w 48346"/>
                <a:gd name="connsiteY311" fmla="*/ 64178 h 79068"/>
                <a:gd name="connsiteX312" fmla="*/ 46731 w 48346"/>
                <a:gd name="connsiteY312" fmla="*/ 64178 h 79068"/>
                <a:gd name="connsiteX313" fmla="*/ 47007 w 48346"/>
                <a:gd name="connsiteY313" fmla="*/ 64178 h 79068"/>
                <a:gd name="connsiteX314" fmla="*/ 47283 w 48346"/>
                <a:gd name="connsiteY314" fmla="*/ 64178 h 79068"/>
                <a:gd name="connsiteX315" fmla="*/ 47283 w 48346"/>
                <a:gd name="connsiteY315" fmla="*/ 64455 h 79068"/>
                <a:gd name="connsiteX316" fmla="*/ 47559 w 48346"/>
                <a:gd name="connsiteY316" fmla="*/ 64455 h 79068"/>
                <a:gd name="connsiteX317" fmla="*/ 47559 w 48346"/>
                <a:gd name="connsiteY317" fmla="*/ 64731 h 79068"/>
                <a:gd name="connsiteX318" fmla="*/ 47836 w 48346"/>
                <a:gd name="connsiteY318" fmla="*/ 64731 h 79068"/>
                <a:gd name="connsiteX319" fmla="*/ 47836 w 48346"/>
                <a:gd name="connsiteY319" fmla="*/ 65008 h 79068"/>
                <a:gd name="connsiteX320" fmla="*/ 47836 w 48346"/>
                <a:gd name="connsiteY320" fmla="*/ 65284 h 79068"/>
                <a:gd name="connsiteX321" fmla="*/ 48112 w 48346"/>
                <a:gd name="connsiteY321" fmla="*/ 65284 h 79068"/>
                <a:gd name="connsiteX322" fmla="*/ 48112 w 48346"/>
                <a:gd name="connsiteY322" fmla="*/ 65561 h 79068"/>
                <a:gd name="connsiteX323" fmla="*/ 48112 w 48346"/>
                <a:gd name="connsiteY323" fmla="*/ 65837 h 79068"/>
                <a:gd name="connsiteX324" fmla="*/ 48388 w 48346"/>
                <a:gd name="connsiteY324" fmla="*/ 66113 h 79068"/>
                <a:gd name="connsiteX325" fmla="*/ 48388 w 48346"/>
                <a:gd name="connsiteY325" fmla="*/ 66390 h 79068"/>
                <a:gd name="connsiteX326" fmla="*/ 48388 w 48346"/>
                <a:gd name="connsiteY326" fmla="*/ 66667 h 79068"/>
                <a:gd name="connsiteX327" fmla="*/ 48112 w 48346"/>
                <a:gd name="connsiteY327" fmla="*/ 66667 h 79068"/>
                <a:gd name="connsiteX328" fmla="*/ 48112 w 48346"/>
                <a:gd name="connsiteY328" fmla="*/ 66943 h 79068"/>
                <a:gd name="connsiteX329" fmla="*/ 47836 w 48346"/>
                <a:gd name="connsiteY329" fmla="*/ 67219 h 79068"/>
                <a:gd name="connsiteX330" fmla="*/ 47836 w 48346"/>
                <a:gd name="connsiteY330" fmla="*/ 67496 h 79068"/>
                <a:gd name="connsiteX331" fmla="*/ 47836 w 48346"/>
                <a:gd name="connsiteY331" fmla="*/ 67772 h 79068"/>
                <a:gd name="connsiteX332" fmla="*/ 47836 w 48346"/>
                <a:gd name="connsiteY332" fmla="*/ 68049 h 79068"/>
                <a:gd name="connsiteX333" fmla="*/ 47836 w 48346"/>
                <a:gd name="connsiteY333" fmla="*/ 68325 h 79068"/>
                <a:gd name="connsiteX334" fmla="*/ 47836 w 48346"/>
                <a:gd name="connsiteY334" fmla="*/ 68602 h 79068"/>
                <a:gd name="connsiteX335" fmla="*/ 47836 w 48346"/>
                <a:gd name="connsiteY335" fmla="*/ 68878 h 79068"/>
                <a:gd name="connsiteX336" fmla="*/ 47559 w 48346"/>
                <a:gd name="connsiteY336" fmla="*/ 68878 h 79068"/>
                <a:gd name="connsiteX337" fmla="*/ 47559 w 48346"/>
                <a:gd name="connsiteY337" fmla="*/ 69154 h 79068"/>
                <a:gd name="connsiteX338" fmla="*/ 47559 w 48346"/>
                <a:gd name="connsiteY338" fmla="*/ 69431 h 79068"/>
                <a:gd name="connsiteX339" fmla="*/ 47559 w 48346"/>
                <a:gd name="connsiteY339" fmla="*/ 69708 h 79068"/>
                <a:gd name="connsiteX340" fmla="*/ 47559 w 48346"/>
                <a:gd name="connsiteY340" fmla="*/ 69984 h 79068"/>
                <a:gd name="connsiteX341" fmla="*/ 47283 w 48346"/>
                <a:gd name="connsiteY341" fmla="*/ 69984 h 79068"/>
                <a:gd name="connsiteX342" fmla="*/ 47007 w 48346"/>
                <a:gd name="connsiteY342" fmla="*/ 70260 h 79068"/>
                <a:gd name="connsiteX343" fmla="*/ 46731 w 48346"/>
                <a:gd name="connsiteY343" fmla="*/ 70537 h 79068"/>
                <a:gd name="connsiteX344" fmla="*/ 46178 w 48346"/>
                <a:gd name="connsiteY344" fmla="*/ 70814 h 79068"/>
                <a:gd name="connsiteX345" fmla="*/ 45626 w 48346"/>
                <a:gd name="connsiteY345" fmla="*/ 70814 h 79068"/>
                <a:gd name="connsiteX346" fmla="*/ 45073 w 48346"/>
                <a:gd name="connsiteY346" fmla="*/ 71090 h 79068"/>
                <a:gd name="connsiteX347" fmla="*/ 44797 w 48346"/>
                <a:gd name="connsiteY347" fmla="*/ 71366 h 79068"/>
                <a:gd name="connsiteX348" fmla="*/ 44244 w 48346"/>
                <a:gd name="connsiteY348" fmla="*/ 71919 h 79068"/>
                <a:gd name="connsiteX349" fmla="*/ 43968 w 48346"/>
                <a:gd name="connsiteY349" fmla="*/ 72196 h 79068"/>
                <a:gd name="connsiteX350" fmla="*/ 43692 w 48346"/>
                <a:gd name="connsiteY350" fmla="*/ 73578 h 79068"/>
                <a:gd name="connsiteX351" fmla="*/ 43692 w 48346"/>
                <a:gd name="connsiteY351" fmla="*/ 73855 h 79068"/>
                <a:gd name="connsiteX352" fmla="*/ 43415 w 48346"/>
                <a:gd name="connsiteY352" fmla="*/ 73855 h 79068"/>
                <a:gd name="connsiteX353" fmla="*/ 43415 w 48346"/>
                <a:gd name="connsiteY353" fmla="*/ 74131 h 79068"/>
                <a:gd name="connsiteX354" fmla="*/ 43139 w 48346"/>
                <a:gd name="connsiteY354" fmla="*/ 74407 h 79068"/>
                <a:gd name="connsiteX355" fmla="*/ 43139 w 48346"/>
                <a:gd name="connsiteY355" fmla="*/ 74684 h 79068"/>
                <a:gd name="connsiteX356" fmla="*/ 42863 w 48346"/>
                <a:gd name="connsiteY356" fmla="*/ 74684 h 79068"/>
                <a:gd name="connsiteX357" fmla="*/ 42863 w 48346"/>
                <a:gd name="connsiteY357" fmla="*/ 74960 h 79068"/>
                <a:gd name="connsiteX358" fmla="*/ 42587 w 48346"/>
                <a:gd name="connsiteY358" fmla="*/ 75237 h 79068"/>
                <a:gd name="connsiteX359" fmla="*/ 42310 w 48346"/>
                <a:gd name="connsiteY359" fmla="*/ 75513 h 79068"/>
                <a:gd name="connsiteX360" fmla="*/ 42034 w 48346"/>
                <a:gd name="connsiteY360" fmla="*/ 75513 h 79068"/>
                <a:gd name="connsiteX361" fmla="*/ 42034 w 48346"/>
                <a:gd name="connsiteY361" fmla="*/ 75790 h 79068"/>
                <a:gd name="connsiteX362" fmla="*/ 41758 w 48346"/>
                <a:gd name="connsiteY362" fmla="*/ 75790 h 79068"/>
                <a:gd name="connsiteX363" fmla="*/ 41758 w 48346"/>
                <a:gd name="connsiteY363" fmla="*/ 76066 h 79068"/>
                <a:gd name="connsiteX364" fmla="*/ 41482 w 48346"/>
                <a:gd name="connsiteY364" fmla="*/ 76066 h 79068"/>
                <a:gd name="connsiteX365" fmla="*/ 41482 w 48346"/>
                <a:gd name="connsiteY365" fmla="*/ 76343 h 79068"/>
                <a:gd name="connsiteX366" fmla="*/ 41205 w 48346"/>
                <a:gd name="connsiteY366" fmla="*/ 76343 h 79068"/>
                <a:gd name="connsiteX367" fmla="*/ 40929 w 48346"/>
                <a:gd name="connsiteY367" fmla="*/ 76343 h 79068"/>
                <a:gd name="connsiteX368" fmla="*/ 40929 w 48346"/>
                <a:gd name="connsiteY368" fmla="*/ 76619 h 79068"/>
                <a:gd name="connsiteX369" fmla="*/ 40653 w 48346"/>
                <a:gd name="connsiteY369" fmla="*/ 76619 h 79068"/>
                <a:gd name="connsiteX370" fmla="*/ 40376 w 48346"/>
                <a:gd name="connsiteY370" fmla="*/ 76619 h 79068"/>
                <a:gd name="connsiteX371" fmla="*/ 40100 w 48346"/>
                <a:gd name="connsiteY371" fmla="*/ 76896 h 79068"/>
                <a:gd name="connsiteX372" fmla="*/ 39824 w 48346"/>
                <a:gd name="connsiteY372" fmla="*/ 76896 h 79068"/>
                <a:gd name="connsiteX373" fmla="*/ 39824 w 48346"/>
                <a:gd name="connsiteY373" fmla="*/ 77172 h 79068"/>
                <a:gd name="connsiteX374" fmla="*/ 39548 w 48346"/>
                <a:gd name="connsiteY374" fmla="*/ 77172 h 79068"/>
                <a:gd name="connsiteX375" fmla="*/ 39548 w 48346"/>
                <a:gd name="connsiteY375" fmla="*/ 77448 h 79068"/>
                <a:gd name="connsiteX376" fmla="*/ 39271 w 48346"/>
                <a:gd name="connsiteY376" fmla="*/ 77448 h 79068"/>
                <a:gd name="connsiteX377" fmla="*/ 39271 w 48346"/>
                <a:gd name="connsiteY377" fmla="*/ 77725 h 79068"/>
                <a:gd name="connsiteX378" fmla="*/ 39271 w 48346"/>
                <a:gd name="connsiteY378" fmla="*/ 78002 h 79068"/>
                <a:gd name="connsiteX379" fmla="*/ 39271 w 48346"/>
                <a:gd name="connsiteY379" fmla="*/ 78278 h 79068"/>
                <a:gd name="connsiteX380" fmla="*/ 39271 w 48346"/>
                <a:gd name="connsiteY380" fmla="*/ 78554 h 79068"/>
                <a:gd name="connsiteX381" fmla="*/ 39271 w 48346"/>
                <a:gd name="connsiteY381" fmla="*/ 78831 h 79068"/>
                <a:gd name="connsiteX382" fmla="*/ 39271 w 48346"/>
                <a:gd name="connsiteY382" fmla="*/ 79107 h 79068"/>
                <a:gd name="connsiteX383" fmla="*/ 38995 w 48346"/>
                <a:gd name="connsiteY383" fmla="*/ 79107 h 79068"/>
                <a:gd name="connsiteX384" fmla="*/ 38719 w 48346"/>
                <a:gd name="connsiteY384" fmla="*/ 78831 h 79068"/>
                <a:gd name="connsiteX385" fmla="*/ 38443 w 48346"/>
                <a:gd name="connsiteY385" fmla="*/ 78831 h 79068"/>
                <a:gd name="connsiteX386" fmla="*/ 38443 w 48346"/>
                <a:gd name="connsiteY386" fmla="*/ 78554 h 79068"/>
                <a:gd name="connsiteX387" fmla="*/ 38167 w 48346"/>
                <a:gd name="connsiteY387" fmla="*/ 78554 h 79068"/>
                <a:gd name="connsiteX388" fmla="*/ 37890 w 48346"/>
                <a:gd name="connsiteY388" fmla="*/ 78554 h 79068"/>
                <a:gd name="connsiteX389" fmla="*/ 37890 w 48346"/>
                <a:gd name="connsiteY389" fmla="*/ 78278 h 79068"/>
                <a:gd name="connsiteX390" fmla="*/ 37890 w 48346"/>
                <a:gd name="connsiteY390" fmla="*/ 78002 h 79068"/>
                <a:gd name="connsiteX391" fmla="*/ 37890 w 48346"/>
                <a:gd name="connsiteY391" fmla="*/ 77725 h 79068"/>
                <a:gd name="connsiteX392" fmla="*/ 38167 w 48346"/>
                <a:gd name="connsiteY392" fmla="*/ 77725 h 79068"/>
                <a:gd name="connsiteX393" fmla="*/ 38167 w 48346"/>
                <a:gd name="connsiteY393" fmla="*/ 77448 h 79068"/>
                <a:gd name="connsiteX394" fmla="*/ 38443 w 48346"/>
                <a:gd name="connsiteY394" fmla="*/ 77172 h 79068"/>
                <a:gd name="connsiteX395" fmla="*/ 38443 w 48346"/>
                <a:gd name="connsiteY395" fmla="*/ 76896 h 79068"/>
                <a:gd name="connsiteX396" fmla="*/ 38719 w 48346"/>
                <a:gd name="connsiteY396" fmla="*/ 76896 h 79068"/>
                <a:gd name="connsiteX397" fmla="*/ 38719 w 48346"/>
                <a:gd name="connsiteY397" fmla="*/ 76619 h 79068"/>
                <a:gd name="connsiteX398" fmla="*/ 38719 w 48346"/>
                <a:gd name="connsiteY398" fmla="*/ 76343 h 79068"/>
                <a:gd name="connsiteX399" fmla="*/ 38719 w 48346"/>
                <a:gd name="connsiteY399" fmla="*/ 76066 h 79068"/>
                <a:gd name="connsiteX400" fmla="*/ 38719 w 48346"/>
                <a:gd name="connsiteY400" fmla="*/ 75790 h 79068"/>
                <a:gd name="connsiteX401" fmla="*/ 38719 w 48346"/>
                <a:gd name="connsiteY401" fmla="*/ 75513 h 79068"/>
                <a:gd name="connsiteX402" fmla="*/ 38719 w 48346"/>
                <a:gd name="connsiteY402" fmla="*/ 75237 h 79068"/>
                <a:gd name="connsiteX403" fmla="*/ 38719 w 48346"/>
                <a:gd name="connsiteY403" fmla="*/ 74960 h 79068"/>
                <a:gd name="connsiteX404" fmla="*/ 38443 w 48346"/>
                <a:gd name="connsiteY404" fmla="*/ 74960 h 79068"/>
                <a:gd name="connsiteX405" fmla="*/ 38443 w 48346"/>
                <a:gd name="connsiteY405" fmla="*/ 74684 h 79068"/>
                <a:gd name="connsiteX406" fmla="*/ 38167 w 48346"/>
                <a:gd name="connsiteY406" fmla="*/ 74684 h 79068"/>
                <a:gd name="connsiteX407" fmla="*/ 38167 w 48346"/>
                <a:gd name="connsiteY407" fmla="*/ 74407 h 79068"/>
                <a:gd name="connsiteX408" fmla="*/ 37890 w 48346"/>
                <a:gd name="connsiteY408" fmla="*/ 74407 h 79068"/>
                <a:gd name="connsiteX409" fmla="*/ 37890 w 48346"/>
                <a:gd name="connsiteY409" fmla="*/ 74131 h 79068"/>
                <a:gd name="connsiteX410" fmla="*/ 37890 w 48346"/>
                <a:gd name="connsiteY410" fmla="*/ 73855 h 79068"/>
                <a:gd name="connsiteX411" fmla="*/ 37890 w 48346"/>
                <a:gd name="connsiteY411" fmla="*/ 73578 h 79068"/>
                <a:gd name="connsiteX412" fmla="*/ 37614 w 48346"/>
                <a:gd name="connsiteY412" fmla="*/ 73578 h 79068"/>
                <a:gd name="connsiteX413" fmla="*/ 37614 w 48346"/>
                <a:gd name="connsiteY413" fmla="*/ 73301 h 79068"/>
                <a:gd name="connsiteX414" fmla="*/ 37614 w 48346"/>
                <a:gd name="connsiteY414" fmla="*/ 73025 h 79068"/>
                <a:gd name="connsiteX415" fmla="*/ 37338 w 48346"/>
                <a:gd name="connsiteY415" fmla="*/ 73025 h 79068"/>
                <a:gd name="connsiteX416" fmla="*/ 37338 w 48346"/>
                <a:gd name="connsiteY416" fmla="*/ 72749 h 79068"/>
                <a:gd name="connsiteX417" fmla="*/ 37061 w 48346"/>
                <a:gd name="connsiteY417" fmla="*/ 72472 h 79068"/>
                <a:gd name="connsiteX418" fmla="*/ 37061 w 48346"/>
                <a:gd name="connsiteY418" fmla="*/ 72196 h 79068"/>
                <a:gd name="connsiteX419" fmla="*/ 37061 w 48346"/>
                <a:gd name="connsiteY419" fmla="*/ 71919 h 79068"/>
                <a:gd name="connsiteX420" fmla="*/ 37061 w 48346"/>
                <a:gd name="connsiteY420" fmla="*/ 71643 h 79068"/>
                <a:gd name="connsiteX421" fmla="*/ 37338 w 48346"/>
                <a:gd name="connsiteY421" fmla="*/ 71643 h 79068"/>
                <a:gd name="connsiteX422" fmla="*/ 37338 w 48346"/>
                <a:gd name="connsiteY422" fmla="*/ 71366 h 79068"/>
                <a:gd name="connsiteX423" fmla="*/ 37614 w 48346"/>
                <a:gd name="connsiteY423" fmla="*/ 71366 h 79068"/>
                <a:gd name="connsiteX424" fmla="*/ 37614 w 48346"/>
                <a:gd name="connsiteY424" fmla="*/ 71090 h 79068"/>
                <a:gd name="connsiteX425" fmla="*/ 37890 w 48346"/>
                <a:gd name="connsiteY425" fmla="*/ 71090 h 79068"/>
                <a:gd name="connsiteX426" fmla="*/ 37890 w 48346"/>
                <a:gd name="connsiteY426" fmla="*/ 70814 h 79068"/>
                <a:gd name="connsiteX427" fmla="*/ 37614 w 48346"/>
                <a:gd name="connsiteY427" fmla="*/ 70814 h 79068"/>
                <a:gd name="connsiteX428" fmla="*/ 37338 w 48346"/>
                <a:gd name="connsiteY428" fmla="*/ 70814 h 79068"/>
                <a:gd name="connsiteX429" fmla="*/ 37338 w 48346"/>
                <a:gd name="connsiteY429" fmla="*/ 71090 h 79068"/>
                <a:gd name="connsiteX430" fmla="*/ 37061 w 48346"/>
                <a:gd name="connsiteY430" fmla="*/ 71090 h 79068"/>
                <a:gd name="connsiteX431" fmla="*/ 36785 w 48346"/>
                <a:gd name="connsiteY431" fmla="*/ 71090 h 79068"/>
                <a:gd name="connsiteX432" fmla="*/ 36509 w 48346"/>
                <a:gd name="connsiteY432" fmla="*/ 71090 h 79068"/>
                <a:gd name="connsiteX433" fmla="*/ 36509 w 48346"/>
                <a:gd name="connsiteY433" fmla="*/ 71366 h 79068"/>
                <a:gd name="connsiteX434" fmla="*/ 36232 w 48346"/>
                <a:gd name="connsiteY434" fmla="*/ 71366 h 79068"/>
                <a:gd name="connsiteX435" fmla="*/ 35956 w 48346"/>
                <a:gd name="connsiteY435" fmla="*/ 71366 h 79068"/>
                <a:gd name="connsiteX436" fmla="*/ 35680 w 48346"/>
                <a:gd name="connsiteY436" fmla="*/ 71366 h 79068"/>
                <a:gd name="connsiteX437" fmla="*/ 35680 w 48346"/>
                <a:gd name="connsiteY437" fmla="*/ 71090 h 79068"/>
                <a:gd name="connsiteX438" fmla="*/ 35404 w 48346"/>
                <a:gd name="connsiteY438" fmla="*/ 71090 h 79068"/>
                <a:gd name="connsiteX439" fmla="*/ 35404 w 48346"/>
                <a:gd name="connsiteY439" fmla="*/ 70814 h 79068"/>
                <a:gd name="connsiteX440" fmla="*/ 35404 w 48346"/>
                <a:gd name="connsiteY440" fmla="*/ 70537 h 79068"/>
                <a:gd name="connsiteX441" fmla="*/ 35127 w 48346"/>
                <a:gd name="connsiteY441" fmla="*/ 70537 h 79068"/>
                <a:gd name="connsiteX442" fmla="*/ 34851 w 48346"/>
                <a:gd name="connsiteY442" fmla="*/ 70537 h 79068"/>
                <a:gd name="connsiteX443" fmla="*/ 34575 w 48346"/>
                <a:gd name="connsiteY443" fmla="*/ 70537 h 79068"/>
                <a:gd name="connsiteX444" fmla="*/ 34575 w 48346"/>
                <a:gd name="connsiteY444" fmla="*/ 70814 h 79068"/>
                <a:gd name="connsiteX445" fmla="*/ 34299 w 48346"/>
                <a:gd name="connsiteY445" fmla="*/ 70814 h 79068"/>
                <a:gd name="connsiteX446" fmla="*/ 34023 w 48346"/>
                <a:gd name="connsiteY446" fmla="*/ 70814 h 79068"/>
                <a:gd name="connsiteX447" fmla="*/ 34023 w 48346"/>
                <a:gd name="connsiteY447" fmla="*/ 71090 h 79068"/>
                <a:gd name="connsiteX448" fmla="*/ 33746 w 48346"/>
                <a:gd name="connsiteY448" fmla="*/ 71090 h 79068"/>
                <a:gd name="connsiteX449" fmla="*/ 33470 w 48346"/>
                <a:gd name="connsiteY449" fmla="*/ 71090 h 79068"/>
                <a:gd name="connsiteX450" fmla="*/ 33470 w 48346"/>
                <a:gd name="connsiteY450" fmla="*/ 71366 h 79068"/>
                <a:gd name="connsiteX451" fmla="*/ 33194 w 48346"/>
                <a:gd name="connsiteY451" fmla="*/ 71366 h 79068"/>
                <a:gd name="connsiteX452" fmla="*/ 33194 w 48346"/>
                <a:gd name="connsiteY452" fmla="*/ 71643 h 79068"/>
                <a:gd name="connsiteX453" fmla="*/ 33194 w 48346"/>
                <a:gd name="connsiteY453" fmla="*/ 71919 h 79068"/>
                <a:gd name="connsiteX454" fmla="*/ 32917 w 48346"/>
                <a:gd name="connsiteY454" fmla="*/ 71919 h 79068"/>
                <a:gd name="connsiteX455" fmla="*/ 32917 w 48346"/>
                <a:gd name="connsiteY455" fmla="*/ 72196 h 79068"/>
                <a:gd name="connsiteX456" fmla="*/ 33194 w 48346"/>
                <a:gd name="connsiteY456" fmla="*/ 72472 h 79068"/>
                <a:gd name="connsiteX457" fmla="*/ 33194 w 48346"/>
                <a:gd name="connsiteY457" fmla="*/ 72749 h 79068"/>
                <a:gd name="connsiteX458" fmla="*/ 33470 w 48346"/>
                <a:gd name="connsiteY458" fmla="*/ 72749 h 79068"/>
                <a:gd name="connsiteX459" fmla="*/ 33470 w 48346"/>
                <a:gd name="connsiteY459" fmla="*/ 73025 h 79068"/>
                <a:gd name="connsiteX460" fmla="*/ 33194 w 48346"/>
                <a:gd name="connsiteY460" fmla="*/ 73025 h 79068"/>
                <a:gd name="connsiteX461" fmla="*/ 32917 w 48346"/>
                <a:gd name="connsiteY461" fmla="*/ 73025 h 79068"/>
                <a:gd name="connsiteX462" fmla="*/ 32917 w 48346"/>
                <a:gd name="connsiteY462" fmla="*/ 73301 h 79068"/>
                <a:gd name="connsiteX463" fmla="*/ 32641 w 48346"/>
                <a:gd name="connsiteY463" fmla="*/ 73301 h 79068"/>
                <a:gd name="connsiteX464" fmla="*/ 32365 w 48346"/>
                <a:gd name="connsiteY464" fmla="*/ 73301 h 79068"/>
                <a:gd name="connsiteX465" fmla="*/ 32088 w 48346"/>
                <a:gd name="connsiteY465" fmla="*/ 73301 h 79068"/>
                <a:gd name="connsiteX466" fmla="*/ 31812 w 48346"/>
                <a:gd name="connsiteY466" fmla="*/ 73301 h 79068"/>
                <a:gd name="connsiteX467" fmla="*/ 31536 w 48346"/>
                <a:gd name="connsiteY467" fmla="*/ 73301 h 79068"/>
                <a:gd name="connsiteX468" fmla="*/ 31260 w 48346"/>
                <a:gd name="connsiteY468" fmla="*/ 73301 h 79068"/>
                <a:gd name="connsiteX469" fmla="*/ 30983 w 48346"/>
                <a:gd name="connsiteY469" fmla="*/ 73301 h 79068"/>
                <a:gd name="connsiteX470" fmla="*/ 30983 w 48346"/>
                <a:gd name="connsiteY470" fmla="*/ 73025 h 79068"/>
                <a:gd name="connsiteX471" fmla="*/ 30707 w 48346"/>
                <a:gd name="connsiteY471" fmla="*/ 73025 h 79068"/>
                <a:gd name="connsiteX472" fmla="*/ 30431 w 48346"/>
                <a:gd name="connsiteY472" fmla="*/ 73025 h 79068"/>
                <a:gd name="connsiteX473" fmla="*/ 30155 w 48346"/>
                <a:gd name="connsiteY473" fmla="*/ 73025 h 79068"/>
                <a:gd name="connsiteX474" fmla="*/ 30155 w 48346"/>
                <a:gd name="connsiteY474" fmla="*/ 72749 h 79068"/>
                <a:gd name="connsiteX475" fmla="*/ 29879 w 48346"/>
                <a:gd name="connsiteY475" fmla="*/ 72749 h 79068"/>
                <a:gd name="connsiteX476" fmla="*/ 29879 w 48346"/>
                <a:gd name="connsiteY476" fmla="*/ 72472 h 79068"/>
                <a:gd name="connsiteX477" fmla="*/ 29602 w 48346"/>
                <a:gd name="connsiteY477" fmla="*/ 72472 h 79068"/>
                <a:gd name="connsiteX478" fmla="*/ 29326 w 48346"/>
                <a:gd name="connsiteY478" fmla="*/ 72472 h 79068"/>
                <a:gd name="connsiteX479" fmla="*/ 29050 w 48346"/>
                <a:gd name="connsiteY479" fmla="*/ 72196 h 79068"/>
                <a:gd name="connsiteX480" fmla="*/ 28773 w 48346"/>
                <a:gd name="connsiteY480" fmla="*/ 72196 h 79068"/>
                <a:gd name="connsiteX481" fmla="*/ 28773 w 48346"/>
                <a:gd name="connsiteY481" fmla="*/ 71919 h 79068"/>
                <a:gd name="connsiteX482" fmla="*/ 28497 w 48346"/>
                <a:gd name="connsiteY482" fmla="*/ 71919 h 79068"/>
                <a:gd name="connsiteX483" fmla="*/ 28497 w 48346"/>
                <a:gd name="connsiteY483" fmla="*/ 71643 h 79068"/>
                <a:gd name="connsiteX484" fmla="*/ 28221 w 48346"/>
                <a:gd name="connsiteY484" fmla="*/ 71643 h 79068"/>
                <a:gd name="connsiteX485" fmla="*/ 27944 w 48346"/>
                <a:gd name="connsiteY485" fmla="*/ 71643 h 79068"/>
                <a:gd name="connsiteX486" fmla="*/ 27944 w 48346"/>
                <a:gd name="connsiteY486" fmla="*/ 71366 h 79068"/>
                <a:gd name="connsiteX487" fmla="*/ 27668 w 48346"/>
                <a:gd name="connsiteY487" fmla="*/ 71366 h 79068"/>
                <a:gd name="connsiteX488" fmla="*/ 27392 w 48346"/>
                <a:gd name="connsiteY488" fmla="*/ 71366 h 79068"/>
                <a:gd name="connsiteX489" fmla="*/ 27392 w 48346"/>
                <a:gd name="connsiteY489" fmla="*/ 71643 h 79068"/>
                <a:gd name="connsiteX490" fmla="*/ 27116 w 48346"/>
                <a:gd name="connsiteY490" fmla="*/ 71643 h 79068"/>
                <a:gd name="connsiteX491" fmla="*/ 27116 w 48346"/>
                <a:gd name="connsiteY491" fmla="*/ 71366 h 79068"/>
                <a:gd name="connsiteX492" fmla="*/ 26839 w 48346"/>
                <a:gd name="connsiteY492" fmla="*/ 71366 h 79068"/>
                <a:gd name="connsiteX493" fmla="*/ 26839 w 48346"/>
                <a:gd name="connsiteY493" fmla="*/ 71090 h 79068"/>
                <a:gd name="connsiteX494" fmla="*/ 26839 w 48346"/>
                <a:gd name="connsiteY494" fmla="*/ 70814 h 79068"/>
                <a:gd name="connsiteX495" fmla="*/ 26839 w 48346"/>
                <a:gd name="connsiteY495" fmla="*/ 70537 h 79068"/>
                <a:gd name="connsiteX496" fmla="*/ 26839 w 48346"/>
                <a:gd name="connsiteY496" fmla="*/ 70260 h 79068"/>
                <a:gd name="connsiteX497" fmla="*/ 26839 w 48346"/>
                <a:gd name="connsiteY497" fmla="*/ 69984 h 79068"/>
                <a:gd name="connsiteX498" fmla="*/ 27116 w 48346"/>
                <a:gd name="connsiteY498" fmla="*/ 69984 h 79068"/>
                <a:gd name="connsiteX499" fmla="*/ 27116 w 48346"/>
                <a:gd name="connsiteY499" fmla="*/ 69708 h 79068"/>
                <a:gd name="connsiteX500" fmla="*/ 27116 w 48346"/>
                <a:gd name="connsiteY500" fmla="*/ 69431 h 79068"/>
                <a:gd name="connsiteX501" fmla="*/ 27116 w 48346"/>
                <a:gd name="connsiteY501" fmla="*/ 69154 h 79068"/>
                <a:gd name="connsiteX502" fmla="*/ 27116 w 48346"/>
                <a:gd name="connsiteY502" fmla="*/ 68878 h 79068"/>
                <a:gd name="connsiteX503" fmla="*/ 27116 w 48346"/>
                <a:gd name="connsiteY503" fmla="*/ 68602 h 79068"/>
                <a:gd name="connsiteX504" fmla="*/ 27116 w 48346"/>
                <a:gd name="connsiteY504" fmla="*/ 68325 h 79068"/>
                <a:gd name="connsiteX505" fmla="*/ 27392 w 48346"/>
                <a:gd name="connsiteY505" fmla="*/ 68325 h 79068"/>
                <a:gd name="connsiteX506" fmla="*/ 27392 w 48346"/>
                <a:gd name="connsiteY506" fmla="*/ 68049 h 79068"/>
                <a:gd name="connsiteX507" fmla="*/ 27392 w 48346"/>
                <a:gd name="connsiteY507" fmla="*/ 67772 h 79068"/>
                <a:gd name="connsiteX508" fmla="*/ 27392 w 48346"/>
                <a:gd name="connsiteY508" fmla="*/ 67496 h 79068"/>
                <a:gd name="connsiteX509" fmla="*/ 27392 w 48346"/>
                <a:gd name="connsiteY509" fmla="*/ 67219 h 79068"/>
                <a:gd name="connsiteX510" fmla="*/ 27392 w 48346"/>
                <a:gd name="connsiteY510" fmla="*/ 66943 h 79068"/>
                <a:gd name="connsiteX511" fmla="*/ 27392 w 48346"/>
                <a:gd name="connsiteY511" fmla="*/ 66667 h 79068"/>
                <a:gd name="connsiteX512" fmla="*/ 27392 w 48346"/>
                <a:gd name="connsiteY512" fmla="*/ 66390 h 79068"/>
                <a:gd name="connsiteX513" fmla="*/ 27392 w 48346"/>
                <a:gd name="connsiteY513" fmla="*/ 66113 h 79068"/>
                <a:gd name="connsiteX514" fmla="*/ 27392 w 48346"/>
                <a:gd name="connsiteY514" fmla="*/ 65837 h 79068"/>
                <a:gd name="connsiteX515" fmla="*/ 27392 w 48346"/>
                <a:gd name="connsiteY515" fmla="*/ 65561 h 79068"/>
                <a:gd name="connsiteX516" fmla="*/ 27392 w 48346"/>
                <a:gd name="connsiteY516" fmla="*/ 65284 h 79068"/>
                <a:gd name="connsiteX517" fmla="*/ 27392 w 48346"/>
                <a:gd name="connsiteY517" fmla="*/ 65008 h 79068"/>
                <a:gd name="connsiteX518" fmla="*/ 27392 w 48346"/>
                <a:gd name="connsiteY518" fmla="*/ 64731 h 79068"/>
                <a:gd name="connsiteX519" fmla="*/ 27392 w 48346"/>
                <a:gd name="connsiteY519" fmla="*/ 64455 h 79068"/>
                <a:gd name="connsiteX520" fmla="*/ 27392 w 48346"/>
                <a:gd name="connsiteY520" fmla="*/ 64178 h 79068"/>
                <a:gd name="connsiteX521" fmla="*/ 27668 w 48346"/>
                <a:gd name="connsiteY521" fmla="*/ 64178 h 79068"/>
                <a:gd name="connsiteX522" fmla="*/ 27668 w 48346"/>
                <a:gd name="connsiteY522" fmla="*/ 63902 h 79068"/>
                <a:gd name="connsiteX523" fmla="*/ 27944 w 48346"/>
                <a:gd name="connsiteY523" fmla="*/ 63625 h 79068"/>
                <a:gd name="connsiteX524" fmla="*/ 28221 w 48346"/>
                <a:gd name="connsiteY524" fmla="*/ 63625 h 79068"/>
                <a:gd name="connsiteX525" fmla="*/ 28221 w 48346"/>
                <a:gd name="connsiteY525" fmla="*/ 63349 h 79068"/>
                <a:gd name="connsiteX526" fmla="*/ 27944 w 48346"/>
                <a:gd name="connsiteY526" fmla="*/ 63349 h 79068"/>
                <a:gd name="connsiteX527" fmla="*/ 27668 w 48346"/>
                <a:gd name="connsiteY527" fmla="*/ 63349 h 79068"/>
                <a:gd name="connsiteX528" fmla="*/ 27392 w 48346"/>
                <a:gd name="connsiteY528" fmla="*/ 63349 h 79068"/>
                <a:gd name="connsiteX529" fmla="*/ 27116 w 48346"/>
                <a:gd name="connsiteY529" fmla="*/ 63349 h 79068"/>
                <a:gd name="connsiteX530" fmla="*/ 26839 w 48346"/>
                <a:gd name="connsiteY530" fmla="*/ 63349 h 79068"/>
                <a:gd name="connsiteX531" fmla="*/ 26563 w 48346"/>
                <a:gd name="connsiteY531" fmla="*/ 63349 h 79068"/>
                <a:gd name="connsiteX532" fmla="*/ 26563 w 48346"/>
                <a:gd name="connsiteY532" fmla="*/ 63625 h 79068"/>
                <a:gd name="connsiteX533" fmla="*/ 26287 w 48346"/>
                <a:gd name="connsiteY533" fmla="*/ 63625 h 79068"/>
                <a:gd name="connsiteX534" fmla="*/ 26011 w 48346"/>
                <a:gd name="connsiteY534" fmla="*/ 63625 h 79068"/>
                <a:gd name="connsiteX535" fmla="*/ 25735 w 48346"/>
                <a:gd name="connsiteY535" fmla="*/ 63625 h 79068"/>
                <a:gd name="connsiteX536" fmla="*/ 25458 w 48346"/>
                <a:gd name="connsiteY536" fmla="*/ 63625 h 79068"/>
                <a:gd name="connsiteX537" fmla="*/ 25735 w 48346"/>
                <a:gd name="connsiteY537" fmla="*/ 63902 h 79068"/>
                <a:gd name="connsiteX538" fmla="*/ 25735 w 48346"/>
                <a:gd name="connsiteY538" fmla="*/ 64178 h 79068"/>
                <a:gd name="connsiteX539" fmla="*/ 26011 w 48346"/>
                <a:gd name="connsiteY539" fmla="*/ 64178 h 79068"/>
                <a:gd name="connsiteX540" fmla="*/ 26011 w 48346"/>
                <a:gd name="connsiteY540" fmla="*/ 64455 h 79068"/>
                <a:gd name="connsiteX541" fmla="*/ 26011 w 48346"/>
                <a:gd name="connsiteY541" fmla="*/ 64731 h 79068"/>
                <a:gd name="connsiteX542" fmla="*/ 26011 w 48346"/>
                <a:gd name="connsiteY542" fmla="*/ 65008 h 79068"/>
                <a:gd name="connsiteX543" fmla="*/ 25735 w 48346"/>
                <a:gd name="connsiteY543" fmla="*/ 65284 h 79068"/>
                <a:gd name="connsiteX544" fmla="*/ 25458 w 48346"/>
                <a:gd name="connsiteY544" fmla="*/ 65561 h 79068"/>
                <a:gd name="connsiteX545" fmla="*/ 25458 w 48346"/>
                <a:gd name="connsiteY545" fmla="*/ 65284 h 79068"/>
                <a:gd name="connsiteX546" fmla="*/ 25182 w 48346"/>
                <a:gd name="connsiteY546" fmla="*/ 65284 h 79068"/>
                <a:gd name="connsiteX547" fmla="*/ 24906 w 48346"/>
                <a:gd name="connsiteY547" fmla="*/ 65284 h 79068"/>
                <a:gd name="connsiteX548" fmla="*/ 24629 w 48346"/>
                <a:gd name="connsiteY548" fmla="*/ 65284 h 79068"/>
                <a:gd name="connsiteX549" fmla="*/ 24353 w 48346"/>
                <a:gd name="connsiteY549" fmla="*/ 65284 h 79068"/>
                <a:gd name="connsiteX550" fmla="*/ 24077 w 48346"/>
                <a:gd name="connsiteY550" fmla="*/ 65008 h 79068"/>
                <a:gd name="connsiteX551" fmla="*/ 23801 w 48346"/>
                <a:gd name="connsiteY551" fmla="*/ 65008 h 79068"/>
                <a:gd name="connsiteX552" fmla="*/ 23524 w 48346"/>
                <a:gd name="connsiteY552" fmla="*/ 65008 h 79068"/>
                <a:gd name="connsiteX553" fmla="*/ 23248 w 48346"/>
                <a:gd name="connsiteY553" fmla="*/ 65008 h 79068"/>
                <a:gd name="connsiteX554" fmla="*/ 22972 w 48346"/>
                <a:gd name="connsiteY554" fmla="*/ 65008 h 79068"/>
                <a:gd name="connsiteX555" fmla="*/ 22695 w 48346"/>
                <a:gd name="connsiteY555" fmla="*/ 65008 h 79068"/>
                <a:gd name="connsiteX556" fmla="*/ 22419 w 48346"/>
                <a:gd name="connsiteY556" fmla="*/ 65008 h 79068"/>
                <a:gd name="connsiteX557" fmla="*/ 22419 w 48346"/>
                <a:gd name="connsiteY557" fmla="*/ 65284 h 79068"/>
                <a:gd name="connsiteX558" fmla="*/ 22143 w 48346"/>
                <a:gd name="connsiteY558" fmla="*/ 65284 h 79068"/>
                <a:gd name="connsiteX559" fmla="*/ 21867 w 48346"/>
                <a:gd name="connsiteY559" fmla="*/ 65284 h 79068"/>
                <a:gd name="connsiteX560" fmla="*/ 21591 w 48346"/>
                <a:gd name="connsiteY560" fmla="*/ 65284 h 79068"/>
                <a:gd name="connsiteX561" fmla="*/ 21314 w 48346"/>
                <a:gd name="connsiteY561" fmla="*/ 65284 h 79068"/>
                <a:gd name="connsiteX562" fmla="*/ 21038 w 48346"/>
                <a:gd name="connsiteY562" fmla="*/ 65284 h 79068"/>
                <a:gd name="connsiteX563" fmla="*/ 20762 w 48346"/>
                <a:gd name="connsiteY563" fmla="*/ 65284 h 79068"/>
                <a:gd name="connsiteX564" fmla="*/ 20762 w 48346"/>
                <a:gd name="connsiteY564" fmla="*/ 65008 h 79068"/>
                <a:gd name="connsiteX565" fmla="*/ 20485 w 48346"/>
                <a:gd name="connsiteY565" fmla="*/ 65008 h 79068"/>
                <a:gd name="connsiteX566" fmla="*/ 20209 w 48346"/>
                <a:gd name="connsiteY566" fmla="*/ 64731 h 79068"/>
                <a:gd name="connsiteX567" fmla="*/ 20209 w 48346"/>
                <a:gd name="connsiteY567" fmla="*/ 64455 h 79068"/>
                <a:gd name="connsiteX568" fmla="*/ 19933 w 48346"/>
                <a:gd name="connsiteY568" fmla="*/ 64455 h 79068"/>
                <a:gd name="connsiteX569" fmla="*/ 19657 w 48346"/>
                <a:gd name="connsiteY569" fmla="*/ 64455 h 79068"/>
                <a:gd name="connsiteX570" fmla="*/ 19657 w 48346"/>
                <a:gd name="connsiteY570" fmla="*/ 64178 h 79068"/>
                <a:gd name="connsiteX571" fmla="*/ 19380 w 48346"/>
                <a:gd name="connsiteY571" fmla="*/ 64178 h 79068"/>
                <a:gd name="connsiteX572" fmla="*/ 19104 w 48346"/>
                <a:gd name="connsiteY572" fmla="*/ 64178 h 79068"/>
                <a:gd name="connsiteX573" fmla="*/ 18828 w 48346"/>
                <a:gd name="connsiteY573" fmla="*/ 63902 h 79068"/>
                <a:gd name="connsiteX574" fmla="*/ 18551 w 48346"/>
                <a:gd name="connsiteY574" fmla="*/ 63902 h 79068"/>
                <a:gd name="connsiteX575" fmla="*/ 18275 w 48346"/>
                <a:gd name="connsiteY575" fmla="*/ 63902 h 79068"/>
                <a:gd name="connsiteX576" fmla="*/ 18275 w 48346"/>
                <a:gd name="connsiteY576" fmla="*/ 63625 h 79068"/>
                <a:gd name="connsiteX577" fmla="*/ 17999 w 48346"/>
                <a:gd name="connsiteY577" fmla="*/ 63625 h 79068"/>
                <a:gd name="connsiteX578" fmla="*/ 17723 w 48346"/>
                <a:gd name="connsiteY578" fmla="*/ 63625 h 79068"/>
                <a:gd name="connsiteX579" fmla="*/ 17723 w 48346"/>
                <a:gd name="connsiteY579" fmla="*/ 63349 h 79068"/>
                <a:gd name="connsiteX580" fmla="*/ 17447 w 48346"/>
                <a:gd name="connsiteY580" fmla="*/ 63349 h 79068"/>
                <a:gd name="connsiteX581" fmla="*/ 17723 w 48346"/>
                <a:gd name="connsiteY581" fmla="*/ 63349 h 79068"/>
                <a:gd name="connsiteX582" fmla="*/ 17723 w 48346"/>
                <a:gd name="connsiteY582" fmla="*/ 63072 h 79068"/>
                <a:gd name="connsiteX583" fmla="*/ 17723 w 48346"/>
                <a:gd name="connsiteY583" fmla="*/ 62796 h 79068"/>
                <a:gd name="connsiteX584" fmla="*/ 17723 w 48346"/>
                <a:gd name="connsiteY584" fmla="*/ 62520 h 79068"/>
                <a:gd name="connsiteX585" fmla="*/ 17723 w 48346"/>
                <a:gd name="connsiteY585" fmla="*/ 62243 h 79068"/>
                <a:gd name="connsiteX586" fmla="*/ 17999 w 48346"/>
                <a:gd name="connsiteY586" fmla="*/ 62243 h 79068"/>
                <a:gd name="connsiteX587" fmla="*/ 17999 w 48346"/>
                <a:gd name="connsiteY587" fmla="*/ 61967 h 79068"/>
                <a:gd name="connsiteX588" fmla="*/ 17999 w 48346"/>
                <a:gd name="connsiteY588" fmla="*/ 61690 h 79068"/>
                <a:gd name="connsiteX589" fmla="*/ 17999 w 48346"/>
                <a:gd name="connsiteY589" fmla="*/ 61414 h 79068"/>
                <a:gd name="connsiteX590" fmla="*/ 17999 w 48346"/>
                <a:gd name="connsiteY590" fmla="*/ 61137 h 79068"/>
                <a:gd name="connsiteX591" fmla="*/ 18275 w 48346"/>
                <a:gd name="connsiteY591" fmla="*/ 61137 h 79068"/>
                <a:gd name="connsiteX592" fmla="*/ 18275 w 48346"/>
                <a:gd name="connsiteY592" fmla="*/ 60861 h 79068"/>
                <a:gd name="connsiteX593" fmla="*/ 18275 w 48346"/>
                <a:gd name="connsiteY593" fmla="*/ 60584 h 79068"/>
                <a:gd name="connsiteX594" fmla="*/ 18551 w 48346"/>
                <a:gd name="connsiteY594" fmla="*/ 60584 h 79068"/>
                <a:gd name="connsiteX595" fmla="*/ 18551 w 48346"/>
                <a:gd name="connsiteY595" fmla="*/ 60308 h 79068"/>
                <a:gd name="connsiteX596" fmla="*/ 18828 w 48346"/>
                <a:gd name="connsiteY596" fmla="*/ 60308 h 79068"/>
                <a:gd name="connsiteX597" fmla="*/ 18828 w 48346"/>
                <a:gd name="connsiteY597" fmla="*/ 60031 h 79068"/>
                <a:gd name="connsiteX598" fmla="*/ 18828 w 48346"/>
                <a:gd name="connsiteY598" fmla="*/ 59755 h 79068"/>
                <a:gd name="connsiteX599" fmla="*/ 19104 w 48346"/>
                <a:gd name="connsiteY599" fmla="*/ 59478 h 79068"/>
                <a:gd name="connsiteX600" fmla="*/ 19104 w 48346"/>
                <a:gd name="connsiteY600" fmla="*/ 59202 h 79068"/>
                <a:gd name="connsiteX601" fmla="*/ 19104 w 48346"/>
                <a:gd name="connsiteY601" fmla="*/ 58925 h 79068"/>
                <a:gd name="connsiteX602" fmla="*/ 19104 w 48346"/>
                <a:gd name="connsiteY602" fmla="*/ 58649 h 79068"/>
                <a:gd name="connsiteX603" fmla="*/ 19104 w 48346"/>
                <a:gd name="connsiteY603" fmla="*/ 58373 h 79068"/>
                <a:gd name="connsiteX604" fmla="*/ 19104 w 48346"/>
                <a:gd name="connsiteY604" fmla="*/ 58096 h 79068"/>
                <a:gd name="connsiteX605" fmla="*/ 19104 w 48346"/>
                <a:gd name="connsiteY605" fmla="*/ 57820 h 79068"/>
                <a:gd name="connsiteX606" fmla="*/ 19380 w 48346"/>
                <a:gd name="connsiteY606" fmla="*/ 57820 h 79068"/>
                <a:gd name="connsiteX607" fmla="*/ 19380 w 48346"/>
                <a:gd name="connsiteY607" fmla="*/ 57543 h 79068"/>
                <a:gd name="connsiteX608" fmla="*/ 19380 w 48346"/>
                <a:gd name="connsiteY608" fmla="*/ 57267 h 79068"/>
                <a:gd name="connsiteX609" fmla="*/ 19657 w 48346"/>
                <a:gd name="connsiteY609" fmla="*/ 57267 h 79068"/>
                <a:gd name="connsiteX610" fmla="*/ 19657 w 48346"/>
                <a:gd name="connsiteY610" fmla="*/ 56990 h 79068"/>
                <a:gd name="connsiteX611" fmla="*/ 19657 w 48346"/>
                <a:gd name="connsiteY611" fmla="*/ 56714 h 79068"/>
                <a:gd name="connsiteX612" fmla="*/ 19657 w 48346"/>
                <a:gd name="connsiteY612" fmla="*/ 56437 h 79068"/>
                <a:gd name="connsiteX613" fmla="*/ 19657 w 48346"/>
                <a:gd name="connsiteY613" fmla="*/ 56161 h 79068"/>
                <a:gd name="connsiteX614" fmla="*/ 19657 w 48346"/>
                <a:gd name="connsiteY614" fmla="*/ 55884 h 79068"/>
                <a:gd name="connsiteX615" fmla="*/ 19933 w 48346"/>
                <a:gd name="connsiteY615" fmla="*/ 55884 h 79068"/>
                <a:gd name="connsiteX616" fmla="*/ 19933 w 48346"/>
                <a:gd name="connsiteY616" fmla="*/ 55608 h 79068"/>
                <a:gd name="connsiteX617" fmla="*/ 19933 w 48346"/>
                <a:gd name="connsiteY617" fmla="*/ 55331 h 79068"/>
                <a:gd name="connsiteX618" fmla="*/ 19933 w 48346"/>
                <a:gd name="connsiteY618" fmla="*/ 55055 h 79068"/>
                <a:gd name="connsiteX619" fmla="*/ 19933 w 48346"/>
                <a:gd name="connsiteY619" fmla="*/ 54779 h 79068"/>
                <a:gd name="connsiteX620" fmla="*/ 20209 w 48346"/>
                <a:gd name="connsiteY620" fmla="*/ 54779 h 79068"/>
                <a:gd name="connsiteX621" fmla="*/ 20209 w 48346"/>
                <a:gd name="connsiteY621" fmla="*/ 54502 h 79068"/>
                <a:gd name="connsiteX622" fmla="*/ 20209 w 48346"/>
                <a:gd name="connsiteY622" fmla="*/ 54226 h 79068"/>
                <a:gd name="connsiteX623" fmla="*/ 20209 w 48346"/>
                <a:gd name="connsiteY623" fmla="*/ 53949 h 79068"/>
                <a:gd name="connsiteX624" fmla="*/ 20485 w 48346"/>
                <a:gd name="connsiteY624" fmla="*/ 53949 h 79068"/>
                <a:gd name="connsiteX625" fmla="*/ 20485 w 48346"/>
                <a:gd name="connsiteY625" fmla="*/ 53673 h 79068"/>
                <a:gd name="connsiteX626" fmla="*/ 20485 w 48346"/>
                <a:gd name="connsiteY626" fmla="*/ 53949 h 79068"/>
                <a:gd name="connsiteX627" fmla="*/ 20762 w 48346"/>
                <a:gd name="connsiteY627" fmla="*/ 53949 h 79068"/>
                <a:gd name="connsiteX628" fmla="*/ 20762 w 48346"/>
                <a:gd name="connsiteY628" fmla="*/ 53673 h 79068"/>
                <a:gd name="connsiteX629" fmla="*/ 20762 w 48346"/>
                <a:gd name="connsiteY629" fmla="*/ 53396 h 79068"/>
                <a:gd name="connsiteX630" fmla="*/ 20762 w 48346"/>
                <a:gd name="connsiteY630" fmla="*/ 53120 h 79068"/>
                <a:gd name="connsiteX631" fmla="*/ 20762 w 48346"/>
                <a:gd name="connsiteY631" fmla="*/ 52843 h 79068"/>
                <a:gd name="connsiteX632" fmla="*/ 20762 w 48346"/>
                <a:gd name="connsiteY632" fmla="*/ 52567 h 79068"/>
                <a:gd name="connsiteX633" fmla="*/ 20762 w 48346"/>
                <a:gd name="connsiteY633" fmla="*/ 52290 h 79068"/>
                <a:gd name="connsiteX634" fmla="*/ 20762 w 48346"/>
                <a:gd name="connsiteY634" fmla="*/ 52014 h 79068"/>
                <a:gd name="connsiteX635" fmla="*/ 20485 w 48346"/>
                <a:gd name="connsiteY635" fmla="*/ 52014 h 79068"/>
                <a:gd name="connsiteX636" fmla="*/ 20485 w 48346"/>
                <a:gd name="connsiteY636" fmla="*/ 51737 h 79068"/>
                <a:gd name="connsiteX637" fmla="*/ 20485 w 48346"/>
                <a:gd name="connsiteY637" fmla="*/ 51461 h 79068"/>
                <a:gd name="connsiteX638" fmla="*/ 20485 w 48346"/>
                <a:gd name="connsiteY638" fmla="*/ 51184 h 79068"/>
                <a:gd name="connsiteX639" fmla="*/ 20485 w 48346"/>
                <a:gd name="connsiteY639" fmla="*/ 50908 h 79068"/>
                <a:gd name="connsiteX640" fmla="*/ 20762 w 48346"/>
                <a:gd name="connsiteY640" fmla="*/ 50908 h 79068"/>
                <a:gd name="connsiteX641" fmla="*/ 20762 w 48346"/>
                <a:gd name="connsiteY641" fmla="*/ 50632 h 79068"/>
                <a:gd name="connsiteX642" fmla="*/ 20762 w 48346"/>
                <a:gd name="connsiteY642" fmla="*/ 50355 h 79068"/>
                <a:gd name="connsiteX643" fmla="*/ 20485 w 48346"/>
                <a:gd name="connsiteY643" fmla="*/ 50355 h 79068"/>
                <a:gd name="connsiteX644" fmla="*/ 20485 w 48346"/>
                <a:gd name="connsiteY644" fmla="*/ 50079 h 79068"/>
                <a:gd name="connsiteX645" fmla="*/ 20485 w 48346"/>
                <a:gd name="connsiteY645" fmla="*/ 49802 h 79068"/>
                <a:gd name="connsiteX646" fmla="*/ 20485 w 48346"/>
                <a:gd name="connsiteY646" fmla="*/ 49526 h 79068"/>
                <a:gd name="connsiteX647" fmla="*/ 20209 w 48346"/>
                <a:gd name="connsiteY647" fmla="*/ 49526 h 79068"/>
                <a:gd name="connsiteX648" fmla="*/ 20209 w 48346"/>
                <a:gd name="connsiteY648" fmla="*/ 49249 h 79068"/>
                <a:gd name="connsiteX649" fmla="*/ 20209 w 48346"/>
                <a:gd name="connsiteY649" fmla="*/ 48973 h 79068"/>
                <a:gd name="connsiteX650" fmla="*/ 20209 w 48346"/>
                <a:gd name="connsiteY650" fmla="*/ 48696 h 79068"/>
                <a:gd name="connsiteX651" fmla="*/ 20209 w 48346"/>
                <a:gd name="connsiteY651" fmla="*/ 48420 h 79068"/>
                <a:gd name="connsiteX652" fmla="*/ 20209 w 48346"/>
                <a:gd name="connsiteY652" fmla="*/ 48143 h 79068"/>
                <a:gd name="connsiteX653" fmla="*/ 19933 w 48346"/>
                <a:gd name="connsiteY653" fmla="*/ 48143 h 79068"/>
                <a:gd name="connsiteX654" fmla="*/ 19933 w 48346"/>
                <a:gd name="connsiteY654" fmla="*/ 47867 h 79068"/>
                <a:gd name="connsiteX655" fmla="*/ 19933 w 48346"/>
                <a:gd name="connsiteY655" fmla="*/ 47591 h 79068"/>
                <a:gd name="connsiteX656" fmla="*/ 19933 w 48346"/>
                <a:gd name="connsiteY656" fmla="*/ 47314 h 79068"/>
                <a:gd name="connsiteX657" fmla="*/ 19657 w 48346"/>
                <a:gd name="connsiteY657" fmla="*/ 47314 h 79068"/>
                <a:gd name="connsiteX658" fmla="*/ 19657 w 48346"/>
                <a:gd name="connsiteY658" fmla="*/ 47037 h 79068"/>
                <a:gd name="connsiteX659" fmla="*/ 19657 w 48346"/>
                <a:gd name="connsiteY659" fmla="*/ 46761 h 79068"/>
                <a:gd name="connsiteX660" fmla="*/ 19657 w 48346"/>
                <a:gd name="connsiteY660" fmla="*/ 46485 h 79068"/>
                <a:gd name="connsiteX661" fmla="*/ 19657 w 48346"/>
                <a:gd name="connsiteY661" fmla="*/ 46208 h 79068"/>
                <a:gd name="connsiteX662" fmla="*/ 19380 w 48346"/>
                <a:gd name="connsiteY662" fmla="*/ 46208 h 79068"/>
                <a:gd name="connsiteX663" fmla="*/ 19380 w 48346"/>
                <a:gd name="connsiteY663" fmla="*/ 45932 h 79068"/>
                <a:gd name="connsiteX664" fmla="*/ 19380 w 48346"/>
                <a:gd name="connsiteY664" fmla="*/ 45655 h 79068"/>
                <a:gd name="connsiteX665" fmla="*/ 19380 w 48346"/>
                <a:gd name="connsiteY665" fmla="*/ 45379 h 79068"/>
                <a:gd name="connsiteX666" fmla="*/ 19104 w 48346"/>
                <a:gd name="connsiteY666" fmla="*/ 45379 h 79068"/>
                <a:gd name="connsiteX667" fmla="*/ 19104 w 48346"/>
                <a:gd name="connsiteY667" fmla="*/ 45102 h 79068"/>
                <a:gd name="connsiteX668" fmla="*/ 19104 w 48346"/>
                <a:gd name="connsiteY668" fmla="*/ 44826 h 79068"/>
                <a:gd name="connsiteX669" fmla="*/ 19104 w 48346"/>
                <a:gd name="connsiteY669" fmla="*/ 44550 h 79068"/>
                <a:gd name="connsiteX670" fmla="*/ 18828 w 48346"/>
                <a:gd name="connsiteY670" fmla="*/ 44550 h 79068"/>
                <a:gd name="connsiteX671" fmla="*/ 18828 w 48346"/>
                <a:gd name="connsiteY671" fmla="*/ 44273 h 79068"/>
                <a:gd name="connsiteX672" fmla="*/ 18828 w 48346"/>
                <a:gd name="connsiteY672" fmla="*/ 43996 h 79068"/>
                <a:gd name="connsiteX673" fmla="*/ 18828 w 48346"/>
                <a:gd name="connsiteY673" fmla="*/ 43720 h 79068"/>
                <a:gd name="connsiteX674" fmla="*/ 18551 w 48346"/>
                <a:gd name="connsiteY674" fmla="*/ 43444 h 79068"/>
                <a:gd name="connsiteX675" fmla="*/ 18551 w 48346"/>
                <a:gd name="connsiteY675" fmla="*/ 43167 h 79068"/>
                <a:gd name="connsiteX676" fmla="*/ 18551 w 48346"/>
                <a:gd name="connsiteY676" fmla="*/ 42890 h 79068"/>
                <a:gd name="connsiteX677" fmla="*/ 18275 w 48346"/>
                <a:gd name="connsiteY677" fmla="*/ 42614 h 79068"/>
                <a:gd name="connsiteX678" fmla="*/ 18275 w 48346"/>
                <a:gd name="connsiteY678" fmla="*/ 42338 h 79068"/>
                <a:gd name="connsiteX679" fmla="*/ 18275 w 48346"/>
                <a:gd name="connsiteY679" fmla="*/ 42061 h 79068"/>
                <a:gd name="connsiteX680" fmla="*/ 17999 w 48346"/>
                <a:gd name="connsiteY680" fmla="*/ 41785 h 79068"/>
                <a:gd name="connsiteX681" fmla="*/ 17999 w 48346"/>
                <a:gd name="connsiteY681" fmla="*/ 41508 h 79068"/>
                <a:gd name="connsiteX682" fmla="*/ 17999 w 48346"/>
                <a:gd name="connsiteY682" fmla="*/ 41232 h 79068"/>
                <a:gd name="connsiteX683" fmla="*/ 17723 w 48346"/>
                <a:gd name="connsiteY683" fmla="*/ 41232 h 79068"/>
                <a:gd name="connsiteX684" fmla="*/ 17723 w 48346"/>
                <a:gd name="connsiteY684" fmla="*/ 40955 h 79068"/>
                <a:gd name="connsiteX685" fmla="*/ 17723 w 48346"/>
                <a:gd name="connsiteY685" fmla="*/ 40679 h 79068"/>
                <a:gd name="connsiteX686" fmla="*/ 17447 w 48346"/>
                <a:gd name="connsiteY686" fmla="*/ 40679 h 79068"/>
                <a:gd name="connsiteX687" fmla="*/ 17447 w 48346"/>
                <a:gd name="connsiteY687" fmla="*/ 40403 h 79068"/>
                <a:gd name="connsiteX688" fmla="*/ 17447 w 48346"/>
                <a:gd name="connsiteY688" fmla="*/ 40126 h 79068"/>
                <a:gd name="connsiteX689" fmla="*/ 17447 w 48346"/>
                <a:gd name="connsiteY689" fmla="*/ 39849 h 79068"/>
                <a:gd name="connsiteX690" fmla="*/ 17170 w 48346"/>
                <a:gd name="connsiteY690" fmla="*/ 39849 h 79068"/>
                <a:gd name="connsiteX691" fmla="*/ 17170 w 48346"/>
                <a:gd name="connsiteY691" fmla="*/ 39573 h 79068"/>
                <a:gd name="connsiteX692" fmla="*/ 17170 w 48346"/>
                <a:gd name="connsiteY692" fmla="*/ 39297 h 79068"/>
                <a:gd name="connsiteX693" fmla="*/ 16894 w 48346"/>
                <a:gd name="connsiteY693" fmla="*/ 39297 h 79068"/>
                <a:gd name="connsiteX694" fmla="*/ 16894 w 48346"/>
                <a:gd name="connsiteY694" fmla="*/ 39020 h 79068"/>
                <a:gd name="connsiteX695" fmla="*/ 16894 w 48346"/>
                <a:gd name="connsiteY695" fmla="*/ 38744 h 79068"/>
                <a:gd name="connsiteX696" fmla="*/ 16618 w 48346"/>
                <a:gd name="connsiteY696" fmla="*/ 38744 h 79068"/>
                <a:gd name="connsiteX697" fmla="*/ 16618 w 48346"/>
                <a:gd name="connsiteY697" fmla="*/ 38467 h 79068"/>
                <a:gd name="connsiteX698" fmla="*/ 16618 w 48346"/>
                <a:gd name="connsiteY698" fmla="*/ 38191 h 79068"/>
                <a:gd name="connsiteX699" fmla="*/ 16341 w 48346"/>
                <a:gd name="connsiteY699" fmla="*/ 37914 h 79068"/>
                <a:gd name="connsiteX700" fmla="*/ 16341 w 48346"/>
                <a:gd name="connsiteY700" fmla="*/ 37638 h 79068"/>
                <a:gd name="connsiteX701" fmla="*/ 16341 w 48346"/>
                <a:gd name="connsiteY701" fmla="*/ 37361 h 79068"/>
                <a:gd name="connsiteX702" fmla="*/ 16065 w 48346"/>
                <a:gd name="connsiteY702" fmla="*/ 37361 h 79068"/>
                <a:gd name="connsiteX703" fmla="*/ 16065 w 48346"/>
                <a:gd name="connsiteY703" fmla="*/ 37085 h 79068"/>
                <a:gd name="connsiteX704" fmla="*/ 16065 w 48346"/>
                <a:gd name="connsiteY704" fmla="*/ 36808 h 79068"/>
                <a:gd name="connsiteX705" fmla="*/ 15789 w 48346"/>
                <a:gd name="connsiteY705" fmla="*/ 36808 h 79068"/>
                <a:gd name="connsiteX706" fmla="*/ 15789 w 48346"/>
                <a:gd name="connsiteY706" fmla="*/ 36532 h 79068"/>
                <a:gd name="connsiteX707" fmla="*/ 15789 w 48346"/>
                <a:gd name="connsiteY707" fmla="*/ 36256 h 79068"/>
                <a:gd name="connsiteX708" fmla="*/ 15513 w 48346"/>
                <a:gd name="connsiteY708" fmla="*/ 36256 h 79068"/>
                <a:gd name="connsiteX709" fmla="*/ 15513 w 48346"/>
                <a:gd name="connsiteY709" fmla="*/ 35979 h 79068"/>
                <a:gd name="connsiteX710" fmla="*/ 15513 w 48346"/>
                <a:gd name="connsiteY710" fmla="*/ 35702 h 79068"/>
                <a:gd name="connsiteX711" fmla="*/ 15236 w 48346"/>
                <a:gd name="connsiteY711" fmla="*/ 35702 h 79068"/>
                <a:gd name="connsiteX712" fmla="*/ 15236 w 48346"/>
                <a:gd name="connsiteY712" fmla="*/ 35426 h 79068"/>
                <a:gd name="connsiteX713" fmla="*/ 15236 w 48346"/>
                <a:gd name="connsiteY713" fmla="*/ 35150 h 79068"/>
                <a:gd name="connsiteX714" fmla="*/ 14960 w 48346"/>
                <a:gd name="connsiteY714" fmla="*/ 35150 h 79068"/>
                <a:gd name="connsiteX715" fmla="*/ 14960 w 48346"/>
                <a:gd name="connsiteY715" fmla="*/ 34873 h 79068"/>
                <a:gd name="connsiteX716" fmla="*/ 14684 w 48346"/>
                <a:gd name="connsiteY716" fmla="*/ 34597 h 79068"/>
                <a:gd name="connsiteX717" fmla="*/ 14684 w 48346"/>
                <a:gd name="connsiteY717" fmla="*/ 34320 h 79068"/>
                <a:gd name="connsiteX718" fmla="*/ 14407 w 48346"/>
                <a:gd name="connsiteY718" fmla="*/ 34320 h 79068"/>
                <a:gd name="connsiteX719" fmla="*/ 14407 w 48346"/>
                <a:gd name="connsiteY719" fmla="*/ 34044 h 79068"/>
                <a:gd name="connsiteX720" fmla="*/ 14407 w 48346"/>
                <a:gd name="connsiteY720" fmla="*/ 33767 h 79068"/>
                <a:gd name="connsiteX721" fmla="*/ 14131 w 48346"/>
                <a:gd name="connsiteY721" fmla="*/ 33767 h 79068"/>
                <a:gd name="connsiteX722" fmla="*/ 14131 w 48346"/>
                <a:gd name="connsiteY722" fmla="*/ 33491 h 79068"/>
                <a:gd name="connsiteX723" fmla="*/ 14131 w 48346"/>
                <a:gd name="connsiteY723" fmla="*/ 33214 h 79068"/>
                <a:gd name="connsiteX724" fmla="*/ 13855 w 48346"/>
                <a:gd name="connsiteY724" fmla="*/ 33214 h 79068"/>
                <a:gd name="connsiteX725" fmla="*/ 13855 w 48346"/>
                <a:gd name="connsiteY725" fmla="*/ 32938 h 79068"/>
                <a:gd name="connsiteX726" fmla="*/ 13579 w 48346"/>
                <a:gd name="connsiteY726" fmla="*/ 32938 h 79068"/>
                <a:gd name="connsiteX727" fmla="*/ 13579 w 48346"/>
                <a:gd name="connsiteY727" fmla="*/ 32661 h 79068"/>
                <a:gd name="connsiteX728" fmla="*/ 13579 w 48346"/>
                <a:gd name="connsiteY728" fmla="*/ 32385 h 79068"/>
                <a:gd name="connsiteX729" fmla="*/ 13303 w 48346"/>
                <a:gd name="connsiteY729" fmla="*/ 32385 h 79068"/>
                <a:gd name="connsiteX730" fmla="*/ 13303 w 48346"/>
                <a:gd name="connsiteY730" fmla="*/ 32109 h 79068"/>
                <a:gd name="connsiteX731" fmla="*/ 13303 w 48346"/>
                <a:gd name="connsiteY731" fmla="*/ 31832 h 79068"/>
                <a:gd name="connsiteX732" fmla="*/ 13026 w 48346"/>
                <a:gd name="connsiteY732" fmla="*/ 31832 h 79068"/>
                <a:gd name="connsiteX733" fmla="*/ 12750 w 48346"/>
                <a:gd name="connsiteY733" fmla="*/ 31279 h 79068"/>
                <a:gd name="connsiteX734" fmla="*/ 10816 w 48346"/>
                <a:gd name="connsiteY734" fmla="*/ 28238 h 79068"/>
                <a:gd name="connsiteX735" fmla="*/ 8606 w 48346"/>
                <a:gd name="connsiteY735" fmla="*/ 24920 h 79068"/>
                <a:gd name="connsiteX736" fmla="*/ 5291 w 48346"/>
                <a:gd name="connsiteY736" fmla="*/ 21050 h 79068"/>
                <a:gd name="connsiteX737" fmla="*/ 5015 w 48346"/>
                <a:gd name="connsiteY737" fmla="*/ 20773 h 79068"/>
                <a:gd name="connsiteX738" fmla="*/ 4738 w 48346"/>
                <a:gd name="connsiteY738" fmla="*/ 20497 h 79068"/>
                <a:gd name="connsiteX739" fmla="*/ 4186 w 48346"/>
                <a:gd name="connsiteY739" fmla="*/ 20221 h 79068"/>
                <a:gd name="connsiteX740" fmla="*/ 3910 w 48346"/>
                <a:gd name="connsiteY740" fmla="*/ 19944 h 79068"/>
                <a:gd name="connsiteX741" fmla="*/ 3633 w 48346"/>
                <a:gd name="connsiteY741" fmla="*/ 19391 h 79068"/>
                <a:gd name="connsiteX742" fmla="*/ 3357 w 48346"/>
                <a:gd name="connsiteY742" fmla="*/ 19115 h 79068"/>
                <a:gd name="connsiteX743" fmla="*/ 2804 w 48346"/>
                <a:gd name="connsiteY743" fmla="*/ 18838 h 79068"/>
                <a:gd name="connsiteX744" fmla="*/ 2528 w 48346"/>
                <a:gd name="connsiteY744" fmla="*/ 18285 h 79068"/>
                <a:gd name="connsiteX745" fmla="*/ 2252 w 48346"/>
                <a:gd name="connsiteY745" fmla="*/ 18009 h 79068"/>
                <a:gd name="connsiteX746" fmla="*/ 2252 w 48346"/>
                <a:gd name="connsiteY746" fmla="*/ 17732 h 79068"/>
                <a:gd name="connsiteX747" fmla="*/ 1699 w 48346"/>
                <a:gd name="connsiteY747" fmla="*/ 17456 h 79068"/>
                <a:gd name="connsiteX748" fmla="*/ 1699 w 48346"/>
                <a:gd name="connsiteY748" fmla="*/ 17180 h 79068"/>
                <a:gd name="connsiteX749" fmla="*/ 1423 w 48346"/>
                <a:gd name="connsiteY749" fmla="*/ 17180 h 79068"/>
                <a:gd name="connsiteX750" fmla="*/ 1147 w 48346"/>
                <a:gd name="connsiteY750" fmla="*/ 16903 h 79068"/>
                <a:gd name="connsiteX751" fmla="*/ 871 w 48346"/>
                <a:gd name="connsiteY751" fmla="*/ 16626 h 79068"/>
                <a:gd name="connsiteX752" fmla="*/ 871 w 48346"/>
                <a:gd name="connsiteY752" fmla="*/ 16350 h 79068"/>
                <a:gd name="connsiteX753" fmla="*/ 594 w 48346"/>
                <a:gd name="connsiteY753" fmla="*/ 16074 h 79068"/>
                <a:gd name="connsiteX754" fmla="*/ 318 w 48346"/>
                <a:gd name="connsiteY754" fmla="*/ 15797 h 79068"/>
                <a:gd name="connsiteX755" fmla="*/ 42 w 48346"/>
                <a:gd name="connsiteY755" fmla="*/ 15521 h 79068"/>
                <a:gd name="connsiteX756" fmla="*/ 42 w 48346"/>
                <a:gd name="connsiteY756" fmla="*/ 15244 h 79068"/>
                <a:gd name="connsiteX757" fmla="*/ 42 w 48346"/>
                <a:gd name="connsiteY757" fmla="*/ 14968 h 79068"/>
                <a:gd name="connsiteX758" fmla="*/ 42 w 48346"/>
                <a:gd name="connsiteY758" fmla="*/ 14691 h 79068"/>
                <a:gd name="connsiteX759" fmla="*/ 42 w 48346"/>
                <a:gd name="connsiteY759" fmla="*/ 14139 h 79068"/>
                <a:gd name="connsiteX760" fmla="*/ 42 w 48346"/>
                <a:gd name="connsiteY760" fmla="*/ 13862 h 79068"/>
                <a:gd name="connsiteX761" fmla="*/ 42 w 48346"/>
                <a:gd name="connsiteY761" fmla="*/ 13585 h 79068"/>
                <a:gd name="connsiteX762" fmla="*/ 42 w 48346"/>
                <a:gd name="connsiteY762" fmla="*/ 13309 h 79068"/>
                <a:gd name="connsiteX763" fmla="*/ 42 w 48346"/>
                <a:gd name="connsiteY763" fmla="*/ 13033 h 79068"/>
                <a:gd name="connsiteX764" fmla="*/ 42 w 48346"/>
                <a:gd name="connsiteY764" fmla="*/ 12756 h 79068"/>
                <a:gd name="connsiteX765" fmla="*/ 42 w 48346"/>
                <a:gd name="connsiteY765" fmla="*/ 12479 h 79068"/>
                <a:gd name="connsiteX766" fmla="*/ 42 w 48346"/>
                <a:gd name="connsiteY766" fmla="*/ 12203 h 79068"/>
                <a:gd name="connsiteX767" fmla="*/ 42 w 48346"/>
                <a:gd name="connsiteY767" fmla="*/ 11927 h 79068"/>
                <a:gd name="connsiteX768" fmla="*/ 318 w 48346"/>
                <a:gd name="connsiteY768" fmla="*/ 11650 h 79068"/>
                <a:gd name="connsiteX769" fmla="*/ 594 w 48346"/>
                <a:gd name="connsiteY769" fmla="*/ 11650 h 79068"/>
                <a:gd name="connsiteX770" fmla="*/ 871 w 48346"/>
                <a:gd name="connsiteY770" fmla="*/ 11374 h 79068"/>
                <a:gd name="connsiteX771" fmla="*/ 871 w 48346"/>
                <a:gd name="connsiteY771" fmla="*/ 11097 h 79068"/>
                <a:gd name="connsiteX772" fmla="*/ 871 w 48346"/>
                <a:gd name="connsiteY772" fmla="*/ 10821 h 79068"/>
                <a:gd name="connsiteX773" fmla="*/ 594 w 48346"/>
                <a:gd name="connsiteY773" fmla="*/ 10544 h 79068"/>
                <a:gd name="connsiteX774" fmla="*/ 594 w 48346"/>
                <a:gd name="connsiteY774" fmla="*/ 10268 h 79068"/>
                <a:gd name="connsiteX775" fmla="*/ 594 w 48346"/>
                <a:gd name="connsiteY775" fmla="*/ 9992 h 79068"/>
                <a:gd name="connsiteX776" fmla="*/ 871 w 48346"/>
                <a:gd name="connsiteY776" fmla="*/ 9992 h 79068"/>
                <a:gd name="connsiteX777" fmla="*/ 1147 w 48346"/>
                <a:gd name="connsiteY777" fmla="*/ 9715 h 79068"/>
                <a:gd name="connsiteX778" fmla="*/ 1423 w 48346"/>
                <a:gd name="connsiteY778" fmla="*/ 9715 h 79068"/>
                <a:gd name="connsiteX779" fmla="*/ 1423 w 48346"/>
                <a:gd name="connsiteY779" fmla="*/ 9438 h 79068"/>
                <a:gd name="connsiteX780" fmla="*/ 1699 w 48346"/>
                <a:gd name="connsiteY780" fmla="*/ 9162 h 79068"/>
                <a:gd name="connsiteX781" fmla="*/ 1699 w 48346"/>
                <a:gd name="connsiteY781" fmla="*/ 8886 h 79068"/>
                <a:gd name="connsiteX782" fmla="*/ 1699 w 48346"/>
                <a:gd name="connsiteY782" fmla="*/ 8609 h 79068"/>
                <a:gd name="connsiteX783" fmla="*/ 1699 w 48346"/>
                <a:gd name="connsiteY783" fmla="*/ 8333 h 79068"/>
                <a:gd name="connsiteX784" fmla="*/ 1976 w 48346"/>
                <a:gd name="connsiteY784" fmla="*/ 7780 h 79068"/>
                <a:gd name="connsiteX785" fmla="*/ 2252 w 48346"/>
                <a:gd name="connsiteY785" fmla="*/ 8056 h 79068"/>
                <a:gd name="connsiteX786" fmla="*/ 2528 w 48346"/>
                <a:gd name="connsiteY786" fmla="*/ 8333 h 79068"/>
                <a:gd name="connsiteX787" fmla="*/ 2528 w 48346"/>
                <a:gd name="connsiteY787" fmla="*/ 8609 h 79068"/>
                <a:gd name="connsiteX788" fmla="*/ 2804 w 48346"/>
                <a:gd name="connsiteY788" fmla="*/ 8886 h 79068"/>
                <a:gd name="connsiteX789" fmla="*/ 2804 w 48346"/>
                <a:gd name="connsiteY789" fmla="*/ 9162 h 79068"/>
                <a:gd name="connsiteX790" fmla="*/ 3081 w 48346"/>
                <a:gd name="connsiteY790" fmla="*/ 9438 h 79068"/>
                <a:gd name="connsiteX791" fmla="*/ 3081 w 48346"/>
                <a:gd name="connsiteY791" fmla="*/ 9715 h 79068"/>
                <a:gd name="connsiteX792" fmla="*/ 3357 w 48346"/>
                <a:gd name="connsiteY792" fmla="*/ 9715 h 79068"/>
                <a:gd name="connsiteX793" fmla="*/ 3633 w 48346"/>
                <a:gd name="connsiteY793" fmla="*/ 9715 h 79068"/>
                <a:gd name="connsiteX794" fmla="*/ 3910 w 48346"/>
                <a:gd name="connsiteY794" fmla="*/ 9715 h 79068"/>
                <a:gd name="connsiteX795" fmla="*/ 4186 w 48346"/>
                <a:gd name="connsiteY795" fmla="*/ 9715 h 79068"/>
                <a:gd name="connsiteX796" fmla="*/ 4462 w 48346"/>
                <a:gd name="connsiteY796" fmla="*/ 9715 h 79068"/>
                <a:gd name="connsiteX797" fmla="*/ 5015 w 48346"/>
                <a:gd name="connsiteY797" fmla="*/ 9715 h 79068"/>
                <a:gd name="connsiteX798" fmla="*/ 5291 w 48346"/>
                <a:gd name="connsiteY798" fmla="*/ 9438 h 79068"/>
                <a:gd name="connsiteX799" fmla="*/ 5567 w 48346"/>
                <a:gd name="connsiteY799" fmla="*/ 9438 h 79068"/>
                <a:gd name="connsiteX800" fmla="*/ 5843 w 48346"/>
                <a:gd name="connsiteY800" fmla="*/ 9162 h 79068"/>
                <a:gd name="connsiteX801" fmla="*/ 6396 w 48346"/>
                <a:gd name="connsiteY801" fmla="*/ 9162 h 79068"/>
                <a:gd name="connsiteX802" fmla="*/ 6672 w 48346"/>
                <a:gd name="connsiteY802" fmla="*/ 8886 h 79068"/>
                <a:gd name="connsiteX803" fmla="*/ 6948 w 48346"/>
                <a:gd name="connsiteY803" fmla="*/ 8609 h 79068"/>
                <a:gd name="connsiteX804" fmla="*/ 7225 w 48346"/>
                <a:gd name="connsiteY804" fmla="*/ 8333 h 79068"/>
                <a:gd name="connsiteX805" fmla="*/ 7501 w 48346"/>
                <a:gd name="connsiteY805" fmla="*/ 8056 h 79068"/>
                <a:gd name="connsiteX806" fmla="*/ 7777 w 48346"/>
                <a:gd name="connsiteY806" fmla="*/ 7780 h 79068"/>
                <a:gd name="connsiteX807" fmla="*/ 8054 w 48346"/>
                <a:gd name="connsiteY807" fmla="*/ 7503 h 79068"/>
                <a:gd name="connsiteX808" fmla="*/ 8330 w 48346"/>
                <a:gd name="connsiteY808" fmla="*/ 7227 h 79068"/>
                <a:gd name="connsiteX809" fmla="*/ 8606 w 48346"/>
                <a:gd name="connsiteY809" fmla="*/ 6950 h 79068"/>
                <a:gd name="connsiteX810" fmla="*/ 8882 w 48346"/>
                <a:gd name="connsiteY810" fmla="*/ 6397 h 79068"/>
                <a:gd name="connsiteX811" fmla="*/ 9159 w 48346"/>
                <a:gd name="connsiteY811" fmla="*/ 6121 h 79068"/>
                <a:gd name="connsiteX812" fmla="*/ 9435 w 48346"/>
                <a:gd name="connsiteY812" fmla="*/ 5845 h 79068"/>
                <a:gd name="connsiteX813" fmla="*/ 9711 w 48346"/>
                <a:gd name="connsiteY813" fmla="*/ 5292 h 79068"/>
                <a:gd name="connsiteX814" fmla="*/ 9987 w 48346"/>
                <a:gd name="connsiteY814" fmla="*/ 4739 h 79068"/>
                <a:gd name="connsiteX815" fmla="*/ 9987 w 48346"/>
                <a:gd name="connsiteY815" fmla="*/ 4462 h 79068"/>
                <a:gd name="connsiteX816" fmla="*/ 9987 w 48346"/>
                <a:gd name="connsiteY816" fmla="*/ 3909 h 79068"/>
                <a:gd name="connsiteX817" fmla="*/ 10263 w 48346"/>
                <a:gd name="connsiteY817" fmla="*/ 3356 h 79068"/>
                <a:gd name="connsiteX818" fmla="*/ 9987 w 48346"/>
                <a:gd name="connsiteY818" fmla="*/ 2803 h 79068"/>
                <a:gd name="connsiteX819" fmla="*/ 10263 w 48346"/>
                <a:gd name="connsiteY819" fmla="*/ 1145 h 79068"/>
                <a:gd name="connsiteX820" fmla="*/ 9987 w 48346"/>
                <a:gd name="connsiteY820" fmla="*/ 868 h 79068"/>
                <a:gd name="connsiteX821" fmla="*/ 9711 w 48346"/>
                <a:gd name="connsiteY821" fmla="*/ 868 h 79068"/>
                <a:gd name="connsiteX822" fmla="*/ 9711 w 48346"/>
                <a:gd name="connsiteY822" fmla="*/ 592 h 79068"/>
                <a:gd name="connsiteX823" fmla="*/ 9435 w 48346"/>
                <a:gd name="connsiteY823" fmla="*/ 315 h 79068"/>
                <a:gd name="connsiteX824" fmla="*/ 9435 w 48346"/>
                <a:gd name="connsiteY824" fmla="*/ 39 h 79068"/>
                <a:gd name="connsiteX825" fmla="*/ 9435 w 48346"/>
                <a:gd name="connsiteY825" fmla="*/ 39 h 79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</a:cxnLst>
              <a:rect l="l" t="t" r="r" b="b"/>
              <a:pathLst>
                <a:path w="48346" h="79068">
                  <a:moveTo>
                    <a:pt x="9435" y="39"/>
                  </a:moveTo>
                  <a:lnTo>
                    <a:pt x="15513" y="592"/>
                  </a:lnTo>
                  <a:lnTo>
                    <a:pt x="15513" y="868"/>
                  </a:lnTo>
                  <a:lnTo>
                    <a:pt x="15513" y="1145"/>
                  </a:lnTo>
                  <a:lnTo>
                    <a:pt x="15236" y="1421"/>
                  </a:lnTo>
                  <a:lnTo>
                    <a:pt x="15236" y="1698"/>
                  </a:lnTo>
                  <a:lnTo>
                    <a:pt x="15236" y="1974"/>
                  </a:lnTo>
                  <a:lnTo>
                    <a:pt x="15236" y="2250"/>
                  </a:lnTo>
                  <a:lnTo>
                    <a:pt x="15236" y="2527"/>
                  </a:lnTo>
                  <a:lnTo>
                    <a:pt x="15236" y="2803"/>
                  </a:lnTo>
                  <a:lnTo>
                    <a:pt x="15236" y="3080"/>
                  </a:lnTo>
                  <a:lnTo>
                    <a:pt x="17170" y="3356"/>
                  </a:lnTo>
                  <a:lnTo>
                    <a:pt x="16065" y="6950"/>
                  </a:lnTo>
                  <a:lnTo>
                    <a:pt x="18828" y="7227"/>
                  </a:lnTo>
                  <a:lnTo>
                    <a:pt x="18828" y="7503"/>
                  </a:lnTo>
                  <a:lnTo>
                    <a:pt x="18551" y="8056"/>
                  </a:lnTo>
                  <a:lnTo>
                    <a:pt x="18275" y="8609"/>
                  </a:lnTo>
                  <a:lnTo>
                    <a:pt x="18275" y="8886"/>
                  </a:lnTo>
                  <a:lnTo>
                    <a:pt x="17999" y="9438"/>
                  </a:lnTo>
                  <a:lnTo>
                    <a:pt x="17999" y="9715"/>
                  </a:lnTo>
                  <a:lnTo>
                    <a:pt x="17723" y="10268"/>
                  </a:lnTo>
                  <a:lnTo>
                    <a:pt x="17723" y="10544"/>
                  </a:lnTo>
                  <a:lnTo>
                    <a:pt x="17447" y="11097"/>
                  </a:lnTo>
                  <a:lnTo>
                    <a:pt x="17447" y="11650"/>
                  </a:lnTo>
                  <a:lnTo>
                    <a:pt x="17447" y="11927"/>
                  </a:lnTo>
                  <a:lnTo>
                    <a:pt x="17170" y="12479"/>
                  </a:lnTo>
                  <a:lnTo>
                    <a:pt x="17170" y="12756"/>
                  </a:lnTo>
                  <a:lnTo>
                    <a:pt x="17170" y="13033"/>
                  </a:lnTo>
                  <a:lnTo>
                    <a:pt x="17170" y="13585"/>
                  </a:lnTo>
                  <a:lnTo>
                    <a:pt x="17170" y="13862"/>
                  </a:lnTo>
                  <a:lnTo>
                    <a:pt x="16894" y="14415"/>
                  </a:lnTo>
                  <a:lnTo>
                    <a:pt x="16894" y="14691"/>
                  </a:lnTo>
                  <a:lnTo>
                    <a:pt x="16894" y="15521"/>
                  </a:lnTo>
                  <a:lnTo>
                    <a:pt x="16894" y="16074"/>
                  </a:lnTo>
                  <a:lnTo>
                    <a:pt x="16894" y="16350"/>
                  </a:lnTo>
                  <a:lnTo>
                    <a:pt x="16894" y="16626"/>
                  </a:lnTo>
                  <a:lnTo>
                    <a:pt x="16894" y="17180"/>
                  </a:lnTo>
                  <a:lnTo>
                    <a:pt x="16894" y="17732"/>
                  </a:lnTo>
                  <a:lnTo>
                    <a:pt x="16894" y="18009"/>
                  </a:lnTo>
                  <a:lnTo>
                    <a:pt x="16894" y="18562"/>
                  </a:lnTo>
                  <a:lnTo>
                    <a:pt x="16894" y="19115"/>
                  </a:lnTo>
                  <a:lnTo>
                    <a:pt x="16894" y="19668"/>
                  </a:lnTo>
                  <a:lnTo>
                    <a:pt x="17170" y="20221"/>
                  </a:lnTo>
                  <a:lnTo>
                    <a:pt x="17170" y="20497"/>
                  </a:lnTo>
                  <a:lnTo>
                    <a:pt x="17170" y="21050"/>
                  </a:lnTo>
                  <a:lnTo>
                    <a:pt x="17447" y="21603"/>
                  </a:lnTo>
                  <a:lnTo>
                    <a:pt x="17447" y="22156"/>
                  </a:lnTo>
                  <a:lnTo>
                    <a:pt x="17723" y="22709"/>
                  </a:lnTo>
                  <a:lnTo>
                    <a:pt x="17723" y="23262"/>
                  </a:lnTo>
                  <a:lnTo>
                    <a:pt x="17723" y="23538"/>
                  </a:lnTo>
                  <a:lnTo>
                    <a:pt x="17999" y="24091"/>
                  </a:lnTo>
                  <a:lnTo>
                    <a:pt x="17999" y="24644"/>
                  </a:lnTo>
                  <a:lnTo>
                    <a:pt x="17999" y="24920"/>
                  </a:lnTo>
                  <a:lnTo>
                    <a:pt x="18275" y="25473"/>
                  </a:lnTo>
                  <a:lnTo>
                    <a:pt x="18275" y="26026"/>
                  </a:lnTo>
                  <a:lnTo>
                    <a:pt x="18551" y="26303"/>
                  </a:lnTo>
                  <a:lnTo>
                    <a:pt x="18828" y="26856"/>
                  </a:lnTo>
                  <a:lnTo>
                    <a:pt x="18828" y="27409"/>
                  </a:lnTo>
                  <a:lnTo>
                    <a:pt x="19104" y="27962"/>
                  </a:lnTo>
                  <a:lnTo>
                    <a:pt x="19104" y="28514"/>
                  </a:lnTo>
                  <a:lnTo>
                    <a:pt x="19380" y="28791"/>
                  </a:lnTo>
                  <a:lnTo>
                    <a:pt x="19380" y="29344"/>
                  </a:lnTo>
                  <a:lnTo>
                    <a:pt x="19657" y="29897"/>
                  </a:lnTo>
                  <a:lnTo>
                    <a:pt x="19657" y="30173"/>
                  </a:lnTo>
                  <a:lnTo>
                    <a:pt x="19933" y="31003"/>
                  </a:lnTo>
                  <a:lnTo>
                    <a:pt x="19933" y="31556"/>
                  </a:lnTo>
                  <a:lnTo>
                    <a:pt x="20209" y="32109"/>
                  </a:lnTo>
                  <a:lnTo>
                    <a:pt x="20209" y="32385"/>
                  </a:lnTo>
                  <a:lnTo>
                    <a:pt x="20485" y="32385"/>
                  </a:lnTo>
                  <a:lnTo>
                    <a:pt x="20485" y="32661"/>
                  </a:lnTo>
                  <a:lnTo>
                    <a:pt x="20485" y="32938"/>
                  </a:lnTo>
                  <a:lnTo>
                    <a:pt x="20762" y="32938"/>
                  </a:lnTo>
                  <a:lnTo>
                    <a:pt x="20762" y="33214"/>
                  </a:lnTo>
                  <a:lnTo>
                    <a:pt x="21038" y="33214"/>
                  </a:lnTo>
                  <a:lnTo>
                    <a:pt x="21038" y="33491"/>
                  </a:lnTo>
                  <a:lnTo>
                    <a:pt x="21314" y="33767"/>
                  </a:lnTo>
                  <a:lnTo>
                    <a:pt x="21314" y="34044"/>
                  </a:lnTo>
                  <a:lnTo>
                    <a:pt x="21591" y="34044"/>
                  </a:lnTo>
                  <a:lnTo>
                    <a:pt x="21591" y="34320"/>
                  </a:lnTo>
                  <a:lnTo>
                    <a:pt x="21867" y="34320"/>
                  </a:lnTo>
                  <a:lnTo>
                    <a:pt x="21867" y="34597"/>
                  </a:lnTo>
                  <a:lnTo>
                    <a:pt x="22143" y="34597"/>
                  </a:lnTo>
                  <a:lnTo>
                    <a:pt x="22143" y="34873"/>
                  </a:lnTo>
                  <a:lnTo>
                    <a:pt x="22143" y="35150"/>
                  </a:lnTo>
                  <a:lnTo>
                    <a:pt x="22419" y="35150"/>
                  </a:lnTo>
                  <a:lnTo>
                    <a:pt x="22419" y="35426"/>
                  </a:lnTo>
                  <a:lnTo>
                    <a:pt x="22419" y="35702"/>
                  </a:lnTo>
                  <a:lnTo>
                    <a:pt x="22695" y="35702"/>
                  </a:lnTo>
                  <a:lnTo>
                    <a:pt x="22695" y="35979"/>
                  </a:lnTo>
                  <a:lnTo>
                    <a:pt x="22695" y="36256"/>
                  </a:lnTo>
                  <a:lnTo>
                    <a:pt x="22695" y="36532"/>
                  </a:lnTo>
                  <a:lnTo>
                    <a:pt x="22695" y="36808"/>
                  </a:lnTo>
                  <a:lnTo>
                    <a:pt x="22695" y="37085"/>
                  </a:lnTo>
                  <a:lnTo>
                    <a:pt x="22972" y="37085"/>
                  </a:lnTo>
                  <a:lnTo>
                    <a:pt x="22972" y="37361"/>
                  </a:lnTo>
                  <a:lnTo>
                    <a:pt x="22972" y="37638"/>
                  </a:lnTo>
                  <a:lnTo>
                    <a:pt x="22972" y="37914"/>
                  </a:lnTo>
                  <a:lnTo>
                    <a:pt x="22972" y="38191"/>
                  </a:lnTo>
                  <a:lnTo>
                    <a:pt x="22972" y="38467"/>
                  </a:lnTo>
                  <a:lnTo>
                    <a:pt x="22972" y="38744"/>
                  </a:lnTo>
                  <a:lnTo>
                    <a:pt x="23248" y="38744"/>
                  </a:lnTo>
                  <a:lnTo>
                    <a:pt x="23248" y="39020"/>
                  </a:lnTo>
                  <a:lnTo>
                    <a:pt x="23248" y="39297"/>
                  </a:lnTo>
                  <a:lnTo>
                    <a:pt x="23248" y="39573"/>
                  </a:lnTo>
                  <a:lnTo>
                    <a:pt x="23248" y="39849"/>
                  </a:lnTo>
                  <a:lnTo>
                    <a:pt x="23248" y="40126"/>
                  </a:lnTo>
                  <a:lnTo>
                    <a:pt x="23248" y="40403"/>
                  </a:lnTo>
                  <a:lnTo>
                    <a:pt x="23524" y="40403"/>
                  </a:lnTo>
                  <a:lnTo>
                    <a:pt x="23524" y="40679"/>
                  </a:lnTo>
                  <a:lnTo>
                    <a:pt x="23524" y="40955"/>
                  </a:lnTo>
                  <a:lnTo>
                    <a:pt x="23524" y="41232"/>
                  </a:lnTo>
                  <a:lnTo>
                    <a:pt x="23524" y="41508"/>
                  </a:lnTo>
                  <a:lnTo>
                    <a:pt x="23801" y="41785"/>
                  </a:lnTo>
                  <a:lnTo>
                    <a:pt x="23801" y="42061"/>
                  </a:lnTo>
                  <a:lnTo>
                    <a:pt x="23801" y="42338"/>
                  </a:lnTo>
                  <a:lnTo>
                    <a:pt x="23801" y="42614"/>
                  </a:lnTo>
                  <a:lnTo>
                    <a:pt x="23801" y="42890"/>
                  </a:lnTo>
                  <a:lnTo>
                    <a:pt x="23801" y="43167"/>
                  </a:lnTo>
                  <a:lnTo>
                    <a:pt x="23801" y="43444"/>
                  </a:lnTo>
                  <a:lnTo>
                    <a:pt x="23801" y="43720"/>
                  </a:lnTo>
                  <a:lnTo>
                    <a:pt x="23801" y="43996"/>
                  </a:lnTo>
                  <a:lnTo>
                    <a:pt x="23801" y="44273"/>
                  </a:lnTo>
                  <a:lnTo>
                    <a:pt x="23801" y="44550"/>
                  </a:lnTo>
                  <a:lnTo>
                    <a:pt x="23801" y="44826"/>
                  </a:lnTo>
                  <a:lnTo>
                    <a:pt x="23524" y="44826"/>
                  </a:lnTo>
                  <a:lnTo>
                    <a:pt x="23524" y="45102"/>
                  </a:lnTo>
                  <a:lnTo>
                    <a:pt x="23524" y="45379"/>
                  </a:lnTo>
                  <a:lnTo>
                    <a:pt x="23524" y="45655"/>
                  </a:lnTo>
                  <a:lnTo>
                    <a:pt x="23248" y="45655"/>
                  </a:lnTo>
                  <a:lnTo>
                    <a:pt x="23248" y="45932"/>
                  </a:lnTo>
                  <a:lnTo>
                    <a:pt x="23248" y="46208"/>
                  </a:lnTo>
                  <a:lnTo>
                    <a:pt x="23248" y="46485"/>
                  </a:lnTo>
                  <a:lnTo>
                    <a:pt x="23248" y="46761"/>
                  </a:lnTo>
                  <a:lnTo>
                    <a:pt x="23524" y="46761"/>
                  </a:lnTo>
                  <a:lnTo>
                    <a:pt x="23524" y="47037"/>
                  </a:lnTo>
                  <a:lnTo>
                    <a:pt x="23524" y="47314"/>
                  </a:lnTo>
                  <a:lnTo>
                    <a:pt x="23801" y="47314"/>
                  </a:lnTo>
                  <a:lnTo>
                    <a:pt x="23801" y="47591"/>
                  </a:lnTo>
                  <a:lnTo>
                    <a:pt x="23801" y="47867"/>
                  </a:lnTo>
                  <a:lnTo>
                    <a:pt x="24077" y="47867"/>
                  </a:lnTo>
                  <a:lnTo>
                    <a:pt x="24077" y="48143"/>
                  </a:lnTo>
                  <a:lnTo>
                    <a:pt x="24353" y="48420"/>
                  </a:lnTo>
                  <a:lnTo>
                    <a:pt x="24353" y="48696"/>
                  </a:lnTo>
                  <a:lnTo>
                    <a:pt x="24629" y="48696"/>
                  </a:lnTo>
                  <a:lnTo>
                    <a:pt x="24629" y="48973"/>
                  </a:lnTo>
                  <a:lnTo>
                    <a:pt x="24906" y="48973"/>
                  </a:lnTo>
                  <a:lnTo>
                    <a:pt x="24906" y="49249"/>
                  </a:lnTo>
                  <a:lnTo>
                    <a:pt x="25182" y="49249"/>
                  </a:lnTo>
                  <a:lnTo>
                    <a:pt x="25182" y="49526"/>
                  </a:lnTo>
                  <a:lnTo>
                    <a:pt x="25458" y="49526"/>
                  </a:lnTo>
                  <a:lnTo>
                    <a:pt x="25458" y="49802"/>
                  </a:lnTo>
                  <a:lnTo>
                    <a:pt x="25735" y="49802"/>
                  </a:lnTo>
                  <a:lnTo>
                    <a:pt x="25735" y="50079"/>
                  </a:lnTo>
                  <a:lnTo>
                    <a:pt x="26011" y="50079"/>
                  </a:lnTo>
                  <a:lnTo>
                    <a:pt x="26011" y="50355"/>
                  </a:lnTo>
                  <a:lnTo>
                    <a:pt x="26287" y="50355"/>
                  </a:lnTo>
                  <a:lnTo>
                    <a:pt x="26287" y="50632"/>
                  </a:lnTo>
                  <a:lnTo>
                    <a:pt x="26563" y="50632"/>
                  </a:lnTo>
                  <a:lnTo>
                    <a:pt x="26563" y="50908"/>
                  </a:lnTo>
                  <a:lnTo>
                    <a:pt x="26839" y="50908"/>
                  </a:lnTo>
                  <a:lnTo>
                    <a:pt x="26839" y="51184"/>
                  </a:lnTo>
                  <a:lnTo>
                    <a:pt x="27116" y="51184"/>
                  </a:lnTo>
                  <a:lnTo>
                    <a:pt x="27392" y="51461"/>
                  </a:lnTo>
                  <a:lnTo>
                    <a:pt x="27668" y="51461"/>
                  </a:lnTo>
                  <a:lnTo>
                    <a:pt x="27668" y="51737"/>
                  </a:lnTo>
                  <a:lnTo>
                    <a:pt x="27944" y="51737"/>
                  </a:lnTo>
                  <a:lnTo>
                    <a:pt x="27944" y="52014"/>
                  </a:lnTo>
                  <a:lnTo>
                    <a:pt x="28221" y="52014"/>
                  </a:lnTo>
                  <a:lnTo>
                    <a:pt x="28221" y="52290"/>
                  </a:lnTo>
                  <a:lnTo>
                    <a:pt x="28497" y="52290"/>
                  </a:lnTo>
                  <a:lnTo>
                    <a:pt x="28773" y="52290"/>
                  </a:lnTo>
                  <a:lnTo>
                    <a:pt x="28773" y="52567"/>
                  </a:lnTo>
                  <a:lnTo>
                    <a:pt x="29050" y="52567"/>
                  </a:lnTo>
                  <a:lnTo>
                    <a:pt x="29326" y="52567"/>
                  </a:lnTo>
                  <a:lnTo>
                    <a:pt x="29326" y="52843"/>
                  </a:lnTo>
                  <a:lnTo>
                    <a:pt x="29602" y="52843"/>
                  </a:lnTo>
                  <a:lnTo>
                    <a:pt x="29602" y="53120"/>
                  </a:lnTo>
                  <a:lnTo>
                    <a:pt x="29602" y="53396"/>
                  </a:lnTo>
                  <a:lnTo>
                    <a:pt x="29602" y="53673"/>
                  </a:lnTo>
                  <a:lnTo>
                    <a:pt x="29602" y="53949"/>
                  </a:lnTo>
                  <a:lnTo>
                    <a:pt x="29602" y="54226"/>
                  </a:lnTo>
                  <a:lnTo>
                    <a:pt x="29602" y="54502"/>
                  </a:lnTo>
                  <a:lnTo>
                    <a:pt x="29602" y="54779"/>
                  </a:lnTo>
                  <a:lnTo>
                    <a:pt x="29879" y="55055"/>
                  </a:lnTo>
                  <a:lnTo>
                    <a:pt x="29879" y="55331"/>
                  </a:lnTo>
                  <a:lnTo>
                    <a:pt x="29879" y="55608"/>
                  </a:lnTo>
                  <a:lnTo>
                    <a:pt x="29879" y="55884"/>
                  </a:lnTo>
                  <a:lnTo>
                    <a:pt x="29879" y="56161"/>
                  </a:lnTo>
                  <a:lnTo>
                    <a:pt x="30155" y="56161"/>
                  </a:lnTo>
                  <a:lnTo>
                    <a:pt x="30155" y="56437"/>
                  </a:lnTo>
                  <a:lnTo>
                    <a:pt x="30431" y="56714"/>
                  </a:lnTo>
                  <a:lnTo>
                    <a:pt x="30431" y="56990"/>
                  </a:lnTo>
                  <a:lnTo>
                    <a:pt x="30707" y="56990"/>
                  </a:lnTo>
                  <a:lnTo>
                    <a:pt x="30707" y="57267"/>
                  </a:lnTo>
                  <a:lnTo>
                    <a:pt x="30983" y="57267"/>
                  </a:lnTo>
                  <a:lnTo>
                    <a:pt x="30983" y="57543"/>
                  </a:lnTo>
                  <a:lnTo>
                    <a:pt x="31260" y="57543"/>
                  </a:lnTo>
                  <a:lnTo>
                    <a:pt x="31536" y="57543"/>
                  </a:lnTo>
                  <a:lnTo>
                    <a:pt x="31812" y="57267"/>
                  </a:lnTo>
                  <a:lnTo>
                    <a:pt x="32088" y="57267"/>
                  </a:lnTo>
                  <a:lnTo>
                    <a:pt x="32365" y="57267"/>
                  </a:lnTo>
                  <a:lnTo>
                    <a:pt x="32641" y="57267"/>
                  </a:lnTo>
                  <a:lnTo>
                    <a:pt x="32917" y="57267"/>
                  </a:lnTo>
                  <a:lnTo>
                    <a:pt x="32917" y="57543"/>
                  </a:lnTo>
                  <a:lnTo>
                    <a:pt x="33194" y="57543"/>
                  </a:lnTo>
                  <a:lnTo>
                    <a:pt x="33194" y="57820"/>
                  </a:lnTo>
                  <a:lnTo>
                    <a:pt x="33470" y="57820"/>
                  </a:lnTo>
                  <a:lnTo>
                    <a:pt x="33470" y="58096"/>
                  </a:lnTo>
                  <a:lnTo>
                    <a:pt x="33746" y="58373"/>
                  </a:lnTo>
                  <a:lnTo>
                    <a:pt x="33746" y="58649"/>
                  </a:lnTo>
                  <a:lnTo>
                    <a:pt x="33746" y="58925"/>
                  </a:lnTo>
                  <a:lnTo>
                    <a:pt x="34023" y="58925"/>
                  </a:lnTo>
                  <a:lnTo>
                    <a:pt x="34023" y="59202"/>
                  </a:lnTo>
                  <a:lnTo>
                    <a:pt x="34023" y="59478"/>
                  </a:lnTo>
                  <a:lnTo>
                    <a:pt x="34023" y="59755"/>
                  </a:lnTo>
                  <a:lnTo>
                    <a:pt x="34299" y="60031"/>
                  </a:lnTo>
                  <a:lnTo>
                    <a:pt x="34299" y="60308"/>
                  </a:lnTo>
                  <a:lnTo>
                    <a:pt x="34575" y="60308"/>
                  </a:lnTo>
                  <a:lnTo>
                    <a:pt x="34575" y="60584"/>
                  </a:lnTo>
                  <a:lnTo>
                    <a:pt x="34575" y="60861"/>
                  </a:lnTo>
                  <a:lnTo>
                    <a:pt x="34851" y="60861"/>
                  </a:lnTo>
                  <a:lnTo>
                    <a:pt x="34851" y="61137"/>
                  </a:lnTo>
                  <a:lnTo>
                    <a:pt x="35127" y="61137"/>
                  </a:lnTo>
                  <a:lnTo>
                    <a:pt x="35127" y="61414"/>
                  </a:lnTo>
                  <a:lnTo>
                    <a:pt x="35127" y="61690"/>
                  </a:lnTo>
                  <a:lnTo>
                    <a:pt x="35127" y="61967"/>
                  </a:lnTo>
                  <a:lnTo>
                    <a:pt x="35404" y="61967"/>
                  </a:lnTo>
                  <a:lnTo>
                    <a:pt x="35404" y="62243"/>
                  </a:lnTo>
                  <a:lnTo>
                    <a:pt x="35404" y="62520"/>
                  </a:lnTo>
                  <a:lnTo>
                    <a:pt x="35680" y="62520"/>
                  </a:lnTo>
                  <a:lnTo>
                    <a:pt x="35680" y="62796"/>
                  </a:lnTo>
                  <a:lnTo>
                    <a:pt x="35680" y="63072"/>
                  </a:lnTo>
                  <a:lnTo>
                    <a:pt x="35680" y="63349"/>
                  </a:lnTo>
                  <a:lnTo>
                    <a:pt x="35680" y="63625"/>
                  </a:lnTo>
                  <a:lnTo>
                    <a:pt x="35680" y="63902"/>
                  </a:lnTo>
                  <a:lnTo>
                    <a:pt x="35680" y="64178"/>
                  </a:lnTo>
                  <a:lnTo>
                    <a:pt x="35680" y="64455"/>
                  </a:lnTo>
                  <a:lnTo>
                    <a:pt x="35956" y="64455"/>
                  </a:lnTo>
                  <a:lnTo>
                    <a:pt x="35956" y="64731"/>
                  </a:lnTo>
                  <a:lnTo>
                    <a:pt x="36232" y="64731"/>
                  </a:lnTo>
                  <a:lnTo>
                    <a:pt x="36232" y="65008"/>
                  </a:lnTo>
                  <a:lnTo>
                    <a:pt x="36509" y="65008"/>
                  </a:lnTo>
                  <a:lnTo>
                    <a:pt x="36509" y="65284"/>
                  </a:lnTo>
                  <a:lnTo>
                    <a:pt x="36785" y="65284"/>
                  </a:lnTo>
                  <a:lnTo>
                    <a:pt x="37061" y="65284"/>
                  </a:lnTo>
                  <a:lnTo>
                    <a:pt x="37061" y="65561"/>
                  </a:lnTo>
                  <a:lnTo>
                    <a:pt x="37061" y="65837"/>
                  </a:lnTo>
                  <a:lnTo>
                    <a:pt x="37338" y="65837"/>
                  </a:lnTo>
                  <a:lnTo>
                    <a:pt x="37338" y="66113"/>
                  </a:lnTo>
                  <a:lnTo>
                    <a:pt x="37614" y="66113"/>
                  </a:lnTo>
                  <a:lnTo>
                    <a:pt x="37890" y="66390"/>
                  </a:lnTo>
                  <a:lnTo>
                    <a:pt x="38167" y="66390"/>
                  </a:lnTo>
                  <a:lnTo>
                    <a:pt x="38443" y="66390"/>
                  </a:lnTo>
                  <a:lnTo>
                    <a:pt x="38443" y="66113"/>
                  </a:lnTo>
                  <a:lnTo>
                    <a:pt x="38719" y="66113"/>
                  </a:lnTo>
                  <a:lnTo>
                    <a:pt x="38719" y="65837"/>
                  </a:lnTo>
                  <a:lnTo>
                    <a:pt x="38995" y="65837"/>
                  </a:lnTo>
                  <a:lnTo>
                    <a:pt x="38995" y="65561"/>
                  </a:lnTo>
                  <a:lnTo>
                    <a:pt x="39271" y="65561"/>
                  </a:lnTo>
                  <a:lnTo>
                    <a:pt x="39548" y="65284"/>
                  </a:lnTo>
                  <a:lnTo>
                    <a:pt x="39824" y="65284"/>
                  </a:lnTo>
                  <a:lnTo>
                    <a:pt x="39824" y="65008"/>
                  </a:lnTo>
                  <a:lnTo>
                    <a:pt x="40100" y="65008"/>
                  </a:lnTo>
                  <a:lnTo>
                    <a:pt x="40376" y="64731"/>
                  </a:lnTo>
                  <a:lnTo>
                    <a:pt x="40653" y="64731"/>
                  </a:lnTo>
                  <a:lnTo>
                    <a:pt x="40653" y="65008"/>
                  </a:lnTo>
                  <a:lnTo>
                    <a:pt x="40929" y="65008"/>
                  </a:lnTo>
                  <a:lnTo>
                    <a:pt x="41205" y="65008"/>
                  </a:lnTo>
                  <a:lnTo>
                    <a:pt x="41205" y="65284"/>
                  </a:lnTo>
                  <a:lnTo>
                    <a:pt x="41482" y="65284"/>
                  </a:lnTo>
                  <a:lnTo>
                    <a:pt x="41482" y="65561"/>
                  </a:lnTo>
                  <a:lnTo>
                    <a:pt x="41758" y="65561"/>
                  </a:lnTo>
                  <a:lnTo>
                    <a:pt x="42034" y="65561"/>
                  </a:lnTo>
                  <a:lnTo>
                    <a:pt x="42034" y="65837"/>
                  </a:lnTo>
                  <a:lnTo>
                    <a:pt x="42310" y="65837"/>
                  </a:lnTo>
                  <a:lnTo>
                    <a:pt x="42587" y="66113"/>
                  </a:lnTo>
                  <a:lnTo>
                    <a:pt x="42863" y="66113"/>
                  </a:lnTo>
                  <a:lnTo>
                    <a:pt x="43139" y="66113"/>
                  </a:lnTo>
                  <a:lnTo>
                    <a:pt x="43139" y="65837"/>
                  </a:lnTo>
                  <a:lnTo>
                    <a:pt x="43415" y="65837"/>
                  </a:lnTo>
                  <a:lnTo>
                    <a:pt x="43692" y="65837"/>
                  </a:lnTo>
                  <a:lnTo>
                    <a:pt x="43692" y="66113"/>
                  </a:lnTo>
                  <a:lnTo>
                    <a:pt x="43968" y="66390"/>
                  </a:lnTo>
                  <a:lnTo>
                    <a:pt x="43968" y="66667"/>
                  </a:lnTo>
                  <a:lnTo>
                    <a:pt x="43968" y="66943"/>
                  </a:lnTo>
                  <a:lnTo>
                    <a:pt x="43968" y="67219"/>
                  </a:lnTo>
                  <a:lnTo>
                    <a:pt x="43692" y="67219"/>
                  </a:lnTo>
                  <a:lnTo>
                    <a:pt x="43692" y="67496"/>
                  </a:lnTo>
                  <a:lnTo>
                    <a:pt x="43692" y="67772"/>
                  </a:lnTo>
                  <a:lnTo>
                    <a:pt x="43968" y="68049"/>
                  </a:lnTo>
                  <a:lnTo>
                    <a:pt x="44244" y="68049"/>
                  </a:lnTo>
                  <a:lnTo>
                    <a:pt x="44244" y="67772"/>
                  </a:lnTo>
                  <a:lnTo>
                    <a:pt x="44520" y="67772"/>
                  </a:lnTo>
                  <a:lnTo>
                    <a:pt x="44520" y="67496"/>
                  </a:lnTo>
                  <a:lnTo>
                    <a:pt x="44520" y="67219"/>
                  </a:lnTo>
                  <a:lnTo>
                    <a:pt x="44797" y="67219"/>
                  </a:lnTo>
                  <a:lnTo>
                    <a:pt x="44797" y="66943"/>
                  </a:lnTo>
                  <a:lnTo>
                    <a:pt x="45073" y="66667"/>
                  </a:lnTo>
                  <a:lnTo>
                    <a:pt x="45073" y="66390"/>
                  </a:lnTo>
                  <a:lnTo>
                    <a:pt x="45073" y="66113"/>
                  </a:lnTo>
                  <a:lnTo>
                    <a:pt x="45073" y="65837"/>
                  </a:lnTo>
                  <a:lnTo>
                    <a:pt x="45073" y="65561"/>
                  </a:lnTo>
                  <a:lnTo>
                    <a:pt x="45073" y="65284"/>
                  </a:lnTo>
                  <a:lnTo>
                    <a:pt x="45349" y="65284"/>
                  </a:lnTo>
                  <a:lnTo>
                    <a:pt x="45349" y="65008"/>
                  </a:lnTo>
                  <a:lnTo>
                    <a:pt x="45626" y="65008"/>
                  </a:lnTo>
                  <a:lnTo>
                    <a:pt x="45626" y="64731"/>
                  </a:lnTo>
                  <a:lnTo>
                    <a:pt x="45902" y="64731"/>
                  </a:lnTo>
                  <a:lnTo>
                    <a:pt x="45902" y="64455"/>
                  </a:lnTo>
                  <a:lnTo>
                    <a:pt x="46178" y="64455"/>
                  </a:lnTo>
                  <a:lnTo>
                    <a:pt x="46454" y="64455"/>
                  </a:lnTo>
                  <a:lnTo>
                    <a:pt x="46454" y="64178"/>
                  </a:lnTo>
                  <a:lnTo>
                    <a:pt x="46731" y="64178"/>
                  </a:lnTo>
                  <a:lnTo>
                    <a:pt x="47007" y="64178"/>
                  </a:lnTo>
                  <a:lnTo>
                    <a:pt x="47283" y="64178"/>
                  </a:lnTo>
                  <a:lnTo>
                    <a:pt x="47283" y="64455"/>
                  </a:lnTo>
                  <a:lnTo>
                    <a:pt x="47559" y="64455"/>
                  </a:lnTo>
                  <a:lnTo>
                    <a:pt x="47559" y="64731"/>
                  </a:lnTo>
                  <a:lnTo>
                    <a:pt x="47836" y="64731"/>
                  </a:lnTo>
                  <a:lnTo>
                    <a:pt x="47836" y="65008"/>
                  </a:lnTo>
                  <a:lnTo>
                    <a:pt x="47836" y="65284"/>
                  </a:lnTo>
                  <a:lnTo>
                    <a:pt x="48112" y="65284"/>
                  </a:lnTo>
                  <a:lnTo>
                    <a:pt x="48112" y="65561"/>
                  </a:lnTo>
                  <a:lnTo>
                    <a:pt x="48112" y="65837"/>
                  </a:lnTo>
                  <a:lnTo>
                    <a:pt x="48388" y="66113"/>
                  </a:lnTo>
                  <a:lnTo>
                    <a:pt x="48388" y="66390"/>
                  </a:lnTo>
                  <a:lnTo>
                    <a:pt x="48388" y="66667"/>
                  </a:lnTo>
                  <a:lnTo>
                    <a:pt x="48112" y="66667"/>
                  </a:lnTo>
                  <a:lnTo>
                    <a:pt x="48112" y="66943"/>
                  </a:lnTo>
                  <a:lnTo>
                    <a:pt x="47836" y="67219"/>
                  </a:lnTo>
                  <a:lnTo>
                    <a:pt x="47836" y="67496"/>
                  </a:lnTo>
                  <a:lnTo>
                    <a:pt x="47836" y="67772"/>
                  </a:lnTo>
                  <a:lnTo>
                    <a:pt x="47836" y="68049"/>
                  </a:lnTo>
                  <a:lnTo>
                    <a:pt x="47836" y="68325"/>
                  </a:lnTo>
                  <a:lnTo>
                    <a:pt x="47836" y="68602"/>
                  </a:lnTo>
                  <a:lnTo>
                    <a:pt x="47836" y="68878"/>
                  </a:lnTo>
                  <a:lnTo>
                    <a:pt x="47559" y="68878"/>
                  </a:lnTo>
                  <a:lnTo>
                    <a:pt x="47559" y="69154"/>
                  </a:lnTo>
                  <a:lnTo>
                    <a:pt x="47559" y="69431"/>
                  </a:lnTo>
                  <a:lnTo>
                    <a:pt x="47559" y="69708"/>
                  </a:lnTo>
                  <a:lnTo>
                    <a:pt x="47559" y="69984"/>
                  </a:lnTo>
                  <a:lnTo>
                    <a:pt x="47283" y="69984"/>
                  </a:lnTo>
                  <a:lnTo>
                    <a:pt x="47007" y="70260"/>
                  </a:lnTo>
                  <a:lnTo>
                    <a:pt x="46731" y="70537"/>
                  </a:lnTo>
                  <a:lnTo>
                    <a:pt x="46178" y="70814"/>
                  </a:lnTo>
                  <a:lnTo>
                    <a:pt x="45626" y="70814"/>
                  </a:lnTo>
                  <a:lnTo>
                    <a:pt x="45073" y="71090"/>
                  </a:lnTo>
                  <a:lnTo>
                    <a:pt x="44797" y="71366"/>
                  </a:lnTo>
                  <a:lnTo>
                    <a:pt x="44244" y="71919"/>
                  </a:lnTo>
                  <a:lnTo>
                    <a:pt x="43968" y="72196"/>
                  </a:lnTo>
                  <a:lnTo>
                    <a:pt x="43692" y="73578"/>
                  </a:lnTo>
                  <a:lnTo>
                    <a:pt x="43692" y="73855"/>
                  </a:lnTo>
                  <a:lnTo>
                    <a:pt x="43415" y="73855"/>
                  </a:lnTo>
                  <a:lnTo>
                    <a:pt x="43415" y="74131"/>
                  </a:lnTo>
                  <a:lnTo>
                    <a:pt x="43139" y="74407"/>
                  </a:lnTo>
                  <a:lnTo>
                    <a:pt x="43139" y="74684"/>
                  </a:lnTo>
                  <a:lnTo>
                    <a:pt x="42863" y="74684"/>
                  </a:lnTo>
                  <a:lnTo>
                    <a:pt x="42863" y="74960"/>
                  </a:lnTo>
                  <a:lnTo>
                    <a:pt x="42587" y="75237"/>
                  </a:lnTo>
                  <a:lnTo>
                    <a:pt x="42310" y="75513"/>
                  </a:lnTo>
                  <a:lnTo>
                    <a:pt x="42034" y="75513"/>
                  </a:lnTo>
                  <a:lnTo>
                    <a:pt x="42034" y="75790"/>
                  </a:lnTo>
                  <a:lnTo>
                    <a:pt x="41758" y="75790"/>
                  </a:lnTo>
                  <a:lnTo>
                    <a:pt x="41758" y="76066"/>
                  </a:lnTo>
                  <a:lnTo>
                    <a:pt x="41482" y="76066"/>
                  </a:lnTo>
                  <a:lnTo>
                    <a:pt x="41482" y="76343"/>
                  </a:lnTo>
                  <a:lnTo>
                    <a:pt x="41205" y="76343"/>
                  </a:lnTo>
                  <a:lnTo>
                    <a:pt x="40929" y="76343"/>
                  </a:lnTo>
                  <a:lnTo>
                    <a:pt x="40929" y="76619"/>
                  </a:lnTo>
                  <a:lnTo>
                    <a:pt x="40653" y="76619"/>
                  </a:lnTo>
                  <a:lnTo>
                    <a:pt x="40376" y="76619"/>
                  </a:lnTo>
                  <a:lnTo>
                    <a:pt x="40100" y="76896"/>
                  </a:lnTo>
                  <a:lnTo>
                    <a:pt x="39824" y="76896"/>
                  </a:lnTo>
                  <a:lnTo>
                    <a:pt x="39824" y="77172"/>
                  </a:lnTo>
                  <a:lnTo>
                    <a:pt x="39548" y="77172"/>
                  </a:lnTo>
                  <a:lnTo>
                    <a:pt x="39548" y="77448"/>
                  </a:lnTo>
                  <a:lnTo>
                    <a:pt x="39271" y="77448"/>
                  </a:lnTo>
                  <a:lnTo>
                    <a:pt x="39271" y="77725"/>
                  </a:lnTo>
                  <a:lnTo>
                    <a:pt x="39271" y="78002"/>
                  </a:lnTo>
                  <a:lnTo>
                    <a:pt x="39271" y="78278"/>
                  </a:lnTo>
                  <a:lnTo>
                    <a:pt x="39271" y="78554"/>
                  </a:lnTo>
                  <a:lnTo>
                    <a:pt x="39271" y="78831"/>
                  </a:lnTo>
                  <a:lnTo>
                    <a:pt x="39271" y="79107"/>
                  </a:lnTo>
                  <a:lnTo>
                    <a:pt x="38995" y="79107"/>
                  </a:lnTo>
                  <a:lnTo>
                    <a:pt x="38719" y="78831"/>
                  </a:lnTo>
                  <a:lnTo>
                    <a:pt x="38443" y="78831"/>
                  </a:lnTo>
                  <a:lnTo>
                    <a:pt x="38443" y="78554"/>
                  </a:lnTo>
                  <a:lnTo>
                    <a:pt x="38167" y="78554"/>
                  </a:lnTo>
                  <a:lnTo>
                    <a:pt x="37890" y="78554"/>
                  </a:lnTo>
                  <a:lnTo>
                    <a:pt x="37890" y="78278"/>
                  </a:lnTo>
                  <a:lnTo>
                    <a:pt x="37890" y="78002"/>
                  </a:lnTo>
                  <a:lnTo>
                    <a:pt x="37890" y="77725"/>
                  </a:lnTo>
                  <a:lnTo>
                    <a:pt x="38167" y="77725"/>
                  </a:lnTo>
                  <a:lnTo>
                    <a:pt x="38167" y="77448"/>
                  </a:lnTo>
                  <a:lnTo>
                    <a:pt x="38443" y="77172"/>
                  </a:lnTo>
                  <a:lnTo>
                    <a:pt x="38443" y="76896"/>
                  </a:lnTo>
                  <a:lnTo>
                    <a:pt x="38719" y="76896"/>
                  </a:lnTo>
                  <a:lnTo>
                    <a:pt x="38719" y="76619"/>
                  </a:lnTo>
                  <a:lnTo>
                    <a:pt x="38719" y="76343"/>
                  </a:lnTo>
                  <a:lnTo>
                    <a:pt x="38719" y="76066"/>
                  </a:lnTo>
                  <a:lnTo>
                    <a:pt x="38719" y="75790"/>
                  </a:lnTo>
                  <a:lnTo>
                    <a:pt x="38719" y="75513"/>
                  </a:lnTo>
                  <a:lnTo>
                    <a:pt x="38719" y="75237"/>
                  </a:lnTo>
                  <a:lnTo>
                    <a:pt x="38719" y="74960"/>
                  </a:lnTo>
                  <a:lnTo>
                    <a:pt x="38443" y="74960"/>
                  </a:lnTo>
                  <a:lnTo>
                    <a:pt x="38443" y="74684"/>
                  </a:lnTo>
                  <a:lnTo>
                    <a:pt x="38167" y="74684"/>
                  </a:lnTo>
                  <a:lnTo>
                    <a:pt x="38167" y="74407"/>
                  </a:lnTo>
                  <a:lnTo>
                    <a:pt x="37890" y="74407"/>
                  </a:lnTo>
                  <a:lnTo>
                    <a:pt x="37890" y="74131"/>
                  </a:lnTo>
                  <a:lnTo>
                    <a:pt x="37890" y="73855"/>
                  </a:lnTo>
                  <a:lnTo>
                    <a:pt x="37890" y="73578"/>
                  </a:lnTo>
                  <a:lnTo>
                    <a:pt x="37614" y="73578"/>
                  </a:lnTo>
                  <a:lnTo>
                    <a:pt x="37614" y="73301"/>
                  </a:lnTo>
                  <a:lnTo>
                    <a:pt x="37614" y="73025"/>
                  </a:lnTo>
                  <a:lnTo>
                    <a:pt x="37338" y="73025"/>
                  </a:lnTo>
                  <a:lnTo>
                    <a:pt x="37338" y="72749"/>
                  </a:lnTo>
                  <a:lnTo>
                    <a:pt x="37061" y="72472"/>
                  </a:lnTo>
                  <a:lnTo>
                    <a:pt x="37061" y="72196"/>
                  </a:lnTo>
                  <a:lnTo>
                    <a:pt x="37061" y="71919"/>
                  </a:lnTo>
                  <a:lnTo>
                    <a:pt x="37061" y="71643"/>
                  </a:lnTo>
                  <a:lnTo>
                    <a:pt x="37338" y="71643"/>
                  </a:lnTo>
                  <a:lnTo>
                    <a:pt x="37338" y="71366"/>
                  </a:lnTo>
                  <a:lnTo>
                    <a:pt x="37614" y="71366"/>
                  </a:lnTo>
                  <a:lnTo>
                    <a:pt x="37614" y="71090"/>
                  </a:lnTo>
                  <a:lnTo>
                    <a:pt x="37890" y="71090"/>
                  </a:lnTo>
                  <a:lnTo>
                    <a:pt x="37890" y="70814"/>
                  </a:lnTo>
                  <a:lnTo>
                    <a:pt x="37614" y="70814"/>
                  </a:lnTo>
                  <a:lnTo>
                    <a:pt x="37338" y="70814"/>
                  </a:lnTo>
                  <a:lnTo>
                    <a:pt x="37338" y="71090"/>
                  </a:lnTo>
                  <a:lnTo>
                    <a:pt x="37061" y="71090"/>
                  </a:lnTo>
                  <a:lnTo>
                    <a:pt x="36785" y="71090"/>
                  </a:lnTo>
                  <a:lnTo>
                    <a:pt x="36509" y="71090"/>
                  </a:lnTo>
                  <a:lnTo>
                    <a:pt x="36509" y="71366"/>
                  </a:lnTo>
                  <a:lnTo>
                    <a:pt x="36232" y="71366"/>
                  </a:lnTo>
                  <a:lnTo>
                    <a:pt x="35956" y="71366"/>
                  </a:lnTo>
                  <a:lnTo>
                    <a:pt x="35680" y="71366"/>
                  </a:lnTo>
                  <a:lnTo>
                    <a:pt x="35680" y="71090"/>
                  </a:lnTo>
                  <a:lnTo>
                    <a:pt x="35404" y="71090"/>
                  </a:lnTo>
                  <a:lnTo>
                    <a:pt x="35404" y="70814"/>
                  </a:lnTo>
                  <a:lnTo>
                    <a:pt x="35404" y="70537"/>
                  </a:lnTo>
                  <a:lnTo>
                    <a:pt x="35127" y="70537"/>
                  </a:lnTo>
                  <a:lnTo>
                    <a:pt x="34851" y="70537"/>
                  </a:lnTo>
                  <a:lnTo>
                    <a:pt x="34575" y="70537"/>
                  </a:lnTo>
                  <a:lnTo>
                    <a:pt x="34575" y="70814"/>
                  </a:lnTo>
                  <a:lnTo>
                    <a:pt x="34299" y="70814"/>
                  </a:lnTo>
                  <a:lnTo>
                    <a:pt x="34023" y="70814"/>
                  </a:lnTo>
                  <a:lnTo>
                    <a:pt x="34023" y="71090"/>
                  </a:lnTo>
                  <a:lnTo>
                    <a:pt x="33746" y="71090"/>
                  </a:lnTo>
                  <a:lnTo>
                    <a:pt x="33470" y="71090"/>
                  </a:lnTo>
                  <a:lnTo>
                    <a:pt x="33470" y="71366"/>
                  </a:lnTo>
                  <a:lnTo>
                    <a:pt x="33194" y="71366"/>
                  </a:lnTo>
                  <a:lnTo>
                    <a:pt x="33194" y="71643"/>
                  </a:lnTo>
                  <a:lnTo>
                    <a:pt x="33194" y="71919"/>
                  </a:lnTo>
                  <a:lnTo>
                    <a:pt x="32917" y="71919"/>
                  </a:lnTo>
                  <a:lnTo>
                    <a:pt x="32917" y="72196"/>
                  </a:lnTo>
                  <a:lnTo>
                    <a:pt x="33194" y="72472"/>
                  </a:lnTo>
                  <a:lnTo>
                    <a:pt x="33194" y="72749"/>
                  </a:lnTo>
                  <a:lnTo>
                    <a:pt x="33470" y="72749"/>
                  </a:lnTo>
                  <a:lnTo>
                    <a:pt x="33470" y="73025"/>
                  </a:lnTo>
                  <a:lnTo>
                    <a:pt x="33194" y="73025"/>
                  </a:lnTo>
                  <a:lnTo>
                    <a:pt x="32917" y="73025"/>
                  </a:lnTo>
                  <a:lnTo>
                    <a:pt x="32917" y="73301"/>
                  </a:lnTo>
                  <a:lnTo>
                    <a:pt x="32641" y="73301"/>
                  </a:lnTo>
                  <a:lnTo>
                    <a:pt x="32365" y="73301"/>
                  </a:lnTo>
                  <a:lnTo>
                    <a:pt x="32088" y="73301"/>
                  </a:lnTo>
                  <a:lnTo>
                    <a:pt x="31812" y="73301"/>
                  </a:lnTo>
                  <a:lnTo>
                    <a:pt x="31536" y="73301"/>
                  </a:lnTo>
                  <a:lnTo>
                    <a:pt x="31260" y="73301"/>
                  </a:lnTo>
                  <a:lnTo>
                    <a:pt x="30983" y="73301"/>
                  </a:lnTo>
                  <a:lnTo>
                    <a:pt x="30983" y="73025"/>
                  </a:lnTo>
                  <a:lnTo>
                    <a:pt x="30707" y="73025"/>
                  </a:lnTo>
                  <a:lnTo>
                    <a:pt x="30431" y="73025"/>
                  </a:lnTo>
                  <a:lnTo>
                    <a:pt x="30155" y="73025"/>
                  </a:lnTo>
                  <a:lnTo>
                    <a:pt x="30155" y="72749"/>
                  </a:lnTo>
                  <a:lnTo>
                    <a:pt x="29879" y="72749"/>
                  </a:lnTo>
                  <a:lnTo>
                    <a:pt x="29879" y="72472"/>
                  </a:lnTo>
                  <a:lnTo>
                    <a:pt x="29602" y="72472"/>
                  </a:lnTo>
                  <a:lnTo>
                    <a:pt x="29326" y="72472"/>
                  </a:lnTo>
                  <a:lnTo>
                    <a:pt x="29050" y="72196"/>
                  </a:lnTo>
                  <a:lnTo>
                    <a:pt x="28773" y="72196"/>
                  </a:lnTo>
                  <a:lnTo>
                    <a:pt x="28773" y="71919"/>
                  </a:lnTo>
                  <a:lnTo>
                    <a:pt x="28497" y="71919"/>
                  </a:lnTo>
                  <a:lnTo>
                    <a:pt x="28497" y="71643"/>
                  </a:lnTo>
                  <a:lnTo>
                    <a:pt x="28221" y="71643"/>
                  </a:lnTo>
                  <a:lnTo>
                    <a:pt x="27944" y="71643"/>
                  </a:lnTo>
                  <a:lnTo>
                    <a:pt x="27944" y="71366"/>
                  </a:lnTo>
                  <a:lnTo>
                    <a:pt x="27668" y="71366"/>
                  </a:lnTo>
                  <a:lnTo>
                    <a:pt x="27392" y="71366"/>
                  </a:lnTo>
                  <a:lnTo>
                    <a:pt x="27392" y="71643"/>
                  </a:lnTo>
                  <a:lnTo>
                    <a:pt x="27116" y="71643"/>
                  </a:lnTo>
                  <a:lnTo>
                    <a:pt x="27116" y="71366"/>
                  </a:lnTo>
                  <a:lnTo>
                    <a:pt x="26839" y="71366"/>
                  </a:lnTo>
                  <a:lnTo>
                    <a:pt x="26839" y="71090"/>
                  </a:lnTo>
                  <a:lnTo>
                    <a:pt x="26839" y="70814"/>
                  </a:lnTo>
                  <a:lnTo>
                    <a:pt x="26839" y="70537"/>
                  </a:lnTo>
                  <a:lnTo>
                    <a:pt x="26839" y="70260"/>
                  </a:lnTo>
                  <a:lnTo>
                    <a:pt x="26839" y="69984"/>
                  </a:lnTo>
                  <a:lnTo>
                    <a:pt x="27116" y="69984"/>
                  </a:lnTo>
                  <a:lnTo>
                    <a:pt x="27116" y="69708"/>
                  </a:lnTo>
                  <a:lnTo>
                    <a:pt x="27116" y="69431"/>
                  </a:lnTo>
                  <a:lnTo>
                    <a:pt x="27116" y="69154"/>
                  </a:lnTo>
                  <a:lnTo>
                    <a:pt x="27116" y="68878"/>
                  </a:lnTo>
                  <a:lnTo>
                    <a:pt x="27116" y="68602"/>
                  </a:lnTo>
                  <a:lnTo>
                    <a:pt x="27116" y="68325"/>
                  </a:lnTo>
                  <a:lnTo>
                    <a:pt x="27392" y="68325"/>
                  </a:lnTo>
                  <a:lnTo>
                    <a:pt x="27392" y="68049"/>
                  </a:lnTo>
                  <a:lnTo>
                    <a:pt x="27392" y="67772"/>
                  </a:lnTo>
                  <a:lnTo>
                    <a:pt x="27392" y="67496"/>
                  </a:lnTo>
                  <a:lnTo>
                    <a:pt x="27392" y="67219"/>
                  </a:lnTo>
                  <a:lnTo>
                    <a:pt x="27392" y="66943"/>
                  </a:lnTo>
                  <a:lnTo>
                    <a:pt x="27392" y="66667"/>
                  </a:lnTo>
                  <a:lnTo>
                    <a:pt x="27392" y="66390"/>
                  </a:lnTo>
                  <a:lnTo>
                    <a:pt x="27392" y="66113"/>
                  </a:lnTo>
                  <a:lnTo>
                    <a:pt x="27392" y="65837"/>
                  </a:lnTo>
                  <a:lnTo>
                    <a:pt x="27392" y="65561"/>
                  </a:lnTo>
                  <a:lnTo>
                    <a:pt x="27392" y="65284"/>
                  </a:lnTo>
                  <a:lnTo>
                    <a:pt x="27392" y="65008"/>
                  </a:lnTo>
                  <a:lnTo>
                    <a:pt x="27392" y="64731"/>
                  </a:lnTo>
                  <a:lnTo>
                    <a:pt x="27392" y="64455"/>
                  </a:lnTo>
                  <a:lnTo>
                    <a:pt x="27392" y="64178"/>
                  </a:lnTo>
                  <a:lnTo>
                    <a:pt x="27668" y="64178"/>
                  </a:lnTo>
                  <a:lnTo>
                    <a:pt x="27668" y="63902"/>
                  </a:lnTo>
                  <a:lnTo>
                    <a:pt x="27944" y="63625"/>
                  </a:lnTo>
                  <a:lnTo>
                    <a:pt x="28221" y="63625"/>
                  </a:lnTo>
                  <a:lnTo>
                    <a:pt x="28221" y="63349"/>
                  </a:lnTo>
                  <a:lnTo>
                    <a:pt x="27944" y="63349"/>
                  </a:lnTo>
                  <a:lnTo>
                    <a:pt x="27668" y="63349"/>
                  </a:lnTo>
                  <a:lnTo>
                    <a:pt x="27392" y="63349"/>
                  </a:lnTo>
                  <a:lnTo>
                    <a:pt x="27116" y="63349"/>
                  </a:lnTo>
                  <a:lnTo>
                    <a:pt x="26839" y="63349"/>
                  </a:lnTo>
                  <a:lnTo>
                    <a:pt x="26563" y="63349"/>
                  </a:lnTo>
                  <a:lnTo>
                    <a:pt x="26563" y="63625"/>
                  </a:lnTo>
                  <a:lnTo>
                    <a:pt x="26287" y="63625"/>
                  </a:lnTo>
                  <a:lnTo>
                    <a:pt x="26011" y="63625"/>
                  </a:lnTo>
                  <a:lnTo>
                    <a:pt x="25735" y="63625"/>
                  </a:lnTo>
                  <a:lnTo>
                    <a:pt x="25458" y="63625"/>
                  </a:lnTo>
                  <a:lnTo>
                    <a:pt x="25735" y="63902"/>
                  </a:lnTo>
                  <a:lnTo>
                    <a:pt x="25735" y="64178"/>
                  </a:lnTo>
                  <a:lnTo>
                    <a:pt x="26011" y="64178"/>
                  </a:lnTo>
                  <a:lnTo>
                    <a:pt x="26011" y="64455"/>
                  </a:lnTo>
                  <a:lnTo>
                    <a:pt x="26011" y="64731"/>
                  </a:lnTo>
                  <a:lnTo>
                    <a:pt x="26011" y="65008"/>
                  </a:lnTo>
                  <a:lnTo>
                    <a:pt x="25735" y="65284"/>
                  </a:lnTo>
                  <a:lnTo>
                    <a:pt x="25458" y="65561"/>
                  </a:lnTo>
                  <a:lnTo>
                    <a:pt x="25458" y="65284"/>
                  </a:lnTo>
                  <a:lnTo>
                    <a:pt x="25182" y="65284"/>
                  </a:lnTo>
                  <a:lnTo>
                    <a:pt x="24906" y="65284"/>
                  </a:lnTo>
                  <a:lnTo>
                    <a:pt x="24629" y="65284"/>
                  </a:lnTo>
                  <a:lnTo>
                    <a:pt x="24353" y="65284"/>
                  </a:lnTo>
                  <a:lnTo>
                    <a:pt x="24077" y="65008"/>
                  </a:lnTo>
                  <a:lnTo>
                    <a:pt x="23801" y="65008"/>
                  </a:lnTo>
                  <a:lnTo>
                    <a:pt x="23524" y="65008"/>
                  </a:lnTo>
                  <a:lnTo>
                    <a:pt x="23248" y="65008"/>
                  </a:lnTo>
                  <a:lnTo>
                    <a:pt x="22972" y="65008"/>
                  </a:lnTo>
                  <a:lnTo>
                    <a:pt x="22695" y="65008"/>
                  </a:lnTo>
                  <a:lnTo>
                    <a:pt x="22419" y="65008"/>
                  </a:lnTo>
                  <a:lnTo>
                    <a:pt x="22419" y="65284"/>
                  </a:lnTo>
                  <a:lnTo>
                    <a:pt x="22143" y="65284"/>
                  </a:lnTo>
                  <a:lnTo>
                    <a:pt x="21867" y="65284"/>
                  </a:lnTo>
                  <a:lnTo>
                    <a:pt x="21591" y="65284"/>
                  </a:lnTo>
                  <a:lnTo>
                    <a:pt x="21314" y="65284"/>
                  </a:lnTo>
                  <a:lnTo>
                    <a:pt x="21038" y="65284"/>
                  </a:lnTo>
                  <a:lnTo>
                    <a:pt x="20762" y="65284"/>
                  </a:lnTo>
                  <a:lnTo>
                    <a:pt x="20762" y="65008"/>
                  </a:lnTo>
                  <a:lnTo>
                    <a:pt x="20485" y="65008"/>
                  </a:lnTo>
                  <a:lnTo>
                    <a:pt x="20209" y="64731"/>
                  </a:lnTo>
                  <a:lnTo>
                    <a:pt x="20209" y="64455"/>
                  </a:lnTo>
                  <a:lnTo>
                    <a:pt x="19933" y="64455"/>
                  </a:lnTo>
                  <a:lnTo>
                    <a:pt x="19657" y="64455"/>
                  </a:lnTo>
                  <a:lnTo>
                    <a:pt x="19657" y="64178"/>
                  </a:lnTo>
                  <a:lnTo>
                    <a:pt x="19380" y="64178"/>
                  </a:lnTo>
                  <a:lnTo>
                    <a:pt x="19104" y="64178"/>
                  </a:lnTo>
                  <a:lnTo>
                    <a:pt x="18828" y="63902"/>
                  </a:lnTo>
                  <a:lnTo>
                    <a:pt x="18551" y="63902"/>
                  </a:lnTo>
                  <a:lnTo>
                    <a:pt x="18275" y="63902"/>
                  </a:lnTo>
                  <a:lnTo>
                    <a:pt x="18275" y="63625"/>
                  </a:lnTo>
                  <a:lnTo>
                    <a:pt x="17999" y="63625"/>
                  </a:lnTo>
                  <a:lnTo>
                    <a:pt x="17723" y="63625"/>
                  </a:lnTo>
                  <a:lnTo>
                    <a:pt x="17723" y="63349"/>
                  </a:lnTo>
                  <a:lnTo>
                    <a:pt x="17447" y="63349"/>
                  </a:lnTo>
                  <a:lnTo>
                    <a:pt x="17723" y="63349"/>
                  </a:lnTo>
                  <a:lnTo>
                    <a:pt x="17723" y="63072"/>
                  </a:lnTo>
                  <a:lnTo>
                    <a:pt x="17723" y="62796"/>
                  </a:lnTo>
                  <a:lnTo>
                    <a:pt x="17723" y="62520"/>
                  </a:lnTo>
                  <a:lnTo>
                    <a:pt x="17723" y="62243"/>
                  </a:lnTo>
                  <a:lnTo>
                    <a:pt x="17999" y="62243"/>
                  </a:lnTo>
                  <a:lnTo>
                    <a:pt x="17999" y="61967"/>
                  </a:lnTo>
                  <a:lnTo>
                    <a:pt x="17999" y="61690"/>
                  </a:lnTo>
                  <a:lnTo>
                    <a:pt x="17999" y="61414"/>
                  </a:lnTo>
                  <a:lnTo>
                    <a:pt x="17999" y="61137"/>
                  </a:lnTo>
                  <a:lnTo>
                    <a:pt x="18275" y="61137"/>
                  </a:lnTo>
                  <a:lnTo>
                    <a:pt x="18275" y="60861"/>
                  </a:lnTo>
                  <a:lnTo>
                    <a:pt x="18275" y="60584"/>
                  </a:lnTo>
                  <a:lnTo>
                    <a:pt x="18551" y="60584"/>
                  </a:lnTo>
                  <a:lnTo>
                    <a:pt x="18551" y="60308"/>
                  </a:lnTo>
                  <a:lnTo>
                    <a:pt x="18828" y="60308"/>
                  </a:lnTo>
                  <a:lnTo>
                    <a:pt x="18828" y="60031"/>
                  </a:lnTo>
                  <a:lnTo>
                    <a:pt x="18828" y="59755"/>
                  </a:lnTo>
                  <a:lnTo>
                    <a:pt x="19104" y="59478"/>
                  </a:lnTo>
                  <a:lnTo>
                    <a:pt x="19104" y="59202"/>
                  </a:lnTo>
                  <a:lnTo>
                    <a:pt x="19104" y="58925"/>
                  </a:lnTo>
                  <a:lnTo>
                    <a:pt x="19104" y="58649"/>
                  </a:lnTo>
                  <a:lnTo>
                    <a:pt x="19104" y="58373"/>
                  </a:lnTo>
                  <a:lnTo>
                    <a:pt x="19104" y="58096"/>
                  </a:lnTo>
                  <a:lnTo>
                    <a:pt x="19104" y="57820"/>
                  </a:lnTo>
                  <a:lnTo>
                    <a:pt x="19380" y="57820"/>
                  </a:lnTo>
                  <a:lnTo>
                    <a:pt x="19380" y="57543"/>
                  </a:lnTo>
                  <a:lnTo>
                    <a:pt x="19380" y="57267"/>
                  </a:lnTo>
                  <a:lnTo>
                    <a:pt x="19657" y="57267"/>
                  </a:lnTo>
                  <a:lnTo>
                    <a:pt x="19657" y="56990"/>
                  </a:lnTo>
                  <a:lnTo>
                    <a:pt x="19657" y="56714"/>
                  </a:lnTo>
                  <a:lnTo>
                    <a:pt x="19657" y="56437"/>
                  </a:lnTo>
                  <a:lnTo>
                    <a:pt x="19657" y="56161"/>
                  </a:lnTo>
                  <a:lnTo>
                    <a:pt x="19657" y="55884"/>
                  </a:lnTo>
                  <a:lnTo>
                    <a:pt x="19933" y="55884"/>
                  </a:lnTo>
                  <a:lnTo>
                    <a:pt x="19933" y="55608"/>
                  </a:lnTo>
                  <a:lnTo>
                    <a:pt x="19933" y="55331"/>
                  </a:lnTo>
                  <a:lnTo>
                    <a:pt x="19933" y="55055"/>
                  </a:lnTo>
                  <a:lnTo>
                    <a:pt x="19933" y="54779"/>
                  </a:lnTo>
                  <a:lnTo>
                    <a:pt x="20209" y="54779"/>
                  </a:lnTo>
                  <a:lnTo>
                    <a:pt x="20209" y="54502"/>
                  </a:lnTo>
                  <a:lnTo>
                    <a:pt x="20209" y="54226"/>
                  </a:lnTo>
                  <a:lnTo>
                    <a:pt x="20209" y="53949"/>
                  </a:lnTo>
                  <a:lnTo>
                    <a:pt x="20485" y="53949"/>
                  </a:lnTo>
                  <a:lnTo>
                    <a:pt x="20485" y="53673"/>
                  </a:lnTo>
                  <a:lnTo>
                    <a:pt x="20485" y="53949"/>
                  </a:lnTo>
                  <a:lnTo>
                    <a:pt x="20762" y="53949"/>
                  </a:lnTo>
                  <a:lnTo>
                    <a:pt x="20762" y="53673"/>
                  </a:lnTo>
                  <a:lnTo>
                    <a:pt x="20762" y="53396"/>
                  </a:lnTo>
                  <a:lnTo>
                    <a:pt x="20762" y="53120"/>
                  </a:lnTo>
                  <a:lnTo>
                    <a:pt x="20762" y="52843"/>
                  </a:lnTo>
                  <a:lnTo>
                    <a:pt x="20762" y="52567"/>
                  </a:lnTo>
                  <a:lnTo>
                    <a:pt x="20762" y="52290"/>
                  </a:lnTo>
                  <a:lnTo>
                    <a:pt x="20762" y="52014"/>
                  </a:lnTo>
                  <a:lnTo>
                    <a:pt x="20485" y="52014"/>
                  </a:lnTo>
                  <a:lnTo>
                    <a:pt x="20485" y="51737"/>
                  </a:lnTo>
                  <a:lnTo>
                    <a:pt x="20485" y="51461"/>
                  </a:lnTo>
                  <a:lnTo>
                    <a:pt x="20485" y="51184"/>
                  </a:lnTo>
                  <a:lnTo>
                    <a:pt x="20485" y="50908"/>
                  </a:lnTo>
                  <a:lnTo>
                    <a:pt x="20762" y="50908"/>
                  </a:lnTo>
                  <a:lnTo>
                    <a:pt x="20762" y="50632"/>
                  </a:lnTo>
                  <a:lnTo>
                    <a:pt x="20762" y="50355"/>
                  </a:lnTo>
                  <a:lnTo>
                    <a:pt x="20485" y="50355"/>
                  </a:lnTo>
                  <a:lnTo>
                    <a:pt x="20485" y="50079"/>
                  </a:lnTo>
                  <a:lnTo>
                    <a:pt x="20485" y="49802"/>
                  </a:lnTo>
                  <a:lnTo>
                    <a:pt x="20485" y="49526"/>
                  </a:lnTo>
                  <a:lnTo>
                    <a:pt x="20209" y="49526"/>
                  </a:lnTo>
                  <a:lnTo>
                    <a:pt x="20209" y="49249"/>
                  </a:lnTo>
                  <a:lnTo>
                    <a:pt x="20209" y="48973"/>
                  </a:lnTo>
                  <a:lnTo>
                    <a:pt x="20209" y="48696"/>
                  </a:lnTo>
                  <a:lnTo>
                    <a:pt x="20209" y="48420"/>
                  </a:lnTo>
                  <a:lnTo>
                    <a:pt x="20209" y="48143"/>
                  </a:lnTo>
                  <a:lnTo>
                    <a:pt x="19933" y="48143"/>
                  </a:lnTo>
                  <a:lnTo>
                    <a:pt x="19933" y="47867"/>
                  </a:lnTo>
                  <a:lnTo>
                    <a:pt x="19933" y="47591"/>
                  </a:lnTo>
                  <a:lnTo>
                    <a:pt x="19933" y="47314"/>
                  </a:lnTo>
                  <a:lnTo>
                    <a:pt x="19657" y="47314"/>
                  </a:lnTo>
                  <a:lnTo>
                    <a:pt x="19657" y="47037"/>
                  </a:lnTo>
                  <a:lnTo>
                    <a:pt x="19657" y="46761"/>
                  </a:lnTo>
                  <a:lnTo>
                    <a:pt x="19657" y="46485"/>
                  </a:lnTo>
                  <a:lnTo>
                    <a:pt x="19657" y="46208"/>
                  </a:lnTo>
                  <a:lnTo>
                    <a:pt x="19380" y="46208"/>
                  </a:lnTo>
                  <a:lnTo>
                    <a:pt x="19380" y="45932"/>
                  </a:lnTo>
                  <a:lnTo>
                    <a:pt x="19380" y="45655"/>
                  </a:lnTo>
                  <a:lnTo>
                    <a:pt x="19380" y="45379"/>
                  </a:lnTo>
                  <a:lnTo>
                    <a:pt x="19104" y="45379"/>
                  </a:lnTo>
                  <a:lnTo>
                    <a:pt x="19104" y="45102"/>
                  </a:lnTo>
                  <a:lnTo>
                    <a:pt x="19104" y="44826"/>
                  </a:lnTo>
                  <a:lnTo>
                    <a:pt x="19104" y="44550"/>
                  </a:lnTo>
                  <a:lnTo>
                    <a:pt x="18828" y="44550"/>
                  </a:lnTo>
                  <a:lnTo>
                    <a:pt x="18828" y="44273"/>
                  </a:lnTo>
                  <a:lnTo>
                    <a:pt x="18828" y="43996"/>
                  </a:lnTo>
                  <a:lnTo>
                    <a:pt x="18828" y="43720"/>
                  </a:lnTo>
                  <a:lnTo>
                    <a:pt x="18551" y="43444"/>
                  </a:lnTo>
                  <a:lnTo>
                    <a:pt x="18551" y="43167"/>
                  </a:lnTo>
                  <a:lnTo>
                    <a:pt x="18551" y="42890"/>
                  </a:lnTo>
                  <a:lnTo>
                    <a:pt x="18275" y="42614"/>
                  </a:lnTo>
                  <a:lnTo>
                    <a:pt x="18275" y="42338"/>
                  </a:lnTo>
                  <a:lnTo>
                    <a:pt x="18275" y="42061"/>
                  </a:lnTo>
                  <a:lnTo>
                    <a:pt x="17999" y="41785"/>
                  </a:lnTo>
                  <a:lnTo>
                    <a:pt x="17999" y="41508"/>
                  </a:lnTo>
                  <a:lnTo>
                    <a:pt x="17999" y="41232"/>
                  </a:lnTo>
                  <a:lnTo>
                    <a:pt x="17723" y="41232"/>
                  </a:lnTo>
                  <a:lnTo>
                    <a:pt x="17723" y="40955"/>
                  </a:lnTo>
                  <a:lnTo>
                    <a:pt x="17723" y="40679"/>
                  </a:lnTo>
                  <a:lnTo>
                    <a:pt x="17447" y="40679"/>
                  </a:lnTo>
                  <a:lnTo>
                    <a:pt x="17447" y="40403"/>
                  </a:lnTo>
                  <a:lnTo>
                    <a:pt x="17447" y="40126"/>
                  </a:lnTo>
                  <a:lnTo>
                    <a:pt x="17447" y="39849"/>
                  </a:lnTo>
                  <a:lnTo>
                    <a:pt x="17170" y="39849"/>
                  </a:lnTo>
                  <a:lnTo>
                    <a:pt x="17170" y="39573"/>
                  </a:lnTo>
                  <a:lnTo>
                    <a:pt x="17170" y="39297"/>
                  </a:lnTo>
                  <a:lnTo>
                    <a:pt x="16894" y="39297"/>
                  </a:lnTo>
                  <a:lnTo>
                    <a:pt x="16894" y="39020"/>
                  </a:lnTo>
                  <a:lnTo>
                    <a:pt x="16894" y="38744"/>
                  </a:lnTo>
                  <a:lnTo>
                    <a:pt x="16618" y="38744"/>
                  </a:lnTo>
                  <a:lnTo>
                    <a:pt x="16618" y="38467"/>
                  </a:lnTo>
                  <a:lnTo>
                    <a:pt x="16618" y="38191"/>
                  </a:lnTo>
                  <a:lnTo>
                    <a:pt x="16341" y="37914"/>
                  </a:lnTo>
                  <a:lnTo>
                    <a:pt x="16341" y="37638"/>
                  </a:lnTo>
                  <a:lnTo>
                    <a:pt x="16341" y="37361"/>
                  </a:lnTo>
                  <a:lnTo>
                    <a:pt x="16065" y="37361"/>
                  </a:lnTo>
                  <a:lnTo>
                    <a:pt x="16065" y="37085"/>
                  </a:lnTo>
                  <a:lnTo>
                    <a:pt x="16065" y="36808"/>
                  </a:lnTo>
                  <a:lnTo>
                    <a:pt x="15789" y="36808"/>
                  </a:lnTo>
                  <a:lnTo>
                    <a:pt x="15789" y="36532"/>
                  </a:lnTo>
                  <a:lnTo>
                    <a:pt x="15789" y="36256"/>
                  </a:lnTo>
                  <a:lnTo>
                    <a:pt x="15513" y="36256"/>
                  </a:lnTo>
                  <a:lnTo>
                    <a:pt x="15513" y="35979"/>
                  </a:lnTo>
                  <a:lnTo>
                    <a:pt x="15513" y="35702"/>
                  </a:lnTo>
                  <a:lnTo>
                    <a:pt x="15236" y="35702"/>
                  </a:lnTo>
                  <a:lnTo>
                    <a:pt x="15236" y="35426"/>
                  </a:lnTo>
                  <a:lnTo>
                    <a:pt x="15236" y="35150"/>
                  </a:lnTo>
                  <a:lnTo>
                    <a:pt x="14960" y="35150"/>
                  </a:lnTo>
                  <a:lnTo>
                    <a:pt x="14960" y="34873"/>
                  </a:lnTo>
                  <a:lnTo>
                    <a:pt x="14684" y="34597"/>
                  </a:lnTo>
                  <a:lnTo>
                    <a:pt x="14684" y="34320"/>
                  </a:lnTo>
                  <a:lnTo>
                    <a:pt x="14407" y="34320"/>
                  </a:lnTo>
                  <a:lnTo>
                    <a:pt x="14407" y="34044"/>
                  </a:lnTo>
                  <a:lnTo>
                    <a:pt x="14407" y="33767"/>
                  </a:lnTo>
                  <a:lnTo>
                    <a:pt x="14131" y="33767"/>
                  </a:lnTo>
                  <a:lnTo>
                    <a:pt x="14131" y="33491"/>
                  </a:lnTo>
                  <a:lnTo>
                    <a:pt x="14131" y="33214"/>
                  </a:lnTo>
                  <a:lnTo>
                    <a:pt x="13855" y="33214"/>
                  </a:lnTo>
                  <a:lnTo>
                    <a:pt x="13855" y="32938"/>
                  </a:lnTo>
                  <a:lnTo>
                    <a:pt x="13579" y="32938"/>
                  </a:lnTo>
                  <a:lnTo>
                    <a:pt x="13579" y="32661"/>
                  </a:lnTo>
                  <a:lnTo>
                    <a:pt x="13579" y="32385"/>
                  </a:lnTo>
                  <a:lnTo>
                    <a:pt x="13303" y="32385"/>
                  </a:lnTo>
                  <a:lnTo>
                    <a:pt x="13303" y="32109"/>
                  </a:lnTo>
                  <a:lnTo>
                    <a:pt x="13303" y="31832"/>
                  </a:lnTo>
                  <a:lnTo>
                    <a:pt x="13026" y="31832"/>
                  </a:lnTo>
                  <a:lnTo>
                    <a:pt x="12750" y="31279"/>
                  </a:lnTo>
                  <a:lnTo>
                    <a:pt x="10816" y="28238"/>
                  </a:lnTo>
                  <a:lnTo>
                    <a:pt x="8606" y="24920"/>
                  </a:lnTo>
                  <a:lnTo>
                    <a:pt x="5291" y="21050"/>
                  </a:lnTo>
                  <a:lnTo>
                    <a:pt x="5015" y="20773"/>
                  </a:lnTo>
                  <a:lnTo>
                    <a:pt x="4738" y="20497"/>
                  </a:lnTo>
                  <a:lnTo>
                    <a:pt x="4186" y="20221"/>
                  </a:lnTo>
                  <a:lnTo>
                    <a:pt x="3910" y="19944"/>
                  </a:lnTo>
                  <a:lnTo>
                    <a:pt x="3633" y="19391"/>
                  </a:lnTo>
                  <a:lnTo>
                    <a:pt x="3357" y="19115"/>
                  </a:lnTo>
                  <a:lnTo>
                    <a:pt x="2804" y="18838"/>
                  </a:lnTo>
                  <a:lnTo>
                    <a:pt x="2528" y="18285"/>
                  </a:lnTo>
                  <a:lnTo>
                    <a:pt x="2252" y="18009"/>
                  </a:lnTo>
                  <a:lnTo>
                    <a:pt x="2252" y="17732"/>
                  </a:lnTo>
                  <a:lnTo>
                    <a:pt x="1699" y="17456"/>
                  </a:lnTo>
                  <a:lnTo>
                    <a:pt x="1699" y="17180"/>
                  </a:lnTo>
                  <a:lnTo>
                    <a:pt x="1423" y="17180"/>
                  </a:lnTo>
                  <a:lnTo>
                    <a:pt x="1147" y="16903"/>
                  </a:lnTo>
                  <a:lnTo>
                    <a:pt x="871" y="16626"/>
                  </a:lnTo>
                  <a:lnTo>
                    <a:pt x="871" y="16350"/>
                  </a:lnTo>
                  <a:lnTo>
                    <a:pt x="594" y="16074"/>
                  </a:lnTo>
                  <a:lnTo>
                    <a:pt x="318" y="15797"/>
                  </a:lnTo>
                  <a:lnTo>
                    <a:pt x="42" y="15521"/>
                  </a:lnTo>
                  <a:lnTo>
                    <a:pt x="42" y="15244"/>
                  </a:lnTo>
                  <a:lnTo>
                    <a:pt x="42" y="14968"/>
                  </a:lnTo>
                  <a:lnTo>
                    <a:pt x="42" y="14691"/>
                  </a:lnTo>
                  <a:lnTo>
                    <a:pt x="42" y="14139"/>
                  </a:lnTo>
                  <a:lnTo>
                    <a:pt x="42" y="13862"/>
                  </a:lnTo>
                  <a:lnTo>
                    <a:pt x="42" y="13585"/>
                  </a:lnTo>
                  <a:lnTo>
                    <a:pt x="42" y="13309"/>
                  </a:lnTo>
                  <a:lnTo>
                    <a:pt x="42" y="13033"/>
                  </a:lnTo>
                  <a:lnTo>
                    <a:pt x="42" y="12756"/>
                  </a:lnTo>
                  <a:lnTo>
                    <a:pt x="42" y="12479"/>
                  </a:lnTo>
                  <a:lnTo>
                    <a:pt x="42" y="12203"/>
                  </a:lnTo>
                  <a:lnTo>
                    <a:pt x="42" y="11927"/>
                  </a:lnTo>
                  <a:lnTo>
                    <a:pt x="318" y="11650"/>
                  </a:lnTo>
                  <a:lnTo>
                    <a:pt x="594" y="11650"/>
                  </a:lnTo>
                  <a:lnTo>
                    <a:pt x="871" y="11374"/>
                  </a:lnTo>
                  <a:lnTo>
                    <a:pt x="871" y="11097"/>
                  </a:lnTo>
                  <a:lnTo>
                    <a:pt x="871" y="10821"/>
                  </a:lnTo>
                  <a:lnTo>
                    <a:pt x="594" y="10544"/>
                  </a:lnTo>
                  <a:lnTo>
                    <a:pt x="594" y="10268"/>
                  </a:lnTo>
                  <a:lnTo>
                    <a:pt x="594" y="9992"/>
                  </a:lnTo>
                  <a:lnTo>
                    <a:pt x="871" y="9992"/>
                  </a:lnTo>
                  <a:lnTo>
                    <a:pt x="1147" y="9715"/>
                  </a:lnTo>
                  <a:lnTo>
                    <a:pt x="1423" y="9715"/>
                  </a:lnTo>
                  <a:lnTo>
                    <a:pt x="1423" y="9438"/>
                  </a:lnTo>
                  <a:lnTo>
                    <a:pt x="1699" y="9162"/>
                  </a:lnTo>
                  <a:lnTo>
                    <a:pt x="1699" y="8886"/>
                  </a:lnTo>
                  <a:lnTo>
                    <a:pt x="1699" y="8609"/>
                  </a:lnTo>
                  <a:lnTo>
                    <a:pt x="1699" y="8333"/>
                  </a:lnTo>
                  <a:lnTo>
                    <a:pt x="1976" y="7780"/>
                  </a:lnTo>
                  <a:lnTo>
                    <a:pt x="2252" y="8056"/>
                  </a:lnTo>
                  <a:lnTo>
                    <a:pt x="2528" y="8333"/>
                  </a:lnTo>
                  <a:lnTo>
                    <a:pt x="2528" y="8609"/>
                  </a:lnTo>
                  <a:lnTo>
                    <a:pt x="2804" y="8886"/>
                  </a:lnTo>
                  <a:lnTo>
                    <a:pt x="2804" y="9162"/>
                  </a:lnTo>
                  <a:lnTo>
                    <a:pt x="3081" y="9438"/>
                  </a:lnTo>
                  <a:lnTo>
                    <a:pt x="3081" y="9715"/>
                  </a:lnTo>
                  <a:lnTo>
                    <a:pt x="3357" y="9715"/>
                  </a:lnTo>
                  <a:lnTo>
                    <a:pt x="3633" y="9715"/>
                  </a:lnTo>
                  <a:lnTo>
                    <a:pt x="3910" y="9715"/>
                  </a:lnTo>
                  <a:lnTo>
                    <a:pt x="4186" y="9715"/>
                  </a:lnTo>
                  <a:lnTo>
                    <a:pt x="4462" y="9715"/>
                  </a:lnTo>
                  <a:lnTo>
                    <a:pt x="5015" y="9715"/>
                  </a:lnTo>
                  <a:lnTo>
                    <a:pt x="5291" y="9438"/>
                  </a:lnTo>
                  <a:lnTo>
                    <a:pt x="5567" y="9438"/>
                  </a:lnTo>
                  <a:lnTo>
                    <a:pt x="5843" y="9162"/>
                  </a:lnTo>
                  <a:lnTo>
                    <a:pt x="6396" y="9162"/>
                  </a:lnTo>
                  <a:lnTo>
                    <a:pt x="6672" y="8886"/>
                  </a:lnTo>
                  <a:lnTo>
                    <a:pt x="6948" y="8609"/>
                  </a:lnTo>
                  <a:lnTo>
                    <a:pt x="7225" y="8333"/>
                  </a:lnTo>
                  <a:lnTo>
                    <a:pt x="7501" y="8056"/>
                  </a:lnTo>
                  <a:lnTo>
                    <a:pt x="7777" y="7780"/>
                  </a:lnTo>
                  <a:lnTo>
                    <a:pt x="8054" y="7503"/>
                  </a:lnTo>
                  <a:lnTo>
                    <a:pt x="8330" y="7227"/>
                  </a:lnTo>
                  <a:lnTo>
                    <a:pt x="8606" y="6950"/>
                  </a:lnTo>
                  <a:lnTo>
                    <a:pt x="8882" y="6397"/>
                  </a:lnTo>
                  <a:lnTo>
                    <a:pt x="9159" y="6121"/>
                  </a:lnTo>
                  <a:lnTo>
                    <a:pt x="9435" y="5845"/>
                  </a:lnTo>
                  <a:lnTo>
                    <a:pt x="9711" y="5292"/>
                  </a:lnTo>
                  <a:lnTo>
                    <a:pt x="9987" y="4739"/>
                  </a:lnTo>
                  <a:lnTo>
                    <a:pt x="9987" y="4462"/>
                  </a:lnTo>
                  <a:lnTo>
                    <a:pt x="9987" y="3909"/>
                  </a:lnTo>
                  <a:lnTo>
                    <a:pt x="10263" y="3356"/>
                  </a:lnTo>
                  <a:lnTo>
                    <a:pt x="9987" y="2803"/>
                  </a:lnTo>
                  <a:lnTo>
                    <a:pt x="10263" y="1145"/>
                  </a:lnTo>
                  <a:lnTo>
                    <a:pt x="9987" y="868"/>
                  </a:lnTo>
                  <a:lnTo>
                    <a:pt x="9711" y="868"/>
                  </a:lnTo>
                  <a:lnTo>
                    <a:pt x="9711" y="592"/>
                  </a:lnTo>
                  <a:lnTo>
                    <a:pt x="9435" y="315"/>
                  </a:lnTo>
                  <a:lnTo>
                    <a:pt x="9435" y="39"/>
                  </a:lnTo>
                  <a:lnTo>
                    <a:pt x="9435" y="39"/>
                  </a:lnTo>
                </a:path>
              </a:pathLst>
            </a:custGeom>
            <a:solidFill>
              <a:srgbClr val="F2F2F2"/>
            </a:solidFill>
            <a:ln w="14182" cap="rnd">
              <a:solidFill>
                <a:schemeClr val="bg1">
                  <a:lumMod val="50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F52829F-87F2-5730-2B9C-5D870F01FB63}"/>
                </a:ext>
              </a:extLst>
            </p:cNvPr>
            <p:cNvSpPr/>
            <p:nvPr/>
          </p:nvSpPr>
          <p:spPr>
            <a:xfrm>
              <a:off x="3176901" y="4087829"/>
              <a:ext cx="38845" cy="68683"/>
            </a:xfrm>
            <a:custGeom>
              <a:avLst/>
              <a:gdLst>
                <a:gd name="connsiteX0" fmla="*/ 4186 w 8287"/>
                <a:gd name="connsiteY0" fmla="*/ 4739 h 14652"/>
                <a:gd name="connsiteX1" fmla="*/ 4462 w 8287"/>
                <a:gd name="connsiteY1" fmla="*/ 4739 h 14652"/>
                <a:gd name="connsiteX2" fmla="*/ 4739 w 8287"/>
                <a:gd name="connsiteY2" fmla="*/ 4462 h 14652"/>
                <a:gd name="connsiteX3" fmla="*/ 5015 w 8287"/>
                <a:gd name="connsiteY3" fmla="*/ 4186 h 14652"/>
                <a:gd name="connsiteX4" fmla="*/ 5015 w 8287"/>
                <a:gd name="connsiteY4" fmla="*/ 3909 h 14652"/>
                <a:gd name="connsiteX5" fmla="*/ 5291 w 8287"/>
                <a:gd name="connsiteY5" fmla="*/ 3633 h 14652"/>
                <a:gd name="connsiteX6" fmla="*/ 5291 w 8287"/>
                <a:gd name="connsiteY6" fmla="*/ 3356 h 14652"/>
                <a:gd name="connsiteX7" fmla="*/ 5291 w 8287"/>
                <a:gd name="connsiteY7" fmla="*/ 3080 h 14652"/>
                <a:gd name="connsiteX8" fmla="*/ 5567 w 8287"/>
                <a:gd name="connsiteY8" fmla="*/ 3080 h 14652"/>
                <a:gd name="connsiteX9" fmla="*/ 5844 w 8287"/>
                <a:gd name="connsiteY9" fmla="*/ 3080 h 14652"/>
                <a:gd name="connsiteX10" fmla="*/ 6120 w 8287"/>
                <a:gd name="connsiteY10" fmla="*/ 2803 h 14652"/>
                <a:gd name="connsiteX11" fmla="*/ 6120 w 8287"/>
                <a:gd name="connsiteY11" fmla="*/ 2527 h 14652"/>
                <a:gd name="connsiteX12" fmla="*/ 6396 w 8287"/>
                <a:gd name="connsiteY12" fmla="*/ 2527 h 14652"/>
                <a:gd name="connsiteX13" fmla="*/ 6396 w 8287"/>
                <a:gd name="connsiteY13" fmla="*/ 2250 h 14652"/>
                <a:gd name="connsiteX14" fmla="*/ 6396 w 8287"/>
                <a:gd name="connsiteY14" fmla="*/ 1974 h 14652"/>
                <a:gd name="connsiteX15" fmla="*/ 6672 w 8287"/>
                <a:gd name="connsiteY15" fmla="*/ 1421 h 14652"/>
                <a:gd name="connsiteX16" fmla="*/ 6672 w 8287"/>
                <a:gd name="connsiteY16" fmla="*/ 1145 h 14652"/>
                <a:gd name="connsiteX17" fmla="*/ 6948 w 8287"/>
                <a:gd name="connsiteY17" fmla="*/ 868 h 14652"/>
                <a:gd name="connsiteX18" fmla="*/ 7225 w 8287"/>
                <a:gd name="connsiteY18" fmla="*/ 868 h 14652"/>
                <a:gd name="connsiteX19" fmla="*/ 7501 w 8287"/>
                <a:gd name="connsiteY19" fmla="*/ 592 h 14652"/>
                <a:gd name="connsiteX20" fmla="*/ 7777 w 8287"/>
                <a:gd name="connsiteY20" fmla="*/ 315 h 14652"/>
                <a:gd name="connsiteX21" fmla="*/ 8054 w 8287"/>
                <a:gd name="connsiteY21" fmla="*/ 315 h 14652"/>
                <a:gd name="connsiteX22" fmla="*/ 8330 w 8287"/>
                <a:gd name="connsiteY22" fmla="*/ 39 h 14652"/>
                <a:gd name="connsiteX23" fmla="*/ 8330 w 8287"/>
                <a:gd name="connsiteY23" fmla="*/ 315 h 14652"/>
                <a:gd name="connsiteX24" fmla="*/ 8330 w 8287"/>
                <a:gd name="connsiteY24" fmla="*/ 592 h 14652"/>
                <a:gd name="connsiteX25" fmla="*/ 8330 w 8287"/>
                <a:gd name="connsiteY25" fmla="*/ 868 h 14652"/>
                <a:gd name="connsiteX26" fmla="*/ 8054 w 8287"/>
                <a:gd name="connsiteY26" fmla="*/ 868 h 14652"/>
                <a:gd name="connsiteX27" fmla="*/ 8054 w 8287"/>
                <a:gd name="connsiteY27" fmla="*/ 1145 h 14652"/>
                <a:gd name="connsiteX28" fmla="*/ 8054 w 8287"/>
                <a:gd name="connsiteY28" fmla="*/ 1421 h 14652"/>
                <a:gd name="connsiteX29" fmla="*/ 7777 w 8287"/>
                <a:gd name="connsiteY29" fmla="*/ 1421 h 14652"/>
                <a:gd name="connsiteX30" fmla="*/ 7777 w 8287"/>
                <a:gd name="connsiteY30" fmla="*/ 1698 h 14652"/>
                <a:gd name="connsiteX31" fmla="*/ 7777 w 8287"/>
                <a:gd name="connsiteY31" fmla="*/ 1974 h 14652"/>
                <a:gd name="connsiteX32" fmla="*/ 7777 w 8287"/>
                <a:gd name="connsiteY32" fmla="*/ 2250 h 14652"/>
                <a:gd name="connsiteX33" fmla="*/ 7777 w 8287"/>
                <a:gd name="connsiteY33" fmla="*/ 2527 h 14652"/>
                <a:gd name="connsiteX34" fmla="*/ 8054 w 8287"/>
                <a:gd name="connsiteY34" fmla="*/ 2527 h 14652"/>
                <a:gd name="connsiteX35" fmla="*/ 8054 w 8287"/>
                <a:gd name="connsiteY35" fmla="*/ 2803 h 14652"/>
                <a:gd name="connsiteX36" fmla="*/ 8330 w 8287"/>
                <a:gd name="connsiteY36" fmla="*/ 3080 h 14652"/>
                <a:gd name="connsiteX37" fmla="*/ 8330 w 8287"/>
                <a:gd name="connsiteY37" fmla="*/ 3356 h 14652"/>
                <a:gd name="connsiteX38" fmla="*/ 8054 w 8287"/>
                <a:gd name="connsiteY38" fmla="*/ 3633 h 14652"/>
                <a:gd name="connsiteX39" fmla="*/ 8054 w 8287"/>
                <a:gd name="connsiteY39" fmla="*/ 3909 h 14652"/>
                <a:gd name="connsiteX40" fmla="*/ 8054 w 8287"/>
                <a:gd name="connsiteY40" fmla="*/ 4186 h 14652"/>
                <a:gd name="connsiteX41" fmla="*/ 8054 w 8287"/>
                <a:gd name="connsiteY41" fmla="*/ 4462 h 14652"/>
                <a:gd name="connsiteX42" fmla="*/ 8054 w 8287"/>
                <a:gd name="connsiteY42" fmla="*/ 4739 h 14652"/>
                <a:gd name="connsiteX43" fmla="*/ 8054 w 8287"/>
                <a:gd name="connsiteY43" fmla="*/ 5015 h 14652"/>
                <a:gd name="connsiteX44" fmla="*/ 8054 w 8287"/>
                <a:gd name="connsiteY44" fmla="*/ 5292 h 14652"/>
                <a:gd name="connsiteX45" fmla="*/ 7777 w 8287"/>
                <a:gd name="connsiteY45" fmla="*/ 5568 h 14652"/>
                <a:gd name="connsiteX46" fmla="*/ 7777 w 8287"/>
                <a:gd name="connsiteY46" fmla="*/ 5845 h 14652"/>
                <a:gd name="connsiteX47" fmla="*/ 7501 w 8287"/>
                <a:gd name="connsiteY47" fmla="*/ 6121 h 14652"/>
                <a:gd name="connsiteX48" fmla="*/ 7225 w 8287"/>
                <a:gd name="connsiteY48" fmla="*/ 6397 h 14652"/>
                <a:gd name="connsiteX49" fmla="*/ 7225 w 8287"/>
                <a:gd name="connsiteY49" fmla="*/ 6674 h 14652"/>
                <a:gd name="connsiteX50" fmla="*/ 7225 w 8287"/>
                <a:gd name="connsiteY50" fmla="*/ 6950 h 14652"/>
                <a:gd name="connsiteX51" fmla="*/ 7225 w 8287"/>
                <a:gd name="connsiteY51" fmla="*/ 7227 h 14652"/>
                <a:gd name="connsiteX52" fmla="*/ 6948 w 8287"/>
                <a:gd name="connsiteY52" fmla="*/ 7227 h 14652"/>
                <a:gd name="connsiteX53" fmla="*/ 6948 w 8287"/>
                <a:gd name="connsiteY53" fmla="*/ 7503 h 14652"/>
                <a:gd name="connsiteX54" fmla="*/ 6948 w 8287"/>
                <a:gd name="connsiteY54" fmla="*/ 7780 h 14652"/>
                <a:gd name="connsiteX55" fmla="*/ 6948 w 8287"/>
                <a:gd name="connsiteY55" fmla="*/ 8056 h 14652"/>
                <a:gd name="connsiteX56" fmla="*/ 6948 w 8287"/>
                <a:gd name="connsiteY56" fmla="*/ 8333 h 14652"/>
                <a:gd name="connsiteX57" fmla="*/ 6672 w 8287"/>
                <a:gd name="connsiteY57" fmla="*/ 8609 h 14652"/>
                <a:gd name="connsiteX58" fmla="*/ 6672 w 8287"/>
                <a:gd name="connsiteY58" fmla="*/ 8886 h 14652"/>
                <a:gd name="connsiteX59" fmla="*/ 6396 w 8287"/>
                <a:gd name="connsiteY59" fmla="*/ 8886 h 14652"/>
                <a:gd name="connsiteX60" fmla="*/ 6396 w 8287"/>
                <a:gd name="connsiteY60" fmla="*/ 9162 h 14652"/>
                <a:gd name="connsiteX61" fmla="*/ 6120 w 8287"/>
                <a:gd name="connsiteY61" fmla="*/ 9162 h 14652"/>
                <a:gd name="connsiteX62" fmla="*/ 6120 w 8287"/>
                <a:gd name="connsiteY62" fmla="*/ 9438 h 14652"/>
                <a:gd name="connsiteX63" fmla="*/ 5844 w 8287"/>
                <a:gd name="connsiteY63" fmla="*/ 9715 h 14652"/>
                <a:gd name="connsiteX64" fmla="*/ 5844 w 8287"/>
                <a:gd name="connsiteY64" fmla="*/ 9992 h 14652"/>
                <a:gd name="connsiteX65" fmla="*/ 5844 w 8287"/>
                <a:gd name="connsiteY65" fmla="*/ 10268 h 14652"/>
                <a:gd name="connsiteX66" fmla="*/ 5567 w 8287"/>
                <a:gd name="connsiteY66" fmla="*/ 10544 h 14652"/>
                <a:gd name="connsiteX67" fmla="*/ 5567 w 8287"/>
                <a:gd name="connsiteY67" fmla="*/ 10821 h 14652"/>
                <a:gd name="connsiteX68" fmla="*/ 5567 w 8287"/>
                <a:gd name="connsiteY68" fmla="*/ 11097 h 14652"/>
                <a:gd name="connsiteX69" fmla="*/ 5567 w 8287"/>
                <a:gd name="connsiteY69" fmla="*/ 11374 h 14652"/>
                <a:gd name="connsiteX70" fmla="*/ 5844 w 8287"/>
                <a:gd name="connsiteY70" fmla="*/ 11650 h 14652"/>
                <a:gd name="connsiteX71" fmla="*/ 5844 w 8287"/>
                <a:gd name="connsiteY71" fmla="*/ 11927 h 14652"/>
                <a:gd name="connsiteX72" fmla="*/ 5844 w 8287"/>
                <a:gd name="connsiteY72" fmla="*/ 12203 h 14652"/>
                <a:gd name="connsiteX73" fmla="*/ 5567 w 8287"/>
                <a:gd name="connsiteY73" fmla="*/ 12479 h 14652"/>
                <a:gd name="connsiteX74" fmla="*/ 5567 w 8287"/>
                <a:gd name="connsiteY74" fmla="*/ 12756 h 14652"/>
                <a:gd name="connsiteX75" fmla="*/ 5291 w 8287"/>
                <a:gd name="connsiteY75" fmla="*/ 13033 h 14652"/>
                <a:gd name="connsiteX76" fmla="*/ 5015 w 8287"/>
                <a:gd name="connsiteY76" fmla="*/ 13309 h 14652"/>
                <a:gd name="connsiteX77" fmla="*/ 4739 w 8287"/>
                <a:gd name="connsiteY77" fmla="*/ 13585 h 14652"/>
                <a:gd name="connsiteX78" fmla="*/ 4462 w 8287"/>
                <a:gd name="connsiteY78" fmla="*/ 13585 h 14652"/>
                <a:gd name="connsiteX79" fmla="*/ 4186 w 8287"/>
                <a:gd name="connsiteY79" fmla="*/ 13585 h 14652"/>
                <a:gd name="connsiteX80" fmla="*/ 3910 w 8287"/>
                <a:gd name="connsiteY80" fmla="*/ 13309 h 14652"/>
                <a:gd name="connsiteX81" fmla="*/ 3633 w 8287"/>
                <a:gd name="connsiteY81" fmla="*/ 13309 h 14652"/>
                <a:gd name="connsiteX82" fmla="*/ 3357 w 8287"/>
                <a:gd name="connsiteY82" fmla="*/ 13585 h 14652"/>
                <a:gd name="connsiteX83" fmla="*/ 3081 w 8287"/>
                <a:gd name="connsiteY83" fmla="*/ 13862 h 14652"/>
                <a:gd name="connsiteX84" fmla="*/ 3081 w 8287"/>
                <a:gd name="connsiteY84" fmla="*/ 14139 h 14652"/>
                <a:gd name="connsiteX85" fmla="*/ 3081 w 8287"/>
                <a:gd name="connsiteY85" fmla="*/ 14415 h 14652"/>
                <a:gd name="connsiteX86" fmla="*/ 2804 w 8287"/>
                <a:gd name="connsiteY86" fmla="*/ 14691 h 14652"/>
                <a:gd name="connsiteX87" fmla="*/ 2804 w 8287"/>
                <a:gd name="connsiteY87" fmla="*/ 14415 h 14652"/>
                <a:gd name="connsiteX88" fmla="*/ 2528 w 8287"/>
                <a:gd name="connsiteY88" fmla="*/ 14415 h 14652"/>
                <a:gd name="connsiteX89" fmla="*/ 2528 w 8287"/>
                <a:gd name="connsiteY89" fmla="*/ 14139 h 14652"/>
                <a:gd name="connsiteX90" fmla="*/ 2528 w 8287"/>
                <a:gd name="connsiteY90" fmla="*/ 13862 h 14652"/>
                <a:gd name="connsiteX91" fmla="*/ 2252 w 8287"/>
                <a:gd name="connsiteY91" fmla="*/ 13862 h 14652"/>
                <a:gd name="connsiteX92" fmla="*/ 2252 w 8287"/>
                <a:gd name="connsiteY92" fmla="*/ 13585 h 14652"/>
                <a:gd name="connsiteX93" fmla="*/ 1976 w 8287"/>
                <a:gd name="connsiteY93" fmla="*/ 13309 h 14652"/>
                <a:gd name="connsiteX94" fmla="*/ 1976 w 8287"/>
                <a:gd name="connsiteY94" fmla="*/ 13033 h 14652"/>
                <a:gd name="connsiteX95" fmla="*/ 1700 w 8287"/>
                <a:gd name="connsiteY95" fmla="*/ 13033 h 14652"/>
                <a:gd name="connsiteX96" fmla="*/ 1976 w 8287"/>
                <a:gd name="connsiteY96" fmla="*/ 12756 h 14652"/>
                <a:gd name="connsiteX97" fmla="*/ 1976 w 8287"/>
                <a:gd name="connsiteY97" fmla="*/ 12479 h 14652"/>
                <a:gd name="connsiteX98" fmla="*/ 1976 w 8287"/>
                <a:gd name="connsiteY98" fmla="*/ 12203 h 14652"/>
                <a:gd name="connsiteX99" fmla="*/ 1976 w 8287"/>
                <a:gd name="connsiteY99" fmla="*/ 11927 h 14652"/>
                <a:gd name="connsiteX100" fmla="*/ 1976 w 8287"/>
                <a:gd name="connsiteY100" fmla="*/ 11650 h 14652"/>
                <a:gd name="connsiteX101" fmla="*/ 1976 w 8287"/>
                <a:gd name="connsiteY101" fmla="*/ 11374 h 14652"/>
                <a:gd name="connsiteX102" fmla="*/ 1976 w 8287"/>
                <a:gd name="connsiteY102" fmla="*/ 11097 h 14652"/>
                <a:gd name="connsiteX103" fmla="*/ 1976 w 8287"/>
                <a:gd name="connsiteY103" fmla="*/ 10821 h 14652"/>
                <a:gd name="connsiteX104" fmla="*/ 1976 w 8287"/>
                <a:gd name="connsiteY104" fmla="*/ 10544 h 14652"/>
                <a:gd name="connsiteX105" fmla="*/ 1976 w 8287"/>
                <a:gd name="connsiteY105" fmla="*/ 10268 h 14652"/>
                <a:gd name="connsiteX106" fmla="*/ 1976 w 8287"/>
                <a:gd name="connsiteY106" fmla="*/ 9992 h 14652"/>
                <a:gd name="connsiteX107" fmla="*/ 1700 w 8287"/>
                <a:gd name="connsiteY107" fmla="*/ 9992 h 14652"/>
                <a:gd name="connsiteX108" fmla="*/ 1700 w 8287"/>
                <a:gd name="connsiteY108" fmla="*/ 9715 h 14652"/>
                <a:gd name="connsiteX109" fmla="*/ 1423 w 8287"/>
                <a:gd name="connsiteY109" fmla="*/ 9438 h 14652"/>
                <a:gd name="connsiteX110" fmla="*/ 1147 w 8287"/>
                <a:gd name="connsiteY110" fmla="*/ 9438 h 14652"/>
                <a:gd name="connsiteX111" fmla="*/ 871 w 8287"/>
                <a:gd name="connsiteY111" fmla="*/ 9162 h 14652"/>
                <a:gd name="connsiteX112" fmla="*/ 318 w 8287"/>
                <a:gd name="connsiteY112" fmla="*/ 8886 h 14652"/>
                <a:gd name="connsiteX113" fmla="*/ 42 w 8287"/>
                <a:gd name="connsiteY113" fmla="*/ 8609 h 14652"/>
                <a:gd name="connsiteX114" fmla="*/ 42 w 8287"/>
                <a:gd name="connsiteY114" fmla="*/ 8333 h 14652"/>
                <a:gd name="connsiteX115" fmla="*/ 42 w 8287"/>
                <a:gd name="connsiteY115" fmla="*/ 8056 h 14652"/>
                <a:gd name="connsiteX116" fmla="*/ 318 w 8287"/>
                <a:gd name="connsiteY116" fmla="*/ 8056 h 14652"/>
                <a:gd name="connsiteX117" fmla="*/ 318 w 8287"/>
                <a:gd name="connsiteY117" fmla="*/ 7780 h 14652"/>
                <a:gd name="connsiteX118" fmla="*/ 595 w 8287"/>
                <a:gd name="connsiteY118" fmla="*/ 7780 h 14652"/>
                <a:gd name="connsiteX119" fmla="*/ 871 w 8287"/>
                <a:gd name="connsiteY119" fmla="*/ 7503 h 14652"/>
                <a:gd name="connsiteX120" fmla="*/ 1147 w 8287"/>
                <a:gd name="connsiteY120" fmla="*/ 7227 h 14652"/>
                <a:gd name="connsiteX121" fmla="*/ 1147 w 8287"/>
                <a:gd name="connsiteY121" fmla="*/ 6950 h 14652"/>
                <a:gd name="connsiteX122" fmla="*/ 1147 w 8287"/>
                <a:gd name="connsiteY122" fmla="*/ 6674 h 14652"/>
                <a:gd name="connsiteX123" fmla="*/ 871 w 8287"/>
                <a:gd name="connsiteY123" fmla="*/ 6397 h 14652"/>
                <a:gd name="connsiteX124" fmla="*/ 871 w 8287"/>
                <a:gd name="connsiteY124" fmla="*/ 6121 h 14652"/>
                <a:gd name="connsiteX125" fmla="*/ 871 w 8287"/>
                <a:gd name="connsiteY125" fmla="*/ 5845 h 14652"/>
                <a:gd name="connsiteX126" fmla="*/ 871 w 8287"/>
                <a:gd name="connsiteY126" fmla="*/ 5568 h 14652"/>
                <a:gd name="connsiteX127" fmla="*/ 871 w 8287"/>
                <a:gd name="connsiteY127" fmla="*/ 5292 h 14652"/>
                <a:gd name="connsiteX128" fmla="*/ 1147 w 8287"/>
                <a:gd name="connsiteY128" fmla="*/ 5292 h 14652"/>
                <a:gd name="connsiteX129" fmla="*/ 1147 w 8287"/>
                <a:gd name="connsiteY129" fmla="*/ 5015 h 14652"/>
                <a:gd name="connsiteX130" fmla="*/ 1147 w 8287"/>
                <a:gd name="connsiteY130" fmla="*/ 4739 h 14652"/>
                <a:gd name="connsiteX131" fmla="*/ 1147 w 8287"/>
                <a:gd name="connsiteY131" fmla="*/ 4462 h 14652"/>
                <a:gd name="connsiteX132" fmla="*/ 1147 w 8287"/>
                <a:gd name="connsiteY132" fmla="*/ 4186 h 14652"/>
                <a:gd name="connsiteX133" fmla="*/ 1147 w 8287"/>
                <a:gd name="connsiteY133" fmla="*/ 3909 h 14652"/>
                <a:gd name="connsiteX134" fmla="*/ 1147 w 8287"/>
                <a:gd name="connsiteY134" fmla="*/ 3633 h 14652"/>
                <a:gd name="connsiteX135" fmla="*/ 1423 w 8287"/>
                <a:gd name="connsiteY135" fmla="*/ 3356 h 14652"/>
                <a:gd name="connsiteX136" fmla="*/ 1700 w 8287"/>
                <a:gd name="connsiteY136" fmla="*/ 3356 h 14652"/>
                <a:gd name="connsiteX137" fmla="*/ 1976 w 8287"/>
                <a:gd name="connsiteY137" fmla="*/ 3633 h 14652"/>
                <a:gd name="connsiteX138" fmla="*/ 1976 w 8287"/>
                <a:gd name="connsiteY138" fmla="*/ 3909 h 14652"/>
                <a:gd name="connsiteX139" fmla="*/ 2252 w 8287"/>
                <a:gd name="connsiteY139" fmla="*/ 3909 h 14652"/>
                <a:gd name="connsiteX140" fmla="*/ 2528 w 8287"/>
                <a:gd name="connsiteY140" fmla="*/ 4186 h 14652"/>
                <a:gd name="connsiteX141" fmla="*/ 2804 w 8287"/>
                <a:gd name="connsiteY141" fmla="*/ 4186 h 14652"/>
                <a:gd name="connsiteX142" fmla="*/ 2804 w 8287"/>
                <a:gd name="connsiteY142" fmla="*/ 4462 h 14652"/>
                <a:gd name="connsiteX143" fmla="*/ 3081 w 8287"/>
                <a:gd name="connsiteY143" fmla="*/ 4462 h 14652"/>
                <a:gd name="connsiteX144" fmla="*/ 3081 w 8287"/>
                <a:gd name="connsiteY144" fmla="*/ 4739 h 14652"/>
                <a:gd name="connsiteX145" fmla="*/ 3357 w 8287"/>
                <a:gd name="connsiteY145" fmla="*/ 4739 h 14652"/>
                <a:gd name="connsiteX146" fmla="*/ 3633 w 8287"/>
                <a:gd name="connsiteY146" fmla="*/ 4739 h 14652"/>
                <a:gd name="connsiteX147" fmla="*/ 3910 w 8287"/>
                <a:gd name="connsiteY147" fmla="*/ 4739 h 14652"/>
                <a:gd name="connsiteX148" fmla="*/ 4186 w 8287"/>
                <a:gd name="connsiteY148" fmla="*/ 4739 h 14652"/>
                <a:gd name="connsiteX149" fmla="*/ 4186 w 8287"/>
                <a:gd name="connsiteY149" fmla="*/ 4739 h 14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</a:cxnLst>
              <a:rect l="l" t="t" r="r" b="b"/>
              <a:pathLst>
                <a:path w="8287" h="14652">
                  <a:moveTo>
                    <a:pt x="4186" y="4739"/>
                  </a:moveTo>
                  <a:lnTo>
                    <a:pt x="4462" y="4739"/>
                  </a:lnTo>
                  <a:lnTo>
                    <a:pt x="4739" y="4462"/>
                  </a:lnTo>
                  <a:lnTo>
                    <a:pt x="5015" y="4186"/>
                  </a:lnTo>
                  <a:lnTo>
                    <a:pt x="5015" y="3909"/>
                  </a:lnTo>
                  <a:lnTo>
                    <a:pt x="5291" y="3633"/>
                  </a:lnTo>
                  <a:lnTo>
                    <a:pt x="5291" y="3356"/>
                  </a:lnTo>
                  <a:lnTo>
                    <a:pt x="5291" y="3080"/>
                  </a:lnTo>
                  <a:lnTo>
                    <a:pt x="5567" y="3080"/>
                  </a:lnTo>
                  <a:lnTo>
                    <a:pt x="5844" y="3080"/>
                  </a:lnTo>
                  <a:lnTo>
                    <a:pt x="6120" y="2803"/>
                  </a:lnTo>
                  <a:lnTo>
                    <a:pt x="6120" y="2527"/>
                  </a:lnTo>
                  <a:lnTo>
                    <a:pt x="6396" y="2527"/>
                  </a:lnTo>
                  <a:lnTo>
                    <a:pt x="6396" y="2250"/>
                  </a:lnTo>
                  <a:lnTo>
                    <a:pt x="6396" y="1974"/>
                  </a:lnTo>
                  <a:lnTo>
                    <a:pt x="6672" y="1421"/>
                  </a:lnTo>
                  <a:lnTo>
                    <a:pt x="6672" y="1145"/>
                  </a:lnTo>
                  <a:lnTo>
                    <a:pt x="6948" y="868"/>
                  </a:lnTo>
                  <a:lnTo>
                    <a:pt x="7225" y="868"/>
                  </a:lnTo>
                  <a:lnTo>
                    <a:pt x="7501" y="592"/>
                  </a:lnTo>
                  <a:lnTo>
                    <a:pt x="7777" y="315"/>
                  </a:lnTo>
                  <a:lnTo>
                    <a:pt x="8054" y="315"/>
                  </a:lnTo>
                  <a:lnTo>
                    <a:pt x="8330" y="39"/>
                  </a:lnTo>
                  <a:lnTo>
                    <a:pt x="8330" y="315"/>
                  </a:lnTo>
                  <a:lnTo>
                    <a:pt x="8330" y="592"/>
                  </a:lnTo>
                  <a:lnTo>
                    <a:pt x="8330" y="868"/>
                  </a:lnTo>
                  <a:lnTo>
                    <a:pt x="8054" y="868"/>
                  </a:lnTo>
                  <a:lnTo>
                    <a:pt x="8054" y="1145"/>
                  </a:lnTo>
                  <a:lnTo>
                    <a:pt x="8054" y="1421"/>
                  </a:lnTo>
                  <a:lnTo>
                    <a:pt x="7777" y="1421"/>
                  </a:lnTo>
                  <a:lnTo>
                    <a:pt x="7777" y="1698"/>
                  </a:lnTo>
                  <a:lnTo>
                    <a:pt x="7777" y="1974"/>
                  </a:lnTo>
                  <a:lnTo>
                    <a:pt x="7777" y="2250"/>
                  </a:lnTo>
                  <a:lnTo>
                    <a:pt x="7777" y="2527"/>
                  </a:lnTo>
                  <a:lnTo>
                    <a:pt x="8054" y="2527"/>
                  </a:lnTo>
                  <a:lnTo>
                    <a:pt x="8054" y="2803"/>
                  </a:lnTo>
                  <a:lnTo>
                    <a:pt x="8330" y="3080"/>
                  </a:lnTo>
                  <a:lnTo>
                    <a:pt x="8330" y="3356"/>
                  </a:lnTo>
                  <a:lnTo>
                    <a:pt x="8054" y="3633"/>
                  </a:lnTo>
                  <a:lnTo>
                    <a:pt x="8054" y="3909"/>
                  </a:lnTo>
                  <a:lnTo>
                    <a:pt x="8054" y="4186"/>
                  </a:lnTo>
                  <a:lnTo>
                    <a:pt x="8054" y="4462"/>
                  </a:lnTo>
                  <a:lnTo>
                    <a:pt x="8054" y="4739"/>
                  </a:lnTo>
                  <a:lnTo>
                    <a:pt x="8054" y="5015"/>
                  </a:lnTo>
                  <a:lnTo>
                    <a:pt x="8054" y="5292"/>
                  </a:lnTo>
                  <a:lnTo>
                    <a:pt x="7777" y="5568"/>
                  </a:lnTo>
                  <a:lnTo>
                    <a:pt x="7777" y="5845"/>
                  </a:lnTo>
                  <a:lnTo>
                    <a:pt x="7501" y="6121"/>
                  </a:lnTo>
                  <a:lnTo>
                    <a:pt x="7225" y="6397"/>
                  </a:lnTo>
                  <a:lnTo>
                    <a:pt x="7225" y="6674"/>
                  </a:lnTo>
                  <a:lnTo>
                    <a:pt x="7225" y="6950"/>
                  </a:lnTo>
                  <a:lnTo>
                    <a:pt x="7225" y="7227"/>
                  </a:lnTo>
                  <a:lnTo>
                    <a:pt x="6948" y="7227"/>
                  </a:lnTo>
                  <a:lnTo>
                    <a:pt x="6948" y="7503"/>
                  </a:lnTo>
                  <a:lnTo>
                    <a:pt x="6948" y="7780"/>
                  </a:lnTo>
                  <a:lnTo>
                    <a:pt x="6948" y="8056"/>
                  </a:lnTo>
                  <a:lnTo>
                    <a:pt x="6948" y="8333"/>
                  </a:lnTo>
                  <a:lnTo>
                    <a:pt x="6672" y="8609"/>
                  </a:lnTo>
                  <a:lnTo>
                    <a:pt x="6672" y="8886"/>
                  </a:lnTo>
                  <a:lnTo>
                    <a:pt x="6396" y="8886"/>
                  </a:lnTo>
                  <a:lnTo>
                    <a:pt x="6396" y="9162"/>
                  </a:lnTo>
                  <a:lnTo>
                    <a:pt x="6120" y="9162"/>
                  </a:lnTo>
                  <a:lnTo>
                    <a:pt x="6120" y="9438"/>
                  </a:lnTo>
                  <a:lnTo>
                    <a:pt x="5844" y="9715"/>
                  </a:lnTo>
                  <a:lnTo>
                    <a:pt x="5844" y="9992"/>
                  </a:lnTo>
                  <a:lnTo>
                    <a:pt x="5844" y="10268"/>
                  </a:lnTo>
                  <a:lnTo>
                    <a:pt x="5567" y="10544"/>
                  </a:lnTo>
                  <a:lnTo>
                    <a:pt x="5567" y="10821"/>
                  </a:lnTo>
                  <a:lnTo>
                    <a:pt x="5567" y="11097"/>
                  </a:lnTo>
                  <a:lnTo>
                    <a:pt x="5567" y="11374"/>
                  </a:lnTo>
                  <a:lnTo>
                    <a:pt x="5844" y="11650"/>
                  </a:lnTo>
                  <a:lnTo>
                    <a:pt x="5844" y="11927"/>
                  </a:lnTo>
                  <a:lnTo>
                    <a:pt x="5844" y="12203"/>
                  </a:lnTo>
                  <a:lnTo>
                    <a:pt x="5567" y="12479"/>
                  </a:lnTo>
                  <a:lnTo>
                    <a:pt x="5567" y="12756"/>
                  </a:lnTo>
                  <a:lnTo>
                    <a:pt x="5291" y="13033"/>
                  </a:lnTo>
                  <a:lnTo>
                    <a:pt x="5015" y="13309"/>
                  </a:lnTo>
                  <a:lnTo>
                    <a:pt x="4739" y="13585"/>
                  </a:lnTo>
                  <a:lnTo>
                    <a:pt x="4462" y="13585"/>
                  </a:lnTo>
                  <a:lnTo>
                    <a:pt x="4186" y="13585"/>
                  </a:lnTo>
                  <a:lnTo>
                    <a:pt x="3910" y="13309"/>
                  </a:lnTo>
                  <a:lnTo>
                    <a:pt x="3633" y="13309"/>
                  </a:lnTo>
                  <a:lnTo>
                    <a:pt x="3357" y="13585"/>
                  </a:lnTo>
                  <a:lnTo>
                    <a:pt x="3081" y="13862"/>
                  </a:lnTo>
                  <a:lnTo>
                    <a:pt x="3081" y="14139"/>
                  </a:lnTo>
                  <a:lnTo>
                    <a:pt x="3081" y="14415"/>
                  </a:lnTo>
                  <a:lnTo>
                    <a:pt x="2804" y="14691"/>
                  </a:lnTo>
                  <a:lnTo>
                    <a:pt x="2804" y="14415"/>
                  </a:lnTo>
                  <a:lnTo>
                    <a:pt x="2528" y="14415"/>
                  </a:lnTo>
                  <a:lnTo>
                    <a:pt x="2528" y="14139"/>
                  </a:lnTo>
                  <a:lnTo>
                    <a:pt x="2528" y="13862"/>
                  </a:lnTo>
                  <a:lnTo>
                    <a:pt x="2252" y="13862"/>
                  </a:lnTo>
                  <a:lnTo>
                    <a:pt x="2252" y="13585"/>
                  </a:lnTo>
                  <a:lnTo>
                    <a:pt x="1976" y="13309"/>
                  </a:lnTo>
                  <a:lnTo>
                    <a:pt x="1976" y="13033"/>
                  </a:lnTo>
                  <a:lnTo>
                    <a:pt x="1700" y="13033"/>
                  </a:lnTo>
                  <a:lnTo>
                    <a:pt x="1976" y="12756"/>
                  </a:lnTo>
                  <a:lnTo>
                    <a:pt x="1976" y="12479"/>
                  </a:lnTo>
                  <a:lnTo>
                    <a:pt x="1976" y="12203"/>
                  </a:lnTo>
                  <a:lnTo>
                    <a:pt x="1976" y="11927"/>
                  </a:lnTo>
                  <a:lnTo>
                    <a:pt x="1976" y="11650"/>
                  </a:lnTo>
                  <a:lnTo>
                    <a:pt x="1976" y="11374"/>
                  </a:lnTo>
                  <a:lnTo>
                    <a:pt x="1976" y="11097"/>
                  </a:lnTo>
                  <a:lnTo>
                    <a:pt x="1976" y="10821"/>
                  </a:lnTo>
                  <a:lnTo>
                    <a:pt x="1976" y="10544"/>
                  </a:lnTo>
                  <a:lnTo>
                    <a:pt x="1976" y="10268"/>
                  </a:lnTo>
                  <a:lnTo>
                    <a:pt x="1976" y="9992"/>
                  </a:lnTo>
                  <a:lnTo>
                    <a:pt x="1700" y="9992"/>
                  </a:lnTo>
                  <a:lnTo>
                    <a:pt x="1700" y="9715"/>
                  </a:lnTo>
                  <a:lnTo>
                    <a:pt x="1423" y="9438"/>
                  </a:lnTo>
                  <a:lnTo>
                    <a:pt x="1147" y="9438"/>
                  </a:lnTo>
                  <a:lnTo>
                    <a:pt x="871" y="9162"/>
                  </a:lnTo>
                  <a:lnTo>
                    <a:pt x="318" y="8886"/>
                  </a:lnTo>
                  <a:lnTo>
                    <a:pt x="42" y="8609"/>
                  </a:lnTo>
                  <a:lnTo>
                    <a:pt x="42" y="8333"/>
                  </a:lnTo>
                  <a:lnTo>
                    <a:pt x="42" y="8056"/>
                  </a:lnTo>
                  <a:lnTo>
                    <a:pt x="318" y="8056"/>
                  </a:lnTo>
                  <a:lnTo>
                    <a:pt x="318" y="7780"/>
                  </a:lnTo>
                  <a:lnTo>
                    <a:pt x="595" y="7780"/>
                  </a:lnTo>
                  <a:lnTo>
                    <a:pt x="871" y="7503"/>
                  </a:lnTo>
                  <a:lnTo>
                    <a:pt x="1147" y="7227"/>
                  </a:lnTo>
                  <a:lnTo>
                    <a:pt x="1147" y="6950"/>
                  </a:lnTo>
                  <a:lnTo>
                    <a:pt x="1147" y="6674"/>
                  </a:lnTo>
                  <a:lnTo>
                    <a:pt x="871" y="6397"/>
                  </a:lnTo>
                  <a:lnTo>
                    <a:pt x="871" y="6121"/>
                  </a:lnTo>
                  <a:lnTo>
                    <a:pt x="871" y="5845"/>
                  </a:lnTo>
                  <a:lnTo>
                    <a:pt x="871" y="5568"/>
                  </a:lnTo>
                  <a:lnTo>
                    <a:pt x="871" y="5292"/>
                  </a:lnTo>
                  <a:lnTo>
                    <a:pt x="1147" y="5292"/>
                  </a:lnTo>
                  <a:lnTo>
                    <a:pt x="1147" y="5015"/>
                  </a:lnTo>
                  <a:lnTo>
                    <a:pt x="1147" y="4739"/>
                  </a:lnTo>
                  <a:lnTo>
                    <a:pt x="1147" y="4462"/>
                  </a:lnTo>
                  <a:lnTo>
                    <a:pt x="1147" y="4186"/>
                  </a:lnTo>
                  <a:lnTo>
                    <a:pt x="1147" y="3909"/>
                  </a:lnTo>
                  <a:lnTo>
                    <a:pt x="1147" y="3633"/>
                  </a:lnTo>
                  <a:lnTo>
                    <a:pt x="1423" y="3356"/>
                  </a:lnTo>
                  <a:lnTo>
                    <a:pt x="1700" y="3356"/>
                  </a:lnTo>
                  <a:lnTo>
                    <a:pt x="1976" y="3633"/>
                  </a:lnTo>
                  <a:lnTo>
                    <a:pt x="1976" y="3909"/>
                  </a:lnTo>
                  <a:lnTo>
                    <a:pt x="2252" y="3909"/>
                  </a:lnTo>
                  <a:lnTo>
                    <a:pt x="2528" y="4186"/>
                  </a:lnTo>
                  <a:lnTo>
                    <a:pt x="2804" y="4186"/>
                  </a:lnTo>
                  <a:lnTo>
                    <a:pt x="2804" y="4462"/>
                  </a:lnTo>
                  <a:lnTo>
                    <a:pt x="3081" y="4462"/>
                  </a:lnTo>
                  <a:lnTo>
                    <a:pt x="3081" y="4739"/>
                  </a:lnTo>
                  <a:lnTo>
                    <a:pt x="3357" y="4739"/>
                  </a:lnTo>
                  <a:lnTo>
                    <a:pt x="3633" y="4739"/>
                  </a:lnTo>
                  <a:lnTo>
                    <a:pt x="3910" y="4739"/>
                  </a:lnTo>
                  <a:lnTo>
                    <a:pt x="4186" y="4739"/>
                  </a:lnTo>
                  <a:lnTo>
                    <a:pt x="4186" y="4739"/>
                  </a:lnTo>
                </a:path>
              </a:pathLst>
            </a:custGeom>
            <a:solidFill>
              <a:srgbClr val="F2F2F2"/>
            </a:solidFill>
            <a:ln w="14182" cap="rnd">
              <a:solidFill>
                <a:schemeClr val="bg1">
                  <a:lumMod val="50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1B2D7A2-36A4-2BA4-9FBB-DCD6F22FC703}"/>
                </a:ext>
              </a:extLst>
            </p:cNvPr>
            <p:cNvSpPr/>
            <p:nvPr/>
          </p:nvSpPr>
          <p:spPr>
            <a:xfrm>
              <a:off x="3299924" y="4388495"/>
              <a:ext cx="19420" cy="7773"/>
            </a:xfrm>
            <a:custGeom>
              <a:avLst/>
              <a:gdLst>
                <a:gd name="connsiteX0" fmla="*/ 595 w 4143"/>
                <a:gd name="connsiteY0" fmla="*/ 1421 h 1658"/>
                <a:gd name="connsiteX1" fmla="*/ 318 w 4143"/>
                <a:gd name="connsiteY1" fmla="*/ 1421 h 1658"/>
                <a:gd name="connsiteX2" fmla="*/ 318 w 4143"/>
                <a:gd name="connsiteY2" fmla="*/ 1145 h 1658"/>
                <a:gd name="connsiteX3" fmla="*/ 42 w 4143"/>
                <a:gd name="connsiteY3" fmla="*/ 1145 h 1658"/>
                <a:gd name="connsiteX4" fmla="*/ 42 w 4143"/>
                <a:gd name="connsiteY4" fmla="*/ 868 h 1658"/>
                <a:gd name="connsiteX5" fmla="*/ 318 w 4143"/>
                <a:gd name="connsiteY5" fmla="*/ 868 h 1658"/>
                <a:gd name="connsiteX6" fmla="*/ 595 w 4143"/>
                <a:gd name="connsiteY6" fmla="*/ 868 h 1658"/>
                <a:gd name="connsiteX7" fmla="*/ 871 w 4143"/>
                <a:gd name="connsiteY7" fmla="*/ 868 h 1658"/>
                <a:gd name="connsiteX8" fmla="*/ 1423 w 4143"/>
                <a:gd name="connsiteY8" fmla="*/ 868 h 1658"/>
                <a:gd name="connsiteX9" fmla="*/ 1976 w 4143"/>
                <a:gd name="connsiteY9" fmla="*/ 591 h 1658"/>
                <a:gd name="connsiteX10" fmla="*/ 2252 w 4143"/>
                <a:gd name="connsiteY10" fmla="*/ 315 h 1658"/>
                <a:gd name="connsiteX11" fmla="*/ 2528 w 4143"/>
                <a:gd name="connsiteY11" fmla="*/ 315 h 1658"/>
                <a:gd name="connsiteX12" fmla="*/ 2804 w 4143"/>
                <a:gd name="connsiteY12" fmla="*/ 315 h 1658"/>
                <a:gd name="connsiteX13" fmla="*/ 2804 w 4143"/>
                <a:gd name="connsiteY13" fmla="*/ 39 h 1658"/>
                <a:gd name="connsiteX14" fmla="*/ 3081 w 4143"/>
                <a:gd name="connsiteY14" fmla="*/ 39 h 1658"/>
                <a:gd name="connsiteX15" fmla="*/ 3357 w 4143"/>
                <a:gd name="connsiteY15" fmla="*/ 315 h 1658"/>
                <a:gd name="connsiteX16" fmla="*/ 3633 w 4143"/>
                <a:gd name="connsiteY16" fmla="*/ 591 h 1658"/>
                <a:gd name="connsiteX17" fmla="*/ 3910 w 4143"/>
                <a:gd name="connsiteY17" fmla="*/ 591 h 1658"/>
                <a:gd name="connsiteX18" fmla="*/ 4186 w 4143"/>
                <a:gd name="connsiteY18" fmla="*/ 868 h 1658"/>
                <a:gd name="connsiteX19" fmla="*/ 4186 w 4143"/>
                <a:gd name="connsiteY19" fmla="*/ 1145 h 1658"/>
                <a:gd name="connsiteX20" fmla="*/ 3910 w 4143"/>
                <a:gd name="connsiteY20" fmla="*/ 1145 h 1658"/>
                <a:gd name="connsiteX21" fmla="*/ 3633 w 4143"/>
                <a:gd name="connsiteY21" fmla="*/ 1145 h 1658"/>
                <a:gd name="connsiteX22" fmla="*/ 3357 w 4143"/>
                <a:gd name="connsiteY22" fmla="*/ 1145 h 1658"/>
                <a:gd name="connsiteX23" fmla="*/ 3081 w 4143"/>
                <a:gd name="connsiteY23" fmla="*/ 1145 h 1658"/>
                <a:gd name="connsiteX24" fmla="*/ 2804 w 4143"/>
                <a:gd name="connsiteY24" fmla="*/ 1421 h 1658"/>
                <a:gd name="connsiteX25" fmla="*/ 2528 w 4143"/>
                <a:gd name="connsiteY25" fmla="*/ 1421 h 1658"/>
                <a:gd name="connsiteX26" fmla="*/ 2252 w 4143"/>
                <a:gd name="connsiteY26" fmla="*/ 1421 h 1658"/>
                <a:gd name="connsiteX27" fmla="*/ 1976 w 4143"/>
                <a:gd name="connsiteY27" fmla="*/ 1697 h 1658"/>
                <a:gd name="connsiteX28" fmla="*/ 1700 w 4143"/>
                <a:gd name="connsiteY28" fmla="*/ 1421 h 1658"/>
                <a:gd name="connsiteX29" fmla="*/ 1423 w 4143"/>
                <a:gd name="connsiteY29" fmla="*/ 1421 h 1658"/>
                <a:gd name="connsiteX30" fmla="*/ 1147 w 4143"/>
                <a:gd name="connsiteY30" fmla="*/ 1421 h 1658"/>
                <a:gd name="connsiteX31" fmla="*/ 871 w 4143"/>
                <a:gd name="connsiteY31" fmla="*/ 1421 h 1658"/>
                <a:gd name="connsiteX32" fmla="*/ 595 w 4143"/>
                <a:gd name="connsiteY32" fmla="*/ 1421 h 1658"/>
                <a:gd name="connsiteX33" fmla="*/ 595 w 4143"/>
                <a:gd name="connsiteY33" fmla="*/ 1421 h 1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143" h="1658">
                  <a:moveTo>
                    <a:pt x="595" y="1421"/>
                  </a:moveTo>
                  <a:lnTo>
                    <a:pt x="318" y="1421"/>
                  </a:lnTo>
                  <a:lnTo>
                    <a:pt x="318" y="1145"/>
                  </a:lnTo>
                  <a:lnTo>
                    <a:pt x="42" y="1145"/>
                  </a:lnTo>
                  <a:lnTo>
                    <a:pt x="42" y="868"/>
                  </a:lnTo>
                  <a:lnTo>
                    <a:pt x="318" y="868"/>
                  </a:lnTo>
                  <a:lnTo>
                    <a:pt x="595" y="868"/>
                  </a:lnTo>
                  <a:lnTo>
                    <a:pt x="871" y="868"/>
                  </a:lnTo>
                  <a:lnTo>
                    <a:pt x="1423" y="868"/>
                  </a:lnTo>
                  <a:lnTo>
                    <a:pt x="1976" y="591"/>
                  </a:lnTo>
                  <a:lnTo>
                    <a:pt x="2252" y="315"/>
                  </a:lnTo>
                  <a:lnTo>
                    <a:pt x="2528" y="315"/>
                  </a:lnTo>
                  <a:lnTo>
                    <a:pt x="2804" y="315"/>
                  </a:lnTo>
                  <a:lnTo>
                    <a:pt x="2804" y="39"/>
                  </a:lnTo>
                  <a:lnTo>
                    <a:pt x="3081" y="39"/>
                  </a:lnTo>
                  <a:lnTo>
                    <a:pt x="3357" y="315"/>
                  </a:lnTo>
                  <a:lnTo>
                    <a:pt x="3633" y="591"/>
                  </a:lnTo>
                  <a:lnTo>
                    <a:pt x="3910" y="591"/>
                  </a:lnTo>
                  <a:lnTo>
                    <a:pt x="4186" y="868"/>
                  </a:lnTo>
                  <a:lnTo>
                    <a:pt x="4186" y="1145"/>
                  </a:lnTo>
                  <a:lnTo>
                    <a:pt x="3910" y="1145"/>
                  </a:lnTo>
                  <a:lnTo>
                    <a:pt x="3633" y="1145"/>
                  </a:lnTo>
                  <a:lnTo>
                    <a:pt x="3357" y="1145"/>
                  </a:lnTo>
                  <a:lnTo>
                    <a:pt x="3081" y="1145"/>
                  </a:lnTo>
                  <a:lnTo>
                    <a:pt x="2804" y="1421"/>
                  </a:lnTo>
                  <a:lnTo>
                    <a:pt x="2528" y="1421"/>
                  </a:lnTo>
                  <a:lnTo>
                    <a:pt x="2252" y="1421"/>
                  </a:lnTo>
                  <a:lnTo>
                    <a:pt x="1976" y="1697"/>
                  </a:lnTo>
                  <a:lnTo>
                    <a:pt x="1700" y="1421"/>
                  </a:lnTo>
                  <a:lnTo>
                    <a:pt x="1423" y="1421"/>
                  </a:lnTo>
                  <a:lnTo>
                    <a:pt x="1147" y="1421"/>
                  </a:lnTo>
                  <a:lnTo>
                    <a:pt x="871" y="1421"/>
                  </a:lnTo>
                  <a:lnTo>
                    <a:pt x="595" y="1421"/>
                  </a:lnTo>
                  <a:lnTo>
                    <a:pt x="595" y="1421"/>
                  </a:lnTo>
                </a:path>
              </a:pathLst>
            </a:custGeom>
            <a:solidFill>
              <a:srgbClr val="F2F2F2"/>
            </a:solidFill>
            <a:ln w="14182" cap="rnd">
              <a:solidFill>
                <a:schemeClr val="bg1">
                  <a:lumMod val="50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52651B38-5B96-DC80-D813-6A065053B776}"/>
                </a:ext>
              </a:extLst>
            </p:cNvPr>
            <p:cNvSpPr/>
            <p:nvPr/>
          </p:nvSpPr>
          <p:spPr>
            <a:xfrm>
              <a:off x="3214453" y="4074868"/>
              <a:ext cx="9067" cy="5181"/>
            </a:xfrm>
            <a:custGeom>
              <a:avLst/>
              <a:gdLst>
                <a:gd name="connsiteX0" fmla="*/ 318 w 1934"/>
                <a:gd name="connsiteY0" fmla="*/ 39 h 1105"/>
                <a:gd name="connsiteX1" fmla="*/ 318 w 1934"/>
                <a:gd name="connsiteY1" fmla="*/ 315 h 1105"/>
                <a:gd name="connsiteX2" fmla="*/ 595 w 1934"/>
                <a:gd name="connsiteY2" fmla="*/ 592 h 1105"/>
                <a:gd name="connsiteX3" fmla="*/ 871 w 1934"/>
                <a:gd name="connsiteY3" fmla="*/ 592 h 1105"/>
                <a:gd name="connsiteX4" fmla="*/ 1147 w 1934"/>
                <a:gd name="connsiteY4" fmla="*/ 592 h 1105"/>
                <a:gd name="connsiteX5" fmla="*/ 1423 w 1934"/>
                <a:gd name="connsiteY5" fmla="*/ 592 h 1105"/>
                <a:gd name="connsiteX6" fmla="*/ 1423 w 1934"/>
                <a:gd name="connsiteY6" fmla="*/ 315 h 1105"/>
                <a:gd name="connsiteX7" fmla="*/ 1699 w 1934"/>
                <a:gd name="connsiteY7" fmla="*/ 315 h 1105"/>
                <a:gd name="connsiteX8" fmla="*/ 1699 w 1934"/>
                <a:gd name="connsiteY8" fmla="*/ 39 h 1105"/>
                <a:gd name="connsiteX9" fmla="*/ 1976 w 1934"/>
                <a:gd name="connsiteY9" fmla="*/ 39 h 1105"/>
                <a:gd name="connsiteX10" fmla="*/ 1976 w 1934"/>
                <a:gd name="connsiteY10" fmla="*/ 315 h 1105"/>
                <a:gd name="connsiteX11" fmla="*/ 1699 w 1934"/>
                <a:gd name="connsiteY11" fmla="*/ 592 h 1105"/>
                <a:gd name="connsiteX12" fmla="*/ 1699 w 1934"/>
                <a:gd name="connsiteY12" fmla="*/ 868 h 1105"/>
                <a:gd name="connsiteX13" fmla="*/ 1423 w 1934"/>
                <a:gd name="connsiteY13" fmla="*/ 1145 h 1105"/>
                <a:gd name="connsiteX14" fmla="*/ 1147 w 1934"/>
                <a:gd name="connsiteY14" fmla="*/ 1145 h 1105"/>
                <a:gd name="connsiteX15" fmla="*/ 871 w 1934"/>
                <a:gd name="connsiteY15" fmla="*/ 1145 h 1105"/>
                <a:gd name="connsiteX16" fmla="*/ 595 w 1934"/>
                <a:gd name="connsiteY16" fmla="*/ 1145 h 1105"/>
                <a:gd name="connsiteX17" fmla="*/ 318 w 1934"/>
                <a:gd name="connsiteY17" fmla="*/ 1145 h 1105"/>
                <a:gd name="connsiteX18" fmla="*/ 318 w 1934"/>
                <a:gd name="connsiteY18" fmla="*/ 868 h 1105"/>
                <a:gd name="connsiteX19" fmla="*/ 318 w 1934"/>
                <a:gd name="connsiteY19" fmla="*/ 592 h 1105"/>
                <a:gd name="connsiteX20" fmla="*/ 42 w 1934"/>
                <a:gd name="connsiteY20" fmla="*/ 315 h 1105"/>
                <a:gd name="connsiteX21" fmla="*/ 42 w 1934"/>
                <a:gd name="connsiteY21" fmla="*/ 39 h 1105"/>
                <a:gd name="connsiteX22" fmla="*/ 318 w 1934"/>
                <a:gd name="connsiteY22" fmla="*/ 39 h 1105"/>
                <a:gd name="connsiteX23" fmla="*/ 318 w 1934"/>
                <a:gd name="connsiteY23" fmla="*/ 39 h 1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934" h="1105">
                  <a:moveTo>
                    <a:pt x="318" y="39"/>
                  </a:moveTo>
                  <a:lnTo>
                    <a:pt x="318" y="315"/>
                  </a:lnTo>
                  <a:lnTo>
                    <a:pt x="595" y="592"/>
                  </a:lnTo>
                  <a:lnTo>
                    <a:pt x="871" y="592"/>
                  </a:lnTo>
                  <a:lnTo>
                    <a:pt x="1147" y="592"/>
                  </a:lnTo>
                  <a:lnTo>
                    <a:pt x="1423" y="592"/>
                  </a:lnTo>
                  <a:lnTo>
                    <a:pt x="1423" y="315"/>
                  </a:lnTo>
                  <a:lnTo>
                    <a:pt x="1699" y="315"/>
                  </a:lnTo>
                  <a:lnTo>
                    <a:pt x="1699" y="39"/>
                  </a:lnTo>
                  <a:lnTo>
                    <a:pt x="1976" y="39"/>
                  </a:lnTo>
                  <a:lnTo>
                    <a:pt x="1976" y="315"/>
                  </a:lnTo>
                  <a:lnTo>
                    <a:pt x="1699" y="592"/>
                  </a:lnTo>
                  <a:lnTo>
                    <a:pt x="1699" y="868"/>
                  </a:lnTo>
                  <a:lnTo>
                    <a:pt x="1423" y="1145"/>
                  </a:lnTo>
                  <a:lnTo>
                    <a:pt x="1147" y="1145"/>
                  </a:lnTo>
                  <a:lnTo>
                    <a:pt x="871" y="1145"/>
                  </a:lnTo>
                  <a:lnTo>
                    <a:pt x="595" y="1145"/>
                  </a:lnTo>
                  <a:lnTo>
                    <a:pt x="318" y="1145"/>
                  </a:lnTo>
                  <a:lnTo>
                    <a:pt x="318" y="868"/>
                  </a:lnTo>
                  <a:lnTo>
                    <a:pt x="318" y="592"/>
                  </a:lnTo>
                  <a:lnTo>
                    <a:pt x="42" y="315"/>
                  </a:lnTo>
                  <a:lnTo>
                    <a:pt x="42" y="39"/>
                  </a:lnTo>
                  <a:lnTo>
                    <a:pt x="318" y="39"/>
                  </a:lnTo>
                  <a:lnTo>
                    <a:pt x="318" y="39"/>
                  </a:lnTo>
                </a:path>
              </a:pathLst>
            </a:custGeom>
            <a:solidFill>
              <a:srgbClr val="F2F2F2"/>
            </a:solidFill>
            <a:ln w="14182" cap="rnd">
              <a:solidFill>
                <a:schemeClr val="bg1">
                  <a:lumMod val="50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4D8B8F6E-E4ED-059D-957E-991F401AB4B7}"/>
                </a:ext>
              </a:extLst>
            </p:cNvPr>
            <p:cNvSpPr/>
            <p:nvPr/>
          </p:nvSpPr>
          <p:spPr>
            <a:xfrm>
              <a:off x="3240356" y="4099491"/>
              <a:ext cx="3882" cy="7773"/>
            </a:xfrm>
            <a:custGeom>
              <a:avLst/>
              <a:gdLst>
                <a:gd name="connsiteX0" fmla="*/ 42 w 828"/>
                <a:gd name="connsiteY0" fmla="*/ 39 h 1658"/>
                <a:gd name="connsiteX1" fmla="*/ 318 w 828"/>
                <a:gd name="connsiteY1" fmla="*/ 39 h 1658"/>
                <a:gd name="connsiteX2" fmla="*/ 318 w 828"/>
                <a:gd name="connsiteY2" fmla="*/ 315 h 1658"/>
                <a:gd name="connsiteX3" fmla="*/ 595 w 828"/>
                <a:gd name="connsiteY3" fmla="*/ 592 h 1658"/>
                <a:gd name="connsiteX4" fmla="*/ 871 w 828"/>
                <a:gd name="connsiteY4" fmla="*/ 592 h 1658"/>
                <a:gd name="connsiteX5" fmla="*/ 871 w 828"/>
                <a:gd name="connsiteY5" fmla="*/ 868 h 1658"/>
                <a:gd name="connsiteX6" fmla="*/ 871 w 828"/>
                <a:gd name="connsiteY6" fmla="*/ 1145 h 1658"/>
                <a:gd name="connsiteX7" fmla="*/ 871 w 828"/>
                <a:gd name="connsiteY7" fmla="*/ 1421 h 1658"/>
                <a:gd name="connsiteX8" fmla="*/ 871 w 828"/>
                <a:gd name="connsiteY8" fmla="*/ 1697 h 1658"/>
                <a:gd name="connsiteX9" fmla="*/ 595 w 828"/>
                <a:gd name="connsiteY9" fmla="*/ 1697 h 1658"/>
                <a:gd name="connsiteX10" fmla="*/ 595 w 828"/>
                <a:gd name="connsiteY10" fmla="*/ 1421 h 1658"/>
                <a:gd name="connsiteX11" fmla="*/ 318 w 828"/>
                <a:gd name="connsiteY11" fmla="*/ 1145 h 1658"/>
                <a:gd name="connsiteX12" fmla="*/ 318 w 828"/>
                <a:gd name="connsiteY12" fmla="*/ 868 h 1658"/>
                <a:gd name="connsiteX13" fmla="*/ 42 w 828"/>
                <a:gd name="connsiteY13" fmla="*/ 868 h 1658"/>
                <a:gd name="connsiteX14" fmla="*/ 42 w 828"/>
                <a:gd name="connsiteY14" fmla="*/ 592 h 1658"/>
                <a:gd name="connsiteX15" fmla="*/ 42 w 828"/>
                <a:gd name="connsiteY15" fmla="*/ 315 h 1658"/>
                <a:gd name="connsiteX16" fmla="*/ 42 w 828"/>
                <a:gd name="connsiteY16" fmla="*/ 39 h 1658"/>
                <a:gd name="connsiteX17" fmla="*/ 42 w 828"/>
                <a:gd name="connsiteY17" fmla="*/ 39 h 1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28" h="1658">
                  <a:moveTo>
                    <a:pt x="42" y="39"/>
                  </a:moveTo>
                  <a:lnTo>
                    <a:pt x="318" y="39"/>
                  </a:lnTo>
                  <a:lnTo>
                    <a:pt x="318" y="315"/>
                  </a:lnTo>
                  <a:lnTo>
                    <a:pt x="595" y="592"/>
                  </a:lnTo>
                  <a:lnTo>
                    <a:pt x="871" y="592"/>
                  </a:lnTo>
                  <a:lnTo>
                    <a:pt x="871" y="868"/>
                  </a:lnTo>
                  <a:lnTo>
                    <a:pt x="871" y="1145"/>
                  </a:lnTo>
                  <a:lnTo>
                    <a:pt x="871" y="1421"/>
                  </a:lnTo>
                  <a:lnTo>
                    <a:pt x="871" y="1697"/>
                  </a:lnTo>
                  <a:lnTo>
                    <a:pt x="595" y="1697"/>
                  </a:lnTo>
                  <a:lnTo>
                    <a:pt x="595" y="1421"/>
                  </a:lnTo>
                  <a:lnTo>
                    <a:pt x="318" y="1145"/>
                  </a:lnTo>
                  <a:lnTo>
                    <a:pt x="318" y="868"/>
                  </a:lnTo>
                  <a:lnTo>
                    <a:pt x="42" y="868"/>
                  </a:lnTo>
                  <a:lnTo>
                    <a:pt x="42" y="592"/>
                  </a:lnTo>
                  <a:lnTo>
                    <a:pt x="42" y="315"/>
                  </a:lnTo>
                  <a:lnTo>
                    <a:pt x="42" y="39"/>
                  </a:lnTo>
                  <a:lnTo>
                    <a:pt x="42" y="39"/>
                  </a:lnTo>
                </a:path>
              </a:pathLst>
            </a:custGeom>
            <a:solidFill>
              <a:srgbClr val="F2F2F2"/>
            </a:solidFill>
            <a:ln w="14182" cap="rnd">
              <a:solidFill>
                <a:schemeClr val="bg1">
                  <a:lumMod val="50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85A5F9F7-E1E7-9A0A-9C5B-CD56F7E14348}"/>
                </a:ext>
              </a:extLst>
            </p:cNvPr>
            <p:cNvSpPr/>
            <p:nvPr/>
          </p:nvSpPr>
          <p:spPr>
            <a:xfrm>
              <a:off x="3865834" y="4582895"/>
              <a:ext cx="3882" cy="3887"/>
            </a:xfrm>
            <a:custGeom>
              <a:avLst/>
              <a:gdLst>
                <a:gd name="connsiteX0" fmla="*/ 42 w 828"/>
                <a:gd name="connsiteY0" fmla="*/ 868 h 829"/>
                <a:gd name="connsiteX1" fmla="*/ 42 w 828"/>
                <a:gd name="connsiteY1" fmla="*/ 591 h 829"/>
                <a:gd name="connsiteX2" fmla="*/ 42 w 828"/>
                <a:gd name="connsiteY2" fmla="*/ 315 h 829"/>
                <a:gd name="connsiteX3" fmla="*/ 318 w 828"/>
                <a:gd name="connsiteY3" fmla="*/ 315 h 829"/>
                <a:gd name="connsiteX4" fmla="*/ 594 w 828"/>
                <a:gd name="connsiteY4" fmla="*/ 315 h 829"/>
                <a:gd name="connsiteX5" fmla="*/ 594 w 828"/>
                <a:gd name="connsiteY5" fmla="*/ 39 h 829"/>
                <a:gd name="connsiteX6" fmla="*/ 594 w 828"/>
                <a:gd name="connsiteY6" fmla="*/ 315 h 829"/>
                <a:gd name="connsiteX7" fmla="*/ 870 w 828"/>
                <a:gd name="connsiteY7" fmla="*/ 591 h 829"/>
                <a:gd name="connsiteX8" fmla="*/ 870 w 828"/>
                <a:gd name="connsiteY8" fmla="*/ 868 h 829"/>
                <a:gd name="connsiteX9" fmla="*/ 594 w 828"/>
                <a:gd name="connsiteY9" fmla="*/ 868 h 829"/>
                <a:gd name="connsiteX10" fmla="*/ 318 w 828"/>
                <a:gd name="connsiteY10" fmla="*/ 868 h 829"/>
                <a:gd name="connsiteX11" fmla="*/ 42 w 828"/>
                <a:gd name="connsiteY11" fmla="*/ 868 h 829"/>
                <a:gd name="connsiteX12" fmla="*/ 42 w 828"/>
                <a:gd name="connsiteY12" fmla="*/ 868 h 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28" h="829">
                  <a:moveTo>
                    <a:pt x="42" y="868"/>
                  </a:moveTo>
                  <a:lnTo>
                    <a:pt x="42" y="591"/>
                  </a:lnTo>
                  <a:lnTo>
                    <a:pt x="42" y="315"/>
                  </a:lnTo>
                  <a:lnTo>
                    <a:pt x="318" y="315"/>
                  </a:lnTo>
                  <a:lnTo>
                    <a:pt x="594" y="315"/>
                  </a:lnTo>
                  <a:lnTo>
                    <a:pt x="594" y="39"/>
                  </a:lnTo>
                  <a:lnTo>
                    <a:pt x="594" y="315"/>
                  </a:lnTo>
                  <a:lnTo>
                    <a:pt x="870" y="591"/>
                  </a:lnTo>
                  <a:lnTo>
                    <a:pt x="870" y="868"/>
                  </a:lnTo>
                  <a:lnTo>
                    <a:pt x="594" y="868"/>
                  </a:lnTo>
                  <a:lnTo>
                    <a:pt x="318" y="868"/>
                  </a:lnTo>
                  <a:lnTo>
                    <a:pt x="42" y="868"/>
                  </a:lnTo>
                  <a:lnTo>
                    <a:pt x="42" y="868"/>
                  </a:lnTo>
                </a:path>
              </a:pathLst>
            </a:custGeom>
            <a:solidFill>
              <a:srgbClr val="F2F2F2"/>
            </a:solidFill>
            <a:ln w="14182" cap="rnd">
              <a:solidFill>
                <a:schemeClr val="bg1">
                  <a:lumMod val="50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F3417360-7932-A7F8-0218-DBAB464ECE4D}"/>
                </a:ext>
              </a:extLst>
            </p:cNvPr>
            <p:cNvSpPr/>
            <p:nvPr/>
          </p:nvSpPr>
          <p:spPr>
            <a:xfrm>
              <a:off x="3864526" y="4592018"/>
              <a:ext cx="1294" cy="1294"/>
            </a:xfrm>
            <a:custGeom>
              <a:avLst/>
              <a:gdLst>
                <a:gd name="connsiteX0" fmla="*/ 42 w 276"/>
                <a:gd name="connsiteY0" fmla="*/ 315 h 276"/>
                <a:gd name="connsiteX1" fmla="*/ 42 w 276"/>
                <a:gd name="connsiteY1" fmla="*/ 39 h 276"/>
                <a:gd name="connsiteX2" fmla="*/ 318 w 276"/>
                <a:gd name="connsiteY2" fmla="*/ 39 h 276"/>
                <a:gd name="connsiteX3" fmla="*/ 318 w 276"/>
                <a:gd name="connsiteY3" fmla="*/ 315 h 276"/>
                <a:gd name="connsiteX4" fmla="*/ 42 w 276"/>
                <a:gd name="connsiteY4" fmla="*/ 315 h 276"/>
                <a:gd name="connsiteX5" fmla="*/ 42 w 276"/>
                <a:gd name="connsiteY5" fmla="*/ 315 h 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6" h="276">
                  <a:moveTo>
                    <a:pt x="42" y="315"/>
                  </a:moveTo>
                  <a:lnTo>
                    <a:pt x="42" y="39"/>
                  </a:lnTo>
                  <a:lnTo>
                    <a:pt x="318" y="39"/>
                  </a:lnTo>
                  <a:lnTo>
                    <a:pt x="318" y="315"/>
                  </a:lnTo>
                  <a:lnTo>
                    <a:pt x="42" y="315"/>
                  </a:lnTo>
                  <a:lnTo>
                    <a:pt x="42" y="315"/>
                  </a:lnTo>
                </a:path>
              </a:pathLst>
            </a:custGeom>
            <a:solidFill>
              <a:srgbClr val="F2F2F2"/>
            </a:solidFill>
            <a:ln w="14182" cap="rnd">
              <a:solidFill>
                <a:schemeClr val="bg1">
                  <a:lumMod val="50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C8673834-DB36-13AB-6C92-D343CAD11596}"/>
                </a:ext>
              </a:extLst>
            </p:cNvPr>
            <p:cNvSpPr/>
            <p:nvPr/>
          </p:nvSpPr>
          <p:spPr>
            <a:xfrm>
              <a:off x="3873558" y="4583053"/>
              <a:ext cx="1294" cy="1294"/>
            </a:xfrm>
            <a:custGeom>
              <a:avLst/>
              <a:gdLst>
                <a:gd name="connsiteX0" fmla="*/ 318 w 276"/>
                <a:gd name="connsiteY0" fmla="*/ 315 h 276"/>
                <a:gd name="connsiteX1" fmla="*/ 42 w 276"/>
                <a:gd name="connsiteY1" fmla="*/ 315 h 276"/>
                <a:gd name="connsiteX2" fmla="*/ 42 w 276"/>
                <a:gd name="connsiteY2" fmla="*/ 39 h 276"/>
                <a:gd name="connsiteX3" fmla="*/ 318 w 276"/>
                <a:gd name="connsiteY3" fmla="*/ 39 h 276"/>
                <a:gd name="connsiteX4" fmla="*/ 318 w 276"/>
                <a:gd name="connsiteY4" fmla="*/ 315 h 276"/>
                <a:gd name="connsiteX5" fmla="*/ 318 w 276"/>
                <a:gd name="connsiteY5" fmla="*/ 315 h 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6" h="276">
                  <a:moveTo>
                    <a:pt x="318" y="315"/>
                  </a:moveTo>
                  <a:lnTo>
                    <a:pt x="42" y="315"/>
                  </a:lnTo>
                  <a:lnTo>
                    <a:pt x="42" y="39"/>
                  </a:lnTo>
                  <a:lnTo>
                    <a:pt x="318" y="39"/>
                  </a:lnTo>
                  <a:lnTo>
                    <a:pt x="318" y="315"/>
                  </a:lnTo>
                  <a:lnTo>
                    <a:pt x="318" y="315"/>
                  </a:lnTo>
                </a:path>
              </a:pathLst>
            </a:custGeom>
            <a:solidFill>
              <a:srgbClr val="F2F2F2"/>
            </a:solidFill>
            <a:ln w="14182" cap="rnd">
              <a:solidFill>
                <a:schemeClr val="bg1">
                  <a:lumMod val="50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EA48972D-5D21-9E67-A6F9-0E5B8CAC9E28}"/>
                </a:ext>
              </a:extLst>
            </p:cNvPr>
            <p:cNvSpPr/>
            <p:nvPr/>
          </p:nvSpPr>
          <p:spPr>
            <a:xfrm>
              <a:off x="3867190" y="4590221"/>
              <a:ext cx="904" cy="904"/>
            </a:xfrm>
            <a:custGeom>
              <a:avLst/>
              <a:gdLst>
                <a:gd name="connsiteX0" fmla="*/ 42 w 193"/>
                <a:gd name="connsiteY0" fmla="*/ 232 h 193"/>
                <a:gd name="connsiteX1" fmla="*/ 235 w 193"/>
                <a:gd name="connsiteY1" fmla="*/ 232 h 193"/>
                <a:gd name="connsiteX2" fmla="*/ 235 w 193"/>
                <a:gd name="connsiteY2" fmla="*/ 39 h 193"/>
                <a:gd name="connsiteX3" fmla="*/ 42 w 193"/>
                <a:gd name="connsiteY3" fmla="*/ 39 h 193"/>
                <a:gd name="connsiteX4" fmla="*/ 42 w 193"/>
                <a:gd name="connsiteY4" fmla="*/ 232 h 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" h="193">
                  <a:moveTo>
                    <a:pt x="42" y="232"/>
                  </a:moveTo>
                  <a:lnTo>
                    <a:pt x="235" y="232"/>
                  </a:lnTo>
                  <a:lnTo>
                    <a:pt x="235" y="39"/>
                  </a:lnTo>
                  <a:lnTo>
                    <a:pt x="42" y="39"/>
                  </a:lnTo>
                  <a:lnTo>
                    <a:pt x="42" y="232"/>
                  </a:lnTo>
                </a:path>
              </a:pathLst>
            </a:custGeom>
            <a:solidFill>
              <a:srgbClr val="F2F2F2"/>
            </a:solidFill>
            <a:ln w="14182" cap="rnd">
              <a:solidFill>
                <a:schemeClr val="bg1">
                  <a:lumMod val="50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3737CBF6-17C4-47EC-AC80-F36CFF121113}"/>
                </a:ext>
              </a:extLst>
            </p:cNvPr>
            <p:cNvSpPr/>
            <p:nvPr/>
          </p:nvSpPr>
          <p:spPr>
            <a:xfrm>
              <a:off x="3868616" y="4588151"/>
              <a:ext cx="1294" cy="1294"/>
            </a:xfrm>
            <a:custGeom>
              <a:avLst/>
              <a:gdLst>
                <a:gd name="connsiteX0" fmla="*/ 42 w 276"/>
                <a:gd name="connsiteY0" fmla="*/ 315 h 276"/>
                <a:gd name="connsiteX1" fmla="*/ 42 w 276"/>
                <a:gd name="connsiteY1" fmla="*/ 39 h 276"/>
                <a:gd name="connsiteX2" fmla="*/ 318 w 276"/>
                <a:gd name="connsiteY2" fmla="*/ 315 h 276"/>
                <a:gd name="connsiteX3" fmla="*/ 42 w 276"/>
                <a:gd name="connsiteY3" fmla="*/ 315 h 276"/>
                <a:gd name="connsiteX4" fmla="*/ 42 w 276"/>
                <a:gd name="connsiteY4" fmla="*/ 315 h 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" h="276">
                  <a:moveTo>
                    <a:pt x="42" y="315"/>
                  </a:moveTo>
                  <a:lnTo>
                    <a:pt x="42" y="39"/>
                  </a:lnTo>
                  <a:lnTo>
                    <a:pt x="318" y="315"/>
                  </a:lnTo>
                  <a:lnTo>
                    <a:pt x="42" y="315"/>
                  </a:lnTo>
                  <a:lnTo>
                    <a:pt x="42" y="315"/>
                  </a:lnTo>
                </a:path>
              </a:pathLst>
            </a:custGeom>
            <a:solidFill>
              <a:srgbClr val="F2F2F2"/>
            </a:solidFill>
            <a:ln w="14182" cap="rnd">
              <a:solidFill>
                <a:schemeClr val="bg1">
                  <a:lumMod val="50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6180BAEE-D8D4-DD1E-8F19-C060B662BA59}"/>
              </a:ext>
            </a:extLst>
          </p:cNvPr>
          <p:cNvGrpSpPr/>
          <p:nvPr/>
        </p:nvGrpSpPr>
        <p:grpSpPr>
          <a:xfrm>
            <a:off x="687888" y="1625995"/>
            <a:ext cx="5445933" cy="4222165"/>
            <a:chOff x="3747898" y="1757201"/>
            <a:chExt cx="5445933" cy="4222165"/>
          </a:xfrm>
        </p:grpSpPr>
        <p:sp>
          <p:nvSpPr>
            <p:cNvPr id="58" name="Graphic 2">
              <a:extLst>
                <a:ext uri="{FF2B5EF4-FFF2-40B4-BE49-F238E27FC236}">
                  <a16:creationId xmlns:a16="http://schemas.microsoft.com/office/drawing/2014/main" id="{DC3E18AE-8B38-BB40-CCAE-D12FE3D84155}"/>
                </a:ext>
              </a:extLst>
            </p:cNvPr>
            <p:cNvSpPr txBox="1"/>
            <p:nvPr/>
          </p:nvSpPr>
          <p:spPr>
            <a:xfrm>
              <a:off x="3747898" y="3671552"/>
              <a:ext cx="8194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2"/>
                  </a:solidFill>
                  <a:cs typeface="Kanit Light" panose="00000400000000000000" pitchFamily="2" charset="-34"/>
                  <a:sym typeface="Arial"/>
                </a:rPr>
                <a:t>อ.</a:t>
              </a:r>
              <a:r>
                <a:rPr lang="th-TH" sz="1200" dirty="0">
                  <a:solidFill>
                    <a:schemeClr val="tx2"/>
                  </a:solidFill>
                  <a:cs typeface="Kanit Light" panose="00000400000000000000" pitchFamily="2" charset="-34"/>
                </a:rPr>
                <a:t>เกาะสีชัง</a:t>
              </a:r>
              <a:endParaRPr lang="en-US" sz="1200" dirty="0">
                <a:solidFill>
                  <a:schemeClr val="tx2"/>
                </a:solidFill>
                <a:cs typeface="Kanit Light" panose="00000400000000000000" pitchFamily="2" charset="-34"/>
                <a:sym typeface="Arial"/>
              </a:endParaRPr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F21BDF69-6F05-5098-478A-D70CBFB9C548}"/>
                </a:ext>
              </a:extLst>
            </p:cNvPr>
            <p:cNvGrpSpPr/>
            <p:nvPr/>
          </p:nvGrpSpPr>
          <p:grpSpPr>
            <a:xfrm>
              <a:off x="4818344" y="1757201"/>
              <a:ext cx="4375487" cy="4222165"/>
              <a:chOff x="4651296" y="1633317"/>
              <a:chExt cx="4375487" cy="4222165"/>
            </a:xfrm>
          </p:grpSpPr>
          <p:sp>
            <p:nvSpPr>
              <p:cNvPr id="60" name="Graphic 2">
                <a:extLst>
                  <a:ext uri="{FF2B5EF4-FFF2-40B4-BE49-F238E27FC236}">
                    <a16:creationId xmlns:a16="http://schemas.microsoft.com/office/drawing/2014/main" id="{AF62768B-5DC6-D136-CEC9-EC02F8A55C89}"/>
                  </a:ext>
                </a:extLst>
              </p:cNvPr>
              <p:cNvSpPr txBox="1"/>
              <p:nvPr/>
            </p:nvSpPr>
            <p:spPr>
              <a:xfrm>
                <a:off x="4731149" y="2585250"/>
                <a:ext cx="60785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2"/>
                    </a:solidFill>
                    <a:cs typeface="Kanit Light" panose="00000400000000000000" pitchFamily="2" charset="-34"/>
                    <a:sym typeface="Arial"/>
                  </a:rPr>
                  <a:t>อ.</a:t>
                </a:r>
                <a:r>
                  <a:rPr lang="th-TH" sz="1200" dirty="0">
                    <a:solidFill>
                      <a:schemeClr val="tx2"/>
                    </a:solidFill>
                    <a:cs typeface="Kanit Light" panose="00000400000000000000" pitchFamily="2" charset="-34"/>
                  </a:rPr>
                  <a:t>เมือง</a:t>
                </a:r>
                <a:endParaRPr lang="en-US" sz="1200" dirty="0">
                  <a:solidFill>
                    <a:schemeClr val="tx2"/>
                  </a:solidFill>
                  <a:cs typeface="Kanit Light" panose="00000400000000000000" pitchFamily="2" charset="-34"/>
                  <a:sym typeface="Arial"/>
                </a:endParaRPr>
              </a:p>
            </p:txBody>
          </p:sp>
          <p:sp>
            <p:nvSpPr>
              <p:cNvPr id="61" name="Graphic 2">
                <a:extLst>
                  <a:ext uri="{FF2B5EF4-FFF2-40B4-BE49-F238E27FC236}">
                    <a16:creationId xmlns:a16="http://schemas.microsoft.com/office/drawing/2014/main" id="{633BDDA0-AD4C-0770-A5EA-C7DDC83D65FA}"/>
                  </a:ext>
                </a:extLst>
              </p:cNvPr>
              <p:cNvSpPr txBox="1"/>
              <p:nvPr/>
            </p:nvSpPr>
            <p:spPr>
              <a:xfrm>
                <a:off x="5846304" y="1704038"/>
                <a:ext cx="86754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2"/>
                    </a:solidFill>
                    <a:cs typeface="Kanit Light" panose="00000400000000000000" pitchFamily="2" charset="-34"/>
                    <a:sym typeface="Arial"/>
                  </a:rPr>
                  <a:t>อ.</a:t>
                </a:r>
                <a:r>
                  <a:rPr lang="th-TH" sz="1200" dirty="0">
                    <a:solidFill>
                      <a:schemeClr val="tx2"/>
                    </a:solidFill>
                    <a:cs typeface="Kanit Light" panose="00000400000000000000" pitchFamily="2" charset="-34"/>
                  </a:rPr>
                  <a:t>พนัสนิคม</a:t>
                </a:r>
                <a:endParaRPr lang="en-US" sz="1200" dirty="0">
                  <a:solidFill>
                    <a:schemeClr val="tx2"/>
                  </a:solidFill>
                  <a:cs typeface="Kanit Light" panose="00000400000000000000" pitchFamily="2" charset="-34"/>
                  <a:sym typeface="Arial"/>
                </a:endParaRPr>
              </a:p>
            </p:txBody>
          </p:sp>
          <p:sp>
            <p:nvSpPr>
              <p:cNvPr id="62" name="Graphic 2">
                <a:extLst>
                  <a:ext uri="{FF2B5EF4-FFF2-40B4-BE49-F238E27FC236}">
                    <a16:creationId xmlns:a16="http://schemas.microsoft.com/office/drawing/2014/main" id="{F3C399F2-6562-4768-7F9B-4792B7666031}"/>
                  </a:ext>
                </a:extLst>
              </p:cNvPr>
              <p:cNvSpPr txBox="1"/>
              <p:nvPr/>
            </p:nvSpPr>
            <p:spPr>
              <a:xfrm>
                <a:off x="4909623" y="3565350"/>
                <a:ext cx="77136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2"/>
                    </a:solidFill>
                    <a:cs typeface="Kanit Light" panose="00000400000000000000" pitchFamily="2" charset="-34"/>
                    <a:sym typeface="Arial"/>
                  </a:rPr>
                  <a:t>อ.</a:t>
                </a:r>
                <a:r>
                  <a:rPr lang="th-TH" sz="1200" dirty="0">
                    <a:solidFill>
                      <a:schemeClr val="tx2"/>
                    </a:solidFill>
                    <a:cs typeface="Kanit Light" panose="00000400000000000000" pitchFamily="2" charset="-34"/>
                  </a:rPr>
                  <a:t>ศรีราชา</a:t>
                </a:r>
                <a:endParaRPr lang="en-US" sz="1200" dirty="0">
                  <a:solidFill>
                    <a:schemeClr val="tx2"/>
                  </a:solidFill>
                  <a:cs typeface="Kanit Light" panose="00000400000000000000" pitchFamily="2" charset="-34"/>
                  <a:sym typeface="Arial"/>
                </a:endParaRPr>
              </a:p>
            </p:txBody>
          </p:sp>
          <p:sp>
            <p:nvSpPr>
              <p:cNvPr id="63" name="Graphic 2">
                <a:extLst>
                  <a:ext uri="{FF2B5EF4-FFF2-40B4-BE49-F238E27FC236}">
                    <a16:creationId xmlns:a16="http://schemas.microsoft.com/office/drawing/2014/main" id="{F772C1E1-8371-67E9-9822-23C6432D95BF}"/>
                  </a:ext>
                </a:extLst>
              </p:cNvPr>
              <p:cNvSpPr txBox="1"/>
              <p:nvPr/>
            </p:nvSpPr>
            <p:spPr>
              <a:xfrm>
                <a:off x="4871608" y="1633317"/>
                <a:ext cx="83067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2"/>
                    </a:solidFill>
                    <a:cs typeface="Kanit Light" panose="00000400000000000000" pitchFamily="2" charset="-34"/>
                    <a:sym typeface="Arial"/>
                  </a:rPr>
                  <a:t>อ.</a:t>
                </a:r>
                <a:r>
                  <a:rPr lang="th-TH" sz="1200" dirty="0">
                    <a:solidFill>
                      <a:schemeClr val="tx2"/>
                    </a:solidFill>
                    <a:cs typeface="Kanit Light" panose="00000400000000000000" pitchFamily="2" charset="-34"/>
                  </a:rPr>
                  <a:t>พานทอง</a:t>
                </a:r>
                <a:endParaRPr lang="en-US" sz="1200" dirty="0">
                  <a:solidFill>
                    <a:schemeClr val="tx2"/>
                  </a:solidFill>
                  <a:cs typeface="Kanit Light" panose="00000400000000000000" pitchFamily="2" charset="-34"/>
                  <a:sym typeface="Arial"/>
                </a:endParaRPr>
              </a:p>
            </p:txBody>
          </p:sp>
          <p:sp>
            <p:nvSpPr>
              <p:cNvPr id="64" name="Graphic 2">
                <a:extLst>
                  <a:ext uri="{FF2B5EF4-FFF2-40B4-BE49-F238E27FC236}">
                    <a16:creationId xmlns:a16="http://schemas.microsoft.com/office/drawing/2014/main" id="{8A019FEE-9049-3B1E-2F9F-814F57C25C25}"/>
                  </a:ext>
                </a:extLst>
              </p:cNvPr>
              <p:cNvSpPr txBox="1"/>
              <p:nvPr/>
            </p:nvSpPr>
            <p:spPr>
              <a:xfrm>
                <a:off x="4873317" y="4476290"/>
                <a:ext cx="86113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2"/>
                    </a:solidFill>
                    <a:cs typeface="Kanit Light" panose="00000400000000000000" pitchFamily="2" charset="-34"/>
                    <a:sym typeface="Arial"/>
                  </a:rPr>
                  <a:t>อ.</a:t>
                </a:r>
                <a:r>
                  <a:rPr lang="th-TH" sz="1200" dirty="0">
                    <a:solidFill>
                      <a:schemeClr val="tx2"/>
                    </a:solidFill>
                    <a:cs typeface="Kanit Light" panose="00000400000000000000" pitchFamily="2" charset="-34"/>
                  </a:rPr>
                  <a:t>บางละมุง</a:t>
                </a:r>
                <a:endParaRPr lang="en-US" sz="1200" dirty="0">
                  <a:solidFill>
                    <a:schemeClr val="tx2"/>
                  </a:solidFill>
                  <a:cs typeface="Kanit Light" panose="00000400000000000000" pitchFamily="2" charset="-34"/>
                  <a:sym typeface="Arial"/>
                </a:endParaRPr>
              </a:p>
            </p:txBody>
          </p:sp>
          <p:sp>
            <p:nvSpPr>
              <p:cNvPr id="65" name="Graphic 2">
                <a:extLst>
                  <a:ext uri="{FF2B5EF4-FFF2-40B4-BE49-F238E27FC236}">
                    <a16:creationId xmlns:a16="http://schemas.microsoft.com/office/drawing/2014/main" id="{0592791A-EDB1-8A62-9281-74BE719D2C2E}"/>
                  </a:ext>
                </a:extLst>
              </p:cNvPr>
              <p:cNvSpPr txBox="1"/>
              <p:nvPr/>
            </p:nvSpPr>
            <p:spPr>
              <a:xfrm>
                <a:off x="5613473" y="2821211"/>
                <a:ext cx="838691" cy="3508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200" dirty="0">
                    <a:solidFill>
                      <a:schemeClr val="tx2"/>
                    </a:solidFill>
                    <a:latin typeface="+mj-lt"/>
                    <a:cs typeface="Kanit Light" panose="00000400000000000000" pitchFamily="2" charset="-34"/>
                    <a:sym typeface="Arial"/>
                  </a:rPr>
                  <a:t>อ.บ้านบึง</a:t>
                </a:r>
                <a:endParaRPr lang="en-US" sz="1200" dirty="0">
                  <a:solidFill>
                    <a:schemeClr val="tx2"/>
                  </a:solidFill>
                  <a:latin typeface="+mj-lt"/>
                  <a:cs typeface="Kanit Light" panose="00000400000000000000" pitchFamily="2" charset="-34"/>
                  <a:sym typeface="Arial"/>
                </a:endParaRPr>
              </a:p>
            </p:txBody>
          </p:sp>
          <p:sp>
            <p:nvSpPr>
              <p:cNvPr id="66" name="Graphic 2">
                <a:extLst>
                  <a:ext uri="{FF2B5EF4-FFF2-40B4-BE49-F238E27FC236}">
                    <a16:creationId xmlns:a16="http://schemas.microsoft.com/office/drawing/2014/main" id="{001341B5-ADE6-03D9-E5C7-E42C3FF00E3D}"/>
                  </a:ext>
                </a:extLst>
              </p:cNvPr>
              <p:cNvSpPr txBox="1"/>
              <p:nvPr/>
            </p:nvSpPr>
            <p:spPr>
              <a:xfrm>
                <a:off x="6509402" y="3461592"/>
                <a:ext cx="93807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2"/>
                    </a:solidFill>
                    <a:cs typeface="Kanit Light" panose="00000400000000000000" pitchFamily="2" charset="-34"/>
                    <a:sym typeface="Arial"/>
                  </a:rPr>
                  <a:t>อ.</a:t>
                </a:r>
                <a:r>
                  <a:rPr lang="th-TH" sz="1200" dirty="0">
                    <a:solidFill>
                      <a:schemeClr val="tx2"/>
                    </a:solidFill>
                    <a:cs typeface="Kanit Light" panose="00000400000000000000" pitchFamily="2" charset="-34"/>
                    <a:sym typeface="Arial"/>
                  </a:rPr>
                  <a:t>หนองใหญ่</a:t>
                </a:r>
                <a:endParaRPr lang="en-US" sz="1200" dirty="0">
                  <a:solidFill>
                    <a:schemeClr val="tx2"/>
                  </a:solidFill>
                  <a:cs typeface="Kanit Light" panose="00000400000000000000" pitchFamily="2" charset="-34"/>
                  <a:sym typeface="Arial"/>
                </a:endParaRPr>
              </a:p>
            </p:txBody>
          </p:sp>
          <p:sp>
            <p:nvSpPr>
              <p:cNvPr id="67" name="Graphic 2">
                <a:extLst>
                  <a:ext uri="{FF2B5EF4-FFF2-40B4-BE49-F238E27FC236}">
                    <a16:creationId xmlns:a16="http://schemas.microsoft.com/office/drawing/2014/main" id="{D39B3538-32D6-7D3E-D12A-8783E9FC3B85}"/>
                  </a:ext>
                </a:extLst>
              </p:cNvPr>
              <p:cNvSpPr txBox="1"/>
              <p:nvPr/>
            </p:nvSpPr>
            <p:spPr>
              <a:xfrm>
                <a:off x="4651296" y="5578483"/>
                <a:ext cx="67358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2"/>
                    </a:solidFill>
                    <a:cs typeface="Kanit Light" panose="00000400000000000000" pitchFamily="2" charset="-34"/>
                    <a:sym typeface="Arial"/>
                  </a:rPr>
                  <a:t>อ.</a:t>
                </a:r>
                <a:r>
                  <a:rPr lang="th-TH" sz="1200" dirty="0">
                    <a:solidFill>
                      <a:schemeClr val="tx2"/>
                    </a:solidFill>
                    <a:cs typeface="Kanit Light" panose="00000400000000000000" pitchFamily="2" charset="-34"/>
                  </a:rPr>
                  <a:t>สัตหีบ</a:t>
                </a:r>
                <a:endParaRPr lang="en-US" sz="1200" dirty="0">
                  <a:solidFill>
                    <a:schemeClr val="tx2"/>
                  </a:solidFill>
                  <a:cs typeface="Kanit Light" panose="00000400000000000000" pitchFamily="2" charset="-34"/>
                  <a:sym typeface="Arial"/>
                </a:endParaRPr>
              </a:p>
            </p:txBody>
          </p:sp>
          <p:sp>
            <p:nvSpPr>
              <p:cNvPr id="85" name="Graphic 2">
                <a:extLst>
                  <a:ext uri="{FF2B5EF4-FFF2-40B4-BE49-F238E27FC236}">
                    <a16:creationId xmlns:a16="http://schemas.microsoft.com/office/drawing/2014/main" id="{B6FA10C8-1F43-286F-D383-6FE9C74A42B6}"/>
                  </a:ext>
                </a:extLst>
              </p:cNvPr>
              <p:cNvSpPr txBox="1"/>
              <p:nvPr/>
            </p:nvSpPr>
            <p:spPr>
              <a:xfrm>
                <a:off x="7340236" y="2840516"/>
                <a:ext cx="168654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chemeClr val="tx2"/>
                    </a:solidFill>
                    <a:cs typeface="Kanit Light" panose="00000400000000000000" pitchFamily="2" charset="-34"/>
                    <a:sym typeface="Arial"/>
                  </a:rPr>
                  <a:t>อ.</a:t>
                </a:r>
                <a:r>
                  <a:rPr lang="th-TH" sz="1200" dirty="0">
                    <a:solidFill>
                      <a:schemeClr val="tx2"/>
                    </a:solidFill>
                    <a:cs typeface="Kanit Light" panose="00000400000000000000" pitchFamily="2" charset="-34"/>
                    <a:sym typeface="Arial"/>
                  </a:rPr>
                  <a:t>บ่อทอง</a:t>
                </a:r>
                <a:endParaRPr lang="en-US" sz="1200" dirty="0">
                  <a:solidFill>
                    <a:schemeClr val="tx2"/>
                  </a:solidFill>
                  <a:cs typeface="Kanit Light" panose="00000400000000000000" pitchFamily="2" charset="-34"/>
                  <a:sym typeface="Arial"/>
                </a:endParaRPr>
              </a:p>
            </p:txBody>
          </p:sp>
          <p:sp>
            <p:nvSpPr>
              <p:cNvPr id="86" name="Graphic 2">
                <a:extLst>
                  <a:ext uri="{FF2B5EF4-FFF2-40B4-BE49-F238E27FC236}">
                    <a16:creationId xmlns:a16="http://schemas.microsoft.com/office/drawing/2014/main" id="{D7A9A761-A56B-55F5-3DD8-7400E01B78AD}"/>
                  </a:ext>
                </a:extLst>
              </p:cNvPr>
              <p:cNvSpPr txBox="1"/>
              <p:nvPr/>
            </p:nvSpPr>
            <p:spPr>
              <a:xfrm>
                <a:off x="6476815" y="1979528"/>
                <a:ext cx="168654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chemeClr val="tx2"/>
                    </a:solidFill>
                    <a:cs typeface="Kanit Light" panose="00000400000000000000" pitchFamily="2" charset="-34"/>
                    <a:sym typeface="Arial"/>
                  </a:rPr>
                  <a:t>อ.</a:t>
                </a:r>
                <a:r>
                  <a:rPr lang="th-TH" sz="1200" dirty="0">
                    <a:solidFill>
                      <a:schemeClr val="tx2"/>
                    </a:solidFill>
                    <a:cs typeface="Kanit Light" panose="00000400000000000000" pitchFamily="2" charset="-34"/>
                    <a:sym typeface="Arial"/>
                  </a:rPr>
                  <a:t>เกาะจันทร์</a:t>
                </a:r>
                <a:endParaRPr lang="en-US" sz="1200" dirty="0">
                  <a:solidFill>
                    <a:schemeClr val="tx2"/>
                  </a:solidFill>
                  <a:cs typeface="Kanit Light" panose="00000400000000000000" pitchFamily="2" charset="-34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4005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Box 87">
            <a:extLst>
              <a:ext uri="{FF2B5EF4-FFF2-40B4-BE49-F238E27FC236}">
                <a16:creationId xmlns:a16="http://schemas.microsoft.com/office/drawing/2014/main" id="{DBF7AFCB-728F-4F30-93BF-4113A10D422B}"/>
              </a:ext>
            </a:extLst>
          </p:cNvPr>
          <p:cNvSpPr txBox="1"/>
          <p:nvPr/>
        </p:nvSpPr>
        <p:spPr>
          <a:xfrm>
            <a:off x="6320569" y="653372"/>
            <a:ext cx="474032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400" dirty="0">
                <a:solidFill>
                  <a:srgbClr val="000000"/>
                </a:solidFill>
                <a:latin typeface="Kanit Bold" panose="00000800000000000000" charset="-34"/>
                <a:cs typeface="Kanit Bold" panose="00000800000000000000" charset="-34"/>
              </a:rPr>
              <a:t>แผนที่จังหวัดชลบุรี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AAC9E5A5-6DD1-4725-B058-FE8563BB6F84}"/>
              </a:ext>
            </a:extLst>
          </p:cNvPr>
          <p:cNvSpPr/>
          <p:nvPr/>
        </p:nvSpPr>
        <p:spPr>
          <a:xfrm>
            <a:off x="6596040" y="2379105"/>
            <a:ext cx="4464858" cy="1177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h-TH" sz="1200" dirty="0">
                <a:solidFill>
                  <a:schemeClr val="tx2"/>
                </a:solidFill>
                <a:cs typeface="Kanit Light" panose="00000400000000000000" pitchFamily="2" charset="-34"/>
              </a:rPr>
              <a:t>ชลบุรีเศรษฐกิยสนธิกำลังยุคใหม่จัดการ ประวัติศาสตร์เอสเอ็มอีจริยธรรมพลเมืองประชารัฐการท่องเที่ยวอาเซียน มุ่งมั่นบริหารพันธกิจประชากรชลบุรีเศรษฐกิย กระแสนวัตกรรมประชารัฐสตาร์ทอัพพลเมืองอาเซียนพัฒนา</a:t>
            </a:r>
            <a:endParaRPr lang="en-US" sz="1200" dirty="0">
              <a:cs typeface="Kanit Light" panose="00000400000000000000" pitchFamily="2" charset="-34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D3DBB8D3-B766-4D6F-AB8C-8056F2BF758D}"/>
              </a:ext>
            </a:extLst>
          </p:cNvPr>
          <p:cNvSpPr txBox="1"/>
          <p:nvPr/>
        </p:nvSpPr>
        <p:spPr>
          <a:xfrm>
            <a:off x="6597613" y="2061859"/>
            <a:ext cx="4355891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th-TH" dirty="0">
                <a:solidFill>
                  <a:schemeClr val="tx2"/>
                </a:solidFill>
                <a:latin typeface="Kanit Bold" panose="00000800000000000000" pitchFamily="2" charset="-34"/>
                <a:cs typeface="Kanit Bold" panose="00000800000000000000" pitchFamily="2" charset="-34"/>
              </a:rPr>
              <a:t>พันธกิจผสมผสานเศรษฐกิยชลบุรียุคใหม่</a:t>
            </a:r>
            <a:endParaRPr lang="en-US" dirty="0">
              <a:solidFill>
                <a:schemeClr val="tx2"/>
              </a:solidFill>
              <a:latin typeface="Kanit Bold" panose="00000800000000000000" pitchFamily="2" charset="-34"/>
              <a:cs typeface="Kanit Bold" panose="00000800000000000000" pitchFamily="2" charset="-34"/>
            </a:endParaRPr>
          </a:p>
        </p:txBody>
      </p:sp>
      <p:sp>
        <p:nvSpPr>
          <p:cNvPr id="100" name="Freeform 116">
            <a:extLst>
              <a:ext uri="{FF2B5EF4-FFF2-40B4-BE49-F238E27FC236}">
                <a16:creationId xmlns:a16="http://schemas.microsoft.com/office/drawing/2014/main" id="{889EDC5E-FC95-4DA5-8767-3D9FE935DE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0238" y="4560940"/>
            <a:ext cx="202675" cy="515594"/>
          </a:xfrm>
          <a:custGeom>
            <a:avLst/>
            <a:gdLst>
              <a:gd name="connsiteX0" fmla="*/ 85233 w 289908"/>
              <a:gd name="connsiteY0" fmla="*/ 169615 h 737509"/>
              <a:gd name="connsiteX1" fmla="*/ 204675 w 289908"/>
              <a:gd name="connsiteY1" fmla="*/ 169615 h 737509"/>
              <a:gd name="connsiteX2" fmla="*/ 289908 w 289908"/>
              <a:gd name="connsiteY2" fmla="*/ 254884 h 737509"/>
              <a:gd name="connsiteX3" fmla="*/ 289908 w 289908"/>
              <a:gd name="connsiteY3" fmla="*/ 377277 h 737509"/>
              <a:gd name="connsiteX4" fmla="*/ 248741 w 289908"/>
              <a:gd name="connsiteY4" fmla="*/ 450365 h 737509"/>
              <a:gd name="connsiteX5" fmla="*/ 238884 w 289908"/>
              <a:gd name="connsiteY5" fmla="*/ 444564 h 737509"/>
              <a:gd name="connsiteX6" fmla="*/ 238884 w 289908"/>
              <a:gd name="connsiteY6" fmla="*/ 262425 h 737509"/>
              <a:gd name="connsiteX7" fmla="*/ 233086 w 289908"/>
              <a:gd name="connsiteY7" fmla="*/ 257204 h 737509"/>
              <a:gd name="connsiteX8" fmla="*/ 227868 w 289908"/>
              <a:gd name="connsiteY8" fmla="*/ 262425 h 737509"/>
              <a:gd name="connsiteX9" fmla="*/ 227868 w 289908"/>
              <a:gd name="connsiteY9" fmla="*/ 698631 h 737509"/>
              <a:gd name="connsiteX10" fmla="*/ 188440 w 289908"/>
              <a:gd name="connsiteY10" fmla="*/ 737495 h 737509"/>
              <a:gd name="connsiteX11" fmla="*/ 150752 w 289908"/>
              <a:gd name="connsiteY11" fmla="*/ 696891 h 737509"/>
              <a:gd name="connsiteX12" fmla="*/ 150752 w 289908"/>
              <a:gd name="connsiteY12" fmla="*/ 478208 h 737509"/>
              <a:gd name="connsiteX13" fmla="*/ 145534 w 289908"/>
              <a:gd name="connsiteY13" fmla="*/ 472987 h 737509"/>
              <a:gd name="connsiteX14" fmla="*/ 140316 w 289908"/>
              <a:gd name="connsiteY14" fmla="*/ 478208 h 737509"/>
              <a:gd name="connsiteX15" fmla="*/ 140316 w 289908"/>
              <a:gd name="connsiteY15" fmla="*/ 698631 h 737509"/>
              <a:gd name="connsiteX16" fmla="*/ 100308 w 289908"/>
              <a:gd name="connsiteY16" fmla="*/ 737495 h 737509"/>
              <a:gd name="connsiteX17" fmla="*/ 63200 w 289908"/>
              <a:gd name="connsiteY17" fmla="*/ 696891 h 737509"/>
              <a:gd name="connsiteX18" fmla="*/ 63200 w 289908"/>
              <a:gd name="connsiteY18" fmla="*/ 262425 h 737509"/>
              <a:gd name="connsiteX19" fmla="*/ 57402 w 289908"/>
              <a:gd name="connsiteY19" fmla="*/ 257204 h 737509"/>
              <a:gd name="connsiteX20" fmla="*/ 52183 w 289908"/>
              <a:gd name="connsiteY20" fmla="*/ 262425 h 737509"/>
              <a:gd name="connsiteX21" fmla="*/ 52183 w 289908"/>
              <a:gd name="connsiteY21" fmla="*/ 445144 h 737509"/>
              <a:gd name="connsiteX22" fmla="*/ 42326 w 289908"/>
              <a:gd name="connsiteY22" fmla="*/ 450945 h 737509"/>
              <a:gd name="connsiteX23" fmla="*/ 0 w 289908"/>
              <a:gd name="connsiteY23" fmla="*/ 377277 h 737509"/>
              <a:gd name="connsiteX24" fmla="*/ 0 w 289908"/>
              <a:gd name="connsiteY24" fmla="*/ 254884 h 737509"/>
              <a:gd name="connsiteX25" fmla="*/ 85233 w 289908"/>
              <a:gd name="connsiteY25" fmla="*/ 169615 h 737509"/>
              <a:gd name="connsiteX26" fmla="*/ 145308 w 289908"/>
              <a:gd name="connsiteY26" fmla="*/ 0 h 737509"/>
              <a:gd name="connsiteX27" fmla="*/ 221067 w 289908"/>
              <a:gd name="connsiteY27" fmla="*/ 75582 h 737509"/>
              <a:gd name="connsiteX28" fmla="*/ 145308 w 289908"/>
              <a:gd name="connsiteY28" fmla="*/ 151164 h 737509"/>
              <a:gd name="connsiteX29" fmla="*/ 69549 w 289908"/>
              <a:gd name="connsiteY29" fmla="*/ 75582 h 737509"/>
              <a:gd name="connsiteX30" fmla="*/ 145308 w 289908"/>
              <a:gd name="connsiteY30" fmla="*/ 0 h 737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89908" h="737509">
                <a:moveTo>
                  <a:pt x="85233" y="169615"/>
                </a:moveTo>
                <a:cubicBezTo>
                  <a:pt x="85233" y="169615"/>
                  <a:pt x="85233" y="169615"/>
                  <a:pt x="204675" y="169615"/>
                </a:cubicBezTo>
                <a:cubicBezTo>
                  <a:pt x="252220" y="169615"/>
                  <a:pt x="289908" y="207899"/>
                  <a:pt x="289908" y="254884"/>
                </a:cubicBezTo>
                <a:cubicBezTo>
                  <a:pt x="289908" y="254884"/>
                  <a:pt x="289908" y="254884"/>
                  <a:pt x="289908" y="377277"/>
                </a:cubicBezTo>
                <a:cubicBezTo>
                  <a:pt x="289908" y="408020"/>
                  <a:pt x="273673" y="435283"/>
                  <a:pt x="248741" y="450365"/>
                </a:cubicBezTo>
                <a:cubicBezTo>
                  <a:pt x="244683" y="453265"/>
                  <a:pt x="238884" y="449785"/>
                  <a:pt x="238884" y="444564"/>
                </a:cubicBezTo>
                <a:cubicBezTo>
                  <a:pt x="238884" y="444564"/>
                  <a:pt x="238884" y="444564"/>
                  <a:pt x="238884" y="262425"/>
                </a:cubicBezTo>
                <a:cubicBezTo>
                  <a:pt x="238884" y="259525"/>
                  <a:pt x="236565" y="257204"/>
                  <a:pt x="233086" y="257204"/>
                </a:cubicBezTo>
                <a:cubicBezTo>
                  <a:pt x="230187" y="257204"/>
                  <a:pt x="227868" y="259525"/>
                  <a:pt x="227868" y="262425"/>
                </a:cubicBezTo>
                <a:cubicBezTo>
                  <a:pt x="227868" y="262425"/>
                  <a:pt x="227868" y="262425"/>
                  <a:pt x="227868" y="698631"/>
                </a:cubicBezTo>
                <a:cubicBezTo>
                  <a:pt x="227868" y="720673"/>
                  <a:pt x="209894" y="738075"/>
                  <a:pt x="188440" y="737495"/>
                </a:cubicBezTo>
                <a:cubicBezTo>
                  <a:pt x="166987" y="736915"/>
                  <a:pt x="150752" y="718353"/>
                  <a:pt x="150752" y="696891"/>
                </a:cubicBezTo>
                <a:cubicBezTo>
                  <a:pt x="150752" y="696891"/>
                  <a:pt x="150752" y="696891"/>
                  <a:pt x="150752" y="478208"/>
                </a:cubicBezTo>
                <a:cubicBezTo>
                  <a:pt x="150752" y="475307"/>
                  <a:pt x="148433" y="472987"/>
                  <a:pt x="145534" y="472987"/>
                </a:cubicBezTo>
                <a:cubicBezTo>
                  <a:pt x="142635" y="472987"/>
                  <a:pt x="140316" y="475307"/>
                  <a:pt x="140316" y="478208"/>
                </a:cubicBezTo>
                <a:cubicBezTo>
                  <a:pt x="140316" y="478208"/>
                  <a:pt x="140316" y="478208"/>
                  <a:pt x="140316" y="698631"/>
                </a:cubicBezTo>
                <a:cubicBezTo>
                  <a:pt x="140316" y="720673"/>
                  <a:pt x="122341" y="738075"/>
                  <a:pt x="100308" y="737495"/>
                </a:cubicBezTo>
                <a:cubicBezTo>
                  <a:pt x="79435" y="736915"/>
                  <a:pt x="63200" y="718353"/>
                  <a:pt x="63200" y="696891"/>
                </a:cubicBezTo>
                <a:cubicBezTo>
                  <a:pt x="63200" y="696891"/>
                  <a:pt x="63200" y="696891"/>
                  <a:pt x="63200" y="262425"/>
                </a:cubicBezTo>
                <a:cubicBezTo>
                  <a:pt x="63200" y="259525"/>
                  <a:pt x="60880" y="257204"/>
                  <a:pt x="57402" y="257204"/>
                </a:cubicBezTo>
                <a:cubicBezTo>
                  <a:pt x="54502" y="257204"/>
                  <a:pt x="52183" y="259525"/>
                  <a:pt x="52183" y="262425"/>
                </a:cubicBezTo>
                <a:cubicBezTo>
                  <a:pt x="52183" y="262425"/>
                  <a:pt x="52183" y="262425"/>
                  <a:pt x="52183" y="445144"/>
                </a:cubicBezTo>
                <a:cubicBezTo>
                  <a:pt x="52183" y="450365"/>
                  <a:pt x="46385" y="453845"/>
                  <a:pt x="42326" y="450945"/>
                </a:cubicBezTo>
                <a:cubicBezTo>
                  <a:pt x="16814" y="436443"/>
                  <a:pt x="0" y="408600"/>
                  <a:pt x="0" y="377277"/>
                </a:cubicBezTo>
                <a:cubicBezTo>
                  <a:pt x="0" y="377277"/>
                  <a:pt x="0" y="377277"/>
                  <a:pt x="0" y="254884"/>
                </a:cubicBezTo>
                <a:cubicBezTo>
                  <a:pt x="0" y="207899"/>
                  <a:pt x="38268" y="169615"/>
                  <a:pt x="85233" y="169615"/>
                </a:cubicBezTo>
                <a:close/>
                <a:moveTo>
                  <a:pt x="145308" y="0"/>
                </a:moveTo>
                <a:cubicBezTo>
                  <a:pt x="187149" y="0"/>
                  <a:pt x="221067" y="33839"/>
                  <a:pt x="221067" y="75582"/>
                </a:cubicBezTo>
                <a:cubicBezTo>
                  <a:pt x="221067" y="117325"/>
                  <a:pt x="187149" y="151164"/>
                  <a:pt x="145308" y="151164"/>
                </a:cubicBezTo>
                <a:cubicBezTo>
                  <a:pt x="103467" y="151164"/>
                  <a:pt x="69549" y="117325"/>
                  <a:pt x="69549" y="75582"/>
                </a:cubicBezTo>
                <a:cubicBezTo>
                  <a:pt x="69549" y="33839"/>
                  <a:pt x="103467" y="0"/>
                  <a:pt x="14530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1" name="Freeform 115">
            <a:extLst>
              <a:ext uri="{FF2B5EF4-FFF2-40B4-BE49-F238E27FC236}">
                <a16:creationId xmlns:a16="http://schemas.microsoft.com/office/drawing/2014/main" id="{67D939F1-696C-4115-A493-E37742519C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5344" y="4560940"/>
            <a:ext cx="202675" cy="515594"/>
          </a:xfrm>
          <a:custGeom>
            <a:avLst/>
            <a:gdLst>
              <a:gd name="connsiteX0" fmla="*/ 85233 w 289908"/>
              <a:gd name="connsiteY0" fmla="*/ 169615 h 737509"/>
              <a:gd name="connsiteX1" fmla="*/ 204675 w 289908"/>
              <a:gd name="connsiteY1" fmla="*/ 169615 h 737509"/>
              <a:gd name="connsiteX2" fmla="*/ 289908 w 289908"/>
              <a:gd name="connsiteY2" fmla="*/ 254884 h 737509"/>
              <a:gd name="connsiteX3" fmla="*/ 289908 w 289908"/>
              <a:gd name="connsiteY3" fmla="*/ 377277 h 737509"/>
              <a:gd name="connsiteX4" fmla="*/ 248741 w 289908"/>
              <a:gd name="connsiteY4" fmla="*/ 450365 h 737509"/>
              <a:gd name="connsiteX5" fmla="*/ 238884 w 289908"/>
              <a:gd name="connsiteY5" fmla="*/ 444564 h 737509"/>
              <a:gd name="connsiteX6" fmla="*/ 238884 w 289908"/>
              <a:gd name="connsiteY6" fmla="*/ 262425 h 737509"/>
              <a:gd name="connsiteX7" fmla="*/ 233086 w 289908"/>
              <a:gd name="connsiteY7" fmla="*/ 257204 h 737509"/>
              <a:gd name="connsiteX8" fmla="*/ 227868 w 289908"/>
              <a:gd name="connsiteY8" fmla="*/ 262425 h 737509"/>
              <a:gd name="connsiteX9" fmla="*/ 227868 w 289908"/>
              <a:gd name="connsiteY9" fmla="*/ 698631 h 737509"/>
              <a:gd name="connsiteX10" fmla="*/ 188440 w 289908"/>
              <a:gd name="connsiteY10" fmla="*/ 737495 h 737509"/>
              <a:gd name="connsiteX11" fmla="*/ 150752 w 289908"/>
              <a:gd name="connsiteY11" fmla="*/ 696891 h 737509"/>
              <a:gd name="connsiteX12" fmla="*/ 150752 w 289908"/>
              <a:gd name="connsiteY12" fmla="*/ 478208 h 737509"/>
              <a:gd name="connsiteX13" fmla="*/ 145534 w 289908"/>
              <a:gd name="connsiteY13" fmla="*/ 472987 h 737509"/>
              <a:gd name="connsiteX14" fmla="*/ 140316 w 289908"/>
              <a:gd name="connsiteY14" fmla="*/ 478208 h 737509"/>
              <a:gd name="connsiteX15" fmla="*/ 140316 w 289908"/>
              <a:gd name="connsiteY15" fmla="*/ 698631 h 737509"/>
              <a:gd name="connsiteX16" fmla="*/ 100308 w 289908"/>
              <a:gd name="connsiteY16" fmla="*/ 737495 h 737509"/>
              <a:gd name="connsiteX17" fmla="*/ 63200 w 289908"/>
              <a:gd name="connsiteY17" fmla="*/ 696891 h 737509"/>
              <a:gd name="connsiteX18" fmla="*/ 63200 w 289908"/>
              <a:gd name="connsiteY18" fmla="*/ 262425 h 737509"/>
              <a:gd name="connsiteX19" fmla="*/ 57402 w 289908"/>
              <a:gd name="connsiteY19" fmla="*/ 257204 h 737509"/>
              <a:gd name="connsiteX20" fmla="*/ 52183 w 289908"/>
              <a:gd name="connsiteY20" fmla="*/ 262425 h 737509"/>
              <a:gd name="connsiteX21" fmla="*/ 52183 w 289908"/>
              <a:gd name="connsiteY21" fmla="*/ 445144 h 737509"/>
              <a:gd name="connsiteX22" fmla="*/ 42326 w 289908"/>
              <a:gd name="connsiteY22" fmla="*/ 450945 h 737509"/>
              <a:gd name="connsiteX23" fmla="*/ 0 w 289908"/>
              <a:gd name="connsiteY23" fmla="*/ 377277 h 737509"/>
              <a:gd name="connsiteX24" fmla="*/ 0 w 289908"/>
              <a:gd name="connsiteY24" fmla="*/ 254884 h 737509"/>
              <a:gd name="connsiteX25" fmla="*/ 85233 w 289908"/>
              <a:gd name="connsiteY25" fmla="*/ 169615 h 737509"/>
              <a:gd name="connsiteX26" fmla="*/ 145309 w 289908"/>
              <a:gd name="connsiteY26" fmla="*/ 0 h 737509"/>
              <a:gd name="connsiteX27" fmla="*/ 221068 w 289908"/>
              <a:gd name="connsiteY27" fmla="*/ 75582 h 737509"/>
              <a:gd name="connsiteX28" fmla="*/ 145309 w 289908"/>
              <a:gd name="connsiteY28" fmla="*/ 151164 h 737509"/>
              <a:gd name="connsiteX29" fmla="*/ 69550 w 289908"/>
              <a:gd name="connsiteY29" fmla="*/ 75582 h 737509"/>
              <a:gd name="connsiteX30" fmla="*/ 145309 w 289908"/>
              <a:gd name="connsiteY30" fmla="*/ 0 h 737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89908" h="737509">
                <a:moveTo>
                  <a:pt x="85233" y="169615"/>
                </a:moveTo>
                <a:cubicBezTo>
                  <a:pt x="85233" y="169615"/>
                  <a:pt x="85233" y="169615"/>
                  <a:pt x="204675" y="169615"/>
                </a:cubicBezTo>
                <a:cubicBezTo>
                  <a:pt x="251640" y="169615"/>
                  <a:pt x="289908" y="207899"/>
                  <a:pt x="289908" y="254884"/>
                </a:cubicBezTo>
                <a:cubicBezTo>
                  <a:pt x="289908" y="254884"/>
                  <a:pt x="289908" y="254884"/>
                  <a:pt x="289908" y="377277"/>
                </a:cubicBezTo>
                <a:cubicBezTo>
                  <a:pt x="289908" y="408020"/>
                  <a:pt x="273673" y="435283"/>
                  <a:pt x="248741" y="450365"/>
                </a:cubicBezTo>
                <a:cubicBezTo>
                  <a:pt x="244683" y="453265"/>
                  <a:pt x="238884" y="449785"/>
                  <a:pt x="238884" y="444564"/>
                </a:cubicBezTo>
                <a:cubicBezTo>
                  <a:pt x="238884" y="444564"/>
                  <a:pt x="238884" y="444564"/>
                  <a:pt x="238884" y="262425"/>
                </a:cubicBezTo>
                <a:cubicBezTo>
                  <a:pt x="238884" y="259525"/>
                  <a:pt x="235985" y="257204"/>
                  <a:pt x="233086" y="257204"/>
                </a:cubicBezTo>
                <a:cubicBezTo>
                  <a:pt x="230187" y="257204"/>
                  <a:pt x="227868" y="259525"/>
                  <a:pt x="227868" y="262425"/>
                </a:cubicBezTo>
                <a:cubicBezTo>
                  <a:pt x="227868" y="262425"/>
                  <a:pt x="227868" y="262425"/>
                  <a:pt x="227868" y="698631"/>
                </a:cubicBezTo>
                <a:cubicBezTo>
                  <a:pt x="227868" y="720673"/>
                  <a:pt x="209894" y="738075"/>
                  <a:pt x="188440" y="737495"/>
                </a:cubicBezTo>
                <a:cubicBezTo>
                  <a:pt x="166987" y="736915"/>
                  <a:pt x="150752" y="718353"/>
                  <a:pt x="150752" y="696891"/>
                </a:cubicBezTo>
                <a:cubicBezTo>
                  <a:pt x="150752" y="696891"/>
                  <a:pt x="150752" y="696891"/>
                  <a:pt x="150752" y="478208"/>
                </a:cubicBezTo>
                <a:cubicBezTo>
                  <a:pt x="150752" y="475307"/>
                  <a:pt x="148433" y="472987"/>
                  <a:pt x="145534" y="472987"/>
                </a:cubicBezTo>
                <a:cubicBezTo>
                  <a:pt x="142635" y="472987"/>
                  <a:pt x="140316" y="475307"/>
                  <a:pt x="140316" y="478208"/>
                </a:cubicBezTo>
                <a:cubicBezTo>
                  <a:pt x="140316" y="478208"/>
                  <a:pt x="140316" y="478208"/>
                  <a:pt x="140316" y="698631"/>
                </a:cubicBezTo>
                <a:cubicBezTo>
                  <a:pt x="140316" y="720673"/>
                  <a:pt x="122341" y="738075"/>
                  <a:pt x="100308" y="737495"/>
                </a:cubicBezTo>
                <a:cubicBezTo>
                  <a:pt x="79435" y="736915"/>
                  <a:pt x="63200" y="718353"/>
                  <a:pt x="63200" y="696891"/>
                </a:cubicBezTo>
                <a:cubicBezTo>
                  <a:pt x="63200" y="696891"/>
                  <a:pt x="63200" y="696891"/>
                  <a:pt x="63200" y="262425"/>
                </a:cubicBezTo>
                <a:cubicBezTo>
                  <a:pt x="63200" y="259525"/>
                  <a:pt x="60880" y="257204"/>
                  <a:pt x="57402" y="257204"/>
                </a:cubicBezTo>
                <a:cubicBezTo>
                  <a:pt x="54502" y="257204"/>
                  <a:pt x="52183" y="259525"/>
                  <a:pt x="52183" y="262425"/>
                </a:cubicBezTo>
                <a:cubicBezTo>
                  <a:pt x="52183" y="262425"/>
                  <a:pt x="52183" y="262425"/>
                  <a:pt x="52183" y="445144"/>
                </a:cubicBezTo>
                <a:cubicBezTo>
                  <a:pt x="52183" y="450365"/>
                  <a:pt x="46385" y="453845"/>
                  <a:pt x="42326" y="450945"/>
                </a:cubicBezTo>
                <a:cubicBezTo>
                  <a:pt x="16814" y="436443"/>
                  <a:pt x="0" y="408600"/>
                  <a:pt x="0" y="377277"/>
                </a:cubicBezTo>
                <a:cubicBezTo>
                  <a:pt x="0" y="377277"/>
                  <a:pt x="0" y="377277"/>
                  <a:pt x="0" y="254884"/>
                </a:cubicBezTo>
                <a:cubicBezTo>
                  <a:pt x="0" y="207899"/>
                  <a:pt x="38268" y="169615"/>
                  <a:pt x="85233" y="169615"/>
                </a:cubicBezTo>
                <a:close/>
                <a:moveTo>
                  <a:pt x="145309" y="0"/>
                </a:moveTo>
                <a:cubicBezTo>
                  <a:pt x="187150" y="0"/>
                  <a:pt x="221068" y="33839"/>
                  <a:pt x="221068" y="75582"/>
                </a:cubicBezTo>
                <a:cubicBezTo>
                  <a:pt x="221068" y="117325"/>
                  <a:pt x="187150" y="151164"/>
                  <a:pt x="145309" y="151164"/>
                </a:cubicBezTo>
                <a:cubicBezTo>
                  <a:pt x="103468" y="151164"/>
                  <a:pt x="69550" y="117325"/>
                  <a:pt x="69550" y="75582"/>
                </a:cubicBezTo>
                <a:cubicBezTo>
                  <a:pt x="69550" y="33839"/>
                  <a:pt x="103468" y="0"/>
                  <a:pt x="1453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2" name="Freeform 113">
            <a:extLst>
              <a:ext uri="{FF2B5EF4-FFF2-40B4-BE49-F238E27FC236}">
                <a16:creationId xmlns:a16="http://schemas.microsoft.com/office/drawing/2014/main" id="{3CD07D50-D14A-47C0-9A3C-17C89D7AA1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5557" y="4560940"/>
            <a:ext cx="203419" cy="515594"/>
          </a:xfrm>
          <a:custGeom>
            <a:avLst/>
            <a:gdLst>
              <a:gd name="connsiteX0" fmla="*/ 85956 w 290972"/>
              <a:gd name="connsiteY0" fmla="*/ 169615 h 737509"/>
              <a:gd name="connsiteX1" fmla="*/ 205597 w 290972"/>
              <a:gd name="connsiteY1" fmla="*/ 169615 h 737509"/>
              <a:gd name="connsiteX2" fmla="*/ 290972 w 290972"/>
              <a:gd name="connsiteY2" fmla="*/ 254884 h 737509"/>
              <a:gd name="connsiteX3" fmla="*/ 290972 w 290972"/>
              <a:gd name="connsiteY3" fmla="*/ 377277 h 737509"/>
              <a:gd name="connsiteX4" fmla="*/ 249736 w 290972"/>
              <a:gd name="connsiteY4" fmla="*/ 450365 h 737509"/>
              <a:gd name="connsiteX5" fmla="*/ 239282 w 290972"/>
              <a:gd name="connsiteY5" fmla="*/ 444564 h 737509"/>
              <a:gd name="connsiteX6" fmla="*/ 239282 w 290972"/>
              <a:gd name="connsiteY6" fmla="*/ 262425 h 737509"/>
              <a:gd name="connsiteX7" fmla="*/ 234055 w 290972"/>
              <a:gd name="connsiteY7" fmla="*/ 257204 h 737509"/>
              <a:gd name="connsiteX8" fmla="*/ 228828 w 290972"/>
              <a:gd name="connsiteY8" fmla="*/ 262425 h 737509"/>
              <a:gd name="connsiteX9" fmla="*/ 228828 w 290972"/>
              <a:gd name="connsiteY9" fmla="*/ 698631 h 737509"/>
              <a:gd name="connsiteX10" fmla="*/ 188754 w 290972"/>
              <a:gd name="connsiteY10" fmla="*/ 737495 h 737509"/>
              <a:gd name="connsiteX11" fmla="*/ 151584 w 290972"/>
              <a:gd name="connsiteY11" fmla="*/ 696891 h 737509"/>
              <a:gd name="connsiteX12" fmla="*/ 151584 w 290972"/>
              <a:gd name="connsiteY12" fmla="*/ 478208 h 737509"/>
              <a:gd name="connsiteX13" fmla="*/ 146357 w 290972"/>
              <a:gd name="connsiteY13" fmla="*/ 472987 h 737509"/>
              <a:gd name="connsiteX14" fmla="*/ 140550 w 290972"/>
              <a:gd name="connsiteY14" fmla="*/ 478208 h 737509"/>
              <a:gd name="connsiteX15" fmla="*/ 140550 w 290972"/>
              <a:gd name="connsiteY15" fmla="*/ 698631 h 737509"/>
              <a:gd name="connsiteX16" fmla="*/ 101056 w 290972"/>
              <a:gd name="connsiteY16" fmla="*/ 737495 h 737509"/>
              <a:gd name="connsiteX17" fmla="*/ 63305 w 290972"/>
              <a:gd name="connsiteY17" fmla="*/ 696891 h 737509"/>
              <a:gd name="connsiteX18" fmla="*/ 63305 w 290972"/>
              <a:gd name="connsiteY18" fmla="*/ 262425 h 737509"/>
              <a:gd name="connsiteX19" fmla="*/ 58078 w 290972"/>
              <a:gd name="connsiteY19" fmla="*/ 257204 h 737509"/>
              <a:gd name="connsiteX20" fmla="*/ 52851 w 290972"/>
              <a:gd name="connsiteY20" fmla="*/ 262425 h 737509"/>
              <a:gd name="connsiteX21" fmla="*/ 52851 w 290972"/>
              <a:gd name="connsiteY21" fmla="*/ 445144 h 737509"/>
              <a:gd name="connsiteX22" fmla="*/ 42397 w 290972"/>
              <a:gd name="connsiteY22" fmla="*/ 450945 h 737509"/>
              <a:gd name="connsiteX23" fmla="*/ 0 w 290972"/>
              <a:gd name="connsiteY23" fmla="*/ 377277 h 737509"/>
              <a:gd name="connsiteX24" fmla="*/ 0 w 290972"/>
              <a:gd name="connsiteY24" fmla="*/ 254884 h 737509"/>
              <a:gd name="connsiteX25" fmla="*/ 85956 w 290972"/>
              <a:gd name="connsiteY25" fmla="*/ 169615 h 737509"/>
              <a:gd name="connsiteX26" fmla="*/ 146018 w 290972"/>
              <a:gd name="connsiteY26" fmla="*/ 0 h 737509"/>
              <a:gd name="connsiteX27" fmla="*/ 221777 w 290972"/>
              <a:gd name="connsiteY27" fmla="*/ 75582 h 737509"/>
              <a:gd name="connsiteX28" fmla="*/ 146018 w 290972"/>
              <a:gd name="connsiteY28" fmla="*/ 151164 h 737509"/>
              <a:gd name="connsiteX29" fmla="*/ 70259 w 290972"/>
              <a:gd name="connsiteY29" fmla="*/ 75582 h 737509"/>
              <a:gd name="connsiteX30" fmla="*/ 146018 w 290972"/>
              <a:gd name="connsiteY30" fmla="*/ 0 h 737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90972" h="737509">
                <a:moveTo>
                  <a:pt x="85956" y="169615"/>
                </a:moveTo>
                <a:cubicBezTo>
                  <a:pt x="85956" y="169615"/>
                  <a:pt x="85956" y="169615"/>
                  <a:pt x="205597" y="169615"/>
                </a:cubicBezTo>
                <a:cubicBezTo>
                  <a:pt x="252640" y="169615"/>
                  <a:pt x="290972" y="207899"/>
                  <a:pt x="290972" y="254884"/>
                </a:cubicBezTo>
                <a:cubicBezTo>
                  <a:pt x="290972" y="254884"/>
                  <a:pt x="290972" y="254884"/>
                  <a:pt x="290972" y="377277"/>
                </a:cubicBezTo>
                <a:cubicBezTo>
                  <a:pt x="290972" y="408020"/>
                  <a:pt x="274710" y="435283"/>
                  <a:pt x="249736" y="450365"/>
                </a:cubicBezTo>
                <a:cubicBezTo>
                  <a:pt x="245090" y="453265"/>
                  <a:pt x="239282" y="449785"/>
                  <a:pt x="239282" y="444564"/>
                </a:cubicBezTo>
                <a:cubicBezTo>
                  <a:pt x="239282" y="444564"/>
                  <a:pt x="239282" y="444564"/>
                  <a:pt x="239282" y="262425"/>
                </a:cubicBezTo>
                <a:cubicBezTo>
                  <a:pt x="239282" y="259525"/>
                  <a:pt x="236959" y="257204"/>
                  <a:pt x="234055" y="257204"/>
                </a:cubicBezTo>
                <a:cubicBezTo>
                  <a:pt x="231151" y="257204"/>
                  <a:pt x="228828" y="259525"/>
                  <a:pt x="228828" y="262425"/>
                </a:cubicBezTo>
                <a:cubicBezTo>
                  <a:pt x="228828" y="262425"/>
                  <a:pt x="228828" y="262425"/>
                  <a:pt x="228828" y="698631"/>
                </a:cubicBezTo>
                <a:cubicBezTo>
                  <a:pt x="228828" y="720673"/>
                  <a:pt x="210824" y="738075"/>
                  <a:pt x="188754" y="737495"/>
                </a:cubicBezTo>
                <a:cubicBezTo>
                  <a:pt x="167846" y="736915"/>
                  <a:pt x="151584" y="718353"/>
                  <a:pt x="151584" y="696891"/>
                </a:cubicBezTo>
                <a:cubicBezTo>
                  <a:pt x="151584" y="696891"/>
                  <a:pt x="151584" y="696891"/>
                  <a:pt x="151584" y="478208"/>
                </a:cubicBezTo>
                <a:cubicBezTo>
                  <a:pt x="151584" y="475307"/>
                  <a:pt x="149261" y="472987"/>
                  <a:pt x="146357" y="472987"/>
                </a:cubicBezTo>
                <a:cubicBezTo>
                  <a:pt x="143454" y="472987"/>
                  <a:pt x="140550" y="475307"/>
                  <a:pt x="140550" y="478208"/>
                </a:cubicBezTo>
                <a:cubicBezTo>
                  <a:pt x="140550" y="478208"/>
                  <a:pt x="140550" y="478208"/>
                  <a:pt x="140550" y="698631"/>
                </a:cubicBezTo>
                <a:cubicBezTo>
                  <a:pt x="140550" y="720673"/>
                  <a:pt x="123126" y="738075"/>
                  <a:pt x="101056" y="737495"/>
                </a:cubicBezTo>
                <a:cubicBezTo>
                  <a:pt x="80148" y="736915"/>
                  <a:pt x="63305" y="718353"/>
                  <a:pt x="63305" y="696891"/>
                </a:cubicBezTo>
                <a:cubicBezTo>
                  <a:pt x="63305" y="696891"/>
                  <a:pt x="63305" y="696891"/>
                  <a:pt x="63305" y="262425"/>
                </a:cubicBezTo>
                <a:cubicBezTo>
                  <a:pt x="63305" y="259525"/>
                  <a:pt x="60982" y="257204"/>
                  <a:pt x="58078" y="257204"/>
                </a:cubicBezTo>
                <a:cubicBezTo>
                  <a:pt x="55174" y="257204"/>
                  <a:pt x="52851" y="259525"/>
                  <a:pt x="52851" y="262425"/>
                </a:cubicBezTo>
                <a:cubicBezTo>
                  <a:pt x="52851" y="262425"/>
                  <a:pt x="52851" y="262425"/>
                  <a:pt x="52851" y="445144"/>
                </a:cubicBezTo>
                <a:cubicBezTo>
                  <a:pt x="52851" y="450365"/>
                  <a:pt x="47043" y="453845"/>
                  <a:pt x="42397" y="450945"/>
                </a:cubicBezTo>
                <a:cubicBezTo>
                  <a:pt x="17423" y="436443"/>
                  <a:pt x="0" y="408600"/>
                  <a:pt x="0" y="377277"/>
                </a:cubicBezTo>
                <a:cubicBezTo>
                  <a:pt x="0" y="377277"/>
                  <a:pt x="0" y="377277"/>
                  <a:pt x="0" y="254884"/>
                </a:cubicBezTo>
                <a:cubicBezTo>
                  <a:pt x="0" y="207899"/>
                  <a:pt x="38331" y="169615"/>
                  <a:pt x="85956" y="169615"/>
                </a:cubicBezTo>
                <a:close/>
                <a:moveTo>
                  <a:pt x="146018" y="0"/>
                </a:moveTo>
                <a:cubicBezTo>
                  <a:pt x="187859" y="0"/>
                  <a:pt x="221777" y="33839"/>
                  <a:pt x="221777" y="75582"/>
                </a:cubicBezTo>
                <a:cubicBezTo>
                  <a:pt x="221777" y="117325"/>
                  <a:pt x="187859" y="151164"/>
                  <a:pt x="146018" y="151164"/>
                </a:cubicBezTo>
                <a:cubicBezTo>
                  <a:pt x="104177" y="151164"/>
                  <a:pt x="70259" y="117325"/>
                  <a:pt x="70259" y="75582"/>
                </a:cubicBezTo>
                <a:cubicBezTo>
                  <a:pt x="70259" y="33839"/>
                  <a:pt x="104177" y="0"/>
                  <a:pt x="14601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3" name="Freeform 114">
            <a:extLst>
              <a:ext uri="{FF2B5EF4-FFF2-40B4-BE49-F238E27FC236}">
                <a16:creationId xmlns:a16="http://schemas.microsoft.com/office/drawing/2014/main" id="{E6731118-9E28-4AC6-9DD2-C40FE8F931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0451" y="4560940"/>
            <a:ext cx="202675" cy="515594"/>
          </a:xfrm>
          <a:custGeom>
            <a:avLst/>
            <a:gdLst>
              <a:gd name="connsiteX0" fmla="*/ 85233 w 289908"/>
              <a:gd name="connsiteY0" fmla="*/ 169615 h 737509"/>
              <a:gd name="connsiteX1" fmla="*/ 204675 w 289908"/>
              <a:gd name="connsiteY1" fmla="*/ 169615 h 737509"/>
              <a:gd name="connsiteX2" fmla="*/ 289908 w 289908"/>
              <a:gd name="connsiteY2" fmla="*/ 254884 h 737509"/>
              <a:gd name="connsiteX3" fmla="*/ 289908 w 289908"/>
              <a:gd name="connsiteY3" fmla="*/ 377277 h 737509"/>
              <a:gd name="connsiteX4" fmla="*/ 248741 w 289908"/>
              <a:gd name="connsiteY4" fmla="*/ 450365 h 737509"/>
              <a:gd name="connsiteX5" fmla="*/ 238305 w 289908"/>
              <a:gd name="connsiteY5" fmla="*/ 444564 h 737509"/>
              <a:gd name="connsiteX6" fmla="*/ 238305 w 289908"/>
              <a:gd name="connsiteY6" fmla="*/ 262425 h 737509"/>
              <a:gd name="connsiteX7" fmla="*/ 233086 w 289908"/>
              <a:gd name="connsiteY7" fmla="*/ 257204 h 737509"/>
              <a:gd name="connsiteX8" fmla="*/ 227868 w 289908"/>
              <a:gd name="connsiteY8" fmla="*/ 262425 h 737509"/>
              <a:gd name="connsiteX9" fmla="*/ 227868 w 289908"/>
              <a:gd name="connsiteY9" fmla="*/ 698631 h 737509"/>
              <a:gd name="connsiteX10" fmla="*/ 187861 w 289908"/>
              <a:gd name="connsiteY10" fmla="*/ 737495 h 737509"/>
              <a:gd name="connsiteX11" fmla="*/ 150752 w 289908"/>
              <a:gd name="connsiteY11" fmla="*/ 696891 h 737509"/>
              <a:gd name="connsiteX12" fmla="*/ 150752 w 289908"/>
              <a:gd name="connsiteY12" fmla="*/ 478208 h 737509"/>
              <a:gd name="connsiteX13" fmla="*/ 145534 w 289908"/>
              <a:gd name="connsiteY13" fmla="*/ 472987 h 737509"/>
              <a:gd name="connsiteX14" fmla="*/ 140316 w 289908"/>
              <a:gd name="connsiteY14" fmla="*/ 478208 h 737509"/>
              <a:gd name="connsiteX15" fmla="*/ 140316 w 289908"/>
              <a:gd name="connsiteY15" fmla="*/ 698631 h 737509"/>
              <a:gd name="connsiteX16" fmla="*/ 100308 w 289908"/>
              <a:gd name="connsiteY16" fmla="*/ 737495 h 737509"/>
              <a:gd name="connsiteX17" fmla="*/ 63200 w 289908"/>
              <a:gd name="connsiteY17" fmla="*/ 696891 h 737509"/>
              <a:gd name="connsiteX18" fmla="*/ 63200 w 289908"/>
              <a:gd name="connsiteY18" fmla="*/ 262425 h 737509"/>
              <a:gd name="connsiteX19" fmla="*/ 57402 w 289908"/>
              <a:gd name="connsiteY19" fmla="*/ 257204 h 737509"/>
              <a:gd name="connsiteX20" fmla="*/ 52183 w 289908"/>
              <a:gd name="connsiteY20" fmla="*/ 262425 h 737509"/>
              <a:gd name="connsiteX21" fmla="*/ 52183 w 289908"/>
              <a:gd name="connsiteY21" fmla="*/ 445144 h 737509"/>
              <a:gd name="connsiteX22" fmla="*/ 41747 w 289908"/>
              <a:gd name="connsiteY22" fmla="*/ 450945 h 737509"/>
              <a:gd name="connsiteX23" fmla="*/ 0 w 289908"/>
              <a:gd name="connsiteY23" fmla="*/ 377277 h 737509"/>
              <a:gd name="connsiteX24" fmla="*/ 0 w 289908"/>
              <a:gd name="connsiteY24" fmla="*/ 254884 h 737509"/>
              <a:gd name="connsiteX25" fmla="*/ 85233 w 289908"/>
              <a:gd name="connsiteY25" fmla="*/ 169615 h 737509"/>
              <a:gd name="connsiteX26" fmla="*/ 145308 w 289908"/>
              <a:gd name="connsiteY26" fmla="*/ 0 h 737509"/>
              <a:gd name="connsiteX27" fmla="*/ 221067 w 289908"/>
              <a:gd name="connsiteY27" fmla="*/ 75582 h 737509"/>
              <a:gd name="connsiteX28" fmla="*/ 145308 w 289908"/>
              <a:gd name="connsiteY28" fmla="*/ 151164 h 737509"/>
              <a:gd name="connsiteX29" fmla="*/ 69549 w 289908"/>
              <a:gd name="connsiteY29" fmla="*/ 75582 h 737509"/>
              <a:gd name="connsiteX30" fmla="*/ 145308 w 289908"/>
              <a:gd name="connsiteY30" fmla="*/ 0 h 737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89908" h="737509">
                <a:moveTo>
                  <a:pt x="85233" y="169615"/>
                </a:moveTo>
                <a:cubicBezTo>
                  <a:pt x="85233" y="169615"/>
                  <a:pt x="85233" y="169615"/>
                  <a:pt x="204675" y="169615"/>
                </a:cubicBezTo>
                <a:cubicBezTo>
                  <a:pt x="251640" y="169615"/>
                  <a:pt x="289908" y="207899"/>
                  <a:pt x="289908" y="254884"/>
                </a:cubicBezTo>
                <a:cubicBezTo>
                  <a:pt x="289908" y="254884"/>
                  <a:pt x="289908" y="254884"/>
                  <a:pt x="289908" y="377277"/>
                </a:cubicBezTo>
                <a:cubicBezTo>
                  <a:pt x="289908" y="408020"/>
                  <a:pt x="273673" y="435283"/>
                  <a:pt x="248741" y="450365"/>
                </a:cubicBezTo>
                <a:cubicBezTo>
                  <a:pt x="244103" y="453265"/>
                  <a:pt x="238305" y="449785"/>
                  <a:pt x="238305" y="444564"/>
                </a:cubicBezTo>
                <a:cubicBezTo>
                  <a:pt x="238305" y="444564"/>
                  <a:pt x="238305" y="444564"/>
                  <a:pt x="238305" y="262425"/>
                </a:cubicBezTo>
                <a:cubicBezTo>
                  <a:pt x="238305" y="259525"/>
                  <a:pt x="235985" y="257204"/>
                  <a:pt x="233086" y="257204"/>
                </a:cubicBezTo>
                <a:cubicBezTo>
                  <a:pt x="230187" y="257204"/>
                  <a:pt x="227868" y="259525"/>
                  <a:pt x="227868" y="262425"/>
                </a:cubicBezTo>
                <a:cubicBezTo>
                  <a:pt x="227868" y="262425"/>
                  <a:pt x="227868" y="262425"/>
                  <a:pt x="227868" y="698631"/>
                </a:cubicBezTo>
                <a:cubicBezTo>
                  <a:pt x="227868" y="720673"/>
                  <a:pt x="209894" y="738075"/>
                  <a:pt x="187861" y="737495"/>
                </a:cubicBezTo>
                <a:cubicBezTo>
                  <a:pt x="166987" y="736915"/>
                  <a:pt x="150752" y="718353"/>
                  <a:pt x="150752" y="696891"/>
                </a:cubicBezTo>
                <a:cubicBezTo>
                  <a:pt x="150752" y="696891"/>
                  <a:pt x="150752" y="696891"/>
                  <a:pt x="150752" y="478208"/>
                </a:cubicBezTo>
                <a:cubicBezTo>
                  <a:pt x="150752" y="475307"/>
                  <a:pt x="148433" y="472987"/>
                  <a:pt x="145534" y="472987"/>
                </a:cubicBezTo>
                <a:cubicBezTo>
                  <a:pt x="142635" y="472987"/>
                  <a:pt x="140316" y="475307"/>
                  <a:pt x="140316" y="478208"/>
                </a:cubicBezTo>
                <a:cubicBezTo>
                  <a:pt x="140316" y="478208"/>
                  <a:pt x="140316" y="478208"/>
                  <a:pt x="140316" y="698631"/>
                </a:cubicBezTo>
                <a:cubicBezTo>
                  <a:pt x="140316" y="720673"/>
                  <a:pt x="122341" y="738075"/>
                  <a:pt x="100308" y="737495"/>
                </a:cubicBezTo>
                <a:cubicBezTo>
                  <a:pt x="79435" y="736915"/>
                  <a:pt x="63200" y="718353"/>
                  <a:pt x="63200" y="696891"/>
                </a:cubicBezTo>
                <a:cubicBezTo>
                  <a:pt x="63200" y="696891"/>
                  <a:pt x="63200" y="696891"/>
                  <a:pt x="63200" y="262425"/>
                </a:cubicBezTo>
                <a:cubicBezTo>
                  <a:pt x="63200" y="259525"/>
                  <a:pt x="60301" y="257204"/>
                  <a:pt x="57402" y="257204"/>
                </a:cubicBezTo>
                <a:cubicBezTo>
                  <a:pt x="54502" y="257204"/>
                  <a:pt x="52183" y="259525"/>
                  <a:pt x="52183" y="262425"/>
                </a:cubicBezTo>
                <a:cubicBezTo>
                  <a:pt x="52183" y="262425"/>
                  <a:pt x="52183" y="262425"/>
                  <a:pt x="52183" y="445144"/>
                </a:cubicBezTo>
                <a:cubicBezTo>
                  <a:pt x="52183" y="450365"/>
                  <a:pt x="46385" y="453845"/>
                  <a:pt x="41747" y="450945"/>
                </a:cubicBezTo>
                <a:cubicBezTo>
                  <a:pt x="16814" y="436443"/>
                  <a:pt x="0" y="408600"/>
                  <a:pt x="0" y="377277"/>
                </a:cubicBezTo>
                <a:cubicBezTo>
                  <a:pt x="0" y="377277"/>
                  <a:pt x="0" y="377277"/>
                  <a:pt x="0" y="254884"/>
                </a:cubicBezTo>
                <a:cubicBezTo>
                  <a:pt x="0" y="207899"/>
                  <a:pt x="37688" y="169615"/>
                  <a:pt x="85233" y="169615"/>
                </a:cubicBezTo>
                <a:close/>
                <a:moveTo>
                  <a:pt x="145308" y="0"/>
                </a:moveTo>
                <a:cubicBezTo>
                  <a:pt x="187149" y="0"/>
                  <a:pt x="221067" y="33839"/>
                  <a:pt x="221067" y="75582"/>
                </a:cubicBezTo>
                <a:cubicBezTo>
                  <a:pt x="221067" y="117325"/>
                  <a:pt x="187149" y="151164"/>
                  <a:pt x="145308" y="151164"/>
                </a:cubicBezTo>
                <a:cubicBezTo>
                  <a:pt x="103467" y="151164"/>
                  <a:pt x="69549" y="117325"/>
                  <a:pt x="69549" y="75582"/>
                </a:cubicBezTo>
                <a:cubicBezTo>
                  <a:pt x="69549" y="33839"/>
                  <a:pt x="103467" y="0"/>
                  <a:pt x="14530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4" name="Freeform 112">
            <a:extLst>
              <a:ext uri="{FF2B5EF4-FFF2-40B4-BE49-F238E27FC236}">
                <a16:creationId xmlns:a16="http://schemas.microsoft.com/office/drawing/2014/main" id="{25DA60E3-CFDC-4F12-9DC0-60D138309A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1407" y="4560940"/>
            <a:ext cx="202675" cy="515594"/>
          </a:xfrm>
          <a:custGeom>
            <a:avLst/>
            <a:gdLst>
              <a:gd name="connsiteX0" fmla="*/ 85233 w 289908"/>
              <a:gd name="connsiteY0" fmla="*/ 169615 h 737509"/>
              <a:gd name="connsiteX1" fmla="*/ 204675 w 289908"/>
              <a:gd name="connsiteY1" fmla="*/ 169615 h 737509"/>
              <a:gd name="connsiteX2" fmla="*/ 289908 w 289908"/>
              <a:gd name="connsiteY2" fmla="*/ 254884 h 737509"/>
              <a:gd name="connsiteX3" fmla="*/ 289908 w 289908"/>
              <a:gd name="connsiteY3" fmla="*/ 377277 h 737509"/>
              <a:gd name="connsiteX4" fmla="*/ 248741 w 289908"/>
              <a:gd name="connsiteY4" fmla="*/ 450365 h 737509"/>
              <a:gd name="connsiteX5" fmla="*/ 238884 w 289908"/>
              <a:gd name="connsiteY5" fmla="*/ 444564 h 737509"/>
              <a:gd name="connsiteX6" fmla="*/ 238884 w 289908"/>
              <a:gd name="connsiteY6" fmla="*/ 262425 h 737509"/>
              <a:gd name="connsiteX7" fmla="*/ 233086 w 289908"/>
              <a:gd name="connsiteY7" fmla="*/ 257204 h 737509"/>
              <a:gd name="connsiteX8" fmla="*/ 227868 w 289908"/>
              <a:gd name="connsiteY8" fmla="*/ 262425 h 737509"/>
              <a:gd name="connsiteX9" fmla="*/ 227868 w 289908"/>
              <a:gd name="connsiteY9" fmla="*/ 698631 h 737509"/>
              <a:gd name="connsiteX10" fmla="*/ 188440 w 289908"/>
              <a:gd name="connsiteY10" fmla="*/ 737495 h 737509"/>
              <a:gd name="connsiteX11" fmla="*/ 150752 w 289908"/>
              <a:gd name="connsiteY11" fmla="*/ 696891 h 737509"/>
              <a:gd name="connsiteX12" fmla="*/ 150752 w 289908"/>
              <a:gd name="connsiteY12" fmla="*/ 478208 h 737509"/>
              <a:gd name="connsiteX13" fmla="*/ 145534 w 289908"/>
              <a:gd name="connsiteY13" fmla="*/ 472987 h 737509"/>
              <a:gd name="connsiteX14" fmla="*/ 140315 w 289908"/>
              <a:gd name="connsiteY14" fmla="*/ 478208 h 737509"/>
              <a:gd name="connsiteX15" fmla="*/ 140315 w 289908"/>
              <a:gd name="connsiteY15" fmla="*/ 698631 h 737509"/>
              <a:gd name="connsiteX16" fmla="*/ 100308 w 289908"/>
              <a:gd name="connsiteY16" fmla="*/ 737495 h 737509"/>
              <a:gd name="connsiteX17" fmla="*/ 63200 w 289908"/>
              <a:gd name="connsiteY17" fmla="*/ 696891 h 737509"/>
              <a:gd name="connsiteX18" fmla="*/ 63200 w 289908"/>
              <a:gd name="connsiteY18" fmla="*/ 262425 h 737509"/>
              <a:gd name="connsiteX19" fmla="*/ 57402 w 289908"/>
              <a:gd name="connsiteY19" fmla="*/ 257204 h 737509"/>
              <a:gd name="connsiteX20" fmla="*/ 52183 w 289908"/>
              <a:gd name="connsiteY20" fmla="*/ 262425 h 737509"/>
              <a:gd name="connsiteX21" fmla="*/ 52183 w 289908"/>
              <a:gd name="connsiteY21" fmla="*/ 445144 h 737509"/>
              <a:gd name="connsiteX22" fmla="*/ 42327 w 289908"/>
              <a:gd name="connsiteY22" fmla="*/ 450945 h 737509"/>
              <a:gd name="connsiteX23" fmla="*/ 0 w 289908"/>
              <a:gd name="connsiteY23" fmla="*/ 377277 h 737509"/>
              <a:gd name="connsiteX24" fmla="*/ 0 w 289908"/>
              <a:gd name="connsiteY24" fmla="*/ 254884 h 737509"/>
              <a:gd name="connsiteX25" fmla="*/ 85233 w 289908"/>
              <a:gd name="connsiteY25" fmla="*/ 169615 h 737509"/>
              <a:gd name="connsiteX26" fmla="*/ 145308 w 289908"/>
              <a:gd name="connsiteY26" fmla="*/ 0 h 737509"/>
              <a:gd name="connsiteX27" fmla="*/ 221067 w 289908"/>
              <a:gd name="connsiteY27" fmla="*/ 75582 h 737509"/>
              <a:gd name="connsiteX28" fmla="*/ 145308 w 289908"/>
              <a:gd name="connsiteY28" fmla="*/ 151164 h 737509"/>
              <a:gd name="connsiteX29" fmla="*/ 69549 w 289908"/>
              <a:gd name="connsiteY29" fmla="*/ 75582 h 737509"/>
              <a:gd name="connsiteX30" fmla="*/ 145308 w 289908"/>
              <a:gd name="connsiteY30" fmla="*/ 0 h 737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89908" h="737509">
                <a:moveTo>
                  <a:pt x="85233" y="169615"/>
                </a:moveTo>
                <a:cubicBezTo>
                  <a:pt x="85233" y="169615"/>
                  <a:pt x="85233" y="169615"/>
                  <a:pt x="204675" y="169615"/>
                </a:cubicBezTo>
                <a:cubicBezTo>
                  <a:pt x="252220" y="169615"/>
                  <a:pt x="289908" y="207899"/>
                  <a:pt x="289908" y="254884"/>
                </a:cubicBezTo>
                <a:cubicBezTo>
                  <a:pt x="289908" y="254884"/>
                  <a:pt x="289908" y="254884"/>
                  <a:pt x="289908" y="377277"/>
                </a:cubicBezTo>
                <a:cubicBezTo>
                  <a:pt x="289908" y="408020"/>
                  <a:pt x="273673" y="435283"/>
                  <a:pt x="248741" y="450365"/>
                </a:cubicBezTo>
                <a:cubicBezTo>
                  <a:pt x="244682" y="453265"/>
                  <a:pt x="238884" y="449785"/>
                  <a:pt x="238884" y="444564"/>
                </a:cubicBezTo>
                <a:cubicBezTo>
                  <a:pt x="238884" y="444564"/>
                  <a:pt x="238884" y="444564"/>
                  <a:pt x="238884" y="262425"/>
                </a:cubicBezTo>
                <a:cubicBezTo>
                  <a:pt x="238884" y="259525"/>
                  <a:pt x="236565" y="257204"/>
                  <a:pt x="233086" y="257204"/>
                </a:cubicBezTo>
                <a:cubicBezTo>
                  <a:pt x="230187" y="257204"/>
                  <a:pt x="227868" y="259525"/>
                  <a:pt x="227868" y="262425"/>
                </a:cubicBezTo>
                <a:cubicBezTo>
                  <a:pt x="227868" y="262425"/>
                  <a:pt x="227868" y="262425"/>
                  <a:pt x="227868" y="698631"/>
                </a:cubicBezTo>
                <a:cubicBezTo>
                  <a:pt x="227868" y="720673"/>
                  <a:pt x="209893" y="738075"/>
                  <a:pt x="188440" y="737495"/>
                </a:cubicBezTo>
                <a:cubicBezTo>
                  <a:pt x="166987" y="736915"/>
                  <a:pt x="150752" y="718353"/>
                  <a:pt x="150752" y="696891"/>
                </a:cubicBezTo>
                <a:cubicBezTo>
                  <a:pt x="150752" y="696891"/>
                  <a:pt x="150752" y="696891"/>
                  <a:pt x="150752" y="478208"/>
                </a:cubicBezTo>
                <a:cubicBezTo>
                  <a:pt x="150752" y="475307"/>
                  <a:pt x="148433" y="472987"/>
                  <a:pt x="145534" y="472987"/>
                </a:cubicBezTo>
                <a:cubicBezTo>
                  <a:pt x="142635" y="472987"/>
                  <a:pt x="140315" y="475307"/>
                  <a:pt x="140315" y="478208"/>
                </a:cubicBezTo>
                <a:cubicBezTo>
                  <a:pt x="140315" y="478208"/>
                  <a:pt x="140315" y="478208"/>
                  <a:pt x="140315" y="698631"/>
                </a:cubicBezTo>
                <a:cubicBezTo>
                  <a:pt x="140315" y="720673"/>
                  <a:pt x="122341" y="738075"/>
                  <a:pt x="100308" y="737495"/>
                </a:cubicBezTo>
                <a:cubicBezTo>
                  <a:pt x="79435" y="736915"/>
                  <a:pt x="63200" y="718353"/>
                  <a:pt x="63200" y="696891"/>
                </a:cubicBezTo>
                <a:cubicBezTo>
                  <a:pt x="63200" y="696891"/>
                  <a:pt x="63200" y="696891"/>
                  <a:pt x="63200" y="262425"/>
                </a:cubicBezTo>
                <a:cubicBezTo>
                  <a:pt x="63200" y="259525"/>
                  <a:pt x="60881" y="257204"/>
                  <a:pt x="57402" y="257204"/>
                </a:cubicBezTo>
                <a:cubicBezTo>
                  <a:pt x="54503" y="257204"/>
                  <a:pt x="52183" y="259525"/>
                  <a:pt x="52183" y="262425"/>
                </a:cubicBezTo>
                <a:cubicBezTo>
                  <a:pt x="52183" y="262425"/>
                  <a:pt x="52183" y="262425"/>
                  <a:pt x="52183" y="445144"/>
                </a:cubicBezTo>
                <a:cubicBezTo>
                  <a:pt x="52183" y="450365"/>
                  <a:pt x="46385" y="453845"/>
                  <a:pt x="42327" y="450945"/>
                </a:cubicBezTo>
                <a:cubicBezTo>
                  <a:pt x="16815" y="436443"/>
                  <a:pt x="0" y="408600"/>
                  <a:pt x="0" y="377277"/>
                </a:cubicBezTo>
                <a:cubicBezTo>
                  <a:pt x="0" y="377277"/>
                  <a:pt x="0" y="377277"/>
                  <a:pt x="0" y="254884"/>
                </a:cubicBezTo>
                <a:cubicBezTo>
                  <a:pt x="0" y="207899"/>
                  <a:pt x="38268" y="169615"/>
                  <a:pt x="85233" y="169615"/>
                </a:cubicBezTo>
                <a:close/>
                <a:moveTo>
                  <a:pt x="145308" y="0"/>
                </a:moveTo>
                <a:cubicBezTo>
                  <a:pt x="187149" y="0"/>
                  <a:pt x="221067" y="33839"/>
                  <a:pt x="221067" y="75582"/>
                </a:cubicBezTo>
                <a:cubicBezTo>
                  <a:pt x="221067" y="117325"/>
                  <a:pt x="187149" y="151164"/>
                  <a:pt x="145308" y="151164"/>
                </a:cubicBezTo>
                <a:cubicBezTo>
                  <a:pt x="103467" y="151164"/>
                  <a:pt x="69549" y="117325"/>
                  <a:pt x="69549" y="75582"/>
                </a:cubicBezTo>
                <a:cubicBezTo>
                  <a:pt x="69549" y="33839"/>
                  <a:pt x="103467" y="0"/>
                  <a:pt x="14530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5" name="Freeform 111">
            <a:extLst>
              <a:ext uri="{FF2B5EF4-FFF2-40B4-BE49-F238E27FC236}">
                <a16:creationId xmlns:a16="http://schemas.microsoft.com/office/drawing/2014/main" id="{E41424D0-472B-497A-B873-E09898B248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6513" y="4560940"/>
            <a:ext cx="202675" cy="515594"/>
          </a:xfrm>
          <a:custGeom>
            <a:avLst/>
            <a:gdLst>
              <a:gd name="connsiteX0" fmla="*/ 85233 w 289908"/>
              <a:gd name="connsiteY0" fmla="*/ 169615 h 737509"/>
              <a:gd name="connsiteX1" fmla="*/ 204675 w 289908"/>
              <a:gd name="connsiteY1" fmla="*/ 169615 h 737509"/>
              <a:gd name="connsiteX2" fmla="*/ 289908 w 289908"/>
              <a:gd name="connsiteY2" fmla="*/ 254884 h 737509"/>
              <a:gd name="connsiteX3" fmla="*/ 289908 w 289908"/>
              <a:gd name="connsiteY3" fmla="*/ 377277 h 737509"/>
              <a:gd name="connsiteX4" fmla="*/ 248741 w 289908"/>
              <a:gd name="connsiteY4" fmla="*/ 450365 h 737509"/>
              <a:gd name="connsiteX5" fmla="*/ 238884 w 289908"/>
              <a:gd name="connsiteY5" fmla="*/ 444564 h 737509"/>
              <a:gd name="connsiteX6" fmla="*/ 238884 w 289908"/>
              <a:gd name="connsiteY6" fmla="*/ 262425 h 737509"/>
              <a:gd name="connsiteX7" fmla="*/ 233086 w 289908"/>
              <a:gd name="connsiteY7" fmla="*/ 257204 h 737509"/>
              <a:gd name="connsiteX8" fmla="*/ 227868 w 289908"/>
              <a:gd name="connsiteY8" fmla="*/ 262425 h 737509"/>
              <a:gd name="connsiteX9" fmla="*/ 227868 w 289908"/>
              <a:gd name="connsiteY9" fmla="*/ 698631 h 737509"/>
              <a:gd name="connsiteX10" fmla="*/ 188440 w 289908"/>
              <a:gd name="connsiteY10" fmla="*/ 737495 h 737509"/>
              <a:gd name="connsiteX11" fmla="*/ 150752 w 289908"/>
              <a:gd name="connsiteY11" fmla="*/ 696891 h 737509"/>
              <a:gd name="connsiteX12" fmla="*/ 150752 w 289908"/>
              <a:gd name="connsiteY12" fmla="*/ 478208 h 737509"/>
              <a:gd name="connsiteX13" fmla="*/ 145534 w 289908"/>
              <a:gd name="connsiteY13" fmla="*/ 472987 h 737509"/>
              <a:gd name="connsiteX14" fmla="*/ 140315 w 289908"/>
              <a:gd name="connsiteY14" fmla="*/ 478208 h 737509"/>
              <a:gd name="connsiteX15" fmla="*/ 140315 w 289908"/>
              <a:gd name="connsiteY15" fmla="*/ 698631 h 737509"/>
              <a:gd name="connsiteX16" fmla="*/ 100308 w 289908"/>
              <a:gd name="connsiteY16" fmla="*/ 737495 h 737509"/>
              <a:gd name="connsiteX17" fmla="*/ 63200 w 289908"/>
              <a:gd name="connsiteY17" fmla="*/ 696891 h 737509"/>
              <a:gd name="connsiteX18" fmla="*/ 63200 w 289908"/>
              <a:gd name="connsiteY18" fmla="*/ 262425 h 737509"/>
              <a:gd name="connsiteX19" fmla="*/ 57402 w 289908"/>
              <a:gd name="connsiteY19" fmla="*/ 257204 h 737509"/>
              <a:gd name="connsiteX20" fmla="*/ 52183 w 289908"/>
              <a:gd name="connsiteY20" fmla="*/ 262425 h 737509"/>
              <a:gd name="connsiteX21" fmla="*/ 52183 w 289908"/>
              <a:gd name="connsiteY21" fmla="*/ 445144 h 737509"/>
              <a:gd name="connsiteX22" fmla="*/ 42327 w 289908"/>
              <a:gd name="connsiteY22" fmla="*/ 450945 h 737509"/>
              <a:gd name="connsiteX23" fmla="*/ 0 w 289908"/>
              <a:gd name="connsiteY23" fmla="*/ 377277 h 737509"/>
              <a:gd name="connsiteX24" fmla="*/ 0 w 289908"/>
              <a:gd name="connsiteY24" fmla="*/ 254884 h 737509"/>
              <a:gd name="connsiteX25" fmla="*/ 85233 w 289908"/>
              <a:gd name="connsiteY25" fmla="*/ 169615 h 737509"/>
              <a:gd name="connsiteX26" fmla="*/ 145309 w 289908"/>
              <a:gd name="connsiteY26" fmla="*/ 0 h 737509"/>
              <a:gd name="connsiteX27" fmla="*/ 221068 w 289908"/>
              <a:gd name="connsiteY27" fmla="*/ 75582 h 737509"/>
              <a:gd name="connsiteX28" fmla="*/ 145309 w 289908"/>
              <a:gd name="connsiteY28" fmla="*/ 151164 h 737509"/>
              <a:gd name="connsiteX29" fmla="*/ 69550 w 289908"/>
              <a:gd name="connsiteY29" fmla="*/ 75582 h 737509"/>
              <a:gd name="connsiteX30" fmla="*/ 145309 w 289908"/>
              <a:gd name="connsiteY30" fmla="*/ 0 h 737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89908" h="737509">
                <a:moveTo>
                  <a:pt x="85233" y="169615"/>
                </a:moveTo>
                <a:cubicBezTo>
                  <a:pt x="85233" y="169615"/>
                  <a:pt x="85233" y="169615"/>
                  <a:pt x="204675" y="169615"/>
                </a:cubicBezTo>
                <a:cubicBezTo>
                  <a:pt x="251640" y="169615"/>
                  <a:pt x="289908" y="207899"/>
                  <a:pt x="289908" y="254884"/>
                </a:cubicBezTo>
                <a:cubicBezTo>
                  <a:pt x="289908" y="254884"/>
                  <a:pt x="289908" y="254884"/>
                  <a:pt x="289908" y="377277"/>
                </a:cubicBezTo>
                <a:cubicBezTo>
                  <a:pt x="289908" y="408020"/>
                  <a:pt x="273673" y="435283"/>
                  <a:pt x="248741" y="450365"/>
                </a:cubicBezTo>
                <a:cubicBezTo>
                  <a:pt x="244682" y="453265"/>
                  <a:pt x="238884" y="449785"/>
                  <a:pt x="238884" y="444564"/>
                </a:cubicBezTo>
                <a:cubicBezTo>
                  <a:pt x="238884" y="444564"/>
                  <a:pt x="238884" y="444564"/>
                  <a:pt x="238884" y="262425"/>
                </a:cubicBezTo>
                <a:cubicBezTo>
                  <a:pt x="238884" y="259525"/>
                  <a:pt x="235985" y="257204"/>
                  <a:pt x="233086" y="257204"/>
                </a:cubicBezTo>
                <a:cubicBezTo>
                  <a:pt x="230187" y="257204"/>
                  <a:pt x="227868" y="259525"/>
                  <a:pt x="227868" y="262425"/>
                </a:cubicBezTo>
                <a:cubicBezTo>
                  <a:pt x="227868" y="262425"/>
                  <a:pt x="227868" y="262425"/>
                  <a:pt x="227868" y="698631"/>
                </a:cubicBezTo>
                <a:cubicBezTo>
                  <a:pt x="227868" y="720673"/>
                  <a:pt x="209893" y="738075"/>
                  <a:pt x="188440" y="737495"/>
                </a:cubicBezTo>
                <a:cubicBezTo>
                  <a:pt x="166987" y="736915"/>
                  <a:pt x="150752" y="718353"/>
                  <a:pt x="150752" y="696891"/>
                </a:cubicBezTo>
                <a:cubicBezTo>
                  <a:pt x="150752" y="696891"/>
                  <a:pt x="150752" y="696891"/>
                  <a:pt x="150752" y="478208"/>
                </a:cubicBezTo>
                <a:cubicBezTo>
                  <a:pt x="150752" y="475307"/>
                  <a:pt x="148433" y="472987"/>
                  <a:pt x="145534" y="472987"/>
                </a:cubicBezTo>
                <a:cubicBezTo>
                  <a:pt x="142635" y="472987"/>
                  <a:pt x="140315" y="475307"/>
                  <a:pt x="140315" y="478208"/>
                </a:cubicBezTo>
                <a:cubicBezTo>
                  <a:pt x="140315" y="478208"/>
                  <a:pt x="140315" y="478208"/>
                  <a:pt x="140315" y="698631"/>
                </a:cubicBezTo>
                <a:cubicBezTo>
                  <a:pt x="140315" y="720673"/>
                  <a:pt x="122341" y="738075"/>
                  <a:pt x="100308" y="737495"/>
                </a:cubicBezTo>
                <a:cubicBezTo>
                  <a:pt x="79435" y="736915"/>
                  <a:pt x="63200" y="718353"/>
                  <a:pt x="63200" y="696891"/>
                </a:cubicBezTo>
                <a:cubicBezTo>
                  <a:pt x="63200" y="696891"/>
                  <a:pt x="63200" y="696891"/>
                  <a:pt x="63200" y="262425"/>
                </a:cubicBezTo>
                <a:cubicBezTo>
                  <a:pt x="63200" y="259525"/>
                  <a:pt x="60881" y="257204"/>
                  <a:pt x="57402" y="257204"/>
                </a:cubicBezTo>
                <a:cubicBezTo>
                  <a:pt x="54503" y="257204"/>
                  <a:pt x="52183" y="259525"/>
                  <a:pt x="52183" y="262425"/>
                </a:cubicBezTo>
                <a:cubicBezTo>
                  <a:pt x="52183" y="262425"/>
                  <a:pt x="52183" y="262425"/>
                  <a:pt x="52183" y="445144"/>
                </a:cubicBezTo>
                <a:cubicBezTo>
                  <a:pt x="52183" y="450365"/>
                  <a:pt x="46385" y="453845"/>
                  <a:pt x="42327" y="450945"/>
                </a:cubicBezTo>
                <a:cubicBezTo>
                  <a:pt x="16815" y="436443"/>
                  <a:pt x="0" y="408600"/>
                  <a:pt x="0" y="377277"/>
                </a:cubicBezTo>
                <a:cubicBezTo>
                  <a:pt x="0" y="377277"/>
                  <a:pt x="0" y="377277"/>
                  <a:pt x="0" y="254884"/>
                </a:cubicBezTo>
                <a:cubicBezTo>
                  <a:pt x="0" y="207899"/>
                  <a:pt x="38268" y="169615"/>
                  <a:pt x="85233" y="169615"/>
                </a:cubicBezTo>
                <a:close/>
                <a:moveTo>
                  <a:pt x="145309" y="0"/>
                </a:moveTo>
                <a:cubicBezTo>
                  <a:pt x="187150" y="0"/>
                  <a:pt x="221068" y="33839"/>
                  <a:pt x="221068" y="75582"/>
                </a:cubicBezTo>
                <a:cubicBezTo>
                  <a:pt x="221068" y="117325"/>
                  <a:pt x="187150" y="151164"/>
                  <a:pt x="145309" y="151164"/>
                </a:cubicBezTo>
                <a:cubicBezTo>
                  <a:pt x="103468" y="151164"/>
                  <a:pt x="69550" y="117325"/>
                  <a:pt x="69550" y="75582"/>
                </a:cubicBezTo>
                <a:cubicBezTo>
                  <a:pt x="69550" y="33839"/>
                  <a:pt x="103468" y="0"/>
                  <a:pt x="1453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6" name="Freeform 109">
            <a:extLst>
              <a:ext uri="{FF2B5EF4-FFF2-40B4-BE49-F238E27FC236}">
                <a16:creationId xmlns:a16="http://schemas.microsoft.com/office/drawing/2014/main" id="{FA04E43E-E1AF-4377-9DC8-04945E813F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06726" y="4560940"/>
            <a:ext cx="203419" cy="515594"/>
          </a:xfrm>
          <a:custGeom>
            <a:avLst/>
            <a:gdLst>
              <a:gd name="connsiteX0" fmla="*/ 85956 w 290972"/>
              <a:gd name="connsiteY0" fmla="*/ 169615 h 737509"/>
              <a:gd name="connsiteX1" fmla="*/ 205597 w 290972"/>
              <a:gd name="connsiteY1" fmla="*/ 169615 h 737509"/>
              <a:gd name="connsiteX2" fmla="*/ 290972 w 290972"/>
              <a:gd name="connsiteY2" fmla="*/ 254884 h 737509"/>
              <a:gd name="connsiteX3" fmla="*/ 290972 w 290972"/>
              <a:gd name="connsiteY3" fmla="*/ 377277 h 737509"/>
              <a:gd name="connsiteX4" fmla="*/ 249736 w 290972"/>
              <a:gd name="connsiteY4" fmla="*/ 450365 h 737509"/>
              <a:gd name="connsiteX5" fmla="*/ 239282 w 290972"/>
              <a:gd name="connsiteY5" fmla="*/ 444564 h 737509"/>
              <a:gd name="connsiteX6" fmla="*/ 239282 w 290972"/>
              <a:gd name="connsiteY6" fmla="*/ 262425 h 737509"/>
              <a:gd name="connsiteX7" fmla="*/ 234055 w 290972"/>
              <a:gd name="connsiteY7" fmla="*/ 257204 h 737509"/>
              <a:gd name="connsiteX8" fmla="*/ 228828 w 290972"/>
              <a:gd name="connsiteY8" fmla="*/ 262425 h 737509"/>
              <a:gd name="connsiteX9" fmla="*/ 228828 w 290972"/>
              <a:gd name="connsiteY9" fmla="*/ 698631 h 737509"/>
              <a:gd name="connsiteX10" fmla="*/ 188754 w 290972"/>
              <a:gd name="connsiteY10" fmla="*/ 737495 h 737509"/>
              <a:gd name="connsiteX11" fmla="*/ 151584 w 290972"/>
              <a:gd name="connsiteY11" fmla="*/ 696891 h 737509"/>
              <a:gd name="connsiteX12" fmla="*/ 151584 w 290972"/>
              <a:gd name="connsiteY12" fmla="*/ 478208 h 737509"/>
              <a:gd name="connsiteX13" fmla="*/ 146357 w 290972"/>
              <a:gd name="connsiteY13" fmla="*/ 472987 h 737509"/>
              <a:gd name="connsiteX14" fmla="*/ 140549 w 290972"/>
              <a:gd name="connsiteY14" fmla="*/ 478208 h 737509"/>
              <a:gd name="connsiteX15" fmla="*/ 140549 w 290972"/>
              <a:gd name="connsiteY15" fmla="*/ 698631 h 737509"/>
              <a:gd name="connsiteX16" fmla="*/ 101056 w 290972"/>
              <a:gd name="connsiteY16" fmla="*/ 737495 h 737509"/>
              <a:gd name="connsiteX17" fmla="*/ 63305 w 290972"/>
              <a:gd name="connsiteY17" fmla="*/ 696891 h 737509"/>
              <a:gd name="connsiteX18" fmla="*/ 63305 w 290972"/>
              <a:gd name="connsiteY18" fmla="*/ 262425 h 737509"/>
              <a:gd name="connsiteX19" fmla="*/ 58078 w 290972"/>
              <a:gd name="connsiteY19" fmla="*/ 257204 h 737509"/>
              <a:gd name="connsiteX20" fmla="*/ 52851 w 290972"/>
              <a:gd name="connsiteY20" fmla="*/ 262425 h 737509"/>
              <a:gd name="connsiteX21" fmla="*/ 52851 w 290972"/>
              <a:gd name="connsiteY21" fmla="*/ 445144 h 737509"/>
              <a:gd name="connsiteX22" fmla="*/ 42397 w 290972"/>
              <a:gd name="connsiteY22" fmla="*/ 450945 h 737509"/>
              <a:gd name="connsiteX23" fmla="*/ 0 w 290972"/>
              <a:gd name="connsiteY23" fmla="*/ 377277 h 737509"/>
              <a:gd name="connsiteX24" fmla="*/ 0 w 290972"/>
              <a:gd name="connsiteY24" fmla="*/ 254884 h 737509"/>
              <a:gd name="connsiteX25" fmla="*/ 85956 w 290972"/>
              <a:gd name="connsiteY25" fmla="*/ 169615 h 737509"/>
              <a:gd name="connsiteX26" fmla="*/ 146018 w 290972"/>
              <a:gd name="connsiteY26" fmla="*/ 0 h 737509"/>
              <a:gd name="connsiteX27" fmla="*/ 221777 w 290972"/>
              <a:gd name="connsiteY27" fmla="*/ 75582 h 737509"/>
              <a:gd name="connsiteX28" fmla="*/ 146018 w 290972"/>
              <a:gd name="connsiteY28" fmla="*/ 151164 h 737509"/>
              <a:gd name="connsiteX29" fmla="*/ 70259 w 290972"/>
              <a:gd name="connsiteY29" fmla="*/ 75582 h 737509"/>
              <a:gd name="connsiteX30" fmla="*/ 146018 w 290972"/>
              <a:gd name="connsiteY30" fmla="*/ 0 h 737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90972" h="737509">
                <a:moveTo>
                  <a:pt x="85956" y="169615"/>
                </a:moveTo>
                <a:cubicBezTo>
                  <a:pt x="85956" y="169615"/>
                  <a:pt x="85956" y="169615"/>
                  <a:pt x="205597" y="169615"/>
                </a:cubicBezTo>
                <a:cubicBezTo>
                  <a:pt x="252640" y="169615"/>
                  <a:pt x="290972" y="207899"/>
                  <a:pt x="290972" y="254884"/>
                </a:cubicBezTo>
                <a:cubicBezTo>
                  <a:pt x="290972" y="254884"/>
                  <a:pt x="290972" y="254884"/>
                  <a:pt x="290972" y="377277"/>
                </a:cubicBezTo>
                <a:cubicBezTo>
                  <a:pt x="290972" y="408020"/>
                  <a:pt x="274710" y="435283"/>
                  <a:pt x="249736" y="450365"/>
                </a:cubicBezTo>
                <a:cubicBezTo>
                  <a:pt x="245090" y="453265"/>
                  <a:pt x="239282" y="449785"/>
                  <a:pt x="239282" y="444564"/>
                </a:cubicBezTo>
                <a:cubicBezTo>
                  <a:pt x="239282" y="444564"/>
                  <a:pt x="239282" y="444564"/>
                  <a:pt x="239282" y="262425"/>
                </a:cubicBezTo>
                <a:cubicBezTo>
                  <a:pt x="239282" y="259525"/>
                  <a:pt x="236959" y="257204"/>
                  <a:pt x="234055" y="257204"/>
                </a:cubicBezTo>
                <a:cubicBezTo>
                  <a:pt x="231151" y="257204"/>
                  <a:pt x="228828" y="259525"/>
                  <a:pt x="228828" y="262425"/>
                </a:cubicBezTo>
                <a:cubicBezTo>
                  <a:pt x="228828" y="262425"/>
                  <a:pt x="228828" y="262425"/>
                  <a:pt x="228828" y="698631"/>
                </a:cubicBezTo>
                <a:cubicBezTo>
                  <a:pt x="228828" y="720673"/>
                  <a:pt x="210824" y="738075"/>
                  <a:pt x="188754" y="737495"/>
                </a:cubicBezTo>
                <a:cubicBezTo>
                  <a:pt x="167846" y="736915"/>
                  <a:pt x="151584" y="718353"/>
                  <a:pt x="151584" y="696891"/>
                </a:cubicBezTo>
                <a:cubicBezTo>
                  <a:pt x="151584" y="696891"/>
                  <a:pt x="151584" y="696891"/>
                  <a:pt x="151584" y="478208"/>
                </a:cubicBezTo>
                <a:cubicBezTo>
                  <a:pt x="151584" y="475307"/>
                  <a:pt x="149261" y="472987"/>
                  <a:pt x="146357" y="472987"/>
                </a:cubicBezTo>
                <a:cubicBezTo>
                  <a:pt x="143453" y="472987"/>
                  <a:pt x="140549" y="475307"/>
                  <a:pt x="140549" y="478208"/>
                </a:cubicBezTo>
                <a:cubicBezTo>
                  <a:pt x="140549" y="478208"/>
                  <a:pt x="140549" y="478208"/>
                  <a:pt x="140549" y="698631"/>
                </a:cubicBezTo>
                <a:cubicBezTo>
                  <a:pt x="140549" y="720673"/>
                  <a:pt x="123126" y="738075"/>
                  <a:pt x="101056" y="737495"/>
                </a:cubicBezTo>
                <a:cubicBezTo>
                  <a:pt x="80148" y="736915"/>
                  <a:pt x="63305" y="718353"/>
                  <a:pt x="63305" y="696891"/>
                </a:cubicBezTo>
                <a:cubicBezTo>
                  <a:pt x="63305" y="696891"/>
                  <a:pt x="63305" y="696891"/>
                  <a:pt x="63305" y="262425"/>
                </a:cubicBezTo>
                <a:cubicBezTo>
                  <a:pt x="63305" y="259525"/>
                  <a:pt x="60982" y="257204"/>
                  <a:pt x="58078" y="257204"/>
                </a:cubicBezTo>
                <a:cubicBezTo>
                  <a:pt x="55174" y="257204"/>
                  <a:pt x="52851" y="259525"/>
                  <a:pt x="52851" y="262425"/>
                </a:cubicBezTo>
                <a:cubicBezTo>
                  <a:pt x="52851" y="262425"/>
                  <a:pt x="52851" y="262425"/>
                  <a:pt x="52851" y="445144"/>
                </a:cubicBezTo>
                <a:cubicBezTo>
                  <a:pt x="52851" y="450365"/>
                  <a:pt x="47043" y="453845"/>
                  <a:pt x="42397" y="450945"/>
                </a:cubicBezTo>
                <a:cubicBezTo>
                  <a:pt x="17423" y="436443"/>
                  <a:pt x="0" y="408600"/>
                  <a:pt x="0" y="377277"/>
                </a:cubicBezTo>
                <a:cubicBezTo>
                  <a:pt x="0" y="377277"/>
                  <a:pt x="0" y="377277"/>
                  <a:pt x="0" y="254884"/>
                </a:cubicBezTo>
                <a:cubicBezTo>
                  <a:pt x="0" y="207899"/>
                  <a:pt x="38332" y="169615"/>
                  <a:pt x="85956" y="169615"/>
                </a:cubicBezTo>
                <a:close/>
                <a:moveTo>
                  <a:pt x="146018" y="0"/>
                </a:moveTo>
                <a:cubicBezTo>
                  <a:pt x="187859" y="0"/>
                  <a:pt x="221777" y="33839"/>
                  <a:pt x="221777" y="75582"/>
                </a:cubicBezTo>
                <a:cubicBezTo>
                  <a:pt x="221777" y="117325"/>
                  <a:pt x="187859" y="151164"/>
                  <a:pt x="146018" y="151164"/>
                </a:cubicBezTo>
                <a:cubicBezTo>
                  <a:pt x="104177" y="151164"/>
                  <a:pt x="70259" y="117325"/>
                  <a:pt x="70259" y="75582"/>
                </a:cubicBezTo>
                <a:cubicBezTo>
                  <a:pt x="70259" y="33839"/>
                  <a:pt x="104177" y="0"/>
                  <a:pt x="14601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7" name="Freeform 110">
            <a:extLst>
              <a:ext uri="{FF2B5EF4-FFF2-40B4-BE49-F238E27FC236}">
                <a16:creationId xmlns:a16="http://schemas.microsoft.com/office/drawing/2014/main" id="{89902AC5-FAA6-4106-9006-3B50CA122F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11620" y="4560940"/>
            <a:ext cx="202675" cy="515594"/>
          </a:xfrm>
          <a:custGeom>
            <a:avLst/>
            <a:gdLst>
              <a:gd name="connsiteX0" fmla="*/ 85233 w 289908"/>
              <a:gd name="connsiteY0" fmla="*/ 169615 h 737509"/>
              <a:gd name="connsiteX1" fmla="*/ 204675 w 289908"/>
              <a:gd name="connsiteY1" fmla="*/ 169615 h 737509"/>
              <a:gd name="connsiteX2" fmla="*/ 289908 w 289908"/>
              <a:gd name="connsiteY2" fmla="*/ 254884 h 737509"/>
              <a:gd name="connsiteX3" fmla="*/ 289908 w 289908"/>
              <a:gd name="connsiteY3" fmla="*/ 377277 h 737509"/>
              <a:gd name="connsiteX4" fmla="*/ 248741 w 289908"/>
              <a:gd name="connsiteY4" fmla="*/ 450365 h 737509"/>
              <a:gd name="connsiteX5" fmla="*/ 238304 w 289908"/>
              <a:gd name="connsiteY5" fmla="*/ 444564 h 737509"/>
              <a:gd name="connsiteX6" fmla="*/ 238304 w 289908"/>
              <a:gd name="connsiteY6" fmla="*/ 262425 h 737509"/>
              <a:gd name="connsiteX7" fmla="*/ 233086 w 289908"/>
              <a:gd name="connsiteY7" fmla="*/ 257204 h 737509"/>
              <a:gd name="connsiteX8" fmla="*/ 227868 w 289908"/>
              <a:gd name="connsiteY8" fmla="*/ 262425 h 737509"/>
              <a:gd name="connsiteX9" fmla="*/ 227868 w 289908"/>
              <a:gd name="connsiteY9" fmla="*/ 698631 h 737509"/>
              <a:gd name="connsiteX10" fmla="*/ 187860 w 289908"/>
              <a:gd name="connsiteY10" fmla="*/ 737495 h 737509"/>
              <a:gd name="connsiteX11" fmla="*/ 150752 w 289908"/>
              <a:gd name="connsiteY11" fmla="*/ 696891 h 737509"/>
              <a:gd name="connsiteX12" fmla="*/ 150752 w 289908"/>
              <a:gd name="connsiteY12" fmla="*/ 478208 h 737509"/>
              <a:gd name="connsiteX13" fmla="*/ 145534 w 289908"/>
              <a:gd name="connsiteY13" fmla="*/ 472987 h 737509"/>
              <a:gd name="connsiteX14" fmla="*/ 140315 w 289908"/>
              <a:gd name="connsiteY14" fmla="*/ 478208 h 737509"/>
              <a:gd name="connsiteX15" fmla="*/ 140315 w 289908"/>
              <a:gd name="connsiteY15" fmla="*/ 698631 h 737509"/>
              <a:gd name="connsiteX16" fmla="*/ 100308 w 289908"/>
              <a:gd name="connsiteY16" fmla="*/ 737495 h 737509"/>
              <a:gd name="connsiteX17" fmla="*/ 63200 w 289908"/>
              <a:gd name="connsiteY17" fmla="*/ 696891 h 737509"/>
              <a:gd name="connsiteX18" fmla="*/ 63200 w 289908"/>
              <a:gd name="connsiteY18" fmla="*/ 262425 h 737509"/>
              <a:gd name="connsiteX19" fmla="*/ 57402 w 289908"/>
              <a:gd name="connsiteY19" fmla="*/ 257204 h 737509"/>
              <a:gd name="connsiteX20" fmla="*/ 52183 w 289908"/>
              <a:gd name="connsiteY20" fmla="*/ 262425 h 737509"/>
              <a:gd name="connsiteX21" fmla="*/ 52183 w 289908"/>
              <a:gd name="connsiteY21" fmla="*/ 445144 h 737509"/>
              <a:gd name="connsiteX22" fmla="*/ 41747 w 289908"/>
              <a:gd name="connsiteY22" fmla="*/ 450945 h 737509"/>
              <a:gd name="connsiteX23" fmla="*/ 0 w 289908"/>
              <a:gd name="connsiteY23" fmla="*/ 377277 h 737509"/>
              <a:gd name="connsiteX24" fmla="*/ 0 w 289908"/>
              <a:gd name="connsiteY24" fmla="*/ 254884 h 737509"/>
              <a:gd name="connsiteX25" fmla="*/ 85233 w 289908"/>
              <a:gd name="connsiteY25" fmla="*/ 169615 h 737509"/>
              <a:gd name="connsiteX26" fmla="*/ 145308 w 289908"/>
              <a:gd name="connsiteY26" fmla="*/ 0 h 737509"/>
              <a:gd name="connsiteX27" fmla="*/ 221067 w 289908"/>
              <a:gd name="connsiteY27" fmla="*/ 75582 h 737509"/>
              <a:gd name="connsiteX28" fmla="*/ 145308 w 289908"/>
              <a:gd name="connsiteY28" fmla="*/ 151164 h 737509"/>
              <a:gd name="connsiteX29" fmla="*/ 69549 w 289908"/>
              <a:gd name="connsiteY29" fmla="*/ 75582 h 737509"/>
              <a:gd name="connsiteX30" fmla="*/ 145308 w 289908"/>
              <a:gd name="connsiteY30" fmla="*/ 0 h 737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89908" h="737509">
                <a:moveTo>
                  <a:pt x="85233" y="169615"/>
                </a:moveTo>
                <a:cubicBezTo>
                  <a:pt x="85233" y="169615"/>
                  <a:pt x="85233" y="169615"/>
                  <a:pt x="204675" y="169615"/>
                </a:cubicBezTo>
                <a:cubicBezTo>
                  <a:pt x="251640" y="169615"/>
                  <a:pt x="289908" y="207899"/>
                  <a:pt x="289908" y="254884"/>
                </a:cubicBezTo>
                <a:cubicBezTo>
                  <a:pt x="289908" y="254884"/>
                  <a:pt x="289908" y="254884"/>
                  <a:pt x="289908" y="377277"/>
                </a:cubicBezTo>
                <a:cubicBezTo>
                  <a:pt x="289908" y="408020"/>
                  <a:pt x="273673" y="435283"/>
                  <a:pt x="248741" y="450365"/>
                </a:cubicBezTo>
                <a:cubicBezTo>
                  <a:pt x="244103" y="453265"/>
                  <a:pt x="238304" y="449785"/>
                  <a:pt x="238304" y="444564"/>
                </a:cubicBezTo>
                <a:cubicBezTo>
                  <a:pt x="238304" y="444564"/>
                  <a:pt x="238304" y="444564"/>
                  <a:pt x="238304" y="262425"/>
                </a:cubicBezTo>
                <a:cubicBezTo>
                  <a:pt x="238304" y="259525"/>
                  <a:pt x="235985" y="257204"/>
                  <a:pt x="233086" y="257204"/>
                </a:cubicBezTo>
                <a:cubicBezTo>
                  <a:pt x="230187" y="257204"/>
                  <a:pt x="227868" y="259525"/>
                  <a:pt x="227868" y="262425"/>
                </a:cubicBezTo>
                <a:cubicBezTo>
                  <a:pt x="227868" y="262425"/>
                  <a:pt x="227868" y="262425"/>
                  <a:pt x="227868" y="698631"/>
                </a:cubicBezTo>
                <a:cubicBezTo>
                  <a:pt x="227868" y="720673"/>
                  <a:pt x="209893" y="738075"/>
                  <a:pt x="187860" y="737495"/>
                </a:cubicBezTo>
                <a:cubicBezTo>
                  <a:pt x="166987" y="736915"/>
                  <a:pt x="150752" y="718353"/>
                  <a:pt x="150752" y="696891"/>
                </a:cubicBezTo>
                <a:cubicBezTo>
                  <a:pt x="150752" y="696891"/>
                  <a:pt x="150752" y="696891"/>
                  <a:pt x="150752" y="478208"/>
                </a:cubicBezTo>
                <a:cubicBezTo>
                  <a:pt x="150752" y="475307"/>
                  <a:pt x="148433" y="472987"/>
                  <a:pt x="145534" y="472987"/>
                </a:cubicBezTo>
                <a:cubicBezTo>
                  <a:pt x="142635" y="472987"/>
                  <a:pt x="140315" y="475307"/>
                  <a:pt x="140315" y="478208"/>
                </a:cubicBezTo>
                <a:cubicBezTo>
                  <a:pt x="140315" y="478208"/>
                  <a:pt x="140315" y="478208"/>
                  <a:pt x="140315" y="698631"/>
                </a:cubicBezTo>
                <a:cubicBezTo>
                  <a:pt x="140315" y="720673"/>
                  <a:pt x="122341" y="738075"/>
                  <a:pt x="100308" y="737495"/>
                </a:cubicBezTo>
                <a:cubicBezTo>
                  <a:pt x="79435" y="736915"/>
                  <a:pt x="63200" y="718353"/>
                  <a:pt x="63200" y="696891"/>
                </a:cubicBezTo>
                <a:cubicBezTo>
                  <a:pt x="63200" y="696891"/>
                  <a:pt x="63200" y="696891"/>
                  <a:pt x="63200" y="262425"/>
                </a:cubicBezTo>
                <a:cubicBezTo>
                  <a:pt x="63200" y="259525"/>
                  <a:pt x="60301" y="257204"/>
                  <a:pt x="57402" y="257204"/>
                </a:cubicBezTo>
                <a:cubicBezTo>
                  <a:pt x="54503" y="257204"/>
                  <a:pt x="52183" y="259525"/>
                  <a:pt x="52183" y="262425"/>
                </a:cubicBezTo>
                <a:cubicBezTo>
                  <a:pt x="52183" y="262425"/>
                  <a:pt x="52183" y="262425"/>
                  <a:pt x="52183" y="445144"/>
                </a:cubicBezTo>
                <a:cubicBezTo>
                  <a:pt x="52183" y="450365"/>
                  <a:pt x="46385" y="453845"/>
                  <a:pt x="41747" y="450945"/>
                </a:cubicBezTo>
                <a:cubicBezTo>
                  <a:pt x="16815" y="436443"/>
                  <a:pt x="0" y="408600"/>
                  <a:pt x="0" y="377277"/>
                </a:cubicBezTo>
                <a:cubicBezTo>
                  <a:pt x="0" y="377277"/>
                  <a:pt x="0" y="377277"/>
                  <a:pt x="0" y="254884"/>
                </a:cubicBezTo>
                <a:cubicBezTo>
                  <a:pt x="0" y="207899"/>
                  <a:pt x="37688" y="169615"/>
                  <a:pt x="85233" y="169615"/>
                </a:cubicBezTo>
                <a:close/>
                <a:moveTo>
                  <a:pt x="145308" y="0"/>
                </a:moveTo>
                <a:cubicBezTo>
                  <a:pt x="187149" y="0"/>
                  <a:pt x="221067" y="33839"/>
                  <a:pt x="221067" y="75582"/>
                </a:cubicBezTo>
                <a:cubicBezTo>
                  <a:pt x="221067" y="117325"/>
                  <a:pt x="187149" y="151164"/>
                  <a:pt x="145308" y="151164"/>
                </a:cubicBezTo>
                <a:cubicBezTo>
                  <a:pt x="103467" y="151164"/>
                  <a:pt x="69549" y="117325"/>
                  <a:pt x="69549" y="75582"/>
                </a:cubicBezTo>
                <a:cubicBezTo>
                  <a:pt x="69549" y="33839"/>
                  <a:pt x="103467" y="0"/>
                  <a:pt x="14530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8" name="Freeform 108">
            <a:extLst>
              <a:ext uri="{FF2B5EF4-FFF2-40B4-BE49-F238E27FC236}">
                <a16:creationId xmlns:a16="http://schemas.microsoft.com/office/drawing/2014/main" id="{81716898-83AA-4FC9-B462-7F13483348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2576" y="4560940"/>
            <a:ext cx="202675" cy="515594"/>
          </a:xfrm>
          <a:custGeom>
            <a:avLst/>
            <a:gdLst>
              <a:gd name="connsiteX0" fmla="*/ 85233 w 289908"/>
              <a:gd name="connsiteY0" fmla="*/ 169615 h 737509"/>
              <a:gd name="connsiteX1" fmla="*/ 204675 w 289908"/>
              <a:gd name="connsiteY1" fmla="*/ 169615 h 737509"/>
              <a:gd name="connsiteX2" fmla="*/ 289908 w 289908"/>
              <a:gd name="connsiteY2" fmla="*/ 254884 h 737509"/>
              <a:gd name="connsiteX3" fmla="*/ 289908 w 289908"/>
              <a:gd name="connsiteY3" fmla="*/ 377277 h 737509"/>
              <a:gd name="connsiteX4" fmla="*/ 248741 w 289908"/>
              <a:gd name="connsiteY4" fmla="*/ 450365 h 737509"/>
              <a:gd name="connsiteX5" fmla="*/ 238884 w 289908"/>
              <a:gd name="connsiteY5" fmla="*/ 444564 h 737509"/>
              <a:gd name="connsiteX6" fmla="*/ 238884 w 289908"/>
              <a:gd name="connsiteY6" fmla="*/ 262425 h 737509"/>
              <a:gd name="connsiteX7" fmla="*/ 233086 w 289908"/>
              <a:gd name="connsiteY7" fmla="*/ 257204 h 737509"/>
              <a:gd name="connsiteX8" fmla="*/ 227868 w 289908"/>
              <a:gd name="connsiteY8" fmla="*/ 262425 h 737509"/>
              <a:gd name="connsiteX9" fmla="*/ 227868 w 289908"/>
              <a:gd name="connsiteY9" fmla="*/ 698631 h 737509"/>
              <a:gd name="connsiteX10" fmla="*/ 188440 w 289908"/>
              <a:gd name="connsiteY10" fmla="*/ 737495 h 737509"/>
              <a:gd name="connsiteX11" fmla="*/ 150752 w 289908"/>
              <a:gd name="connsiteY11" fmla="*/ 696891 h 737509"/>
              <a:gd name="connsiteX12" fmla="*/ 150752 w 289908"/>
              <a:gd name="connsiteY12" fmla="*/ 478208 h 737509"/>
              <a:gd name="connsiteX13" fmla="*/ 145534 w 289908"/>
              <a:gd name="connsiteY13" fmla="*/ 472987 h 737509"/>
              <a:gd name="connsiteX14" fmla="*/ 140315 w 289908"/>
              <a:gd name="connsiteY14" fmla="*/ 478208 h 737509"/>
              <a:gd name="connsiteX15" fmla="*/ 140315 w 289908"/>
              <a:gd name="connsiteY15" fmla="*/ 698631 h 737509"/>
              <a:gd name="connsiteX16" fmla="*/ 100308 w 289908"/>
              <a:gd name="connsiteY16" fmla="*/ 737495 h 737509"/>
              <a:gd name="connsiteX17" fmla="*/ 63200 w 289908"/>
              <a:gd name="connsiteY17" fmla="*/ 696891 h 737509"/>
              <a:gd name="connsiteX18" fmla="*/ 63200 w 289908"/>
              <a:gd name="connsiteY18" fmla="*/ 262425 h 737509"/>
              <a:gd name="connsiteX19" fmla="*/ 57402 w 289908"/>
              <a:gd name="connsiteY19" fmla="*/ 257204 h 737509"/>
              <a:gd name="connsiteX20" fmla="*/ 52183 w 289908"/>
              <a:gd name="connsiteY20" fmla="*/ 262425 h 737509"/>
              <a:gd name="connsiteX21" fmla="*/ 52183 w 289908"/>
              <a:gd name="connsiteY21" fmla="*/ 445144 h 737509"/>
              <a:gd name="connsiteX22" fmla="*/ 42327 w 289908"/>
              <a:gd name="connsiteY22" fmla="*/ 450945 h 737509"/>
              <a:gd name="connsiteX23" fmla="*/ 0 w 289908"/>
              <a:gd name="connsiteY23" fmla="*/ 377277 h 737509"/>
              <a:gd name="connsiteX24" fmla="*/ 0 w 289908"/>
              <a:gd name="connsiteY24" fmla="*/ 254884 h 737509"/>
              <a:gd name="connsiteX25" fmla="*/ 85233 w 289908"/>
              <a:gd name="connsiteY25" fmla="*/ 169615 h 737509"/>
              <a:gd name="connsiteX26" fmla="*/ 145308 w 289908"/>
              <a:gd name="connsiteY26" fmla="*/ 0 h 737509"/>
              <a:gd name="connsiteX27" fmla="*/ 221067 w 289908"/>
              <a:gd name="connsiteY27" fmla="*/ 75582 h 737509"/>
              <a:gd name="connsiteX28" fmla="*/ 145308 w 289908"/>
              <a:gd name="connsiteY28" fmla="*/ 151164 h 737509"/>
              <a:gd name="connsiteX29" fmla="*/ 69549 w 289908"/>
              <a:gd name="connsiteY29" fmla="*/ 75582 h 737509"/>
              <a:gd name="connsiteX30" fmla="*/ 145308 w 289908"/>
              <a:gd name="connsiteY30" fmla="*/ 0 h 737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89908" h="737509">
                <a:moveTo>
                  <a:pt x="85233" y="169615"/>
                </a:moveTo>
                <a:cubicBezTo>
                  <a:pt x="85233" y="169615"/>
                  <a:pt x="85233" y="169615"/>
                  <a:pt x="204675" y="169615"/>
                </a:cubicBezTo>
                <a:cubicBezTo>
                  <a:pt x="252220" y="169615"/>
                  <a:pt x="289908" y="207899"/>
                  <a:pt x="289908" y="254884"/>
                </a:cubicBezTo>
                <a:cubicBezTo>
                  <a:pt x="289908" y="254884"/>
                  <a:pt x="289908" y="254884"/>
                  <a:pt x="289908" y="377277"/>
                </a:cubicBezTo>
                <a:cubicBezTo>
                  <a:pt x="289908" y="408020"/>
                  <a:pt x="273673" y="435283"/>
                  <a:pt x="248741" y="450365"/>
                </a:cubicBezTo>
                <a:cubicBezTo>
                  <a:pt x="244682" y="453265"/>
                  <a:pt x="238884" y="449785"/>
                  <a:pt x="238884" y="444564"/>
                </a:cubicBezTo>
                <a:cubicBezTo>
                  <a:pt x="238884" y="444564"/>
                  <a:pt x="238884" y="444564"/>
                  <a:pt x="238884" y="262425"/>
                </a:cubicBezTo>
                <a:cubicBezTo>
                  <a:pt x="238884" y="259525"/>
                  <a:pt x="236565" y="257204"/>
                  <a:pt x="233086" y="257204"/>
                </a:cubicBezTo>
                <a:cubicBezTo>
                  <a:pt x="230187" y="257204"/>
                  <a:pt x="227868" y="259525"/>
                  <a:pt x="227868" y="262425"/>
                </a:cubicBezTo>
                <a:cubicBezTo>
                  <a:pt x="227868" y="262425"/>
                  <a:pt x="227868" y="262425"/>
                  <a:pt x="227868" y="698631"/>
                </a:cubicBezTo>
                <a:cubicBezTo>
                  <a:pt x="227868" y="720673"/>
                  <a:pt x="209893" y="738075"/>
                  <a:pt x="188440" y="737495"/>
                </a:cubicBezTo>
                <a:cubicBezTo>
                  <a:pt x="166987" y="736915"/>
                  <a:pt x="150752" y="718353"/>
                  <a:pt x="150752" y="696891"/>
                </a:cubicBezTo>
                <a:cubicBezTo>
                  <a:pt x="150752" y="696891"/>
                  <a:pt x="150752" y="696891"/>
                  <a:pt x="150752" y="478208"/>
                </a:cubicBezTo>
                <a:cubicBezTo>
                  <a:pt x="150752" y="475307"/>
                  <a:pt x="148433" y="472987"/>
                  <a:pt x="145534" y="472987"/>
                </a:cubicBezTo>
                <a:cubicBezTo>
                  <a:pt x="142635" y="472987"/>
                  <a:pt x="140315" y="475307"/>
                  <a:pt x="140315" y="478208"/>
                </a:cubicBezTo>
                <a:cubicBezTo>
                  <a:pt x="140315" y="478208"/>
                  <a:pt x="140315" y="478208"/>
                  <a:pt x="140315" y="698631"/>
                </a:cubicBezTo>
                <a:cubicBezTo>
                  <a:pt x="140315" y="720673"/>
                  <a:pt x="122341" y="738075"/>
                  <a:pt x="100308" y="737495"/>
                </a:cubicBezTo>
                <a:cubicBezTo>
                  <a:pt x="79435" y="736915"/>
                  <a:pt x="63200" y="718353"/>
                  <a:pt x="63200" y="696891"/>
                </a:cubicBezTo>
                <a:cubicBezTo>
                  <a:pt x="63200" y="696891"/>
                  <a:pt x="63200" y="696891"/>
                  <a:pt x="63200" y="262425"/>
                </a:cubicBezTo>
                <a:cubicBezTo>
                  <a:pt x="63200" y="259525"/>
                  <a:pt x="60881" y="257204"/>
                  <a:pt x="57402" y="257204"/>
                </a:cubicBezTo>
                <a:cubicBezTo>
                  <a:pt x="54503" y="257204"/>
                  <a:pt x="52183" y="259525"/>
                  <a:pt x="52183" y="262425"/>
                </a:cubicBezTo>
                <a:cubicBezTo>
                  <a:pt x="52183" y="262425"/>
                  <a:pt x="52183" y="262425"/>
                  <a:pt x="52183" y="445144"/>
                </a:cubicBezTo>
                <a:cubicBezTo>
                  <a:pt x="52183" y="450365"/>
                  <a:pt x="46385" y="453845"/>
                  <a:pt x="42327" y="450945"/>
                </a:cubicBezTo>
                <a:cubicBezTo>
                  <a:pt x="16815" y="436443"/>
                  <a:pt x="0" y="408600"/>
                  <a:pt x="0" y="377277"/>
                </a:cubicBezTo>
                <a:cubicBezTo>
                  <a:pt x="0" y="377277"/>
                  <a:pt x="0" y="377277"/>
                  <a:pt x="0" y="254884"/>
                </a:cubicBezTo>
                <a:cubicBezTo>
                  <a:pt x="0" y="207899"/>
                  <a:pt x="38268" y="169615"/>
                  <a:pt x="85233" y="169615"/>
                </a:cubicBezTo>
                <a:close/>
                <a:moveTo>
                  <a:pt x="145308" y="0"/>
                </a:moveTo>
                <a:cubicBezTo>
                  <a:pt x="187149" y="0"/>
                  <a:pt x="221067" y="33839"/>
                  <a:pt x="221067" y="75582"/>
                </a:cubicBezTo>
                <a:cubicBezTo>
                  <a:pt x="221067" y="117325"/>
                  <a:pt x="187149" y="151164"/>
                  <a:pt x="145308" y="151164"/>
                </a:cubicBezTo>
                <a:cubicBezTo>
                  <a:pt x="103467" y="151164"/>
                  <a:pt x="69549" y="117325"/>
                  <a:pt x="69549" y="75582"/>
                </a:cubicBezTo>
                <a:cubicBezTo>
                  <a:pt x="69549" y="33839"/>
                  <a:pt x="103467" y="0"/>
                  <a:pt x="14530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9" name="Freeform 107">
            <a:extLst>
              <a:ext uri="{FF2B5EF4-FFF2-40B4-BE49-F238E27FC236}">
                <a16:creationId xmlns:a16="http://schemas.microsoft.com/office/drawing/2014/main" id="{B0120290-78FD-4B17-8176-489B0262FDC2}"/>
              </a:ext>
            </a:extLst>
          </p:cNvPr>
          <p:cNvSpPr>
            <a:spLocks/>
          </p:cNvSpPr>
          <p:nvPr/>
        </p:nvSpPr>
        <p:spPr bwMode="auto">
          <a:xfrm>
            <a:off x="9397681" y="4560940"/>
            <a:ext cx="202675" cy="515594"/>
          </a:xfrm>
          <a:custGeom>
            <a:avLst/>
            <a:gdLst>
              <a:gd name="connsiteX0" fmla="*/ 85233 w 289908"/>
              <a:gd name="connsiteY0" fmla="*/ 169615 h 737509"/>
              <a:gd name="connsiteX1" fmla="*/ 204675 w 289908"/>
              <a:gd name="connsiteY1" fmla="*/ 169615 h 737509"/>
              <a:gd name="connsiteX2" fmla="*/ 289908 w 289908"/>
              <a:gd name="connsiteY2" fmla="*/ 254884 h 737509"/>
              <a:gd name="connsiteX3" fmla="*/ 289908 w 289908"/>
              <a:gd name="connsiteY3" fmla="*/ 377277 h 737509"/>
              <a:gd name="connsiteX4" fmla="*/ 248741 w 289908"/>
              <a:gd name="connsiteY4" fmla="*/ 450365 h 737509"/>
              <a:gd name="connsiteX5" fmla="*/ 238884 w 289908"/>
              <a:gd name="connsiteY5" fmla="*/ 444564 h 737509"/>
              <a:gd name="connsiteX6" fmla="*/ 238884 w 289908"/>
              <a:gd name="connsiteY6" fmla="*/ 262425 h 737509"/>
              <a:gd name="connsiteX7" fmla="*/ 233086 w 289908"/>
              <a:gd name="connsiteY7" fmla="*/ 257204 h 737509"/>
              <a:gd name="connsiteX8" fmla="*/ 227868 w 289908"/>
              <a:gd name="connsiteY8" fmla="*/ 262425 h 737509"/>
              <a:gd name="connsiteX9" fmla="*/ 227868 w 289908"/>
              <a:gd name="connsiteY9" fmla="*/ 698631 h 737509"/>
              <a:gd name="connsiteX10" fmla="*/ 188440 w 289908"/>
              <a:gd name="connsiteY10" fmla="*/ 737495 h 737509"/>
              <a:gd name="connsiteX11" fmla="*/ 150752 w 289908"/>
              <a:gd name="connsiteY11" fmla="*/ 696891 h 737509"/>
              <a:gd name="connsiteX12" fmla="*/ 150752 w 289908"/>
              <a:gd name="connsiteY12" fmla="*/ 478208 h 737509"/>
              <a:gd name="connsiteX13" fmla="*/ 145534 w 289908"/>
              <a:gd name="connsiteY13" fmla="*/ 472987 h 737509"/>
              <a:gd name="connsiteX14" fmla="*/ 140315 w 289908"/>
              <a:gd name="connsiteY14" fmla="*/ 478208 h 737509"/>
              <a:gd name="connsiteX15" fmla="*/ 140315 w 289908"/>
              <a:gd name="connsiteY15" fmla="*/ 698631 h 737509"/>
              <a:gd name="connsiteX16" fmla="*/ 100308 w 289908"/>
              <a:gd name="connsiteY16" fmla="*/ 737495 h 737509"/>
              <a:gd name="connsiteX17" fmla="*/ 63200 w 289908"/>
              <a:gd name="connsiteY17" fmla="*/ 696891 h 737509"/>
              <a:gd name="connsiteX18" fmla="*/ 63200 w 289908"/>
              <a:gd name="connsiteY18" fmla="*/ 262425 h 737509"/>
              <a:gd name="connsiteX19" fmla="*/ 57402 w 289908"/>
              <a:gd name="connsiteY19" fmla="*/ 257204 h 737509"/>
              <a:gd name="connsiteX20" fmla="*/ 52183 w 289908"/>
              <a:gd name="connsiteY20" fmla="*/ 262425 h 737509"/>
              <a:gd name="connsiteX21" fmla="*/ 52183 w 289908"/>
              <a:gd name="connsiteY21" fmla="*/ 445144 h 737509"/>
              <a:gd name="connsiteX22" fmla="*/ 42327 w 289908"/>
              <a:gd name="connsiteY22" fmla="*/ 450945 h 737509"/>
              <a:gd name="connsiteX23" fmla="*/ 0 w 289908"/>
              <a:gd name="connsiteY23" fmla="*/ 377277 h 737509"/>
              <a:gd name="connsiteX24" fmla="*/ 0 w 289908"/>
              <a:gd name="connsiteY24" fmla="*/ 254884 h 737509"/>
              <a:gd name="connsiteX25" fmla="*/ 85233 w 289908"/>
              <a:gd name="connsiteY25" fmla="*/ 169615 h 737509"/>
              <a:gd name="connsiteX26" fmla="*/ 145309 w 289908"/>
              <a:gd name="connsiteY26" fmla="*/ 0 h 737509"/>
              <a:gd name="connsiteX27" fmla="*/ 221068 w 289908"/>
              <a:gd name="connsiteY27" fmla="*/ 75582 h 737509"/>
              <a:gd name="connsiteX28" fmla="*/ 145309 w 289908"/>
              <a:gd name="connsiteY28" fmla="*/ 151164 h 737509"/>
              <a:gd name="connsiteX29" fmla="*/ 69550 w 289908"/>
              <a:gd name="connsiteY29" fmla="*/ 75582 h 737509"/>
              <a:gd name="connsiteX30" fmla="*/ 145309 w 289908"/>
              <a:gd name="connsiteY30" fmla="*/ 0 h 737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89908" h="737509">
                <a:moveTo>
                  <a:pt x="85233" y="169615"/>
                </a:moveTo>
                <a:cubicBezTo>
                  <a:pt x="85233" y="169615"/>
                  <a:pt x="85233" y="169615"/>
                  <a:pt x="204675" y="169615"/>
                </a:cubicBezTo>
                <a:cubicBezTo>
                  <a:pt x="251640" y="169615"/>
                  <a:pt x="289908" y="207899"/>
                  <a:pt x="289908" y="254884"/>
                </a:cubicBezTo>
                <a:cubicBezTo>
                  <a:pt x="289908" y="254884"/>
                  <a:pt x="289908" y="254884"/>
                  <a:pt x="289908" y="377277"/>
                </a:cubicBezTo>
                <a:cubicBezTo>
                  <a:pt x="289908" y="408020"/>
                  <a:pt x="273673" y="435283"/>
                  <a:pt x="248741" y="450365"/>
                </a:cubicBezTo>
                <a:cubicBezTo>
                  <a:pt x="244682" y="453265"/>
                  <a:pt x="238884" y="449785"/>
                  <a:pt x="238884" y="444564"/>
                </a:cubicBezTo>
                <a:cubicBezTo>
                  <a:pt x="238884" y="444564"/>
                  <a:pt x="238884" y="444564"/>
                  <a:pt x="238884" y="262425"/>
                </a:cubicBezTo>
                <a:cubicBezTo>
                  <a:pt x="238884" y="259525"/>
                  <a:pt x="235985" y="257204"/>
                  <a:pt x="233086" y="257204"/>
                </a:cubicBezTo>
                <a:cubicBezTo>
                  <a:pt x="230187" y="257204"/>
                  <a:pt x="227868" y="259525"/>
                  <a:pt x="227868" y="262425"/>
                </a:cubicBezTo>
                <a:cubicBezTo>
                  <a:pt x="227868" y="262425"/>
                  <a:pt x="227868" y="262425"/>
                  <a:pt x="227868" y="698631"/>
                </a:cubicBezTo>
                <a:cubicBezTo>
                  <a:pt x="227868" y="720673"/>
                  <a:pt x="209893" y="738075"/>
                  <a:pt x="188440" y="737495"/>
                </a:cubicBezTo>
                <a:cubicBezTo>
                  <a:pt x="166987" y="736915"/>
                  <a:pt x="150752" y="718353"/>
                  <a:pt x="150752" y="696891"/>
                </a:cubicBezTo>
                <a:cubicBezTo>
                  <a:pt x="150752" y="696891"/>
                  <a:pt x="150752" y="696891"/>
                  <a:pt x="150752" y="478208"/>
                </a:cubicBezTo>
                <a:cubicBezTo>
                  <a:pt x="150752" y="475307"/>
                  <a:pt x="148433" y="472987"/>
                  <a:pt x="145534" y="472987"/>
                </a:cubicBezTo>
                <a:cubicBezTo>
                  <a:pt x="142635" y="472987"/>
                  <a:pt x="140315" y="475307"/>
                  <a:pt x="140315" y="478208"/>
                </a:cubicBezTo>
                <a:cubicBezTo>
                  <a:pt x="140315" y="478208"/>
                  <a:pt x="140315" y="478208"/>
                  <a:pt x="140315" y="698631"/>
                </a:cubicBezTo>
                <a:cubicBezTo>
                  <a:pt x="140315" y="720673"/>
                  <a:pt x="122341" y="738075"/>
                  <a:pt x="100308" y="737495"/>
                </a:cubicBezTo>
                <a:cubicBezTo>
                  <a:pt x="79435" y="736915"/>
                  <a:pt x="63200" y="718353"/>
                  <a:pt x="63200" y="696891"/>
                </a:cubicBezTo>
                <a:cubicBezTo>
                  <a:pt x="63200" y="696891"/>
                  <a:pt x="63200" y="696891"/>
                  <a:pt x="63200" y="262425"/>
                </a:cubicBezTo>
                <a:cubicBezTo>
                  <a:pt x="63200" y="259525"/>
                  <a:pt x="60881" y="257204"/>
                  <a:pt x="57402" y="257204"/>
                </a:cubicBezTo>
                <a:cubicBezTo>
                  <a:pt x="54503" y="257204"/>
                  <a:pt x="52183" y="259525"/>
                  <a:pt x="52183" y="262425"/>
                </a:cubicBezTo>
                <a:cubicBezTo>
                  <a:pt x="52183" y="262425"/>
                  <a:pt x="52183" y="262425"/>
                  <a:pt x="52183" y="445144"/>
                </a:cubicBezTo>
                <a:cubicBezTo>
                  <a:pt x="52183" y="450365"/>
                  <a:pt x="46385" y="453845"/>
                  <a:pt x="42327" y="450945"/>
                </a:cubicBezTo>
                <a:cubicBezTo>
                  <a:pt x="16815" y="436443"/>
                  <a:pt x="0" y="408600"/>
                  <a:pt x="0" y="377277"/>
                </a:cubicBezTo>
                <a:cubicBezTo>
                  <a:pt x="0" y="377277"/>
                  <a:pt x="0" y="377277"/>
                  <a:pt x="0" y="254884"/>
                </a:cubicBezTo>
                <a:cubicBezTo>
                  <a:pt x="0" y="207899"/>
                  <a:pt x="38268" y="169615"/>
                  <a:pt x="85233" y="169615"/>
                </a:cubicBezTo>
                <a:close/>
                <a:moveTo>
                  <a:pt x="145309" y="0"/>
                </a:moveTo>
                <a:cubicBezTo>
                  <a:pt x="187150" y="0"/>
                  <a:pt x="221068" y="33839"/>
                  <a:pt x="221068" y="75582"/>
                </a:cubicBezTo>
                <a:cubicBezTo>
                  <a:pt x="221068" y="117325"/>
                  <a:pt x="187150" y="151164"/>
                  <a:pt x="145309" y="151164"/>
                </a:cubicBezTo>
                <a:cubicBezTo>
                  <a:pt x="103468" y="151164"/>
                  <a:pt x="69550" y="117325"/>
                  <a:pt x="69550" y="75582"/>
                </a:cubicBezTo>
                <a:cubicBezTo>
                  <a:pt x="69550" y="33839"/>
                  <a:pt x="103468" y="0"/>
                  <a:pt x="1453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3" name="Freeform 165">
            <a:extLst>
              <a:ext uri="{FF2B5EF4-FFF2-40B4-BE49-F238E27FC236}">
                <a16:creationId xmlns:a16="http://schemas.microsoft.com/office/drawing/2014/main" id="{FD8B72AF-7784-4634-B712-6E3359C260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0238" y="5180872"/>
            <a:ext cx="221701" cy="517402"/>
          </a:xfrm>
          <a:custGeom>
            <a:avLst/>
            <a:gdLst>
              <a:gd name="connsiteX0" fmla="*/ 247541 w 317123"/>
              <a:gd name="connsiteY0" fmla="*/ 258040 h 740096"/>
              <a:gd name="connsiteX1" fmla="*/ 242380 w 317123"/>
              <a:gd name="connsiteY1" fmla="*/ 263864 h 740096"/>
              <a:gd name="connsiteX2" fmla="*/ 242380 w 317123"/>
              <a:gd name="connsiteY2" fmla="*/ 358797 h 740096"/>
              <a:gd name="connsiteX3" fmla="*/ 252702 w 317123"/>
              <a:gd name="connsiteY3" fmla="*/ 386170 h 740096"/>
              <a:gd name="connsiteX4" fmla="*/ 252702 w 317123"/>
              <a:gd name="connsiteY4" fmla="*/ 263864 h 740096"/>
              <a:gd name="connsiteX5" fmla="*/ 247541 w 317123"/>
              <a:gd name="connsiteY5" fmla="*/ 258040 h 740096"/>
              <a:gd name="connsiteX6" fmla="*/ 70472 w 317123"/>
              <a:gd name="connsiteY6" fmla="*/ 258040 h 740096"/>
              <a:gd name="connsiteX7" fmla="*/ 65133 w 317123"/>
              <a:gd name="connsiteY7" fmla="*/ 263867 h 740096"/>
              <a:gd name="connsiteX8" fmla="*/ 65133 w 317123"/>
              <a:gd name="connsiteY8" fmla="*/ 383323 h 740096"/>
              <a:gd name="connsiteX9" fmla="*/ 75811 w 317123"/>
              <a:gd name="connsiteY9" fmla="*/ 355936 h 740096"/>
              <a:gd name="connsiteX10" fmla="*/ 75811 w 317123"/>
              <a:gd name="connsiteY10" fmla="*/ 263867 h 740096"/>
              <a:gd name="connsiteX11" fmla="*/ 70472 w 317123"/>
              <a:gd name="connsiteY11" fmla="*/ 258040 h 740096"/>
              <a:gd name="connsiteX12" fmla="*/ 98116 w 317123"/>
              <a:gd name="connsiteY12" fmla="*/ 170484 h 740096"/>
              <a:gd name="connsiteX13" fmla="*/ 219008 w 317123"/>
              <a:gd name="connsiteY13" fmla="*/ 170484 h 740096"/>
              <a:gd name="connsiteX14" fmla="*/ 304859 w 317123"/>
              <a:gd name="connsiteY14" fmla="*/ 256099 h 740096"/>
              <a:gd name="connsiteX15" fmla="*/ 304859 w 317123"/>
              <a:gd name="connsiteY15" fmla="*/ 378987 h 740096"/>
              <a:gd name="connsiteX16" fmla="*/ 275074 w 317123"/>
              <a:gd name="connsiteY16" fmla="*/ 443052 h 740096"/>
              <a:gd name="connsiteX17" fmla="*/ 317123 w 317123"/>
              <a:gd name="connsiteY17" fmla="*/ 550216 h 740096"/>
              <a:gd name="connsiteX18" fmla="*/ 242369 w 317123"/>
              <a:gd name="connsiteY18" fmla="*/ 550216 h 740096"/>
              <a:gd name="connsiteX19" fmla="*/ 242369 w 317123"/>
              <a:gd name="connsiteY19" fmla="*/ 701643 h 740096"/>
              <a:gd name="connsiteX20" fmla="*/ 202071 w 317123"/>
              <a:gd name="connsiteY20" fmla="*/ 740082 h 740096"/>
              <a:gd name="connsiteX21" fmla="*/ 164694 w 317123"/>
              <a:gd name="connsiteY21" fmla="*/ 699895 h 740096"/>
              <a:gd name="connsiteX22" fmla="*/ 164694 w 317123"/>
              <a:gd name="connsiteY22" fmla="*/ 550216 h 740096"/>
              <a:gd name="connsiteX23" fmla="*/ 153598 w 317123"/>
              <a:gd name="connsiteY23" fmla="*/ 550216 h 740096"/>
              <a:gd name="connsiteX24" fmla="*/ 153598 w 317123"/>
              <a:gd name="connsiteY24" fmla="*/ 701643 h 740096"/>
              <a:gd name="connsiteX25" fmla="*/ 113884 w 317123"/>
              <a:gd name="connsiteY25" fmla="*/ 740082 h 740096"/>
              <a:gd name="connsiteX26" fmla="*/ 75923 w 317123"/>
              <a:gd name="connsiteY26" fmla="*/ 699895 h 740096"/>
              <a:gd name="connsiteX27" fmla="*/ 75923 w 317123"/>
              <a:gd name="connsiteY27" fmla="*/ 550216 h 740096"/>
              <a:gd name="connsiteX28" fmla="*/ 0 w 317123"/>
              <a:gd name="connsiteY28" fmla="*/ 550216 h 740096"/>
              <a:gd name="connsiteX29" fmla="*/ 42050 w 317123"/>
              <a:gd name="connsiteY29" fmla="*/ 443052 h 740096"/>
              <a:gd name="connsiteX30" fmla="*/ 12265 w 317123"/>
              <a:gd name="connsiteY30" fmla="*/ 378987 h 740096"/>
              <a:gd name="connsiteX31" fmla="*/ 12265 w 317123"/>
              <a:gd name="connsiteY31" fmla="*/ 256099 h 740096"/>
              <a:gd name="connsiteX32" fmla="*/ 98116 w 317123"/>
              <a:gd name="connsiteY32" fmla="*/ 170484 h 740096"/>
              <a:gd name="connsiteX33" fmla="*/ 159096 w 317123"/>
              <a:gd name="connsiteY33" fmla="*/ 0 h 740096"/>
              <a:gd name="connsiteX34" fmla="*/ 235263 w 317123"/>
              <a:gd name="connsiteY34" fmla="*/ 75989 h 740096"/>
              <a:gd name="connsiteX35" fmla="*/ 159096 w 317123"/>
              <a:gd name="connsiteY35" fmla="*/ 151978 h 740096"/>
              <a:gd name="connsiteX36" fmla="*/ 82929 w 317123"/>
              <a:gd name="connsiteY36" fmla="*/ 75989 h 740096"/>
              <a:gd name="connsiteX37" fmla="*/ 159096 w 317123"/>
              <a:gd name="connsiteY37" fmla="*/ 0 h 740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17123" h="740096">
                <a:moveTo>
                  <a:pt x="247541" y="258040"/>
                </a:moveTo>
                <a:cubicBezTo>
                  <a:pt x="244674" y="258040"/>
                  <a:pt x="242380" y="260952"/>
                  <a:pt x="242380" y="263864"/>
                </a:cubicBezTo>
                <a:cubicBezTo>
                  <a:pt x="242380" y="263864"/>
                  <a:pt x="242380" y="263864"/>
                  <a:pt x="242380" y="358797"/>
                </a:cubicBezTo>
                <a:cubicBezTo>
                  <a:pt x="242380" y="358797"/>
                  <a:pt x="242380" y="358797"/>
                  <a:pt x="252702" y="386170"/>
                </a:cubicBezTo>
                <a:cubicBezTo>
                  <a:pt x="252702" y="386170"/>
                  <a:pt x="252702" y="386170"/>
                  <a:pt x="252702" y="263864"/>
                </a:cubicBezTo>
                <a:cubicBezTo>
                  <a:pt x="252702" y="260952"/>
                  <a:pt x="250408" y="258040"/>
                  <a:pt x="247541" y="258040"/>
                </a:cubicBezTo>
                <a:close/>
                <a:moveTo>
                  <a:pt x="70472" y="258040"/>
                </a:moveTo>
                <a:cubicBezTo>
                  <a:pt x="67506" y="258040"/>
                  <a:pt x="65133" y="260954"/>
                  <a:pt x="65133" y="263867"/>
                </a:cubicBezTo>
                <a:cubicBezTo>
                  <a:pt x="65133" y="263867"/>
                  <a:pt x="65133" y="263867"/>
                  <a:pt x="65133" y="383323"/>
                </a:cubicBezTo>
                <a:lnTo>
                  <a:pt x="75811" y="355936"/>
                </a:lnTo>
                <a:cubicBezTo>
                  <a:pt x="75811" y="355936"/>
                  <a:pt x="75811" y="355936"/>
                  <a:pt x="75811" y="263867"/>
                </a:cubicBezTo>
                <a:cubicBezTo>
                  <a:pt x="75811" y="260954"/>
                  <a:pt x="73438" y="258040"/>
                  <a:pt x="70472" y="258040"/>
                </a:cubicBezTo>
                <a:close/>
                <a:moveTo>
                  <a:pt x="98116" y="170484"/>
                </a:moveTo>
                <a:cubicBezTo>
                  <a:pt x="98116" y="170484"/>
                  <a:pt x="98116" y="170484"/>
                  <a:pt x="219008" y="170484"/>
                </a:cubicBezTo>
                <a:cubicBezTo>
                  <a:pt x="266313" y="170484"/>
                  <a:pt x="304859" y="208341"/>
                  <a:pt x="304859" y="256099"/>
                </a:cubicBezTo>
                <a:cubicBezTo>
                  <a:pt x="304859" y="256099"/>
                  <a:pt x="304859" y="256099"/>
                  <a:pt x="304859" y="378987"/>
                </a:cubicBezTo>
                <a:cubicBezTo>
                  <a:pt x="304859" y="404613"/>
                  <a:pt x="293178" y="427327"/>
                  <a:pt x="275074" y="443052"/>
                </a:cubicBezTo>
                <a:cubicBezTo>
                  <a:pt x="275074" y="443052"/>
                  <a:pt x="275074" y="443052"/>
                  <a:pt x="317123" y="550216"/>
                </a:cubicBezTo>
                <a:lnTo>
                  <a:pt x="242369" y="550216"/>
                </a:lnTo>
                <a:cubicBezTo>
                  <a:pt x="242369" y="550216"/>
                  <a:pt x="242369" y="550216"/>
                  <a:pt x="242369" y="701643"/>
                </a:cubicBezTo>
                <a:cubicBezTo>
                  <a:pt x="242369" y="723192"/>
                  <a:pt x="224264" y="740664"/>
                  <a:pt x="202071" y="740082"/>
                </a:cubicBezTo>
                <a:cubicBezTo>
                  <a:pt x="181047" y="739499"/>
                  <a:pt x="164694" y="720862"/>
                  <a:pt x="164694" y="699895"/>
                </a:cubicBezTo>
                <a:cubicBezTo>
                  <a:pt x="164694" y="699895"/>
                  <a:pt x="164694" y="699895"/>
                  <a:pt x="164694" y="550216"/>
                </a:cubicBezTo>
                <a:cubicBezTo>
                  <a:pt x="164694" y="550216"/>
                  <a:pt x="164694" y="550216"/>
                  <a:pt x="153598" y="550216"/>
                </a:cubicBezTo>
                <a:cubicBezTo>
                  <a:pt x="153598" y="550216"/>
                  <a:pt x="153598" y="550216"/>
                  <a:pt x="153598" y="701643"/>
                </a:cubicBezTo>
                <a:cubicBezTo>
                  <a:pt x="153598" y="723192"/>
                  <a:pt x="135493" y="740664"/>
                  <a:pt x="113884" y="740082"/>
                </a:cubicBezTo>
                <a:cubicBezTo>
                  <a:pt x="92275" y="739499"/>
                  <a:pt x="75923" y="720862"/>
                  <a:pt x="75923" y="699895"/>
                </a:cubicBezTo>
                <a:cubicBezTo>
                  <a:pt x="75923" y="699895"/>
                  <a:pt x="75923" y="699895"/>
                  <a:pt x="75923" y="550216"/>
                </a:cubicBezTo>
                <a:cubicBezTo>
                  <a:pt x="75923" y="550216"/>
                  <a:pt x="75923" y="550216"/>
                  <a:pt x="0" y="550216"/>
                </a:cubicBezTo>
                <a:cubicBezTo>
                  <a:pt x="0" y="550216"/>
                  <a:pt x="0" y="550216"/>
                  <a:pt x="42050" y="443052"/>
                </a:cubicBezTo>
                <a:cubicBezTo>
                  <a:pt x="23945" y="427327"/>
                  <a:pt x="12265" y="404613"/>
                  <a:pt x="12265" y="378987"/>
                </a:cubicBezTo>
                <a:cubicBezTo>
                  <a:pt x="12265" y="378987"/>
                  <a:pt x="12265" y="378987"/>
                  <a:pt x="12265" y="256099"/>
                </a:cubicBezTo>
                <a:cubicBezTo>
                  <a:pt x="12265" y="208341"/>
                  <a:pt x="50810" y="170484"/>
                  <a:pt x="98116" y="170484"/>
                </a:cubicBezTo>
                <a:close/>
                <a:moveTo>
                  <a:pt x="159096" y="0"/>
                </a:moveTo>
                <a:cubicBezTo>
                  <a:pt x="201162" y="0"/>
                  <a:pt x="235263" y="34021"/>
                  <a:pt x="235263" y="75989"/>
                </a:cubicBezTo>
                <a:cubicBezTo>
                  <a:pt x="235263" y="117957"/>
                  <a:pt x="201162" y="151978"/>
                  <a:pt x="159096" y="151978"/>
                </a:cubicBezTo>
                <a:cubicBezTo>
                  <a:pt x="117030" y="151978"/>
                  <a:pt x="82929" y="117957"/>
                  <a:pt x="82929" y="75989"/>
                </a:cubicBezTo>
                <a:cubicBezTo>
                  <a:pt x="82929" y="34021"/>
                  <a:pt x="117030" y="0"/>
                  <a:pt x="15909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4" name="Freeform 156">
            <a:extLst>
              <a:ext uri="{FF2B5EF4-FFF2-40B4-BE49-F238E27FC236}">
                <a16:creationId xmlns:a16="http://schemas.microsoft.com/office/drawing/2014/main" id="{32B759D4-2758-4711-9EF7-EAD59917B7CF}"/>
              </a:ext>
            </a:extLst>
          </p:cNvPr>
          <p:cNvSpPr>
            <a:spLocks/>
          </p:cNvSpPr>
          <p:nvPr/>
        </p:nvSpPr>
        <p:spPr bwMode="auto">
          <a:xfrm>
            <a:off x="9395201" y="5180873"/>
            <a:ext cx="221701" cy="517402"/>
          </a:xfrm>
          <a:custGeom>
            <a:avLst/>
            <a:gdLst>
              <a:gd name="connsiteX0" fmla="*/ 247541 w 317123"/>
              <a:gd name="connsiteY0" fmla="*/ 258040 h 740096"/>
              <a:gd name="connsiteX1" fmla="*/ 242380 w 317123"/>
              <a:gd name="connsiteY1" fmla="*/ 263864 h 740096"/>
              <a:gd name="connsiteX2" fmla="*/ 242380 w 317123"/>
              <a:gd name="connsiteY2" fmla="*/ 358797 h 740096"/>
              <a:gd name="connsiteX3" fmla="*/ 252702 w 317123"/>
              <a:gd name="connsiteY3" fmla="*/ 386170 h 740096"/>
              <a:gd name="connsiteX4" fmla="*/ 252702 w 317123"/>
              <a:gd name="connsiteY4" fmla="*/ 263864 h 740096"/>
              <a:gd name="connsiteX5" fmla="*/ 247541 w 317123"/>
              <a:gd name="connsiteY5" fmla="*/ 258040 h 740096"/>
              <a:gd name="connsiteX6" fmla="*/ 70472 w 317123"/>
              <a:gd name="connsiteY6" fmla="*/ 258040 h 740096"/>
              <a:gd name="connsiteX7" fmla="*/ 65133 w 317123"/>
              <a:gd name="connsiteY7" fmla="*/ 263867 h 740096"/>
              <a:gd name="connsiteX8" fmla="*/ 65133 w 317123"/>
              <a:gd name="connsiteY8" fmla="*/ 383323 h 740096"/>
              <a:gd name="connsiteX9" fmla="*/ 75811 w 317123"/>
              <a:gd name="connsiteY9" fmla="*/ 355936 h 740096"/>
              <a:gd name="connsiteX10" fmla="*/ 75811 w 317123"/>
              <a:gd name="connsiteY10" fmla="*/ 263867 h 740096"/>
              <a:gd name="connsiteX11" fmla="*/ 70472 w 317123"/>
              <a:gd name="connsiteY11" fmla="*/ 258040 h 740096"/>
              <a:gd name="connsiteX12" fmla="*/ 98116 w 317123"/>
              <a:gd name="connsiteY12" fmla="*/ 170484 h 740096"/>
              <a:gd name="connsiteX13" fmla="*/ 219008 w 317123"/>
              <a:gd name="connsiteY13" fmla="*/ 170484 h 740096"/>
              <a:gd name="connsiteX14" fmla="*/ 304859 w 317123"/>
              <a:gd name="connsiteY14" fmla="*/ 256099 h 740096"/>
              <a:gd name="connsiteX15" fmla="*/ 304859 w 317123"/>
              <a:gd name="connsiteY15" fmla="*/ 378987 h 740096"/>
              <a:gd name="connsiteX16" fmla="*/ 275074 w 317123"/>
              <a:gd name="connsiteY16" fmla="*/ 443052 h 740096"/>
              <a:gd name="connsiteX17" fmla="*/ 317123 w 317123"/>
              <a:gd name="connsiteY17" fmla="*/ 550216 h 740096"/>
              <a:gd name="connsiteX18" fmla="*/ 242369 w 317123"/>
              <a:gd name="connsiteY18" fmla="*/ 550216 h 740096"/>
              <a:gd name="connsiteX19" fmla="*/ 242369 w 317123"/>
              <a:gd name="connsiteY19" fmla="*/ 701643 h 740096"/>
              <a:gd name="connsiteX20" fmla="*/ 202071 w 317123"/>
              <a:gd name="connsiteY20" fmla="*/ 740082 h 740096"/>
              <a:gd name="connsiteX21" fmla="*/ 164694 w 317123"/>
              <a:gd name="connsiteY21" fmla="*/ 699895 h 740096"/>
              <a:gd name="connsiteX22" fmla="*/ 164694 w 317123"/>
              <a:gd name="connsiteY22" fmla="*/ 550216 h 740096"/>
              <a:gd name="connsiteX23" fmla="*/ 153598 w 317123"/>
              <a:gd name="connsiteY23" fmla="*/ 550216 h 740096"/>
              <a:gd name="connsiteX24" fmla="*/ 153598 w 317123"/>
              <a:gd name="connsiteY24" fmla="*/ 701643 h 740096"/>
              <a:gd name="connsiteX25" fmla="*/ 113884 w 317123"/>
              <a:gd name="connsiteY25" fmla="*/ 740082 h 740096"/>
              <a:gd name="connsiteX26" fmla="*/ 75923 w 317123"/>
              <a:gd name="connsiteY26" fmla="*/ 699895 h 740096"/>
              <a:gd name="connsiteX27" fmla="*/ 75923 w 317123"/>
              <a:gd name="connsiteY27" fmla="*/ 550216 h 740096"/>
              <a:gd name="connsiteX28" fmla="*/ 0 w 317123"/>
              <a:gd name="connsiteY28" fmla="*/ 550216 h 740096"/>
              <a:gd name="connsiteX29" fmla="*/ 42050 w 317123"/>
              <a:gd name="connsiteY29" fmla="*/ 443052 h 740096"/>
              <a:gd name="connsiteX30" fmla="*/ 12265 w 317123"/>
              <a:gd name="connsiteY30" fmla="*/ 378987 h 740096"/>
              <a:gd name="connsiteX31" fmla="*/ 12265 w 317123"/>
              <a:gd name="connsiteY31" fmla="*/ 256099 h 740096"/>
              <a:gd name="connsiteX32" fmla="*/ 98116 w 317123"/>
              <a:gd name="connsiteY32" fmla="*/ 170484 h 740096"/>
              <a:gd name="connsiteX33" fmla="*/ 159096 w 317123"/>
              <a:gd name="connsiteY33" fmla="*/ 0 h 740096"/>
              <a:gd name="connsiteX34" fmla="*/ 235263 w 317123"/>
              <a:gd name="connsiteY34" fmla="*/ 75989 h 740096"/>
              <a:gd name="connsiteX35" fmla="*/ 159096 w 317123"/>
              <a:gd name="connsiteY35" fmla="*/ 151978 h 740096"/>
              <a:gd name="connsiteX36" fmla="*/ 82929 w 317123"/>
              <a:gd name="connsiteY36" fmla="*/ 75989 h 740096"/>
              <a:gd name="connsiteX37" fmla="*/ 159096 w 317123"/>
              <a:gd name="connsiteY37" fmla="*/ 0 h 740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17123" h="740096">
                <a:moveTo>
                  <a:pt x="247541" y="258040"/>
                </a:moveTo>
                <a:cubicBezTo>
                  <a:pt x="244674" y="258040"/>
                  <a:pt x="242380" y="260952"/>
                  <a:pt x="242380" y="263864"/>
                </a:cubicBezTo>
                <a:cubicBezTo>
                  <a:pt x="242380" y="263864"/>
                  <a:pt x="242380" y="263864"/>
                  <a:pt x="242380" y="358797"/>
                </a:cubicBezTo>
                <a:cubicBezTo>
                  <a:pt x="242380" y="358797"/>
                  <a:pt x="242380" y="358797"/>
                  <a:pt x="252702" y="386170"/>
                </a:cubicBezTo>
                <a:cubicBezTo>
                  <a:pt x="252702" y="386170"/>
                  <a:pt x="252702" y="386170"/>
                  <a:pt x="252702" y="263864"/>
                </a:cubicBezTo>
                <a:cubicBezTo>
                  <a:pt x="252702" y="260952"/>
                  <a:pt x="250408" y="258040"/>
                  <a:pt x="247541" y="258040"/>
                </a:cubicBezTo>
                <a:close/>
                <a:moveTo>
                  <a:pt x="70472" y="258040"/>
                </a:moveTo>
                <a:cubicBezTo>
                  <a:pt x="67506" y="258040"/>
                  <a:pt x="65133" y="260954"/>
                  <a:pt x="65133" y="263867"/>
                </a:cubicBezTo>
                <a:cubicBezTo>
                  <a:pt x="65133" y="263867"/>
                  <a:pt x="65133" y="263867"/>
                  <a:pt x="65133" y="383323"/>
                </a:cubicBezTo>
                <a:lnTo>
                  <a:pt x="75811" y="355936"/>
                </a:lnTo>
                <a:cubicBezTo>
                  <a:pt x="75811" y="355936"/>
                  <a:pt x="75811" y="355936"/>
                  <a:pt x="75811" y="263867"/>
                </a:cubicBezTo>
                <a:cubicBezTo>
                  <a:pt x="75811" y="260954"/>
                  <a:pt x="73438" y="258040"/>
                  <a:pt x="70472" y="258040"/>
                </a:cubicBezTo>
                <a:close/>
                <a:moveTo>
                  <a:pt x="98116" y="170484"/>
                </a:moveTo>
                <a:cubicBezTo>
                  <a:pt x="98116" y="170484"/>
                  <a:pt x="98116" y="170484"/>
                  <a:pt x="219008" y="170484"/>
                </a:cubicBezTo>
                <a:cubicBezTo>
                  <a:pt x="266313" y="170484"/>
                  <a:pt x="304859" y="208341"/>
                  <a:pt x="304859" y="256099"/>
                </a:cubicBezTo>
                <a:cubicBezTo>
                  <a:pt x="304859" y="256099"/>
                  <a:pt x="304859" y="256099"/>
                  <a:pt x="304859" y="378987"/>
                </a:cubicBezTo>
                <a:cubicBezTo>
                  <a:pt x="304859" y="404613"/>
                  <a:pt x="293178" y="427327"/>
                  <a:pt x="275074" y="443052"/>
                </a:cubicBezTo>
                <a:cubicBezTo>
                  <a:pt x="275074" y="443052"/>
                  <a:pt x="275074" y="443052"/>
                  <a:pt x="317123" y="550216"/>
                </a:cubicBezTo>
                <a:lnTo>
                  <a:pt x="242369" y="550216"/>
                </a:lnTo>
                <a:cubicBezTo>
                  <a:pt x="242369" y="550216"/>
                  <a:pt x="242369" y="550216"/>
                  <a:pt x="242369" y="701643"/>
                </a:cubicBezTo>
                <a:cubicBezTo>
                  <a:pt x="242369" y="723192"/>
                  <a:pt x="224264" y="740664"/>
                  <a:pt x="202071" y="740082"/>
                </a:cubicBezTo>
                <a:cubicBezTo>
                  <a:pt x="181047" y="739499"/>
                  <a:pt x="164694" y="720862"/>
                  <a:pt x="164694" y="699895"/>
                </a:cubicBezTo>
                <a:cubicBezTo>
                  <a:pt x="164694" y="699895"/>
                  <a:pt x="164694" y="699895"/>
                  <a:pt x="164694" y="550216"/>
                </a:cubicBezTo>
                <a:cubicBezTo>
                  <a:pt x="164694" y="550216"/>
                  <a:pt x="164694" y="550216"/>
                  <a:pt x="153598" y="550216"/>
                </a:cubicBezTo>
                <a:cubicBezTo>
                  <a:pt x="153598" y="550216"/>
                  <a:pt x="153598" y="550216"/>
                  <a:pt x="153598" y="701643"/>
                </a:cubicBezTo>
                <a:cubicBezTo>
                  <a:pt x="153598" y="723192"/>
                  <a:pt x="135493" y="740664"/>
                  <a:pt x="113884" y="740082"/>
                </a:cubicBezTo>
                <a:cubicBezTo>
                  <a:pt x="92275" y="739499"/>
                  <a:pt x="75923" y="720862"/>
                  <a:pt x="75923" y="699895"/>
                </a:cubicBezTo>
                <a:cubicBezTo>
                  <a:pt x="75923" y="699895"/>
                  <a:pt x="75923" y="699895"/>
                  <a:pt x="75923" y="550216"/>
                </a:cubicBezTo>
                <a:cubicBezTo>
                  <a:pt x="75923" y="550216"/>
                  <a:pt x="75923" y="550216"/>
                  <a:pt x="0" y="550216"/>
                </a:cubicBezTo>
                <a:cubicBezTo>
                  <a:pt x="0" y="550216"/>
                  <a:pt x="0" y="550216"/>
                  <a:pt x="42050" y="443052"/>
                </a:cubicBezTo>
                <a:cubicBezTo>
                  <a:pt x="23945" y="427327"/>
                  <a:pt x="12265" y="404613"/>
                  <a:pt x="12265" y="378987"/>
                </a:cubicBezTo>
                <a:cubicBezTo>
                  <a:pt x="12265" y="378987"/>
                  <a:pt x="12265" y="378987"/>
                  <a:pt x="12265" y="256099"/>
                </a:cubicBezTo>
                <a:cubicBezTo>
                  <a:pt x="12265" y="208341"/>
                  <a:pt x="50810" y="170484"/>
                  <a:pt x="98116" y="170484"/>
                </a:cubicBezTo>
                <a:close/>
                <a:moveTo>
                  <a:pt x="159096" y="0"/>
                </a:moveTo>
                <a:cubicBezTo>
                  <a:pt x="201162" y="0"/>
                  <a:pt x="235263" y="34021"/>
                  <a:pt x="235263" y="75989"/>
                </a:cubicBezTo>
                <a:cubicBezTo>
                  <a:pt x="235263" y="117957"/>
                  <a:pt x="201162" y="151978"/>
                  <a:pt x="159096" y="151978"/>
                </a:cubicBezTo>
                <a:cubicBezTo>
                  <a:pt x="117030" y="151978"/>
                  <a:pt x="82929" y="117957"/>
                  <a:pt x="82929" y="75989"/>
                </a:cubicBezTo>
                <a:cubicBezTo>
                  <a:pt x="82929" y="34021"/>
                  <a:pt x="117030" y="0"/>
                  <a:pt x="15909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5" name="Freeform 157">
            <a:extLst>
              <a:ext uri="{FF2B5EF4-FFF2-40B4-BE49-F238E27FC236}">
                <a16:creationId xmlns:a16="http://schemas.microsoft.com/office/drawing/2014/main" id="{EE106E1B-45F9-455E-8137-7C62CB677711}"/>
              </a:ext>
            </a:extLst>
          </p:cNvPr>
          <p:cNvSpPr>
            <a:spLocks/>
          </p:cNvSpPr>
          <p:nvPr/>
        </p:nvSpPr>
        <p:spPr bwMode="auto">
          <a:xfrm>
            <a:off x="9100205" y="5180873"/>
            <a:ext cx="221701" cy="517402"/>
          </a:xfrm>
          <a:custGeom>
            <a:avLst/>
            <a:gdLst>
              <a:gd name="connsiteX0" fmla="*/ 247541 w 317123"/>
              <a:gd name="connsiteY0" fmla="*/ 258040 h 740096"/>
              <a:gd name="connsiteX1" fmla="*/ 242380 w 317123"/>
              <a:gd name="connsiteY1" fmla="*/ 263864 h 740096"/>
              <a:gd name="connsiteX2" fmla="*/ 242380 w 317123"/>
              <a:gd name="connsiteY2" fmla="*/ 358797 h 740096"/>
              <a:gd name="connsiteX3" fmla="*/ 252702 w 317123"/>
              <a:gd name="connsiteY3" fmla="*/ 386170 h 740096"/>
              <a:gd name="connsiteX4" fmla="*/ 252702 w 317123"/>
              <a:gd name="connsiteY4" fmla="*/ 263864 h 740096"/>
              <a:gd name="connsiteX5" fmla="*/ 247541 w 317123"/>
              <a:gd name="connsiteY5" fmla="*/ 258040 h 740096"/>
              <a:gd name="connsiteX6" fmla="*/ 70472 w 317123"/>
              <a:gd name="connsiteY6" fmla="*/ 258040 h 740096"/>
              <a:gd name="connsiteX7" fmla="*/ 65133 w 317123"/>
              <a:gd name="connsiteY7" fmla="*/ 263867 h 740096"/>
              <a:gd name="connsiteX8" fmla="*/ 65133 w 317123"/>
              <a:gd name="connsiteY8" fmla="*/ 383323 h 740096"/>
              <a:gd name="connsiteX9" fmla="*/ 75811 w 317123"/>
              <a:gd name="connsiteY9" fmla="*/ 355936 h 740096"/>
              <a:gd name="connsiteX10" fmla="*/ 75811 w 317123"/>
              <a:gd name="connsiteY10" fmla="*/ 263867 h 740096"/>
              <a:gd name="connsiteX11" fmla="*/ 70472 w 317123"/>
              <a:gd name="connsiteY11" fmla="*/ 258040 h 740096"/>
              <a:gd name="connsiteX12" fmla="*/ 98116 w 317123"/>
              <a:gd name="connsiteY12" fmla="*/ 170484 h 740096"/>
              <a:gd name="connsiteX13" fmla="*/ 219008 w 317123"/>
              <a:gd name="connsiteY13" fmla="*/ 170484 h 740096"/>
              <a:gd name="connsiteX14" fmla="*/ 304859 w 317123"/>
              <a:gd name="connsiteY14" fmla="*/ 256099 h 740096"/>
              <a:gd name="connsiteX15" fmla="*/ 304859 w 317123"/>
              <a:gd name="connsiteY15" fmla="*/ 378987 h 740096"/>
              <a:gd name="connsiteX16" fmla="*/ 275074 w 317123"/>
              <a:gd name="connsiteY16" fmla="*/ 443052 h 740096"/>
              <a:gd name="connsiteX17" fmla="*/ 317123 w 317123"/>
              <a:gd name="connsiteY17" fmla="*/ 550216 h 740096"/>
              <a:gd name="connsiteX18" fmla="*/ 242369 w 317123"/>
              <a:gd name="connsiteY18" fmla="*/ 550216 h 740096"/>
              <a:gd name="connsiteX19" fmla="*/ 242369 w 317123"/>
              <a:gd name="connsiteY19" fmla="*/ 701643 h 740096"/>
              <a:gd name="connsiteX20" fmla="*/ 202071 w 317123"/>
              <a:gd name="connsiteY20" fmla="*/ 740082 h 740096"/>
              <a:gd name="connsiteX21" fmla="*/ 164694 w 317123"/>
              <a:gd name="connsiteY21" fmla="*/ 699895 h 740096"/>
              <a:gd name="connsiteX22" fmla="*/ 164694 w 317123"/>
              <a:gd name="connsiteY22" fmla="*/ 550216 h 740096"/>
              <a:gd name="connsiteX23" fmla="*/ 153598 w 317123"/>
              <a:gd name="connsiteY23" fmla="*/ 550216 h 740096"/>
              <a:gd name="connsiteX24" fmla="*/ 153598 w 317123"/>
              <a:gd name="connsiteY24" fmla="*/ 701643 h 740096"/>
              <a:gd name="connsiteX25" fmla="*/ 113884 w 317123"/>
              <a:gd name="connsiteY25" fmla="*/ 740082 h 740096"/>
              <a:gd name="connsiteX26" fmla="*/ 75923 w 317123"/>
              <a:gd name="connsiteY26" fmla="*/ 699895 h 740096"/>
              <a:gd name="connsiteX27" fmla="*/ 75923 w 317123"/>
              <a:gd name="connsiteY27" fmla="*/ 550216 h 740096"/>
              <a:gd name="connsiteX28" fmla="*/ 0 w 317123"/>
              <a:gd name="connsiteY28" fmla="*/ 550216 h 740096"/>
              <a:gd name="connsiteX29" fmla="*/ 42050 w 317123"/>
              <a:gd name="connsiteY29" fmla="*/ 443052 h 740096"/>
              <a:gd name="connsiteX30" fmla="*/ 12265 w 317123"/>
              <a:gd name="connsiteY30" fmla="*/ 378987 h 740096"/>
              <a:gd name="connsiteX31" fmla="*/ 12265 w 317123"/>
              <a:gd name="connsiteY31" fmla="*/ 256099 h 740096"/>
              <a:gd name="connsiteX32" fmla="*/ 98116 w 317123"/>
              <a:gd name="connsiteY32" fmla="*/ 170484 h 740096"/>
              <a:gd name="connsiteX33" fmla="*/ 159096 w 317123"/>
              <a:gd name="connsiteY33" fmla="*/ 0 h 740096"/>
              <a:gd name="connsiteX34" fmla="*/ 235263 w 317123"/>
              <a:gd name="connsiteY34" fmla="*/ 75989 h 740096"/>
              <a:gd name="connsiteX35" fmla="*/ 159096 w 317123"/>
              <a:gd name="connsiteY35" fmla="*/ 151978 h 740096"/>
              <a:gd name="connsiteX36" fmla="*/ 82929 w 317123"/>
              <a:gd name="connsiteY36" fmla="*/ 75989 h 740096"/>
              <a:gd name="connsiteX37" fmla="*/ 159096 w 317123"/>
              <a:gd name="connsiteY37" fmla="*/ 0 h 740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17123" h="740096">
                <a:moveTo>
                  <a:pt x="247541" y="258040"/>
                </a:moveTo>
                <a:cubicBezTo>
                  <a:pt x="244674" y="258040"/>
                  <a:pt x="242380" y="260952"/>
                  <a:pt x="242380" y="263864"/>
                </a:cubicBezTo>
                <a:cubicBezTo>
                  <a:pt x="242380" y="263864"/>
                  <a:pt x="242380" y="263864"/>
                  <a:pt x="242380" y="358797"/>
                </a:cubicBezTo>
                <a:cubicBezTo>
                  <a:pt x="242380" y="358797"/>
                  <a:pt x="242380" y="358797"/>
                  <a:pt x="252702" y="386170"/>
                </a:cubicBezTo>
                <a:cubicBezTo>
                  <a:pt x="252702" y="386170"/>
                  <a:pt x="252702" y="386170"/>
                  <a:pt x="252702" y="263864"/>
                </a:cubicBezTo>
                <a:cubicBezTo>
                  <a:pt x="252702" y="260952"/>
                  <a:pt x="250408" y="258040"/>
                  <a:pt x="247541" y="258040"/>
                </a:cubicBezTo>
                <a:close/>
                <a:moveTo>
                  <a:pt x="70472" y="258040"/>
                </a:moveTo>
                <a:cubicBezTo>
                  <a:pt x="67506" y="258040"/>
                  <a:pt x="65133" y="260954"/>
                  <a:pt x="65133" y="263867"/>
                </a:cubicBezTo>
                <a:cubicBezTo>
                  <a:pt x="65133" y="263867"/>
                  <a:pt x="65133" y="263867"/>
                  <a:pt x="65133" y="383323"/>
                </a:cubicBezTo>
                <a:lnTo>
                  <a:pt x="75811" y="355936"/>
                </a:lnTo>
                <a:cubicBezTo>
                  <a:pt x="75811" y="355936"/>
                  <a:pt x="75811" y="355936"/>
                  <a:pt x="75811" y="263867"/>
                </a:cubicBezTo>
                <a:cubicBezTo>
                  <a:pt x="75811" y="260954"/>
                  <a:pt x="73438" y="258040"/>
                  <a:pt x="70472" y="258040"/>
                </a:cubicBezTo>
                <a:close/>
                <a:moveTo>
                  <a:pt x="98116" y="170484"/>
                </a:moveTo>
                <a:cubicBezTo>
                  <a:pt x="98116" y="170484"/>
                  <a:pt x="98116" y="170484"/>
                  <a:pt x="219008" y="170484"/>
                </a:cubicBezTo>
                <a:cubicBezTo>
                  <a:pt x="266313" y="170484"/>
                  <a:pt x="304859" y="208341"/>
                  <a:pt x="304859" y="256099"/>
                </a:cubicBezTo>
                <a:cubicBezTo>
                  <a:pt x="304859" y="256099"/>
                  <a:pt x="304859" y="256099"/>
                  <a:pt x="304859" y="378987"/>
                </a:cubicBezTo>
                <a:cubicBezTo>
                  <a:pt x="304859" y="404613"/>
                  <a:pt x="293178" y="427327"/>
                  <a:pt x="275074" y="443052"/>
                </a:cubicBezTo>
                <a:cubicBezTo>
                  <a:pt x="275074" y="443052"/>
                  <a:pt x="275074" y="443052"/>
                  <a:pt x="317123" y="550216"/>
                </a:cubicBezTo>
                <a:lnTo>
                  <a:pt x="242369" y="550216"/>
                </a:lnTo>
                <a:cubicBezTo>
                  <a:pt x="242369" y="550216"/>
                  <a:pt x="242369" y="550216"/>
                  <a:pt x="242369" y="701643"/>
                </a:cubicBezTo>
                <a:cubicBezTo>
                  <a:pt x="242369" y="723192"/>
                  <a:pt x="224264" y="740664"/>
                  <a:pt x="202071" y="740082"/>
                </a:cubicBezTo>
                <a:cubicBezTo>
                  <a:pt x="181047" y="739499"/>
                  <a:pt x="164694" y="720862"/>
                  <a:pt x="164694" y="699895"/>
                </a:cubicBezTo>
                <a:cubicBezTo>
                  <a:pt x="164694" y="699895"/>
                  <a:pt x="164694" y="699895"/>
                  <a:pt x="164694" y="550216"/>
                </a:cubicBezTo>
                <a:cubicBezTo>
                  <a:pt x="164694" y="550216"/>
                  <a:pt x="164694" y="550216"/>
                  <a:pt x="153598" y="550216"/>
                </a:cubicBezTo>
                <a:cubicBezTo>
                  <a:pt x="153598" y="550216"/>
                  <a:pt x="153598" y="550216"/>
                  <a:pt x="153598" y="701643"/>
                </a:cubicBezTo>
                <a:cubicBezTo>
                  <a:pt x="153598" y="723192"/>
                  <a:pt x="135493" y="740664"/>
                  <a:pt x="113884" y="740082"/>
                </a:cubicBezTo>
                <a:cubicBezTo>
                  <a:pt x="92275" y="739499"/>
                  <a:pt x="75923" y="720862"/>
                  <a:pt x="75923" y="699895"/>
                </a:cubicBezTo>
                <a:cubicBezTo>
                  <a:pt x="75923" y="699895"/>
                  <a:pt x="75923" y="699895"/>
                  <a:pt x="75923" y="550216"/>
                </a:cubicBezTo>
                <a:cubicBezTo>
                  <a:pt x="75923" y="550216"/>
                  <a:pt x="75923" y="550216"/>
                  <a:pt x="0" y="550216"/>
                </a:cubicBezTo>
                <a:cubicBezTo>
                  <a:pt x="0" y="550216"/>
                  <a:pt x="0" y="550216"/>
                  <a:pt x="42050" y="443052"/>
                </a:cubicBezTo>
                <a:cubicBezTo>
                  <a:pt x="23945" y="427327"/>
                  <a:pt x="12265" y="404613"/>
                  <a:pt x="12265" y="378987"/>
                </a:cubicBezTo>
                <a:cubicBezTo>
                  <a:pt x="12265" y="378987"/>
                  <a:pt x="12265" y="378987"/>
                  <a:pt x="12265" y="256099"/>
                </a:cubicBezTo>
                <a:cubicBezTo>
                  <a:pt x="12265" y="208341"/>
                  <a:pt x="50810" y="170484"/>
                  <a:pt x="98116" y="170484"/>
                </a:cubicBezTo>
                <a:close/>
                <a:moveTo>
                  <a:pt x="159096" y="0"/>
                </a:moveTo>
                <a:cubicBezTo>
                  <a:pt x="201162" y="0"/>
                  <a:pt x="235263" y="34021"/>
                  <a:pt x="235263" y="75989"/>
                </a:cubicBezTo>
                <a:cubicBezTo>
                  <a:pt x="235263" y="117957"/>
                  <a:pt x="201162" y="151978"/>
                  <a:pt x="159096" y="151978"/>
                </a:cubicBezTo>
                <a:cubicBezTo>
                  <a:pt x="117030" y="151978"/>
                  <a:pt x="82929" y="117957"/>
                  <a:pt x="82929" y="75989"/>
                </a:cubicBezTo>
                <a:cubicBezTo>
                  <a:pt x="82929" y="34021"/>
                  <a:pt x="117030" y="0"/>
                  <a:pt x="15909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6" name="Freeform 159">
            <a:extLst>
              <a:ext uri="{FF2B5EF4-FFF2-40B4-BE49-F238E27FC236}">
                <a16:creationId xmlns:a16="http://schemas.microsoft.com/office/drawing/2014/main" id="{09AC8BDE-C783-4427-A9DB-77F573188D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10213" y="5180872"/>
            <a:ext cx="221701" cy="517402"/>
          </a:xfrm>
          <a:custGeom>
            <a:avLst/>
            <a:gdLst>
              <a:gd name="connsiteX0" fmla="*/ 247541 w 317123"/>
              <a:gd name="connsiteY0" fmla="*/ 258040 h 740096"/>
              <a:gd name="connsiteX1" fmla="*/ 242380 w 317123"/>
              <a:gd name="connsiteY1" fmla="*/ 263864 h 740096"/>
              <a:gd name="connsiteX2" fmla="*/ 242380 w 317123"/>
              <a:gd name="connsiteY2" fmla="*/ 358797 h 740096"/>
              <a:gd name="connsiteX3" fmla="*/ 252702 w 317123"/>
              <a:gd name="connsiteY3" fmla="*/ 386170 h 740096"/>
              <a:gd name="connsiteX4" fmla="*/ 252702 w 317123"/>
              <a:gd name="connsiteY4" fmla="*/ 263864 h 740096"/>
              <a:gd name="connsiteX5" fmla="*/ 247541 w 317123"/>
              <a:gd name="connsiteY5" fmla="*/ 258040 h 740096"/>
              <a:gd name="connsiteX6" fmla="*/ 70472 w 317123"/>
              <a:gd name="connsiteY6" fmla="*/ 258040 h 740096"/>
              <a:gd name="connsiteX7" fmla="*/ 65133 w 317123"/>
              <a:gd name="connsiteY7" fmla="*/ 263867 h 740096"/>
              <a:gd name="connsiteX8" fmla="*/ 65133 w 317123"/>
              <a:gd name="connsiteY8" fmla="*/ 383323 h 740096"/>
              <a:gd name="connsiteX9" fmla="*/ 75811 w 317123"/>
              <a:gd name="connsiteY9" fmla="*/ 355936 h 740096"/>
              <a:gd name="connsiteX10" fmla="*/ 75811 w 317123"/>
              <a:gd name="connsiteY10" fmla="*/ 263867 h 740096"/>
              <a:gd name="connsiteX11" fmla="*/ 70472 w 317123"/>
              <a:gd name="connsiteY11" fmla="*/ 258040 h 740096"/>
              <a:gd name="connsiteX12" fmla="*/ 98116 w 317123"/>
              <a:gd name="connsiteY12" fmla="*/ 170484 h 740096"/>
              <a:gd name="connsiteX13" fmla="*/ 219008 w 317123"/>
              <a:gd name="connsiteY13" fmla="*/ 170484 h 740096"/>
              <a:gd name="connsiteX14" fmla="*/ 304859 w 317123"/>
              <a:gd name="connsiteY14" fmla="*/ 256099 h 740096"/>
              <a:gd name="connsiteX15" fmla="*/ 304859 w 317123"/>
              <a:gd name="connsiteY15" fmla="*/ 378987 h 740096"/>
              <a:gd name="connsiteX16" fmla="*/ 275074 w 317123"/>
              <a:gd name="connsiteY16" fmla="*/ 443052 h 740096"/>
              <a:gd name="connsiteX17" fmla="*/ 317123 w 317123"/>
              <a:gd name="connsiteY17" fmla="*/ 550216 h 740096"/>
              <a:gd name="connsiteX18" fmla="*/ 242369 w 317123"/>
              <a:gd name="connsiteY18" fmla="*/ 550216 h 740096"/>
              <a:gd name="connsiteX19" fmla="*/ 242369 w 317123"/>
              <a:gd name="connsiteY19" fmla="*/ 701643 h 740096"/>
              <a:gd name="connsiteX20" fmla="*/ 202071 w 317123"/>
              <a:gd name="connsiteY20" fmla="*/ 740082 h 740096"/>
              <a:gd name="connsiteX21" fmla="*/ 164694 w 317123"/>
              <a:gd name="connsiteY21" fmla="*/ 699895 h 740096"/>
              <a:gd name="connsiteX22" fmla="*/ 164694 w 317123"/>
              <a:gd name="connsiteY22" fmla="*/ 550216 h 740096"/>
              <a:gd name="connsiteX23" fmla="*/ 153598 w 317123"/>
              <a:gd name="connsiteY23" fmla="*/ 550216 h 740096"/>
              <a:gd name="connsiteX24" fmla="*/ 153598 w 317123"/>
              <a:gd name="connsiteY24" fmla="*/ 701643 h 740096"/>
              <a:gd name="connsiteX25" fmla="*/ 113884 w 317123"/>
              <a:gd name="connsiteY25" fmla="*/ 740082 h 740096"/>
              <a:gd name="connsiteX26" fmla="*/ 75923 w 317123"/>
              <a:gd name="connsiteY26" fmla="*/ 699895 h 740096"/>
              <a:gd name="connsiteX27" fmla="*/ 75923 w 317123"/>
              <a:gd name="connsiteY27" fmla="*/ 550216 h 740096"/>
              <a:gd name="connsiteX28" fmla="*/ 0 w 317123"/>
              <a:gd name="connsiteY28" fmla="*/ 550216 h 740096"/>
              <a:gd name="connsiteX29" fmla="*/ 42050 w 317123"/>
              <a:gd name="connsiteY29" fmla="*/ 443052 h 740096"/>
              <a:gd name="connsiteX30" fmla="*/ 12265 w 317123"/>
              <a:gd name="connsiteY30" fmla="*/ 378987 h 740096"/>
              <a:gd name="connsiteX31" fmla="*/ 12265 w 317123"/>
              <a:gd name="connsiteY31" fmla="*/ 256099 h 740096"/>
              <a:gd name="connsiteX32" fmla="*/ 98116 w 317123"/>
              <a:gd name="connsiteY32" fmla="*/ 170484 h 740096"/>
              <a:gd name="connsiteX33" fmla="*/ 159096 w 317123"/>
              <a:gd name="connsiteY33" fmla="*/ 0 h 740096"/>
              <a:gd name="connsiteX34" fmla="*/ 235263 w 317123"/>
              <a:gd name="connsiteY34" fmla="*/ 75989 h 740096"/>
              <a:gd name="connsiteX35" fmla="*/ 159096 w 317123"/>
              <a:gd name="connsiteY35" fmla="*/ 151978 h 740096"/>
              <a:gd name="connsiteX36" fmla="*/ 82929 w 317123"/>
              <a:gd name="connsiteY36" fmla="*/ 75989 h 740096"/>
              <a:gd name="connsiteX37" fmla="*/ 159096 w 317123"/>
              <a:gd name="connsiteY37" fmla="*/ 0 h 740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17123" h="740096">
                <a:moveTo>
                  <a:pt x="247541" y="258040"/>
                </a:moveTo>
                <a:cubicBezTo>
                  <a:pt x="244674" y="258040"/>
                  <a:pt x="242380" y="260952"/>
                  <a:pt x="242380" y="263864"/>
                </a:cubicBezTo>
                <a:cubicBezTo>
                  <a:pt x="242380" y="263864"/>
                  <a:pt x="242380" y="263864"/>
                  <a:pt x="242380" y="358797"/>
                </a:cubicBezTo>
                <a:cubicBezTo>
                  <a:pt x="242380" y="358797"/>
                  <a:pt x="242380" y="358797"/>
                  <a:pt x="252702" y="386170"/>
                </a:cubicBezTo>
                <a:cubicBezTo>
                  <a:pt x="252702" y="386170"/>
                  <a:pt x="252702" y="386170"/>
                  <a:pt x="252702" y="263864"/>
                </a:cubicBezTo>
                <a:cubicBezTo>
                  <a:pt x="252702" y="260952"/>
                  <a:pt x="250408" y="258040"/>
                  <a:pt x="247541" y="258040"/>
                </a:cubicBezTo>
                <a:close/>
                <a:moveTo>
                  <a:pt x="70472" y="258040"/>
                </a:moveTo>
                <a:cubicBezTo>
                  <a:pt x="67506" y="258040"/>
                  <a:pt x="65133" y="260954"/>
                  <a:pt x="65133" y="263867"/>
                </a:cubicBezTo>
                <a:cubicBezTo>
                  <a:pt x="65133" y="263867"/>
                  <a:pt x="65133" y="263867"/>
                  <a:pt x="65133" y="383323"/>
                </a:cubicBezTo>
                <a:lnTo>
                  <a:pt x="75811" y="355936"/>
                </a:lnTo>
                <a:cubicBezTo>
                  <a:pt x="75811" y="355936"/>
                  <a:pt x="75811" y="355936"/>
                  <a:pt x="75811" y="263867"/>
                </a:cubicBezTo>
                <a:cubicBezTo>
                  <a:pt x="75811" y="260954"/>
                  <a:pt x="73438" y="258040"/>
                  <a:pt x="70472" y="258040"/>
                </a:cubicBezTo>
                <a:close/>
                <a:moveTo>
                  <a:pt x="98116" y="170484"/>
                </a:moveTo>
                <a:cubicBezTo>
                  <a:pt x="98116" y="170484"/>
                  <a:pt x="98116" y="170484"/>
                  <a:pt x="219008" y="170484"/>
                </a:cubicBezTo>
                <a:cubicBezTo>
                  <a:pt x="266313" y="170484"/>
                  <a:pt x="304859" y="208341"/>
                  <a:pt x="304859" y="256099"/>
                </a:cubicBezTo>
                <a:cubicBezTo>
                  <a:pt x="304859" y="256099"/>
                  <a:pt x="304859" y="256099"/>
                  <a:pt x="304859" y="378987"/>
                </a:cubicBezTo>
                <a:cubicBezTo>
                  <a:pt x="304859" y="404613"/>
                  <a:pt x="293178" y="427327"/>
                  <a:pt x="275074" y="443052"/>
                </a:cubicBezTo>
                <a:cubicBezTo>
                  <a:pt x="275074" y="443052"/>
                  <a:pt x="275074" y="443052"/>
                  <a:pt x="317123" y="550216"/>
                </a:cubicBezTo>
                <a:lnTo>
                  <a:pt x="242369" y="550216"/>
                </a:lnTo>
                <a:cubicBezTo>
                  <a:pt x="242369" y="550216"/>
                  <a:pt x="242369" y="550216"/>
                  <a:pt x="242369" y="701643"/>
                </a:cubicBezTo>
                <a:cubicBezTo>
                  <a:pt x="242369" y="723192"/>
                  <a:pt x="224264" y="740664"/>
                  <a:pt x="202071" y="740082"/>
                </a:cubicBezTo>
                <a:cubicBezTo>
                  <a:pt x="181047" y="739499"/>
                  <a:pt x="164694" y="720862"/>
                  <a:pt x="164694" y="699895"/>
                </a:cubicBezTo>
                <a:cubicBezTo>
                  <a:pt x="164694" y="699895"/>
                  <a:pt x="164694" y="699895"/>
                  <a:pt x="164694" y="550216"/>
                </a:cubicBezTo>
                <a:cubicBezTo>
                  <a:pt x="164694" y="550216"/>
                  <a:pt x="164694" y="550216"/>
                  <a:pt x="153598" y="550216"/>
                </a:cubicBezTo>
                <a:cubicBezTo>
                  <a:pt x="153598" y="550216"/>
                  <a:pt x="153598" y="550216"/>
                  <a:pt x="153598" y="701643"/>
                </a:cubicBezTo>
                <a:cubicBezTo>
                  <a:pt x="153598" y="723192"/>
                  <a:pt x="135493" y="740664"/>
                  <a:pt x="113884" y="740082"/>
                </a:cubicBezTo>
                <a:cubicBezTo>
                  <a:pt x="92275" y="739499"/>
                  <a:pt x="75923" y="720862"/>
                  <a:pt x="75923" y="699895"/>
                </a:cubicBezTo>
                <a:cubicBezTo>
                  <a:pt x="75923" y="699895"/>
                  <a:pt x="75923" y="699895"/>
                  <a:pt x="75923" y="550216"/>
                </a:cubicBezTo>
                <a:cubicBezTo>
                  <a:pt x="75923" y="550216"/>
                  <a:pt x="75923" y="550216"/>
                  <a:pt x="0" y="550216"/>
                </a:cubicBezTo>
                <a:cubicBezTo>
                  <a:pt x="0" y="550216"/>
                  <a:pt x="0" y="550216"/>
                  <a:pt x="42050" y="443052"/>
                </a:cubicBezTo>
                <a:cubicBezTo>
                  <a:pt x="23945" y="427327"/>
                  <a:pt x="12265" y="404613"/>
                  <a:pt x="12265" y="378987"/>
                </a:cubicBezTo>
                <a:cubicBezTo>
                  <a:pt x="12265" y="378987"/>
                  <a:pt x="12265" y="378987"/>
                  <a:pt x="12265" y="256099"/>
                </a:cubicBezTo>
                <a:cubicBezTo>
                  <a:pt x="12265" y="208341"/>
                  <a:pt x="50810" y="170484"/>
                  <a:pt x="98116" y="170484"/>
                </a:cubicBezTo>
                <a:close/>
                <a:moveTo>
                  <a:pt x="159096" y="0"/>
                </a:moveTo>
                <a:cubicBezTo>
                  <a:pt x="201162" y="0"/>
                  <a:pt x="235263" y="34021"/>
                  <a:pt x="235263" y="75989"/>
                </a:cubicBezTo>
                <a:cubicBezTo>
                  <a:pt x="235263" y="117957"/>
                  <a:pt x="201162" y="151978"/>
                  <a:pt x="159096" y="151978"/>
                </a:cubicBezTo>
                <a:cubicBezTo>
                  <a:pt x="117030" y="151978"/>
                  <a:pt x="82929" y="117957"/>
                  <a:pt x="82929" y="75989"/>
                </a:cubicBezTo>
                <a:cubicBezTo>
                  <a:pt x="82929" y="34021"/>
                  <a:pt x="117030" y="0"/>
                  <a:pt x="15909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7" name="Freeform 160">
            <a:extLst>
              <a:ext uri="{FF2B5EF4-FFF2-40B4-BE49-F238E27FC236}">
                <a16:creationId xmlns:a16="http://schemas.microsoft.com/office/drawing/2014/main" id="{3E727B70-5152-4E53-ACF6-CDF2B739DF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5217" y="5180872"/>
            <a:ext cx="221701" cy="517402"/>
          </a:xfrm>
          <a:custGeom>
            <a:avLst/>
            <a:gdLst>
              <a:gd name="connsiteX0" fmla="*/ 247541 w 317123"/>
              <a:gd name="connsiteY0" fmla="*/ 258040 h 740096"/>
              <a:gd name="connsiteX1" fmla="*/ 242380 w 317123"/>
              <a:gd name="connsiteY1" fmla="*/ 263864 h 740096"/>
              <a:gd name="connsiteX2" fmla="*/ 242380 w 317123"/>
              <a:gd name="connsiteY2" fmla="*/ 358797 h 740096"/>
              <a:gd name="connsiteX3" fmla="*/ 252702 w 317123"/>
              <a:gd name="connsiteY3" fmla="*/ 386170 h 740096"/>
              <a:gd name="connsiteX4" fmla="*/ 252702 w 317123"/>
              <a:gd name="connsiteY4" fmla="*/ 263864 h 740096"/>
              <a:gd name="connsiteX5" fmla="*/ 247541 w 317123"/>
              <a:gd name="connsiteY5" fmla="*/ 258040 h 740096"/>
              <a:gd name="connsiteX6" fmla="*/ 70472 w 317123"/>
              <a:gd name="connsiteY6" fmla="*/ 258040 h 740096"/>
              <a:gd name="connsiteX7" fmla="*/ 65133 w 317123"/>
              <a:gd name="connsiteY7" fmla="*/ 263867 h 740096"/>
              <a:gd name="connsiteX8" fmla="*/ 65133 w 317123"/>
              <a:gd name="connsiteY8" fmla="*/ 383323 h 740096"/>
              <a:gd name="connsiteX9" fmla="*/ 75811 w 317123"/>
              <a:gd name="connsiteY9" fmla="*/ 355936 h 740096"/>
              <a:gd name="connsiteX10" fmla="*/ 75811 w 317123"/>
              <a:gd name="connsiteY10" fmla="*/ 263867 h 740096"/>
              <a:gd name="connsiteX11" fmla="*/ 70472 w 317123"/>
              <a:gd name="connsiteY11" fmla="*/ 258040 h 740096"/>
              <a:gd name="connsiteX12" fmla="*/ 98116 w 317123"/>
              <a:gd name="connsiteY12" fmla="*/ 170484 h 740096"/>
              <a:gd name="connsiteX13" fmla="*/ 219008 w 317123"/>
              <a:gd name="connsiteY13" fmla="*/ 170484 h 740096"/>
              <a:gd name="connsiteX14" fmla="*/ 304859 w 317123"/>
              <a:gd name="connsiteY14" fmla="*/ 256099 h 740096"/>
              <a:gd name="connsiteX15" fmla="*/ 304859 w 317123"/>
              <a:gd name="connsiteY15" fmla="*/ 378987 h 740096"/>
              <a:gd name="connsiteX16" fmla="*/ 275074 w 317123"/>
              <a:gd name="connsiteY16" fmla="*/ 443052 h 740096"/>
              <a:gd name="connsiteX17" fmla="*/ 317123 w 317123"/>
              <a:gd name="connsiteY17" fmla="*/ 550216 h 740096"/>
              <a:gd name="connsiteX18" fmla="*/ 242369 w 317123"/>
              <a:gd name="connsiteY18" fmla="*/ 550216 h 740096"/>
              <a:gd name="connsiteX19" fmla="*/ 242369 w 317123"/>
              <a:gd name="connsiteY19" fmla="*/ 701643 h 740096"/>
              <a:gd name="connsiteX20" fmla="*/ 202071 w 317123"/>
              <a:gd name="connsiteY20" fmla="*/ 740082 h 740096"/>
              <a:gd name="connsiteX21" fmla="*/ 164694 w 317123"/>
              <a:gd name="connsiteY21" fmla="*/ 699895 h 740096"/>
              <a:gd name="connsiteX22" fmla="*/ 164694 w 317123"/>
              <a:gd name="connsiteY22" fmla="*/ 550216 h 740096"/>
              <a:gd name="connsiteX23" fmla="*/ 153598 w 317123"/>
              <a:gd name="connsiteY23" fmla="*/ 550216 h 740096"/>
              <a:gd name="connsiteX24" fmla="*/ 153598 w 317123"/>
              <a:gd name="connsiteY24" fmla="*/ 701643 h 740096"/>
              <a:gd name="connsiteX25" fmla="*/ 113884 w 317123"/>
              <a:gd name="connsiteY25" fmla="*/ 740082 h 740096"/>
              <a:gd name="connsiteX26" fmla="*/ 75923 w 317123"/>
              <a:gd name="connsiteY26" fmla="*/ 699895 h 740096"/>
              <a:gd name="connsiteX27" fmla="*/ 75923 w 317123"/>
              <a:gd name="connsiteY27" fmla="*/ 550216 h 740096"/>
              <a:gd name="connsiteX28" fmla="*/ 0 w 317123"/>
              <a:gd name="connsiteY28" fmla="*/ 550216 h 740096"/>
              <a:gd name="connsiteX29" fmla="*/ 42050 w 317123"/>
              <a:gd name="connsiteY29" fmla="*/ 443052 h 740096"/>
              <a:gd name="connsiteX30" fmla="*/ 12265 w 317123"/>
              <a:gd name="connsiteY30" fmla="*/ 378987 h 740096"/>
              <a:gd name="connsiteX31" fmla="*/ 12265 w 317123"/>
              <a:gd name="connsiteY31" fmla="*/ 256099 h 740096"/>
              <a:gd name="connsiteX32" fmla="*/ 98116 w 317123"/>
              <a:gd name="connsiteY32" fmla="*/ 170484 h 740096"/>
              <a:gd name="connsiteX33" fmla="*/ 159096 w 317123"/>
              <a:gd name="connsiteY33" fmla="*/ 0 h 740096"/>
              <a:gd name="connsiteX34" fmla="*/ 235263 w 317123"/>
              <a:gd name="connsiteY34" fmla="*/ 75989 h 740096"/>
              <a:gd name="connsiteX35" fmla="*/ 159096 w 317123"/>
              <a:gd name="connsiteY35" fmla="*/ 151978 h 740096"/>
              <a:gd name="connsiteX36" fmla="*/ 82929 w 317123"/>
              <a:gd name="connsiteY36" fmla="*/ 75989 h 740096"/>
              <a:gd name="connsiteX37" fmla="*/ 159096 w 317123"/>
              <a:gd name="connsiteY37" fmla="*/ 0 h 740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17123" h="740096">
                <a:moveTo>
                  <a:pt x="247541" y="258040"/>
                </a:moveTo>
                <a:cubicBezTo>
                  <a:pt x="244674" y="258040"/>
                  <a:pt x="242380" y="260952"/>
                  <a:pt x="242380" y="263864"/>
                </a:cubicBezTo>
                <a:cubicBezTo>
                  <a:pt x="242380" y="263864"/>
                  <a:pt x="242380" y="263864"/>
                  <a:pt x="242380" y="358797"/>
                </a:cubicBezTo>
                <a:cubicBezTo>
                  <a:pt x="242380" y="358797"/>
                  <a:pt x="242380" y="358797"/>
                  <a:pt x="252702" y="386170"/>
                </a:cubicBezTo>
                <a:cubicBezTo>
                  <a:pt x="252702" y="386170"/>
                  <a:pt x="252702" y="386170"/>
                  <a:pt x="252702" y="263864"/>
                </a:cubicBezTo>
                <a:cubicBezTo>
                  <a:pt x="252702" y="260952"/>
                  <a:pt x="250408" y="258040"/>
                  <a:pt x="247541" y="258040"/>
                </a:cubicBezTo>
                <a:close/>
                <a:moveTo>
                  <a:pt x="70472" y="258040"/>
                </a:moveTo>
                <a:cubicBezTo>
                  <a:pt x="67506" y="258040"/>
                  <a:pt x="65133" y="260954"/>
                  <a:pt x="65133" y="263867"/>
                </a:cubicBezTo>
                <a:cubicBezTo>
                  <a:pt x="65133" y="263867"/>
                  <a:pt x="65133" y="263867"/>
                  <a:pt x="65133" y="383323"/>
                </a:cubicBezTo>
                <a:lnTo>
                  <a:pt x="75811" y="355936"/>
                </a:lnTo>
                <a:cubicBezTo>
                  <a:pt x="75811" y="355936"/>
                  <a:pt x="75811" y="355936"/>
                  <a:pt x="75811" y="263867"/>
                </a:cubicBezTo>
                <a:cubicBezTo>
                  <a:pt x="75811" y="260954"/>
                  <a:pt x="73438" y="258040"/>
                  <a:pt x="70472" y="258040"/>
                </a:cubicBezTo>
                <a:close/>
                <a:moveTo>
                  <a:pt x="98116" y="170484"/>
                </a:moveTo>
                <a:cubicBezTo>
                  <a:pt x="98116" y="170484"/>
                  <a:pt x="98116" y="170484"/>
                  <a:pt x="219008" y="170484"/>
                </a:cubicBezTo>
                <a:cubicBezTo>
                  <a:pt x="266313" y="170484"/>
                  <a:pt x="304859" y="208341"/>
                  <a:pt x="304859" y="256099"/>
                </a:cubicBezTo>
                <a:cubicBezTo>
                  <a:pt x="304859" y="256099"/>
                  <a:pt x="304859" y="256099"/>
                  <a:pt x="304859" y="378987"/>
                </a:cubicBezTo>
                <a:cubicBezTo>
                  <a:pt x="304859" y="404613"/>
                  <a:pt x="293178" y="427327"/>
                  <a:pt x="275074" y="443052"/>
                </a:cubicBezTo>
                <a:cubicBezTo>
                  <a:pt x="275074" y="443052"/>
                  <a:pt x="275074" y="443052"/>
                  <a:pt x="317123" y="550216"/>
                </a:cubicBezTo>
                <a:lnTo>
                  <a:pt x="242369" y="550216"/>
                </a:lnTo>
                <a:cubicBezTo>
                  <a:pt x="242369" y="550216"/>
                  <a:pt x="242369" y="550216"/>
                  <a:pt x="242369" y="701643"/>
                </a:cubicBezTo>
                <a:cubicBezTo>
                  <a:pt x="242369" y="723192"/>
                  <a:pt x="224264" y="740664"/>
                  <a:pt x="202071" y="740082"/>
                </a:cubicBezTo>
                <a:cubicBezTo>
                  <a:pt x="181047" y="739499"/>
                  <a:pt x="164694" y="720862"/>
                  <a:pt x="164694" y="699895"/>
                </a:cubicBezTo>
                <a:cubicBezTo>
                  <a:pt x="164694" y="699895"/>
                  <a:pt x="164694" y="699895"/>
                  <a:pt x="164694" y="550216"/>
                </a:cubicBezTo>
                <a:cubicBezTo>
                  <a:pt x="164694" y="550216"/>
                  <a:pt x="164694" y="550216"/>
                  <a:pt x="153598" y="550216"/>
                </a:cubicBezTo>
                <a:cubicBezTo>
                  <a:pt x="153598" y="550216"/>
                  <a:pt x="153598" y="550216"/>
                  <a:pt x="153598" y="701643"/>
                </a:cubicBezTo>
                <a:cubicBezTo>
                  <a:pt x="153598" y="723192"/>
                  <a:pt x="135493" y="740664"/>
                  <a:pt x="113884" y="740082"/>
                </a:cubicBezTo>
                <a:cubicBezTo>
                  <a:pt x="92275" y="739499"/>
                  <a:pt x="75923" y="720862"/>
                  <a:pt x="75923" y="699895"/>
                </a:cubicBezTo>
                <a:cubicBezTo>
                  <a:pt x="75923" y="699895"/>
                  <a:pt x="75923" y="699895"/>
                  <a:pt x="75923" y="550216"/>
                </a:cubicBezTo>
                <a:cubicBezTo>
                  <a:pt x="75923" y="550216"/>
                  <a:pt x="75923" y="550216"/>
                  <a:pt x="0" y="550216"/>
                </a:cubicBezTo>
                <a:cubicBezTo>
                  <a:pt x="0" y="550216"/>
                  <a:pt x="0" y="550216"/>
                  <a:pt x="42050" y="443052"/>
                </a:cubicBezTo>
                <a:cubicBezTo>
                  <a:pt x="23945" y="427327"/>
                  <a:pt x="12265" y="404613"/>
                  <a:pt x="12265" y="378987"/>
                </a:cubicBezTo>
                <a:cubicBezTo>
                  <a:pt x="12265" y="378987"/>
                  <a:pt x="12265" y="378987"/>
                  <a:pt x="12265" y="256099"/>
                </a:cubicBezTo>
                <a:cubicBezTo>
                  <a:pt x="12265" y="208341"/>
                  <a:pt x="50810" y="170484"/>
                  <a:pt x="98116" y="170484"/>
                </a:cubicBezTo>
                <a:close/>
                <a:moveTo>
                  <a:pt x="159096" y="0"/>
                </a:moveTo>
                <a:cubicBezTo>
                  <a:pt x="201162" y="0"/>
                  <a:pt x="235263" y="34021"/>
                  <a:pt x="235263" y="75989"/>
                </a:cubicBezTo>
                <a:cubicBezTo>
                  <a:pt x="235263" y="117957"/>
                  <a:pt x="201162" y="151978"/>
                  <a:pt x="159096" y="151978"/>
                </a:cubicBezTo>
                <a:cubicBezTo>
                  <a:pt x="117030" y="151978"/>
                  <a:pt x="82929" y="117957"/>
                  <a:pt x="82929" y="75989"/>
                </a:cubicBezTo>
                <a:cubicBezTo>
                  <a:pt x="82929" y="34021"/>
                  <a:pt x="117030" y="0"/>
                  <a:pt x="15909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8" name="Freeform 161">
            <a:extLst>
              <a:ext uri="{FF2B5EF4-FFF2-40B4-BE49-F238E27FC236}">
                <a16:creationId xmlns:a16="http://schemas.microsoft.com/office/drawing/2014/main" id="{0E9EEFE5-7A7C-4455-8E80-379E96B0A4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0221" y="5180872"/>
            <a:ext cx="221701" cy="517402"/>
          </a:xfrm>
          <a:custGeom>
            <a:avLst/>
            <a:gdLst>
              <a:gd name="connsiteX0" fmla="*/ 247541 w 317123"/>
              <a:gd name="connsiteY0" fmla="*/ 258040 h 740096"/>
              <a:gd name="connsiteX1" fmla="*/ 242380 w 317123"/>
              <a:gd name="connsiteY1" fmla="*/ 263864 h 740096"/>
              <a:gd name="connsiteX2" fmla="*/ 242380 w 317123"/>
              <a:gd name="connsiteY2" fmla="*/ 358797 h 740096"/>
              <a:gd name="connsiteX3" fmla="*/ 252702 w 317123"/>
              <a:gd name="connsiteY3" fmla="*/ 386170 h 740096"/>
              <a:gd name="connsiteX4" fmla="*/ 252702 w 317123"/>
              <a:gd name="connsiteY4" fmla="*/ 263864 h 740096"/>
              <a:gd name="connsiteX5" fmla="*/ 247541 w 317123"/>
              <a:gd name="connsiteY5" fmla="*/ 258040 h 740096"/>
              <a:gd name="connsiteX6" fmla="*/ 70472 w 317123"/>
              <a:gd name="connsiteY6" fmla="*/ 258040 h 740096"/>
              <a:gd name="connsiteX7" fmla="*/ 65133 w 317123"/>
              <a:gd name="connsiteY7" fmla="*/ 263867 h 740096"/>
              <a:gd name="connsiteX8" fmla="*/ 65133 w 317123"/>
              <a:gd name="connsiteY8" fmla="*/ 383323 h 740096"/>
              <a:gd name="connsiteX9" fmla="*/ 75811 w 317123"/>
              <a:gd name="connsiteY9" fmla="*/ 355936 h 740096"/>
              <a:gd name="connsiteX10" fmla="*/ 75811 w 317123"/>
              <a:gd name="connsiteY10" fmla="*/ 263867 h 740096"/>
              <a:gd name="connsiteX11" fmla="*/ 70472 w 317123"/>
              <a:gd name="connsiteY11" fmla="*/ 258040 h 740096"/>
              <a:gd name="connsiteX12" fmla="*/ 98116 w 317123"/>
              <a:gd name="connsiteY12" fmla="*/ 170484 h 740096"/>
              <a:gd name="connsiteX13" fmla="*/ 219008 w 317123"/>
              <a:gd name="connsiteY13" fmla="*/ 170484 h 740096"/>
              <a:gd name="connsiteX14" fmla="*/ 304859 w 317123"/>
              <a:gd name="connsiteY14" fmla="*/ 256099 h 740096"/>
              <a:gd name="connsiteX15" fmla="*/ 304859 w 317123"/>
              <a:gd name="connsiteY15" fmla="*/ 378987 h 740096"/>
              <a:gd name="connsiteX16" fmla="*/ 275074 w 317123"/>
              <a:gd name="connsiteY16" fmla="*/ 443052 h 740096"/>
              <a:gd name="connsiteX17" fmla="*/ 317123 w 317123"/>
              <a:gd name="connsiteY17" fmla="*/ 550216 h 740096"/>
              <a:gd name="connsiteX18" fmla="*/ 242369 w 317123"/>
              <a:gd name="connsiteY18" fmla="*/ 550216 h 740096"/>
              <a:gd name="connsiteX19" fmla="*/ 242369 w 317123"/>
              <a:gd name="connsiteY19" fmla="*/ 701643 h 740096"/>
              <a:gd name="connsiteX20" fmla="*/ 202071 w 317123"/>
              <a:gd name="connsiteY20" fmla="*/ 740082 h 740096"/>
              <a:gd name="connsiteX21" fmla="*/ 164694 w 317123"/>
              <a:gd name="connsiteY21" fmla="*/ 699895 h 740096"/>
              <a:gd name="connsiteX22" fmla="*/ 164694 w 317123"/>
              <a:gd name="connsiteY22" fmla="*/ 550216 h 740096"/>
              <a:gd name="connsiteX23" fmla="*/ 153598 w 317123"/>
              <a:gd name="connsiteY23" fmla="*/ 550216 h 740096"/>
              <a:gd name="connsiteX24" fmla="*/ 153598 w 317123"/>
              <a:gd name="connsiteY24" fmla="*/ 701643 h 740096"/>
              <a:gd name="connsiteX25" fmla="*/ 113884 w 317123"/>
              <a:gd name="connsiteY25" fmla="*/ 740082 h 740096"/>
              <a:gd name="connsiteX26" fmla="*/ 75923 w 317123"/>
              <a:gd name="connsiteY26" fmla="*/ 699895 h 740096"/>
              <a:gd name="connsiteX27" fmla="*/ 75923 w 317123"/>
              <a:gd name="connsiteY27" fmla="*/ 550216 h 740096"/>
              <a:gd name="connsiteX28" fmla="*/ 0 w 317123"/>
              <a:gd name="connsiteY28" fmla="*/ 550216 h 740096"/>
              <a:gd name="connsiteX29" fmla="*/ 42050 w 317123"/>
              <a:gd name="connsiteY29" fmla="*/ 443052 h 740096"/>
              <a:gd name="connsiteX30" fmla="*/ 12265 w 317123"/>
              <a:gd name="connsiteY30" fmla="*/ 378987 h 740096"/>
              <a:gd name="connsiteX31" fmla="*/ 12265 w 317123"/>
              <a:gd name="connsiteY31" fmla="*/ 256099 h 740096"/>
              <a:gd name="connsiteX32" fmla="*/ 98116 w 317123"/>
              <a:gd name="connsiteY32" fmla="*/ 170484 h 740096"/>
              <a:gd name="connsiteX33" fmla="*/ 159096 w 317123"/>
              <a:gd name="connsiteY33" fmla="*/ 0 h 740096"/>
              <a:gd name="connsiteX34" fmla="*/ 235263 w 317123"/>
              <a:gd name="connsiteY34" fmla="*/ 75989 h 740096"/>
              <a:gd name="connsiteX35" fmla="*/ 159096 w 317123"/>
              <a:gd name="connsiteY35" fmla="*/ 151978 h 740096"/>
              <a:gd name="connsiteX36" fmla="*/ 82929 w 317123"/>
              <a:gd name="connsiteY36" fmla="*/ 75989 h 740096"/>
              <a:gd name="connsiteX37" fmla="*/ 159096 w 317123"/>
              <a:gd name="connsiteY37" fmla="*/ 0 h 740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17123" h="740096">
                <a:moveTo>
                  <a:pt x="247541" y="258040"/>
                </a:moveTo>
                <a:cubicBezTo>
                  <a:pt x="244674" y="258040"/>
                  <a:pt x="242380" y="260952"/>
                  <a:pt x="242380" y="263864"/>
                </a:cubicBezTo>
                <a:cubicBezTo>
                  <a:pt x="242380" y="263864"/>
                  <a:pt x="242380" y="263864"/>
                  <a:pt x="242380" y="358797"/>
                </a:cubicBezTo>
                <a:cubicBezTo>
                  <a:pt x="242380" y="358797"/>
                  <a:pt x="242380" y="358797"/>
                  <a:pt x="252702" y="386170"/>
                </a:cubicBezTo>
                <a:cubicBezTo>
                  <a:pt x="252702" y="386170"/>
                  <a:pt x="252702" y="386170"/>
                  <a:pt x="252702" y="263864"/>
                </a:cubicBezTo>
                <a:cubicBezTo>
                  <a:pt x="252702" y="260952"/>
                  <a:pt x="250408" y="258040"/>
                  <a:pt x="247541" y="258040"/>
                </a:cubicBezTo>
                <a:close/>
                <a:moveTo>
                  <a:pt x="70472" y="258040"/>
                </a:moveTo>
                <a:cubicBezTo>
                  <a:pt x="67506" y="258040"/>
                  <a:pt x="65133" y="260954"/>
                  <a:pt x="65133" y="263867"/>
                </a:cubicBezTo>
                <a:cubicBezTo>
                  <a:pt x="65133" y="263867"/>
                  <a:pt x="65133" y="263867"/>
                  <a:pt x="65133" y="383323"/>
                </a:cubicBezTo>
                <a:lnTo>
                  <a:pt x="75811" y="355936"/>
                </a:lnTo>
                <a:cubicBezTo>
                  <a:pt x="75811" y="355936"/>
                  <a:pt x="75811" y="355936"/>
                  <a:pt x="75811" y="263867"/>
                </a:cubicBezTo>
                <a:cubicBezTo>
                  <a:pt x="75811" y="260954"/>
                  <a:pt x="73438" y="258040"/>
                  <a:pt x="70472" y="258040"/>
                </a:cubicBezTo>
                <a:close/>
                <a:moveTo>
                  <a:pt x="98116" y="170484"/>
                </a:moveTo>
                <a:cubicBezTo>
                  <a:pt x="98116" y="170484"/>
                  <a:pt x="98116" y="170484"/>
                  <a:pt x="219008" y="170484"/>
                </a:cubicBezTo>
                <a:cubicBezTo>
                  <a:pt x="266313" y="170484"/>
                  <a:pt x="304859" y="208341"/>
                  <a:pt x="304859" y="256099"/>
                </a:cubicBezTo>
                <a:cubicBezTo>
                  <a:pt x="304859" y="256099"/>
                  <a:pt x="304859" y="256099"/>
                  <a:pt x="304859" y="378987"/>
                </a:cubicBezTo>
                <a:cubicBezTo>
                  <a:pt x="304859" y="404613"/>
                  <a:pt x="293178" y="427327"/>
                  <a:pt x="275074" y="443052"/>
                </a:cubicBezTo>
                <a:cubicBezTo>
                  <a:pt x="275074" y="443052"/>
                  <a:pt x="275074" y="443052"/>
                  <a:pt x="317123" y="550216"/>
                </a:cubicBezTo>
                <a:lnTo>
                  <a:pt x="242369" y="550216"/>
                </a:lnTo>
                <a:cubicBezTo>
                  <a:pt x="242369" y="550216"/>
                  <a:pt x="242369" y="550216"/>
                  <a:pt x="242369" y="701643"/>
                </a:cubicBezTo>
                <a:cubicBezTo>
                  <a:pt x="242369" y="723192"/>
                  <a:pt x="224264" y="740664"/>
                  <a:pt x="202071" y="740082"/>
                </a:cubicBezTo>
                <a:cubicBezTo>
                  <a:pt x="181047" y="739499"/>
                  <a:pt x="164694" y="720862"/>
                  <a:pt x="164694" y="699895"/>
                </a:cubicBezTo>
                <a:cubicBezTo>
                  <a:pt x="164694" y="699895"/>
                  <a:pt x="164694" y="699895"/>
                  <a:pt x="164694" y="550216"/>
                </a:cubicBezTo>
                <a:cubicBezTo>
                  <a:pt x="164694" y="550216"/>
                  <a:pt x="164694" y="550216"/>
                  <a:pt x="153598" y="550216"/>
                </a:cubicBezTo>
                <a:cubicBezTo>
                  <a:pt x="153598" y="550216"/>
                  <a:pt x="153598" y="550216"/>
                  <a:pt x="153598" y="701643"/>
                </a:cubicBezTo>
                <a:cubicBezTo>
                  <a:pt x="153598" y="723192"/>
                  <a:pt x="135493" y="740664"/>
                  <a:pt x="113884" y="740082"/>
                </a:cubicBezTo>
                <a:cubicBezTo>
                  <a:pt x="92275" y="739499"/>
                  <a:pt x="75923" y="720862"/>
                  <a:pt x="75923" y="699895"/>
                </a:cubicBezTo>
                <a:cubicBezTo>
                  <a:pt x="75923" y="699895"/>
                  <a:pt x="75923" y="699895"/>
                  <a:pt x="75923" y="550216"/>
                </a:cubicBezTo>
                <a:cubicBezTo>
                  <a:pt x="75923" y="550216"/>
                  <a:pt x="75923" y="550216"/>
                  <a:pt x="0" y="550216"/>
                </a:cubicBezTo>
                <a:cubicBezTo>
                  <a:pt x="0" y="550216"/>
                  <a:pt x="0" y="550216"/>
                  <a:pt x="42050" y="443052"/>
                </a:cubicBezTo>
                <a:cubicBezTo>
                  <a:pt x="23945" y="427327"/>
                  <a:pt x="12265" y="404613"/>
                  <a:pt x="12265" y="378987"/>
                </a:cubicBezTo>
                <a:cubicBezTo>
                  <a:pt x="12265" y="378987"/>
                  <a:pt x="12265" y="378987"/>
                  <a:pt x="12265" y="256099"/>
                </a:cubicBezTo>
                <a:cubicBezTo>
                  <a:pt x="12265" y="208341"/>
                  <a:pt x="50810" y="170484"/>
                  <a:pt x="98116" y="170484"/>
                </a:cubicBezTo>
                <a:close/>
                <a:moveTo>
                  <a:pt x="159096" y="0"/>
                </a:moveTo>
                <a:cubicBezTo>
                  <a:pt x="201162" y="0"/>
                  <a:pt x="235263" y="34021"/>
                  <a:pt x="235263" y="75989"/>
                </a:cubicBezTo>
                <a:cubicBezTo>
                  <a:pt x="235263" y="117957"/>
                  <a:pt x="201162" y="151978"/>
                  <a:pt x="159096" y="151978"/>
                </a:cubicBezTo>
                <a:cubicBezTo>
                  <a:pt x="117030" y="151978"/>
                  <a:pt x="82929" y="117957"/>
                  <a:pt x="82929" y="75989"/>
                </a:cubicBezTo>
                <a:cubicBezTo>
                  <a:pt x="82929" y="34021"/>
                  <a:pt x="117030" y="0"/>
                  <a:pt x="15909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9" name="Freeform 163">
            <a:extLst>
              <a:ext uri="{FF2B5EF4-FFF2-40B4-BE49-F238E27FC236}">
                <a16:creationId xmlns:a16="http://schemas.microsoft.com/office/drawing/2014/main" id="{73F359A7-1851-40F9-AD2D-F66CB715EC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0230" y="5180872"/>
            <a:ext cx="221701" cy="517402"/>
          </a:xfrm>
          <a:custGeom>
            <a:avLst/>
            <a:gdLst>
              <a:gd name="connsiteX0" fmla="*/ 247541 w 317123"/>
              <a:gd name="connsiteY0" fmla="*/ 258040 h 740096"/>
              <a:gd name="connsiteX1" fmla="*/ 242380 w 317123"/>
              <a:gd name="connsiteY1" fmla="*/ 263864 h 740096"/>
              <a:gd name="connsiteX2" fmla="*/ 242380 w 317123"/>
              <a:gd name="connsiteY2" fmla="*/ 358797 h 740096"/>
              <a:gd name="connsiteX3" fmla="*/ 252702 w 317123"/>
              <a:gd name="connsiteY3" fmla="*/ 386170 h 740096"/>
              <a:gd name="connsiteX4" fmla="*/ 252702 w 317123"/>
              <a:gd name="connsiteY4" fmla="*/ 263864 h 740096"/>
              <a:gd name="connsiteX5" fmla="*/ 247541 w 317123"/>
              <a:gd name="connsiteY5" fmla="*/ 258040 h 740096"/>
              <a:gd name="connsiteX6" fmla="*/ 70472 w 317123"/>
              <a:gd name="connsiteY6" fmla="*/ 258040 h 740096"/>
              <a:gd name="connsiteX7" fmla="*/ 65133 w 317123"/>
              <a:gd name="connsiteY7" fmla="*/ 263867 h 740096"/>
              <a:gd name="connsiteX8" fmla="*/ 65133 w 317123"/>
              <a:gd name="connsiteY8" fmla="*/ 383323 h 740096"/>
              <a:gd name="connsiteX9" fmla="*/ 75811 w 317123"/>
              <a:gd name="connsiteY9" fmla="*/ 355936 h 740096"/>
              <a:gd name="connsiteX10" fmla="*/ 75811 w 317123"/>
              <a:gd name="connsiteY10" fmla="*/ 263867 h 740096"/>
              <a:gd name="connsiteX11" fmla="*/ 70472 w 317123"/>
              <a:gd name="connsiteY11" fmla="*/ 258040 h 740096"/>
              <a:gd name="connsiteX12" fmla="*/ 98116 w 317123"/>
              <a:gd name="connsiteY12" fmla="*/ 170484 h 740096"/>
              <a:gd name="connsiteX13" fmla="*/ 219008 w 317123"/>
              <a:gd name="connsiteY13" fmla="*/ 170484 h 740096"/>
              <a:gd name="connsiteX14" fmla="*/ 304859 w 317123"/>
              <a:gd name="connsiteY14" fmla="*/ 256099 h 740096"/>
              <a:gd name="connsiteX15" fmla="*/ 304859 w 317123"/>
              <a:gd name="connsiteY15" fmla="*/ 378987 h 740096"/>
              <a:gd name="connsiteX16" fmla="*/ 275074 w 317123"/>
              <a:gd name="connsiteY16" fmla="*/ 443052 h 740096"/>
              <a:gd name="connsiteX17" fmla="*/ 317123 w 317123"/>
              <a:gd name="connsiteY17" fmla="*/ 550216 h 740096"/>
              <a:gd name="connsiteX18" fmla="*/ 242369 w 317123"/>
              <a:gd name="connsiteY18" fmla="*/ 550216 h 740096"/>
              <a:gd name="connsiteX19" fmla="*/ 242369 w 317123"/>
              <a:gd name="connsiteY19" fmla="*/ 701643 h 740096"/>
              <a:gd name="connsiteX20" fmla="*/ 202071 w 317123"/>
              <a:gd name="connsiteY20" fmla="*/ 740082 h 740096"/>
              <a:gd name="connsiteX21" fmla="*/ 164694 w 317123"/>
              <a:gd name="connsiteY21" fmla="*/ 699895 h 740096"/>
              <a:gd name="connsiteX22" fmla="*/ 164694 w 317123"/>
              <a:gd name="connsiteY22" fmla="*/ 550216 h 740096"/>
              <a:gd name="connsiteX23" fmla="*/ 153598 w 317123"/>
              <a:gd name="connsiteY23" fmla="*/ 550216 h 740096"/>
              <a:gd name="connsiteX24" fmla="*/ 153598 w 317123"/>
              <a:gd name="connsiteY24" fmla="*/ 701643 h 740096"/>
              <a:gd name="connsiteX25" fmla="*/ 113884 w 317123"/>
              <a:gd name="connsiteY25" fmla="*/ 740082 h 740096"/>
              <a:gd name="connsiteX26" fmla="*/ 75923 w 317123"/>
              <a:gd name="connsiteY26" fmla="*/ 699895 h 740096"/>
              <a:gd name="connsiteX27" fmla="*/ 75923 w 317123"/>
              <a:gd name="connsiteY27" fmla="*/ 550216 h 740096"/>
              <a:gd name="connsiteX28" fmla="*/ 0 w 317123"/>
              <a:gd name="connsiteY28" fmla="*/ 550216 h 740096"/>
              <a:gd name="connsiteX29" fmla="*/ 42050 w 317123"/>
              <a:gd name="connsiteY29" fmla="*/ 443052 h 740096"/>
              <a:gd name="connsiteX30" fmla="*/ 12265 w 317123"/>
              <a:gd name="connsiteY30" fmla="*/ 378987 h 740096"/>
              <a:gd name="connsiteX31" fmla="*/ 12265 w 317123"/>
              <a:gd name="connsiteY31" fmla="*/ 256099 h 740096"/>
              <a:gd name="connsiteX32" fmla="*/ 98116 w 317123"/>
              <a:gd name="connsiteY32" fmla="*/ 170484 h 740096"/>
              <a:gd name="connsiteX33" fmla="*/ 159096 w 317123"/>
              <a:gd name="connsiteY33" fmla="*/ 0 h 740096"/>
              <a:gd name="connsiteX34" fmla="*/ 235263 w 317123"/>
              <a:gd name="connsiteY34" fmla="*/ 75989 h 740096"/>
              <a:gd name="connsiteX35" fmla="*/ 159096 w 317123"/>
              <a:gd name="connsiteY35" fmla="*/ 151978 h 740096"/>
              <a:gd name="connsiteX36" fmla="*/ 82929 w 317123"/>
              <a:gd name="connsiteY36" fmla="*/ 75989 h 740096"/>
              <a:gd name="connsiteX37" fmla="*/ 159096 w 317123"/>
              <a:gd name="connsiteY37" fmla="*/ 0 h 740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17123" h="740096">
                <a:moveTo>
                  <a:pt x="247541" y="258040"/>
                </a:moveTo>
                <a:cubicBezTo>
                  <a:pt x="244674" y="258040"/>
                  <a:pt x="242380" y="260952"/>
                  <a:pt x="242380" y="263864"/>
                </a:cubicBezTo>
                <a:cubicBezTo>
                  <a:pt x="242380" y="263864"/>
                  <a:pt x="242380" y="263864"/>
                  <a:pt x="242380" y="358797"/>
                </a:cubicBezTo>
                <a:cubicBezTo>
                  <a:pt x="242380" y="358797"/>
                  <a:pt x="242380" y="358797"/>
                  <a:pt x="252702" y="386170"/>
                </a:cubicBezTo>
                <a:cubicBezTo>
                  <a:pt x="252702" y="386170"/>
                  <a:pt x="252702" y="386170"/>
                  <a:pt x="252702" y="263864"/>
                </a:cubicBezTo>
                <a:cubicBezTo>
                  <a:pt x="252702" y="260952"/>
                  <a:pt x="250408" y="258040"/>
                  <a:pt x="247541" y="258040"/>
                </a:cubicBezTo>
                <a:close/>
                <a:moveTo>
                  <a:pt x="70472" y="258040"/>
                </a:moveTo>
                <a:cubicBezTo>
                  <a:pt x="67506" y="258040"/>
                  <a:pt x="65133" y="260954"/>
                  <a:pt x="65133" y="263867"/>
                </a:cubicBezTo>
                <a:cubicBezTo>
                  <a:pt x="65133" y="263867"/>
                  <a:pt x="65133" y="263867"/>
                  <a:pt x="65133" y="383323"/>
                </a:cubicBezTo>
                <a:lnTo>
                  <a:pt x="75811" y="355936"/>
                </a:lnTo>
                <a:cubicBezTo>
                  <a:pt x="75811" y="355936"/>
                  <a:pt x="75811" y="355936"/>
                  <a:pt x="75811" y="263867"/>
                </a:cubicBezTo>
                <a:cubicBezTo>
                  <a:pt x="75811" y="260954"/>
                  <a:pt x="73438" y="258040"/>
                  <a:pt x="70472" y="258040"/>
                </a:cubicBezTo>
                <a:close/>
                <a:moveTo>
                  <a:pt x="98116" y="170484"/>
                </a:moveTo>
                <a:cubicBezTo>
                  <a:pt x="98116" y="170484"/>
                  <a:pt x="98116" y="170484"/>
                  <a:pt x="219008" y="170484"/>
                </a:cubicBezTo>
                <a:cubicBezTo>
                  <a:pt x="266313" y="170484"/>
                  <a:pt x="304859" y="208341"/>
                  <a:pt x="304859" y="256099"/>
                </a:cubicBezTo>
                <a:cubicBezTo>
                  <a:pt x="304859" y="256099"/>
                  <a:pt x="304859" y="256099"/>
                  <a:pt x="304859" y="378987"/>
                </a:cubicBezTo>
                <a:cubicBezTo>
                  <a:pt x="304859" y="404613"/>
                  <a:pt x="293178" y="427327"/>
                  <a:pt x="275074" y="443052"/>
                </a:cubicBezTo>
                <a:cubicBezTo>
                  <a:pt x="275074" y="443052"/>
                  <a:pt x="275074" y="443052"/>
                  <a:pt x="317123" y="550216"/>
                </a:cubicBezTo>
                <a:lnTo>
                  <a:pt x="242369" y="550216"/>
                </a:lnTo>
                <a:cubicBezTo>
                  <a:pt x="242369" y="550216"/>
                  <a:pt x="242369" y="550216"/>
                  <a:pt x="242369" y="701643"/>
                </a:cubicBezTo>
                <a:cubicBezTo>
                  <a:pt x="242369" y="723192"/>
                  <a:pt x="224264" y="740664"/>
                  <a:pt x="202071" y="740082"/>
                </a:cubicBezTo>
                <a:cubicBezTo>
                  <a:pt x="181047" y="739499"/>
                  <a:pt x="164694" y="720862"/>
                  <a:pt x="164694" y="699895"/>
                </a:cubicBezTo>
                <a:cubicBezTo>
                  <a:pt x="164694" y="699895"/>
                  <a:pt x="164694" y="699895"/>
                  <a:pt x="164694" y="550216"/>
                </a:cubicBezTo>
                <a:cubicBezTo>
                  <a:pt x="164694" y="550216"/>
                  <a:pt x="164694" y="550216"/>
                  <a:pt x="153598" y="550216"/>
                </a:cubicBezTo>
                <a:cubicBezTo>
                  <a:pt x="153598" y="550216"/>
                  <a:pt x="153598" y="550216"/>
                  <a:pt x="153598" y="701643"/>
                </a:cubicBezTo>
                <a:cubicBezTo>
                  <a:pt x="153598" y="723192"/>
                  <a:pt x="135493" y="740664"/>
                  <a:pt x="113884" y="740082"/>
                </a:cubicBezTo>
                <a:cubicBezTo>
                  <a:pt x="92275" y="739499"/>
                  <a:pt x="75923" y="720862"/>
                  <a:pt x="75923" y="699895"/>
                </a:cubicBezTo>
                <a:cubicBezTo>
                  <a:pt x="75923" y="699895"/>
                  <a:pt x="75923" y="699895"/>
                  <a:pt x="75923" y="550216"/>
                </a:cubicBezTo>
                <a:cubicBezTo>
                  <a:pt x="75923" y="550216"/>
                  <a:pt x="75923" y="550216"/>
                  <a:pt x="0" y="550216"/>
                </a:cubicBezTo>
                <a:cubicBezTo>
                  <a:pt x="0" y="550216"/>
                  <a:pt x="0" y="550216"/>
                  <a:pt x="42050" y="443052"/>
                </a:cubicBezTo>
                <a:cubicBezTo>
                  <a:pt x="23945" y="427327"/>
                  <a:pt x="12265" y="404613"/>
                  <a:pt x="12265" y="378987"/>
                </a:cubicBezTo>
                <a:cubicBezTo>
                  <a:pt x="12265" y="378987"/>
                  <a:pt x="12265" y="378987"/>
                  <a:pt x="12265" y="256099"/>
                </a:cubicBezTo>
                <a:cubicBezTo>
                  <a:pt x="12265" y="208341"/>
                  <a:pt x="50810" y="170484"/>
                  <a:pt x="98116" y="170484"/>
                </a:cubicBezTo>
                <a:close/>
                <a:moveTo>
                  <a:pt x="159096" y="0"/>
                </a:moveTo>
                <a:cubicBezTo>
                  <a:pt x="201162" y="0"/>
                  <a:pt x="235263" y="34021"/>
                  <a:pt x="235263" y="75989"/>
                </a:cubicBezTo>
                <a:cubicBezTo>
                  <a:pt x="235263" y="117957"/>
                  <a:pt x="201162" y="151978"/>
                  <a:pt x="159096" y="151978"/>
                </a:cubicBezTo>
                <a:cubicBezTo>
                  <a:pt x="117030" y="151978"/>
                  <a:pt x="82929" y="117957"/>
                  <a:pt x="82929" y="75989"/>
                </a:cubicBezTo>
                <a:cubicBezTo>
                  <a:pt x="82929" y="34021"/>
                  <a:pt x="117030" y="0"/>
                  <a:pt x="15909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0" name="Freeform 162">
            <a:extLst>
              <a:ext uri="{FF2B5EF4-FFF2-40B4-BE49-F238E27FC236}">
                <a16:creationId xmlns:a16="http://schemas.microsoft.com/office/drawing/2014/main" id="{5567D343-640C-4A85-9B72-6A639FCE18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5226" y="5180872"/>
            <a:ext cx="221701" cy="517402"/>
          </a:xfrm>
          <a:custGeom>
            <a:avLst/>
            <a:gdLst>
              <a:gd name="connsiteX0" fmla="*/ 247541 w 317123"/>
              <a:gd name="connsiteY0" fmla="*/ 258040 h 740096"/>
              <a:gd name="connsiteX1" fmla="*/ 242380 w 317123"/>
              <a:gd name="connsiteY1" fmla="*/ 263864 h 740096"/>
              <a:gd name="connsiteX2" fmla="*/ 242380 w 317123"/>
              <a:gd name="connsiteY2" fmla="*/ 358797 h 740096"/>
              <a:gd name="connsiteX3" fmla="*/ 252702 w 317123"/>
              <a:gd name="connsiteY3" fmla="*/ 386170 h 740096"/>
              <a:gd name="connsiteX4" fmla="*/ 252702 w 317123"/>
              <a:gd name="connsiteY4" fmla="*/ 263864 h 740096"/>
              <a:gd name="connsiteX5" fmla="*/ 247541 w 317123"/>
              <a:gd name="connsiteY5" fmla="*/ 258040 h 740096"/>
              <a:gd name="connsiteX6" fmla="*/ 70472 w 317123"/>
              <a:gd name="connsiteY6" fmla="*/ 258040 h 740096"/>
              <a:gd name="connsiteX7" fmla="*/ 65133 w 317123"/>
              <a:gd name="connsiteY7" fmla="*/ 263867 h 740096"/>
              <a:gd name="connsiteX8" fmla="*/ 65133 w 317123"/>
              <a:gd name="connsiteY8" fmla="*/ 383323 h 740096"/>
              <a:gd name="connsiteX9" fmla="*/ 75811 w 317123"/>
              <a:gd name="connsiteY9" fmla="*/ 355936 h 740096"/>
              <a:gd name="connsiteX10" fmla="*/ 75811 w 317123"/>
              <a:gd name="connsiteY10" fmla="*/ 263867 h 740096"/>
              <a:gd name="connsiteX11" fmla="*/ 70472 w 317123"/>
              <a:gd name="connsiteY11" fmla="*/ 258040 h 740096"/>
              <a:gd name="connsiteX12" fmla="*/ 98116 w 317123"/>
              <a:gd name="connsiteY12" fmla="*/ 170484 h 740096"/>
              <a:gd name="connsiteX13" fmla="*/ 219008 w 317123"/>
              <a:gd name="connsiteY13" fmla="*/ 170484 h 740096"/>
              <a:gd name="connsiteX14" fmla="*/ 304859 w 317123"/>
              <a:gd name="connsiteY14" fmla="*/ 256099 h 740096"/>
              <a:gd name="connsiteX15" fmla="*/ 304859 w 317123"/>
              <a:gd name="connsiteY15" fmla="*/ 378987 h 740096"/>
              <a:gd name="connsiteX16" fmla="*/ 275074 w 317123"/>
              <a:gd name="connsiteY16" fmla="*/ 443052 h 740096"/>
              <a:gd name="connsiteX17" fmla="*/ 317123 w 317123"/>
              <a:gd name="connsiteY17" fmla="*/ 550216 h 740096"/>
              <a:gd name="connsiteX18" fmla="*/ 242369 w 317123"/>
              <a:gd name="connsiteY18" fmla="*/ 550216 h 740096"/>
              <a:gd name="connsiteX19" fmla="*/ 242369 w 317123"/>
              <a:gd name="connsiteY19" fmla="*/ 701643 h 740096"/>
              <a:gd name="connsiteX20" fmla="*/ 202071 w 317123"/>
              <a:gd name="connsiteY20" fmla="*/ 740082 h 740096"/>
              <a:gd name="connsiteX21" fmla="*/ 164694 w 317123"/>
              <a:gd name="connsiteY21" fmla="*/ 699895 h 740096"/>
              <a:gd name="connsiteX22" fmla="*/ 164694 w 317123"/>
              <a:gd name="connsiteY22" fmla="*/ 550216 h 740096"/>
              <a:gd name="connsiteX23" fmla="*/ 153598 w 317123"/>
              <a:gd name="connsiteY23" fmla="*/ 550216 h 740096"/>
              <a:gd name="connsiteX24" fmla="*/ 153598 w 317123"/>
              <a:gd name="connsiteY24" fmla="*/ 701643 h 740096"/>
              <a:gd name="connsiteX25" fmla="*/ 113884 w 317123"/>
              <a:gd name="connsiteY25" fmla="*/ 740082 h 740096"/>
              <a:gd name="connsiteX26" fmla="*/ 75923 w 317123"/>
              <a:gd name="connsiteY26" fmla="*/ 699895 h 740096"/>
              <a:gd name="connsiteX27" fmla="*/ 75923 w 317123"/>
              <a:gd name="connsiteY27" fmla="*/ 550216 h 740096"/>
              <a:gd name="connsiteX28" fmla="*/ 0 w 317123"/>
              <a:gd name="connsiteY28" fmla="*/ 550216 h 740096"/>
              <a:gd name="connsiteX29" fmla="*/ 42050 w 317123"/>
              <a:gd name="connsiteY29" fmla="*/ 443052 h 740096"/>
              <a:gd name="connsiteX30" fmla="*/ 12265 w 317123"/>
              <a:gd name="connsiteY30" fmla="*/ 378987 h 740096"/>
              <a:gd name="connsiteX31" fmla="*/ 12265 w 317123"/>
              <a:gd name="connsiteY31" fmla="*/ 256099 h 740096"/>
              <a:gd name="connsiteX32" fmla="*/ 98116 w 317123"/>
              <a:gd name="connsiteY32" fmla="*/ 170484 h 740096"/>
              <a:gd name="connsiteX33" fmla="*/ 159096 w 317123"/>
              <a:gd name="connsiteY33" fmla="*/ 0 h 740096"/>
              <a:gd name="connsiteX34" fmla="*/ 235263 w 317123"/>
              <a:gd name="connsiteY34" fmla="*/ 75989 h 740096"/>
              <a:gd name="connsiteX35" fmla="*/ 159096 w 317123"/>
              <a:gd name="connsiteY35" fmla="*/ 151978 h 740096"/>
              <a:gd name="connsiteX36" fmla="*/ 82929 w 317123"/>
              <a:gd name="connsiteY36" fmla="*/ 75989 h 740096"/>
              <a:gd name="connsiteX37" fmla="*/ 159096 w 317123"/>
              <a:gd name="connsiteY37" fmla="*/ 0 h 740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17123" h="740096">
                <a:moveTo>
                  <a:pt x="247541" y="258040"/>
                </a:moveTo>
                <a:cubicBezTo>
                  <a:pt x="244674" y="258040"/>
                  <a:pt x="242380" y="260952"/>
                  <a:pt x="242380" y="263864"/>
                </a:cubicBezTo>
                <a:cubicBezTo>
                  <a:pt x="242380" y="263864"/>
                  <a:pt x="242380" y="263864"/>
                  <a:pt x="242380" y="358797"/>
                </a:cubicBezTo>
                <a:cubicBezTo>
                  <a:pt x="242380" y="358797"/>
                  <a:pt x="242380" y="358797"/>
                  <a:pt x="252702" y="386170"/>
                </a:cubicBezTo>
                <a:cubicBezTo>
                  <a:pt x="252702" y="386170"/>
                  <a:pt x="252702" y="386170"/>
                  <a:pt x="252702" y="263864"/>
                </a:cubicBezTo>
                <a:cubicBezTo>
                  <a:pt x="252702" y="260952"/>
                  <a:pt x="250408" y="258040"/>
                  <a:pt x="247541" y="258040"/>
                </a:cubicBezTo>
                <a:close/>
                <a:moveTo>
                  <a:pt x="70472" y="258040"/>
                </a:moveTo>
                <a:cubicBezTo>
                  <a:pt x="67506" y="258040"/>
                  <a:pt x="65133" y="260954"/>
                  <a:pt x="65133" y="263867"/>
                </a:cubicBezTo>
                <a:cubicBezTo>
                  <a:pt x="65133" y="263867"/>
                  <a:pt x="65133" y="263867"/>
                  <a:pt x="65133" y="383323"/>
                </a:cubicBezTo>
                <a:lnTo>
                  <a:pt x="75811" y="355936"/>
                </a:lnTo>
                <a:cubicBezTo>
                  <a:pt x="75811" y="355936"/>
                  <a:pt x="75811" y="355936"/>
                  <a:pt x="75811" y="263867"/>
                </a:cubicBezTo>
                <a:cubicBezTo>
                  <a:pt x="75811" y="260954"/>
                  <a:pt x="73438" y="258040"/>
                  <a:pt x="70472" y="258040"/>
                </a:cubicBezTo>
                <a:close/>
                <a:moveTo>
                  <a:pt x="98116" y="170484"/>
                </a:moveTo>
                <a:cubicBezTo>
                  <a:pt x="98116" y="170484"/>
                  <a:pt x="98116" y="170484"/>
                  <a:pt x="219008" y="170484"/>
                </a:cubicBezTo>
                <a:cubicBezTo>
                  <a:pt x="266313" y="170484"/>
                  <a:pt x="304859" y="208341"/>
                  <a:pt x="304859" y="256099"/>
                </a:cubicBezTo>
                <a:cubicBezTo>
                  <a:pt x="304859" y="256099"/>
                  <a:pt x="304859" y="256099"/>
                  <a:pt x="304859" y="378987"/>
                </a:cubicBezTo>
                <a:cubicBezTo>
                  <a:pt x="304859" y="404613"/>
                  <a:pt x="293178" y="427327"/>
                  <a:pt x="275074" y="443052"/>
                </a:cubicBezTo>
                <a:cubicBezTo>
                  <a:pt x="275074" y="443052"/>
                  <a:pt x="275074" y="443052"/>
                  <a:pt x="317123" y="550216"/>
                </a:cubicBezTo>
                <a:lnTo>
                  <a:pt x="242369" y="550216"/>
                </a:lnTo>
                <a:cubicBezTo>
                  <a:pt x="242369" y="550216"/>
                  <a:pt x="242369" y="550216"/>
                  <a:pt x="242369" y="701643"/>
                </a:cubicBezTo>
                <a:cubicBezTo>
                  <a:pt x="242369" y="723192"/>
                  <a:pt x="224264" y="740664"/>
                  <a:pt x="202071" y="740082"/>
                </a:cubicBezTo>
                <a:cubicBezTo>
                  <a:pt x="181047" y="739499"/>
                  <a:pt x="164694" y="720862"/>
                  <a:pt x="164694" y="699895"/>
                </a:cubicBezTo>
                <a:cubicBezTo>
                  <a:pt x="164694" y="699895"/>
                  <a:pt x="164694" y="699895"/>
                  <a:pt x="164694" y="550216"/>
                </a:cubicBezTo>
                <a:cubicBezTo>
                  <a:pt x="164694" y="550216"/>
                  <a:pt x="164694" y="550216"/>
                  <a:pt x="153598" y="550216"/>
                </a:cubicBezTo>
                <a:cubicBezTo>
                  <a:pt x="153598" y="550216"/>
                  <a:pt x="153598" y="550216"/>
                  <a:pt x="153598" y="701643"/>
                </a:cubicBezTo>
                <a:cubicBezTo>
                  <a:pt x="153598" y="723192"/>
                  <a:pt x="135493" y="740664"/>
                  <a:pt x="113884" y="740082"/>
                </a:cubicBezTo>
                <a:cubicBezTo>
                  <a:pt x="92275" y="739499"/>
                  <a:pt x="75923" y="720862"/>
                  <a:pt x="75923" y="699895"/>
                </a:cubicBezTo>
                <a:cubicBezTo>
                  <a:pt x="75923" y="699895"/>
                  <a:pt x="75923" y="699895"/>
                  <a:pt x="75923" y="550216"/>
                </a:cubicBezTo>
                <a:cubicBezTo>
                  <a:pt x="75923" y="550216"/>
                  <a:pt x="75923" y="550216"/>
                  <a:pt x="0" y="550216"/>
                </a:cubicBezTo>
                <a:cubicBezTo>
                  <a:pt x="0" y="550216"/>
                  <a:pt x="0" y="550216"/>
                  <a:pt x="42050" y="443052"/>
                </a:cubicBezTo>
                <a:cubicBezTo>
                  <a:pt x="23945" y="427327"/>
                  <a:pt x="12265" y="404613"/>
                  <a:pt x="12265" y="378987"/>
                </a:cubicBezTo>
                <a:cubicBezTo>
                  <a:pt x="12265" y="378987"/>
                  <a:pt x="12265" y="378987"/>
                  <a:pt x="12265" y="256099"/>
                </a:cubicBezTo>
                <a:cubicBezTo>
                  <a:pt x="12265" y="208341"/>
                  <a:pt x="50810" y="170484"/>
                  <a:pt x="98116" y="170484"/>
                </a:cubicBezTo>
                <a:close/>
                <a:moveTo>
                  <a:pt x="159096" y="0"/>
                </a:moveTo>
                <a:cubicBezTo>
                  <a:pt x="201162" y="0"/>
                  <a:pt x="235263" y="34021"/>
                  <a:pt x="235263" y="75989"/>
                </a:cubicBezTo>
                <a:cubicBezTo>
                  <a:pt x="235263" y="117957"/>
                  <a:pt x="201162" y="151978"/>
                  <a:pt x="159096" y="151978"/>
                </a:cubicBezTo>
                <a:cubicBezTo>
                  <a:pt x="117030" y="151978"/>
                  <a:pt x="82929" y="117957"/>
                  <a:pt x="82929" y="75989"/>
                </a:cubicBezTo>
                <a:cubicBezTo>
                  <a:pt x="82929" y="34021"/>
                  <a:pt x="117030" y="0"/>
                  <a:pt x="15909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1" name="Freeform 164">
            <a:extLst>
              <a:ext uri="{FF2B5EF4-FFF2-40B4-BE49-F238E27FC236}">
                <a16:creationId xmlns:a16="http://schemas.microsoft.com/office/drawing/2014/main" id="{0C145E21-A8EA-48CC-AB61-952CAD2E75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5234" y="5180872"/>
            <a:ext cx="221701" cy="517402"/>
          </a:xfrm>
          <a:custGeom>
            <a:avLst/>
            <a:gdLst>
              <a:gd name="connsiteX0" fmla="*/ 247541 w 317123"/>
              <a:gd name="connsiteY0" fmla="*/ 258040 h 740096"/>
              <a:gd name="connsiteX1" fmla="*/ 242380 w 317123"/>
              <a:gd name="connsiteY1" fmla="*/ 263864 h 740096"/>
              <a:gd name="connsiteX2" fmla="*/ 242380 w 317123"/>
              <a:gd name="connsiteY2" fmla="*/ 358797 h 740096"/>
              <a:gd name="connsiteX3" fmla="*/ 252702 w 317123"/>
              <a:gd name="connsiteY3" fmla="*/ 386170 h 740096"/>
              <a:gd name="connsiteX4" fmla="*/ 252702 w 317123"/>
              <a:gd name="connsiteY4" fmla="*/ 263864 h 740096"/>
              <a:gd name="connsiteX5" fmla="*/ 247541 w 317123"/>
              <a:gd name="connsiteY5" fmla="*/ 258040 h 740096"/>
              <a:gd name="connsiteX6" fmla="*/ 70472 w 317123"/>
              <a:gd name="connsiteY6" fmla="*/ 258040 h 740096"/>
              <a:gd name="connsiteX7" fmla="*/ 65133 w 317123"/>
              <a:gd name="connsiteY7" fmla="*/ 263867 h 740096"/>
              <a:gd name="connsiteX8" fmla="*/ 65133 w 317123"/>
              <a:gd name="connsiteY8" fmla="*/ 383323 h 740096"/>
              <a:gd name="connsiteX9" fmla="*/ 75811 w 317123"/>
              <a:gd name="connsiteY9" fmla="*/ 355936 h 740096"/>
              <a:gd name="connsiteX10" fmla="*/ 75811 w 317123"/>
              <a:gd name="connsiteY10" fmla="*/ 263867 h 740096"/>
              <a:gd name="connsiteX11" fmla="*/ 70472 w 317123"/>
              <a:gd name="connsiteY11" fmla="*/ 258040 h 740096"/>
              <a:gd name="connsiteX12" fmla="*/ 98116 w 317123"/>
              <a:gd name="connsiteY12" fmla="*/ 170484 h 740096"/>
              <a:gd name="connsiteX13" fmla="*/ 219008 w 317123"/>
              <a:gd name="connsiteY13" fmla="*/ 170484 h 740096"/>
              <a:gd name="connsiteX14" fmla="*/ 304859 w 317123"/>
              <a:gd name="connsiteY14" fmla="*/ 256099 h 740096"/>
              <a:gd name="connsiteX15" fmla="*/ 304859 w 317123"/>
              <a:gd name="connsiteY15" fmla="*/ 378987 h 740096"/>
              <a:gd name="connsiteX16" fmla="*/ 275074 w 317123"/>
              <a:gd name="connsiteY16" fmla="*/ 443052 h 740096"/>
              <a:gd name="connsiteX17" fmla="*/ 317123 w 317123"/>
              <a:gd name="connsiteY17" fmla="*/ 550216 h 740096"/>
              <a:gd name="connsiteX18" fmla="*/ 242369 w 317123"/>
              <a:gd name="connsiteY18" fmla="*/ 550216 h 740096"/>
              <a:gd name="connsiteX19" fmla="*/ 242369 w 317123"/>
              <a:gd name="connsiteY19" fmla="*/ 701643 h 740096"/>
              <a:gd name="connsiteX20" fmla="*/ 202071 w 317123"/>
              <a:gd name="connsiteY20" fmla="*/ 740082 h 740096"/>
              <a:gd name="connsiteX21" fmla="*/ 164694 w 317123"/>
              <a:gd name="connsiteY21" fmla="*/ 699895 h 740096"/>
              <a:gd name="connsiteX22" fmla="*/ 164694 w 317123"/>
              <a:gd name="connsiteY22" fmla="*/ 550216 h 740096"/>
              <a:gd name="connsiteX23" fmla="*/ 153598 w 317123"/>
              <a:gd name="connsiteY23" fmla="*/ 550216 h 740096"/>
              <a:gd name="connsiteX24" fmla="*/ 153598 w 317123"/>
              <a:gd name="connsiteY24" fmla="*/ 701643 h 740096"/>
              <a:gd name="connsiteX25" fmla="*/ 113884 w 317123"/>
              <a:gd name="connsiteY25" fmla="*/ 740082 h 740096"/>
              <a:gd name="connsiteX26" fmla="*/ 75923 w 317123"/>
              <a:gd name="connsiteY26" fmla="*/ 699895 h 740096"/>
              <a:gd name="connsiteX27" fmla="*/ 75923 w 317123"/>
              <a:gd name="connsiteY27" fmla="*/ 550216 h 740096"/>
              <a:gd name="connsiteX28" fmla="*/ 0 w 317123"/>
              <a:gd name="connsiteY28" fmla="*/ 550216 h 740096"/>
              <a:gd name="connsiteX29" fmla="*/ 42050 w 317123"/>
              <a:gd name="connsiteY29" fmla="*/ 443052 h 740096"/>
              <a:gd name="connsiteX30" fmla="*/ 12265 w 317123"/>
              <a:gd name="connsiteY30" fmla="*/ 378987 h 740096"/>
              <a:gd name="connsiteX31" fmla="*/ 12265 w 317123"/>
              <a:gd name="connsiteY31" fmla="*/ 256099 h 740096"/>
              <a:gd name="connsiteX32" fmla="*/ 98116 w 317123"/>
              <a:gd name="connsiteY32" fmla="*/ 170484 h 740096"/>
              <a:gd name="connsiteX33" fmla="*/ 159096 w 317123"/>
              <a:gd name="connsiteY33" fmla="*/ 0 h 740096"/>
              <a:gd name="connsiteX34" fmla="*/ 235263 w 317123"/>
              <a:gd name="connsiteY34" fmla="*/ 75989 h 740096"/>
              <a:gd name="connsiteX35" fmla="*/ 159096 w 317123"/>
              <a:gd name="connsiteY35" fmla="*/ 151978 h 740096"/>
              <a:gd name="connsiteX36" fmla="*/ 82929 w 317123"/>
              <a:gd name="connsiteY36" fmla="*/ 75989 h 740096"/>
              <a:gd name="connsiteX37" fmla="*/ 159096 w 317123"/>
              <a:gd name="connsiteY37" fmla="*/ 0 h 740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17123" h="740096">
                <a:moveTo>
                  <a:pt x="247541" y="258040"/>
                </a:moveTo>
                <a:cubicBezTo>
                  <a:pt x="244674" y="258040"/>
                  <a:pt x="242380" y="260952"/>
                  <a:pt x="242380" y="263864"/>
                </a:cubicBezTo>
                <a:cubicBezTo>
                  <a:pt x="242380" y="263864"/>
                  <a:pt x="242380" y="263864"/>
                  <a:pt x="242380" y="358797"/>
                </a:cubicBezTo>
                <a:cubicBezTo>
                  <a:pt x="242380" y="358797"/>
                  <a:pt x="242380" y="358797"/>
                  <a:pt x="252702" y="386170"/>
                </a:cubicBezTo>
                <a:cubicBezTo>
                  <a:pt x="252702" y="386170"/>
                  <a:pt x="252702" y="386170"/>
                  <a:pt x="252702" y="263864"/>
                </a:cubicBezTo>
                <a:cubicBezTo>
                  <a:pt x="252702" y="260952"/>
                  <a:pt x="250408" y="258040"/>
                  <a:pt x="247541" y="258040"/>
                </a:cubicBezTo>
                <a:close/>
                <a:moveTo>
                  <a:pt x="70472" y="258040"/>
                </a:moveTo>
                <a:cubicBezTo>
                  <a:pt x="67506" y="258040"/>
                  <a:pt x="65133" y="260954"/>
                  <a:pt x="65133" y="263867"/>
                </a:cubicBezTo>
                <a:cubicBezTo>
                  <a:pt x="65133" y="263867"/>
                  <a:pt x="65133" y="263867"/>
                  <a:pt x="65133" y="383323"/>
                </a:cubicBezTo>
                <a:lnTo>
                  <a:pt x="75811" y="355936"/>
                </a:lnTo>
                <a:cubicBezTo>
                  <a:pt x="75811" y="355936"/>
                  <a:pt x="75811" y="355936"/>
                  <a:pt x="75811" y="263867"/>
                </a:cubicBezTo>
                <a:cubicBezTo>
                  <a:pt x="75811" y="260954"/>
                  <a:pt x="73438" y="258040"/>
                  <a:pt x="70472" y="258040"/>
                </a:cubicBezTo>
                <a:close/>
                <a:moveTo>
                  <a:pt x="98116" y="170484"/>
                </a:moveTo>
                <a:cubicBezTo>
                  <a:pt x="98116" y="170484"/>
                  <a:pt x="98116" y="170484"/>
                  <a:pt x="219008" y="170484"/>
                </a:cubicBezTo>
                <a:cubicBezTo>
                  <a:pt x="266313" y="170484"/>
                  <a:pt x="304859" y="208341"/>
                  <a:pt x="304859" y="256099"/>
                </a:cubicBezTo>
                <a:cubicBezTo>
                  <a:pt x="304859" y="256099"/>
                  <a:pt x="304859" y="256099"/>
                  <a:pt x="304859" y="378987"/>
                </a:cubicBezTo>
                <a:cubicBezTo>
                  <a:pt x="304859" y="404613"/>
                  <a:pt x="293178" y="427327"/>
                  <a:pt x="275074" y="443052"/>
                </a:cubicBezTo>
                <a:cubicBezTo>
                  <a:pt x="275074" y="443052"/>
                  <a:pt x="275074" y="443052"/>
                  <a:pt x="317123" y="550216"/>
                </a:cubicBezTo>
                <a:lnTo>
                  <a:pt x="242369" y="550216"/>
                </a:lnTo>
                <a:cubicBezTo>
                  <a:pt x="242369" y="550216"/>
                  <a:pt x="242369" y="550216"/>
                  <a:pt x="242369" y="701643"/>
                </a:cubicBezTo>
                <a:cubicBezTo>
                  <a:pt x="242369" y="723192"/>
                  <a:pt x="224264" y="740664"/>
                  <a:pt x="202071" y="740082"/>
                </a:cubicBezTo>
                <a:cubicBezTo>
                  <a:pt x="181047" y="739499"/>
                  <a:pt x="164694" y="720862"/>
                  <a:pt x="164694" y="699895"/>
                </a:cubicBezTo>
                <a:cubicBezTo>
                  <a:pt x="164694" y="699895"/>
                  <a:pt x="164694" y="699895"/>
                  <a:pt x="164694" y="550216"/>
                </a:cubicBezTo>
                <a:cubicBezTo>
                  <a:pt x="164694" y="550216"/>
                  <a:pt x="164694" y="550216"/>
                  <a:pt x="153598" y="550216"/>
                </a:cubicBezTo>
                <a:cubicBezTo>
                  <a:pt x="153598" y="550216"/>
                  <a:pt x="153598" y="550216"/>
                  <a:pt x="153598" y="701643"/>
                </a:cubicBezTo>
                <a:cubicBezTo>
                  <a:pt x="153598" y="723192"/>
                  <a:pt x="135493" y="740664"/>
                  <a:pt x="113884" y="740082"/>
                </a:cubicBezTo>
                <a:cubicBezTo>
                  <a:pt x="92275" y="739499"/>
                  <a:pt x="75923" y="720862"/>
                  <a:pt x="75923" y="699895"/>
                </a:cubicBezTo>
                <a:cubicBezTo>
                  <a:pt x="75923" y="699895"/>
                  <a:pt x="75923" y="699895"/>
                  <a:pt x="75923" y="550216"/>
                </a:cubicBezTo>
                <a:cubicBezTo>
                  <a:pt x="75923" y="550216"/>
                  <a:pt x="75923" y="550216"/>
                  <a:pt x="0" y="550216"/>
                </a:cubicBezTo>
                <a:cubicBezTo>
                  <a:pt x="0" y="550216"/>
                  <a:pt x="0" y="550216"/>
                  <a:pt x="42050" y="443052"/>
                </a:cubicBezTo>
                <a:cubicBezTo>
                  <a:pt x="23945" y="427327"/>
                  <a:pt x="12265" y="404613"/>
                  <a:pt x="12265" y="378987"/>
                </a:cubicBezTo>
                <a:cubicBezTo>
                  <a:pt x="12265" y="378987"/>
                  <a:pt x="12265" y="378987"/>
                  <a:pt x="12265" y="256099"/>
                </a:cubicBezTo>
                <a:cubicBezTo>
                  <a:pt x="12265" y="208341"/>
                  <a:pt x="50810" y="170484"/>
                  <a:pt x="98116" y="170484"/>
                </a:cubicBezTo>
                <a:close/>
                <a:moveTo>
                  <a:pt x="159096" y="0"/>
                </a:moveTo>
                <a:cubicBezTo>
                  <a:pt x="201162" y="0"/>
                  <a:pt x="235263" y="34021"/>
                  <a:pt x="235263" y="75989"/>
                </a:cubicBezTo>
                <a:cubicBezTo>
                  <a:pt x="235263" y="117957"/>
                  <a:pt x="201162" y="151978"/>
                  <a:pt x="159096" y="151978"/>
                </a:cubicBezTo>
                <a:cubicBezTo>
                  <a:pt x="117030" y="151978"/>
                  <a:pt x="82929" y="117957"/>
                  <a:pt x="82929" y="75989"/>
                </a:cubicBezTo>
                <a:cubicBezTo>
                  <a:pt x="82929" y="34021"/>
                  <a:pt x="117030" y="0"/>
                  <a:pt x="15909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2" name="Freeform 158">
            <a:extLst>
              <a:ext uri="{FF2B5EF4-FFF2-40B4-BE49-F238E27FC236}">
                <a16:creationId xmlns:a16="http://schemas.microsoft.com/office/drawing/2014/main" id="{F3BC4EBA-70D3-4052-8F75-30D95D8D3F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05209" y="5180872"/>
            <a:ext cx="221701" cy="517402"/>
          </a:xfrm>
          <a:custGeom>
            <a:avLst/>
            <a:gdLst>
              <a:gd name="connsiteX0" fmla="*/ 247541 w 317123"/>
              <a:gd name="connsiteY0" fmla="*/ 258040 h 740096"/>
              <a:gd name="connsiteX1" fmla="*/ 242380 w 317123"/>
              <a:gd name="connsiteY1" fmla="*/ 263864 h 740096"/>
              <a:gd name="connsiteX2" fmla="*/ 242380 w 317123"/>
              <a:gd name="connsiteY2" fmla="*/ 358797 h 740096"/>
              <a:gd name="connsiteX3" fmla="*/ 252702 w 317123"/>
              <a:gd name="connsiteY3" fmla="*/ 386170 h 740096"/>
              <a:gd name="connsiteX4" fmla="*/ 252702 w 317123"/>
              <a:gd name="connsiteY4" fmla="*/ 263864 h 740096"/>
              <a:gd name="connsiteX5" fmla="*/ 247541 w 317123"/>
              <a:gd name="connsiteY5" fmla="*/ 258040 h 740096"/>
              <a:gd name="connsiteX6" fmla="*/ 70472 w 317123"/>
              <a:gd name="connsiteY6" fmla="*/ 258040 h 740096"/>
              <a:gd name="connsiteX7" fmla="*/ 65133 w 317123"/>
              <a:gd name="connsiteY7" fmla="*/ 263867 h 740096"/>
              <a:gd name="connsiteX8" fmla="*/ 65133 w 317123"/>
              <a:gd name="connsiteY8" fmla="*/ 383323 h 740096"/>
              <a:gd name="connsiteX9" fmla="*/ 75811 w 317123"/>
              <a:gd name="connsiteY9" fmla="*/ 355936 h 740096"/>
              <a:gd name="connsiteX10" fmla="*/ 75811 w 317123"/>
              <a:gd name="connsiteY10" fmla="*/ 263867 h 740096"/>
              <a:gd name="connsiteX11" fmla="*/ 70472 w 317123"/>
              <a:gd name="connsiteY11" fmla="*/ 258040 h 740096"/>
              <a:gd name="connsiteX12" fmla="*/ 98116 w 317123"/>
              <a:gd name="connsiteY12" fmla="*/ 170484 h 740096"/>
              <a:gd name="connsiteX13" fmla="*/ 219008 w 317123"/>
              <a:gd name="connsiteY13" fmla="*/ 170484 h 740096"/>
              <a:gd name="connsiteX14" fmla="*/ 304859 w 317123"/>
              <a:gd name="connsiteY14" fmla="*/ 256099 h 740096"/>
              <a:gd name="connsiteX15" fmla="*/ 304859 w 317123"/>
              <a:gd name="connsiteY15" fmla="*/ 378987 h 740096"/>
              <a:gd name="connsiteX16" fmla="*/ 275074 w 317123"/>
              <a:gd name="connsiteY16" fmla="*/ 443052 h 740096"/>
              <a:gd name="connsiteX17" fmla="*/ 317123 w 317123"/>
              <a:gd name="connsiteY17" fmla="*/ 550216 h 740096"/>
              <a:gd name="connsiteX18" fmla="*/ 242369 w 317123"/>
              <a:gd name="connsiteY18" fmla="*/ 550216 h 740096"/>
              <a:gd name="connsiteX19" fmla="*/ 242369 w 317123"/>
              <a:gd name="connsiteY19" fmla="*/ 701643 h 740096"/>
              <a:gd name="connsiteX20" fmla="*/ 202071 w 317123"/>
              <a:gd name="connsiteY20" fmla="*/ 740082 h 740096"/>
              <a:gd name="connsiteX21" fmla="*/ 164694 w 317123"/>
              <a:gd name="connsiteY21" fmla="*/ 699895 h 740096"/>
              <a:gd name="connsiteX22" fmla="*/ 164694 w 317123"/>
              <a:gd name="connsiteY22" fmla="*/ 550216 h 740096"/>
              <a:gd name="connsiteX23" fmla="*/ 153598 w 317123"/>
              <a:gd name="connsiteY23" fmla="*/ 550216 h 740096"/>
              <a:gd name="connsiteX24" fmla="*/ 153598 w 317123"/>
              <a:gd name="connsiteY24" fmla="*/ 701643 h 740096"/>
              <a:gd name="connsiteX25" fmla="*/ 113884 w 317123"/>
              <a:gd name="connsiteY25" fmla="*/ 740082 h 740096"/>
              <a:gd name="connsiteX26" fmla="*/ 75923 w 317123"/>
              <a:gd name="connsiteY26" fmla="*/ 699895 h 740096"/>
              <a:gd name="connsiteX27" fmla="*/ 75923 w 317123"/>
              <a:gd name="connsiteY27" fmla="*/ 550216 h 740096"/>
              <a:gd name="connsiteX28" fmla="*/ 0 w 317123"/>
              <a:gd name="connsiteY28" fmla="*/ 550216 h 740096"/>
              <a:gd name="connsiteX29" fmla="*/ 42050 w 317123"/>
              <a:gd name="connsiteY29" fmla="*/ 443052 h 740096"/>
              <a:gd name="connsiteX30" fmla="*/ 12265 w 317123"/>
              <a:gd name="connsiteY30" fmla="*/ 378987 h 740096"/>
              <a:gd name="connsiteX31" fmla="*/ 12265 w 317123"/>
              <a:gd name="connsiteY31" fmla="*/ 256099 h 740096"/>
              <a:gd name="connsiteX32" fmla="*/ 98116 w 317123"/>
              <a:gd name="connsiteY32" fmla="*/ 170484 h 740096"/>
              <a:gd name="connsiteX33" fmla="*/ 159096 w 317123"/>
              <a:gd name="connsiteY33" fmla="*/ 0 h 740096"/>
              <a:gd name="connsiteX34" fmla="*/ 235263 w 317123"/>
              <a:gd name="connsiteY34" fmla="*/ 75989 h 740096"/>
              <a:gd name="connsiteX35" fmla="*/ 159096 w 317123"/>
              <a:gd name="connsiteY35" fmla="*/ 151978 h 740096"/>
              <a:gd name="connsiteX36" fmla="*/ 82929 w 317123"/>
              <a:gd name="connsiteY36" fmla="*/ 75989 h 740096"/>
              <a:gd name="connsiteX37" fmla="*/ 159096 w 317123"/>
              <a:gd name="connsiteY37" fmla="*/ 0 h 740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17123" h="740096">
                <a:moveTo>
                  <a:pt x="247541" y="258040"/>
                </a:moveTo>
                <a:cubicBezTo>
                  <a:pt x="244674" y="258040"/>
                  <a:pt x="242380" y="260952"/>
                  <a:pt x="242380" y="263864"/>
                </a:cubicBezTo>
                <a:cubicBezTo>
                  <a:pt x="242380" y="263864"/>
                  <a:pt x="242380" y="263864"/>
                  <a:pt x="242380" y="358797"/>
                </a:cubicBezTo>
                <a:cubicBezTo>
                  <a:pt x="242380" y="358797"/>
                  <a:pt x="242380" y="358797"/>
                  <a:pt x="252702" y="386170"/>
                </a:cubicBezTo>
                <a:cubicBezTo>
                  <a:pt x="252702" y="386170"/>
                  <a:pt x="252702" y="386170"/>
                  <a:pt x="252702" y="263864"/>
                </a:cubicBezTo>
                <a:cubicBezTo>
                  <a:pt x="252702" y="260952"/>
                  <a:pt x="250408" y="258040"/>
                  <a:pt x="247541" y="258040"/>
                </a:cubicBezTo>
                <a:close/>
                <a:moveTo>
                  <a:pt x="70472" y="258040"/>
                </a:moveTo>
                <a:cubicBezTo>
                  <a:pt x="67506" y="258040"/>
                  <a:pt x="65133" y="260954"/>
                  <a:pt x="65133" y="263867"/>
                </a:cubicBezTo>
                <a:cubicBezTo>
                  <a:pt x="65133" y="263867"/>
                  <a:pt x="65133" y="263867"/>
                  <a:pt x="65133" y="383323"/>
                </a:cubicBezTo>
                <a:lnTo>
                  <a:pt x="75811" y="355936"/>
                </a:lnTo>
                <a:cubicBezTo>
                  <a:pt x="75811" y="355936"/>
                  <a:pt x="75811" y="355936"/>
                  <a:pt x="75811" y="263867"/>
                </a:cubicBezTo>
                <a:cubicBezTo>
                  <a:pt x="75811" y="260954"/>
                  <a:pt x="73438" y="258040"/>
                  <a:pt x="70472" y="258040"/>
                </a:cubicBezTo>
                <a:close/>
                <a:moveTo>
                  <a:pt x="98116" y="170484"/>
                </a:moveTo>
                <a:cubicBezTo>
                  <a:pt x="98116" y="170484"/>
                  <a:pt x="98116" y="170484"/>
                  <a:pt x="219008" y="170484"/>
                </a:cubicBezTo>
                <a:cubicBezTo>
                  <a:pt x="266313" y="170484"/>
                  <a:pt x="304859" y="208341"/>
                  <a:pt x="304859" y="256099"/>
                </a:cubicBezTo>
                <a:cubicBezTo>
                  <a:pt x="304859" y="256099"/>
                  <a:pt x="304859" y="256099"/>
                  <a:pt x="304859" y="378987"/>
                </a:cubicBezTo>
                <a:cubicBezTo>
                  <a:pt x="304859" y="404613"/>
                  <a:pt x="293178" y="427327"/>
                  <a:pt x="275074" y="443052"/>
                </a:cubicBezTo>
                <a:cubicBezTo>
                  <a:pt x="275074" y="443052"/>
                  <a:pt x="275074" y="443052"/>
                  <a:pt x="317123" y="550216"/>
                </a:cubicBezTo>
                <a:lnTo>
                  <a:pt x="242369" y="550216"/>
                </a:lnTo>
                <a:cubicBezTo>
                  <a:pt x="242369" y="550216"/>
                  <a:pt x="242369" y="550216"/>
                  <a:pt x="242369" y="701643"/>
                </a:cubicBezTo>
                <a:cubicBezTo>
                  <a:pt x="242369" y="723192"/>
                  <a:pt x="224264" y="740664"/>
                  <a:pt x="202071" y="740082"/>
                </a:cubicBezTo>
                <a:cubicBezTo>
                  <a:pt x="181047" y="739499"/>
                  <a:pt x="164694" y="720862"/>
                  <a:pt x="164694" y="699895"/>
                </a:cubicBezTo>
                <a:cubicBezTo>
                  <a:pt x="164694" y="699895"/>
                  <a:pt x="164694" y="699895"/>
                  <a:pt x="164694" y="550216"/>
                </a:cubicBezTo>
                <a:cubicBezTo>
                  <a:pt x="164694" y="550216"/>
                  <a:pt x="164694" y="550216"/>
                  <a:pt x="153598" y="550216"/>
                </a:cubicBezTo>
                <a:cubicBezTo>
                  <a:pt x="153598" y="550216"/>
                  <a:pt x="153598" y="550216"/>
                  <a:pt x="153598" y="701643"/>
                </a:cubicBezTo>
                <a:cubicBezTo>
                  <a:pt x="153598" y="723192"/>
                  <a:pt x="135493" y="740664"/>
                  <a:pt x="113884" y="740082"/>
                </a:cubicBezTo>
                <a:cubicBezTo>
                  <a:pt x="92275" y="739499"/>
                  <a:pt x="75923" y="720862"/>
                  <a:pt x="75923" y="699895"/>
                </a:cubicBezTo>
                <a:cubicBezTo>
                  <a:pt x="75923" y="699895"/>
                  <a:pt x="75923" y="699895"/>
                  <a:pt x="75923" y="550216"/>
                </a:cubicBezTo>
                <a:cubicBezTo>
                  <a:pt x="75923" y="550216"/>
                  <a:pt x="75923" y="550216"/>
                  <a:pt x="0" y="550216"/>
                </a:cubicBezTo>
                <a:cubicBezTo>
                  <a:pt x="0" y="550216"/>
                  <a:pt x="0" y="550216"/>
                  <a:pt x="42050" y="443052"/>
                </a:cubicBezTo>
                <a:cubicBezTo>
                  <a:pt x="23945" y="427327"/>
                  <a:pt x="12265" y="404613"/>
                  <a:pt x="12265" y="378987"/>
                </a:cubicBezTo>
                <a:cubicBezTo>
                  <a:pt x="12265" y="378987"/>
                  <a:pt x="12265" y="378987"/>
                  <a:pt x="12265" y="256099"/>
                </a:cubicBezTo>
                <a:cubicBezTo>
                  <a:pt x="12265" y="208341"/>
                  <a:pt x="50810" y="170484"/>
                  <a:pt x="98116" y="170484"/>
                </a:cubicBezTo>
                <a:close/>
                <a:moveTo>
                  <a:pt x="159096" y="0"/>
                </a:moveTo>
                <a:cubicBezTo>
                  <a:pt x="201162" y="0"/>
                  <a:pt x="235263" y="34021"/>
                  <a:pt x="235263" y="75989"/>
                </a:cubicBezTo>
                <a:cubicBezTo>
                  <a:pt x="235263" y="117957"/>
                  <a:pt x="201162" y="151978"/>
                  <a:pt x="159096" y="151978"/>
                </a:cubicBezTo>
                <a:cubicBezTo>
                  <a:pt x="117030" y="151978"/>
                  <a:pt x="82929" y="117957"/>
                  <a:pt x="82929" y="75989"/>
                </a:cubicBezTo>
                <a:cubicBezTo>
                  <a:pt x="82929" y="34021"/>
                  <a:pt x="117030" y="0"/>
                  <a:pt x="15909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88926A2F-6A49-46AC-BD3B-B07DC46885AC}"/>
              </a:ext>
            </a:extLst>
          </p:cNvPr>
          <p:cNvSpPr txBox="1"/>
          <p:nvPr/>
        </p:nvSpPr>
        <p:spPr>
          <a:xfrm>
            <a:off x="6615687" y="4024527"/>
            <a:ext cx="3840813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th-TH">
                <a:solidFill>
                  <a:schemeClr val="tx2"/>
                </a:solidFill>
                <a:latin typeface="Kanit Bold" panose="00000800000000000000" pitchFamily="2" charset="-34"/>
                <a:cs typeface="Kanit Bold" panose="00000800000000000000" pitchFamily="2" charset="-34"/>
              </a:rPr>
              <a:t>ประชากร</a:t>
            </a:r>
            <a:endParaRPr lang="en-US" dirty="0">
              <a:solidFill>
                <a:schemeClr val="tx2"/>
              </a:solidFill>
              <a:latin typeface="Kanit Bold" panose="00000800000000000000" pitchFamily="2" charset="-34"/>
              <a:cs typeface="Kanit Bold" panose="00000800000000000000" pitchFamily="2" charset="-34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BB663980-492E-4FEF-B002-C7B996B12850}"/>
              </a:ext>
            </a:extLst>
          </p:cNvPr>
          <p:cNvSpPr txBox="1"/>
          <p:nvPr/>
        </p:nvSpPr>
        <p:spPr>
          <a:xfrm>
            <a:off x="10137481" y="4416859"/>
            <a:ext cx="1510098" cy="70788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Kanit Bold" panose="00000800000000000000" pitchFamily="2" charset="-34"/>
                <a:cs typeface="Kanit Bold" panose="00000800000000000000" pitchFamily="2" charset="-34"/>
              </a:rPr>
              <a:t>50</a:t>
            </a:r>
            <a:r>
              <a:rPr lang="en-US" sz="2000" dirty="0">
                <a:solidFill>
                  <a:schemeClr val="accent1"/>
                </a:solidFill>
                <a:latin typeface="Kanit Bold" panose="00000800000000000000" pitchFamily="2" charset="-34"/>
                <a:cs typeface="Kanit Bold" panose="00000800000000000000" pitchFamily="2" charset="-34"/>
              </a:rPr>
              <a:t>%</a:t>
            </a:r>
            <a:endParaRPr lang="en-US" sz="4000" dirty="0">
              <a:solidFill>
                <a:schemeClr val="accent1"/>
              </a:solidFill>
              <a:latin typeface="Kanit Bold" panose="00000800000000000000" pitchFamily="2" charset="-34"/>
              <a:cs typeface="Kanit Bold" panose="00000800000000000000" pitchFamily="2" charset="-34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31939153-20DC-456D-B539-907D7052354C}"/>
              </a:ext>
            </a:extLst>
          </p:cNvPr>
          <p:cNvSpPr txBox="1"/>
          <p:nvPr/>
        </p:nvSpPr>
        <p:spPr>
          <a:xfrm>
            <a:off x="10154027" y="5085630"/>
            <a:ext cx="1510098" cy="70788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4000" dirty="0">
                <a:solidFill>
                  <a:schemeClr val="accent2"/>
                </a:solidFill>
                <a:latin typeface="Kanit Bold" panose="00000800000000000000" pitchFamily="2" charset="-34"/>
                <a:cs typeface="Kanit Bold" panose="00000800000000000000" pitchFamily="2" charset="-34"/>
              </a:rPr>
              <a:t>60</a:t>
            </a:r>
            <a:r>
              <a:rPr lang="en-US" sz="2000" dirty="0">
                <a:solidFill>
                  <a:schemeClr val="accent2"/>
                </a:solidFill>
                <a:latin typeface="Kanit Bold" panose="00000800000000000000" pitchFamily="2" charset="-34"/>
                <a:cs typeface="Kanit Bold" panose="00000800000000000000" pitchFamily="2" charset="-34"/>
              </a:rPr>
              <a:t>%</a:t>
            </a:r>
            <a:endParaRPr lang="en-US" sz="4000" dirty="0">
              <a:solidFill>
                <a:schemeClr val="accent2"/>
              </a:solidFill>
              <a:latin typeface="Kanit Bold" panose="00000800000000000000" pitchFamily="2" charset="-34"/>
              <a:cs typeface="Kanit Bold" panose="00000800000000000000" pitchFamily="2" charset="-34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2C696F1D-D1FA-4732-AAE9-AC6932ECBCD1}"/>
              </a:ext>
            </a:extLst>
          </p:cNvPr>
          <p:cNvSpPr txBox="1"/>
          <p:nvPr/>
        </p:nvSpPr>
        <p:spPr>
          <a:xfrm>
            <a:off x="273009" y="5658545"/>
            <a:ext cx="54126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dirty="0">
                <a:solidFill>
                  <a:schemeClr val="tx2"/>
                </a:solidFill>
                <a:latin typeface="Kanit Bold" panose="00000800000000000000" pitchFamily="2" charset="-34"/>
                <a:cs typeface="Kanit Bold" panose="00000800000000000000" pitchFamily="2" charset="-34"/>
              </a:rPr>
              <a:t>ภาคตะวันออกเฉียงเหนือ</a:t>
            </a:r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C40EC38C-CAA6-147A-AB44-3F0D94977629}"/>
              </a:ext>
            </a:extLst>
          </p:cNvPr>
          <p:cNvGrpSpPr/>
          <p:nvPr/>
        </p:nvGrpSpPr>
        <p:grpSpPr>
          <a:xfrm>
            <a:off x="1580963" y="1426850"/>
            <a:ext cx="2796774" cy="3649684"/>
            <a:chOff x="1973149" y="3085849"/>
            <a:chExt cx="755318" cy="1002212"/>
          </a:xfrm>
        </p:grpSpPr>
        <p:sp>
          <p:nvSpPr>
            <p:cNvPr id="137" name="สระแก้ว">
              <a:extLst>
                <a:ext uri="{FF2B5EF4-FFF2-40B4-BE49-F238E27FC236}">
                  <a16:creationId xmlns:a16="http://schemas.microsoft.com/office/drawing/2014/main" id="{DAD2DA1A-C420-A55B-2D4C-DBDEDBE6BE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2578" y="3190094"/>
              <a:ext cx="385889" cy="341996"/>
            </a:xfrm>
            <a:custGeom>
              <a:avLst/>
              <a:gdLst>
                <a:gd name="T0" fmla="*/ 915 w 943"/>
                <a:gd name="T1" fmla="*/ 147 h 840"/>
                <a:gd name="T2" fmla="*/ 875 w 943"/>
                <a:gd name="T3" fmla="*/ 159 h 840"/>
                <a:gd name="T4" fmla="*/ 795 w 943"/>
                <a:gd name="T5" fmla="*/ 239 h 840"/>
                <a:gd name="T6" fmla="*/ 791 w 943"/>
                <a:gd name="T7" fmla="*/ 291 h 840"/>
                <a:gd name="T8" fmla="*/ 751 w 943"/>
                <a:gd name="T9" fmla="*/ 343 h 840"/>
                <a:gd name="T10" fmla="*/ 751 w 943"/>
                <a:gd name="T11" fmla="*/ 375 h 840"/>
                <a:gd name="T12" fmla="*/ 639 w 943"/>
                <a:gd name="T13" fmla="*/ 411 h 840"/>
                <a:gd name="T14" fmla="*/ 599 w 943"/>
                <a:gd name="T15" fmla="*/ 471 h 840"/>
                <a:gd name="T16" fmla="*/ 651 w 943"/>
                <a:gd name="T17" fmla="*/ 515 h 840"/>
                <a:gd name="T18" fmla="*/ 619 w 943"/>
                <a:gd name="T19" fmla="*/ 527 h 840"/>
                <a:gd name="T20" fmla="*/ 599 w 943"/>
                <a:gd name="T21" fmla="*/ 547 h 840"/>
                <a:gd name="T22" fmla="*/ 559 w 943"/>
                <a:gd name="T23" fmla="*/ 559 h 840"/>
                <a:gd name="T24" fmla="*/ 471 w 943"/>
                <a:gd name="T25" fmla="*/ 555 h 840"/>
                <a:gd name="T26" fmla="*/ 431 w 943"/>
                <a:gd name="T27" fmla="*/ 535 h 840"/>
                <a:gd name="T28" fmla="*/ 399 w 943"/>
                <a:gd name="T29" fmla="*/ 579 h 840"/>
                <a:gd name="T30" fmla="*/ 427 w 943"/>
                <a:gd name="T31" fmla="*/ 603 h 840"/>
                <a:gd name="T32" fmla="*/ 415 w 943"/>
                <a:gd name="T33" fmla="*/ 807 h 840"/>
                <a:gd name="T34" fmla="*/ 415 w 943"/>
                <a:gd name="T35" fmla="*/ 808 h 840"/>
                <a:gd name="T36" fmla="*/ 371 w 943"/>
                <a:gd name="T37" fmla="*/ 804 h 840"/>
                <a:gd name="T38" fmla="*/ 334 w 943"/>
                <a:gd name="T39" fmla="*/ 840 h 840"/>
                <a:gd name="T40" fmla="*/ 287 w 943"/>
                <a:gd name="T41" fmla="*/ 835 h 840"/>
                <a:gd name="T42" fmla="*/ 266 w 943"/>
                <a:gd name="T43" fmla="*/ 783 h 840"/>
                <a:gd name="T44" fmla="*/ 219 w 943"/>
                <a:gd name="T45" fmla="*/ 772 h 840"/>
                <a:gd name="T46" fmla="*/ 188 w 943"/>
                <a:gd name="T47" fmla="*/ 830 h 840"/>
                <a:gd name="T48" fmla="*/ 131 w 943"/>
                <a:gd name="T49" fmla="*/ 840 h 840"/>
                <a:gd name="T50" fmla="*/ 115 w 943"/>
                <a:gd name="T51" fmla="*/ 814 h 840"/>
                <a:gd name="T52" fmla="*/ 94 w 943"/>
                <a:gd name="T53" fmla="*/ 777 h 840"/>
                <a:gd name="T54" fmla="*/ 94 w 943"/>
                <a:gd name="T55" fmla="*/ 715 h 840"/>
                <a:gd name="T56" fmla="*/ 68 w 943"/>
                <a:gd name="T57" fmla="*/ 694 h 840"/>
                <a:gd name="T58" fmla="*/ 52 w 943"/>
                <a:gd name="T59" fmla="*/ 647 h 840"/>
                <a:gd name="T60" fmla="*/ 16 w 943"/>
                <a:gd name="T61" fmla="*/ 647 h 840"/>
                <a:gd name="T62" fmla="*/ 3 w 943"/>
                <a:gd name="T63" fmla="*/ 605 h 840"/>
                <a:gd name="T64" fmla="*/ 0 w 943"/>
                <a:gd name="T65" fmla="*/ 595 h 840"/>
                <a:gd name="T66" fmla="*/ 24 w 943"/>
                <a:gd name="T67" fmla="*/ 555 h 840"/>
                <a:gd name="T68" fmla="*/ 63 w 943"/>
                <a:gd name="T69" fmla="*/ 491 h 840"/>
                <a:gd name="T70" fmla="*/ 68 w 943"/>
                <a:gd name="T71" fmla="*/ 360 h 840"/>
                <a:gd name="T72" fmla="*/ 37 w 943"/>
                <a:gd name="T73" fmla="*/ 298 h 840"/>
                <a:gd name="T74" fmla="*/ 26 w 943"/>
                <a:gd name="T75" fmla="*/ 230 h 840"/>
                <a:gd name="T76" fmla="*/ 68 w 943"/>
                <a:gd name="T77" fmla="*/ 209 h 840"/>
                <a:gd name="T78" fmla="*/ 42 w 943"/>
                <a:gd name="T79" fmla="*/ 136 h 840"/>
                <a:gd name="T80" fmla="*/ 167 w 943"/>
                <a:gd name="T81" fmla="*/ 136 h 840"/>
                <a:gd name="T82" fmla="*/ 167 w 943"/>
                <a:gd name="T83" fmla="*/ 73 h 840"/>
                <a:gd name="T84" fmla="*/ 199 w 943"/>
                <a:gd name="T85" fmla="*/ 36 h 840"/>
                <a:gd name="T86" fmla="*/ 225 w 943"/>
                <a:gd name="T87" fmla="*/ 52 h 840"/>
                <a:gd name="T88" fmla="*/ 286 w 943"/>
                <a:gd name="T89" fmla="*/ 16 h 840"/>
                <a:gd name="T90" fmla="*/ 287 w 943"/>
                <a:gd name="T91" fmla="*/ 16 h 840"/>
                <a:gd name="T92" fmla="*/ 371 w 943"/>
                <a:gd name="T93" fmla="*/ 52 h 840"/>
                <a:gd name="T94" fmla="*/ 499 w 943"/>
                <a:gd name="T95" fmla="*/ 19 h 840"/>
                <a:gd name="T96" fmla="*/ 517 w 943"/>
                <a:gd name="T97" fmla="*/ 37 h 840"/>
                <a:gd name="T98" fmla="*/ 590 w 943"/>
                <a:gd name="T99" fmla="*/ 37 h 840"/>
                <a:gd name="T100" fmla="*/ 642 w 943"/>
                <a:gd name="T101" fmla="*/ 6 h 840"/>
                <a:gd name="T102" fmla="*/ 689 w 943"/>
                <a:gd name="T103" fmla="*/ 11 h 840"/>
                <a:gd name="T104" fmla="*/ 720 w 943"/>
                <a:gd name="T105" fmla="*/ 37 h 840"/>
                <a:gd name="T106" fmla="*/ 772 w 943"/>
                <a:gd name="T107" fmla="*/ 37 h 840"/>
                <a:gd name="T108" fmla="*/ 803 w 943"/>
                <a:gd name="T109" fmla="*/ 11 h 840"/>
                <a:gd name="T110" fmla="*/ 866 w 943"/>
                <a:gd name="T111" fmla="*/ 11 h 840"/>
                <a:gd name="T112" fmla="*/ 932 w 943"/>
                <a:gd name="T113" fmla="*/ 0 h 840"/>
                <a:gd name="T114" fmla="*/ 931 w 943"/>
                <a:gd name="T115" fmla="*/ 3 h 840"/>
                <a:gd name="T116" fmla="*/ 943 w 943"/>
                <a:gd name="T117" fmla="*/ 35 h 840"/>
                <a:gd name="T118" fmla="*/ 907 w 943"/>
                <a:gd name="T119" fmla="*/ 75 h 840"/>
                <a:gd name="T120" fmla="*/ 915 w 943"/>
                <a:gd name="T121" fmla="*/ 147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43" h="840">
                  <a:moveTo>
                    <a:pt x="915" y="147"/>
                  </a:moveTo>
                  <a:cubicBezTo>
                    <a:pt x="875" y="159"/>
                    <a:pt x="875" y="159"/>
                    <a:pt x="875" y="159"/>
                  </a:cubicBezTo>
                  <a:cubicBezTo>
                    <a:pt x="875" y="159"/>
                    <a:pt x="795" y="235"/>
                    <a:pt x="795" y="239"/>
                  </a:cubicBezTo>
                  <a:cubicBezTo>
                    <a:pt x="795" y="243"/>
                    <a:pt x="791" y="291"/>
                    <a:pt x="791" y="291"/>
                  </a:cubicBezTo>
                  <a:cubicBezTo>
                    <a:pt x="751" y="343"/>
                    <a:pt x="751" y="343"/>
                    <a:pt x="751" y="343"/>
                  </a:cubicBezTo>
                  <a:cubicBezTo>
                    <a:pt x="751" y="375"/>
                    <a:pt x="751" y="375"/>
                    <a:pt x="751" y="375"/>
                  </a:cubicBezTo>
                  <a:cubicBezTo>
                    <a:pt x="639" y="411"/>
                    <a:pt x="639" y="411"/>
                    <a:pt x="639" y="411"/>
                  </a:cubicBezTo>
                  <a:cubicBezTo>
                    <a:pt x="599" y="471"/>
                    <a:pt x="599" y="471"/>
                    <a:pt x="599" y="471"/>
                  </a:cubicBezTo>
                  <a:cubicBezTo>
                    <a:pt x="651" y="515"/>
                    <a:pt x="651" y="515"/>
                    <a:pt x="651" y="515"/>
                  </a:cubicBezTo>
                  <a:cubicBezTo>
                    <a:pt x="619" y="527"/>
                    <a:pt x="619" y="527"/>
                    <a:pt x="619" y="527"/>
                  </a:cubicBezTo>
                  <a:cubicBezTo>
                    <a:pt x="599" y="547"/>
                    <a:pt x="599" y="547"/>
                    <a:pt x="599" y="547"/>
                  </a:cubicBezTo>
                  <a:cubicBezTo>
                    <a:pt x="559" y="559"/>
                    <a:pt x="559" y="559"/>
                    <a:pt x="559" y="559"/>
                  </a:cubicBezTo>
                  <a:cubicBezTo>
                    <a:pt x="471" y="555"/>
                    <a:pt x="471" y="555"/>
                    <a:pt x="471" y="555"/>
                  </a:cubicBezTo>
                  <a:cubicBezTo>
                    <a:pt x="431" y="535"/>
                    <a:pt x="431" y="535"/>
                    <a:pt x="431" y="535"/>
                  </a:cubicBezTo>
                  <a:cubicBezTo>
                    <a:pt x="399" y="579"/>
                    <a:pt x="399" y="579"/>
                    <a:pt x="399" y="579"/>
                  </a:cubicBezTo>
                  <a:cubicBezTo>
                    <a:pt x="427" y="603"/>
                    <a:pt x="427" y="603"/>
                    <a:pt x="427" y="603"/>
                  </a:cubicBezTo>
                  <a:cubicBezTo>
                    <a:pt x="415" y="807"/>
                    <a:pt x="415" y="807"/>
                    <a:pt x="415" y="807"/>
                  </a:cubicBezTo>
                  <a:cubicBezTo>
                    <a:pt x="415" y="808"/>
                    <a:pt x="415" y="808"/>
                    <a:pt x="415" y="808"/>
                  </a:cubicBezTo>
                  <a:cubicBezTo>
                    <a:pt x="371" y="804"/>
                    <a:pt x="371" y="804"/>
                    <a:pt x="371" y="804"/>
                  </a:cubicBezTo>
                  <a:cubicBezTo>
                    <a:pt x="334" y="840"/>
                    <a:pt x="334" y="840"/>
                    <a:pt x="334" y="840"/>
                  </a:cubicBezTo>
                  <a:cubicBezTo>
                    <a:pt x="287" y="835"/>
                    <a:pt x="287" y="835"/>
                    <a:pt x="287" y="835"/>
                  </a:cubicBezTo>
                  <a:cubicBezTo>
                    <a:pt x="266" y="783"/>
                    <a:pt x="266" y="783"/>
                    <a:pt x="266" y="783"/>
                  </a:cubicBezTo>
                  <a:cubicBezTo>
                    <a:pt x="219" y="772"/>
                    <a:pt x="219" y="772"/>
                    <a:pt x="219" y="772"/>
                  </a:cubicBezTo>
                  <a:cubicBezTo>
                    <a:pt x="188" y="830"/>
                    <a:pt x="188" y="830"/>
                    <a:pt x="188" y="830"/>
                  </a:cubicBezTo>
                  <a:cubicBezTo>
                    <a:pt x="131" y="840"/>
                    <a:pt x="131" y="840"/>
                    <a:pt x="131" y="840"/>
                  </a:cubicBezTo>
                  <a:cubicBezTo>
                    <a:pt x="115" y="814"/>
                    <a:pt x="115" y="814"/>
                    <a:pt x="115" y="814"/>
                  </a:cubicBezTo>
                  <a:cubicBezTo>
                    <a:pt x="94" y="777"/>
                    <a:pt x="94" y="777"/>
                    <a:pt x="94" y="777"/>
                  </a:cubicBezTo>
                  <a:cubicBezTo>
                    <a:pt x="94" y="715"/>
                    <a:pt x="94" y="715"/>
                    <a:pt x="94" y="715"/>
                  </a:cubicBezTo>
                  <a:cubicBezTo>
                    <a:pt x="68" y="694"/>
                    <a:pt x="68" y="694"/>
                    <a:pt x="68" y="694"/>
                  </a:cubicBezTo>
                  <a:cubicBezTo>
                    <a:pt x="52" y="647"/>
                    <a:pt x="52" y="647"/>
                    <a:pt x="52" y="647"/>
                  </a:cubicBezTo>
                  <a:cubicBezTo>
                    <a:pt x="16" y="647"/>
                    <a:pt x="16" y="647"/>
                    <a:pt x="16" y="647"/>
                  </a:cubicBezTo>
                  <a:cubicBezTo>
                    <a:pt x="3" y="605"/>
                    <a:pt x="3" y="605"/>
                    <a:pt x="3" y="605"/>
                  </a:cubicBezTo>
                  <a:cubicBezTo>
                    <a:pt x="0" y="595"/>
                    <a:pt x="0" y="595"/>
                    <a:pt x="0" y="595"/>
                  </a:cubicBezTo>
                  <a:cubicBezTo>
                    <a:pt x="24" y="555"/>
                    <a:pt x="24" y="555"/>
                    <a:pt x="24" y="555"/>
                  </a:cubicBezTo>
                  <a:cubicBezTo>
                    <a:pt x="63" y="491"/>
                    <a:pt x="63" y="491"/>
                    <a:pt x="63" y="491"/>
                  </a:cubicBezTo>
                  <a:cubicBezTo>
                    <a:pt x="68" y="360"/>
                    <a:pt x="68" y="360"/>
                    <a:pt x="68" y="360"/>
                  </a:cubicBezTo>
                  <a:cubicBezTo>
                    <a:pt x="37" y="298"/>
                    <a:pt x="37" y="298"/>
                    <a:pt x="37" y="298"/>
                  </a:cubicBezTo>
                  <a:cubicBezTo>
                    <a:pt x="26" y="230"/>
                    <a:pt x="26" y="230"/>
                    <a:pt x="26" y="230"/>
                  </a:cubicBezTo>
                  <a:cubicBezTo>
                    <a:pt x="68" y="209"/>
                    <a:pt x="68" y="209"/>
                    <a:pt x="68" y="209"/>
                  </a:cubicBezTo>
                  <a:cubicBezTo>
                    <a:pt x="42" y="136"/>
                    <a:pt x="42" y="136"/>
                    <a:pt x="42" y="136"/>
                  </a:cubicBezTo>
                  <a:cubicBezTo>
                    <a:pt x="167" y="136"/>
                    <a:pt x="167" y="136"/>
                    <a:pt x="167" y="136"/>
                  </a:cubicBezTo>
                  <a:cubicBezTo>
                    <a:pt x="167" y="73"/>
                    <a:pt x="167" y="73"/>
                    <a:pt x="167" y="73"/>
                  </a:cubicBezTo>
                  <a:cubicBezTo>
                    <a:pt x="199" y="36"/>
                    <a:pt x="199" y="36"/>
                    <a:pt x="199" y="36"/>
                  </a:cubicBezTo>
                  <a:cubicBezTo>
                    <a:pt x="225" y="52"/>
                    <a:pt x="225" y="52"/>
                    <a:pt x="225" y="52"/>
                  </a:cubicBezTo>
                  <a:cubicBezTo>
                    <a:pt x="286" y="16"/>
                    <a:pt x="286" y="16"/>
                    <a:pt x="286" y="16"/>
                  </a:cubicBezTo>
                  <a:cubicBezTo>
                    <a:pt x="287" y="16"/>
                    <a:pt x="287" y="16"/>
                    <a:pt x="287" y="16"/>
                  </a:cubicBezTo>
                  <a:cubicBezTo>
                    <a:pt x="371" y="52"/>
                    <a:pt x="371" y="52"/>
                    <a:pt x="371" y="52"/>
                  </a:cubicBezTo>
                  <a:cubicBezTo>
                    <a:pt x="499" y="19"/>
                    <a:pt x="499" y="19"/>
                    <a:pt x="499" y="19"/>
                  </a:cubicBezTo>
                  <a:cubicBezTo>
                    <a:pt x="517" y="37"/>
                    <a:pt x="517" y="37"/>
                    <a:pt x="517" y="37"/>
                  </a:cubicBezTo>
                  <a:cubicBezTo>
                    <a:pt x="590" y="37"/>
                    <a:pt x="590" y="37"/>
                    <a:pt x="590" y="37"/>
                  </a:cubicBezTo>
                  <a:cubicBezTo>
                    <a:pt x="642" y="6"/>
                    <a:pt x="642" y="6"/>
                    <a:pt x="642" y="6"/>
                  </a:cubicBezTo>
                  <a:cubicBezTo>
                    <a:pt x="689" y="11"/>
                    <a:pt x="689" y="11"/>
                    <a:pt x="689" y="11"/>
                  </a:cubicBezTo>
                  <a:cubicBezTo>
                    <a:pt x="720" y="37"/>
                    <a:pt x="720" y="37"/>
                    <a:pt x="720" y="37"/>
                  </a:cubicBezTo>
                  <a:cubicBezTo>
                    <a:pt x="772" y="37"/>
                    <a:pt x="772" y="37"/>
                    <a:pt x="772" y="37"/>
                  </a:cubicBezTo>
                  <a:cubicBezTo>
                    <a:pt x="803" y="11"/>
                    <a:pt x="803" y="11"/>
                    <a:pt x="803" y="11"/>
                  </a:cubicBezTo>
                  <a:cubicBezTo>
                    <a:pt x="866" y="11"/>
                    <a:pt x="866" y="11"/>
                    <a:pt x="866" y="11"/>
                  </a:cubicBezTo>
                  <a:cubicBezTo>
                    <a:pt x="932" y="0"/>
                    <a:pt x="932" y="0"/>
                    <a:pt x="932" y="0"/>
                  </a:cubicBezTo>
                  <a:cubicBezTo>
                    <a:pt x="931" y="3"/>
                    <a:pt x="931" y="3"/>
                    <a:pt x="931" y="3"/>
                  </a:cubicBezTo>
                  <a:cubicBezTo>
                    <a:pt x="943" y="35"/>
                    <a:pt x="943" y="35"/>
                    <a:pt x="943" y="35"/>
                  </a:cubicBezTo>
                  <a:cubicBezTo>
                    <a:pt x="943" y="35"/>
                    <a:pt x="911" y="67"/>
                    <a:pt x="907" y="75"/>
                  </a:cubicBezTo>
                  <a:cubicBezTo>
                    <a:pt x="903" y="83"/>
                    <a:pt x="915" y="147"/>
                    <a:pt x="915" y="147"/>
                  </a:cubicBezTo>
                </a:path>
              </a:pathLst>
            </a:custGeom>
            <a:solidFill>
              <a:srgbClr val="A6A6A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38" name="ระยอง">
              <a:extLst>
                <a:ext uri="{FF2B5EF4-FFF2-40B4-BE49-F238E27FC236}">
                  <a16:creationId xmlns:a16="http://schemas.microsoft.com/office/drawing/2014/main" id="{8106B4A2-3A08-340A-8D77-211199C072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7042" y="3566837"/>
              <a:ext cx="307247" cy="210319"/>
            </a:xfrm>
            <a:custGeom>
              <a:avLst/>
              <a:gdLst>
                <a:gd name="T0" fmla="*/ 168 w 168"/>
                <a:gd name="T1" fmla="*/ 67 h 115"/>
                <a:gd name="T2" fmla="*/ 162 w 168"/>
                <a:gd name="T3" fmla="*/ 88 h 115"/>
                <a:gd name="T4" fmla="*/ 159 w 168"/>
                <a:gd name="T5" fmla="*/ 96 h 115"/>
                <a:gd name="T6" fmla="*/ 153 w 168"/>
                <a:gd name="T7" fmla="*/ 92 h 115"/>
                <a:gd name="T8" fmla="*/ 144 w 168"/>
                <a:gd name="T9" fmla="*/ 93 h 115"/>
                <a:gd name="T10" fmla="*/ 133 w 168"/>
                <a:gd name="T11" fmla="*/ 104 h 115"/>
                <a:gd name="T12" fmla="*/ 118 w 168"/>
                <a:gd name="T13" fmla="*/ 104 h 115"/>
                <a:gd name="T14" fmla="*/ 116 w 168"/>
                <a:gd name="T15" fmla="*/ 109 h 115"/>
                <a:gd name="T16" fmla="*/ 106 w 168"/>
                <a:gd name="T17" fmla="*/ 109 h 115"/>
                <a:gd name="T18" fmla="*/ 105 w 168"/>
                <a:gd name="T19" fmla="*/ 106 h 115"/>
                <a:gd name="T20" fmla="*/ 94 w 168"/>
                <a:gd name="T21" fmla="*/ 106 h 115"/>
                <a:gd name="T22" fmla="*/ 91 w 168"/>
                <a:gd name="T23" fmla="*/ 115 h 115"/>
                <a:gd name="T24" fmla="*/ 84 w 168"/>
                <a:gd name="T25" fmla="*/ 114 h 115"/>
                <a:gd name="T26" fmla="*/ 76 w 168"/>
                <a:gd name="T27" fmla="*/ 107 h 115"/>
                <a:gd name="T28" fmla="*/ 63 w 168"/>
                <a:gd name="T29" fmla="*/ 103 h 115"/>
                <a:gd name="T30" fmla="*/ 57 w 168"/>
                <a:gd name="T31" fmla="*/ 101 h 115"/>
                <a:gd name="T32" fmla="*/ 29 w 168"/>
                <a:gd name="T33" fmla="*/ 100 h 115"/>
                <a:gd name="T34" fmla="*/ 24 w 168"/>
                <a:gd name="T35" fmla="*/ 97 h 115"/>
                <a:gd name="T36" fmla="*/ 16 w 168"/>
                <a:gd name="T37" fmla="*/ 99 h 115"/>
                <a:gd name="T38" fmla="*/ 15 w 168"/>
                <a:gd name="T39" fmla="*/ 101 h 115"/>
                <a:gd name="T40" fmla="*/ 2 w 168"/>
                <a:gd name="T41" fmla="*/ 103 h 115"/>
                <a:gd name="T42" fmla="*/ 0 w 168"/>
                <a:gd name="T43" fmla="*/ 94 h 115"/>
                <a:gd name="T44" fmla="*/ 9 w 168"/>
                <a:gd name="T45" fmla="*/ 81 h 115"/>
                <a:gd name="T46" fmla="*/ 7 w 168"/>
                <a:gd name="T47" fmla="*/ 73 h 115"/>
                <a:gd name="T48" fmla="*/ 16 w 168"/>
                <a:gd name="T49" fmla="*/ 67 h 115"/>
                <a:gd name="T50" fmla="*/ 24 w 168"/>
                <a:gd name="T51" fmla="*/ 45 h 115"/>
                <a:gd name="T52" fmla="*/ 21 w 168"/>
                <a:gd name="T53" fmla="*/ 34 h 115"/>
                <a:gd name="T54" fmla="*/ 22 w 168"/>
                <a:gd name="T55" fmla="*/ 26 h 115"/>
                <a:gd name="T56" fmla="*/ 31 w 168"/>
                <a:gd name="T57" fmla="*/ 30 h 115"/>
                <a:gd name="T58" fmla="*/ 39 w 168"/>
                <a:gd name="T59" fmla="*/ 23 h 115"/>
                <a:gd name="T60" fmla="*/ 42 w 168"/>
                <a:gd name="T61" fmla="*/ 16 h 115"/>
                <a:gd name="T62" fmla="*/ 58 w 168"/>
                <a:gd name="T63" fmla="*/ 19 h 115"/>
                <a:gd name="T64" fmla="*/ 71 w 168"/>
                <a:gd name="T65" fmla="*/ 16 h 115"/>
                <a:gd name="T66" fmla="*/ 81 w 168"/>
                <a:gd name="T67" fmla="*/ 28 h 115"/>
                <a:gd name="T68" fmla="*/ 111 w 168"/>
                <a:gd name="T69" fmla="*/ 21 h 115"/>
                <a:gd name="T70" fmla="*/ 120 w 168"/>
                <a:gd name="T71" fmla="*/ 6 h 115"/>
                <a:gd name="T72" fmla="*/ 130 w 168"/>
                <a:gd name="T73" fmla="*/ 0 h 115"/>
                <a:gd name="T74" fmla="*/ 142 w 168"/>
                <a:gd name="T75" fmla="*/ 2 h 115"/>
                <a:gd name="T76" fmla="*/ 140 w 168"/>
                <a:gd name="T77" fmla="*/ 6 h 115"/>
                <a:gd name="T78" fmla="*/ 142 w 168"/>
                <a:gd name="T79" fmla="*/ 25 h 115"/>
                <a:gd name="T80" fmla="*/ 153 w 168"/>
                <a:gd name="T81" fmla="*/ 29 h 115"/>
                <a:gd name="T82" fmla="*/ 148 w 168"/>
                <a:gd name="T83" fmla="*/ 40 h 115"/>
                <a:gd name="T84" fmla="*/ 153 w 168"/>
                <a:gd name="T85" fmla="*/ 47 h 115"/>
                <a:gd name="T86" fmla="*/ 161 w 168"/>
                <a:gd name="T87" fmla="*/ 47 h 115"/>
                <a:gd name="T88" fmla="*/ 168 w 168"/>
                <a:gd name="T89" fmla="*/ 6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68" h="115">
                  <a:moveTo>
                    <a:pt x="168" y="67"/>
                  </a:moveTo>
                  <a:lnTo>
                    <a:pt x="162" y="88"/>
                  </a:lnTo>
                  <a:lnTo>
                    <a:pt x="159" y="96"/>
                  </a:lnTo>
                  <a:lnTo>
                    <a:pt x="153" y="92"/>
                  </a:lnTo>
                  <a:lnTo>
                    <a:pt x="144" y="93"/>
                  </a:lnTo>
                  <a:lnTo>
                    <a:pt x="133" y="104"/>
                  </a:lnTo>
                  <a:lnTo>
                    <a:pt x="118" y="104"/>
                  </a:lnTo>
                  <a:lnTo>
                    <a:pt x="116" y="109"/>
                  </a:lnTo>
                  <a:lnTo>
                    <a:pt x="106" y="109"/>
                  </a:lnTo>
                  <a:lnTo>
                    <a:pt x="105" y="106"/>
                  </a:lnTo>
                  <a:lnTo>
                    <a:pt x="94" y="106"/>
                  </a:lnTo>
                  <a:lnTo>
                    <a:pt x="91" y="115"/>
                  </a:lnTo>
                  <a:lnTo>
                    <a:pt x="84" y="114"/>
                  </a:lnTo>
                  <a:lnTo>
                    <a:pt x="76" y="107"/>
                  </a:lnTo>
                  <a:lnTo>
                    <a:pt x="63" y="103"/>
                  </a:lnTo>
                  <a:lnTo>
                    <a:pt x="57" y="101"/>
                  </a:lnTo>
                  <a:lnTo>
                    <a:pt x="29" y="100"/>
                  </a:lnTo>
                  <a:lnTo>
                    <a:pt x="24" y="97"/>
                  </a:lnTo>
                  <a:lnTo>
                    <a:pt x="16" y="99"/>
                  </a:lnTo>
                  <a:lnTo>
                    <a:pt x="15" y="101"/>
                  </a:lnTo>
                  <a:lnTo>
                    <a:pt x="2" y="103"/>
                  </a:lnTo>
                  <a:lnTo>
                    <a:pt x="0" y="94"/>
                  </a:lnTo>
                  <a:lnTo>
                    <a:pt x="9" y="81"/>
                  </a:lnTo>
                  <a:lnTo>
                    <a:pt x="7" y="73"/>
                  </a:lnTo>
                  <a:lnTo>
                    <a:pt x="16" y="67"/>
                  </a:lnTo>
                  <a:lnTo>
                    <a:pt x="24" y="45"/>
                  </a:lnTo>
                  <a:lnTo>
                    <a:pt x="21" y="34"/>
                  </a:lnTo>
                  <a:lnTo>
                    <a:pt x="22" y="26"/>
                  </a:lnTo>
                  <a:lnTo>
                    <a:pt x="31" y="30"/>
                  </a:lnTo>
                  <a:lnTo>
                    <a:pt x="39" y="23"/>
                  </a:lnTo>
                  <a:lnTo>
                    <a:pt x="42" y="16"/>
                  </a:lnTo>
                  <a:lnTo>
                    <a:pt x="58" y="19"/>
                  </a:lnTo>
                  <a:lnTo>
                    <a:pt x="71" y="16"/>
                  </a:lnTo>
                  <a:lnTo>
                    <a:pt x="81" y="28"/>
                  </a:lnTo>
                  <a:lnTo>
                    <a:pt x="111" y="21"/>
                  </a:lnTo>
                  <a:lnTo>
                    <a:pt x="120" y="6"/>
                  </a:lnTo>
                  <a:lnTo>
                    <a:pt x="130" y="0"/>
                  </a:lnTo>
                  <a:lnTo>
                    <a:pt x="142" y="2"/>
                  </a:lnTo>
                  <a:lnTo>
                    <a:pt x="140" y="6"/>
                  </a:lnTo>
                  <a:lnTo>
                    <a:pt x="142" y="25"/>
                  </a:lnTo>
                  <a:lnTo>
                    <a:pt x="153" y="29"/>
                  </a:lnTo>
                  <a:lnTo>
                    <a:pt x="148" y="40"/>
                  </a:lnTo>
                  <a:lnTo>
                    <a:pt x="153" y="47"/>
                  </a:lnTo>
                  <a:lnTo>
                    <a:pt x="161" y="47"/>
                  </a:lnTo>
                  <a:lnTo>
                    <a:pt x="168" y="67"/>
                  </a:lnTo>
                  <a:close/>
                </a:path>
              </a:pathLst>
            </a:custGeom>
            <a:solidFill>
              <a:srgbClr val="A6A6A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39" name="ปราจีนบุรี">
              <a:extLst>
                <a:ext uri="{FF2B5EF4-FFF2-40B4-BE49-F238E27FC236}">
                  <a16:creationId xmlns:a16="http://schemas.microsoft.com/office/drawing/2014/main" id="{C0692BC2-28D3-5A17-EAB7-9AB7BA603B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1907" y="3085849"/>
              <a:ext cx="352969" cy="329194"/>
            </a:xfrm>
            <a:custGeom>
              <a:avLst/>
              <a:gdLst>
                <a:gd name="T0" fmla="*/ 862 w 862"/>
                <a:gd name="T1" fmla="*/ 291 h 810"/>
                <a:gd name="T2" fmla="*/ 830 w 862"/>
                <a:gd name="T3" fmla="*/ 328 h 810"/>
                <a:gd name="T4" fmla="*/ 830 w 862"/>
                <a:gd name="T5" fmla="*/ 391 h 810"/>
                <a:gd name="T6" fmla="*/ 705 w 862"/>
                <a:gd name="T7" fmla="*/ 391 h 810"/>
                <a:gd name="T8" fmla="*/ 731 w 862"/>
                <a:gd name="T9" fmla="*/ 464 h 810"/>
                <a:gd name="T10" fmla="*/ 689 w 862"/>
                <a:gd name="T11" fmla="*/ 485 h 810"/>
                <a:gd name="T12" fmla="*/ 700 w 862"/>
                <a:gd name="T13" fmla="*/ 553 h 810"/>
                <a:gd name="T14" fmla="*/ 731 w 862"/>
                <a:gd name="T15" fmla="*/ 615 h 810"/>
                <a:gd name="T16" fmla="*/ 726 w 862"/>
                <a:gd name="T17" fmla="*/ 746 h 810"/>
                <a:gd name="T18" fmla="*/ 687 w 862"/>
                <a:gd name="T19" fmla="*/ 810 h 810"/>
                <a:gd name="T20" fmla="*/ 663 w 862"/>
                <a:gd name="T21" fmla="*/ 766 h 810"/>
                <a:gd name="T22" fmla="*/ 632 w 862"/>
                <a:gd name="T23" fmla="*/ 756 h 810"/>
                <a:gd name="T24" fmla="*/ 622 w 862"/>
                <a:gd name="T25" fmla="*/ 730 h 810"/>
                <a:gd name="T26" fmla="*/ 632 w 862"/>
                <a:gd name="T27" fmla="*/ 714 h 810"/>
                <a:gd name="T28" fmla="*/ 632 w 862"/>
                <a:gd name="T29" fmla="*/ 688 h 810"/>
                <a:gd name="T30" fmla="*/ 601 w 862"/>
                <a:gd name="T31" fmla="*/ 688 h 810"/>
                <a:gd name="T32" fmla="*/ 590 w 862"/>
                <a:gd name="T33" fmla="*/ 657 h 810"/>
                <a:gd name="T34" fmla="*/ 549 w 862"/>
                <a:gd name="T35" fmla="*/ 626 h 810"/>
                <a:gd name="T36" fmla="*/ 486 w 862"/>
                <a:gd name="T37" fmla="*/ 646 h 810"/>
                <a:gd name="T38" fmla="*/ 429 w 862"/>
                <a:gd name="T39" fmla="*/ 657 h 810"/>
                <a:gd name="T40" fmla="*/ 387 w 862"/>
                <a:gd name="T41" fmla="*/ 615 h 810"/>
                <a:gd name="T42" fmla="*/ 350 w 862"/>
                <a:gd name="T43" fmla="*/ 615 h 810"/>
                <a:gd name="T44" fmla="*/ 309 w 862"/>
                <a:gd name="T45" fmla="*/ 579 h 810"/>
                <a:gd name="T46" fmla="*/ 225 w 862"/>
                <a:gd name="T47" fmla="*/ 553 h 810"/>
                <a:gd name="T48" fmla="*/ 204 w 862"/>
                <a:gd name="T49" fmla="*/ 532 h 810"/>
                <a:gd name="T50" fmla="*/ 105 w 862"/>
                <a:gd name="T51" fmla="*/ 537 h 810"/>
                <a:gd name="T52" fmla="*/ 74 w 862"/>
                <a:gd name="T53" fmla="*/ 516 h 810"/>
                <a:gd name="T54" fmla="*/ 27 w 862"/>
                <a:gd name="T55" fmla="*/ 542 h 810"/>
                <a:gd name="T56" fmla="*/ 22 w 862"/>
                <a:gd name="T57" fmla="*/ 500 h 810"/>
                <a:gd name="T58" fmla="*/ 32 w 862"/>
                <a:gd name="T59" fmla="*/ 474 h 810"/>
                <a:gd name="T60" fmla="*/ 6 w 862"/>
                <a:gd name="T61" fmla="*/ 443 h 810"/>
                <a:gd name="T62" fmla="*/ 0 w 862"/>
                <a:gd name="T63" fmla="*/ 443 h 810"/>
                <a:gd name="T64" fmla="*/ 11 w 862"/>
                <a:gd name="T65" fmla="*/ 417 h 810"/>
                <a:gd name="T66" fmla="*/ 53 w 862"/>
                <a:gd name="T67" fmla="*/ 407 h 810"/>
                <a:gd name="T68" fmla="*/ 74 w 862"/>
                <a:gd name="T69" fmla="*/ 370 h 810"/>
                <a:gd name="T70" fmla="*/ 173 w 862"/>
                <a:gd name="T71" fmla="*/ 360 h 810"/>
                <a:gd name="T72" fmla="*/ 147 w 862"/>
                <a:gd name="T73" fmla="*/ 292 h 810"/>
                <a:gd name="T74" fmla="*/ 183 w 862"/>
                <a:gd name="T75" fmla="*/ 240 h 810"/>
                <a:gd name="T76" fmla="*/ 246 w 862"/>
                <a:gd name="T77" fmla="*/ 229 h 810"/>
                <a:gd name="T78" fmla="*/ 246 w 862"/>
                <a:gd name="T79" fmla="*/ 208 h 810"/>
                <a:gd name="T80" fmla="*/ 225 w 862"/>
                <a:gd name="T81" fmla="*/ 198 h 810"/>
                <a:gd name="T82" fmla="*/ 230 w 862"/>
                <a:gd name="T83" fmla="*/ 172 h 810"/>
                <a:gd name="T84" fmla="*/ 288 w 862"/>
                <a:gd name="T85" fmla="*/ 177 h 810"/>
                <a:gd name="T86" fmla="*/ 329 w 862"/>
                <a:gd name="T87" fmla="*/ 167 h 810"/>
                <a:gd name="T88" fmla="*/ 329 w 862"/>
                <a:gd name="T89" fmla="*/ 104 h 810"/>
                <a:gd name="T90" fmla="*/ 272 w 862"/>
                <a:gd name="T91" fmla="*/ 62 h 810"/>
                <a:gd name="T92" fmla="*/ 283 w 862"/>
                <a:gd name="T93" fmla="*/ 15 h 810"/>
                <a:gd name="T94" fmla="*/ 288 w 862"/>
                <a:gd name="T95" fmla="*/ 13 h 810"/>
                <a:gd name="T96" fmla="*/ 319 w 862"/>
                <a:gd name="T97" fmla="*/ 0 h 810"/>
                <a:gd name="T98" fmla="*/ 356 w 862"/>
                <a:gd name="T99" fmla="*/ 21 h 810"/>
                <a:gd name="T100" fmla="*/ 423 w 862"/>
                <a:gd name="T101" fmla="*/ 15 h 810"/>
                <a:gd name="T102" fmla="*/ 522 w 862"/>
                <a:gd name="T103" fmla="*/ 120 h 810"/>
                <a:gd name="T104" fmla="*/ 559 w 862"/>
                <a:gd name="T105" fmla="*/ 83 h 810"/>
                <a:gd name="T106" fmla="*/ 606 w 862"/>
                <a:gd name="T107" fmla="*/ 83 h 810"/>
                <a:gd name="T108" fmla="*/ 648 w 862"/>
                <a:gd name="T109" fmla="*/ 120 h 810"/>
                <a:gd name="T110" fmla="*/ 705 w 862"/>
                <a:gd name="T111" fmla="*/ 120 h 810"/>
                <a:gd name="T112" fmla="*/ 721 w 862"/>
                <a:gd name="T113" fmla="*/ 198 h 810"/>
                <a:gd name="T114" fmla="*/ 862 w 862"/>
                <a:gd name="T115" fmla="*/ 291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62" h="810">
                  <a:moveTo>
                    <a:pt x="862" y="291"/>
                  </a:moveTo>
                  <a:cubicBezTo>
                    <a:pt x="830" y="328"/>
                    <a:pt x="830" y="328"/>
                    <a:pt x="830" y="328"/>
                  </a:cubicBezTo>
                  <a:cubicBezTo>
                    <a:pt x="830" y="391"/>
                    <a:pt x="830" y="391"/>
                    <a:pt x="830" y="391"/>
                  </a:cubicBezTo>
                  <a:cubicBezTo>
                    <a:pt x="705" y="391"/>
                    <a:pt x="705" y="391"/>
                    <a:pt x="705" y="391"/>
                  </a:cubicBezTo>
                  <a:cubicBezTo>
                    <a:pt x="731" y="464"/>
                    <a:pt x="731" y="464"/>
                    <a:pt x="731" y="464"/>
                  </a:cubicBezTo>
                  <a:cubicBezTo>
                    <a:pt x="689" y="485"/>
                    <a:pt x="689" y="485"/>
                    <a:pt x="689" y="485"/>
                  </a:cubicBezTo>
                  <a:cubicBezTo>
                    <a:pt x="700" y="553"/>
                    <a:pt x="700" y="553"/>
                    <a:pt x="700" y="553"/>
                  </a:cubicBezTo>
                  <a:cubicBezTo>
                    <a:pt x="731" y="615"/>
                    <a:pt x="731" y="615"/>
                    <a:pt x="731" y="615"/>
                  </a:cubicBezTo>
                  <a:cubicBezTo>
                    <a:pt x="726" y="746"/>
                    <a:pt x="726" y="746"/>
                    <a:pt x="726" y="746"/>
                  </a:cubicBezTo>
                  <a:cubicBezTo>
                    <a:pt x="687" y="810"/>
                    <a:pt x="687" y="810"/>
                    <a:pt x="687" y="810"/>
                  </a:cubicBezTo>
                  <a:cubicBezTo>
                    <a:pt x="663" y="766"/>
                    <a:pt x="663" y="766"/>
                    <a:pt x="663" y="766"/>
                  </a:cubicBezTo>
                  <a:cubicBezTo>
                    <a:pt x="632" y="756"/>
                    <a:pt x="632" y="756"/>
                    <a:pt x="632" y="756"/>
                  </a:cubicBezTo>
                  <a:cubicBezTo>
                    <a:pt x="622" y="730"/>
                    <a:pt x="622" y="730"/>
                    <a:pt x="622" y="730"/>
                  </a:cubicBezTo>
                  <a:cubicBezTo>
                    <a:pt x="632" y="714"/>
                    <a:pt x="632" y="714"/>
                    <a:pt x="632" y="714"/>
                  </a:cubicBezTo>
                  <a:cubicBezTo>
                    <a:pt x="632" y="688"/>
                    <a:pt x="632" y="688"/>
                    <a:pt x="632" y="688"/>
                  </a:cubicBezTo>
                  <a:cubicBezTo>
                    <a:pt x="601" y="688"/>
                    <a:pt x="601" y="688"/>
                    <a:pt x="601" y="688"/>
                  </a:cubicBezTo>
                  <a:cubicBezTo>
                    <a:pt x="590" y="657"/>
                    <a:pt x="590" y="657"/>
                    <a:pt x="590" y="657"/>
                  </a:cubicBezTo>
                  <a:cubicBezTo>
                    <a:pt x="549" y="626"/>
                    <a:pt x="549" y="626"/>
                    <a:pt x="549" y="626"/>
                  </a:cubicBezTo>
                  <a:cubicBezTo>
                    <a:pt x="549" y="626"/>
                    <a:pt x="491" y="646"/>
                    <a:pt x="486" y="646"/>
                  </a:cubicBezTo>
                  <a:cubicBezTo>
                    <a:pt x="481" y="646"/>
                    <a:pt x="429" y="657"/>
                    <a:pt x="429" y="657"/>
                  </a:cubicBezTo>
                  <a:cubicBezTo>
                    <a:pt x="387" y="615"/>
                    <a:pt x="387" y="615"/>
                    <a:pt x="387" y="615"/>
                  </a:cubicBezTo>
                  <a:cubicBezTo>
                    <a:pt x="350" y="615"/>
                    <a:pt x="350" y="615"/>
                    <a:pt x="350" y="615"/>
                  </a:cubicBezTo>
                  <a:cubicBezTo>
                    <a:pt x="345" y="615"/>
                    <a:pt x="309" y="579"/>
                    <a:pt x="309" y="579"/>
                  </a:cubicBezTo>
                  <a:cubicBezTo>
                    <a:pt x="225" y="553"/>
                    <a:pt x="225" y="553"/>
                    <a:pt x="225" y="553"/>
                  </a:cubicBezTo>
                  <a:cubicBezTo>
                    <a:pt x="204" y="532"/>
                    <a:pt x="204" y="532"/>
                    <a:pt x="204" y="532"/>
                  </a:cubicBezTo>
                  <a:cubicBezTo>
                    <a:pt x="105" y="537"/>
                    <a:pt x="105" y="537"/>
                    <a:pt x="105" y="537"/>
                  </a:cubicBezTo>
                  <a:cubicBezTo>
                    <a:pt x="74" y="516"/>
                    <a:pt x="74" y="516"/>
                    <a:pt x="74" y="516"/>
                  </a:cubicBezTo>
                  <a:cubicBezTo>
                    <a:pt x="27" y="542"/>
                    <a:pt x="27" y="542"/>
                    <a:pt x="27" y="542"/>
                  </a:cubicBezTo>
                  <a:cubicBezTo>
                    <a:pt x="22" y="500"/>
                    <a:pt x="22" y="500"/>
                    <a:pt x="22" y="500"/>
                  </a:cubicBezTo>
                  <a:cubicBezTo>
                    <a:pt x="32" y="474"/>
                    <a:pt x="32" y="474"/>
                    <a:pt x="32" y="474"/>
                  </a:cubicBezTo>
                  <a:cubicBezTo>
                    <a:pt x="6" y="443"/>
                    <a:pt x="6" y="443"/>
                    <a:pt x="6" y="443"/>
                  </a:cubicBezTo>
                  <a:cubicBezTo>
                    <a:pt x="0" y="443"/>
                    <a:pt x="0" y="443"/>
                    <a:pt x="0" y="443"/>
                  </a:cubicBezTo>
                  <a:cubicBezTo>
                    <a:pt x="11" y="417"/>
                    <a:pt x="11" y="417"/>
                    <a:pt x="11" y="417"/>
                  </a:cubicBezTo>
                  <a:cubicBezTo>
                    <a:pt x="53" y="407"/>
                    <a:pt x="53" y="407"/>
                    <a:pt x="53" y="407"/>
                  </a:cubicBezTo>
                  <a:cubicBezTo>
                    <a:pt x="74" y="370"/>
                    <a:pt x="74" y="370"/>
                    <a:pt x="74" y="370"/>
                  </a:cubicBezTo>
                  <a:cubicBezTo>
                    <a:pt x="173" y="360"/>
                    <a:pt x="173" y="360"/>
                    <a:pt x="173" y="360"/>
                  </a:cubicBezTo>
                  <a:cubicBezTo>
                    <a:pt x="147" y="292"/>
                    <a:pt x="147" y="292"/>
                    <a:pt x="147" y="292"/>
                  </a:cubicBezTo>
                  <a:cubicBezTo>
                    <a:pt x="183" y="240"/>
                    <a:pt x="183" y="240"/>
                    <a:pt x="183" y="240"/>
                  </a:cubicBezTo>
                  <a:cubicBezTo>
                    <a:pt x="246" y="229"/>
                    <a:pt x="246" y="229"/>
                    <a:pt x="246" y="229"/>
                  </a:cubicBezTo>
                  <a:cubicBezTo>
                    <a:pt x="246" y="208"/>
                    <a:pt x="246" y="208"/>
                    <a:pt x="246" y="208"/>
                  </a:cubicBezTo>
                  <a:cubicBezTo>
                    <a:pt x="225" y="198"/>
                    <a:pt x="225" y="198"/>
                    <a:pt x="225" y="198"/>
                  </a:cubicBezTo>
                  <a:cubicBezTo>
                    <a:pt x="230" y="172"/>
                    <a:pt x="230" y="172"/>
                    <a:pt x="230" y="172"/>
                  </a:cubicBezTo>
                  <a:cubicBezTo>
                    <a:pt x="288" y="177"/>
                    <a:pt x="288" y="177"/>
                    <a:pt x="288" y="177"/>
                  </a:cubicBezTo>
                  <a:cubicBezTo>
                    <a:pt x="329" y="167"/>
                    <a:pt x="329" y="167"/>
                    <a:pt x="329" y="167"/>
                  </a:cubicBezTo>
                  <a:cubicBezTo>
                    <a:pt x="329" y="104"/>
                    <a:pt x="329" y="104"/>
                    <a:pt x="329" y="104"/>
                  </a:cubicBezTo>
                  <a:cubicBezTo>
                    <a:pt x="272" y="62"/>
                    <a:pt x="272" y="62"/>
                    <a:pt x="272" y="62"/>
                  </a:cubicBezTo>
                  <a:cubicBezTo>
                    <a:pt x="283" y="15"/>
                    <a:pt x="283" y="15"/>
                    <a:pt x="283" y="15"/>
                  </a:cubicBezTo>
                  <a:cubicBezTo>
                    <a:pt x="288" y="13"/>
                    <a:pt x="288" y="13"/>
                    <a:pt x="288" y="13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56" y="21"/>
                    <a:pt x="356" y="21"/>
                    <a:pt x="356" y="21"/>
                  </a:cubicBezTo>
                  <a:cubicBezTo>
                    <a:pt x="423" y="15"/>
                    <a:pt x="423" y="15"/>
                    <a:pt x="423" y="15"/>
                  </a:cubicBezTo>
                  <a:cubicBezTo>
                    <a:pt x="522" y="120"/>
                    <a:pt x="522" y="120"/>
                    <a:pt x="522" y="120"/>
                  </a:cubicBezTo>
                  <a:cubicBezTo>
                    <a:pt x="559" y="83"/>
                    <a:pt x="559" y="83"/>
                    <a:pt x="559" y="83"/>
                  </a:cubicBezTo>
                  <a:cubicBezTo>
                    <a:pt x="606" y="83"/>
                    <a:pt x="606" y="83"/>
                    <a:pt x="606" y="83"/>
                  </a:cubicBezTo>
                  <a:cubicBezTo>
                    <a:pt x="648" y="120"/>
                    <a:pt x="648" y="120"/>
                    <a:pt x="648" y="120"/>
                  </a:cubicBezTo>
                  <a:cubicBezTo>
                    <a:pt x="705" y="120"/>
                    <a:pt x="705" y="120"/>
                    <a:pt x="705" y="120"/>
                  </a:cubicBezTo>
                  <a:cubicBezTo>
                    <a:pt x="721" y="198"/>
                    <a:pt x="721" y="198"/>
                    <a:pt x="721" y="198"/>
                  </a:cubicBezTo>
                  <a:lnTo>
                    <a:pt x="862" y="291"/>
                  </a:lnTo>
                  <a:close/>
                </a:path>
              </a:pathLst>
            </a:custGeom>
            <a:solidFill>
              <a:srgbClr val="A6A6A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40" name="ตราด (เกาะช้าง)">
              <a:extLst>
                <a:ext uri="{FF2B5EF4-FFF2-40B4-BE49-F238E27FC236}">
                  <a16:creationId xmlns:a16="http://schemas.microsoft.com/office/drawing/2014/main" id="{BB107E0D-19AF-4CCC-802D-7D37E4C12C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9977" y="3971015"/>
              <a:ext cx="60353" cy="73154"/>
            </a:xfrm>
            <a:custGeom>
              <a:avLst/>
              <a:gdLst>
                <a:gd name="T0" fmla="*/ 0 w 146"/>
                <a:gd name="T1" fmla="*/ 0 h 178"/>
                <a:gd name="T2" fmla="*/ 58 w 146"/>
                <a:gd name="T3" fmla="*/ 11 h 178"/>
                <a:gd name="T4" fmla="*/ 94 w 146"/>
                <a:gd name="T5" fmla="*/ 47 h 178"/>
                <a:gd name="T6" fmla="*/ 146 w 146"/>
                <a:gd name="T7" fmla="*/ 136 h 178"/>
                <a:gd name="T8" fmla="*/ 146 w 146"/>
                <a:gd name="T9" fmla="*/ 162 h 178"/>
                <a:gd name="T10" fmla="*/ 115 w 146"/>
                <a:gd name="T11" fmla="*/ 131 h 178"/>
                <a:gd name="T12" fmla="*/ 99 w 146"/>
                <a:gd name="T13" fmla="*/ 136 h 178"/>
                <a:gd name="T14" fmla="*/ 120 w 146"/>
                <a:gd name="T15" fmla="*/ 167 h 178"/>
                <a:gd name="T16" fmla="*/ 84 w 146"/>
                <a:gd name="T17" fmla="*/ 178 h 178"/>
                <a:gd name="T18" fmla="*/ 26 w 146"/>
                <a:gd name="T19" fmla="*/ 146 h 178"/>
                <a:gd name="T20" fmla="*/ 21 w 146"/>
                <a:gd name="T21" fmla="*/ 73 h 178"/>
                <a:gd name="T22" fmla="*/ 0 w 146"/>
                <a:gd name="T23" fmla="*/ 42 h 178"/>
                <a:gd name="T24" fmla="*/ 0 w 146"/>
                <a:gd name="T2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" h="178">
                  <a:moveTo>
                    <a:pt x="0" y="0"/>
                  </a:moveTo>
                  <a:cubicBezTo>
                    <a:pt x="58" y="11"/>
                    <a:pt x="58" y="11"/>
                    <a:pt x="58" y="11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146" y="136"/>
                    <a:pt x="146" y="136"/>
                    <a:pt x="146" y="136"/>
                  </a:cubicBezTo>
                  <a:cubicBezTo>
                    <a:pt x="146" y="162"/>
                    <a:pt x="146" y="162"/>
                    <a:pt x="146" y="162"/>
                  </a:cubicBezTo>
                  <a:cubicBezTo>
                    <a:pt x="115" y="131"/>
                    <a:pt x="115" y="131"/>
                    <a:pt x="115" y="131"/>
                  </a:cubicBezTo>
                  <a:cubicBezTo>
                    <a:pt x="99" y="136"/>
                    <a:pt x="99" y="136"/>
                    <a:pt x="99" y="136"/>
                  </a:cubicBezTo>
                  <a:cubicBezTo>
                    <a:pt x="120" y="167"/>
                    <a:pt x="120" y="167"/>
                    <a:pt x="120" y="167"/>
                  </a:cubicBezTo>
                  <a:cubicBezTo>
                    <a:pt x="120" y="167"/>
                    <a:pt x="94" y="178"/>
                    <a:pt x="84" y="178"/>
                  </a:cubicBezTo>
                  <a:cubicBezTo>
                    <a:pt x="73" y="178"/>
                    <a:pt x="26" y="146"/>
                    <a:pt x="26" y="146"/>
                  </a:cubicBezTo>
                  <a:cubicBezTo>
                    <a:pt x="21" y="73"/>
                    <a:pt x="21" y="73"/>
                    <a:pt x="21" y="73"/>
                  </a:cubicBezTo>
                  <a:cubicBezTo>
                    <a:pt x="0" y="42"/>
                    <a:pt x="0" y="42"/>
                    <a:pt x="0" y="4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41" name="ตราด">
              <a:extLst>
                <a:ext uri="{FF2B5EF4-FFF2-40B4-BE49-F238E27FC236}">
                  <a16:creationId xmlns:a16="http://schemas.microsoft.com/office/drawing/2014/main" id="{3B088E13-BB7B-D1C6-CB97-69FB2CC182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058" y="3720461"/>
              <a:ext cx="226778" cy="367600"/>
            </a:xfrm>
            <a:custGeom>
              <a:avLst/>
              <a:gdLst>
                <a:gd name="T0" fmla="*/ 400 w 557"/>
                <a:gd name="T1" fmla="*/ 348 h 902"/>
                <a:gd name="T2" fmla="*/ 384 w 557"/>
                <a:gd name="T3" fmla="*/ 520 h 902"/>
                <a:gd name="T4" fmla="*/ 440 w 557"/>
                <a:gd name="T5" fmla="*/ 608 h 902"/>
                <a:gd name="T6" fmla="*/ 447 w 557"/>
                <a:gd name="T7" fmla="*/ 662 h 902"/>
                <a:gd name="T8" fmla="*/ 452 w 557"/>
                <a:gd name="T9" fmla="*/ 704 h 902"/>
                <a:gd name="T10" fmla="*/ 557 w 557"/>
                <a:gd name="T11" fmla="*/ 902 h 902"/>
                <a:gd name="T12" fmla="*/ 447 w 557"/>
                <a:gd name="T13" fmla="*/ 756 h 902"/>
                <a:gd name="T14" fmla="*/ 432 w 557"/>
                <a:gd name="T15" fmla="*/ 662 h 902"/>
                <a:gd name="T16" fmla="*/ 320 w 557"/>
                <a:gd name="T17" fmla="*/ 548 h 902"/>
                <a:gd name="T18" fmla="*/ 344 w 557"/>
                <a:gd name="T19" fmla="*/ 532 h 902"/>
                <a:gd name="T20" fmla="*/ 292 w 557"/>
                <a:gd name="T21" fmla="*/ 484 h 902"/>
                <a:gd name="T22" fmla="*/ 260 w 557"/>
                <a:gd name="T23" fmla="*/ 508 h 902"/>
                <a:gd name="T24" fmla="*/ 260 w 557"/>
                <a:gd name="T25" fmla="*/ 604 h 902"/>
                <a:gd name="T26" fmla="*/ 280 w 557"/>
                <a:gd name="T27" fmla="*/ 640 h 902"/>
                <a:gd name="T28" fmla="*/ 224 w 557"/>
                <a:gd name="T29" fmla="*/ 608 h 902"/>
                <a:gd name="T30" fmla="*/ 228 w 557"/>
                <a:gd name="T31" fmla="*/ 580 h 902"/>
                <a:gd name="T32" fmla="*/ 184 w 557"/>
                <a:gd name="T33" fmla="*/ 528 h 902"/>
                <a:gd name="T34" fmla="*/ 116 w 557"/>
                <a:gd name="T35" fmla="*/ 528 h 902"/>
                <a:gd name="T36" fmla="*/ 96 w 557"/>
                <a:gd name="T37" fmla="*/ 500 h 902"/>
                <a:gd name="T38" fmla="*/ 16 w 557"/>
                <a:gd name="T39" fmla="*/ 500 h 902"/>
                <a:gd name="T40" fmla="*/ 3 w 557"/>
                <a:gd name="T41" fmla="*/ 437 h 902"/>
                <a:gd name="T42" fmla="*/ 0 w 557"/>
                <a:gd name="T43" fmla="*/ 424 h 902"/>
                <a:gd name="T44" fmla="*/ 44 w 557"/>
                <a:gd name="T45" fmla="*/ 416 h 902"/>
                <a:gd name="T46" fmla="*/ 80 w 557"/>
                <a:gd name="T47" fmla="*/ 372 h 902"/>
                <a:gd name="T48" fmla="*/ 61 w 557"/>
                <a:gd name="T49" fmla="*/ 346 h 902"/>
                <a:gd name="T50" fmla="*/ 61 w 557"/>
                <a:gd name="T51" fmla="*/ 344 h 902"/>
                <a:gd name="T52" fmla="*/ 77 w 557"/>
                <a:gd name="T53" fmla="*/ 323 h 902"/>
                <a:gd name="T54" fmla="*/ 40 w 557"/>
                <a:gd name="T55" fmla="*/ 297 h 902"/>
                <a:gd name="T56" fmla="*/ 40 w 557"/>
                <a:gd name="T57" fmla="*/ 250 h 902"/>
                <a:gd name="T58" fmla="*/ 30 w 557"/>
                <a:gd name="T59" fmla="*/ 209 h 902"/>
                <a:gd name="T60" fmla="*/ 35 w 557"/>
                <a:gd name="T61" fmla="*/ 167 h 902"/>
                <a:gd name="T62" fmla="*/ 82 w 557"/>
                <a:gd name="T63" fmla="*/ 141 h 902"/>
                <a:gd name="T64" fmla="*/ 103 w 557"/>
                <a:gd name="T65" fmla="*/ 125 h 902"/>
                <a:gd name="T66" fmla="*/ 93 w 557"/>
                <a:gd name="T67" fmla="*/ 57 h 902"/>
                <a:gd name="T68" fmla="*/ 160 w 557"/>
                <a:gd name="T69" fmla="*/ 0 h 902"/>
                <a:gd name="T70" fmla="*/ 198 w 557"/>
                <a:gd name="T71" fmla="*/ 0 h 902"/>
                <a:gd name="T72" fmla="*/ 196 w 557"/>
                <a:gd name="T73" fmla="*/ 4 h 902"/>
                <a:gd name="T74" fmla="*/ 200 w 557"/>
                <a:gd name="T75" fmla="*/ 56 h 902"/>
                <a:gd name="T76" fmla="*/ 232 w 557"/>
                <a:gd name="T77" fmla="*/ 84 h 902"/>
                <a:gd name="T78" fmla="*/ 272 w 557"/>
                <a:gd name="T79" fmla="*/ 80 h 902"/>
                <a:gd name="T80" fmla="*/ 275 w 557"/>
                <a:gd name="T81" fmla="*/ 84 h 902"/>
                <a:gd name="T82" fmla="*/ 277 w 557"/>
                <a:gd name="T83" fmla="*/ 85 h 902"/>
                <a:gd name="T84" fmla="*/ 293 w 557"/>
                <a:gd name="T85" fmla="*/ 98 h 902"/>
                <a:gd name="T86" fmla="*/ 295 w 557"/>
                <a:gd name="T87" fmla="*/ 100 h 902"/>
                <a:gd name="T88" fmla="*/ 298 w 557"/>
                <a:gd name="T89" fmla="*/ 102 h 902"/>
                <a:gd name="T90" fmla="*/ 332 w 557"/>
                <a:gd name="T91" fmla="*/ 128 h 902"/>
                <a:gd name="T92" fmla="*/ 352 w 557"/>
                <a:gd name="T93" fmla="*/ 180 h 902"/>
                <a:gd name="T94" fmla="*/ 400 w 557"/>
                <a:gd name="T95" fmla="*/ 208 h 902"/>
                <a:gd name="T96" fmla="*/ 396 w 557"/>
                <a:gd name="T97" fmla="*/ 236 h 902"/>
                <a:gd name="T98" fmla="*/ 456 w 557"/>
                <a:gd name="T99" fmla="*/ 288 h 902"/>
                <a:gd name="T100" fmla="*/ 452 w 557"/>
                <a:gd name="T101" fmla="*/ 312 h 902"/>
                <a:gd name="T102" fmla="*/ 400 w 557"/>
                <a:gd name="T103" fmla="*/ 348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57" h="902">
                  <a:moveTo>
                    <a:pt x="400" y="348"/>
                  </a:moveTo>
                  <a:cubicBezTo>
                    <a:pt x="384" y="520"/>
                    <a:pt x="384" y="520"/>
                    <a:pt x="384" y="520"/>
                  </a:cubicBezTo>
                  <a:cubicBezTo>
                    <a:pt x="440" y="608"/>
                    <a:pt x="440" y="608"/>
                    <a:pt x="440" y="608"/>
                  </a:cubicBezTo>
                  <a:cubicBezTo>
                    <a:pt x="447" y="662"/>
                    <a:pt x="447" y="662"/>
                    <a:pt x="447" y="662"/>
                  </a:cubicBezTo>
                  <a:cubicBezTo>
                    <a:pt x="447" y="663"/>
                    <a:pt x="452" y="703"/>
                    <a:pt x="452" y="704"/>
                  </a:cubicBezTo>
                  <a:cubicBezTo>
                    <a:pt x="557" y="902"/>
                    <a:pt x="557" y="902"/>
                    <a:pt x="557" y="902"/>
                  </a:cubicBezTo>
                  <a:cubicBezTo>
                    <a:pt x="447" y="756"/>
                    <a:pt x="447" y="756"/>
                    <a:pt x="447" y="756"/>
                  </a:cubicBezTo>
                  <a:cubicBezTo>
                    <a:pt x="432" y="662"/>
                    <a:pt x="432" y="662"/>
                    <a:pt x="432" y="662"/>
                  </a:cubicBezTo>
                  <a:cubicBezTo>
                    <a:pt x="320" y="548"/>
                    <a:pt x="320" y="548"/>
                    <a:pt x="320" y="548"/>
                  </a:cubicBezTo>
                  <a:cubicBezTo>
                    <a:pt x="344" y="532"/>
                    <a:pt x="344" y="532"/>
                    <a:pt x="344" y="532"/>
                  </a:cubicBezTo>
                  <a:cubicBezTo>
                    <a:pt x="292" y="484"/>
                    <a:pt x="292" y="484"/>
                    <a:pt x="292" y="484"/>
                  </a:cubicBezTo>
                  <a:cubicBezTo>
                    <a:pt x="260" y="508"/>
                    <a:pt x="260" y="508"/>
                    <a:pt x="260" y="508"/>
                  </a:cubicBezTo>
                  <a:cubicBezTo>
                    <a:pt x="260" y="604"/>
                    <a:pt x="260" y="604"/>
                    <a:pt x="260" y="604"/>
                  </a:cubicBezTo>
                  <a:cubicBezTo>
                    <a:pt x="280" y="640"/>
                    <a:pt x="280" y="640"/>
                    <a:pt x="280" y="640"/>
                  </a:cubicBezTo>
                  <a:cubicBezTo>
                    <a:pt x="224" y="608"/>
                    <a:pt x="224" y="608"/>
                    <a:pt x="224" y="608"/>
                  </a:cubicBezTo>
                  <a:cubicBezTo>
                    <a:pt x="228" y="580"/>
                    <a:pt x="228" y="580"/>
                    <a:pt x="228" y="580"/>
                  </a:cubicBezTo>
                  <a:cubicBezTo>
                    <a:pt x="184" y="528"/>
                    <a:pt x="184" y="528"/>
                    <a:pt x="184" y="528"/>
                  </a:cubicBezTo>
                  <a:cubicBezTo>
                    <a:pt x="116" y="528"/>
                    <a:pt x="116" y="528"/>
                    <a:pt x="116" y="528"/>
                  </a:cubicBezTo>
                  <a:cubicBezTo>
                    <a:pt x="96" y="500"/>
                    <a:pt x="96" y="500"/>
                    <a:pt x="96" y="500"/>
                  </a:cubicBezTo>
                  <a:cubicBezTo>
                    <a:pt x="16" y="500"/>
                    <a:pt x="16" y="500"/>
                    <a:pt x="16" y="500"/>
                  </a:cubicBezTo>
                  <a:cubicBezTo>
                    <a:pt x="3" y="437"/>
                    <a:pt x="3" y="437"/>
                    <a:pt x="3" y="437"/>
                  </a:cubicBezTo>
                  <a:cubicBezTo>
                    <a:pt x="0" y="424"/>
                    <a:pt x="0" y="424"/>
                    <a:pt x="0" y="424"/>
                  </a:cubicBezTo>
                  <a:cubicBezTo>
                    <a:pt x="44" y="416"/>
                    <a:pt x="44" y="416"/>
                    <a:pt x="44" y="416"/>
                  </a:cubicBezTo>
                  <a:cubicBezTo>
                    <a:pt x="80" y="372"/>
                    <a:pt x="80" y="372"/>
                    <a:pt x="80" y="372"/>
                  </a:cubicBezTo>
                  <a:cubicBezTo>
                    <a:pt x="61" y="346"/>
                    <a:pt x="61" y="346"/>
                    <a:pt x="61" y="346"/>
                  </a:cubicBezTo>
                  <a:cubicBezTo>
                    <a:pt x="61" y="344"/>
                    <a:pt x="61" y="344"/>
                    <a:pt x="61" y="344"/>
                  </a:cubicBezTo>
                  <a:cubicBezTo>
                    <a:pt x="77" y="323"/>
                    <a:pt x="77" y="323"/>
                    <a:pt x="77" y="323"/>
                  </a:cubicBezTo>
                  <a:cubicBezTo>
                    <a:pt x="40" y="297"/>
                    <a:pt x="40" y="297"/>
                    <a:pt x="40" y="297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0" y="209"/>
                    <a:pt x="30" y="209"/>
                    <a:pt x="30" y="209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103" y="125"/>
                    <a:pt x="103" y="125"/>
                    <a:pt x="103" y="125"/>
                  </a:cubicBezTo>
                  <a:cubicBezTo>
                    <a:pt x="103" y="125"/>
                    <a:pt x="98" y="63"/>
                    <a:pt x="93" y="57"/>
                  </a:cubicBezTo>
                  <a:cubicBezTo>
                    <a:pt x="87" y="52"/>
                    <a:pt x="160" y="0"/>
                    <a:pt x="160" y="0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196" y="4"/>
                    <a:pt x="196" y="4"/>
                    <a:pt x="196" y="4"/>
                  </a:cubicBezTo>
                  <a:cubicBezTo>
                    <a:pt x="200" y="56"/>
                    <a:pt x="200" y="56"/>
                    <a:pt x="200" y="56"/>
                  </a:cubicBezTo>
                  <a:cubicBezTo>
                    <a:pt x="232" y="84"/>
                    <a:pt x="232" y="84"/>
                    <a:pt x="232" y="84"/>
                  </a:cubicBezTo>
                  <a:cubicBezTo>
                    <a:pt x="232" y="84"/>
                    <a:pt x="272" y="76"/>
                    <a:pt x="272" y="80"/>
                  </a:cubicBezTo>
                  <a:cubicBezTo>
                    <a:pt x="272" y="80"/>
                    <a:pt x="273" y="82"/>
                    <a:pt x="275" y="84"/>
                  </a:cubicBezTo>
                  <a:cubicBezTo>
                    <a:pt x="276" y="84"/>
                    <a:pt x="276" y="85"/>
                    <a:pt x="277" y="85"/>
                  </a:cubicBezTo>
                  <a:cubicBezTo>
                    <a:pt x="280" y="88"/>
                    <a:pt x="286" y="93"/>
                    <a:pt x="293" y="98"/>
                  </a:cubicBezTo>
                  <a:cubicBezTo>
                    <a:pt x="294" y="99"/>
                    <a:pt x="295" y="100"/>
                    <a:pt x="295" y="100"/>
                  </a:cubicBezTo>
                  <a:cubicBezTo>
                    <a:pt x="296" y="101"/>
                    <a:pt x="297" y="102"/>
                    <a:pt x="298" y="102"/>
                  </a:cubicBezTo>
                  <a:cubicBezTo>
                    <a:pt x="314" y="115"/>
                    <a:pt x="332" y="128"/>
                    <a:pt x="332" y="128"/>
                  </a:cubicBezTo>
                  <a:cubicBezTo>
                    <a:pt x="352" y="180"/>
                    <a:pt x="352" y="180"/>
                    <a:pt x="352" y="180"/>
                  </a:cubicBezTo>
                  <a:cubicBezTo>
                    <a:pt x="400" y="208"/>
                    <a:pt x="400" y="208"/>
                    <a:pt x="400" y="208"/>
                  </a:cubicBezTo>
                  <a:cubicBezTo>
                    <a:pt x="400" y="208"/>
                    <a:pt x="392" y="236"/>
                    <a:pt x="396" y="236"/>
                  </a:cubicBezTo>
                  <a:cubicBezTo>
                    <a:pt x="400" y="236"/>
                    <a:pt x="456" y="288"/>
                    <a:pt x="456" y="288"/>
                  </a:cubicBezTo>
                  <a:cubicBezTo>
                    <a:pt x="456" y="288"/>
                    <a:pt x="456" y="308"/>
                    <a:pt x="452" y="312"/>
                  </a:cubicBezTo>
                  <a:cubicBezTo>
                    <a:pt x="448" y="316"/>
                    <a:pt x="400" y="348"/>
                    <a:pt x="400" y="348"/>
                  </a:cubicBezTo>
                </a:path>
              </a:pathLst>
            </a:custGeom>
            <a:solidFill>
              <a:srgbClr val="A6A6A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42" name="ชลบุรี">
              <a:extLst>
                <a:ext uri="{FF2B5EF4-FFF2-40B4-BE49-F238E27FC236}">
                  <a16:creationId xmlns:a16="http://schemas.microsoft.com/office/drawing/2014/main" id="{2105EFC2-7BEA-1B08-649B-853EDBF662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4979" y="3409556"/>
              <a:ext cx="312735" cy="367600"/>
            </a:xfrm>
            <a:custGeom>
              <a:avLst/>
              <a:gdLst>
                <a:gd name="T0" fmla="*/ 171 w 171"/>
                <a:gd name="T1" fmla="*/ 81 h 201"/>
                <a:gd name="T2" fmla="*/ 169 w 171"/>
                <a:gd name="T3" fmla="*/ 81 h 201"/>
                <a:gd name="T4" fmla="*/ 165 w 171"/>
                <a:gd name="T5" fmla="*/ 86 h 201"/>
                <a:gd name="T6" fmla="*/ 165 w 171"/>
                <a:gd name="T7" fmla="*/ 88 h 201"/>
                <a:gd name="T8" fmla="*/ 153 w 171"/>
                <a:gd name="T9" fmla="*/ 86 h 201"/>
                <a:gd name="T10" fmla="*/ 143 w 171"/>
                <a:gd name="T11" fmla="*/ 92 h 201"/>
                <a:gd name="T12" fmla="*/ 134 w 171"/>
                <a:gd name="T13" fmla="*/ 107 h 201"/>
                <a:gd name="T14" fmla="*/ 104 w 171"/>
                <a:gd name="T15" fmla="*/ 114 h 201"/>
                <a:gd name="T16" fmla="*/ 94 w 171"/>
                <a:gd name="T17" fmla="*/ 102 h 201"/>
                <a:gd name="T18" fmla="*/ 81 w 171"/>
                <a:gd name="T19" fmla="*/ 105 h 201"/>
                <a:gd name="T20" fmla="*/ 65 w 171"/>
                <a:gd name="T21" fmla="*/ 102 h 201"/>
                <a:gd name="T22" fmla="*/ 62 w 171"/>
                <a:gd name="T23" fmla="*/ 109 h 201"/>
                <a:gd name="T24" fmla="*/ 54 w 171"/>
                <a:gd name="T25" fmla="*/ 116 h 201"/>
                <a:gd name="T26" fmla="*/ 45 w 171"/>
                <a:gd name="T27" fmla="*/ 112 h 201"/>
                <a:gd name="T28" fmla="*/ 44 w 171"/>
                <a:gd name="T29" fmla="*/ 120 h 201"/>
                <a:gd name="T30" fmla="*/ 47 w 171"/>
                <a:gd name="T31" fmla="*/ 131 h 201"/>
                <a:gd name="T32" fmla="*/ 39 w 171"/>
                <a:gd name="T33" fmla="*/ 153 h 201"/>
                <a:gd name="T34" fmla="*/ 30 w 171"/>
                <a:gd name="T35" fmla="*/ 159 h 201"/>
                <a:gd name="T36" fmla="*/ 32 w 171"/>
                <a:gd name="T37" fmla="*/ 167 h 201"/>
                <a:gd name="T38" fmla="*/ 23 w 171"/>
                <a:gd name="T39" fmla="*/ 180 h 201"/>
                <a:gd name="T40" fmla="*/ 25 w 171"/>
                <a:gd name="T41" fmla="*/ 189 h 201"/>
                <a:gd name="T42" fmla="*/ 25 w 171"/>
                <a:gd name="T43" fmla="*/ 189 h 201"/>
                <a:gd name="T44" fmla="*/ 22 w 171"/>
                <a:gd name="T45" fmla="*/ 201 h 201"/>
                <a:gd name="T46" fmla="*/ 19 w 171"/>
                <a:gd name="T47" fmla="*/ 199 h 201"/>
                <a:gd name="T48" fmla="*/ 14 w 171"/>
                <a:gd name="T49" fmla="*/ 198 h 201"/>
                <a:gd name="T50" fmla="*/ 15 w 171"/>
                <a:gd name="T51" fmla="*/ 189 h 201"/>
                <a:gd name="T52" fmla="*/ 0 w 171"/>
                <a:gd name="T53" fmla="*/ 187 h 201"/>
                <a:gd name="T54" fmla="*/ 1 w 171"/>
                <a:gd name="T55" fmla="*/ 168 h 201"/>
                <a:gd name="T56" fmla="*/ 9 w 171"/>
                <a:gd name="T57" fmla="*/ 163 h 201"/>
                <a:gd name="T58" fmla="*/ 11 w 171"/>
                <a:gd name="T59" fmla="*/ 148 h 201"/>
                <a:gd name="T60" fmla="*/ 1 w 171"/>
                <a:gd name="T61" fmla="*/ 138 h 201"/>
                <a:gd name="T62" fmla="*/ 3 w 171"/>
                <a:gd name="T63" fmla="*/ 127 h 201"/>
                <a:gd name="T64" fmla="*/ 14 w 171"/>
                <a:gd name="T65" fmla="*/ 120 h 201"/>
                <a:gd name="T66" fmla="*/ 13 w 171"/>
                <a:gd name="T67" fmla="*/ 111 h 201"/>
                <a:gd name="T68" fmla="*/ 7 w 171"/>
                <a:gd name="T69" fmla="*/ 103 h 201"/>
                <a:gd name="T70" fmla="*/ 7 w 171"/>
                <a:gd name="T71" fmla="*/ 95 h 201"/>
                <a:gd name="T72" fmla="*/ 17 w 171"/>
                <a:gd name="T73" fmla="*/ 78 h 201"/>
                <a:gd name="T74" fmla="*/ 11 w 171"/>
                <a:gd name="T75" fmla="*/ 63 h 201"/>
                <a:gd name="T76" fmla="*/ 10 w 171"/>
                <a:gd name="T77" fmla="*/ 56 h 201"/>
                <a:gd name="T78" fmla="*/ 14 w 171"/>
                <a:gd name="T79" fmla="*/ 51 h 201"/>
                <a:gd name="T80" fmla="*/ 24 w 171"/>
                <a:gd name="T81" fmla="*/ 45 h 201"/>
                <a:gd name="T82" fmla="*/ 24 w 171"/>
                <a:gd name="T83" fmla="*/ 33 h 201"/>
                <a:gd name="T84" fmla="*/ 24 w 171"/>
                <a:gd name="T85" fmla="*/ 30 h 201"/>
                <a:gd name="T86" fmla="*/ 32 w 171"/>
                <a:gd name="T87" fmla="*/ 19 h 201"/>
                <a:gd name="T88" fmla="*/ 41 w 171"/>
                <a:gd name="T89" fmla="*/ 15 h 201"/>
                <a:gd name="T90" fmla="*/ 39 w 171"/>
                <a:gd name="T91" fmla="*/ 5 h 201"/>
                <a:gd name="T92" fmla="*/ 55 w 171"/>
                <a:gd name="T93" fmla="*/ 0 h 201"/>
                <a:gd name="T94" fmla="*/ 75 w 171"/>
                <a:gd name="T95" fmla="*/ 3 h 201"/>
                <a:gd name="T96" fmla="*/ 98 w 171"/>
                <a:gd name="T97" fmla="*/ 24 h 201"/>
                <a:gd name="T98" fmla="*/ 132 w 171"/>
                <a:gd name="T99" fmla="*/ 34 h 201"/>
                <a:gd name="T100" fmla="*/ 138 w 171"/>
                <a:gd name="T101" fmla="*/ 52 h 201"/>
                <a:gd name="T102" fmla="*/ 160 w 171"/>
                <a:gd name="T103" fmla="*/ 64 h 201"/>
                <a:gd name="T104" fmla="*/ 171 w 171"/>
                <a:gd name="T105" fmla="*/ 8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1" h="201">
                  <a:moveTo>
                    <a:pt x="171" y="81"/>
                  </a:moveTo>
                  <a:lnTo>
                    <a:pt x="169" y="81"/>
                  </a:lnTo>
                  <a:lnTo>
                    <a:pt x="165" y="86"/>
                  </a:lnTo>
                  <a:lnTo>
                    <a:pt x="165" y="88"/>
                  </a:lnTo>
                  <a:lnTo>
                    <a:pt x="153" y="86"/>
                  </a:lnTo>
                  <a:lnTo>
                    <a:pt x="143" y="92"/>
                  </a:lnTo>
                  <a:lnTo>
                    <a:pt x="134" y="107"/>
                  </a:lnTo>
                  <a:lnTo>
                    <a:pt x="104" y="114"/>
                  </a:lnTo>
                  <a:lnTo>
                    <a:pt x="94" y="102"/>
                  </a:lnTo>
                  <a:lnTo>
                    <a:pt x="81" y="105"/>
                  </a:lnTo>
                  <a:lnTo>
                    <a:pt x="65" y="102"/>
                  </a:lnTo>
                  <a:lnTo>
                    <a:pt x="62" y="109"/>
                  </a:lnTo>
                  <a:lnTo>
                    <a:pt x="54" y="116"/>
                  </a:lnTo>
                  <a:lnTo>
                    <a:pt x="45" y="112"/>
                  </a:lnTo>
                  <a:lnTo>
                    <a:pt x="44" y="120"/>
                  </a:lnTo>
                  <a:lnTo>
                    <a:pt x="47" y="131"/>
                  </a:lnTo>
                  <a:lnTo>
                    <a:pt x="39" y="153"/>
                  </a:lnTo>
                  <a:lnTo>
                    <a:pt x="30" y="159"/>
                  </a:lnTo>
                  <a:lnTo>
                    <a:pt x="32" y="167"/>
                  </a:lnTo>
                  <a:lnTo>
                    <a:pt x="23" y="180"/>
                  </a:lnTo>
                  <a:lnTo>
                    <a:pt x="25" y="189"/>
                  </a:lnTo>
                  <a:lnTo>
                    <a:pt x="25" y="189"/>
                  </a:lnTo>
                  <a:lnTo>
                    <a:pt x="22" y="201"/>
                  </a:lnTo>
                  <a:lnTo>
                    <a:pt x="19" y="199"/>
                  </a:lnTo>
                  <a:lnTo>
                    <a:pt x="14" y="198"/>
                  </a:lnTo>
                  <a:lnTo>
                    <a:pt x="15" y="189"/>
                  </a:lnTo>
                  <a:lnTo>
                    <a:pt x="0" y="187"/>
                  </a:lnTo>
                  <a:lnTo>
                    <a:pt x="1" y="168"/>
                  </a:lnTo>
                  <a:lnTo>
                    <a:pt x="9" y="163"/>
                  </a:lnTo>
                  <a:lnTo>
                    <a:pt x="11" y="148"/>
                  </a:lnTo>
                  <a:lnTo>
                    <a:pt x="1" y="138"/>
                  </a:lnTo>
                  <a:lnTo>
                    <a:pt x="3" y="127"/>
                  </a:lnTo>
                  <a:lnTo>
                    <a:pt x="14" y="120"/>
                  </a:lnTo>
                  <a:lnTo>
                    <a:pt x="13" y="111"/>
                  </a:lnTo>
                  <a:lnTo>
                    <a:pt x="7" y="103"/>
                  </a:lnTo>
                  <a:lnTo>
                    <a:pt x="7" y="95"/>
                  </a:lnTo>
                  <a:lnTo>
                    <a:pt x="17" y="78"/>
                  </a:lnTo>
                  <a:lnTo>
                    <a:pt x="11" y="63"/>
                  </a:lnTo>
                  <a:lnTo>
                    <a:pt x="10" y="56"/>
                  </a:lnTo>
                  <a:lnTo>
                    <a:pt x="14" y="51"/>
                  </a:lnTo>
                  <a:lnTo>
                    <a:pt x="24" y="45"/>
                  </a:lnTo>
                  <a:lnTo>
                    <a:pt x="24" y="33"/>
                  </a:lnTo>
                  <a:lnTo>
                    <a:pt x="24" y="30"/>
                  </a:lnTo>
                  <a:lnTo>
                    <a:pt x="32" y="19"/>
                  </a:lnTo>
                  <a:lnTo>
                    <a:pt x="41" y="15"/>
                  </a:lnTo>
                  <a:lnTo>
                    <a:pt x="39" y="5"/>
                  </a:lnTo>
                  <a:lnTo>
                    <a:pt x="55" y="0"/>
                  </a:lnTo>
                  <a:lnTo>
                    <a:pt x="75" y="3"/>
                  </a:lnTo>
                  <a:lnTo>
                    <a:pt x="98" y="24"/>
                  </a:lnTo>
                  <a:lnTo>
                    <a:pt x="132" y="34"/>
                  </a:lnTo>
                  <a:lnTo>
                    <a:pt x="138" y="52"/>
                  </a:lnTo>
                  <a:lnTo>
                    <a:pt x="160" y="64"/>
                  </a:lnTo>
                  <a:lnTo>
                    <a:pt x="171" y="81"/>
                  </a:lnTo>
                  <a:close/>
                </a:path>
              </a:pathLst>
            </a:custGeom>
            <a:solidFill>
              <a:schemeClr val="accent3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43" name="ฉะเชิงเทรา">
              <a:extLst>
                <a:ext uri="{FF2B5EF4-FFF2-40B4-BE49-F238E27FC236}">
                  <a16:creationId xmlns:a16="http://schemas.microsoft.com/office/drawing/2014/main" id="{9DE3390A-CFEF-7B02-9736-A839AD426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3149" y="3263248"/>
              <a:ext cx="407835" cy="294446"/>
            </a:xfrm>
            <a:custGeom>
              <a:avLst/>
              <a:gdLst>
                <a:gd name="T0" fmla="*/ 996 w 996"/>
                <a:gd name="T1" fmla="*/ 594 h 718"/>
                <a:gd name="T2" fmla="*/ 918 w 996"/>
                <a:gd name="T3" fmla="*/ 678 h 718"/>
                <a:gd name="T4" fmla="*/ 845 w 996"/>
                <a:gd name="T5" fmla="*/ 678 h 718"/>
                <a:gd name="T6" fmla="*/ 767 w 996"/>
                <a:gd name="T7" fmla="*/ 718 h 718"/>
                <a:gd name="T8" fmla="*/ 621 w 996"/>
                <a:gd name="T9" fmla="*/ 589 h 718"/>
                <a:gd name="T10" fmla="*/ 443 w 996"/>
                <a:gd name="T11" fmla="*/ 464 h 718"/>
                <a:gd name="T12" fmla="*/ 250 w 996"/>
                <a:gd name="T13" fmla="*/ 355 h 718"/>
                <a:gd name="T14" fmla="*/ 188 w 996"/>
                <a:gd name="T15" fmla="*/ 422 h 718"/>
                <a:gd name="T16" fmla="*/ 112 w 996"/>
                <a:gd name="T17" fmla="*/ 492 h 718"/>
                <a:gd name="T18" fmla="*/ 105 w 996"/>
                <a:gd name="T19" fmla="*/ 448 h 718"/>
                <a:gd name="T20" fmla="*/ 81 w 996"/>
                <a:gd name="T21" fmla="*/ 468 h 718"/>
                <a:gd name="T22" fmla="*/ 8 w 996"/>
                <a:gd name="T23" fmla="*/ 438 h 718"/>
                <a:gd name="T24" fmla="*/ 78 w 996"/>
                <a:gd name="T25" fmla="*/ 323 h 718"/>
                <a:gd name="T26" fmla="*/ 0 w 996"/>
                <a:gd name="T27" fmla="*/ 255 h 718"/>
                <a:gd name="T28" fmla="*/ 73 w 996"/>
                <a:gd name="T29" fmla="*/ 146 h 718"/>
                <a:gd name="T30" fmla="*/ 49 w 996"/>
                <a:gd name="T31" fmla="*/ 33 h 718"/>
                <a:gd name="T32" fmla="*/ 52 w 996"/>
                <a:gd name="T33" fmla="*/ 16 h 718"/>
                <a:gd name="T34" fmla="*/ 107 w 996"/>
                <a:gd name="T35" fmla="*/ 1 h 718"/>
                <a:gd name="T36" fmla="*/ 239 w 996"/>
                <a:gd name="T37" fmla="*/ 5 h 718"/>
                <a:gd name="T38" fmla="*/ 271 w 996"/>
                <a:gd name="T39" fmla="*/ 36 h 718"/>
                <a:gd name="T40" fmla="*/ 266 w 996"/>
                <a:gd name="T41" fmla="*/ 104 h 718"/>
                <a:gd name="T42" fmla="*/ 344 w 996"/>
                <a:gd name="T43" fmla="*/ 99 h 718"/>
                <a:gd name="T44" fmla="*/ 464 w 996"/>
                <a:gd name="T45" fmla="*/ 115 h 718"/>
                <a:gd name="T46" fmla="*/ 589 w 996"/>
                <a:gd name="T47" fmla="*/ 177 h 718"/>
                <a:gd name="T48" fmla="*/ 668 w 996"/>
                <a:gd name="T49" fmla="*/ 219 h 718"/>
                <a:gd name="T50" fmla="*/ 788 w 996"/>
                <a:gd name="T51" fmla="*/ 188 h 718"/>
                <a:gd name="T52" fmla="*/ 840 w 996"/>
                <a:gd name="T53" fmla="*/ 250 h 718"/>
                <a:gd name="T54" fmla="*/ 871 w 996"/>
                <a:gd name="T55" fmla="*/ 276 h 718"/>
                <a:gd name="T56" fmla="*/ 871 w 996"/>
                <a:gd name="T57" fmla="*/ 318 h 718"/>
                <a:gd name="T58" fmla="*/ 926 w 996"/>
                <a:gd name="T59" fmla="*/ 372 h 718"/>
                <a:gd name="T60" fmla="*/ 905 w 996"/>
                <a:gd name="T61" fmla="*/ 422 h 718"/>
                <a:gd name="T62" fmla="*/ 954 w 996"/>
                <a:gd name="T63" fmla="*/ 464 h 718"/>
                <a:gd name="T64" fmla="*/ 996 w 996"/>
                <a:gd name="T65" fmla="*/ 532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6" h="718">
                  <a:moveTo>
                    <a:pt x="996" y="532"/>
                  </a:moveTo>
                  <a:cubicBezTo>
                    <a:pt x="996" y="594"/>
                    <a:pt x="996" y="594"/>
                    <a:pt x="996" y="594"/>
                  </a:cubicBezTo>
                  <a:cubicBezTo>
                    <a:pt x="918" y="636"/>
                    <a:pt x="918" y="636"/>
                    <a:pt x="918" y="636"/>
                  </a:cubicBezTo>
                  <a:cubicBezTo>
                    <a:pt x="918" y="678"/>
                    <a:pt x="918" y="678"/>
                    <a:pt x="918" y="678"/>
                  </a:cubicBezTo>
                  <a:cubicBezTo>
                    <a:pt x="881" y="694"/>
                    <a:pt x="881" y="694"/>
                    <a:pt x="881" y="694"/>
                  </a:cubicBezTo>
                  <a:cubicBezTo>
                    <a:pt x="845" y="678"/>
                    <a:pt x="845" y="678"/>
                    <a:pt x="845" y="678"/>
                  </a:cubicBezTo>
                  <a:cubicBezTo>
                    <a:pt x="808" y="714"/>
                    <a:pt x="808" y="714"/>
                    <a:pt x="808" y="714"/>
                  </a:cubicBezTo>
                  <a:cubicBezTo>
                    <a:pt x="767" y="718"/>
                    <a:pt x="767" y="718"/>
                    <a:pt x="767" y="718"/>
                  </a:cubicBezTo>
                  <a:cubicBezTo>
                    <a:pt x="720" y="641"/>
                    <a:pt x="720" y="641"/>
                    <a:pt x="720" y="641"/>
                  </a:cubicBezTo>
                  <a:cubicBezTo>
                    <a:pt x="621" y="589"/>
                    <a:pt x="621" y="589"/>
                    <a:pt x="621" y="589"/>
                  </a:cubicBezTo>
                  <a:cubicBezTo>
                    <a:pt x="595" y="511"/>
                    <a:pt x="595" y="511"/>
                    <a:pt x="595" y="511"/>
                  </a:cubicBezTo>
                  <a:cubicBezTo>
                    <a:pt x="443" y="464"/>
                    <a:pt x="443" y="464"/>
                    <a:pt x="443" y="464"/>
                  </a:cubicBezTo>
                  <a:cubicBezTo>
                    <a:pt x="339" y="370"/>
                    <a:pt x="339" y="370"/>
                    <a:pt x="339" y="370"/>
                  </a:cubicBezTo>
                  <a:cubicBezTo>
                    <a:pt x="250" y="355"/>
                    <a:pt x="250" y="355"/>
                    <a:pt x="250" y="355"/>
                  </a:cubicBezTo>
                  <a:cubicBezTo>
                    <a:pt x="177" y="381"/>
                    <a:pt x="177" y="381"/>
                    <a:pt x="177" y="381"/>
                  </a:cubicBezTo>
                  <a:cubicBezTo>
                    <a:pt x="188" y="422"/>
                    <a:pt x="188" y="422"/>
                    <a:pt x="188" y="422"/>
                  </a:cubicBezTo>
                  <a:cubicBezTo>
                    <a:pt x="146" y="443"/>
                    <a:pt x="146" y="443"/>
                    <a:pt x="146" y="443"/>
                  </a:cubicBezTo>
                  <a:cubicBezTo>
                    <a:pt x="112" y="492"/>
                    <a:pt x="112" y="492"/>
                    <a:pt x="112" y="492"/>
                  </a:cubicBezTo>
                  <a:cubicBezTo>
                    <a:pt x="113" y="472"/>
                    <a:pt x="113" y="472"/>
                    <a:pt x="113" y="472"/>
                  </a:cubicBezTo>
                  <a:cubicBezTo>
                    <a:pt x="105" y="448"/>
                    <a:pt x="105" y="448"/>
                    <a:pt x="105" y="448"/>
                  </a:cubicBezTo>
                  <a:cubicBezTo>
                    <a:pt x="86" y="464"/>
                    <a:pt x="86" y="464"/>
                    <a:pt x="86" y="464"/>
                  </a:cubicBezTo>
                  <a:cubicBezTo>
                    <a:pt x="81" y="468"/>
                    <a:pt x="81" y="468"/>
                    <a:pt x="81" y="468"/>
                  </a:cubicBezTo>
                  <a:cubicBezTo>
                    <a:pt x="41" y="464"/>
                    <a:pt x="41" y="464"/>
                    <a:pt x="41" y="464"/>
                  </a:cubicBezTo>
                  <a:cubicBezTo>
                    <a:pt x="8" y="438"/>
                    <a:pt x="8" y="438"/>
                    <a:pt x="8" y="438"/>
                  </a:cubicBezTo>
                  <a:cubicBezTo>
                    <a:pt x="16" y="396"/>
                    <a:pt x="16" y="396"/>
                    <a:pt x="16" y="396"/>
                  </a:cubicBezTo>
                  <a:cubicBezTo>
                    <a:pt x="78" y="323"/>
                    <a:pt x="78" y="323"/>
                    <a:pt x="78" y="323"/>
                  </a:cubicBezTo>
                  <a:cubicBezTo>
                    <a:pt x="24" y="276"/>
                    <a:pt x="24" y="276"/>
                    <a:pt x="24" y="276"/>
                  </a:cubicBezTo>
                  <a:cubicBezTo>
                    <a:pt x="0" y="255"/>
                    <a:pt x="0" y="255"/>
                    <a:pt x="0" y="255"/>
                  </a:cubicBezTo>
                  <a:cubicBezTo>
                    <a:pt x="1" y="253"/>
                    <a:pt x="1" y="253"/>
                    <a:pt x="1" y="253"/>
                  </a:cubicBezTo>
                  <a:cubicBezTo>
                    <a:pt x="73" y="146"/>
                    <a:pt x="73" y="146"/>
                    <a:pt x="73" y="146"/>
                  </a:cubicBezTo>
                  <a:cubicBezTo>
                    <a:pt x="37" y="109"/>
                    <a:pt x="37" y="109"/>
                    <a:pt x="37" y="109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106" y="1"/>
                    <a:pt x="106" y="1"/>
                    <a:pt x="106" y="1"/>
                  </a:cubicBezTo>
                  <a:cubicBezTo>
                    <a:pt x="107" y="1"/>
                    <a:pt x="107" y="1"/>
                    <a:pt x="107" y="1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239" y="5"/>
                    <a:pt x="239" y="5"/>
                    <a:pt x="239" y="5"/>
                  </a:cubicBezTo>
                  <a:cubicBezTo>
                    <a:pt x="245" y="5"/>
                    <a:pt x="245" y="5"/>
                    <a:pt x="245" y="5"/>
                  </a:cubicBezTo>
                  <a:cubicBezTo>
                    <a:pt x="271" y="36"/>
                    <a:pt x="271" y="36"/>
                    <a:pt x="271" y="36"/>
                  </a:cubicBezTo>
                  <a:cubicBezTo>
                    <a:pt x="261" y="62"/>
                    <a:pt x="261" y="62"/>
                    <a:pt x="261" y="62"/>
                  </a:cubicBezTo>
                  <a:cubicBezTo>
                    <a:pt x="266" y="104"/>
                    <a:pt x="266" y="104"/>
                    <a:pt x="266" y="104"/>
                  </a:cubicBezTo>
                  <a:cubicBezTo>
                    <a:pt x="313" y="78"/>
                    <a:pt x="313" y="78"/>
                    <a:pt x="313" y="78"/>
                  </a:cubicBezTo>
                  <a:cubicBezTo>
                    <a:pt x="344" y="99"/>
                    <a:pt x="344" y="99"/>
                    <a:pt x="344" y="99"/>
                  </a:cubicBezTo>
                  <a:cubicBezTo>
                    <a:pt x="443" y="94"/>
                    <a:pt x="443" y="94"/>
                    <a:pt x="443" y="94"/>
                  </a:cubicBezTo>
                  <a:cubicBezTo>
                    <a:pt x="464" y="115"/>
                    <a:pt x="464" y="115"/>
                    <a:pt x="464" y="115"/>
                  </a:cubicBezTo>
                  <a:cubicBezTo>
                    <a:pt x="548" y="141"/>
                    <a:pt x="548" y="141"/>
                    <a:pt x="548" y="141"/>
                  </a:cubicBezTo>
                  <a:cubicBezTo>
                    <a:pt x="548" y="141"/>
                    <a:pt x="584" y="177"/>
                    <a:pt x="589" y="177"/>
                  </a:cubicBezTo>
                  <a:cubicBezTo>
                    <a:pt x="626" y="177"/>
                    <a:pt x="626" y="177"/>
                    <a:pt x="626" y="177"/>
                  </a:cubicBezTo>
                  <a:cubicBezTo>
                    <a:pt x="668" y="219"/>
                    <a:pt x="668" y="219"/>
                    <a:pt x="668" y="219"/>
                  </a:cubicBezTo>
                  <a:cubicBezTo>
                    <a:pt x="668" y="219"/>
                    <a:pt x="720" y="208"/>
                    <a:pt x="725" y="208"/>
                  </a:cubicBezTo>
                  <a:cubicBezTo>
                    <a:pt x="730" y="208"/>
                    <a:pt x="788" y="188"/>
                    <a:pt x="788" y="188"/>
                  </a:cubicBezTo>
                  <a:cubicBezTo>
                    <a:pt x="829" y="219"/>
                    <a:pt x="829" y="219"/>
                    <a:pt x="829" y="219"/>
                  </a:cubicBezTo>
                  <a:cubicBezTo>
                    <a:pt x="840" y="250"/>
                    <a:pt x="840" y="250"/>
                    <a:pt x="840" y="250"/>
                  </a:cubicBezTo>
                  <a:cubicBezTo>
                    <a:pt x="871" y="250"/>
                    <a:pt x="871" y="250"/>
                    <a:pt x="871" y="250"/>
                  </a:cubicBezTo>
                  <a:cubicBezTo>
                    <a:pt x="871" y="276"/>
                    <a:pt x="871" y="276"/>
                    <a:pt x="871" y="276"/>
                  </a:cubicBezTo>
                  <a:cubicBezTo>
                    <a:pt x="861" y="292"/>
                    <a:pt x="861" y="292"/>
                    <a:pt x="861" y="292"/>
                  </a:cubicBezTo>
                  <a:cubicBezTo>
                    <a:pt x="871" y="318"/>
                    <a:pt x="871" y="318"/>
                    <a:pt x="871" y="318"/>
                  </a:cubicBezTo>
                  <a:cubicBezTo>
                    <a:pt x="902" y="328"/>
                    <a:pt x="902" y="328"/>
                    <a:pt x="902" y="328"/>
                  </a:cubicBezTo>
                  <a:cubicBezTo>
                    <a:pt x="926" y="372"/>
                    <a:pt x="926" y="372"/>
                    <a:pt x="926" y="372"/>
                  </a:cubicBezTo>
                  <a:cubicBezTo>
                    <a:pt x="902" y="412"/>
                    <a:pt x="902" y="412"/>
                    <a:pt x="902" y="412"/>
                  </a:cubicBezTo>
                  <a:cubicBezTo>
                    <a:pt x="905" y="422"/>
                    <a:pt x="905" y="422"/>
                    <a:pt x="905" y="422"/>
                  </a:cubicBezTo>
                  <a:cubicBezTo>
                    <a:pt x="918" y="464"/>
                    <a:pt x="918" y="464"/>
                    <a:pt x="918" y="464"/>
                  </a:cubicBezTo>
                  <a:cubicBezTo>
                    <a:pt x="954" y="464"/>
                    <a:pt x="954" y="464"/>
                    <a:pt x="954" y="464"/>
                  </a:cubicBezTo>
                  <a:cubicBezTo>
                    <a:pt x="970" y="511"/>
                    <a:pt x="970" y="511"/>
                    <a:pt x="970" y="511"/>
                  </a:cubicBezTo>
                  <a:lnTo>
                    <a:pt x="996" y="532"/>
                  </a:lnTo>
                  <a:close/>
                </a:path>
              </a:pathLst>
            </a:custGeom>
            <a:solidFill>
              <a:srgbClr val="A6A6A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44" name="จันทบุรี">
              <a:extLst>
                <a:ext uri="{FF2B5EF4-FFF2-40B4-BE49-F238E27FC236}">
                  <a16:creationId xmlns:a16="http://schemas.microsoft.com/office/drawing/2014/main" id="{58385380-6C73-FEDA-BC65-BD8841B9B9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3081" y="3504656"/>
              <a:ext cx="307247" cy="374916"/>
            </a:xfrm>
            <a:custGeom>
              <a:avLst/>
              <a:gdLst>
                <a:gd name="T0" fmla="*/ 721 w 751"/>
                <a:gd name="T1" fmla="*/ 527 h 919"/>
                <a:gd name="T2" fmla="*/ 616 w 751"/>
                <a:gd name="T3" fmla="*/ 584 h 919"/>
                <a:gd name="T4" fmla="*/ 605 w 751"/>
                <a:gd name="T5" fmla="*/ 668 h 919"/>
                <a:gd name="T6" fmla="*/ 553 w 751"/>
                <a:gd name="T7" fmla="*/ 736 h 919"/>
                <a:gd name="T8" fmla="*/ 563 w 751"/>
                <a:gd name="T9" fmla="*/ 824 h 919"/>
                <a:gd name="T10" fmla="*/ 584 w 751"/>
                <a:gd name="T11" fmla="*/ 871 h 919"/>
                <a:gd name="T12" fmla="*/ 583 w 751"/>
                <a:gd name="T13" fmla="*/ 871 h 919"/>
                <a:gd name="T14" fmla="*/ 527 w 751"/>
                <a:gd name="T15" fmla="*/ 887 h 919"/>
                <a:gd name="T16" fmla="*/ 507 w 751"/>
                <a:gd name="T17" fmla="*/ 819 h 919"/>
                <a:gd name="T18" fmla="*/ 491 w 751"/>
                <a:gd name="T19" fmla="*/ 855 h 919"/>
                <a:gd name="T20" fmla="*/ 499 w 751"/>
                <a:gd name="T21" fmla="*/ 919 h 919"/>
                <a:gd name="T22" fmla="*/ 295 w 751"/>
                <a:gd name="T23" fmla="*/ 727 h 919"/>
                <a:gd name="T24" fmla="*/ 195 w 751"/>
                <a:gd name="T25" fmla="*/ 671 h 919"/>
                <a:gd name="T26" fmla="*/ 151 w 751"/>
                <a:gd name="T27" fmla="*/ 623 h 919"/>
                <a:gd name="T28" fmla="*/ 99 w 751"/>
                <a:gd name="T29" fmla="*/ 548 h 919"/>
                <a:gd name="T30" fmla="*/ 94 w 751"/>
                <a:gd name="T31" fmla="*/ 365 h 919"/>
                <a:gd name="T32" fmla="*/ 37 w 751"/>
                <a:gd name="T33" fmla="*/ 334 h 919"/>
                <a:gd name="T34" fmla="*/ 11 w 751"/>
                <a:gd name="T35" fmla="*/ 266 h 919"/>
                <a:gd name="T36" fmla="*/ 9 w 751"/>
                <a:gd name="T37" fmla="*/ 161 h 919"/>
                <a:gd name="T38" fmla="*/ 26 w 751"/>
                <a:gd name="T39" fmla="*/ 131 h 919"/>
                <a:gd name="T40" fmla="*/ 78 w 751"/>
                <a:gd name="T41" fmla="*/ 125 h 919"/>
                <a:gd name="T42" fmla="*/ 151 w 751"/>
                <a:gd name="T43" fmla="*/ 105 h 919"/>
                <a:gd name="T44" fmla="*/ 188 w 751"/>
                <a:gd name="T45" fmla="*/ 47 h 919"/>
                <a:gd name="T46" fmla="*/ 287 w 751"/>
                <a:gd name="T47" fmla="*/ 42 h 919"/>
                <a:gd name="T48" fmla="*/ 360 w 751"/>
                <a:gd name="T49" fmla="*/ 58 h 919"/>
                <a:gd name="T50" fmla="*/ 438 w 751"/>
                <a:gd name="T51" fmla="*/ 11 h 919"/>
                <a:gd name="T52" fmla="*/ 506 w 751"/>
                <a:gd name="T53" fmla="*/ 68 h 919"/>
                <a:gd name="T54" fmla="*/ 587 w 751"/>
                <a:gd name="T55" fmla="*/ 36 h 919"/>
                <a:gd name="T56" fmla="*/ 599 w 751"/>
                <a:gd name="T57" fmla="*/ 127 h 919"/>
                <a:gd name="T58" fmla="*/ 652 w 751"/>
                <a:gd name="T59" fmla="*/ 199 h 919"/>
                <a:gd name="T60" fmla="*/ 711 w 751"/>
                <a:gd name="T61" fmla="*/ 279 h 919"/>
                <a:gd name="T62" fmla="*/ 707 w 751"/>
                <a:gd name="T63" fmla="*/ 319 h 919"/>
                <a:gd name="T64" fmla="*/ 723 w 751"/>
                <a:gd name="T65" fmla="*/ 435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51" h="919">
                  <a:moveTo>
                    <a:pt x="751" y="483"/>
                  </a:moveTo>
                  <a:cubicBezTo>
                    <a:pt x="721" y="527"/>
                    <a:pt x="721" y="527"/>
                    <a:pt x="721" y="527"/>
                  </a:cubicBezTo>
                  <a:cubicBezTo>
                    <a:pt x="683" y="527"/>
                    <a:pt x="683" y="527"/>
                    <a:pt x="683" y="527"/>
                  </a:cubicBezTo>
                  <a:cubicBezTo>
                    <a:pt x="683" y="527"/>
                    <a:pt x="610" y="579"/>
                    <a:pt x="616" y="584"/>
                  </a:cubicBezTo>
                  <a:cubicBezTo>
                    <a:pt x="621" y="590"/>
                    <a:pt x="626" y="652"/>
                    <a:pt x="626" y="652"/>
                  </a:cubicBezTo>
                  <a:cubicBezTo>
                    <a:pt x="605" y="668"/>
                    <a:pt x="605" y="668"/>
                    <a:pt x="605" y="668"/>
                  </a:cubicBezTo>
                  <a:cubicBezTo>
                    <a:pt x="558" y="694"/>
                    <a:pt x="558" y="694"/>
                    <a:pt x="558" y="694"/>
                  </a:cubicBezTo>
                  <a:cubicBezTo>
                    <a:pt x="553" y="736"/>
                    <a:pt x="553" y="736"/>
                    <a:pt x="553" y="736"/>
                  </a:cubicBezTo>
                  <a:cubicBezTo>
                    <a:pt x="563" y="777"/>
                    <a:pt x="563" y="777"/>
                    <a:pt x="563" y="777"/>
                  </a:cubicBezTo>
                  <a:cubicBezTo>
                    <a:pt x="563" y="824"/>
                    <a:pt x="563" y="824"/>
                    <a:pt x="563" y="824"/>
                  </a:cubicBezTo>
                  <a:cubicBezTo>
                    <a:pt x="600" y="850"/>
                    <a:pt x="600" y="850"/>
                    <a:pt x="600" y="850"/>
                  </a:cubicBezTo>
                  <a:cubicBezTo>
                    <a:pt x="584" y="871"/>
                    <a:pt x="584" y="871"/>
                    <a:pt x="584" y="871"/>
                  </a:cubicBezTo>
                  <a:cubicBezTo>
                    <a:pt x="584" y="873"/>
                    <a:pt x="584" y="873"/>
                    <a:pt x="584" y="873"/>
                  </a:cubicBezTo>
                  <a:cubicBezTo>
                    <a:pt x="583" y="871"/>
                    <a:pt x="583" y="871"/>
                    <a:pt x="583" y="871"/>
                  </a:cubicBezTo>
                  <a:cubicBezTo>
                    <a:pt x="583" y="871"/>
                    <a:pt x="563" y="907"/>
                    <a:pt x="559" y="907"/>
                  </a:cubicBezTo>
                  <a:cubicBezTo>
                    <a:pt x="555" y="907"/>
                    <a:pt x="527" y="887"/>
                    <a:pt x="527" y="887"/>
                  </a:cubicBezTo>
                  <a:cubicBezTo>
                    <a:pt x="539" y="863"/>
                    <a:pt x="539" y="863"/>
                    <a:pt x="539" y="863"/>
                  </a:cubicBezTo>
                  <a:cubicBezTo>
                    <a:pt x="507" y="819"/>
                    <a:pt x="507" y="819"/>
                    <a:pt x="507" y="819"/>
                  </a:cubicBezTo>
                  <a:cubicBezTo>
                    <a:pt x="491" y="835"/>
                    <a:pt x="491" y="835"/>
                    <a:pt x="491" y="835"/>
                  </a:cubicBezTo>
                  <a:cubicBezTo>
                    <a:pt x="491" y="855"/>
                    <a:pt x="491" y="855"/>
                    <a:pt x="491" y="855"/>
                  </a:cubicBezTo>
                  <a:cubicBezTo>
                    <a:pt x="527" y="919"/>
                    <a:pt x="527" y="919"/>
                    <a:pt x="527" y="919"/>
                  </a:cubicBezTo>
                  <a:cubicBezTo>
                    <a:pt x="499" y="919"/>
                    <a:pt x="499" y="919"/>
                    <a:pt x="499" y="919"/>
                  </a:cubicBezTo>
                  <a:cubicBezTo>
                    <a:pt x="335" y="763"/>
                    <a:pt x="335" y="763"/>
                    <a:pt x="335" y="763"/>
                  </a:cubicBezTo>
                  <a:cubicBezTo>
                    <a:pt x="295" y="727"/>
                    <a:pt x="295" y="727"/>
                    <a:pt x="295" y="727"/>
                  </a:cubicBezTo>
                  <a:cubicBezTo>
                    <a:pt x="235" y="723"/>
                    <a:pt x="235" y="723"/>
                    <a:pt x="235" y="723"/>
                  </a:cubicBezTo>
                  <a:cubicBezTo>
                    <a:pt x="195" y="671"/>
                    <a:pt x="195" y="671"/>
                    <a:pt x="195" y="671"/>
                  </a:cubicBezTo>
                  <a:cubicBezTo>
                    <a:pt x="156" y="629"/>
                    <a:pt x="156" y="629"/>
                    <a:pt x="156" y="629"/>
                  </a:cubicBezTo>
                  <a:cubicBezTo>
                    <a:pt x="151" y="623"/>
                    <a:pt x="151" y="623"/>
                    <a:pt x="151" y="623"/>
                  </a:cubicBezTo>
                  <a:cubicBezTo>
                    <a:pt x="88" y="582"/>
                    <a:pt x="88" y="582"/>
                    <a:pt x="88" y="582"/>
                  </a:cubicBezTo>
                  <a:cubicBezTo>
                    <a:pt x="99" y="548"/>
                    <a:pt x="99" y="548"/>
                    <a:pt x="99" y="548"/>
                  </a:cubicBezTo>
                  <a:cubicBezTo>
                    <a:pt x="125" y="454"/>
                    <a:pt x="125" y="454"/>
                    <a:pt x="125" y="454"/>
                  </a:cubicBezTo>
                  <a:cubicBezTo>
                    <a:pt x="94" y="365"/>
                    <a:pt x="94" y="365"/>
                    <a:pt x="94" y="365"/>
                  </a:cubicBezTo>
                  <a:cubicBezTo>
                    <a:pt x="58" y="365"/>
                    <a:pt x="58" y="365"/>
                    <a:pt x="58" y="365"/>
                  </a:cubicBezTo>
                  <a:cubicBezTo>
                    <a:pt x="37" y="334"/>
                    <a:pt x="37" y="334"/>
                    <a:pt x="37" y="334"/>
                  </a:cubicBezTo>
                  <a:cubicBezTo>
                    <a:pt x="58" y="282"/>
                    <a:pt x="58" y="282"/>
                    <a:pt x="58" y="282"/>
                  </a:cubicBezTo>
                  <a:cubicBezTo>
                    <a:pt x="11" y="266"/>
                    <a:pt x="11" y="266"/>
                    <a:pt x="11" y="266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9" y="161"/>
                    <a:pt x="9" y="161"/>
                    <a:pt x="9" y="161"/>
                  </a:cubicBezTo>
                  <a:cubicBezTo>
                    <a:pt x="12" y="155"/>
                    <a:pt x="12" y="155"/>
                    <a:pt x="12" y="155"/>
                  </a:cubicBezTo>
                  <a:cubicBezTo>
                    <a:pt x="26" y="131"/>
                    <a:pt x="26" y="131"/>
                    <a:pt x="26" y="131"/>
                  </a:cubicBezTo>
                  <a:cubicBezTo>
                    <a:pt x="37" y="129"/>
                    <a:pt x="37" y="129"/>
                    <a:pt x="37" y="129"/>
                  </a:cubicBezTo>
                  <a:cubicBezTo>
                    <a:pt x="78" y="125"/>
                    <a:pt x="78" y="125"/>
                    <a:pt x="78" y="125"/>
                  </a:cubicBezTo>
                  <a:cubicBezTo>
                    <a:pt x="115" y="89"/>
                    <a:pt x="115" y="89"/>
                    <a:pt x="115" y="89"/>
                  </a:cubicBezTo>
                  <a:cubicBezTo>
                    <a:pt x="151" y="105"/>
                    <a:pt x="151" y="105"/>
                    <a:pt x="151" y="105"/>
                  </a:cubicBezTo>
                  <a:cubicBezTo>
                    <a:pt x="188" y="89"/>
                    <a:pt x="188" y="89"/>
                    <a:pt x="188" y="89"/>
                  </a:cubicBezTo>
                  <a:cubicBezTo>
                    <a:pt x="188" y="47"/>
                    <a:pt x="188" y="47"/>
                    <a:pt x="188" y="47"/>
                  </a:cubicBezTo>
                  <a:cubicBezTo>
                    <a:pt x="266" y="5"/>
                    <a:pt x="266" y="5"/>
                    <a:pt x="266" y="5"/>
                  </a:cubicBezTo>
                  <a:cubicBezTo>
                    <a:pt x="287" y="42"/>
                    <a:pt x="287" y="42"/>
                    <a:pt x="287" y="42"/>
                  </a:cubicBezTo>
                  <a:cubicBezTo>
                    <a:pt x="303" y="68"/>
                    <a:pt x="303" y="68"/>
                    <a:pt x="303" y="68"/>
                  </a:cubicBezTo>
                  <a:cubicBezTo>
                    <a:pt x="360" y="58"/>
                    <a:pt x="360" y="58"/>
                    <a:pt x="360" y="58"/>
                  </a:cubicBezTo>
                  <a:cubicBezTo>
                    <a:pt x="391" y="0"/>
                    <a:pt x="391" y="0"/>
                    <a:pt x="391" y="0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59" y="63"/>
                    <a:pt x="459" y="63"/>
                    <a:pt x="459" y="63"/>
                  </a:cubicBezTo>
                  <a:cubicBezTo>
                    <a:pt x="506" y="68"/>
                    <a:pt x="506" y="68"/>
                    <a:pt x="506" y="68"/>
                  </a:cubicBezTo>
                  <a:cubicBezTo>
                    <a:pt x="543" y="32"/>
                    <a:pt x="543" y="32"/>
                    <a:pt x="543" y="32"/>
                  </a:cubicBezTo>
                  <a:cubicBezTo>
                    <a:pt x="587" y="36"/>
                    <a:pt x="587" y="36"/>
                    <a:pt x="587" y="36"/>
                  </a:cubicBezTo>
                  <a:cubicBezTo>
                    <a:pt x="603" y="75"/>
                    <a:pt x="603" y="75"/>
                    <a:pt x="603" y="75"/>
                  </a:cubicBezTo>
                  <a:cubicBezTo>
                    <a:pt x="599" y="127"/>
                    <a:pt x="599" y="127"/>
                    <a:pt x="599" y="127"/>
                  </a:cubicBezTo>
                  <a:cubicBezTo>
                    <a:pt x="639" y="191"/>
                    <a:pt x="639" y="191"/>
                    <a:pt x="639" y="191"/>
                  </a:cubicBezTo>
                  <a:cubicBezTo>
                    <a:pt x="652" y="199"/>
                    <a:pt x="652" y="199"/>
                    <a:pt x="652" y="199"/>
                  </a:cubicBezTo>
                  <a:cubicBezTo>
                    <a:pt x="683" y="219"/>
                    <a:pt x="683" y="219"/>
                    <a:pt x="683" y="219"/>
                  </a:cubicBezTo>
                  <a:cubicBezTo>
                    <a:pt x="683" y="219"/>
                    <a:pt x="707" y="275"/>
                    <a:pt x="711" y="279"/>
                  </a:cubicBezTo>
                  <a:cubicBezTo>
                    <a:pt x="715" y="283"/>
                    <a:pt x="747" y="295"/>
                    <a:pt x="747" y="295"/>
                  </a:cubicBezTo>
                  <a:cubicBezTo>
                    <a:pt x="707" y="319"/>
                    <a:pt x="707" y="319"/>
                    <a:pt x="707" y="319"/>
                  </a:cubicBezTo>
                  <a:cubicBezTo>
                    <a:pt x="731" y="387"/>
                    <a:pt x="731" y="387"/>
                    <a:pt x="731" y="387"/>
                  </a:cubicBezTo>
                  <a:cubicBezTo>
                    <a:pt x="723" y="435"/>
                    <a:pt x="723" y="435"/>
                    <a:pt x="723" y="435"/>
                  </a:cubicBezTo>
                  <a:lnTo>
                    <a:pt x="751" y="483"/>
                  </a:lnTo>
                  <a:close/>
                </a:path>
              </a:pathLst>
            </a:custGeom>
            <a:solidFill>
              <a:srgbClr val="A6A6A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</p:spTree>
    <p:extLst>
      <p:ext uri="{BB962C8B-B14F-4D97-AF65-F5344CB8AC3E}">
        <p14:creationId xmlns:p14="http://schemas.microsoft.com/office/powerpoint/2010/main" val="1498048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แผนที่ประเทศไทย 77 จังหวัด">
            <a:extLst>
              <a:ext uri="{FF2B5EF4-FFF2-40B4-BE49-F238E27FC236}">
                <a16:creationId xmlns:a16="http://schemas.microsoft.com/office/drawing/2014/main" id="{AA59ABA2-589E-456D-81E6-69B0FCDA4237}"/>
              </a:ext>
            </a:extLst>
          </p:cNvPr>
          <p:cNvGrpSpPr/>
          <p:nvPr/>
        </p:nvGrpSpPr>
        <p:grpSpPr>
          <a:xfrm>
            <a:off x="7600836" y="832039"/>
            <a:ext cx="2995662" cy="5457300"/>
            <a:chOff x="2004963" y="989730"/>
            <a:chExt cx="2995662" cy="5457300"/>
          </a:xfrm>
          <a:solidFill>
            <a:srgbClr val="A6A6A6"/>
          </a:solidFill>
        </p:grpSpPr>
        <p:sp>
          <p:nvSpPr>
            <p:cNvPr id="3" name="ภูเก็ต">
              <a:extLst>
                <a:ext uri="{FF2B5EF4-FFF2-40B4-BE49-F238E27FC236}">
                  <a16:creationId xmlns:a16="http://schemas.microsoft.com/office/drawing/2014/main" id="{97D903FE-0A3E-420C-BBBB-823714179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7932" y="5530774"/>
              <a:ext cx="60353" cy="146308"/>
            </a:xfrm>
            <a:custGeom>
              <a:avLst/>
              <a:gdLst>
                <a:gd name="T0" fmla="*/ 132 w 148"/>
                <a:gd name="T1" fmla="*/ 128 h 360"/>
                <a:gd name="T2" fmla="*/ 132 w 148"/>
                <a:gd name="T3" fmla="*/ 88 h 360"/>
                <a:gd name="T4" fmla="*/ 108 w 148"/>
                <a:gd name="T5" fmla="*/ 92 h 360"/>
                <a:gd name="T6" fmla="*/ 92 w 148"/>
                <a:gd name="T7" fmla="*/ 100 h 360"/>
                <a:gd name="T8" fmla="*/ 76 w 148"/>
                <a:gd name="T9" fmla="*/ 72 h 360"/>
                <a:gd name="T10" fmla="*/ 52 w 148"/>
                <a:gd name="T11" fmla="*/ 68 h 360"/>
                <a:gd name="T12" fmla="*/ 44 w 148"/>
                <a:gd name="T13" fmla="*/ 32 h 360"/>
                <a:gd name="T14" fmla="*/ 20 w 148"/>
                <a:gd name="T15" fmla="*/ 0 h 360"/>
                <a:gd name="T16" fmla="*/ 8 w 148"/>
                <a:gd name="T17" fmla="*/ 20 h 360"/>
                <a:gd name="T18" fmla="*/ 20 w 148"/>
                <a:gd name="T19" fmla="*/ 48 h 360"/>
                <a:gd name="T20" fmla="*/ 0 w 148"/>
                <a:gd name="T21" fmla="*/ 100 h 360"/>
                <a:gd name="T22" fmla="*/ 20 w 148"/>
                <a:gd name="T23" fmla="*/ 140 h 360"/>
                <a:gd name="T24" fmla="*/ 0 w 148"/>
                <a:gd name="T25" fmla="*/ 192 h 360"/>
                <a:gd name="T26" fmla="*/ 12 w 148"/>
                <a:gd name="T27" fmla="*/ 232 h 360"/>
                <a:gd name="T28" fmla="*/ 12 w 148"/>
                <a:gd name="T29" fmla="*/ 312 h 360"/>
                <a:gd name="T30" fmla="*/ 20 w 148"/>
                <a:gd name="T31" fmla="*/ 332 h 360"/>
                <a:gd name="T32" fmla="*/ 28 w 148"/>
                <a:gd name="T33" fmla="*/ 360 h 360"/>
                <a:gd name="T34" fmla="*/ 48 w 148"/>
                <a:gd name="T35" fmla="*/ 360 h 360"/>
                <a:gd name="T36" fmla="*/ 68 w 148"/>
                <a:gd name="T37" fmla="*/ 316 h 360"/>
                <a:gd name="T38" fmla="*/ 148 w 148"/>
                <a:gd name="T39" fmla="*/ 268 h 360"/>
                <a:gd name="T40" fmla="*/ 112 w 148"/>
                <a:gd name="T41" fmla="*/ 200 h 360"/>
                <a:gd name="T42" fmla="*/ 132 w 148"/>
                <a:gd name="T43" fmla="*/ 128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8" h="360">
                  <a:moveTo>
                    <a:pt x="132" y="128"/>
                  </a:moveTo>
                  <a:cubicBezTo>
                    <a:pt x="136" y="124"/>
                    <a:pt x="132" y="88"/>
                    <a:pt x="132" y="88"/>
                  </a:cubicBezTo>
                  <a:cubicBezTo>
                    <a:pt x="108" y="92"/>
                    <a:pt x="108" y="92"/>
                    <a:pt x="108" y="92"/>
                  </a:cubicBezTo>
                  <a:cubicBezTo>
                    <a:pt x="92" y="100"/>
                    <a:pt x="92" y="100"/>
                    <a:pt x="92" y="100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6" y="72"/>
                    <a:pt x="56" y="68"/>
                    <a:pt x="52" y="68"/>
                  </a:cubicBezTo>
                  <a:cubicBezTo>
                    <a:pt x="48" y="68"/>
                    <a:pt x="48" y="36"/>
                    <a:pt x="44" y="32"/>
                  </a:cubicBezTo>
                  <a:cubicBezTo>
                    <a:pt x="40" y="28"/>
                    <a:pt x="20" y="0"/>
                    <a:pt x="20" y="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20" y="140"/>
                    <a:pt x="20" y="140"/>
                    <a:pt x="20" y="140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12" y="232"/>
                    <a:pt x="12" y="232"/>
                    <a:pt x="12" y="232"/>
                  </a:cubicBezTo>
                  <a:cubicBezTo>
                    <a:pt x="12" y="312"/>
                    <a:pt x="12" y="312"/>
                    <a:pt x="12" y="312"/>
                  </a:cubicBezTo>
                  <a:cubicBezTo>
                    <a:pt x="20" y="332"/>
                    <a:pt x="20" y="332"/>
                    <a:pt x="20" y="332"/>
                  </a:cubicBezTo>
                  <a:cubicBezTo>
                    <a:pt x="20" y="332"/>
                    <a:pt x="24" y="360"/>
                    <a:pt x="28" y="360"/>
                  </a:cubicBezTo>
                  <a:cubicBezTo>
                    <a:pt x="48" y="360"/>
                    <a:pt x="48" y="360"/>
                    <a:pt x="48" y="360"/>
                  </a:cubicBezTo>
                  <a:cubicBezTo>
                    <a:pt x="52" y="360"/>
                    <a:pt x="68" y="316"/>
                    <a:pt x="68" y="316"/>
                  </a:cubicBezTo>
                  <a:cubicBezTo>
                    <a:pt x="148" y="268"/>
                    <a:pt x="148" y="268"/>
                    <a:pt x="148" y="268"/>
                  </a:cubicBezTo>
                  <a:cubicBezTo>
                    <a:pt x="148" y="268"/>
                    <a:pt x="112" y="208"/>
                    <a:pt x="112" y="200"/>
                  </a:cubicBezTo>
                  <a:cubicBezTo>
                    <a:pt x="112" y="192"/>
                    <a:pt x="128" y="132"/>
                    <a:pt x="132" y="128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" name="เกาะพยาม (ระนอง)">
              <a:extLst>
                <a:ext uri="{FF2B5EF4-FFF2-40B4-BE49-F238E27FC236}">
                  <a16:creationId xmlns:a16="http://schemas.microsoft.com/office/drawing/2014/main" id="{51E79F7D-3C57-43E1-A2C6-006BB60A3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445" y="5183292"/>
              <a:ext cx="25604" cy="45722"/>
            </a:xfrm>
            <a:custGeom>
              <a:avLst/>
              <a:gdLst>
                <a:gd name="T0" fmla="*/ 0 w 14"/>
                <a:gd name="T1" fmla="*/ 24 h 25"/>
                <a:gd name="T2" fmla="*/ 7 w 14"/>
                <a:gd name="T3" fmla="*/ 25 h 25"/>
                <a:gd name="T4" fmla="*/ 14 w 14"/>
                <a:gd name="T5" fmla="*/ 15 h 25"/>
                <a:gd name="T6" fmla="*/ 7 w 14"/>
                <a:gd name="T7" fmla="*/ 1 h 25"/>
                <a:gd name="T8" fmla="*/ 0 w 14"/>
                <a:gd name="T9" fmla="*/ 0 h 25"/>
                <a:gd name="T10" fmla="*/ 0 w 14"/>
                <a:gd name="T11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5">
                  <a:moveTo>
                    <a:pt x="0" y="24"/>
                  </a:moveTo>
                  <a:lnTo>
                    <a:pt x="7" y="25"/>
                  </a:lnTo>
                  <a:lnTo>
                    <a:pt x="14" y="15"/>
                  </a:lnTo>
                  <a:lnTo>
                    <a:pt x="7" y="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" name="เกาะช้าง (ระนอง)">
              <a:extLst>
                <a:ext uri="{FF2B5EF4-FFF2-40B4-BE49-F238E27FC236}">
                  <a16:creationId xmlns:a16="http://schemas.microsoft.com/office/drawing/2014/main" id="{2E91384D-5C05-40E1-8EC0-884CBF2E0B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6103" y="5146715"/>
              <a:ext cx="14631" cy="29262"/>
            </a:xfrm>
            <a:custGeom>
              <a:avLst/>
              <a:gdLst>
                <a:gd name="T0" fmla="*/ 36 w 36"/>
                <a:gd name="T1" fmla="*/ 0 h 72"/>
                <a:gd name="T2" fmla="*/ 0 w 36"/>
                <a:gd name="T3" fmla="*/ 40 h 72"/>
                <a:gd name="T4" fmla="*/ 0 w 36"/>
                <a:gd name="T5" fmla="*/ 68 h 72"/>
                <a:gd name="T6" fmla="*/ 16 w 36"/>
                <a:gd name="T7" fmla="*/ 72 h 72"/>
                <a:gd name="T8" fmla="*/ 28 w 36"/>
                <a:gd name="T9" fmla="*/ 48 h 72"/>
                <a:gd name="T10" fmla="*/ 36 w 36"/>
                <a:gd name="T1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72">
                  <a:moveTo>
                    <a:pt x="36" y="0"/>
                  </a:moveTo>
                  <a:cubicBezTo>
                    <a:pt x="36" y="0"/>
                    <a:pt x="0" y="36"/>
                    <a:pt x="0" y="4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28" y="48"/>
                    <a:pt x="28" y="48"/>
                    <a:pt x="28" y="48"/>
                  </a:cubicBezTo>
                  <a:lnTo>
                    <a:pt x="36" y="0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" name="ระนอง">
              <a:extLst>
                <a:ext uri="{FF2B5EF4-FFF2-40B4-BE49-F238E27FC236}">
                  <a16:creationId xmlns:a16="http://schemas.microsoft.com/office/drawing/2014/main" id="{DDD45AA0-9B96-4F41-AD77-B0728291A6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6338" y="4599887"/>
              <a:ext cx="201174" cy="534025"/>
            </a:xfrm>
            <a:custGeom>
              <a:avLst/>
              <a:gdLst>
                <a:gd name="T0" fmla="*/ 470 w 491"/>
                <a:gd name="T1" fmla="*/ 354 h 1308"/>
                <a:gd name="T2" fmla="*/ 438 w 491"/>
                <a:gd name="T3" fmla="*/ 422 h 1308"/>
                <a:gd name="T4" fmla="*/ 412 w 491"/>
                <a:gd name="T5" fmla="*/ 510 h 1308"/>
                <a:gd name="T6" fmla="*/ 402 w 491"/>
                <a:gd name="T7" fmla="*/ 599 h 1308"/>
                <a:gd name="T8" fmla="*/ 381 w 491"/>
                <a:gd name="T9" fmla="*/ 630 h 1308"/>
                <a:gd name="T10" fmla="*/ 433 w 491"/>
                <a:gd name="T11" fmla="*/ 646 h 1308"/>
                <a:gd name="T12" fmla="*/ 376 w 491"/>
                <a:gd name="T13" fmla="*/ 703 h 1308"/>
                <a:gd name="T14" fmla="*/ 339 w 491"/>
                <a:gd name="T15" fmla="*/ 735 h 1308"/>
                <a:gd name="T16" fmla="*/ 266 w 491"/>
                <a:gd name="T17" fmla="*/ 823 h 1308"/>
                <a:gd name="T18" fmla="*/ 219 w 491"/>
                <a:gd name="T19" fmla="*/ 943 h 1308"/>
                <a:gd name="T20" fmla="*/ 244 w 491"/>
                <a:gd name="T21" fmla="*/ 1007 h 1308"/>
                <a:gd name="T22" fmla="*/ 298 w 491"/>
                <a:gd name="T23" fmla="*/ 1037 h 1308"/>
                <a:gd name="T24" fmla="*/ 282 w 491"/>
                <a:gd name="T25" fmla="*/ 1120 h 1308"/>
                <a:gd name="T26" fmla="*/ 240 w 491"/>
                <a:gd name="T27" fmla="*/ 1173 h 1308"/>
                <a:gd name="T28" fmla="*/ 209 w 491"/>
                <a:gd name="T29" fmla="*/ 1225 h 1308"/>
                <a:gd name="T30" fmla="*/ 230 w 491"/>
                <a:gd name="T31" fmla="*/ 1272 h 1308"/>
                <a:gd name="T32" fmla="*/ 167 w 491"/>
                <a:gd name="T33" fmla="*/ 1251 h 1308"/>
                <a:gd name="T34" fmla="*/ 103 w 491"/>
                <a:gd name="T35" fmla="*/ 1296 h 1308"/>
                <a:gd name="T36" fmla="*/ 51 w 491"/>
                <a:gd name="T37" fmla="*/ 1303 h 1308"/>
                <a:gd name="T38" fmla="*/ 53 w 491"/>
                <a:gd name="T39" fmla="*/ 1277 h 1308"/>
                <a:gd name="T40" fmla="*/ 0 w 491"/>
                <a:gd name="T41" fmla="*/ 1270 h 1308"/>
                <a:gd name="T42" fmla="*/ 44 w 491"/>
                <a:gd name="T43" fmla="*/ 1174 h 1308"/>
                <a:gd name="T44" fmla="*/ 64 w 491"/>
                <a:gd name="T45" fmla="*/ 1082 h 1308"/>
                <a:gd name="T46" fmla="*/ 136 w 491"/>
                <a:gd name="T47" fmla="*/ 1094 h 1308"/>
                <a:gd name="T48" fmla="*/ 80 w 491"/>
                <a:gd name="T49" fmla="*/ 1022 h 1308"/>
                <a:gd name="T50" fmla="*/ 136 w 491"/>
                <a:gd name="T51" fmla="*/ 954 h 1308"/>
                <a:gd name="T52" fmla="*/ 112 w 491"/>
                <a:gd name="T53" fmla="*/ 890 h 1308"/>
                <a:gd name="T54" fmla="*/ 132 w 491"/>
                <a:gd name="T55" fmla="*/ 850 h 1308"/>
                <a:gd name="T56" fmla="*/ 176 w 491"/>
                <a:gd name="T57" fmla="*/ 750 h 1308"/>
                <a:gd name="T58" fmla="*/ 228 w 491"/>
                <a:gd name="T59" fmla="*/ 582 h 1308"/>
                <a:gd name="T60" fmla="*/ 264 w 491"/>
                <a:gd name="T61" fmla="*/ 506 h 1308"/>
                <a:gd name="T62" fmla="*/ 372 w 491"/>
                <a:gd name="T63" fmla="*/ 262 h 1308"/>
                <a:gd name="T64" fmla="*/ 356 w 491"/>
                <a:gd name="T65" fmla="*/ 194 h 1308"/>
                <a:gd name="T66" fmla="*/ 332 w 491"/>
                <a:gd name="T67" fmla="*/ 138 h 1308"/>
                <a:gd name="T68" fmla="*/ 404 w 491"/>
                <a:gd name="T69" fmla="*/ 2 h 1308"/>
                <a:gd name="T70" fmla="*/ 444 w 491"/>
                <a:gd name="T71" fmla="*/ 30 h 1308"/>
                <a:gd name="T72" fmla="*/ 459 w 491"/>
                <a:gd name="T73" fmla="*/ 83 h 1308"/>
                <a:gd name="T74" fmla="*/ 475 w 491"/>
                <a:gd name="T75" fmla="*/ 176 h 1308"/>
                <a:gd name="T76" fmla="*/ 423 w 491"/>
                <a:gd name="T77" fmla="*/ 281 h 1308"/>
                <a:gd name="T78" fmla="*/ 454 w 491"/>
                <a:gd name="T79" fmla="*/ 333 h 1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91" h="1308">
                  <a:moveTo>
                    <a:pt x="454" y="333"/>
                  </a:moveTo>
                  <a:cubicBezTo>
                    <a:pt x="470" y="354"/>
                    <a:pt x="470" y="354"/>
                    <a:pt x="470" y="354"/>
                  </a:cubicBezTo>
                  <a:cubicBezTo>
                    <a:pt x="470" y="385"/>
                    <a:pt x="470" y="385"/>
                    <a:pt x="470" y="385"/>
                  </a:cubicBezTo>
                  <a:cubicBezTo>
                    <a:pt x="438" y="422"/>
                    <a:pt x="438" y="422"/>
                    <a:pt x="438" y="422"/>
                  </a:cubicBezTo>
                  <a:cubicBezTo>
                    <a:pt x="438" y="458"/>
                    <a:pt x="438" y="458"/>
                    <a:pt x="438" y="458"/>
                  </a:cubicBezTo>
                  <a:cubicBezTo>
                    <a:pt x="412" y="510"/>
                    <a:pt x="412" y="510"/>
                    <a:pt x="412" y="510"/>
                  </a:cubicBezTo>
                  <a:cubicBezTo>
                    <a:pt x="418" y="547"/>
                    <a:pt x="418" y="547"/>
                    <a:pt x="418" y="547"/>
                  </a:cubicBezTo>
                  <a:cubicBezTo>
                    <a:pt x="402" y="599"/>
                    <a:pt x="402" y="599"/>
                    <a:pt x="402" y="599"/>
                  </a:cubicBezTo>
                  <a:cubicBezTo>
                    <a:pt x="381" y="620"/>
                    <a:pt x="381" y="620"/>
                    <a:pt x="381" y="620"/>
                  </a:cubicBezTo>
                  <a:cubicBezTo>
                    <a:pt x="381" y="630"/>
                    <a:pt x="381" y="630"/>
                    <a:pt x="381" y="630"/>
                  </a:cubicBezTo>
                  <a:cubicBezTo>
                    <a:pt x="412" y="630"/>
                    <a:pt x="412" y="630"/>
                    <a:pt x="412" y="630"/>
                  </a:cubicBezTo>
                  <a:cubicBezTo>
                    <a:pt x="433" y="646"/>
                    <a:pt x="433" y="646"/>
                    <a:pt x="433" y="646"/>
                  </a:cubicBezTo>
                  <a:cubicBezTo>
                    <a:pt x="433" y="672"/>
                    <a:pt x="433" y="672"/>
                    <a:pt x="433" y="672"/>
                  </a:cubicBezTo>
                  <a:cubicBezTo>
                    <a:pt x="376" y="703"/>
                    <a:pt x="376" y="703"/>
                    <a:pt x="376" y="703"/>
                  </a:cubicBezTo>
                  <a:cubicBezTo>
                    <a:pt x="365" y="735"/>
                    <a:pt x="365" y="735"/>
                    <a:pt x="365" y="735"/>
                  </a:cubicBezTo>
                  <a:cubicBezTo>
                    <a:pt x="339" y="735"/>
                    <a:pt x="339" y="735"/>
                    <a:pt x="339" y="735"/>
                  </a:cubicBezTo>
                  <a:cubicBezTo>
                    <a:pt x="303" y="745"/>
                    <a:pt x="303" y="745"/>
                    <a:pt x="303" y="745"/>
                  </a:cubicBezTo>
                  <a:cubicBezTo>
                    <a:pt x="266" y="823"/>
                    <a:pt x="266" y="823"/>
                    <a:pt x="266" y="823"/>
                  </a:cubicBezTo>
                  <a:cubicBezTo>
                    <a:pt x="199" y="896"/>
                    <a:pt x="199" y="896"/>
                    <a:pt x="199" y="896"/>
                  </a:cubicBezTo>
                  <a:cubicBezTo>
                    <a:pt x="219" y="943"/>
                    <a:pt x="219" y="943"/>
                    <a:pt x="219" y="943"/>
                  </a:cubicBezTo>
                  <a:cubicBezTo>
                    <a:pt x="214" y="990"/>
                    <a:pt x="214" y="990"/>
                    <a:pt x="214" y="990"/>
                  </a:cubicBezTo>
                  <a:cubicBezTo>
                    <a:pt x="244" y="1007"/>
                    <a:pt x="244" y="1007"/>
                    <a:pt x="244" y="1007"/>
                  </a:cubicBezTo>
                  <a:cubicBezTo>
                    <a:pt x="295" y="1036"/>
                    <a:pt x="295" y="1036"/>
                    <a:pt x="295" y="1036"/>
                  </a:cubicBezTo>
                  <a:cubicBezTo>
                    <a:pt x="298" y="1037"/>
                    <a:pt x="298" y="1037"/>
                    <a:pt x="298" y="1037"/>
                  </a:cubicBezTo>
                  <a:cubicBezTo>
                    <a:pt x="313" y="1089"/>
                    <a:pt x="313" y="1089"/>
                    <a:pt x="313" y="1089"/>
                  </a:cubicBezTo>
                  <a:cubicBezTo>
                    <a:pt x="282" y="1120"/>
                    <a:pt x="282" y="1120"/>
                    <a:pt x="282" y="1120"/>
                  </a:cubicBezTo>
                  <a:cubicBezTo>
                    <a:pt x="277" y="1147"/>
                    <a:pt x="277" y="1147"/>
                    <a:pt x="277" y="1147"/>
                  </a:cubicBezTo>
                  <a:cubicBezTo>
                    <a:pt x="240" y="1173"/>
                    <a:pt x="240" y="1173"/>
                    <a:pt x="240" y="1173"/>
                  </a:cubicBezTo>
                  <a:cubicBezTo>
                    <a:pt x="209" y="1199"/>
                    <a:pt x="209" y="1199"/>
                    <a:pt x="209" y="1199"/>
                  </a:cubicBezTo>
                  <a:cubicBezTo>
                    <a:pt x="209" y="1225"/>
                    <a:pt x="209" y="1225"/>
                    <a:pt x="209" y="1225"/>
                  </a:cubicBezTo>
                  <a:cubicBezTo>
                    <a:pt x="230" y="1240"/>
                    <a:pt x="230" y="1240"/>
                    <a:pt x="230" y="1240"/>
                  </a:cubicBezTo>
                  <a:cubicBezTo>
                    <a:pt x="230" y="1272"/>
                    <a:pt x="230" y="1272"/>
                    <a:pt x="230" y="1272"/>
                  </a:cubicBezTo>
                  <a:cubicBezTo>
                    <a:pt x="188" y="1272"/>
                    <a:pt x="188" y="1272"/>
                    <a:pt x="188" y="1272"/>
                  </a:cubicBezTo>
                  <a:cubicBezTo>
                    <a:pt x="167" y="1251"/>
                    <a:pt x="167" y="1251"/>
                    <a:pt x="167" y="1251"/>
                  </a:cubicBezTo>
                  <a:cubicBezTo>
                    <a:pt x="136" y="1251"/>
                    <a:pt x="136" y="1251"/>
                    <a:pt x="136" y="1251"/>
                  </a:cubicBezTo>
                  <a:cubicBezTo>
                    <a:pt x="103" y="1296"/>
                    <a:pt x="103" y="1296"/>
                    <a:pt x="103" y="1296"/>
                  </a:cubicBezTo>
                  <a:cubicBezTo>
                    <a:pt x="94" y="1308"/>
                    <a:pt x="94" y="1308"/>
                    <a:pt x="94" y="1308"/>
                  </a:cubicBezTo>
                  <a:cubicBezTo>
                    <a:pt x="51" y="1303"/>
                    <a:pt x="51" y="1303"/>
                    <a:pt x="51" y="1303"/>
                  </a:cubicBezTo>
                  <a:cubicBezTo>
                    <a:pt x="47" y="1303"/>
                    <a:pt x="47" y="1303"/>
                    <a:pt x="47" y="1303"/>
                  </a:cubicBezTo>
                  <a:cubicBezTo>
                    <a:pt x="53" y="1277"/>
                    <a:pt x="53" y="1277"/>
                    <a:pt x="53" y="1277"/>
                  </a:cubicBezTo>
                  <a:cubicBezTo>
                    <a:pt x="32" y="1267"/>
                    <a:pt x="32" y="1267"/>
                    <a:pt x="32" y="1267"/>
                  </a:cubicBezTo>
                  <a:cubicBezTo>
                    <a:pt x="0" y="1270"/>
                    <a:pt x="0" y="1270"/>
                    <a:pt x="0" y="1270"/>
                  </a:cubicBezTo>
                  <a:cubicBezTo>
                    <a:pt x="19" y="1230"/>
                    <a:pt x="19" y="1230"/>
                    <a:pt x="19" y="1230"/>
                  </a:cubicBezTo>
                  <a:cubicBezTo>
                    <a:pt x="44" y="1174"/>
                    <a:pt x="44" y="1174"/>
                    <a:pt x="44" y="1174"/>
                  </a:cubicBezTo>
                  <a:cubicBezTo>
                    <a:pt x="36" y="1118"/>
                    <a:pt x="36" y="1118"/>
                    <a:pt x="36" y="1118"/>
                  </a:cubicBezTo>
                  <a:cubicBezTo>
                    <a:pt x="64" y="1082"/>
                    <a:pt x="64" y="1082"/>
                    <a:pt x="64" y="1082"/>
                  </a:cubicBezTo>
                  <a:cubicBezTo>
                    <a:pt x="92" y="1118"/>
                    <a:pt x="92" y="1118"/>
                    <a:pt x="92" y="1118"/>
                  </a:cubicBezTo>
                  <a:cubicBezTo>
                    <a:pt x="136" y="1094"/>
                    <a:pt x="136" y="1094"/>
                    <a:pt x="136" y="1094"/>
                  </a:cubicBezTo>
                  <a:cubicBezTo>
                    <a:pt x="148" y="1050"/>
                    <a:pt x="148" y="1050"/>
                    <a:pt x="148" y="1050"/>
                  </a:cubicBezTo>
                  <a:cubicBezTo>
                    <a:pt x="80" y="1022"/>
                    <a:pt x="80" y="1022"/>
                    <a:pt x="80" y="1022"/>
                  </a:cubicBezTo>
                  <a:cubicBezTo>
                    <a:pt x="125" y="968"/>
                    <a:pt x="125" y="968"/>
                    <a:pt x="125" y="968"/>
                  </a:cubicBezTo>
                  <a:cubicBezTo>
                    <a:pt x="136" y="954"/>
                    <a:pt x="136" y="954"/>
                    <a:pt x="136" y="954"/>
                  </a:cubicBezTo>
                  <a:cubicBezTo>
                    <a:pt x="136" y="918"/>
                    <a:pt x="136" y="918"/>
                    <a:pt x="136" y="918"/>
                  </a:cubicBezTo>
                  <a:cubicBezTo>
                    <a:pt x="112" y="890"/>
                    <a:pt x="112" y="890"/>
                    <a:pt x="112" y="890"/>
                  </a:cubicBezTo>
                  <a:cubicBezTo>
                    <a:pt x="136" y="870"/>
                    <a:pt x="136" y="870"/>
                    <a:pt x="136" y="870"/>
                  </a:cubicBezTo>
                  <a:cubicBezTo>
                    <a:pt x="132" y="850"/>
                    <a:pt x="132" y="850"/>
                    <a:pt x="132" y="850"/>
                  </a:cubicBezTo>
                  <a:cubicBezTo>
                    <a:pt x="120" y="814"/>
                    <a:pt x="120" y="814"/>
                    <a:pt x="120" y="814"/>
                  </a:cubicBezTo>
                  <a:cubicBezTo>
                    <a:pt x="176" y="750"/>
                    <a:pt x="176" y="750"/>
                    <a:pt x="176" y="750"/>
                  </a:cubicBezTo>
                  <a:cubicBezTo>
                    <a:pt x="160" y="694"/>
                    <a:pt x="160" y="694"/>
                    <a:pt x="160" y="694"/>
                  </a:cubicBezTo>
                  <a:cubicBezTo>
                    <a:pt x="228" y="582"/>
                    <a:pt x="228" y="582"/>
                    <a:pt x="228" y="582"/>
                  </a:cubicBezTo>
                  <a:cubicBezTo>
                    <a:pt x="224" y="542"/>
                    <a:pt x="224" y="542"/>
                    <a:pt x="224" y="542"/>
                  </a:cubicBezTo>
                  <a:cubicBezTo>
                    <a:pt x="264" y="506"/>
                    <a:pt x="264" y="506"/>
                    <a:pt x="264" y="506"/>
                  </a:cubicBezTo>
                  <a:cubicBezTo>
                    <a:pt x="320" y="338"/>
                    <a:pt x="320" y="338"/>
                    <a:pt x="320" y="338"/>
                  </a:cubicBezTo>
                  <a:cubicBezTo>
                    <a:pt x="320" y="338"/>
                    <a:pt x="368" y="262"/>
                    <a:pt x="372" y="262"/>
                  </a:cubicBezTo>
                  <a:cubicBezTo>
                    <a:pt x="376" y="262"/>
                    <a:pt x="372" y="218"/>
                    <a:pt x="372" y="218"/>
                  </a:cubicBezTo>
                  <a:cubicBezTo>
                    <a:pt x="356" y="194"/>
                    <a:pt x="356" y="194"/>
                    <a:pt x="356" y="194"/>
                  </a:cubicBezTo>
                  <a:cubicBezTo>
                    <a:pt x="360" y="166"/>
                    <a:pt x="360" y="166"/>
                    <a:pt x="360" y="166"/>
                  </a:cubicBezTo>
                  <a:cubicBezTo>
                    <a:pt x="332" y="138"/>
                    <a:pt x="332" y="138"/>
                    <a:pt x="332" y="138"/>
                  </a:cubicBezTo>
                  <a:cubicBezTo>
                    <a:pt x="340" y="86"/>
                    <a:pt x="340" y="86"/>
                    <a:pt x="340" y="86"/>
                  </a:cubicBezTo>
                  <a:cubicBezTo>
                    <a:pt x="404" y="2"/>
                    <a:pt x="404" y="2"/>
                    <a:pt x="404" y="2"/>
                  </a:cubicBezTo>
                  <a:cubicBezTo>
                    <a:pt x="425" y="0"/>
                    <a:pt x="425" y="0"/>
                    <a:pt x="425" y="0"/>
                  </a:cubicBezTo>
                  <a:cubicBezTo>
                    <a:pt x="444" y="30"/>
                    <a:pt x="444" y="30"/>
                    <a:pt x="444" y="30"/>
                  </a:cubicBezTo>
                  <a:cubicBezTo>
                    <a:pt x="433" y="67"/>
                    <a:pt x="433" y="67"/>
                    <a:pt x="433" y="67"/>
                  </a:cubicBezTo>
                  <a:cubicBezTo>
                    <a:pt x="459" y="83"/>
                    <a:pt x="459" y="83"/>
                    <a:pt x="459" y="83"/>
                  </a:cubicBezTo>
                  <a:cubicBezTo>
                    <a:pt x="480" y="145"/>
                    <a:pt x="480" y="145"/>
                    <a:pt x="480" y="145"/>
                  </a:cubicBezTo>
                  <a:cubicBezTo>
                    <a:pt x="475" y="176"/>
                    <a:pt x="475" y="176"/>
                    <a:pt x="475" y="176"/>
                  </a:cubicBezTo>
                  <a:cubicBezTo>
                    <a:pt x="491" y="213"/>
                    <a:pt x="491" y="213"/>
                    <a:pt x="491" y="213"/>
                  </a:cubicBezTo>
                  <a:cubicBezTo>
                    <a:pt x="423" y="281"/>
                    <a:pt x="423" y="281"/>
                    <a:pt x="423" y="281"/>
                  </a:cubicBezTo>
                  <a:cubicBezTo>
                    <a:pt x="428" y="323"/>
                    <a:pt x="428" y="323"/>
                    <a:pt x="428" y="323"/>
                  </a:cubicBezTo>
                  <a:lnTo>
                    <a:pt x="454" y="33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" name="เกาะสมุย (สุราษฎร์ธานี)">
              <a:extLst>
                <a:ext uri="{FF2B5EF4-FFF2-40B4-BE49-F238E27FC236}">
                  <a16:creationId xmlns:a16="http://schemas.microsoft.com/office/drawing/2014/main" id="{48A7364D-4EAD-42F7-B490-64FF6604DF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1336" y="5029668"/>
              <a:ext cx="60353" cy="62181"/>
            </a:xfrm>
            <a:custGeom>
              <a:avLst/>
              <a:gdLst>
                <a:gd name="T0" fmla="*/ 29 w 33"/>
                <a:gd name="T1" fmla="*/ 0 h 34"/>
                <a:gd name="T2" fmla="*/ 18 w 33"/>
                <a:gd name="T3" fmla="*/ 5 h 34"/>
                <a:gd name="T4" fmla="*/ 12 w 33"/>
                <a:gd name="T5" fmla="*/ 0 h 34"/>
                <a:gd name="T6" fmla="*/ 2 w 33"/>
                <a:gd name="T7" fmla="*/ 3 h 34"/>
                <a:gd name="T8" fmla="*/ 0 w 33"/>
                <a:gd name="T9" fmla="*/ 17 h 34"/>
                <a:gd name="T10" fmla="*/ 4 w 33"/>
                <a:gd name="T11" fmla="*/ 20 h 34"/>
                <a:gd name="T12" fmla="*/ 3 w 33"/>
                <a:gd name="T13" fmla="*/ 33 h 34"/>
                <a:gd name="T14" fmla="*/ 15 w 33"/>
                <a:gd name="T15" fmla="*/ 34 h 34"/>
                <a:gd name="T16" fmla="*/ 28 w 33"/>
                <a:gd name="T17" fmla="*/ 22 h 34"/>
                <a:gd name="T18" fmla="*/ 26 w 33"/>
                <a:gd name="T19" fmla="*/ 16 h 34"/>
                <a:gd name="T20" fmla="*/ 33 w 33"/>
                <a:gd name="T21" fmla="*/ 6 h 34"/>
                <a:gd name="T22" fmla="*/ 29 w 33"/>
                <a:gd name="T2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34">
                  <a:moveTo>
                    <a:pt x="29" y="0"/>
                  </a:moveTo>
                  <a:lnTo>
                    <a:pt x="18" y="5"/>
                  </a:lnTo>
                  <a:lnTo>
                    <a:pt x="12" y="0"/>
                  </a:lnTo>
                  <a:lnTo>
                    <a:pt x="2" y="3"/>
                  </a:lnTo>
                  <a:lnTo>
                    <a:pt x="0" y="17"/>
                  </a:lnTo>
                  <a:lnTo>
                    <a:pt x="4" y="20"/>
                  </a:lnTo>
                  <a:lnTo>
                    <a:pt x="3" y="33"/>
                  </a:lnTo>
                  <a:lnTo>
                    <a:pt x="15" y="34"/>
                  </a:lnTo>
                  <a:lnTo>
                    <a:pt x="28" y="22"/>
                  </a:lnTo>
                  <a:lnTo>
                    <a:pt x="26" y="16"/>
                  </a:lnTo>
                  <a:lnTo>
                    <a:pt x="33" y="6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" name="เกาะพะงัน (สุราษฎร์ธานี)">
              <a:extLst>
                <a:ext uri="{FF2B5EF4-FFF2-40B4-BE49-F238E27FC236}">
                  <a16:creationId xmlns:a16="http://schemas.microsoft.com/office/drawing/2014/main" id="{6584A6F7-C5FC-4DCA-93AB-E8D17F2563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2309" y="4958342"/>
              <a:ext cx="43892" cy="38406"/>
            </a:xfrm>
            <a:custGeom>
              <a:avLst/>
              <a:gdLst>
                <a:gd name="T0" fmla="*/ 108 w 108"/>
                <a:gd name="T1" fmla="*/ 56 h 92"/>
                <a:gd name="T2" fmla="*/ 96 w 108"/>
                <a:gd name="T3" fmla="*/ 0 h 92"/>
                <a:gd name="T4" fmla="*/ 20 w 108"/>
                <a:gd name="T5" fmla="*/ 0 h 92"/>
                <a:gd name="T6" fmla="*/ 0 w 108"/>
                <a:gd name="T7" fmla="*/ 28 h 92"/>
                <a:gd name="T8" fmla="*/ 24 w 108"/>
                <a:gd name="T9" fmla="*/ 76 h 92"/>
                <a:gd name="T10" fmla="*/ 84 w 108"/>
                <a:gd name="T11" fmla="*/ 92 h 92"/>
                <a:gd name="T12" fmla="*/ 108 w 108"/>
                <a:gd name="T13" fmla="*/ 5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92">
                  <a:moveTo>
                    <a:pt x="108" y="56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24" y="76"/>
                    <a:pt x="24" y="76"/>
                    <a:pt x="24" y="76"/>
                  </a:cubicBezTo>
                  <a:cubicBezTo>
                    <a:pt x="24" y="76"/>
                    <a:pt x="80" y="92"/>
                    <a:pt x="84" y="92"/>
                  </a:cubicBezTo>
                  <a:cubicBezTo>
                    <a:pt x="88" y="92"/>
                    <a:pt x="108" y="56"/>
                    <a:pt x="108" y="56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9" name="สุราษฎร์ธานี">
              <a:extLst>
                <a:ext uri="{FF2B5EF4-FFF2-40B4-BE49-F238E27FC236}">
                  <a16:creationId xmlns:a16="http://schemas.microsoft.com/office/drawing/2014/main" id="{1CD4735F-AC06-4AAC-828A-84161F587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2798" y="4980288"/>
              <a:ext cx="477331" cy="515737"/>
            </a:xfrm>
            <a:custGeom>
              <a:avLst/>
              <a:gdLst>
                <a:gd name="T0" fmla="*/ 1116 w 1168"/>
                <a:gd name="T1" fmla="*/ 506 h 1262"/>
                <a:gd name="T2" fmla="*/ 1168 w 1168"/>
                <a:gd name="T3" fmla="*/ 553 h 1262"/>
                <a:gd name="T4" fmla="*/ 1132 w 1168"/>
                <a:gd name="T5" fmla="*/ 610 h 1262"/>
                <a:gd name="T6" fmla="*/ 1085 w 1168"/>
                <a:gd name="T7" fmla="*/ 709 h 1262"/>
                <a:gd name="T8" fmla="*/ 980 w 1168"/>
                <a:gd name="T9" fmla="*/ 756 h 1262"/>
                <a:gd name="T10" fmla="*/ 949 w 1168"/>
                <a:gd name="T11" fmla="*/ 897 h 1262"/>
                <a:gd name="T12" fmla="*/ 892 w 1168"/>
                <a:gd name="T13" fmla="*/ 1017 h 1262"/>
                <a:gd name="T14" fmla="*/ 829 w 1168"/>
                <a:gd name="T15" fmla="*/ 1085 h 1262"/>
                <a:gd name="T16" fmla="*/ 699 w 1168"/>
                <a:gd name="T17" fmla="*/ 1189 h 1262"/>
                <a:gd name="T18" fmla="*/ 699 w 1168"/>
                <a:gd name="T19" fmla="*/ 1262 h 1262"/>
                <a:gd name="T20" fmla="*/ 537 w 1168"/>
                <a:gd name="T21" fmla="*/ 1215 h 1262"/>
                <a:gd name="T22" fmla="*/ 438 w 1168"/>
                <a:gd name="T23" fmla="*/ 1017 h 1262"/>
                <a:gd name="T24" fmla="*/ 401 w 1168"/>
                <a:gd name="T25" fmla="*/ 939 h 1262"/>
                <a:gd name="T26" fmla="*/ 308 w 1168"/>
                <a:gd name="T27" fmla="*/ 954 h 1262"/>
                <a:gd name="T28" fmla="*/ 250 w 1168"/>
                <a:gd name="T29" fmla="*/ 954 h 1262"/>
                <a:gd name="T30" fmla="*/ 209 w 1168"/>
                <a:gd name="T31" fmla="*/ 949 h 1262"/>
                <a:gd name="T32" fmla="*/ 141 w 1168"/>
                <a:gd name="T33" fmla="*/ 970 h 1262"/>
                <a:gd name="T34" fmla="*/ 83 w 1168"/>
                <a:gd name="T35" fmla="*/ 944 h 1262"/>
                <a:gd name="T36" fmla="*/ 141 w 1168"/>
                <a:gd name="T37" fmla="*/ 824 h 1262"/>
                <a:gd name="T38" fmla="*/ 83 w 1168"/>
                <a:gd name="T39" fmla="*/ 772 h 1262"/>
                <a:gd name="T40" fmla="*/ 0 w 1168"/>
                <a:gd name="T41" fmla="*/ 683 h 1262"/>
                <a:gd name="T42" fmla="*/ 26 w 1168"/>
                <a:gd name="T43" fmla="*/ 600 h 1262"/>
                <a:gd name="T44" fmla="*/ 31 w 1168"/>
                <a:gd name="T45" fmla="*/ 537 h 1262"/>
                <a:gd name="T46" fmla="*/ 73 w 1168"/>
                <a:gd name="T47" fmla="*/ 433 h 1262"/>
                <a:gd name="T48" fmla="*/ 66 w 1168"/>
                <a:gd name="T49" fmla="*/ 363 h 1262"/>
                <a:gd name="T50" fmla="*/ 130 w 1168"/>
                <a:gd name="T51" fmla="*/ 318 h 1262"/>
                <a:gd name="T52" fmla="*/ 193 w 1168"/>
                <a:gd name="T53" fmla="*/ 339 h 1262"/>
                <a:gd name="T54" fmla="*/ 172 w 1168"/>
                <a:gd name="T55" fmla="*/ 292 h 1262"/>
                <a:gd name="T56" fmla="*/ 203 w 1168"/>
                <a:gd name="T57" fmla="*/ 240 h 1262"/>
                <a:gd name="T58" fmla="*/ 245 w 1168"/>
                <a:gd name="T59" fmla="*/ 187 h 1262"/>
                <a:gd name="T60" fmla="*/ 261 w 1168"/>
                <a:gd name="T61" fmla="*/ 104 h 1262"/>
                <a:gd name="T62" fmla="*/ 282 w 1168"/>
                <a:gd name="T63" fmla="*/ 88 h 1262"/>
                <a:gd name="T64" fmla="*/ 308 w 1168"/>
                <a:gd name="T65" fmla="*/ 26 h 1262"/>
                <a:gd name="T66" fmla="*/ 365 w 1168"/>
                <a:gd name="T67" fmla="*/ 0 h 1262"/>
                <a:gd name="T68" fmla="*/ 433 w 1168"/>
                <a:gd name="T69" fmla="*/ 36 h 1262"/>
                <a:gd name="T70" fmla="*/ 506 w 1168"/>
                <a:gd name="T71" fmla="*/ 26 h 1262"/>
                <a:gd name="T72" fmla="*/ 632 w 1168"/>
                <a:gd name="T73" fmla="*/ 21 h 1262"/>
                <a:gd name="T74" fmla="*/ 691 w 1168"/>
                <a:gd name="T75" fmla="*/ 137 h 1262"/>
                <a:gd name="T76" fmla="*/ 759 w 1168"/>
                <a:gd name="T77" fmla="*/ 281 h 1262"/>
                <a:gd name="T78" fmla="*/ 675 w 1168"/>
                <a:gd name="T79" fmla="*/ 369 h 1262"/>
                <a:gd name="T80" fmla="*/ 723 w 1168"/>
                <a:gd name="T81" fmla="*/ 437 h 1262"/>
                <a:gd name="T82" fmla="*/ 803 w 1168"/>
                <a:gd name="T83" fmla="*/ 481 h 1262"/>
                <a:gd name="T84" fmla="*/ 887 w 1168"/>
                <a:gd name="T85" fmla="*/ 465 h 1262"/>
                <a:gd name="T86" fmla="*/ 951 w 1168"/>
                <a:gd name="T87" fmla="*/ 393 h 1262"/>
                <a:gd name="T88" fmla="*/ 999 w 1168"/>
                <a:gd name="T89" fmla="*/ 405 h 1262"/>
                <a:gd name="T90" fmla="*/ 1027 w 1168"/>
                <a:gd name="T91" fmla="*/ 397 h 1262"/>
                <a:gd name="T92" fmla="*/ 1155 w 1168"/>
                <a:gd name="T93" fmla="*/ 361 h 1262"/>
                <a:gd name="T94" fmla="*/ 1168 w 1168"/>
                <a:gd name="T95" fmla="*/ 407 h 1262"/>
                <a:gd name="T96" fmla="*/ 1147 w 1168"/>
                <a:gd name="T97" fmla="*/ 480 h 1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68" h="1262">
                  <a:moveTo>
                    <a:pt x="1147" y="480"/>
                  </a:moveTo>
                  <a:cubicBezTo>
                    <a:pt x="1116" y="506"/>
                    <a:pt x="1116" y="506"/>
                    <a:pt x="1116" y="506"/>
                  </a:cubicBezTo>
                  <a:cubicBezTo>
                    <a:pt x="1126" y="542"/>
                    <a:pt x="1126" y="542"/>
                    <a:pt x="1126" y="542"/>
                  </a:cubicBezTo>
                  <a:cubicBezTo>
                    <a:pt x="1168" y="553"/>
                    <a:pt x="1168" y="553"/>
                    <a:pt x="1168" y="553"/>
                  </a:cubicBezTo>
                  <a:cubicBezTo>
                    <a:pt x="1168" y="594"/>
                    <a:pt x="1168" y="594"/>
                    <a:pt x="1168" y="594"/>
                  </a:cubicBezTo>
                  <a:cubicBezTo>
                    <a:pt x="1132" y="610"/>
                    <a:pt x="1132" y="610"/>
                    <a:pt x="1132" y="610"/>
                  </a:cubicBezTo>
                  <a:cubicBezTo>
                    <a:pt x="1126" y="667"/>
                    <a:pt x="1126" y="667"/>
                    <a:pt x="1126" y="667"/>
                  </a:cubicBezTo>
                  <a:cubicBezTo>
                    <a:pt x="1085" y="709"/>
                    <a:pt x="1085" y="709"/>
                    <a:pt x="1085" y="709"/>
                  </a:cubicBezTo>
                  <a:cubicBezTo>
                    <a:pt x="1006" y="719"/>
                    <a:pt x="1006" y="719"/>
                    <a:pt x="1006" y="719"/>
                  </a:cubicBezTo>
                  <a:cubicBezTo>
                    <a:pt x="980" y="756"/>
                    <a:pt x="980" y="756"/>
                    <a:pt x="980" y="756"/>
                  </a:cubicBezTo>
                  <a:cubicBezTo>
                    <a:pt x="965" y="819"/>
                    <a:pt x="965" y="819"/>
                    <a:pt x="965" y="819"/>
                  </a:cubicBezTo>
                  <a:cubicBezTo>
                    <a:pt x="949" y="897"/>
                    <a:pt x="949" y="897"/>
                    <a:pt x="949" y="897"/>
                  </a:cubicBezTo>
                  <a:cubicBezTo>
                    <a:pt x="897" y="965"/>
                    <a:pt x="897" y="965"/>
                    <a:pt x="897" y="965"/>
                  </a:cubicBezTo>
                  <a:cubicBezTo>
                    <a:pt x="892" y="1017"/>
                    <a:pt x="892" y="1017"/>
                    <a:pt x="892" y="1017"/>
                  </a:cubicBezTo>
                  <a:cubicBezTo>
                    <a:pt x="845" y="1038"/>
                    <a:pt x="845" y="1038"/>
                    <a:pt x="845" y="1038"/>
                  </a:cubicBezTo>
                  <a:cubicBezTo>
                    <a:pt x="829" y="1085"/>
                    <a:pt x="829" y="1085"/>
                    <a:pt x="829" y="1085"/>
                  </a:cubicBezTo>
                  <a:cubicBezTo>
                    <a:pt x="735" y="1116"/>
                    <a:pt x="735" y="1116"/>
                    <a:pt x="735" y="1116"/>
                  </a:cubicBezTo>
                  <a:cubicBezTo>
                    <a:pt x="699" y="1189"/>
                    <a:pt x="699" y="1189"/>
                    <a:pt x="699" y="1189"/>
                  </a:cubicBezTo>
                  <a:cubicBezTo>
                    <a:pt x="733" y="1253"/>
                    <a:pt x="733" y="1253"/>
                    <a:pt x="733" y="1253"/>
                  </a:cubicBezTo>
                  <a:cubicBezTo>
                    <a:pt x="699" y="1262"/>
                    <a:pt x="699" y="1262"/>
                    <a:pt x="699" y="1262"/>
                  </a:cubicBezTo>
                  <a:cubicBezTo>
                    <a:pt x="626" y="1215"/>
                    <a:pt x="626" y="1215"/>
                    <a:pt x="626" y="1215"/>
                  </a:cubicBezTo>
                  <a:cubicBezTo>
                    <a:pt x="537" y="1215"/>
                    <a:pt x="537" y="1215"/>
                    <a:pt x="537" y="1215"/>
                  </a:cubicBezTo>
                  <a:cubicBezTo>
                    <a:pt x="438" y="1147"/>
                    <a:pt x="438" y="1147"/>
                    <a:pt x="438" y="1147"/>
                  </a:cubicBezTo>
                  <a:cubicBezTo>
                    <a:pt x="438" y="1017"/>
                    <a:pt x="438" y="1017"/>
                    <a:pt x="438" y="1017"/>
                  </a:cubicBezTo>
                  <a:cubicBezTo>
                    <a:pt x="412" y="1001"/>
                    <a:pt x="412" y="1001"/>
                    <a:pt x="412" y="1001"/>
                  </a:cubicBezTo>
                  <a:cubicBezTo>
                    <a:pt x="401" y="939"/>
                    <a:pt x="401" y="939"/>
                    <a:pt x="401" y="939"/>
                  </a:cubicBezTo>
                  <a:cubicBezTo>
                    <a:pt x="344" y="928"/>
                    <a:pt x="344" y="928"/>
                    <a:pt x="344" y="928"/>
                  </a:cubicBezTo>
                  <a:cubicBezTo>
                    <a:pt x="308" y="954"/>
                    <a:pt x="308" y="954"/>
                    <a:pt x="308" y="954"/>
                  </a:cubicBezTo>
                  <a:cubicBezTo>
                    <a:pt x="271" y="939"/>
                    <a:pt x="271" y="939"/>
                    <a:pt x="271" y="939"/>
                  </a:cubicBezTo>
                  <a:cubicBezTo>
                    <a:pt x="250" y="954"/>
                    <a:pt x="250" y="954"/>
                    <a:pt x="250" y="954"/>
                  </a:cubicBezTo>
                  <a:cubicBezTo>
                    <a:pt x="229" y="970"/>
                    <a:pt x="229" y="970"/>
                    <a:pt x="229" y="970"/>
                  </a:cubicBezTo>
                  <a:cubicBezTo>
                    <a:pt x="209" y="949"/>
                    <a:pt x="209" y="949"/>
                    <a:pt x="209" y="949"/>
                  </a:cubicBezTo>
                  <a:cubicBezTo>
                    <a:pt x="177" y="949"/>
                    <a:pt x="177" y="949"/>
                    <a:pt x="177" y="949"/>
                  </a:cubicBezTo>
                  <a:cubicBezTo>
                    <a:pt x="141" y="970"/>
                    <a:pt x="141" y="970"/>
                    <a:pt x="141" y="970"/>
                  </a:cubicBezTo>
                  <a:cubicBezTo>
                    <a:pt x="109" y="970"/>
                    <a:pt x="109" y="970"/>
                    <a:pt x="109" y="970"/>
                  </a:cubicBezTo>
                  <a:cubicBezTo>
                    <a:pt x="83" y="944"/>
                    <a:pt x="83" y="944"/>
                    <a:pt x="83" y="944"/>
                  </a:cubicBezTo>
                  <a:cubicBezTo>
                    <a:pt x="125" y="902"/>
                    <a:pt x="125" y="902"/>
                    <a:pt x="125" y="902"/>
                  </a:cubicBezTo>
                  <a:cubicBezTo>
                    <a:pt x="141" y="824"/>
                    <a:pt x="141" y="824"/>
                    <a:pt x="141" y="824"/>
                  </a:cubicBezTo>
                  <a:cubicBezTo>
                    <a:pt x="99" y="813"/>
                    <a:pt x="99" y="813"/>
                    <a:pt x="99" y="813"/>
                  </a:cubicBezTo>
                  <a:cubicBezTo>
                    <a:pt x="83" y="772"/>
                    <a:pt x="83" y="772"/>
                    <a:pt x="83" y="772"/>
                  </a:cubicBezTo>
                  <a:cubicBezTo>
                    <a:pt x="10" y="746"/>
                    <a:pt x="10" y="746"/>
                    <a:pt x="10" y="746"/>
                  </a:cubicBezTo>
                  <a:cubicBezTo>
                    <a:pt x="0" y="683"/>
                    <a:pt x="0" y="683"/>
                    <a:pt x="0" y="683"/>
                  </a:cubicBezTo>
                  <a:cubicBezTo>
                    <a:pt x="47" y="657"/>
                    <a:pt x="47" y="657"/>
                    <a:pt x="47" y="657"/>
                  </a:cubicBezTo>
                  <a:cubicBezTo>
                    <a:pt x="26" y="600"/>
                    <a:pt x="26" y="600"/>
                    <a:pt x="26" y="600"/>
                  </a:cubicBezTo>
                  <a:cubicBezTo>
                    <a:pt x="47" y="579"/>
                    <a:pt x="47" y="579"/>
                    <a:pt x="47" y="579"/>
                  </a:cubicBezTo>
                  <a:cubicBezTo>
                    <a:pt x="31" y="537"/>
                    <a:pt x="31" y="537"/>
                    <a:pt x="31" y="537"/>
                  </a:cubicBezTo>
                  <a:cubicBezTo>
                    <a:pt x="42" y="480"/>
                    <a:pt x="42" y="480"/>
                    <a:pt x="42" y="480"/>
                  </a:cubicBezTo>
                  <a:cubicBezTo>
                    <a:pt x="73" y="433"/>
                    <a:pt x="73" y="433"/>
                    <a:pt x="73" y="433"/>
                  </a:cubicBezTo>
                  <a:cubicBezTo>
                    <a:pt x="78" y="386"/>
                    <a:pt x="78" y="386"/>
                    <a:pt x="78" y="386"/>
                  </a:cubicBezTo>
                  <a:cubicBezTo>
                    <a:pt x="66" y="363"/>
                    <a:pt x="66" y="363"/>
                    <a:pt x="66" y="363"/>
                  </a:cubicBezTo>
                  <a:cubicBezTo>
                    <a:pt x="99" y="318"/>
                    <a:pt x="99" y="318"/>
                    <a:pt x="99" y="318"/>
                  </a:cubicBezTo>
                  <a:cubicBezTo>
                    <a:pt x="130" y="318"/>
                    <a:pt x="130" y="318"/>
                    <a:pt x="130" y="318"/>
                  </a:cubicBezTo>
                  <a:cubicBezTo>
                    <a:pt x="151" y="339"/>
                    <a:pt x="151" y="339"/>
                    <a:pt x="151" y="339"/>
                  </a:cubicBezTo>
                  <a:cubicBezTo>
                    <a:pt x="193" y="339"/>
                    <a:pt x="193" y="339"/>
                    <a:pt x="193" y="339"/>
                  </a:cubicBezTo>
                  <a:cubicBezTo>
                    <a:pt x="193" y="307"/>
                    <a:pt x="193" y="307"/>
                    <a:pt x="193" y="307"/>
                  </a:cubicBezTo>
                  <a:cubicBezTo>
                    <a:pt x="172" y="292"/>
                    <a:pt x="172" y="292"/>
                    <a:pt x="172" y="292"/>
                  </a:cubicBezTo>
                  <a:cubicBezTo>
                    <a:pt x="172" y="266"/>
                    <a:pt x="172" y="266"/>
                    <a:pt x="172" y="266"/>
                  </a:cubicBezTo>
                  <a:cubicBezTo>
                    <a:pt x="203" y="240"/>
                    <a:pt x="203" y="240"/>
                    <a:pt x="203" y="240"/>
                  </a:cubicBezTo>
                  <a:cubicBezTo>
                    <a:pt x="240" y="214"/>
                    <a:pt x="240" y="214"/>
                    <a:pt x="240" y="214"/>
                  </a:cubicBezTo>
                  <a:cubicBezTo>
                    <a:pt x="245" y="187"/>
                    <a:pt x="245" y="187"/>
                    <a:pt x="245" y="187"/>
                  </a:cubicBezTo>
                  <a:cubicBezTo>
                    <a:pt x="276" y="156"/>
                    <a:pt x="276" y="156"/>
                    <a:pt x="276" y="156"/>
                  </a:cubicBezTo>
                  <a:cubicBezTo>
                    <a:pt x="261" y="104"/>
                    <a:pt x="261" y="104"/>
                    <a:pt x="261" y="104"/>
                  </a:cubicBezTo>
                  <a:cubicBezTo>
                    <a:pt x="258" y="103"/>
                    <a:pt x="258" y="103"/>
                    <a:pt x="258" y="103"/>
                  </a:cubicBezTo>
                  <a:cubicBezTo>
                    <a:pt x="282" y="88"/>
                    <a:pt x="282" y="88"/>
                    <a:pt x="282" y="88"/>
                  </a:cubicBezTo>
                  <a:cubicBezTo>
                    <a:pt x="282" y="47"/>
                    <a:pt x="282" y="47"/>
                    <a:pt x="282" y="47"/>
                  </a:cubicBezTo>
                  <a:cubicBezTo>
                    <a:pt x="308" y="26"/>
                    <a:pt x="308" y="26"/>
                    <a:pt x="308" y="26"/>
                  </a:cubicBezTo>
                  <a:cubicBezTo>
                    <a:pt x="344" y="26"/>
                    <a:pt x="344" y="26"/>
                    <a:pt x="344" y="26"/>
                  </a:cubicBezTo>
                  <a:cubicBezTo>
                    <a:pt x="365" y="0"/>
                    <a:pt x="365" y="0"/>
                    <a:pt x="365" y="0"/>
                  </a:cubicBezTo>
                  <a:cubicBezTo>
                    <a:pt x="401" y="0"/>
                    <a:pt x="401" y="0"/>
                    <a:pt x="401" y="0"/>
                  </a:cubicBezTo>
                  <a:cubicBezTo>
                    <a:pt x="433" y="36"/>
                    <a:pt x="433" y="36"/>
                    <a:pt x="433" y="36"/>
                  </a:cubicBezTo>
                  <a:cubicBezTo>
                    <a:pt x="469" y="47"/>
                    <a:pt x="469" y="47"/>
                    <a:pt x="469" y="47"/>
                  </a:cubicBezTo>
                  <a:cubicBezTo>
                    <a:pt x="506" y="26"/>
                    <a:pt x="506" y="26"/>
                    <a:pt x="506" y="26"/>
                  </a:cubicBezTo>
                  <a:cubicBezTo>
                    <a:pt x="537" y="21"/>
                    <a:pt x="537" y="21"/>
                    <a:pt x="537" y="21"/>
                  </a:cubicBezTo>
                  <a:cubicBezTo>
                    <a:pt x="632" y="21"/>
                    <a:pt x="632" y="21"/>
                    <a:pt x="632" y="21"/>
                  </a:cubicBezTo>
                  <a:cubicBezTo>
                    <a:pt x="643" y="57"/>
                    <a:pt x="643" y="57"/>
                    <a:pt x="643" y="57"/>
                  </a:cubicBezTo>
                  <a:cubicBezTo>
                    <a:pt x="691" y="137"/>
                    <a:pt x="691" y="137"/>
                    <a:pt x="691" y="137"/>
                  </a:cubicBezTo>
                  <a:cubicBezTo>
                    <a:pt x="695" y="209"/>
                    <a:pt x="695" y="209"/>
                    <a:pt x="695" y="209"/>
                  </a:cubicBezTo>
                  <a:cubicBezTo>
                    <a:pt x="759" y="281"/>
                    <a:pt x="759" y="281"/>
                    <a:pt x="759" y="281"/>
                  </a:cubicBezTo>
                  <a:cubicBezTo>
                    <a:pt x="759" y="281"/>
                    <a:pt x="703" y="309"/>
                    <a:pt x="699" y="321"/>
                  </a:cubicBezTo>
                  <a:cubicBezTo>
                    <a:pt x="695" y="333"/>
                    <a:pt x="675" y="369"/>
                    <a:pt x="675" y="369"/>
                  </a:cubicBezTo>
                  <a:cubicBezTo>
                    <a:pt x="703" y="421"/>
                    <a:pt x="703" y="421"/>
                    <a:pt x="703" y="421"/>
                  </a:cubicBezTo>
                  <a:cubicBezTo>
                    <a:pt x="723" y="437"/>
                    <a:pt x="723" y="437"/>
                    <a:pt x="723" y="437"/>
                  </a:cubicBezTo>
                  <a:cubicBezTo>
                    <a:pt x="799" y="449"/>
                    <a:pt x="799" y="449"/>
                    <a:pt x="799" y="449"/>
                  </a:cubicBezTo>
                  <a:cubicBezTo>
                    <a:pt x="803" y="481"/>
                    <a:pt x="803" y="481"/>
                    <a:pt x="803" y="481"/>
                  </a:cubicBezTo>
                  <a:cubicBezTo>
                    <a:pt x="847" y="449"/>
                    <a:pt x="847" y="449"/>
                    <a:pt x="847" y="449"/>
                  </a:cubicBezTo>
                  <a:cubicBezTo>
                    <a:pt x="847" y="449"/>
                    <a:pt x="879" y="461"/>
                    <a:pt x="887" y="465"/>
                  </a:cubicBezTo>
                  <a:cubicBezTo>
                    <a:pt x="895" y="469"/>
                    <a:pt x="939" y="437"/>
                    <a:pt x="939" y="437"/>
                  </a:cubicBezTo>
                  <a:cubicBezTo>
                    <a:pt x="951" y="393"/>
                    <a:pt x="951" y="393"/>
                    <a:pt x="951" y="393"/>
                  </a:cubicBezTo>
                  <a:cubicBezTo>
                    <a:pt x="979" y="389"/>
                    <a:pt x="979" y="389"/>
                    <a:pt x="979" y="389"/>
                  </a:cubicBezTo>
                  <a:cubicBezTo>
                    <a:pt x="999" y="405"/>
                    <a:pt x="999" y="405"/>
                    <a:pt x="999" y="405"/>
                  </a:cubicBezTo>
                  <a:cubicBezTo>
                    <a:pt x="1015" y="401"/>
                    <a:pt x="1015" y="401"/>
                    <a:pt x="1015" y="401"/>
                  </a:cubicBezTo>
                  <a:cubicBezTo>
                    <a:pt x="1027" y="397"/>
                    <a:pt x="1027" y="397"/>
                    <a:pt x="1027" y="397"/>
                  </a:cubicBezTo>
                  <a:cubicBezTo>
                    <a:pt x="1075" y="361"/>
                    <a:pt x="1075" y="361"/>
                    <a:pt x="1075" y="361"/>
                  </a:cubicBezTo>
                  <a:cubicBezTo>
                    <a:pt x="1155" y="361"/>
                    <a:pt x="1155" y="361"/>
                    <a:pt x="1155" y="361"/>
                  </a:cubicBezTo>
                  <a:cubicBezTo>
                    <a:pt x="1168" y="369"/>
                    <a:pt x="1168" y="369"/>
                    <a:pt x="1168" y="369"/>
                  </a:cubicBezTo>
                  <a:cubicBezTo>
                    <a:pt x="1168" y="407"/>
                    <a:pt x="1168" y="407"/>
                    <a:pt x="1168" y="407"/>
                  </a:cubicBezTo>
                  <a:cubicBezTo>
                    <a:pt x="1147" y="422"/>
                    <a:pt x="1147" y="422"/>
                    <a:pt x="1147" y="422"/>
                  </a:cubicBezTo>
                  <a:lnTo>
                    <a:pt x="1147" y="48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0" name="สตูล">
              <a:extLst>
                <a:ext uri="{FF2B5EF4-FFF2-40B4-BE49-F238E27FC236}">
                  <a16:creationId xmlns:a16="http://schemas.microsoft.com/office/drawing/2014/main" id="{56E2181C-B71D-4209-A511-3725933ED1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1723" y="5894715"/>
              <a:ext cx="201174" cy="272500"/>
            </a:xfrm>
            <a:custGeom>
              <a:avLst/>
              <a:gdLst>
                <a:gd name="T0" fmla="*/ 458 w 490"/>
                <a:gd name="T1" fmla="*/ 344 h 669"/>
                <a:gd name="T2" fmla="*/ 479 w 490"/>
                <a:gd name="T3" fmla="*/ 376 h 669"/>
                <a:gd name="T4" fmla="*/ 479 w 490"/>
                <a:gd name="T5" fmla="*/ 403 h 669"/>
                <a:gd name="T6" fmla="*/ 457 w 490"/>
                <a:gd name="T7" fmla="*/ 381 h 669"/>
                <a:gd name="T8" fmla="*/ 435 w 490"/>
                <a:gd name="T9" fmla="*/ 399 h 669"/>
                <a:gd name="T10" fmla="*/ 424 w 490"/>
                <a:gd name="T11" fmla="*/ 409 h 669"/>
                <a:gd name="T12" fmla="*/ 436 w 490"/>
                <a:gd name="T13" fmla="*/ 421 h 669"/>
                <a:gd name="T14" fmla="*/ 436 w 490"/>
                <a:gd name="T15" fmla="*/ 453 h 669"/>
                <a:gd name="T16" fmla="*/ 424 w 490"/>
                <a:gd name="T17" fmla="*/ 469 h 669"/>
                <a:gd name="T18" fmla="*/ 440 w 490"/>
                <a:gd name="T19" fmla="*/ 513 h 669"/>
                <a:gd name="T20" fmla="*/ 420 w 490"/>
                <a:gd name="T21" fmla="*/ 517 h 669"/>
                <a:gd name="T22" fmla="*/ 417 w 490"/>
                <a:gd name="T23" fmla="*/ 605 h 669"/>
                <a:gd name="T24" fmla="*/ 400 w 490"/>
                <a:gd name="T25" fmla="*/ 669 h 669"/>
                <a:gd name="T26" fmla="*/ 372 w 490"/>
                <a:gd name="T27" fmla="*/ 565 h 669"/>
                <a:gd name="T28" fmla="*/ 384 w 490"/>
                <a:gd name="T29" fmla="*/ 541 h 669"/>
                <a:gd name="T30" fmla="*/ 376 w 490"/>
                <a:gd name="T31" fmla="*/ 537 h 669"/>
                <a:gd name="T32" fmla="*/ 352 w 490"/>
                <a:gd name="T33" fmla="*/ 537 h 669"/>
                <a:gd name="T34" fmla="*/ 332 w 490"/>
                <a:gd name="T35" fmla="*/ 549 h 669"/>
                <a:gd name="T36" fmla="*/ 300 w 490"/>
                <a:gd name="T37" fmla="*/ 533 h 669"/>
                <a:gd name="T38" fmla="*/ 288 w 490"/>
                <a:gd name="T39" fmla="*/ 505 h 669"/>
                <a:gd name="T40" fmla="*/ 288 w 490"/>
                <a:gd name="T41" fmla="*/ 473 h 669"/>
                <a:gd name="T42" fmla="*/ 252 w 490"/>
                <a:gd name="T43" fmla="*/ 445 h 669"/>
                <a:gd name="T44" fmla="*/ 228 w 490"/>
                <a:gd name="T45" fmla="*/ 441 h 669"/>
                <a:gd name="T46" fmla="*/ 212 w 490"/>
                <a:gd name="T47" fmla="*/ 389 h 669"/>
                <a:gd name="T48" fmla="*/ 172 w 490"/>
                <a:gd name="T49" fmla="*/ 385 h 669"/>
                <a:gd name="T50" fmla="*/ 96 w 490"/>
                <a:gd name="T51" fmla="*/ 309 h 669"/>
                <a:gd name="T52" fmla="*/ 80 w 490"/>
                <a:gd name="T53" fmla="*/ 273 h 669"/>
                <a:gd name="T54" fmla="*/ 44 w 490"/>
                <a:gd name="T55" fmla="*/ 265 h 669"/>
                <a:gd name="T56" fmla="*/ 20 w 490"/>
                <a:gd name="T57" fmla="*/ 221 h 669"/>
                <a:gd name="T58" fmla="*/ 0 w 490"/>
                <a:gd name="T59" fmla="*/ 105 h 669"/>
                <a:gd name="T60" fmla="*/ 38 w 490"/>
                <a:gd name="T61" fmla="*/ 67 h 669"/>
                <a:gd name="T62" fmla="*/ 104 w 490"/>
                <a:gd name="T63" fmla="*/ 73 h 669"/>
                <a:gd name="T64" fmla="*/ 174 w 490"/>
                <a:gd name="T65" fmla="*/ 35 h 669"/>
                <a:gd name="T66" fmla="*/ 213 w 490"/>
                <a:gd name="T67" fmla="*/ 0 h 669"/>
                <a:gd name="T68" fmla="*/ 250 w 490"/>
                <a:gd name="T69" fmla="*/ 16 h 669"/>
                <a:gd name="T70" fmla="*/ 274 w 490"/>
                <a:gd name="T71" fmla="*/ 64 h 669"/>
                <a:gd name="T72" fmla="*/ 281 w 490"/>
                <a:gd name="T73" fmla="*/ 78 h 669"/>
                <a:gd name="T74" fmla="*/ 307 w 490"/>
                <a:gd name="T75" fmla="*/ 94 h 669"/>
                <a:gd name="T76" fmla="*/ 339 w 490"/>
                <a:gd name="T77" fmla="*/ 76 h 669"/>
                <a:gd name="T78" fmla="*/ 344 w 490"/>
                <a:gd name="T79" fmla="*/ 73 h 669"/>
                <a:gd name="T80" fmla="*/ 344 w 490"/>
                <a:gd name="T81" fmla="*/ 141 h 669"/>
                <a:gd name="T82" fmla="*/ 364 w 490"/>
                <a:gd name="T83" fmla="*/ 178 h 669"/>
                <a:gd name="T84" fmla="*/ 364 w 490"/>
                <a:gd name="T85" fmla="*/ 204 h 669"/>
                <a:gd name="T86" fmla="*/ 406 w 490"/>
                <a:gd name="T87" fmla="*/ 251 h 669"/>
                <a:gd name="T88" fmla="*/ 463 w 490"/>
                <a:gd name="T89" fmla="*/ 251 h 669"/>
                <a:gd name="T90" fmla="*/ 490 w 490"/>
                <a:gd name="T91" fmla="*/ 287 h 669"/>
                <a:gd name="T92" fmla="*/ 458 w 490"/>
                <a:gd name="T93" fmla="*/ 344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90" h="669">
                  <a:moveTo>
                    <a:pt x="458" y="344"/>
                  </a:moveTo>
                  <a:cubicBezTo>
                    <a:pt x="479" y="376"/>
                    <a:pt x="479" y="376"/>
                    <a:pt x="479" y="376"/>
                  </a:cubicBezTo>
                  <a:cubicBezTo>
                    <a:pt x="479" y="403"/>
                    <a:pt x="479" y="403"/>
                    <a:pt x="479" y="403"/>
                  </a:cubicBezTo>
                  <a:cubicBezTo>
                    <a:pt x="469" y="393"/>
                    <a:pt x="457" y="381"/>
                    <a:pt x="457" y="381"/>
                  </a:cubicBezTo>
                  <a:cubicBezTo>
                    <a:pt x="435" y="399"/>
                    <a:pt x="435" y="399"/>
                    <a:pt x="435" y="399"/>
                  </a:cubicBezTo>
                  <a:cubicBezTo>
                    <a:pt x="424" y="409"/>
                    <a:pt x="424" y="409"/>
                    <a:pt x="424" y="409"/>
                  </a:cubicBezTo>
                  <a:cubicBezTo>
                    <a:pt x="436" y="421"/>
                    <a:pt x="436" y="421"/>
                    <a:pt x="436" y="421"/>
                  </a:cubicBezTo>
                  <a:cubicBezTo>
                    <a:pt x="436" y="453"/>
                    <a:pt x="436" y="453"/>
                    <a:pt x="436" y="453"/>
                  </a:cubicBezTo>
                  <a:cubicBezTo>
                    <a:pt x="424" y="469"/>
                    <a:pt x="424" y="469"/>
                    <a:pt x="424" y="469"/>
                  </a:cubicBezTo>
                  <a:cubicBezTo>
                    <a:pt x="440" y="513"/>
                    <a:pt x="440" y="513"/>
                    <a:pt x="440" y="513"/>
                  </a:cubicBezTo>
                  <a:cubicBezTo>
                    <a:pt x="420" y="517"/>
                    <a:pt x="420" y="517"/>
                    <a:pt x="420" y="517"/>
                  </a:cubicBezTo>
                  <a:cubicBezTo>
                    <a:pt x="417" y="605"/>
                    <a:pt x="417" y="605"/>
                    <a:pt x="417" y="605"/>
                  </a:cubicBezTo>
                  <a:cubicBezTo>
                    <a:pt x="400" y="669"/>
                    <a:pt x="400" y="669"/>
                    <a:pt x="400" y="669"/>
                  </a:cubicBezTo>
                  <a:cubicBezTo>
                    <a:pt x="372" y="565"/>
                    <a:pt x="372" y="565"/>
                    <a:pt x="372" y="565"/>
                  </a:cubicBezTo>
                  <a:cubicBezTo>
                    <a:pt x="384" y="541"/>
                    <a:pt x="384" y="541"/>
                    <a:pt x="384" y="541"/>
                  </a:cubicBezTo>
                  <a:cubicBezTo>
                    <a:pt x="376" y="537"/>
                    <a:pt x="376" y="537"/>
                    <a:pt x="376" y="537"/>
                  </a:cubicBezTo>
                  <a:cubicBezTo>
                    <a:pt x="352" y="537"/>
                    <a:pt x="352" y="537"/>
                    <a:pt x="352" y="537"/>
                  </a:cubicBezTo>
                  <a:cubicBezTo>
                    <a:pt x="332" y="549"/>
                    <a:pt x="332" y="549"/>
                    <a:pt x="332" y="549"/>
                  </a:cubicBezTo>
                  <a:cubicBezTo>
                    <a:pt x="300" y="533"/>
                    <a:pt x="300" y="533"/>
                    <a:pt x="300" y="533"/>
                  </a:cubicBezTo>
                  <a:cubicBezTo>
                    <a:pt x="288" y="505"/>
                    <a:pt x="288" y="505"/>
                    <a:pt x="288" y="505"/>
                  </a:cubicBezTo>
                  <a:cubicBezTo>
                    <a:pt x="288" y="473"/>
                    <a:pt x="288" y="473"/>
                    <a:pt x="288" y="473"/>
                  </a:cubicBezTo>
                  <a:cubicBezTo>
                    <a:pt x="252" y="445"/>
                    <a:pt x="252" y="445"/>
                    <a:pt x="252" y="445"/>
                  </a:cubicBezTo>
                  <a:cubicBezTo>
                    <a:pt x="228" y="441"/>
                    <a:pt x="228" y="441"/>
                    <a:pt x="228" y="441"/>
                  </a:cubicBezTo>
                  <a:cubicBezTo>
                    <a:pt x="212" y="389"/>
                    <a:pt x="212" y="389"/>
                    <a:pt x="212" y="389"/>
                  </a:cubicBezTo>
                  <a:cubicBezTo>
                    <a:pt x="172" y="385"/>
                    <a:pt x="172" y="385"/>
                    <a:pt x="172" y="385"/>
                  </a:cubicBezTo>
                  <a:cubicBezTo>
                    <a:pt x="96" y="309"/>
                    <a:pt x="96" y="309"/>
                    <a:pt x="96" y="309"/>
                  </a:cubicBezTo>
                  <a:cubicBezTo>
                    <a:pt x="80" y="273"/>
                    <a:pt x="80" y="273"/>
                    <a:pt x="80" y="273"/>
                  </a:cubicBezTo>
                  <a:cubicBezTo>
                    <a:pt x="44" y="265"/>
                    <a:pt x="44" y="265"/>
                    <a:pt x="44" y="265"/>
                  </a:cubicBezTo>
                  <a:cubicBezTo>
                    <a:pt x="20" y="221"/>
                    <a:pt x="20" y="221"/>
                    <a:pt x="20" y="221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38" y="67"/>
                    <a:pt x="38" y="67"/>
                    <a:pt x="38" y="67"/>
                  </a:cubicBezTo>
                  <a:cubicBezTo>
                    <a:pt x="53" y="73"/>
                    <a:pt x="77" y="79"/>
                    <a:pt x="104" y="73"/>
                  </a:cubicBezTo>
                  <a:cubicBezTo>
                    <a:pt x="126" y="68"/>
                    <a:pt x="152" y="51"/>
                    <a:pt x="174" y="35"/>
                  </a:cubicBezTo>
                  <a:cubicBezTo>
                    <a:pt x="196" y="17"/>
                    <a:pt x="213" y="0"/>
                    <a:pt x="213" y="0"/>
                  </a:cubicBezTo>
                  <a:cubicBezTo>
                    <a:pt x="250" y="16"/>
                    <a:pt x="250" y="16"/>
                    <a:pt x="250" y="16"/>
                  </a:cubicBezTo>
                  <a:cubicBezTo>
                    <a:pt x="274" y="64"/>
                    <a:pt x="274" y="64"/>
                    <a:pt x="274" y="64"/>
                  </a:cubicBezTo>
                  <a:cubicBezTo>
                    <a:pt x="281" y="78"/>
                    <a:pt x="281" y="78"/>
                    <a:pt x="281" y="78"/>
                  </a:cubicBezTo>
                  <a:cubicBezTo>
                    <a:pt x="307" y="94"/>
                    <a:pt x="307" y="94"/>
                    <a:pt x="307" y="94"/>
                  </a:cubicBezTo>
                  <a:cubicBezTo>
                    <a:pt x="339" y="76"/>
                    <a:pt x="339" y="76"/>
                    <a:pt x="339" y="76"/>
                  </a:cubicBezTo>
                  <a:cubicBezTo>
                    <a:pt x="344" y="73"/>
                    <a:pt x="344" y="73"/>
                    <a:pt x="344" y="73"/>
                  </a:cubicBezTo>
                  <a:cubicBezTo>
                    <a:pt x="344" y="141"/>
                    <a:pt x="344" y="141"/>
                    <a:pt x="344" y="141"/>
                  </a:cubicBezTo>
                  <a:cubicBezTo>
                    <a:pt x="364" y="178"/>
                    <a:pt x="364" y="178"/>
                    <a:pt x="364" y="178"/>
                  </a:cubicBezTo>
                  <a:cubicBezTo>
                    <a:pt x="364" y="204"/>
                    <a:pt x="364" y="204"/>
                    <a:pt x="364" y="204"/>
                  </a:cubicBezTo>
                  <a:cubicBezTo>
                    <a:pt x="406" y="251"/>
                    <a:pt x="406" y="251"/>
                    <a:pt x="406" y="251"/>
                  </a:cubicBezTo>
                  <a:cubicBezTo>
                    <a:pt x="463" y="251"/>
                    <a:pt x="463" y="251"/>
                    <a:pt x="463" y="251"/>
                  </a:cubicBezTo>
                  <a:cubicBezTo>
                    <a:pt x="469" y="251"/>
                    <a:pt x="490" y="287"/>
                    <a:pt x="490" y="287"/>
                  </a:cubicBezTo>
                  <a:lnTo>
                    <a:pt x="458" y="34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1" name="พัทลุง">
              <a:extLst>
                <a:ext uri="{FF2B5EF4-FFF2-40B4-BE49-F238E27FC236}">
                  <a16:creationId xmlns:a16="http://schemas.microsoft.com/office/drawing/2014/main" id="{0CC145E3-A0B8-4B74-878F-B8DC4AF431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7327" y="5645991"/>
              <a:ext cx="245066" cy="287131"/>
            </a:xfrm>
            <a:custGeom>
              <a:avLst/>
              <a:gdLst>
                <a:gd name="T0" fmla="*/ 599 w 599"/>
                <a:gd name="T1" fmla="*/ 522 h 704"/>
                <a:gd name="T2" fmla="*/ 583 w 599"/>
                <a:gd name="T3" fmla="*/ 563 h 704"/>
                <a:gd name="T4" fmla="*/ 557 w 599"/>
                <a:gd name="T5" fmla="*/ 522 h 704"/>
                <a:gd name="T6" fmla="*/ 541 w 599"/>
                <a:gd name="T7" fmla="*/ 532 h 704"/>
                <a:gd name="T8" fmla="*/ 505 w 599"/>
                <a:gd name="T9" fmla="*/ 600 h 704"/>
                <a:gd name="T10" fmla="*/ 411 w 599"/>
                <a:gd name="T11" fmla="*/ 626 h 704"/>
                <a:gd name="T12" fmla="*/ 359 w 599"/>
                <a:gd name="T13" fmla="*/ 657 h 704"/>
                <a:gd name="T14" fmla="*/ 322 w 599"/>
                <a:gd name="T15" fmla="*/ 652 h 704"/>
                <a:gd name="T16" fmla="*/ 286 w 599"/>
                <a:gd name="T17" fmla="*/ 668 h 704"/>
                <a:gd name="T18" fmla="*/ 276 w 599"/>
                <a:gd name="T19" fmla="*/ 686 h 704"/>
                <a:gd name="T20" fmla="*/ 244 w 599"/>
                <a:gd name="T21" fmla="*/ 704 h 704"/>
                <a:gd name="T22" fmla="*/ 218 w 599"/>
                <a:gd name="T23" fmla="*/ 688 h 704"/>
                <a:gd name="T24" fmla="*/ 211 w 599"/>
                <a:gd name="T25" fmla="*/ 674 h 704"/>
                <a:gd name="T26" fmla="*/ 187 w 599"/>
                <a:gd name="T27" fmla="*/ 626 h 704"/>
                <a:gd name="T28" fmla="*/ 166 w 599"/>
                <a:gd name="T29" fmla="*/ 574 h 704"/>
                <a:gd name="T30" fmla="*/ 187 w 599"/>
                <a:gd name="T31" fmla="*/ 537 h 704"/>
                <a:gd name="T32" fmla="*/ 166 w 599"/>
                <a:gd name="T33" fmla="*/ 501 h 704"/>
                <a:gd name="T34" fmla="*/ 134 w 599"/>
                <a:gd name="T35" fmla="*/ 480 h 704"/>
                <a:gd name="T36" fmla="*/ 88 w 599"/>
                <a:gd name="T37" fmla="*/ 344 h 704"/>
                <a:gd name="T38" fmla="*/ 88 w 599"/>
                <a:gd name="T39" fmla="*/ 308 h 704"/>
                <a:gd name="T40" fmla="*/ 51 w 599"/>
                <a:gd name="T41" fmla="*/ 276 h 704"/>
                <a:gd name="T42" fmla="*/ 46 w 599"/>
                <a:gd name="T43" fmla="*/ 224 h 704"/>
                <a:gd name="T44" fmla="*/ 72 w 599"/>
                <a:gd name="T45" fmla="*/ 203 h 704"/>
                <a:gd name="T46" fmla="*/ 61 w 599"/>
                <a:gd name="T47" fmla="*/ 172 h 704"/>
                <a:gd name="T48" fmla="*/ 30 w 599"/>
                <a:gd name="T49" fmla="*/ 162 h 704"/>
                <a:gd name="T50" fmla="*/ 30 w 599"/>
                <a:gd name="T51" fmla="*/ 115 h 704"/>
                <a:gd name="T52" fmla="*/ 0 w 599"/>
                <a:gd name="T53" fmla="*/ 41 h 704"/>
                <a:gd name="T54" fmla="*/ 30 w 599"/>
                <a:gd name="T55" fmla="*/ 36 h 704"/>
                <a:gd name="T56" fmla="*/ 67 w 599"/>
                <a:gd name="T57" fmla="*/ 0 h 704"/>
                <a:gd name="T58" fmla="*/ 140 w 599"/>
                <a:gd name="T59" fmla="*/ 16 h 704"/>
                <a:gd name="T60" fmla="*/ 176 w 599"/>
                <a:gd name="T61" fmla="*/ 16 h 704"/>
                <a:gd name="T62" fmla="*/ 281 w 599"/>
                <a:gd name="T63" fmla="*/ 47 h 704"/>
                <a:gd name="T64" fmla="*/ 312 w 599"/>
                <a:gd name="T65" fmla="*/ 26 h 704"/>
                <a:gd name="T66" fmla="*/ 380 w 599"/>
                <a:gd name="T67" fmla="*/ 26 h 704"/>
                <a:gd name="T68" fmla="*/ 400 w 599"/>
                <a:gd name="T69" fmla="*/ 63 h 704"/>
                <a:gd name="T70" fmla="*/ 400 w 599"/>
                <a:gd name="T71" fmla="*/ 94 h 704"/>
                <a:gd name="T72" fmla="*/ 427 w 599"/>
                <a:gd name="T73" fmla="*/ 136 h 704"/>
                <a:gd name="T74" fmla="*/ 437 w 599"/>
                <a:gd name="T75" fmla="*/ 235 h 704"/>
                <a:gd name="T76" fmla="*/ 427 w 599"/>
                <a:gd name="T77" fmla="*/ 302 h 704"/>
                <a:gd name="T78" fmla="*/ 458 w 599"/>
                <a:gd name="T79" fmla="*/ 355 h 704"/>
                <a:gd name="T80" fmla="*/ 500 w 599"/>
                <a:gd name="T81" fmla="*/ 355 h 704"/>
                <a:gd name="T82" fmla="*/ 541 w 599"/>
                <a:gd name="T83" fmla="*/ 329 h 704"/>
                <a:gd name="T84" fmla="*/ 567 w 599"/>
                <a:gd name="T85" fmla="*/ 355 h 704"/>
                <a:gd name="T86" fmla="*/ 557 w 599"/>
                <a:gd name="T87" fmla="*/ 412 h 704"/>
                <a:gd name="T88" fmla="*/ 578 w 599"/>
                <a:gd name="T89" fmla="*/ 428 h 704"/>
                <a:gd name="T90" fmla="*/ 599 w 599"/>
                <a:gd name="T91" fmla="*/ 522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99" h="704">
                  <a:moveTo>
                    <a:pt x="599" y="522"/>
                  </a:moveTo>
                  <a:cubicBezTo>
                    <a:pt x="583" y="563"/>
                    <a:pt x="583" y="563"/>
                    <a:pt x="583" y="563"/>
                  </a:cubicBezTo>
                  <a:cubicBezTo>
                    <a:pt x="557" y="522"/>
                    <a:pt x="557" y="522"/>
                    <a:pt x="557" y="522"/>
                  </a:cubicBezTo>
                  <a:cubicBezTo>
                    <a:pt x="541" y="532"/>
                    <a:pt x="541" y="532"/>
                    <a:pt x="541" y="532"/>
                  </a:cubicBezTo>
                  <a:cubicBezTo>
                    <a:pt x="505" y="600"/>
                    <a:pt x="505" y="600"/>
                    <a:pt x="505" y="600"/>
                  </a:cubicBezTo>
                  <a:cubicBezTo>
                    <a:pt x="411" y="626"/>
                    <a:pt x="411" y="626"/>
                    <a:pt x="411" y="626"/>
                  </a:cubicBezTo>
                  <a:cubicBezTo>
                    <a:pt x="359" y="657"/>
                    <a:pt x="359" y="657"/>
                    <a:pt x="359" y="657"/>
                  </a:cubicBezTo>
                  <a:cubicBezTo>
                    <a:pt x="322" y="652"/>
                    <a:pt x="322" y="652"/>
                    <a:pt x="322" y="652"/>
                  </a:cubicBezTo>
                  <a:cubicBezTo>
                    <a:pt x="286" y="668"/>
                    <a:pt x="286" y="668"/>
                    <a:pt x="286" y="668"/>
                  </a:cubicBezTo>
                  <a:cubicBezTo>
                    <a:pt x="276" y="686"/>
                    <a:pt x="276" y="686"/>
                    <a:pt x="276" y="686"/>
                  </a:cubicBezTo>
                  <a:cubicBezTo>
                    <a:pt x="244" y="704"/>
                    <a:pt x="244" y="704"/>
                    <a:pt x="244" y="704"/>
                  </a:cubicBezTo>
                  <a:cubicBezTo>
                    <a:pt x="218" y="688"/>
                    <a:pt x="218" y="688"/>
                    <a:pt x="218" y="688"/>
                  </a:cubicBezTo>
                  <a:cubicBezTo>
                    <a:pt x="211" y="674"/>
                    <a:pt x="211" y="674"/>
                    <a:pt x="211" y="674"/>
                  </a:cubicBezTo>
                  <a:cubicBezTo>
                    <a:pt x="187" y="626"/>
                    <a:pt x="187" y="626"/>
                    <a:pt x="187" y="626"/>
                  </a:cubicBezTo>
                  <a:cubicBezTo>
                    <a:pt x="166" y="574"/>
                    <a:pt x="166" y="574"/>
                    <a:pt x="166" y="574"/>
                  </a:cubicBezTo>
                  <a:cubicBezTo>
                    <a:pt x="187" y="537"/>
                    <a:pt x="187" y="537"/>
                    <a:pt x="187" y="537"/>
                  </a:cubicBezTo>
                  <a:cubicBezTo>
                    <a:pt x="166" y="501"/>
                    <a:pt x="166" y="501"/>
                    <a:pt x="166" y="501"/>
                  </a:cubicBezTo>
                  <a:cubicBezTo>
                    <a:pt x="134" y="480"/>
                    <a:pt x="134" y="480"/>
                    <a:pt x="134" y="480"/>
                  </a:cubicBezTo>
                  <a:cubicBezTo>
                    <a:pt x="88" y="344"/>
                    <a:pt x="88" y="344"/>
                    <a:pt x="88" y="344"/>
                  </a:cubicBezTo>
                  <a:cubicBezTo>
                    <a:pt x="88" y="308"/>
                    <a:pt x="88" y="308"/>
                    <a:pt x="88" y="308"/>
                  </a:cubicBezTo>
                  <a:cubicBezTo>
                    <a:pt x="51" y="276"/>
                    <a:pt x="51" y="276"/>
                    <a:pt x="51" y="276"/>
                  </a:cubicBezTo>
                  <a:cubicBezTo>
                    <a:pt x="46" y="224"/>
                    <a:pt x="46" y="224"/>
                    <a:pt x="46" y="224"/>
                  </a:cubicBezTo>
                  <a:cubicBezTo>
                    <a:pt x="72" y="203"/>
                    <a:pt x="72" y="203"/>
                    <a:pt x="72" y="203"/>
                  </a:cubicBezTo>
                  <a:cubicBezTo>
                    <a:pt x="61" y="172"/>
                    <a:pt x="61" y="172"/>
                    <a:pt x="61" y="172"/>
                  </a:cubicBezTo>
                  <a:cubicBezTo>
                    <a:pt x="30" y="162"/>
                    <a:pt x="30" y="162"/>
                    <a:pt x="30" y="162"/>
                  </a:cubicBezTo>
                  <a:cubicBezTo>
                    <a:pt x="30" y="115"/>
                    <a:pt x="30" y="115"/>
                    <a:pt x="30" y="115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140" y="16"/>
                    <a:pt x="140" y="16"/>
                    <a:pt x="140" y="16"/>
                  </a:cubicBezTo>
                  <a:cubicBezTo>
                    <a:pt x="176" y="16"/>
                    <a:pt x="176" y="16"/>
                    <a:pt x="176" y="16"/>
                  </a:cubicBezTo>
                  <a:cubicBezTo>
                    <a:pt x="281" y="47"/>
                    <a:pt x="281" y="47"/>
                    <a:pt x="281" y="47"/>
                  </a:cubicBezTo>
                  <a:cubicBezTo>
                    <a:pt x="312" y="26"/>
                    <a:pt x="312" y="26"/>
                    <a:pt x="312" y="26"/>
                  </a:cubicBezTo>
                  <a:cubicBezTo>
                    <a:pt x="380" y="26"/>
                    <a:pt x="380" y="26"/>
                    <a:pt x="380" y="26"/>
                  </a:cubicBezTo>
                  <a:cubicBezTo>
                    <a:pt x="400" y="63"/>
                    <a:pt x="400" y="63"/>
                    <a:pt x="400" y="63"/>
                  </a:cubicBezTo>
                  <a:cubicBezTo>
                    <a:pt x="400" y="94"/>
                    <a:pt x="400" y="94"/>
                    <a:pt x="400" y="94"/>
                  </a:cubicBezTo>
                  <a:cubicBezTo>
                    <a:pt x="427" y="136"/>
                    <a:pt x="427" y="136"/>
                    <a:pt x="427" y="136"/>
                  </a:cubicBezTo>
                  <a:cubicBezTo>
                    <a:pt x="437" y="235"/>
                    <a:pt x="437" y="235"/>
                    <a:pt x="437" y="235"/>
                  </a:cubicBezTo>
                  <a:cubicBezTo>
                    <a:pt x="437" y="235"/>
                    <a:pt x="421" y="297"/>
                    <a:pt x="427" y="302"/>
                  </a:cubicBezTo>
                  <a:cubicBezTo>
                    <a:pt x="432" y="308"/>
                    <a:pt x="453" y="355"/>
                    <a:pt x="458" y="355"/>
                  </a:cubicBezTo>
                  <a:cubicBezTo>
                    <a:pt x="500" y="355"/>
                    <a:pt x="500" y="355"/>
                    <a:pt x="500" y="355"/>
                  </a:cubicBezTo>
                  <a:cubicBezTo>
                    <a:pt x="541" y="329"/>
                    <a:pt x="541" y="329"/>
                    <a:pt x="541" y="329"/>
                  </a:cubicBezTo>
                  <a:cubicBezTo>
                    <a:pt x="567" y="355"/>
                    <a:pt x="567" y="355"/>
                    <a:pt x="567" y="355"/>
                  </a:cubicBezTo>
                  <a:cubicBezTo>
                    <a:pt x="557" y="412"/>
                    <a:pt x="557" y="412"/>
                    <a:pt x="557" y="412"/>
                  </a:cubicBezTo>
                  <a:cubicBezTo>
                    <a:pt x="578" y="428"/>
                    <a:pt x="578" y="428"/>
                    <a:pt x="578" y="428"/>
                  </a:cubicBezTo>
                  <a:lnTo>
                    <a:pt x="599" y="52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2" name="สงขลา">
              <a:extLst>
                <a:ext uri="{FF2B5EF4-FFF2-40B4-BE49-F238E27FC236}">
                  <a16:creationId xmlns:a16="http://schemas.microsoft.com/office/drawing/2014/main" id="{D8DA2803-A700-4798-86BD-8AAF5ED887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0716" y="5631360"/>
              <a:ext cx="378573" cy="590720"/>
            </a:xfrm>
            <a:custGeom>
              <a:avLst/>
              <a:gdLst>
                <a:gd name="T0" fmla="*/ 921 w 922"/>
                <a:gd name="T1" fmla="*/ 1170 h 1449"/>
                <a:gd name="T2" fmla="*/ 865 w 922"/>
                <a:gd name="T3" fmla="*/ 1249 h 1449"/>
                <a:gd name="T4" fmla="*/ 808 w 922"/>
                <a:gd name="T5" fmla="*/ 1281 h 1449"/>
                <a:gd name="T6" fmla="*/ 761 w 922"/>
                <a:gd name="T7" fmla="*/ 1348 h 1449"/>
                <a:gd name="T8" fmla="*/ 776 w 922"/>
                <a:gd name="T9" fmla="*/ 1415 h 1449"/>
                <a:gd name="T10" fmla="*/ 718 w 922"/>
                <a:gd name="T11" fmla="*/ 1449 h 1449"/>
                <a:gd name="T12" fmla="*/ 678 w 922"/>
                <a:gd name="T13" fmla="*/ 1449 h 1449"/>
                <a:gd name="T14" fmla="*/ 614 w 922"/>
                <a:gd name="T15" fmla="*/ 1257 h 1449"/>
                <a:gd name="T16" fmla="*/ 583 w 922"/>
                <a:gd name="T17" fmla="*/ 1226 h 1449"/>
                <a:gd name="T18" fmla="*/ 554 w 922"/>
                <a:gd name="T19" fmla="*/ 1253 h 1449"/>
                <a:gd name="T20" fmla="*/ 494 w 922"/>
                <a:gd name="T21" fmla="*/ 1269 h 1449"/>
                <a:gd name="T22" fmla="*/ 386 w 922"/>
                <a:gd name="T23" fmla="*/ 1229 h 1449"/>
                <a:gd name="T24" fmla="*/ 290 w 922"/>
                <a:gd name="T25" fmla="*/ 1205 h 1449"/>
                <a:gd name="T26" fmla="*/ 205 w 922"/>
                <a:gd name="T27" fmla="*/ 1133 h 1449"/>
                <a:gd name="T28" fmla="*/ 222 w 922"/>
                <a:gd name="T29" fmla="*/ 1077 h 1449"/>
                <a:gd name="T30" fmla="*/ 193 w 922"/>
                <a:gd name="T31" fmla="*/ 1037 h 1449"/>
                <a:gd name="T32" fmla="*/ 153 w 922"/>
                <a:gd name="T33" fmla="*/ 1061 h 1449"/>
                <a:gd name="T34" fmla="*/ 140 w 922"/>
                <a:gd name="T35" fmla="*/ 1020 h 1449"/>
                <a:gd name="T36" fmla="*/ 151 w 922"/>
                <a:gd name="T37" fmla="*/ 931 h 1449"/>
                <a:gd name="T38" fmla="*/ 67 w 922"/>
                <a:gd name="T39" fmla="*/ 895 h 1449"/>
                <a:gd name="T40" fmla="*/ 25 w 922"/>
                <a:gd name="T41" fmla="*/ 822 h 1449"/>
                <a:gd name="T42" fmla="*/ 5 w 922"/>
                <a:gd name="T43" fmla="*/ 717 h 1449"/>
                <a:gd name="T44" fmla="*/ 10 w 922"/>
                <a:gd name="T45" fmla="*/ 702 h 1449"/>
                <a:gd name="T46" fmla="*/ 83 w 922"/>
                <a:gd name="T47" fmla="*/ 691 h 1449"/>
                <a:gd name="T48" fmla="*/ 229 w 922"/>
                <a:gd name="T49" fmla="*/ 634 h 1449"/>
                <a:gd name="T50" fmla="*/ 281 w 922"/>
                <a:gd name="T51" fmla="*/ 556 h 1449"/>
                <a:gd name="T52" fmla="*/ 323 w 922"/>
                <a:gd name="T53" fmla="*/ 556 h 1449"/>
                <a:gd name="T54" fmla="*/ 281 w 922"/>
                <a:gd name="T55" fmla="*/ 446 h 1449"/>
                <a:gd name="T56" fmla="*/ 265 w 922"/>
                <a:gd name="T57" fmla="*/ 363 h 1449"/>
                <a:gd name="T58" fmla="*/ 182 w 922"/>
                <a:gd name="T59" fmla="*/ 389 h 1449"/>
                <a:gd name="T60" fmla="*/ 161 w 922"/>
                <a:gd name="T61" fmla="*/ 269 h 1449"/>
                <a:gd name="T62" fmla="*/ 124 w 922"/>
                <a:gd name="T63" fmla="*/ 128 h 1449"/>
                <a:gd name="T64" fmla="*/ 104 w 922"/>
                <a:gd name="T65" fmla="*/ 60 h 1449"/>
                <a:gd name="T66" fmla="*/ 177 w 922"/>
                <a:gd name="T67" fmla="*/ 18 h 1449"/>
                <a:gd name="T68" fmla="*/ 245 w 922"/>
                <a:gd name="T69" fmla="*/ 49 h 1449"/>
                <a:gd name="T70" fmla="*/ 366 w 922"/>
                <a:gd name="T71" fmla="*/ 465 h 1449"/>
                <a:gd name="T72" fmla="*/ 426 w 922"/>
                <a:gd name="T73" fmla="*/ 581 h 1449"/>
                <a:gd name="T74" fmla="*/ 474 w 922"/>
                <a:gd name="T75" fmla="*/ 613 h 1449"/>
                <a:gd name="T76" fmla="*/ 578 w 922"/>
                <a:gd name="T77" fmla="*/ 777 h 1449"/>
                <a:gd name="T78" fmla="*/ 686 w 922"/>
                <a:gd name="T79" fmla="*/ 833 h 1449"/>
                <a:gd name="T80" fmla="*/ 800 w 922"/>
                <a:gd name="T81" fmla="*/ 908 h 1449"/>
                <a:gd name="T82" fmla="*/ 807 w 922"/>
                <a:gd name="T83" fmla="*/ 912 h 1449"/>
                <a:gd name="T84" fmla="*/ 822 w 922"/>
                <a:gd name="T85" fmla="*/ 921 h 1449"/>
                <a:gd name="T86" fmla="*/ 870 w 922"/>
                <a:gd name="T87" fmla="*/ 968 h 1449"/>
                <a:gd name="T88" fmla="*/ 844 w 922"/>
                <a:gd name="T89" fmla="*/ 1051 h 1449"/>
                <a:gd name="T90" fmla="*/ 886 w 922"/>
                <a:gd name="T91" fmla="*/ 1124 h 1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22" h="1449">
                  <a:moveTo>
                    <a:pt x="922" y="1166"/>
                  </a:moveTo>
                  <a:cubicBezTo>
                    <a:pt x="921" y="1170"/>
                    <a:pt x="921" y="1170"/>
                    <a:pt x="921" y="1170"/>
                  </a:cubicBezTo>
                  <a:cubicBezTo>
                    <a:pt x="902" y="1218"/>
                    <a:pt x="902" y="1218"/>
                    <a:pt x="902" y="1218"/>
                  </a:cubicBezTo>
                  <a:cubicBezTo>
                    <a:pt x="865" y="1249"/>
                    <a:pt x="865" y="1249"/>
                    <a:pt x="865" y="1249"/>
                  </a:cubicBezTo>
                  <a:cubicBezTo>
                    <a:pt x="870" y="1286"/>
                    <a:pt x="870" y="1286"/>
                    <a:pt x="870" y="1286"/>
                  </a:cubicBezTo>
                  <a:cubicBezTo>
                    <a:pt x="808" y="1281"/>
                    <a:pt x="808" y="1281"/>
                    <a:pt x="808" y="1281"/>
                  </a:cubicBezTo>
                  <a:cubicBezTo>
                    <a:pt x="766" y="1312"/>
                    <a:pt x="766" y="1312"/>
                    <a:pt x="766" y="1312"/>
                  </a:cubicBezTo>
                  <a:cubicBezTo>
                    <a:pt x="761" y="1348"/>
                    <a:pt x="761" y="1348"/>
                    <a:pt x="761" y="1348"/>
                  </a:cubicBezTo>
                  <a:cubicBezTo>
                    <a:pt x="776" y="1380"/>
                    <a:pt x="776" y="1380"/>
                    <a:pt x="776" y="1380"/>
                  </a:cubicBezTo>
                  <a:cubicBezTo>
                    <a:pt x="776" y="1415"/>
                    <a:pt x="776" y="1415"/>
                    <a:pt x="776" y="1415"/>
                  </a:cubicBezTo>
                  <a:cubicBezTo>
                    <a:pt x="754" y="1449"/>
                    <a:pt x="754" y="1449"/>
                    <a:pt x="754" y="1449"/>
                  </a:cubicBezTo>
                  <a:cubicBezTo>
                    <a:pt x="718" y="1449"/>
                    <a:pt x="718" y="1449"/>
                    <a:pt x="718" y="1449"/>
                  </a:cubicBezTo>
                  <a:cubicBezTo>
                    <a:pt x="698" y="1429"/>
                    <a:pt x="698" y="1429"/>
                    <a:pt x="698" y="1429"/>
                  </a:cubicBezTo>
                  <a:cubicBezTo>
                    <a:pt x="678" y="1449"/>
                    <a:pt x="678" y="1449"/>
                    <a:pt x="678" y="1449"/>
                  </a:cubicBezTo>
                  <a:cubicBezTo>
                    <a:pt x="646" y="1277"/>
                    <a:pt x="646" y="1277"/>
                    <a:pt x="646" y="1277"/>
                  </a:cubicBezTo>
                  <a:cubicBezTo>
                    <a:pt x="614" y="1257"/>
                    <a:pt x="614" y="1257"/>
                    <a:pt x="614" y="1257"/>
                  </a:cubicBezTo>
                  <a:cubicBezTo>
                    <a:pt x="594" y="1257"/>
                    <a:pt x="594" y="1257"/>
                    <a:pt x="594" y="1257"/>
                  </a:cubicBezTo>
                  <a:cubicBezTo>
                    <a:pt x="583" y="1226"/>
                    <a:pt x="583" y="1226"/>
                    <a:pt x="583" y="1226"/>
                  </a:cubicBezTo>
                  <a:cubicBezTo>
                    <a:pt x="582" y="1221"/>
                    <a:pt x="582" y="1221"/>
                    <a:pt x="582" y="1221"/>
                  </a:cubicBezTo>
                  <a:cubicBezTo>
                    <a:pt x="554" y="1253"/>
                    <a:pt x="554" y="1253"/>
                    <a:pt x="554" y="1253"/>
                  </a:cubicBezTo>
                  <a:cubicBezTo>
                    <a:pt x="514" y="1273"/>
                    <a:pt x="514" y="1273"/>
                    <a:pt x="514" y="1273"/>
                  </a:cubicBezTo>
                  <a:cubicBezTo>
                    <a:pt x="494" y="1269"/>
                    <a:pt x="494" y="1269"/>
                    <a:pt x="494" y="1269"/>
                  </a:cubicBezTo>
                  <a:cubicBezTo>
                    <a:pt x="438" y="1233"/>
                    <a:pt x="438" y="1233"/>
                    <a:pt x="438" y="1233"/>
                  </a:cubicBezTo>
                  <a:cubicBezTo>
                    <a:pt x="386" y="1229"/>
                    <a:pt x="386" y="1229"/>
                    <a:pt x="386" y="1229"/>
                  </a:cubicBezTo>
                  <a:cubicBezTo>
                    <a:pt x="370" y="1205"/>
                    <a:pt x="370" y="1205"/>
                    <a:pt x="370" y="1205"/>
                  </a:cubicBezTo>
                  <a:cubicBezTo>
                    <a:pt x="290" y="1205"/>
                    <a:pt x="290" y="1205"/>
                    <a:pt x="290" y="1205"/>
                  </a:cubicBezTo>
                  <a:cubicBezTo>
                    <a:pt x="266" y="1197"/>
                    <a:pt x="266" y="1197"/>
                    <a:pt x="266" y="1197"/>
                  </a:cubicBezTo>
                  <a:cubicBezTo>
                    <a:pt x="205" y="1133"/>
                    <a:pt x="205" y="1133"/>
                    <a:pt x="205" y="1133"/>
                  </a:cubicBezTo>
                  <a:cubicBezTo>
                    <a:pt x="226" y="1121"/>
                    <a:pt x="226" y="1121"/>
                    <a:pt x="226" y="1121"/>
                  </a:cubicBezTo>
                  <a:cubicBezTo>
                    <a:pt x="222" y="1077"/>
                    <a:pt x="222" y="1077"/>
                    <a:pt x="222" y="1077"/>
                  </a:cubicBezTo>
                  <a:cubicBezTo>
                    <a:pt x="201" y="1073"/>
                    <a:pt x="201" y="1073"/>
                    <a:pt x="201" y="1073"/>
                  </a:cubicBezTo>
                  <a:cubicBezTo>
                    <a:pt x="193" y="1037"/>
                    <a:pt x="193" y="1037"/>
                    <a:pt x="193" y="1037"/>
                  </a:cubicBezTo>
                  <a:cubicBezTo>
                    <a:pt x="161" y="1037"/>
                    <a:pt x="161" y="1037"/>
                    <a:pt x="161" y="1037"/>
                  </a:cubicBezTo>
                  <a:cubicBezTo>
                    <a:pt x="161" y="1037"/>
                    <a:pt x="158" y="1065"/>
                    <a:pt x="153" y="1061"/>
                  </a:cubicBezTo>
                  <a:cubicBezTo>
                    <a:pt x="152" y="1059"/>
                    <a:pt x="146" y="1054"/>
                    <a:pt x="140" y="1047"/>
                  </a:cubicBezTo>
                  <a:cubicBezTo>
                    <a:pt x="140" y="1020"/>
                    <a:pt x="140" y="1020"/>
                    <a:pt x="140" y="1020"/>
                  </a:cubicBezTo>
                  <a:cubicBezTo>
                    <a:pt x="119" y="988"/>
                    <a:pt x="119" y="988"/>
                    <a:pt x="119" y="988"/>
                  </a:cubicBezTo>
                  <a:cubicBezTo>
                    <a:pt x="151" y="931"/>
                    <a:pt x="151" y="931"/>
                    <a:pt x="151" y="931"/>
                  </a:cubicBezTo>
                  <a:cubicBezTo>
                    <a:pt x="151" y="931"/>
                    <a:pt x="130" y="895"/>
                    <a:pt x="124" y="895"/>
                  </a:cubicBezTo>
                  <a:cubicBezTo>
                    <a:pt x="67" y="895"/>
                    <a:pt x="67" y="895"/>
                    <a:pt x="67" y="895"/>
                  </a:cubicBezTo>
                  <a:cubicBezTo>
                    <a:pt x="25" y="848"/>
                    <a:pt x="25" y="848"/>
                    <a:pt x="25" y="848"/>
                  </a:cubicBezTo>
                  <a:cubicBezTo>
                    <a:pt x="25" y="822"/>
                    <a:pt x="25" y="822"/>
                    <a:pt x="25" y="822"/>
                  </a:cubicBezTo>
                  <a:cubicBezTo>
                    <a:pt x="5" y="785"/>
                    <a:pt x="5" y="785"/>
                    <a:pt x="5" y="785"/>
                  </a:cubicBezTo>
                  <a:cubicBezTo>
                    <a:pt x="5" y="717"/>
                    <a:pt x="5" y="717"/>
                    <a:pt x="5" y="717"/>
                  </a:cubicBezTo>
                  <a:cubicBezTo>
                    <a:pt x="0" y="720"/>
                    <a:pt x="0" y="720"/>
                    <a:pt x="0" y="720"/>
                  </a:cubicBezTo>
                  <a:cubicBezTo>
                    <a:pt x="10" y="702"/>
                    <a:pt x="10" y="702"/>
                    <a:pt x="10" y="702"/>
                  </a:cubicBezTo>
                  <a:cubicBezTo>
                    <a:pt x="46" y="686"/>
                    <a:pt x="46" y="686"/>
                    <a:pt x="46" y="686"/>
                  </a:cubicBezTo>
                  <a:cubicBezTo>
                    <a:pt x="83" y="691"/>
                    <a:pt x="83" y="691"/>
                    <a:pt x="83" y="691"/>
                  </a:cubicBezTo>
                  <a:cubicBezTo>
                    <a:pt x="135" y="660"/>
                    <a:pt x="135" y="660"/>
                    <a:pt x="135" y="660"/>
                  </a:cubicBezTo>
                  <a:cubicBezTo>
                    <a:pt x="229" y="634"/>
                    <a:pt x="229" y="634"/>
                    <a:pt x="229" y="634"/>
                  </a:cubicBezTo>
                  <a:cubicBezTo>
                    <a:pt x="265" y="566"/>
                    <a:pt x="265" y="566"/>
                    <a:pt x="265" y="566"/>
                  </a:cubicBezTo>
                  <a:cubicBezTo>
                    <a:pt x="281" y="556"/>
                    <a:pt x="281" y="556"/>
                    <a:pt x="281" y="556"/>
                  </a:cubicBezTo>
                  <a:cubicBezTo>
                    <a:pt x="307" y="597"/>
                    <a:pt x="307" y="597"/>
                    <a:pt x="307" y="597"/>
                  </a:cubicBezTo>
                  <a:cubicBezTo>
                    <a:pt x="323" y="556"/>
                    <a:pt x="323" y="556"/>
                    <a:pt x="323" y="556"/>
                  </a:cubicBezTo>
                  <a:cubicBezTo>
                    <a:pt x="302" y="462"/>
                    <a:pt x="302" y="462"/>
                    <a:pt x="302" y="462"/>
                  </a:cubicBezTo>
                  <a:cubicBezTo>
                    <a:pt x="281" y="446"/>
                    <a:pt x="281" y="446"/>
                    <a:pt x="281" y="446"/>
                  </a:cubicBezTo>
                  <a:cubicBezTo>
                    <a:pt x="291" y="389"/>
                    <a:pt x="291" y="389"/>
                    <a:pt x="291" y="389"/>
                  </a:cubicBezTo>
                  <a:cubicBezTo>
                    <a:pt x="265" y="363"/>
                    <a:pt x="265" y="363"/>
                    <a:pt x="265" y="363"/>
                  </a:cubicBezTo>
                  <a:cubicBezTo>
                    <a:pt x="224" y="389"/>
                    <a:pt x="224" y="389"/>
                    <a:pt x="224" y="389"/>
                  </a:cubicBezTo>
                  <a:cubicBezTo>
                    <a:pt x="182" y="389"/>
                    <a:pt x="182" y="389"/>
                    <a:pt x="182" y="389"/>
                  </a:cubicBezTo>
                  <a:cubicBezTo>
                    <a:pt x="177" y="389"/>
                    <a:pt x="156" y="342"/>
                    <a:pt x="151" y="336"/>
                  </a:cubicBezTo>
                  <a:cubicBezTo>
                    <a:pt x="145" y="331"/>
                    <a:pt x="161" y="269"/>
                    <a:pt x="161" y="269"/>
                  </a:cubicBezTo>
                  <a:cubicBezTo>
                    <a:pt x="151" y="170"/>
                    <a:pt x="151" y="170"/>
                    <a:pt x="151" y="170"/>
                  </a:cubicBezTo>
                  <a:cubicBezTo>
                    <a:pt x="124" y="128"/>
                    <a:pt x="124" y="128"/>
                    <a:pt x="124" y="12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04" y="60"/>
                    <a:pt x="104" y="60"/>
                    <a:pt x="104" y="60"/>
                  </a:cubicBezTo>
                  <a:cubicBezTo>
                    <a:pt x="114" y="60"/>
                    <a:pt x="114" y="60"/>
                    <a:pt x="114" y="60"/>
                  </a:cubicBezTo>
                  <a:cubicBezTo>
                    <a:pt x="177" y="18"/>
                    <a:pt x="177" y="18"/>
                    <a:pt x="177" y="18"/>
                  </a:cubicBezTo>
                  <a:cubicBezTo>
                    <a:pt x="237" y="0"/>
                    <a:pt x="237" y="0"/>
                    <a:pt x="237" y="0"/>
                  </a:cubicBezTo>
                  <a:cubicBezTo>
                    <a:pt x="245" y="49"/>
                    <a:pt x="245" y="49"/>
                    <a:pt x="245" y="49"/>
                  </a:cubicBezTo>
                  <a:cubicBezTo>
                    <a:pt x="318" y="325"/>
                    <a:pt x="318" y="325"/>
                    <a:pt x="318" y="325"/>
                  </a:cubicBezTo>
                  <a:cubicBezTo>
                    <a:pt x="366" y="465"/>
                    <a:pt x="366" y="465"/>
                    <a:pt x="366" y="465"/>
                  </a:cubicBezTo>
                  <a:cubicBezTo>
                    <a:pt x="406" y="557"/>
                    <a:pt x="406" y="557"/>
                    <a:pt x="406" y="557"/>
                  </a:cubicBezTo>
                  <a:cubicBezTo>
                    <a:pt x="426" y="581"/>
                    <a:pt x="426" y="581"/>
                    <a:pt x="426" y="581"/>
                  </a:cubicBezTo>
                  <a:cubicBezTo>
                    <a:pt x="442" y="581"/>
                    <a:pt x="442" y="581"/>
                    <a:pt x="442" y="581"/>
                  </a:cubicBezTo>
                  <a:cubicBezTo>
                    <a:pt x="474" y="613"/>
                    <a:pt x="474" y="613"/>
                    <a:pt x="474" y="613"/>
                  </a:cubicBezTo>
                  <a:cubicBezTo>
                    <a:pt x="518" y="689"/>
                    <a:pt x="518" y="689"/>
                    <a:pt x="518" y="689"/>
                  </a:cubicBezTo>
                  <a:cubicBezTo>
                    <a:pt x="578" y="777"/>
                    <a:pt x="578" y="777"/>
                    <a:pt x="578" y="777"/>
                  </a:cubicBezTo>
                  <a:cubicBezTo>
                    <a:pt x="646" y="833"/>
                    <a:pt x="646" y="833"/>
                    <a:pt x="646" y="833"/>
                  </a:cubicBezTo>
                  <a:cubicBezTo>
                    <a:pt x="686" y="833"/>
                    <a:pt x="686" y="833"/>
                    <a:pt x="686" y="833"/>
                  </a:cubicBezTo>
                  <a:cubicBezTo>
                    <a:pt x="742" y="877"/>
                    <a:pt x="742" y="877"/>
                    <a:pt x="742" y="877"/>
                  </a:cubicBezTo>
                  <a:cubicBezTo>
                    <a:pt x="742" y="877"/>
                    <a:pt x="776" y="895"/>
                    <a:pt x="800" y="908"/>
                  </a:cubicBezTo>
                  <a:cubicBezTo>
                    <a:pt x="800" y="908"/>
                    <a:pt x="801" y="909"/>
                    <a:pt x="802" y="909"/>
                  </a:cubicBezTo>
                  <a:cubicBezTo>
                    <a:pt x="804" y="910"/>
                    <a:pt x="805" y="911"/>
                    <a:pt x="807" y="912"/>
                  </a:cubicBezTo>
                  <a:cubicBezTo>
                    <a:pt x="809" y="913"/>
                    <a:pt x="812" y="915"/>
                    <a:pt x="814" y="916"/>
                  </a:cubicBezTo>
                  <a:cubicBezTo>
                    <a:pt x="818" y="918"/>
                    <a:pt x="821" y="920"/>
                    <a:pt x="822" y="921"/>
                  </a:cubicBezTo>
                  <a:cubicBezTo>
                    <a:pt x="824" y="923"/>
                    <a:pt x="873" y="923"/>
                    <a:pt x="912" y="922"/>
                  </a:cubicBezTo>
                  <a:cubicBezTo>
                    <a:pt x="870" y="968"/>
                    <a:pt x="870" y="968"/>
                    <a:pt x="870" y="968"/>
                  </a:cubicBezTo>
                  <a:cubicBezTo>
                    <a:pt x="870" y="1009"/>
                    <a:pt x="870" y="1009"/>
                    <a:pt x="870" y="1009"/>
                  </a:cubicBezTo>
                  <a:cubicBezTo>
                    <a:pt x="844" y="1051"/>
                    <a:pt x="844" y="1051"/>
                    <a:pt x="844" y="1051"/>
                  </a:cubicBezTo>
                  <a:cubicBezTo>
                    <a:pt x="886" y="1088"/>
                    <a:pt x="886" y="1088"/>
                    <a:pt x="886" y="1088"/>
                  </a:cubicBezTo>
                  <a:cubicBezTo>
                    <a:pt x="886" y="1124"/>
                    <a:pt x="886" y="1124"/>
                    <a:pt x="886" y="1124"/>
                  </a:cubicBezTo>
                  <a:lnTo>
                    <a:pt x="922" y="116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3" name="ยะลา">
              <a:extLst>
                <a:ext uri="{FF2B5EF4-FFF2-40B4-BE49-F238E27FC236}">
                  <a16:creationId xmlns:a16="http://schemas.microsoft.com/office/drawing/2014/main" id="{6AC99F3A-B734-4EB5-B13F-69D3E2FE0F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3449" y="6086745"/>
              <a:ext cx="237751" cy="360285"/>
            </a:xfrm>
            <a:custGeom>
              <a:avLst/>
              <a:gdLst>
                <a:gd name="T0" fmla="*/ 417 w 584"/>
                <a:gd name="T1" fmla="*/ 250 h 883"/>
                <a:gd name="T2" fmla="*/ 391 w 584"/>
                <a:gd name="T3" fmla="*/ 365 h 883"/>
                <a:gd name="T4" fmla="*/ 448 w 584"/>
                <a:gd name="T5" fmla="*/ 474 h 883"/>
                <a:gd name="T6" fmla="*/ 490 w 584"/>
                <a:gd name="T7" fmla="*/ 631 h 883"/>
                <a:gd name="T8" fmla="*/ 381 w 584"/>
                <a:gd name="T9" fmla="*/ 659 h 883"/>
                <a:gd name="T10" fmla="*/ 269 w 584"/>
                <a:gd name="T11" fmla="*/ 711 h 883"/>
                <a:gd name="T12" fmla="*/ 261 w 584"/>
                <a:gd name="T13" fmla="*/ 743 h 883"/>
                <a:gd name="T14" fmla="*/ 241 w 584"/>
                <a:gd name="T15" fmla="*/ 815 h 883"/>
                <a:gd name="T16" fmla="*/ 229 w 584"/>
                <a:gd name="T17" fmla="*/ 843 h 883"/>
                <a:gd name="T18" fmla="*/ 197 w 584"/>
                <a:gd name="T19" fmla="*/ 855 h 883"/>
                <a:gd name="T20" fmla="*/ 165 w 584"/>
                <a:gd name="T21" fmla="*/ 883 h 883"/>
                <a:gd name="T22" fmla="*/ 101 w 584"/>
                <a:gd name="T23" fmla="*/ 763 h 883"/>
                <a:gd name="T24" fmla="*/ 33 w 584"/>
                <a:gd name="T25" fmla="*/ 727 h 883"/>
                <a:gd name="T26" fmla="*/ 61 w 584"/>
                <a:gd name="T27" fmla="*/ 687 h 883"/>
                <a:gd name="T28" fmla="*/ 121 w 584"/>
                <a:gd name="T29" fmla="*/ 623 h 883"/>
                <a:gd name="T30" fmla="*/ 133 w 584"/>
                <a:gd name="T31" fmla="*/ 547 h 883"/>
                <a:gd name="T32" fmla="*/ 145 w 584"/>
                <a:gd name="T33" fmla="*/ 483 h 883"/>
                <a:gd name="T34" fmla="*/ 101 w 584"/>
                <a:gd name="T35" fmla="*/ 423 h 883"/>
                <a:gd name="T36" fmla="*/ 129 w 584"/>
                <a:gd name="T37" fmla="*/ 387 h 883"/>
                <a:gd name="T38" fmla="*/ 141 w 584"/>
                <a:gd name="T39" fmla="*/ 323 h 883"/>
                <a:gd name="T40" fmla="*/ 89 w 584"/>
                <a:gd name="T41" fmla="*/ 315 h 883"/>
                <a:gd name="T42" fmla="*/ 17 w 584"/>
                <a:gd name="T43" fmla="*/ 299 h 883"/>
                <a:gd name="T44" fmla="*/ 15 w 584"/>
                <a:gd name="T45" fmla="*/ 266 h 883"/>
                <a:gd name="T46" fmla="*/ 5 w 584"/>
                <a:gd name="T47" fmla="*/ 198 h 883"/>
                <a:gd name="T48" fmla="*/ 109 w 584"/>
                <a:gd name="T49" fmla="*/ 172 h 883"/>
                <a:gd name="T50" fmla="*/ 141 w 584"/>
                <a:gd name="T51" fmla="*/ 104 h 883"/>
                <a:gd name="T52" fmla="*/ 255 w 584"/>
                <a:gd name="T53" fmla="*/ 73 h 883"/>
                <a:gd name="T54" fmla="*/ 323 w 584"/>
                <a:gd name="T55" fmla="*/ 73 h 883"/>
                <a:gd name="T56" fmla="*/ 422 w 584"/>
                <a:gd name="T57" fmla="*/ 78 h 883"/>
                <a:gd name="T58" fmla="*/ 511 w 584"/>
                <a:gd name="T59" fmla="*/ 62 h 883"/>
                <a:gd name="T60" fmla="*/ 558 w 584"/>
                <a:gd name="T61" fmla="*/ 109 h 883"/>
                <a:gd name="T62" fmla="*/ 584 w 584"/>
                <a:gd name="T63" fmla="*/ 125 h 883"/>
                <a:gd name="T64" fmla="*/ 433 w 584"/>
                <a:gd name="T65" fmla="*/ 182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84" h="883">
                  <a:moveTo>
                    <a:pt x="433" y="182"/>
                  </a:moveTo>
                  <a:cubicBezTo>
                    <a:pt x="417" y="250"/>
                    <a:pt x="417" y="250"/>
                    <a:pt x="417" y="250"/>
                  </a:cubicBezTo>
                  <a:cubicBezTo>
                    <a:pt x="422" y="323"/>
                    <a:pt x="422" y="323"/>
                    <a:pt x="422" y="323"/>
                  </a:cubicBezTo>
                  <a:cubicBezTo>
                    <a:pt x="391" y="365"/>
                    <a:pt x="391" y="365"/>
                    <a:pt x="391" y="365"/>
                  </a:cubicBezTo>
                  <a:cubicBezTo>
                    <a:pt x="391" y="443"/>
                    <a:pt x="391" y="443"/>
                    <a:pt x="391" y="443"/>
                  </a:cubicBezTo>
                  <a:cubicBezTo>
                    <a:pt x="448" y="474"/>
                    <a:pt x="448" y="474"/>
                    <a:pt x="448" y="474"/>
                  </a:cubicBezTo>
                  <a:cubicBezTo>
                    <a:pt x="490" y="558"/>
                    <a:pt x="490" y="558"/>
                    <a:pt x="490" y="558"/>
                  </a:cubicBezTo>
                  <a:cubicBezTo>
                    <a:pt x="490" y="631"/>
                    <a:pt x="490" y="631"/>
                    <a:pt x="490" y="631"/>
                  </a:cubicBezTo>
                  <a:cubicBezTo>
                    <a:pt x="469" y="655"/>
                    <a:pt x="469" y="655"/>
                    <a:pt x="469" y="655"/>
                  </a:cubicBezTo>
                  <a:cubicBezTo>
                    <a:pt x="381" y="659"/>
                    <a:pt x="381" y="659"/>
                    <a:pt x="381" y="659"/>
                  </a:cubicBezTo>
                  <a:cubicBezTo>
                    <a:pt x="341" y="715"/>
                    <a:pt x="341" y="715"/>
                    <a:pt x="341" y="715"/>
                  </a:cubicBezTo>
                  <a:cubicBezTo>
                    <a:pt x="269" y="711"/>
                    <a:pt x="269" y="711"/>
                    <a:pt x="269" y="711"/>
                  </a:cubicBezTo>
                  <a:cubicBezTo>
                    <a:pt x="269" y="735"/>
                    <a:pt x="269" y="735"/>
                    <a:pt x="269" y="735"/>
                  </a:cubicBezTo>
                  <a:cubicBezTo>
                    <a:pt x="269" y="739"/>
                    <a:pt x="261" y="743"/>
                    <a:pt x="261" y="743"/>
                  </a:cubicBezTo>
                  <a:cubicBezTo>
                    <a:pt x="261" y="815"/>
                    <a:pt x="261" y="815"/>
                    <a:pt x="261" y="815"/>
                  </a:cubicBezTo>
                  <a:cubicBezTo>
                    <a:pt x="241" y="815"/>
                    <a:pt x="241" y="815"/>
                    <a:pt x="241" y="815"/>
                  </a:cubicBezTo>
                  <a:cubicBezTo>
                    <a:pt x="233" y="823"/>
                    <a:pt x="233" y="823"/>
                    <a:pt x="233" y="823"/>
                  </a:cubicBezTo>
                  <a:cubicBezTo>
                    <a:pt x="229" y="843"/>
                    <a:pt x="229" y="843"/>
                    <a:pt x="229" y="843"/>
                  </a:cubicBezTo>
                  <a:cubicBezTo>
                    <a:pt x="205" y="843"/>
                    <a:pt x="205" y="843"/>
                    <a:pt x="205" y="843"/>
                  </a:cubicBezTo>
                  <a:cubicBezTo>
                    <a:pt x="197" y="855"/>
                    <a:pt x="197" y="855"/>
                    <a:pt x="197" y="855"/>
                  </a:cubicBezTo>
                  <a:cubicBezTo>
                    <a:pt x="189" y="855"/>
                    <a:pt x="189" y="855"/>
                    <a:pt x="189" y="855"/>
                  </a:cubicBezTo>
                  <a:cubicBezTo>
                    <a:pt x="165" y="883"/>
                    <a:pt x="165" y="883"/>
                    <a:pt x="165" y="883"/>
                  </a:cubicBezTo>
                  <a:cubicBezTo>
                    <a:pt x="157" y="843"/>
                    <a:pt x="157" y="843"/>
                    <a:pt x="157" y="843"/>
                  </a:cubicBezTo>
                  <a:cubicBezTo>
                    <a:pt x="101" y="763"/>
                    <a:pt x="101" y="763"/>
                    <a:pt x="101" y="763"/>
                  </a:cubicBezTo>
                  <a:cubicBezTo>
                    <a:pt x="69" y="767"/>
                    <a:pt x="69" y="767"/>
                    <a:pt x="69" y="767"/>
                  </a:cubicBezTo>
                  <a:cubicBezTo>
                    <a:pt x="33" y="727"/>
                    <a:pt x="33" y="727"/>
                    <a:pt x="33" y="727"/>
                  </a:cubicBezTo>
                  <a:cubicBezTo>
                    <a:pt x="33" y="703"/>
                    <a:pt x="33" y="703"/>
                    <a:pt x="33" y="703"/>
                  </a:cubicBezTo>
                  <a:cubicBezTo>
                    <a:pt x="61" y="687"/>
                    <a:pt x="61" y="687"/>
                    <a:pt x="61" y="687"/>
                  </a:cubicBezTo>
                  <a:cubicBezTo>
                    <a:pt x="65" y="627"/>
                    <a:pt x="65" y="627"/>
                    <a:pt x="65" y="627"/>
                  </a:cubicBezTo>
                  <a:cubicBezTo>
                    <a:pt x="121" y="623"/>
                    <a:pt x="121" y="623"/>
                    <a:pt x="121" y="623"/>
                  </a:cubicBezTo>
                  <a:cubicBezTo>
                    <a:pt x="153" y="563"/>
                    <a:pt x="153" y="563"/>
                    <a:pt x="153" y="563"/>
                  </a:cubicBezTo>
                  <a:cubicBezTo>
                    <a:pt x="133" y="547"/>
                    <a:pt x="133" y="547"/>
                    <a:pt x="133" y="547"/>
                  </a:cubicBezTo>
                  <a:cubicBezTo>
                    <a:pt x="133" y="483"/>
                    <a:pt x="133" y="483"/>
                    <a:pt x="133" y="483"/>
                  </a:cubicBezTo>
                  <a:cubicBezTo>
                    <a:pt x="145" y="483"/>
                    <a:pt x="145" y="483"/>
                    <a:pt x="145" y="483"/>
                  </a:cubicBezTo>
                  <a:cubicBezTo>
                    <a:pt x="149" y="447"/>
                    <a:pt x="149" y="447"/>
                    <a:pt x="149" y="447"/>
                  </a:cubicBezTo>
                  <a:cubicBezTo>
                    <a:pt x="101" y="423"/>
                    <a:pt x="101" y="423"/>
                    <a:pt x="101" y="423"/>
                  </a:cubicBezTo>
                  <a:cubicBezTo>
                    <a:pt x="97" y="407"/>
                    <a:pt x="97" y="407"/>
                    <a:pt x="97" y="407"/>
                  </a:cubicBezTo>
                  <a:cubicBezTo>
                    <a:pt x="129" y="387"/>
                    <a:pt x="129" y="387"/>
                    <a:pt x="129" y="387"/>
                  </a:cubicBezTo>
                  <a:cubicBezTo>
                    <a:pt x="153" y="375"/>
                    <a:pt x="153" y="375"/>
                    <a:pt x="153" y="375"/>
                  </a:cubicBezTo>
                  <a:cubicBezTo>
                    <a:pt x="141" y="323"/>
                    <a:pt x="141" y="323"/>
                    <a:pt x="141" y="323"/>
                  </a:cubicBezTo>
                  <a:cubicBezTo>
                    <a:pt x="109" y="315"/>
                    <a:pt x="109" y="315"/>
                    <a:pt x="109" y="315"/>
                  </a:cubicBezTo>
                  <a:cubicBezTo>
                    <a:pt x="89" y="315"/>
                    <a:pt x="89" y="315"/>
                    <a:pt x="89" y="315"/>
                  </a:cubicBezTo>
                  <a:cubicBezTo>
                    <a:pt x="61" y="335"/>
                    <a:pt x="61" y="335"/>
                    <a:pt x="61" y="335"/>
                  </a:cubicBezTo>
                  <a:cubicBezTo>
                    <a:pt x="17" y="299"/>
                    <a:pt x="17" y="299"/>
                    <a:pt x="17" y="299"/>
                  </a:cubicBezTo>
                  <a:cubicBezTo>
                    <a:pt x="15" y="301"/>
                    <a:pt x="15" y="301"/>
                    <a:pt x="15" y="301"/>
                  </a:cubicBezTo>
                  <a:cubicBezTo>
                    <a:pt x="15" y="266"/>
                    <a:pt x="15" y="266"/>
                    <a:pt x="15" y="266"/>
                  </a:cubicBezTo>
                  <a:cubicBezTo>
                    <a:pt x="0" y="234"/>
                    <a:pt x="0" y="234"/>
                    <a:pt x="0" y="234"/>
                  </a:cubicBezTo>
                  <a:cubicBezTo>
                    <a:pt x="5" y="198"/>
                    <a:pt x="5" y="198"/>
                    <a:pt x="5" y="198"/>
                  </a:cubicBezTo>
                  <a:cubicBezTo>
                    <a:pt x="47" y="167"/>
                    <a:pt x="47" y="167"/>
                    <a:pt x="47" y="167"/>
                  </a:cubicBezTo>
                  <a:cubicBezTo>
                    <a:pt x="109" y="172"/>
                    <a:pt x="109" y="172"/>
                    <a:pt x="109" y="172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41" y="104"/>
                    <a:pt x="141" y="104"/>
                    <a:pt x="141" y="104"/>
                  </a:cubicBezTo>
                  <a:cubicBezTo>
                    <a:pt x="160" y="56"/>
                    <a:pt x="160" y="56"/>
                    <a:pt x="160" y="56"/>
                  </a:cubicBezTo>
                  <a:cubicBezTo>
                    <a:pt x="255" y="73"/>
                    <a:pt x="255" y="73"/>
                    <a:pt x="255" y="73"/>
                  </a:cubicBezTo>
                  <a:cubicBezTo>
                    <a:pt x="323" y="0"/>
                    <a:pt x="323" y="0"/>
                    <a:pt x="323" y="0"/>
                  </a:cubicBezTo>
                  <a:cubicBezTo>
                    <a:pt x="323" y="73"/>
                    <a:pt x="323" y="73"/>
                    <a:pt x="323" y="73"/>
                  </a:cubicBezTo>
                  <a:cubicBezTo>
                    <a:pt x="360" y="109"/>
                    <a:pt x="360" y="109"/>
                    <a:pt x="360" y="109"/>
                  </a:cubicBezTo>
                  <a:cubicBezTo>
                    <a:pt x="422" y="78"/>
                    <a:pt x="422" y="78"/>
                    <a:pt x="422" y="78"/>
                  </a:cubicBezTo>
                  <a:cubicBezTo>
                    <a:pt x="464" y="83"/>
                    <a:pt x="464" y="83"/>
                    <a:pt x="464" y="83"/>
                  </a:cubicBezTo>
                  <a:cubicBezTo>
                    <a:pt x="511" y="62"/>
                    <a:pt x="511" y="62"/>
                    <a:pt x="511" y="62"/>
                  </a:cubicBezTo>
                  <a:cubicBezTo>
                    <a:pt x="527" y="99"/>
                    <a:pt x="527" y="99"/>
                    <a:pt x="527" y="99"/>
                  </a:cubicBezTo>
                  <a:cubicBezTo>
                    <a:pt x="558" y="109"/>
                    <a:pt x="558" y="109"/>
                    <a:pt x="558" y="109"/>
                  </a:cubicBezTo>
                  <a:cubicBezTo>
                    <a:pt x="575" y="104"/>
                    <a:pt x="575" y="104"/>
                    <a:pt x="575" y="104"/>
                  </a:cubicBezTo>
                  <a:cubicBezTo>
                    <a:pt x="584" y="125"/>
                    <a:pt x="584" y="125"/>
                    <a:pt x="584" y="125"/>
                  </a:cubicBezTo>
                  <a:cubicBezTo>
                    <a:pt x="537" y="161"/>
                    <a:pt x="537" y="161"/>
                    <a:pt x="537" y="161"/>
                  </a:cubicBezTo>
                  <a:lnTo>
                    <a:pt x="433" y="18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4" name="เกาะยาวใหญ่ (พังงา)">
              <a:extLst>
                <a:ext uri="{FF2B5EF4-FFF2-40B4-BE49-F238E27FC236}">
                  <a16:creationId xmlns:a16="http://schemas.microsoft.com/office/drawing/2014/main" id="{F6023D37-FDF2-4616-910A-67DCC217F3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1203" y="5563693"/>
              <a:ext cx="23776" cy="64010"/>
            </a:xfrm>
            <a:custGeom>
              <a:avLst/>
              <a:gdLst>
                <a:gd name="T0" fmla="*/ 0 w 60"/>
                <a:gd name="T1" fmla="*/ 0 h 160"/>
                <a:gd name="T2" fmla="*/ 0 w 60"/>
                <a:gd name="T3" fmla="*/ 44 h 160"/>
                <a:gd name="T4" fmla="*/ 40 w 60"/>
                <a:gd name="T5" fmla="*/ 80 h 160"/>
                <a:gd name="T6" fmla="*/ 40 w 60"/>
                <a:gd name="T7" fmla="*/ 100 h 160"/>
                <a:gd name="T8" fmla="*/ 28 w 60"/>
                <a:gd name="T9" fmla="*/ 116 h 160"/>
                <a:gd name="T10" fmla="*/ 36 w 60"/>
                <a:gd name="T11" fmla="*/ 152 h 160"/>
                <a:gd name="T12" fmla="*/ 48 w 60"/>
                <a:gd name="T13" fmla="*/ 160 h 160"/>
                <a:gd name="T14" fmla="*/ 60 w 60"/>
                <a:gd name="T15" fmla="*/ 148 h 160"/>
                <a:gd name="T16" fmla="*/ 60 w 60"/>
                <a:gd name="T17" fmla="*/ 56 h 160"/>
                <a:gd name="T18" fmla="*/ 48 w 60"/>
                <a:gd name="T19" fmla="*/ 36 h 160"/>
                <a:gd name="T20" fmla="*/ 0 w 60"/>
                <a:gd name="T21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" h="160">
                  <a:moveTo>
                    <a:pt x="0" y="0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40" y="100"/>
                    <a:pt x="40" y="100"/>
                    <a:pt x="40" y="100"/>
                  </a:cubicBezTo>
                  <a:cubicBezTo>
                    <a:pt x="28" y="116"/>
                    <a:pt x="28" y="116"/>
                    <a:pt x="28" y="116"/>
                  </a:cubicBezTo>
                  <a:cubicBezTo>
                    <a:pt x="36" y="152"/>
                    <a:pt x="36" y="152"/>
                    <a:pt x="36" y="152"/>
                  </a:cubicBezTo>
                  <a:cubicBezTo>
                    <a:pt x="48" y="160"/>
                    <a:pt x="48" y="160"/>
                    <a:pt x="48" y="160"/>
                  </a:cubicBezTo>
                  <a:cubicBezTo>
                    <a:pt x="52" y="160"/>
                    <a:pt x="60" y="148"/>
                    <a:pt x="60" y="148"/>
                  </a:cubicBezTo>
                  <a:cubicBezTo>
                    <a:pt x="60" y="56"/>
                    <a:pt x="60" y="56"/>
                    <a:pt x="60" y="56"/>
                  </a:cubicBezTo>
                  <a:cubicBezTo>
                    <a:pt x="48" y="36"/>
                    <a:pt x="48" y="36"/>
                    <a:pt x="48" y="36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5" name="เกาะยาวน้อย (พังงา)">
              <a:extLst>
                <a:ext uri="{FF2B5EF4-FFF2-40B4-BE49-F238E27FC236}">
                  <a16:creationId xmlns:a16="http://schemas.microsoft.com/office/drawing/2014/main" id="{66EC73CF-A750-4616-9EF9-39999DD225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9492" y="5541747"/>
              <a:ext cx="12803" cy="18289"/>
            </a:xfrm>
            <a:custGeom>
              <a:avLst/>
              <a:gdLst>
                <a:gd name="T0" fmla="*/ 3 w 7"/>
                <a:gd name="T1" fmla="*/ 2 h 10"/>
                <a:gd name="T2" fmla="*/ 0 w 7"/>
                <a:gd name="T3" fmla="*/ 7 h 10"/>
                <a:gd name="T4" fmla="*/ 0 w 7"/>
                <a:gd name="T5" fmla="*/ 10 h 10"/>
                <a:gd name="T6" fmla="*/ 5 w 7"/>
                <a:gd name="T7" fmla="*/ 10 h 10"/>
                <a:gd name="T8" fmla="*/ 7 w 7"/>
                <a:gd name="T9" fmla="*/ 2 h 10"/>
                <a:gd name="T10" fmla="*/ 5 w 7"/>
                <a:gd name="T11" fmla="*/ 0 h 10"/>
                <a:gd name="T12" fmla="*/ 3 w 7"/>
                <a:gd name="T1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0">
                  <a:moveTo>
                    <a:pt x="3" y="2"/>
                  </a:moveTo>
                  <a:lnTo>
                    <a:pt x="0" y="7"/>
                  </a:lnTo>
                  <a:lnTo>
                    <a:pt x="0" y="10"/>
                  </a:lnTo>
                  <a:lnTo>
                    <a:pt x="5" y="10"/>
                  </a:lnTo>
                  <a:lnTo>
                    <a:pt x="7" y="2"/>
                  </a:lnTo>
                  <a:lnTo>
                    <a:pt x="5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6" name="พังงา">
              <a:extLst>
                <a:ext uri="{FF2B5EF4-FFF2-40B4-BE49-F238E27FC236}">
                  <a16:creationId xmlns:a16="http://schemas.microsoft.com/office/drawing/2014/main" id="{1371560B-0455-4965-87A8-420CFED9C3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4157" y="5117453"/>
              <a:ext cx="173742" cy="426123"/>
            </a:xfrm>
            <a:custGeom>
              <a:avLst/>
              <a:gdLst>
                <a:gd name="T0" fmla="*/ 424 w 424"/>
                <a:gd name="T1" fmla="*/ 641 h 1044"/>
                <a:gd name="T2" fmla="*/ 403 w 424"/>
                <a:gd name="T3" fmla="*/ 735 h 1044"/>
                <a:gd name="T4" fmla="*/ 395 w 424"/>
                <a:gd name="T5" fmla="*/ 741 h 1044"/>
                <a:gd name="T6" fmla="*/ 371 w 424"/>
                <a:gd name="T7" fmla="*/ 761 h 1044"/>
                <a:gd name="T8" fmla="*/ 387 w 424"/>
                <a:gd name="T9" fmla="*/ 792 h 1044"/>
                <a:gd name="T10" fmla="*/ 372 w 424"/>
                <a:gd name="T11" fmla="*/ 820 h 1044"/>
                <a:gd name="T12" fmla="*/ 340 w 424"/>
                <a:gd name="T13" fmla="*/ 820 h 1044"/>
                <a:gd name="T14" fmla="*/ 312 w 424"/>
                <a:gd name="T15" fmla="*/ 864 h 1044"/>
                <a:gd name="T16" fmla="*/ 304 w 424"/>
                <a:gd name="T17" fmla="*/ 866 h 1044"/>
                <a:gd name="T18" fmla="*/ 192 w 424"/>
                <a:gd name="T19" fmla="*/ 900 h 1044"/>
                <a:gd name="T20" fmla="*/ 212 w 424"/>
                <a:gd name="T21" fmla="*/ 924 h 1044"/>
                <a:gd name="T22" fmla="*/ 208 w 424"/>
                <a:gd name="T23" fmla="*/ 956 h 1044"/>
                <a:gd name="T24" fmla="*/ 224 w 424"/>
                <a:gd name="T25" fmla="*/ 988 h 1044"/>
                <a:gd name="T26" fmla="*/ 192 w 424"/>
                <a:gd name="T27" fmla="*/ 1036 h 1044"/>
                <a:gd name="T28" fmla="*/ 164 w 424"/>
                <a:gd name="T29" fmla="*/ 1028 h 1044"/>
                <a:gd name="T30" fmla="*/ 136 w 424"/>
                <a:gd name="T31" fmla="*/ 1044 h 1044"/>
                <a:gd name="T32" fmla="*/ 116 w 424"/>
                <a:gd name="T33" fmla="*/ 1000 h 1044"/>
                <a:gd name="T34" fmla="*/ 60 w 424"/>
                <a:gd name="T35" fmla="*/ 980 h 1044"/>
                <a:gd name="T36" fmla="*/ 60 w 424"/>
                <a:gd name="T37" fmla="*/ 908 h 1044"/>
                <a:gd name="T38" fmla="*/ 0 w 424"/>
                <a:gd name="T39" fmla="*/ 700 h 1044"/>
                <a:gd name="T40" fmla="*/ 36 w 424"/>
                <a:gd name="T41" fmla="*/ 728 h 1044"/>
                <a:gd name="T42" fmla="*/ 44 w 424"/>
                <a:gd name="T43" fmla="*/ 716 h 1044"/>
                <a:gd name="T44" fmla="*/ 16 w 424"/>
                <a:gd name="T45" fmla="*/ 672 h 1044"/>
                <a:gd name="T46" fmla="*/ 16 w 424"/>
                <a:gd name="T47" fmla="*/ 596 h 1044"/>
                <a:gd name="T48" fmla="*/ 56 w 424"/>
                <a:gd name="T49" fmla="*/ 423 h 1044"/>
                <a:gd name="T50" fmla="*/ 36 w 424"/>
                <a:gd name="T51" fmla="*/ 379 h 1044"/>
                <a:gd name="T52" fmla="*/ 60 w 424"/>
                <a:gd name="T53" fmla="*/ 291 h 1044"/>
                <a:gd name="T54" fmla="*/ 120 w 424"/>
                <a:gd name="T55" fmla="*/ 335 h 1044"/>
                <a:gd name="T56" fmla="*/ 148 w 424"/>
                <a:gd name="T57" fmla="*/ 335 h 1044"/>
                <a:gd name="T58" fmla="*/ 148 w 424"/>
                <a:gd name="T59" fmla="*/ 303 h 1044"/>
                <a:gd name="T60" fmla="*/ 104 w 424"/>
                <a:gd name="T61" fmla="*/ 271 h 1044"/>
                <a:gd name="T62" fmla="*/ 132 w 424"/>
                <a:gd name="T63" fmla="*/ 211 h 1044"/>
                <a:gd name="T64" fmla="*/ 100 w 424"/>
                <a:gd name="T65" fmla="*/ 159 h 1044"/>
                <a:gd name="T66" fmla="*/ 108 w 424"/>
                <a:gd name="T67" fmla="*/ 123 h 1044"/>
                <a:gd name="T68" fmla="*/ 148 w 424"/>
                <a:gd name="T69" fmla="*/ 107 h 1044"/>
                <a:gd name="T70" fmla="*/ 128 w 424"/>
                <a:gd name="T71" fmla="*/ 55 h 1044"/>
                <a:gd name="T72" fmla="*/ 152 w 424"/>
                <a:gd name="T73" fmla="*/ 3 h 1044"/>
                <a:gd name="T74" fmla="*/ 184 w 424"/>
                <a:gd name="T75" fmla="*/ 0 h 1044"/>
                <a:gd name="T76" fmla="*/ 205 w 424"/>
                <a:gd name="T77" fmla="*/ 10 h 1044"/>
                <a:gd name="T78" fmla="*/ 199 w 424"/>
                <a:gd name="T79" fmla="*/ 36 h 1044"/>
                <a:gd name="T80" fmla="*/ 203 w 424"/>
                <a:gd name="T81" fmla="*/ 36 h 1044"/>
                <a:gd name="T82" fmla="*/ 246 w 424"/>
                <a:gd name="T83" fmla="*/ 41 h 1044"/>
                <a:gd name="T84" fmla="*/ 255 w 424"/>
                <a:gd name="T85" fmla="*/ 29 h 1044"/>
                <a:gd name="T86" fmla="*/ 267 w 424"/>
                <a:gd name="T87" fmla="*/ 52 h 1044"/>
                <a:gd name="T88" fmla="*/ 262 w 424"/>
                <a:gd name="T89" fmla="*/ 99 h 1044"/>
                <a:gd name="T90" fmla="*/ 231 w 424"/>
                <a:gd name="T91" fmla="*/ 146 h 1044"/>
                <a:gd name="T92" fmla="*/ 220 w 424"/>
                <a:gd name="T93" fmla="*/ 203 h 1044"/>
                <a:gd name="T94" fmla="*/ 236 w 424"/>
                <a:gd name="T95" fmla="*/ 245 h 1044"/>
                <a:gd name="T96" fmla="*/ 215 w 424"/>
                <a:gd name="T97" fmla="*/ 266 h 1044"/>
                <a:gd name="T98" fmla="*/ 236 w 424"/>
                <a:gd name="T99" fmla="*/ 323 h 1044"/>
                <a:gd name="T100" fmla="*/ 189 w 424"/>
                <a:gd name="T101" fmla="*/ 349 h 1044"/>
                <a:gd name="T102" fmla="*/ 199 w 424"/>
                <a:gd name="T103" fmla="*/ 412 h 1044"/>
                <a:gd name="T104" fmla="*/ 272 w 424"/>
                <a:gd name="T105" fmla="*/ 438 h 1044"/>
                <a:gd name="T106" fmla="*/ 288 w 424"/>
                <a:gd name="T107" fmla="*/ 479 h 1044"/>
                <a:gd name="T108" fmla="*/ 330 w 424"/>
                <a:gd name="T109" fmla="*/ 490 h 1044"/>
                <a:gd name="T110" fmla="*/ 314 w 424"/>
                <a:gd name="T111" fmla="*/ 568 h 1044"/>
                <a:gd name="T112" fmla="*/ 272 w 424"/>
                <a:gd name="T113" fmla="*/ 610 h 1044"/>
                <a:gd name="T114" fmla="*/ 298 w 424"/>
                <a:gd name="T115" fmla="*/ 636 h 1044"/>
                <a:gd name="T116" fmla="*/ 330 w 424"/>
                <a:gd name="T117" fmla="*/ 636 h 1044"/>
                <a:gd name="T118" fmla="*/ 366 w 424"/>
                <a:gd name="T119" fmla="*/ 615 h 1044"/>
                <a:gd name="T120" fmla="*/ 398 w 424"/>
                <a:gd name="T121" fmla="*/ 615 h 1044"/>
                <a:gd name="T122" fmla="*/ 424 w 424"/>
                <a:gd name="T123" fmla="*/ 641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24" h="1044">
                  <a:moveTo>
                    <a:pt x="424" y="641"/>
                  </a:moveTo>
                  <a:cubicBezTo>
                    <a:pt x="403" y="735"/>
                    <a:pt x="403" y="735"/>
                    <a:pt x="403" y="735"/>
                  </a:cubicBezTo>
                  <a:cubicBezTo>
                    <a:pt x="395" y="741"/>
                    <a:pt x="395" y="741"/>
                    <a:pt x="395" y="741"/>
                  </a:cubicBezTo>
                  <a:cubicBezTo>
                    <a:pt x="371" y="761"/>
                    <a:pt x="371" y="761"/>
                    <a:pt x="371" y="761"/>
                  </a:cubicBezTo>
                  <a:cubicBezTo>
                    <a:pt x="387" y="792"/>
                    <a:pt x="387" y="792"/>
                    <a:pt x="387" y="792"/>
                  </a:cubicBezTo>
                  <a:cubicBezTo>
                    <a:pt x="372" y="820"/>
                    <a:pt x="372" y="820"/>
                    <a:pt x="372" y="820"/>
                  </a:cubicBezTo>
                  <a:cubicBezTo>
                    <a:pt x="340" y="820"/>
                    <a:pt x="340" y="820"/>
                    <a:pt x="340" y="820"/>
                  </a:cubicBezTo>
                  <a:cubicBezTo>
                    <a:pt x="312" y="864"/>
                    <a:pt x="312" y="864"/>
                    <a:pt x="312" y="864"/>
                  </a:cubicBezTo>
                  <a:cubicBezTo>
                    <a:pt x="304" y="866"/>
                    <a:pt x="304" y="866"/>
                    <a:pt x="304" y="866"/>
                  </a:cubicBezTo>
                  <a:cubicBezTo>
                    <a:pt x="192" y="900"/>
                    <a:pt x="192" y="900"/>
                    <a:pt x="192" y="900"/>
                  </a:cubicBezTo>
                  <a:cubicBezTo>
                    <a:pt x="212" y="924"/>
                    <a:pt x="212" y="924"/>
                    <a:pt x="212" y="924"/>
                  </a:cubicBezTo>
                  <a:cubicBezTo>
                    <a:pt x="208" y="956"/>
                    <a:pt x="208" y="956"/>
                    <a:pt x="208" y="956"/>
                  </a:cubicBezTo>
                  <a:cubicBezTo>
                    <a:pt x="224" y="988"/>
                    <a:pt x="224" y="988"/>
                    <a:pt x="224" y="988"/>
                  </a:cubicBezTo>
                  <a:cubicBezTo>
                    <a:pt x="192" y="1036"/>
                    <a:pt x="192" y="1036"/>
                    <a:pt x="192" y="1036"/>
                  </a:cubicBezTo>
                  <a:cubicBezTo>
                    <a:pt x="164" y="1028"/>
                    <a:pt x="164" y="1028"/>
                    <a:pt x="164" y="1028"/>
                  </a:cubicBezTo>
                  <a:cubicBezTo>
                    <a:pt x="136" y="1044"/>
                    <a:pt x="136" y="1044"/>
                    <a:pt x="136" y="1044"/>
                  </a:cubicBezTo>
                  <a:cubicBezTo>
                    <a:pt x="116" y="1000"/>
                    <a:pt x="116" y="1000"/>
                    <a:pt x="116" y="1000"/>
                  </a:cubicBezTo>
                  <a:cubicBezTo>
                    <a:pt x="60" y="980"/>
                    <a:pt x="60" y="980"/>
                    <a:pt x="60" y="980"/>
                  </a:cubicBezTo>
                  <a:cubicBezTo>
                    <a:pt x="60" y="908"/>
                    <a:pt x="60" y="908"/>
                    <a:pt x="60" y="908"/>
                  </a:cubicBezTo>
                  <a:cubicBezTo>
                    <a:pt x="0" y="700"/>
                    <a:pt x="0" y="700"/>
                    <a:pt x="0" y="700"/>
                  </a:cubicBezTo>
                  <a:cubicBezTo>
                    <a:pt x="36" y="728"/>
                    <a:pt x="36" y="728"/>
                    <a:pt x="36" y="728"/>
                  </a:cubicBezTo>
                  <a:cubicBezTo>
                    <a:pt x="44" y="716"/>
                    <a:pt x="44" y="716"/>
                    <a:pt x="44" y="716"/>
                  </a:cubicBezTo>
                  <a:cubicBezTo>
                    <a:pt x="16" y="672"/>
                    <a:pt x="16" y="672"/>
                    <a:pt x="16" y="672"/>
                  </a:cubicBezTo>
                  <a:cubicBezTo>
                    <a:pt x="16" y="596"/>
                    <a:pt x="16" y="596"/>
                    <a:pt x="16" y="596"/>
                  </a:cubicBezTo>
                  <a:cubicBezTo>
                    <a:pt x="56" y="423"/>
                    <a:pt x="56" y="423"/>
                    <a:pt x="56" y="423"/>
                  </a:cubicBezTo>
                  <a:cubicBezTo>
                    <a:pt x="36" y="379"/>
                    <a:pt x="36" y="379"/>
                    <a:pt x="36" y="379"/>
                  </a:cubicBezTo>
                  <a:cubicBezTo>
                    <a:pt x="60" y="291"/>
                    <a:pt x="60" y="291"/>
                    <a:pt x="60" y="291"/>
                  </a:cubicBezTo>
                  <a:cubicBezTo>
                    <a:pt x="120" y="335"/>
                    <a:pt x="120" y="335"/>
                    <a:pt x="120" y="335"/>
                  </a:cubicBezTo>
                  <a:cubicBezTo>
                    <a:pt x="148" y="335"/>
                    <a:pt x="148" y="335"/>
                    <a:pt x="148" y="335"/>
                  </a:cubicBezTo>
                  <a:cubicBezTo>
                    <a:pt x="148" y="303"/>
                    <a:pt x="148" y="303"/>
                    <a:pt x="148" y="303"/>
                  </a:cubicBezTo>
                  <a:cubicBezTo>
                    <a:pt x="104" y="271"/>
                    <a:pt x="104" y="271"/>
                    <a:pt x="104" y="271"/>
                  </a:cubicBezTo>
                  <a:cubicBezTo>
                    <a:pt x="104" y="271"/>
                    <a:pt x="136" y="219"/>
                    <a:pt x="132" y="211"/>
                  </a:cubicBezTo>
                  <a:cubicBezTo>
                    <a:pt x="128" y="203"/>
                    <a:pt x="100" y="159"/>
                    <a:pt x="100" y="159"/>
                  </a:cubicBezTo>
                  <a:cubicBezTo>
                    <a:pt x="108" y="123"/>
                    <a:pt x="108" y="123"/>
                    <a:pt x="108" y="123"/>
                  </a:cubicBezTo>
                  <a:cubicBezTo>
                    <a:pt x="148" y="107"/>
                    <a:pt x="148" y="107"/>
                    <a:pt x="148" y="107"/>
                  </a:cubicBezTo>
                  <a:cubicBezTo>
                    <a:pt x="128" y="55"/>
                    <a:pt x="128" y="55"/>
                    <a:pt x="128" y="55"/>
                  </a:cubicBezTo>
                  <a:cubicBezTo>
                    <a:pt x="152" y="3"/>
                    <a:pt x="152" y="3"/>
                    <a:pt x="152" y="3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205" y="10"/>
                    <a:pt x="205" y="10"/>
                    <a:pt x="205" y="10"/>
                  </a:cubicBezTo>
                  <a:cubicBezTo>
                    <a:pt x="199" y="36"/>
                    <a:pt x="199" y="36"/>
                    <a:pt x="199" y="36"/>
                  </a:cubicBezTo>
                  <a:cubicBezTo>
                    <a:pt x="203" y="36"/>
                    <a:pt x="203" y="36"/>
                    <a:pt x="203" y="36"/>
                  </a:cubicBezTo>
                  <a:cubicBezTo>
                    <a:pt x="246" y="41"/>
                    <a:pt x="246" y="41"/>
                    <a:pt x="246" y="41"/>
                  </a:cubicBezTo>
                  <a:cubicBezTo>
                    <a:pt x="255" y="29"/>
                    <a:pt x="255" y="29"/>
                    <a:pt x="255" y="29"/>
                  </a:cubicBezTo>
                  <a:cubicBezTo>
                    <a:pt x="267" y="52"/>
                    <a:pt x="267" y="52"/>
                    <a:pt x="267" y="52"/>
                  </a:cubicBezTo>
                  <a:cubicBezTo>
                    <a:pt x="262" y="99"/>
                    <a:pt x="262" y="99"/>
                    <a:pt x="262" y="99"/>
                  </a:cubicBezTo>
                  <a:cubicBezTo>
                    <a:pt x="231" y="146"/>
                    <a:pt x="231" y="146"/>
                    <a:pt x="231" y="146"/>
                  </a:cubicBezTo>
                  <a:cubicBezTo>
                    <a:pt x="220" y="203"/>
                    <a:pt x="220" y="203"/>
                    <a:pt x="220" y="203"/>
                  </a:cubicBezTo>
                  <a:cubicBezTo>
                    <a:pt x="236" y="245"/>
                    <a:pt x="236" y="245"/>
                    <a:pt x="236" y="245"/>
                  </a:cubicBezTo>
                  <a:cubicBezTo>
                    <a:pt x="215" y="266"/>
                    <a:pt x="215" y="266"/>
                    <a:pt x="215" y="266"/>
                  </a:cubicBezTo>
                  <a:cubicBezTo>
                    <a:pt x="236" y="323"/>
                    <a:pt x="236" y="323"/>
                    <a:pt x="236" y="323"/>
                  </a:cubicBezTo>
                  <a:cubicBezTo>
                    <a:pt x="189" y="349"/>
                    <a:pt x="189" y="349"/>
                    <a:pt x="189" y="349"/>
                  </a:cubicBezTo>
                  <a:cubicBezTo>
                    <a:pt x="199" y="412"/>
                    <a:pt x="199" y="412"/>
                    <a:pt x="199" y="412"/>
                  </a:cubicBezTo>
                  <a:cubicBezTo>
                    <a:pt x="272" y="438"/>
                    <a:pt x="272" y="438"/>
                    <a:pt x="272" y="438"/>
                  </a:cubicBezTo>
                  <a:cubicBezTo>
                    <a:pt x="288" y="479"/>
                    <a:pt x="288" y="479"/>
                    <a:pt x="288" y="479"/>
                  </a:cubicBezTo>
                  <a:cubicBezTo>
                    <a:pt x="330" y="490"/>
                    <a:pt x="330" y="490"/>
                    <a:pt x="330" y="490"/>
                  </a:cubicBezTo>
                  <a:cubicBezTo>
                    <a:pt x="314" y="568"/>
                    <a:pt x="314" y="568"/>
                    <a:pt x="314" y="568"/>
                  </a:cubicBezTo>
                  <a:cubicBezTo>
                    <a:pt x="272" y="610"/>
                    <a:pt x="272" y="610"/>
                    <a:pt x="272" y="610"/>
                  </a:cubicBezTo>
                  <a:cubicBezTo>
                    <a:pt x="298" y="636"/>
                    <a:pt x="298" y="636"/>
                    <a:pt x="298" y="636"/>
                  </a:cubicBezTo>
                  <a:cubicBezTo>
                    <a:pt x="330" y="636"/>
                    <a:pt x="330" y="636"/>
                    <a:pt x="330" y="636"/>
                  </a:cubicBezTo>
                  <a:cubicBezTo>
                    <a:pt x="366" y="615"/>
                    <a:pt x="366" y="615"/>
                    <a:pt x="366" y="615"/>
                  </a:cubicBezTo>
                  <a:cubicBezTo>
                    <a:pt x="398" y="615"/>
                    <a:pt x="398" y="615"/>
                    <a:pt x="398" y="615"/>
                  </a:cubicBezTo>
                  <a:lnTo>
                    <a:pt x="424" y="64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7" name="ปัตตานี">
              <a:extLst>
                <a:ext uri="{FF2B5EF4-FFF2-40B4-BE49-F238E27FC236}">
                  <a16:creationId xmlns:a16="http://schemas.microsoft.com/office/drawing/2014/main" id="{51A0D233-877B-4A9B-87B2-946BEF2BE9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6368" y="5991645"/>
              <a:ext cx="252382" cy="138993"/>
            </a:xfrm>
            <a:custGeom>
              <a:avLst/>
              <a:gdLst>
                <a:gd name="T0" fmla="*/ 616 w 616"/>
                <a:gd name="T1" fmla="*/ 319 h 342"/>
                <a:gd name="T2" fmla="*/ 579 w 616"/>
                <a:gd name="T3" fmla="*/ 321 h 342"/>
                <a:gd name="T4" fmla="*/ 537 w 616"/>
                <a:gd name="T5" fmla="*/ 269 h 342"/>
                <a:gd name="T6" fmla="*/ 496 w 616"/>
                <a:gd name="T7" fmla="*/ 274 h 342"/>
                <a:gd name="T8" fmla="*/ 506 w 616"/>
                <a:gd name="T9" fmla="*/ 332 h 342"/>
                <a:gd name="T10" fmla="*/ 492 w 616"/>
                <a:gd name="T11" fmla="*/ 337 h 342"/>
                <a:gd name="T12" fmla="*/ 475 w 616"/>
                <a:gd name="T13" fmla="*/ 342 h 342"/>
                <a:gd name="T14" fmla="*/ 444 w 616"/>
                <a:gd name="T15" fmla="*/ 332 h 342"/>
                <a:gd name="T16" fmla="*/ 428 w 616"/>
                <a:gd name="T17" fmla="*/ 295 h 342"/>
                <a:gd name="T18" fmla="*/ 381 w 616"/>
                <a:gd name="T19" fmla="*/ 316 h 342"/>
                <a:gd name="T20" fmla="*/ 339 w 616"/>
                <a:gd name="T21" fmla="*/ 311 h 342"/>
                <a:gd name="T22" fmla="*/ 277 w 616"/>
                <a:gd name="T23" fmla="*/ 342 h 342"/>
                <a:gd name="T24" fmla="*/ 240 w 616"/>
                <a:gd name="T25" fmla="*/ 306 h 342"/>
                <a:gd name="T26" fmla="*/ 240 w 616"/>
                <a:gd name="T27" fmla="*/ 233 h 342"/>
                <a:gd name="T28" fmla="*/ 172 w 616"/>
                <a:gd name="T29" fmla="*/ 306 h 342"/>
                <a:gd name="T30" fmla="*/ 77 w 616"/>
                <a:gd name="T31" fmla="*/ 289 h 342"/>
                <a:gd name="T32" fmla="*/ 78 w 616"/>
                <a:gd name="T33" fmla="*/ 285 h 342"/>
                <a:gd name="T34" fmla="*/ 42 w 616"/>
                <a:gd name="T35" fmla="*/ 243 h 342"/>
                <a:gd name="T36" fmla="*/ 42 w 616"/>
                <a:gd name="T37" fmla="*/ 207 h 342"/>
                <a:gd name="T38" fmla="*/ 0 w 616"/>
                <a:gd name="T39" fmla="*/ 170 h 342"/>
                <a:gd name="T40" fmla="*/ 26 w 616"/>
                <a:gd name="T41" fmla="*/ 128 h 342"/>
                <a:gd name="T42" fmla="*/ 26 w 616"/>
                <a:gd name="T43" fmla="*/ 87 h 342"/>
                <a:gd name="T44" fmla="*/ 68 w 616"/>
                <a:gd name="T45" fmla="*/ 41 h 342"/>
                <a:gd name="T46" fmla="*/ 114 w 616"/>
                <a:gd name="T47" fmla="*/ 40 h 342"/>
                <a:gd name="T48" fmla="*/ 170 w 616"/>
                <a:gd name="T49" fmla="*/ 0 h 342"/>
                <a:gd name="T50" fmla="*/ 206 w 616"/>
                <a:gd name="T51" fmla="*/ 0 h 342"/>
                <a:gd name="T52" fmla="*/ 254 w 616"/>
                <a:gd name="T53" fmla="*/ 24 h 342"/>
                <a:gd name="T54" fmla="*/ 270 w 616"/>
                <a:gd name="T55" fmla="*/ 0 h 342"/>
                <a:gd name="T56" fmla="*/ 310 w 616"/>
                <a:gd name="T57" fmla="*/ 0 h 342"/>
                <a:gd name="T58" fmla="*/ 326 w 616"/>
                <a:gd name="T59" fmla="*/ 12 h 342"/>
                <a:gd name="T60" fmla="*/ 398 w 616"/>
                <a:gd name="T61" fmla="*/ 20 h 342"/>
                <a:gd name="T62" fmla="*/ 450 w 616"/>
                <a:gd name="T63" fmla="*/ 40 h 342"/>
                <a:gd name="T64" fmla="*/ 514 w 616"/>
                <a:gd name="T65" fmla="*/ 156 h 342"/>
                <a:gd name="T66" fmla="*/ 533 w 616"/>
                <a:gd name="T67" fmla="*/ 187 h 342"/>
                <a:gd name="T68" fmla="*/ 590 w 616"/>
                <a:gd name="T69" fmla="*/ 276 h 342"/>
                <a:gd name="T70" fmla="*/ 616 w 616"/>
                <a:gd name="T71" fmla="*/ 31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16" h="342">
                  <a:moveTo>
                    <a:pt x="616" y="319"/>
                  </a:moveTo>
                  <a:cubicBezTo>
                    <a:pt x="598" y="320"/>
                    <a:pt x="582" y="321"/>
                    <a:pt x="579" y="321"/>
                  </a:cubicBezTo>
                  <a:cubicBezTo>
                    <a:pt x="574" y="321"/>
                    <a:pt x="537" y="269"/>
                    <a:pt x="537" y="269"/>
                  </a:cubicBezTo>
                  <a:cubicBezTo>
                    <a:pt x="496" y="274"/>
                    <a:pt x="496" y="274"/>
                    <a:pt x="496" y="274"/>
                  </a:cubicBezTo>
                  <a:cubicBezTo>
                    <a:pt x="506" y="332"/>
                    <a:pt x="506" y="332"/>
                    <a:pt x="506" y="332"/>
                  </a:cubicBezTo>
                  <a:cubicBezTo>
                    <a:pt x="492" y="337"/>
                    <a:pt x="492" y="337"/>
                    <a:pt x="492" y="337"/>
                  </a:cubicBezTo>
                  <a:cubicBezTo>
                    <a:pt x="475" y="342"/>
                    <a:pt x="475" y="342"/>
                    <a:pt x="475" y="342"/>
                  </a:cubicBezTo>
                  <a:cubicBezTo>
                    <a:pt x="444" y="332"/>
                    <a:pt x="444" y="332"/>
                    <a:pt x="444" y="332"/>
                  </a:cubicBezTo>
                  <a:cubicBezTo>
                    <a:pt x="428" y="295"/>
                    <a:pt x="428" y="295"/>
                    <a:pt x="428" y="295"/>
                  </a:cubicBezTo>
                  <a:cubicBezTo>
                    <a:pt x="381" y="316"/>
                    <a:pt x="381" y="316"/>
                    <a:pt x="381" y="316"/>
                  </a:cubicBezTo>
                  <a:cubicBezTo>
                    <a:pt x="339" y="311"/>
                    <a:pt x="339" y="311"/>
                    <a:pt x="339" y="311"/>
                  </a:cubicBezTo>
                  <a:cubicBezTo>
                    <a:pt x="277" y="342"/>
                    <a:pt x="277" y="342"/>
                    <a:pt x="277" y="342"/>
                  </a:cubicBezTo>
                  <a:cubicBezTo>
                    <a:pt x="240" y="306"/>
                    <a:pt x="240" y="306"/>
                    <a:pt x="240" y="306"/>
                  </a:cubicBezTo>
                  <a:cubicBezTo>
                    <a:pt x="240" y="233"/>
                    <a:pt x="240" y="233"/>
                    <a:pt x="240" y="233"/>
                  </a:cubicBezTo>
                  <a:cubicBezTo>
                    <a:pt x="172" y="306"/>
                    <a:pt x="172" y="306"/>
                    <a:pt x="172" y="306"/>
                  </a:cubicBezTo>
                  <a:cubicBezTo>
                    <a:pt x="77" y="289"/>
                    <a:pt x="77" y="289"/>
                    <a:pt x="77" y="289"/>
                  </a:cubicBezTo>
                  <a:cubicBezTo>
                    <a:pt x="78" y="285"/>
                    <a:pt x="78" y="285"/>
                    <a:pt x="78" y="285"/>
                  </a:cubicBezTo>
                  <a:cubicBezTo>
                    <a:pt x="42" y="243"/>
                    <a:pt x="42" y="243"/>
                    <a:pt x="42" y="243"/>
                  </a:cubicBezTo>
                  <a:cubicBezTo>
                    <a:pt x="42" y="207"/>
                    <a:pt x="42" y="207"/>
                    <a:pt x="42" y="207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26" y="128"/>
                    <a:pt x="26" y="128"/>
                    <a:pt x="26" y="128"/>
                  </a:cubicBezTo>
                  <a:cubicBezTo>
                    <a:pt x="26" y="87"/>
                    <a:pt x="26" y="87"/>
                    <a:pt x="26" y="87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93" y="40"/>
                    <a:pt x="114" y="40"/>
                    <a:pt x="114" y="4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206" y="0"/>
                    <a:pt x="206" y="0"/>
                    <a:pt x="206" y="0"/>
                  </a:cubicBezTo>
                  <a:cubicBezTo>
                    <a:pt x="254" y="24"/>
                    <a:pt x="254" y="24"/>
                    <a:pt x="254" y="24"/>
                  </a:cubicBezTo>
                  <a:cubicBezTo>
                    <a:pt x="270" y="0"/>
                    <a:pt x="270" y="0"/>
                    <a:pt x="27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26" y="12"/>
                    <a:pt x="326" y="12"/>
                    <a:pt x="326" y="12"/>
                  </a:cubicBezTo>
                  <a:cubicBezTo>
                    <a:pt x="398" y="20"/>
                    <a:pt x="398" y="20"/>
                    <a:pt x="398" y="20"/>
                  </a:cubicBezTo>
                  <a:cubicBezTo>
                    <a:pt x="450" y="40"/>
                    <a:pt x="450" y="40"/>
                    <a:pt x="450" y="40"/>
                  </a:cubicBezTo>
                  <a:cubicBezTo>
                    <a:pt x="514" y="156"/>
                    <a:pt x="514" y="156"/>
                    <a:pt x="514" y="156"/>
                  </a:cubicBezTo>
                  <a:cubicBezTo>
                    <a:pt x="533" y="187"/>
                    <a:pt x="533" y="187"/>
                    <a:pt x="533" y="187"/>
                  </a:cubicBezTo>
                  <a:cubicBezTo>
                    <a:pt x="590" y="276"/>
                    <a:pt x="590" y="276"/>
                    <a:pt x="590" y="276"/>
                  </a:cubicBezTo>
                  <a:lnTo>
                    <a:pt x="616" y="319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8" name="นราธิวาส">
              <a:extLst>
                <a:ext uri="{FF2B5EF4-FFF2-40B4-BE49-F238E27FC236}">
                  <a16:creationId xmlns:a16="http://schemas.microsoft.com/office/drawing/2014/main" id="{871D0785-0E6F-4B60-8441-581F9626C7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2560" y="6101376"/>
              <a:ext cx="245066" cy="301761"/>
            </a:xfrm>
            <a:custGeom>
              <a:avLst/>
              <a:gdLst>
                <a:gd name="T0" fmla="*/ 586 w 598"/>
                <a:gd name="T1" fmla="*/ 327 h 739"/>
                <a:gd name="T2" fmla="*/ 590 w 598"/>
                <a:gd name="T3" fmla="*/ 367 h 739"/>
                <a:gd name="T4" fmla="*/ 582 w 598"/>
                <a:gd name="T5" fmla="*/ 419 h 739"/>
                <a:gd name="T6" fmla="*/ 550 w 598"/>
                <a:gd name="T7" fmla="*/ 455 h 739"/>
                <a:gd name="T8" fmla="*/ 482 w 598"/>
                <a:gd name="T9" fmla="*/ 503 h 739"/>
                <a:gd name="T10" fmla="*/ 454 w 598"/>
                <a:gd name="T11" fmla="*/ 579 h 739"/>
                <a:gd name="T12" fmla="*/ 474 w 598"/>
                <a:gd name="T13" fmla="*/ 611 h 739"/>
                <a:gd name="T14" fmla="*/ 450 w 598"/>
                <a:gd name="T15" fmla="*/ 647 h 739"/>
                <a:gd name="T16" fmla="*/ 418 w 598"/>
                <a:gd name="T17" fmla="*/ 647 h 739"/>
                <a:gd name="T18" fmla="*/ 410 w 598"/>
                <a:gd name="T19" fmla="*/ 691 h 739"/>
                <a:gd name="T20" fmla="*/ 374 w 598"/>
                <a:gd name="T21" fmla="*/ 691 h 739"/>
                <a:gd name="T22" fmla="*/ 370 w 598"/>
                <a:gd name="T23" fmla="*/ 739 h 739"/>
                <a:gd name="T24" fmla="*/ 310 w 598"/>
                <a:gd name="T25" fmla="*/ 683 h 739"/>
                <a:gd name="T26" fmla="*/ 282 w 598"/>
                <a:gd name="T27" fmla="*/ 687 h 739"/>
                <a:gd name="T28" fmla="*/ 270 w 598"/>
                <a:gd name="T29" fmla="*/ 699 h 739"/>
                <a:gd name="T30" fmla="*/ 266 w 598"/>
                <a:gd name="T31" fmla="*/ 719 h 739"/>
                <a:gd name="T32" fmla="*/ 250 w 598"/>
                <a:gd name="T33" fmla="*/ 719 h 739"/>
                <a:gd name="T34" fmla="*/ 250 w 598"/>
                <a:gd name="T35" fmla="*/ 695 h 739"/>
                <a:gd name="T36" fmla="*/ 226 w 598"/>
                <a:gd name="T37" fmla="*/ 663 h 739"/>
                <a:gd name="T38" fmla="*/ 222 w 598"/>
                <a:gd name="T39" fmla="*/ 615 h 739"/>
                <a:gd name="T40" fmla="*/ 190 w 598"/>
                <a:gd name="T41" fmla="*/ 611 h 739"/>
                <a:gd name="T42" fmla="*/ 190 w 598"/>
                <a:gd name="T43" fmla="*/ 583 h 739"/>
                <a:gd name="T44" fmla="*/ 176 w 598"/>
                <a:gd name="T45" fmla="*/ 574 h 739"/>
                <a:gd name="T46" fmla="*/ 158 w 598"/>
                <a:gd name="T47" fmla="*/ 563 h 739"/>
                <a:gd name="T48" fmla="*/ 106 w 598"/>
                <a:gd name="T49" fmla="*/ 587 h 739"/>
                <a:gd name="T50" fmla="*/ 99 w 598"/>
                <a:gd name="T51" fmla="*/ 595 h 739"/>
                <a:gd name="T52" fmla="*/ 99 w 598"/>
                <a:gd name="T53" fmla="*/ 522 h 739"/>
                <a:gd name="T54" fmla="*/ 57 w 598"/>
                <a:gd name="T55" fmla="*/ 438 h 739"/>
                <a:gd name="T56" fmla="*/ 0 w 598"/>
                <a:gd name="T57" fmla="*/ 407 h 739"/>
                <a:gd name="T58" fmla="*/ 0 w 598"/>
                <a:gd name="T59" fmla="*/ 329 h 739"/>
                <a:gd name="T60" fmla="*/ 31 w 598"/>
                <a:gd name="T61" fmla="*/ 287 h 739"/>
                <a:gd name="T62" fmla="*/ 26 w 598"/>
                <a:gd name="T63" fmla="*/ 214 h 739"/>
                <a:gd name="T64" fmla="*/ 42 w 598"/>
                <a:gd name="T65" fmla="*/ 146 h 739"/>
                <a:gd name="T66" fmla="*/ 146 w 598"/>
                <a:gd name="T67" fmla="*/ 125 h 739"/>
                <a:gd name="T68" fmla="*/ 193 w 598"/>
                <a:gd name="T69" fmla="*/ 89 h 739"/>
                <a:gd name="T70" fmla="*/ 184 w 598"/>
                <a:gd name="T71" fmla="*/ 68 h 739"/>
                <a:gd name="T72" fmla="*/ 198 w 598"/>
                <a:gd name="T73" fmla="*/ 63 h 739"/>
                <a:gd name="T74" fmla="*/ 188 w 598"/>
                <a:gd name="T75" fmla="*/ 5 h 739"/>
                <a:gd name="T76" fmla="*/ 229 w 598"/>
                <a:gd name="T77" fmla="*/ 0 h 739"/>
                <a:gd name="T78" fmla="*/ 271 w 598"/>
                <a:gd name="T79" fmla="*/ 52 h 739"/>
                <a:gd name="T80" fmla="*/ 308 w 598"/>
                <a:gd name="T81" fmla="*/ 50 h 739"/>
                <a:gd name="T82" fmla="*/ 330 w 598"/>
                <a:gd name="T83" fmla="*/ 87 h 739"/>
                <a:gd name="T84" fmla="*/ 374 w 598"/>
                <a:gd name="T85" fmla="*/ 123 h 739"/>
                <a:gd name="T86" fmla="*/ 400 w 598"/>
                <a:gd name="T87" fmla="*/ 136 h 739"/>
                <a:gd name="T88" fmla="*/ 422 w 598"/>
                <a:gd name="T89" fmla="*/ 147 h 739"/>
                <a:gd name="T90" fmla="*/ 454 w 598"/>
                <a:gd name="T91" fmla="*/ 191 h 739"/>
                <a:gd name="T92" fmla="*/ 510 w 598"/>
                <a:gd name="T93" fmla="*/ 243 h 739"/>
                <a:gd name="T94" fmla="*/ 530 w 598"/>
                <a:gd name="T95" fmla="*/ 243 h 739"/>
                <a:gd name="T96" fmla="*/ 554 w 598"/>
                <a:gd name="T97" fmla="*/ 267 h 739"/>
                <a:gd name="T98" fmla="*/ 598 w 598"/>
                <a:gd name="T99" fmla="*/ 299 h 739"/>
                <a:gd name="T100" fmla="*/ 586 w 598"/>
                <a:gd name="T101" fmla="*/ 327 h 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98" h="739">
                  <a:moveTo>
                    <a:pt x="586" y="327"/>
                  </a:moveTo>
                  <a:cubicBezTo>
                    <a:pt x="590" y="367"/>
                    <a:pt x="590" y="367"/>
                    <a:pt x="590" y="367"/>
                  </a:cubicBezTo>
                  <a:cubicBezTo>
                    <a:pt x="582" y="419"/>
                    <a:pt x="582" y="419"/>
                    <a:pt x="582" y="419"/>
                  </a:cubicBezTo>
                  <a:cubicBezTo>
                    <a:pt x="582" y="419"/>
                    <a:pt x="558" y="455"/>
                    <a:pt x="550" y="455"/>
                  </a:cubicBezTo>
                  <a:cubicBezTo>
                    <a:pt x="542" y="455"/>
                    <a:pt x="486" y="495"/>
                    <a:pt x="482" y="503"/>
                  </a:cubicBezTo>
                  <a:cubicBezTo>
                    <a:pt x="478" y="511"/>
                    <a:pt x="454" y="579"/>
                    <a:pt x="454" y="579"/>
                  </a:cubicBezTo>
                  <a:cubicBezTo>
                    <a:pt x="474" y="611"/>
                    <a:pt x="474" y="611"/>
                    <a:pt x="474" y="611"/>
                  </a:cubicBezTo>
                  <a:cubicBezTo>
                    <a:pt x="474" y="611"/>
                    <a:pt x="462" y="647"/>
                    <a:pt x="450" y="647"/>
                  </a:cubicBezTo>
                  <a:cubicBezTo>
                    <a:pt x="438" y="647"/>
                    <a:pt x="418" y="643"/>
                    <a:pt x="418" y="647"/>
                  </a:cubicBezTo>
                  <a:cubicBezTo>
                    <a:pt x="418" y="651"/>
                    <a:pt x="414" y="691"/>
                    <a:pt x="410" y="691"/>
                  </a:cubicBezTo>
                  <a:cubicBezTo>
                    <a:pt x="406" y="691"/>
                    <a:pt x="370" y="687"/>
                    <a:pt x="374" y="691"/>
                  </a:cubicBezTo>
                  <a:cubicBezTo>
                    <a:pt x="378" y="695"/>
                    <a:pt x="370" y="739"/>
                    <a:pt x="370" y="739"/>
                  </a:cubicBezTo>
                  <a:cubicBezTo>
                    <a:pt x="310" y="683"/>
                    <a:pt x="310" y="683"/>
                    <a:pt x="310" y="683"/>
                  </a:cubicBezTo>
                  <a:cubicBezTo>
                    <a:pt x="282" y="687"/>
                    <a:pt x="282" y="687"/>
                    <a:pt x="282" y="687"/>
                  </a:cubicBezTo>
                  <a:cubicBezTo>
                    <a:pt x="270" y="699"/>
                    <a:pt x="270" y="699"/>
                    <a:pt x="270" y="699"/>
                  </a:cubicBezTo>
                  <a:cubicBezTo>
                    <a:pt x="266" y="719"/>
                    <a:pt x="266" y="719"/>
                    <a:pt x="266" y="719"/>
                  </a:cubicBezTo>
                  <a:cubicBezTo>
                    <a:pt x="266" y="719"/>
                    <a:pt x="250" y="723"/>
                    <a:pt x="250" y="719"/>
                  </a:cubicBezTo>
                  <a:cubicBezTo>
                    <a:pt x="250" y="715"/>
                    <a:pt x="254" y="695"/>
                    <a:pt x="250" y="695"/>
                  </a:cubicBezTo>
                  <a:cubicBezTo>
                    <a:pt x="246" y="695"/>
                    <a:pt x="226" y="663"/>
                    <a:pt x="226" y="663"/>
                  </a:cubicBezTo>
                  <a:cubicBezTo>
                    <a:pt x="222" y="615"/>
                    <a:pt x="222" y="615"/>
                    <a:pt x="222" y="615"/>
                  </a:cubicBezTo>
                  <a:cubicBezTo>
                    <a:pt x="190" y="611"/>
                    <a:pt x="190" y="611"/>
                    <a:pt x="190" y="611"/>
                  </a:cubicBezTo>
                  <a:cubicBezTo>
                    <a:pt x="190" y="583"/>
                    <a:pt x="190" y="583"/>
                    <a:pt x="190" y="583"/>
                  </a:cubicBezTo>
                  <a:cubicBezTo>
                    <a:pt x="176" y="574"/>
                    <a:pt x="176" y="574"/>
                    <a:pt x="176" y="574"/>
                  </a:cubicBezTo>
                  <a:cubicBezTo>
                    <a:pt x="158" y="563"/>
                    <a:pt x="158" y="563"/>
                    <a:pt x="158" y="563"/>
                  </a:cubicBezTo>
                  <a:cubicBezTo>
                    <a:pt x="106" y="587"/>
                    <a:pt x="106" y="587"/>
                    <a:pt x="106" y="587"/>
                  </a:cubicBezTo>
                  <a:cubicBezTo>
                    <a:pt x="99" y="595"/>
                    <a:pt x="99" y="595"/>
                    <a:pt x="99" y="595"/>
                  </a:cubicBezTo>
                  <a:cubicBezTo>
                    <a:pt x="99" y="522"/>
                    <a:pt x="99" y="522"/>
                    <a:pt x="99" y="522"/>
                  </a:cubicBezTo>
                  <a:cubicBezTo>
                    <a:pt x="57" y="438"/>
                    <a:pt x="57" y="438"/>
                    <a:pt x="57" y="438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31" y="287"/>
                    <a:pt x="31" y="287"/>
                    <a:pt x="31" y="287"/>
                  </a:cubicBezTo>
                  <a:cubicBezTo>
                    <a:pt x="26" y="214"/>
                    <a:pt x="26" y="214"/>
                    <a:pt x="26" y="214"/>
                  </a:cubicBezTo>
                  <a:cubicBezTo>
                    <a:pt x="42" y="146"/>
                    <a:pt x="42" y="146"/>
                    <a:pt x="42" y="146"/>
                  </a:cubicBezTo>
                  <a:cubicBezTo>
                    <a:pt x="146" y="125"/>
                    <a:pt x="146" y="125"/>
                    <a:pt x="146" y="125"/>
                  </a:cubicBezTo>
                  <a:cubicBezTo>
                    <a:pt x="193" y="89"/>
                    <a:pt x="193" y="89"/>
                    <a:pt x="193" y="89"/>
                  </a:cubicBezTo>
                  <a:cubicBezTo>
                    <a:pt x="184" y="68"/>
                    <a:pt x="184" y="68"/>
                    <a:pt x="184" y="68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188" y="5"/>
                    <a:pt x="188" y="5"/>
                    <a:pt x="188" y="5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229" y="0"/>
                    <a:pt x="266" y="52"/>
                    <a:pt x="271" y="52"/>
                  </a:cubicBezTo>
                  <a:cubicBezTo>
                    <a:pt x="274" y="52"/>
                    <a:pt x="290" y="51"/>
                    <a:pt x="308" y="50"/>
                  </a:cubicBezTo>
                  <a:cubicBezTo>
                    <a:pt x="330" y="87"/>
                    <a:pt x="330" y="87"/>
                    <a:pt x="330" y="87"/>
                  </a:cubicBezTo>
                  <a:cubicBezTo>
                    <a:pt x="374" y="123"/>
                    <a:pt x="374" y="123"/>
                    <a:pt x="374" y="123"/>
                  </a:cubicBezTo>
                  <a:cubicBezTo>
                    <a:pt x="400" y="136"/>
                    <a:pt x="400" y="136"/>
                    <a:pt x="400" y="136"/>
                  </a:cubicBezTo>
                  <a:cubicBezTo>
                    <a:pt x="422" y="147"/>
                    <a:pt x="422" y="147"/>
                    <a:pt x="422" y="147"/>
                  </a:cubicBezTo>
                  <a:cubicBezTo>
                    <a:pt x="454" y="191"/>
                    <a:pt x="454" y="191"/>
                    <a:pt x="454" y="191"/>
                  </a:cubicBezTo>
                  <a:cubicBezTo>
                    <a:pt x="510" y="243"/>
                    <a:pt x="510" y="243"/>
                    <a:pt x="510" y="243"/>
                  </a:cubicBezTo>
                  <a:cubicBezTo>
                    <a:pt x="530" y="243"/>
                    <a:pt x="530" y="243"/>
                    <a:pt x="530" y="243"/>
                  </a:cubicBezTo>
                  <a:cubicBezTo>
                    <a:pt x="554" y="267"/>
                    <a:pt x="554" y="267"/>
                    <a:pt x="554" y="267"/>
                  </a:cubicBezTo>
                  <a:cubicBezTo>
                    <a:pt x="598" y="299"/>
                    <a:pt x="598" y="299"/>
                    <a:pt x="598" y="299"/>
                  </a:cubicBezTo>
                  <a:lnTo>
                    <a:pt x="586" y="327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9" name="นครศรีธรรมราช">
              <a:extLst>
                <a:ext uri="{FF2B5EF4-FFF2-40B4-BE49-F238E27FC236}">
                  <a16:creationId xmlns:a16="http://schemas.microsoft.com/office/drawing/2014/main" id="{AEB0B0BA-6118-4911-ADC3-B73F598B1E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8099" y="5132084"/>
              <a:ext cx="389546" cy="532197"/>
            </a:xfrm>
            <a:custGeom>
              <a:avLst/>
              <a:gdLst>
                <a:gd name="T0" fmla="*/ 892 w 952"/>
                <a:gd name="T1" fmla="*/ 1242 h 1305"/>
                <a:gd name="T2" fmla="*/ 751 w 952"/>
                <a:gd name="T3" fmla="*/ 1284 h 1305"/>
                <a:gd name="T4" fmla="*/ 615 w 952"/>
                <a:gd name="T5" fmla="*/ 1274 h 1305"/>
                <a:gd name="T6" fmla="*/ 506 w 952"/>
                <a:gd name="T7" fmla="*/ 1258 h 1305"/>
                <a:gd name="T8" fmla="*/ 439 w 952"/>
                <a:gd name="T9" fmla="*/ 1299 h 1305"/>
                <a:gd name="T10" fmla="*/ 433 w 952"/>
                <a:gd name="T11" fmla="*/ 1211 h 1305"/>
                <a:gd name="T12" fmla="*/ 422 w 952"/>
                <a:gd name="T13" fmla="*/ 1159 h 1305"/>
                <a:gd name="T14" fmla="*/ 344 w 952"/>
                <a:gd name="T15" fmla="*/ 1159 h 1305"/>
                <a:gd name="T16" fmla="*/ 255 w 952"/>
                <a:gd name="T17" fmla="*/ 1274 h 1305"/>
                <a:gd name="T18" fmla="*/ 146 w 952"/>
                <a:gd name="T19" fmla="*/ 1232 h 1305"/>
                <a:gd name="T20" fmla="*/ 130 w 952"/>
                <a:gd name="T21" fmla="*/ 1216 h 1305"/>
                <a:gd name="T22" fmla="*/ 130 w 952"/>
                <a:gd name="T23" fmla="*/ 1049 h 1305"/>
                <a:gd name="T24" fmla="*/ 42 w 952"/>
                <a:gd name="T25" fmla="*/ 1008 h 1305"/>
                <a:gd name="T26" fmla="*/ 57 w 952"/>
                <a:gd name="T27" fmla="*/ 961 h 1305"/>
                <a:gd name="T28" fmla="*/ 42 w 952"/>
                <a:gd name="T29" fmla="*/ 882 h 1305"/>
                <a:gd name="T30" fmla="*/ 0 w 952"/>
                <a:gd name="T31" fmla="*/ 820 h 1305"/>
                <a:gd name="T32" fmla="*/ 130 w 952"/>
                <a:gd name="T33" fmla="*/ 716 h 1305"/>
                <a:gd name="T34" fmla="*/ 193 w 952"/>
                <a:gd name="T35" fmla="*/ 648 h 1305"/>
                <a:gd name="T36" fmla="*/ 250 w 952"/>
                <a:gd name="T37" fmla="*/ 528 h 1305"/>
                <a:gd name="T38" fmla="*/ 281 w 952"/>
                <a:gd name="T39" fmla="*/ 387 h 1305"/>
                <a:gd name="T40" fmla="*/ 386 w 952"/>
                <a:gd name="T41" fmla="*/ 340 h 1305"/>
                <a:gd name="T42" fmla="*/ 433 w 952"/>
                <a:gd name="T43" fmla="*/ 241 h 1305"/>
                <a:gd name="T44" fmla="*/ 469 w 952"/>
                <a:gd name="T45" fmla="*/ 184 h 1305"/>
                <a:gd name="T46" fmla="*/ 417 w 952"/>
                <a:gd name="T47" fmla="*/ 137 h 1305"/>
                <a:gd name="T48" fmla="*/ 448 w 952"/>
                <a:gd name="T49" fmla="*/ 53 h 1305"/>
                <a:gd name="T50" fmla="*/ 469 w 952"/>
                <a:gd name="T51" fmla="*/ 0 h 1305"/>
                <a:gd name="T52" fmla="*/ 512 w 952"/>
                <a:gd name="T53" fmla="*/ 4 h 1305"/>
                <a:gd name="T54" fmla="*/ 552 w 952"/>
                <a:gd name="T55" fmla="*/ 140 h 1305"/>
                <a:gd name="T56" fmla="*/ 584 w 952"/>
                <a:gd name="T57" fmla="*/ 368 h 1305"/>
                <a:gd name="T58" fmla="*/ 612 w 952"/>
                <a:gd name="T59" fmla="*/ 513 h 1305"/>
                <a:gd name="T60" fmla="*/ 680 w 952"/>
                <a:gd name="T61" fmla="*/ 661 h 1305"/>
                <a:gd name="T62" fmla="*/ 780 w 952"/>
                <a:gd name="T63" fmla="*/ 801 h 1305"/>
                <a:gd name="T64" fmla="*/ 824 w 952"/>
                <a:gd name="T65" fmla="*/ 729 h 1305"/>
                <a:gd name="T66" fmla="*/ 901 w 952"/>
                <a:gd name="T67" fmla="*/ 921 h 1305"/>
                <a:gd name="T68" fmla="*/ 947 w 952"/>
                <a:gd name="T69" fmla="*/ 1190 h 1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52" h="1305">
                  <a:moveTo>
                    <a:pt x="952" y="1224"/>
                  </a:moveTo>
                  <a:cubicBezTo>
                    <a:pt x="892" y="1242"/>
                    <a:pt x="892" y="1242"/>
                    <a:pt x="892" y="1242"/>
                  </a:cubicBezTo>
                  <a:cubicBezTo>
                    <a:pt x="829" y="1284"/>
                    <a:pt x="829" y="1284"/>
                    <a:pt x="829" y="1284"/>
                  </a:cubicBezTo>
                  <a:cubicBezTo>
                    <a:pt x="751" y="1284"/>
                    <a:pt x="751" y="1284"/>
                    <a:pt x="751" y="1284"/>
                  </a:cubicBezTo>
                  <a:cubicBezTo>
                    <a:pt x="720" y="1305"/>
                    <a:pt x="720" y="1305"/>
                    <a:pt x="720" y="1305"/>
                  </a:cubicBezTo>
                  <a:cubicBezTo>
                    <a:pt x="615" y="1274"/>
                    <a:pt x="615" y="1274"/>
                    <a:pt x="615" y="1274"/>
                  </a:cubicBezTo>
                  <a:cubicBezTo>
                    <a:pt x="579" y="1274"/>
                    <a:pt x="579" y="1274"/>
                    <a:pt x="579" y="1274"/>
                  </a:cubicBezTo>
                  <a:cubicBezTo>
                    <a:pt x="506" y="1258"/>
                    <a:pt x="506" y="1258"/>
                    <a:pt x="506" y="1258"/>
                  </a:cubicBezTo>
                  <a:cubicBezTo>
                    <a:pt x="469" y="1294"/>
                    <a:pt x="469" y="1294"/>
                    <a:pt x="469" y="1294"/>
                  </a:cubicBezTo>
                  <a:cubicBezTo>
                    <a:pt x="439" y="1299"/>
                    <a:pt x="439" y="1299"/>
                    <a:pt x="439" y="1299"/>
                  </a:cubicBezTo>
                  <a:cubicBezTo>
                    <a:pt x="433" y="1284"/>
                    <a:pt x="433" y="1284"/>
                    <a:pt x="433" y="1284"/>
                  </a:cubicBezTo>
                  <a:cubicBezTo>
                    <a:pt x="433" y="1211"/>
                    <a:pt x="433" y="1211"/>
                    <a:pt x="433" y="1211"/>
                  </a:cubicBezTo>
                  <a:cubicBezTo>
                    <a:pt x="448" y="1185"/>
                    <a:pt x="448" y="1185"/>
                    <a:pt x="448" y="1185"/>
                  </a:cubicBezTo>
                  <a:cubicBezTo>
                    <a:pt x="422" y="1159"/>
                    <a:pt x="422" y="1159"/>
                    <a:pt x="422" y="1159"/>
                  </a:cubicBezTo>
                  <a:cubicBezTo>
                    <a:pt x="386" y="1164"/>
                    <a:pt x="386" y="1164"/>
                    <a:pt x="386" y="1164"/>
                  </a:cubicBezTo>
                  <a:cubicBezTo>
                    <a:pt x="344" y="1159"/>
                    <a:pt x="344" y="1159"/>
                    <a:pt x="344" y="1159"/>
                  </a:cubicBezTo>
                  <a:cubicBezTo>
                    <a:pt x="344" y="1159"/>
                    <a:pt x="276" y="1221"/>
                    <a:pt x="271" y="1232"/>
                  </a:cubicBezTo>
                  <a:cubicBezTo>
                    <a:pt x="266" y="1242"/>
                    <a:pt x="255" y="1274"/>
                    <a:pt x="255" y="1274"/>
                  </a:cubicBezTo>
                  <a:cubicBezTo>
                    <a:pt x="156" y="1274"/>
                    <a:pt x="156" y="1274"/>
                    <a:pt x="156" y="1274"/>
                  </a:cubicBezTo>
                  <a:cubicBezTo>
                    <a:pt x="146" y="1232"/>
                    <a:pt x="146" y="1232"/>
                    <a:pt x="146" y="1232"/>
                  </a:cubicBezTo>
                  <a:cubicBezTo>
                    <a:pt x="124" y="1219"/>
                    <a:pt x="124" y="1219"/>
                    <a:pt x="124" y="1219"/>
                  </a:cubicBezTo>
                  <a:cubicBezTo>
                    <a:pt x="130" y="1216"/>
                    <a:pt x="130" y="1216"/>
                    <a:pt x="130" y="1216"/>
                  </a:cubicBezTo>
                  <a:cubicBezTo>
                    <a:pt x="156" y="1159"/>
                    <a:pt x="156" y="1159"/>
                    <a:pt x="156" y="1159"/>
                  </a:cubicBezTo>
                  <a:cubicBezTo>
                    <a:pt x="156" y="1159"/>
                    <a:pt x="135" y="1055"/>
                    <a:pt x="130" y="1049"/>
                  </a:cubicBezTo>
                  <a:cubicBezTo>
                    <a:pt x="125" y="1044"/>
                    <a:pt x="47" y="1049"/>
                    <a:pt x="47" y="1049"/>
                  </a:cubicBezTo>
                  <a:cubicBezTo>
                    <a:pt x="42" y="1008"/>
                    <a:pt x="42" y="1008"/>
                    <a:pt x="42" y="1008"/>
                  </a:cubicBezTo>
                  <a:cubicBezTo>
                    <a:pt x="68" y="987"/>
                    <a:pt x="68" y="987"/>
                    <a:pt x="68" y="987"/>
                  </a:cubicBezTo>
                  <a:cubicBezTo>
                    <a:pt x="57" y="961"/>
                    <a:pt x="57" y="961"/>
                    <a:pt x="57" y="961"/>
                  </a:cubicBezTo>
                  <a:cubicBezTo>
                    <a:pt x="88" y="924"/>
                    <a:pt x="88" y="924"/>
                    <a:pt x="88" y="924"/>
                  </a:cubicBezTo>
                  <a:cubicBezTo>
                    <a:pt x="42" y="882"/>
                    <a:pt x="42" y="882"/>
                    <a:pt x="42" y="882"/>
                  </a:cubicBezTo>
                  <a:cubicBezTo>
                    <a:pt x="34" y="884"/>
                    <a:pt x="34" y="884"/>
                    <a:pt x="34" y="884"/>
                  </a:cubicBezTo>
                  <a:cubicBezTo>
                    <a:pt x="0" y="820"/>
                    <a:pt x="0" y="820"/>
                    <a:pt x="0" y="820"/>
                  </a:cubicBezTo>
                  <a:cubicBezTo>
                    <a:pt x="36" y="747"/>
                    <a:pt x="36" y="747"/>
                    <a:pt x="36" y="747"/>
                  </a:cubicBezTo>
                  <a:cubicBezTo>
                    <a:pt x="130" y="716"/>
                    <a:pt x="130" y="716"/>
                    <a:pt x="130" y="716"/>
                  </a:cubicBezTo>
                  <a:cubicBezTo>
                    <a:pt x="146" y="669"/>
                    <a:pt x="146" y="669"/>
                    <a:pt x="146" y="669"/>
                  </a:cubicBezTo>
                  <a:cubicBezTo>
                    <a:pt x="193" y="648"/>
                    <a:pt x="193" y="648"/>
                    <a:pt x="193" y="648"/>
                  </a:cubicBezTo>
                  <a:cubicBezTo>
                    <a:pt x="198" y="596"/>
                    <a:pt x="198" y="596"/>
                    <a:pt x="198" y="596"/>
                  </a:cubicBezTo>
                  <a:cubicBezTo>
                    <a:pt x="250" y="528"/>
                    <a:pt x="250" y="528"/>
                    <a:pt x="250" y="528"/>
                  </a:cubicBezTo>
                  <a:cubicBezTo>
                    <a:pt x="266" y="450"/>
                    <a:pt x="266" y="450"/>
                    <a:pt x="266" y="450"/>
                  </a:cubicBezTo>
                  <a:cubicBezTo>
                    <a:pt x="281" y="387"/>
                    <a:pt x="281" y="387"/>
                    <a:pt x="281" y="387"/>
                  </a:cubicBezTo>
                  <a:cubicBezTo>
                    <a:pt x="308" y="350"/>
                    <a:pt x="308" y="350"/>
                    <a:pt x="308" y="350"/>
                  </a:cubicBezTo>
                  <a:cubicBezTo>
                    <a:pt x="386" y="340"/>
                    <a:pt x="386" y="340"/>
                    <a:pt x="386" y="340"/>
                  </a:cubicBezTo>
                  <a:cubicBezTo>
                    <a:pt x="427" y="298"/>
                    <a:pt x="427" y="298"/>
                    <a:pt x="427" y="298"/>
                  </a:cubicBezTo>
                  <a:cubicBezTo>
                    <a:pt x="433" y="241"/>
                    <a:pt x="433" y="241"/>
                    <a:pt x="433" y="241"/>
                  </a:cubicBezTo>
                  <a:cubicBezTo>
                    <a:pt x="469" y="225"/>
                    <a:pt x="469" y="225"/>
                    <a:pt x="469" y="225"/>
                  </a:cubicBezTo>
                  <a:cubicBezTo>
                    <a:pt x="469" y="184"/>
                    <a:pt x="469" y="184"/>
                    <a:pt x="469" y="184"/>
                  </a:cubicBezTo>
                  <a:cubicBezTo>
                    <a:pt x="427" y="173"/>
                    <a:pt x="427" y="173"/>
                    <a:pt x="427" y="173"/>
                  </a:cubicBezTo>
                  <a:cubicBezTo>
                    <a:pt x="417" y="137"/>
                    <a:pt x="417" y="137"/>
                    <a:pt x="417" y="137"/>
                  </a:cubicBezTo>
                  <a:cubicBezTo>
                    <a:pt x="448" y="111"/>
                    <a:pt x="448" y="111"/>
                    <a:pt x="448" y="111"/>
                  </a:cubicBezTo>
                  <a:cubicBezTo>
                    <a:pt x="448" y="53"/>
                    <a:pt x="448" y="53"/>
                    <a:pt x="448" y="53"/>
                  </a:cubicBezTo>
                  <a:cubicBezTo>
                    <a:pt x="469" y="38"/>
                    <a:pt x="469" y="38"/>
                    <a:pt x="469" y="38"/>
                  </a:cubicBezTo>
                  <a:cubicBezTo>
                    <a:pt x="469" y="0"/>
                    <a:pt x="469" y="0"/>
                    <a:pt x="469" y="0"/>
                  </a:cubicBezTo>
                  <a:cubicBezTo>
                    <a:pt x="476" y="4"/>
                    <a:pt x="476" y="4"/>
                    <a:pt x="476" y="4"/>
                  </a:cubicBezTo>
                  <a:cubicBezTo>
                    <a:pt x="512" y="4"/>
                    <a:pt x="512" y="4"/>
                    <a:pt x="512" y="4"/>
                  </a:cubicBezTo>
                  <a:cubicBezTo>
                    <a:pt x="548" y="72"/>
                    <a:pt x="548" y="72"/>
                    <a:pt x="548" y="72"/>
                  </a:cubicBezTo>
                  <a:cubicBezTo>
                    <a:pt x="552" y="140"/>
                    <a:pt x="552" y="140"/>
                    <a:pt x="552" y="140"/>
                  </a:cubicBezTo>
                  <a:cubicBezTo>
                    <a:pt x="588" y="208"/>
                    <a:pt x="588" y="208"/>
                    <a:pt x="588" y="208"/>
                  </a:cubicBezTo>
                  <a:cubicBezTo>
                    <a:pt x="584" y="368"/>
                    <a:pt x="584" y="368"/>
                    <a:pt x="584" y="368"/>
                  </a:cubicBezTo>
                  <a:cubicBezTo>
                    <a:pt x="596" y="384"/>
                    <a:pt x="596" y="384"/>
                    <a:pt x="596" y="384"/>
                  </a:cubicBezTo>
                  <a:cubicBezTo>
                    <a:pt x="612" y="513"/>
                    <a:pt x="612" y="513"/>
                    <a:pt x="612" y="513"/>
                  </a:cubicBezTo>
                  <a:cubicBezTo>
                    <a:pt x="616" y="601"/>
                    <a:pt x="616" y="601"/>
                    <a:pt x="616" y="601"/>
                  </a:cubicBezTo>
                  <a:cubicBezTo>
                    <a:pt x="680" y="661"/>
                    <a:pt x="680" y="661"/>
                    <a:pt x="680" y="661"/>
                  </a:cubicBezTo>
                  <a:cubicBezTo>
                    <a:pt x="728" y="769"/>
                    <a:pt x="728" y="769"/>
                    <a:pt x="728" y="769"/>
                  </a:cubicBezTo>
                  <a:cubicBezTo>
                    <a:pt x="780" y="801"/>
                    <a:pt x="780" y="801"/>
                    <a:pt x="780" y="801"/>
                  </a:cubicBezTo>
                  <a:cubicBezTo>
                    <a:pt x="812" y="801"/>
                    <a:pt x="812" y="801"/>
                    <a:pt x="812" y="801"/>
                  </a:cubicBezTo>
                  <a:cubicBezTo>
                    <a:pt x="824" y="729"/>
                    <a:pt x="824" y="729"/>
                    <a:pt x="824" y="729"/>
                  </a:cubicBezTo>
                  <a:cubicBezTo>
                    <a:pt x="856" y="769"/>
                    <a:pt x="856" y="769"/>
                    <a:pt x="856" y="769"/>
                  </a:cubicBezTo>
                  <a:cubicBezTo>
                    <a:pt x="901" y="921"/>
                    <a:pt x="901" y="921"/>
                    <a:pt x="901" y="921"/>
                  </a:cubicBezTo>
                  <a:cubicBezTo>
                    <a:pt x="929" y="1081"/>
                    <a:pt x="929" y="1081"/>
                    <a:pt x="929" y="1081"/>
                  </a:cubicBezTo>
                  <a:cubicBezTo>
                    <a:pt x="947" y="1190"/>
                    <a:pt x="947" y="1190"/>
                    <a:pt x="947" y="1190"/>
                  </a:cubicBezTo>
                  <a:lnTo>
                    <a:pt x="952" y="122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0" name="ตรัง">
              <a:extLst>
                <a:ext uri="{FF2B5EF4-FFF2-40B4-BE49-F238E27FC236}">
                  <a16:creationId xmlns:a16="http://schemas.microsoft.com/office/drawing/2014/main" id="{A37725E8-0740-48B9-9A32-9155634A74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2730" y="5603928"/>
              <a:ext cx="241409" cy="321878"/>
            </a:xfrm>
            <a:custGeom>
              <a:avLst/>
              <a:gdLst>
                <a:gd name="T0" fmla="*/ 569 w 590"/>
                <a:gd name="T1" fmla="*/ 673 h 788"/>
                <a:gd name="T2" fmla="*/ 590 w 590"/>
                <a:gd name="T3" fmla="*/ 725 h 788"/>
                <a:gd name="T4" fmla="*/ 553 w 590"/>
                <a:gd name="T5" fmla="*/ 709 h 788"/>
                <a:gd name="T6" fmla="*/ 514 w 590"/>
                <a:gd name="T7" fmla="*/ 744 h 788"/>
                <a:gd name="T8" fmla="*/ 444 w 590"/>
                <a:gd name="T9" fmla="*/ 782 h 788"/>
                <a:gd name="T10" fmla="*/ 378 w 590"/>
                <a:gd name="T11" fmla="*/ 776 h 788"/>
                <a:gd name="T12" fmla="*/ 404 w 590"/>
                <a:gd name="T13" fmla="*/ 750 h 788"/>
                <a:gd name="T14" fmla="*/ 344 w 590"/>
                <a:gd name="T15" fmla="*/ 742 h 788"/>
                <a:gd name="T16" fmla="*/ 338 w 590"/>
                <a:gd name="T17" fmla="*/ 731 h 788"/>
                <a:gd name="T18" fmla="*/ 304 w 590"/>
                <a:gd name="T19" fmla="*/ 674 h 788"/>
                <a:gd name="T20" fmla="*/ 300 w 590"/>
                <a:gd name="T21" fmla="*/ 710 h 788"/>
                <a:gd name="T22" fmla="*/ 272 w 590"/>
                <a:gd name="T23" fmla="*/ 726 h 788"/>
                <a:gd name="T24" fmla="*/ 212 w 590"/>
                <a:gd name="T25" fmla="*/ 634 h 788"/>
                <a:gd name="T26" fmla="*/ 192 w 590"/>
                <a:gd name="T27" fmla="*/ 602 h 788"/>
                <a:gd name="T28" fmla="*/ 128 w 590"/>
                <a:gd name="T29" fmla="*/ 594 h 788"/>
                <a:gd name="T30" fmla="*/ 68 w 590"/>
                <a:gd name="T31" fmla="*/ 530 h 788"/>
                <a:gd name="T32" fmla="*/ 56 w 590"/>
                <a:gd name="T33" fmla="*/ 442 h 788"/>
                <a:gd name="T34" fmla="*/ 16 w 590"/>
                <a:gd name="T35" fmla="*/ 390 h 788"/>
                <a:gd name="T36" fmla="*/ 16 w 590"/>
                <a:gd name="T37" fmla="*/ 346 h 788"/>
                <a:gd name="T38" fmla="*/ 4 w 590"/>
                <a:gd name="T39" fmla="*/ 290 h 788"/>
                <a:gd name="T40" fmla="*/ 0 w 590"/>
                <a:gd name="T41" fmla="*/ 284 h 788"/>
                <a:gd name="T42" fmla="*/ 26 w 590"/>
                <a:gd name="T43" fmla="*/ 261 h 788"/>
                <a:gd name="T44" fmla="*/ 26 w 590"/>
                <a:gd name="T45" fmla="*/ 188 h 788"/>
                <a:gd name="T46" fmla="*/ 6 w 590"/>
                <a:gd name="T47" fmla="*/ 146 h 788"/>
                <a:gd name="T48" fmla="*/ 37 w 590"/>
                <a:gd name="T49" fmla="*/ 115 h 788"/>
                <a:gd name="T50" fmla="*/ 21 w 590"/>
                <a:gd name="T51" fmla="*/ 83 h 788"/>
                <a:gd name="T52" fmla="*/ 28 w 590"/>
                <a:gd name="T53" fmla="*/ 81 h 788"/>
                <a:gd name="T54" fmla="*/ 88 w 590"/>
                <a:gd name="T55" fmla="*/ 60 h 788"/>
                <a:gd name="T56" fmla="*/ 110 w 590"/>
                <a:gd name="T57" fmla="*/ 73 h 788"/>
                <a:gd name="T58" fmla="*/ 120 w 590"/>
                <a:gd name="T59" fmla="*/ 115 h 788"/>
                <a:gd name="T60" fmla="*/ 219 w 590"/>
                <a:gd name="T61" fmla="*/ 115 h 788"/>
                <a:gd name="T62" fmla="*/ 235 w 590"/>
                <a:gd name="T63" fmla="*/ 73 h 788"/>
                <a:gd name="T64" fmla="*/ 308 w 590"/>
                <a:gd name="T65" fmla="*/ 0 h 788"/>
                <a:gd name="T66" fmla="*/ 350 w 590"/>
                <a:gd name="T67" fmla="*/ 5 h 788"/>
                <a:gd name="T68" fmla="*/ 386 w 590"/>
                <a:gd name="T69" fmla="*/ 0 h 788"/>
                <a:gd name="T70" fmla="*/ 412 w 590"/>
                <a:gd name="T71" fmla="*/ 26 h 788"/>
                <a:gd name="T72" fmla="*/ 397 w 590"/>
                <a:gd name="T73" fmla="*/ 52 h 788"/>
                <a:gd name="T74" fmla="*/ 397 w 590"/>
                <a:gd name="T75" fmla="*/ 125 h 788"/>
                <a:gd name="T76" fmla="*/ 403 w 590"/>
                <a:gd name="T77" fmla="*/ 140 h 788"/>
                <a:gd name="T78" fmla="*/ 433 w 590"/>
                <a:gd name="T79" fmla="*/ 214 h 788"/>
                <a:gd name="T80" fmla="*/ 433 w 590"/>
                <a:gd name="T81" fmla="*/ 261 h 788"/>
                <a:gd name="T82" fmla="*/ 464 w 590"/>
                <a:gd name="T83" fmla="*/ 271 h 788"/>
                <a:gd name="T84" fmla="*/ 475 w 590"/>
                <a:gd name="T85" fmla="*/ 302 h 788"/>
                <a:gd name="T86" fmla="*/ 449 w 590"/>
                <a:gd name="T87" fmla="*/ 323 h 788"/>
                <a:gd name="T88" fmla="*/ 454 w 590"/>
                <a:gd name="T89" fmla="*/ 375 h 788"/>
                <a:gd name="T90" fmla="*/ 491 w 590"/>
                <a:gd name="T91" fmla="*/ 407 h 788"/>
                <a:gd name="T92" fmla="*/ 491 w 590"/>
                <a:gd name="T93" fmla="*/ 443 h 788"/>
                <a:gd name="T94" fmla="*/ 537 w 590"/>
                <a:gd name="T95" fmla="*/ 579 h 788"/>
                <a:gd name="T96" fmla="*/ 569 w 590"/>
                <a:gd name="T97" fmla="*/ 600 h 788"/>
                <a:gd name="T98" fmla="*/ 590 w 590"/>
                <a:gd name="T99" fmla="*/ 636 h 788"/>
                <a:gd name="T100" fmla="*/ 569 w 590"/>
                <a:gd name="T101" fmla="*/ 673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90" h="788">
                  <a:moveTo>
                    <a:pt x="569" y="673"/>
                  </a:moveTo>
                  <a:cubicBezTo>
                    <a:pt x="590" y="725"/>
                    <a:pt x="590" y="725"/>
                    <a:pt x="590" y="725"/>
                  </a:cubicBezTo>
                  <a:cubicBezTo>
                    <a:pt x="553" y="709"/>
                    <a:pt x="553" y="709"/>
                    <a:pt x="553" y="709"/>
                  </a:cubicBezTo>
                  <a:cubicBezTo>
                    <a:pt x="553" y="709"/>
                    <a:pt x="536" y="726"/>
                    <a:pt x="514" y="744"/>
                  </a:cubicBezTo>
                  <a:cubicBezTo>
                    <a:pt x="492" y="760"/>
                    <a:pt x="466" y="777"/>
                    <a:pt x="444" y="782"/>
                  </a:cubicBezTo>
                  <a:cubicBezTo>
                    <a:pt x="417" y="788"/>
                    <a:pt x="393" y="782"/>
                    <a:pt x="378" y="776"/>
                  </a:cubicBezTo>
                  <a:cubicBezTo>
                    <a:pt x="404" y="750"/>
                    <a:pt x="404" y="750"/>
                    <a:pt x="404" y="750"/>
                  </a:cubicBezTo>
                  <a:cubicBezTo>
                    <a:pt x="344" y="742"/>
                    <a:pt x="344" y="742"/>
                    <a:pt x="344" y="742"/>
                  </a:cubicBezTo>
                  <a:cubicBezTo>
                    <a:pt x="338" y="731"/>
                    <a:pt x="338" y="731"/>
                    <a:pt x="338" y="731"/>
                  </a:cubicBezTo>
                  <a:cubicBezTo>
                    <a:pt x="304" y="674"/>
                    <a:pt x="304" y="674"/>
                    <a:pt x="304" y="674"/>
                  </a:cubicBezTo>
                  <a:cubicBezTo>
                    <a:pt x="300" y="710"/>
                    <a:pt x="300" y="710"/>
                    <a:pt x="300" y="710"/>
                  </a:cubicBezTo>
                  <a:cubicBezTo>
                    <a:pt x="272" y="726"/>
                    <a:pt x="272" y="726"/>
                    <a:pt x="272" y="726"/>
                  </a:cubicBezTo>
                  <a:cubicBezTo>
                    <a:pt x="212" y="634"/>
                    <a:pt x="212" y="634"/>
                    <a:pt x="212" y="634"/>
                  </a:cubicBezTo>
                  <a:cubicBezTo>
                    <a:pt x="212" y="634"/>
                    <a:pt x="196" y="602"/>
                    <a:pt x="192" y="602"/>
                  </a:cubicBezTo>
                  <a:cubicBezTo>
                    <a:pt x="188" y="602"/>
                    <a:pt x="128" y="594"/>
                    <a:pt x="128" y="594"/>
                  </a:cubicBezTo>
                  <a:cubicBezTo>
                    <a:pt x="128" y="594"/>
                    <a:pt x="72" y="534"/>
                    <a:pt x="68" y="530"/>
                  </a:cubicBezTo>
                  <a:cubicBezTo>
                    <a:pt x="64" y="526"/>
                    <a:pt x="56" y="442"/>
                    <a:pt x="56" y="442"/>
                  </a:cubicBezTo>
                  <a:cubicBezTo>
                    <a:pt x="16" y="390"/>
                    <a:pt x="16" y="390"/>
                    <a:pt x="16" y="390"/>
                  </a:cubicBezTo>
                  <a:cubicBezTo>
                    <a:pt x="16" y="346"/>
                    <a:pt x="16" y="346"/>
                    <a:pt x="16" y="346"/>
                  </a:cubicBezTo>
                  <a:cubicBezTo>
                    <a:pt x="4" y="290"/>
                    <a:pt x="4" y="290"/>
                    <a:pt x="4" y="290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26" y="261"/>
                    <a:pt x="26" y="261"/>
                    <a:pt x="26" y="261"/>
                  </a:cubicBezTo>
                  <a:cubicBezTo>
                    <a:pt x="26" y="188"/>
                    <a:pt x="26" y="188"/>
                    <a:pt x="26" y="188"/>
                  </a:cubicBezTo>
                  <a:cubicBezTo>
                    <a:pt x="6" y="146"/>
                    <a:pt x="6" y="146"/>
                    <a:pt x="6" y="146"/>
                  </a:cubicBezTo>
                  <a:cubicBezTo>
                    <a:pt x="37" y="115"/>
                    <a:pt x="37" y="115"/>
                    <a:pt x="37" y="115"/>
                  </a:cubicBezTo>
                  <a:cubicBezTo>
                    <a:pt x="21" y="83"/>
                    <a:pt x="21" y="83"/>
                    <a:pt x="21" y="83"/>
                  </a:cubicBezTo>
                  <a:cubicBezTo>
                    <a:pt x="28" y="81"/>
                    <a:pt x="28" y="81"/>
                    <a:pt x="28" y="81"/>
                  </a:cubicBezTo>
                  <a:cubicBezTo>
                    <a:pt x="88" y="60"/>
                    <a:pt x="88" y="60"/>
                    <a:pt x="88" y="60"/>
                  </a:cubicBezTo>
                  <a:cubicBezTo>
                    <a:pt x="110" y="73"/>
                    <a:pt x="110" y="73"/>
                    <a:pt x="110" y="73"/>
                  </a:cubicBezTo>
                  <a:cubicBezTo>
                    <a:pt x="120" y="115"/>
                    <a:pt x="120" y="115"/>
                    <a:pt x="120" y="115"/>
                  </a:cubicBezTo>
                  <a:cubicBezTo>
                    <a:pt x="219" y="115"/>
                    <a:pt x="219" y="115"/>
                    <a:pt x="219" y="115"/>
                  </a:cubicBezTo>
                  <a:cubicBezTo>
                    <a:pt x="219" y="115"/>
                    <a:pt x="230" y="83"/>
                    <a:pt x="235" y="73"/>
                  </a:cubicBezTo>
                  <a:cubicBezTo>
                    <a:pt x="240" y="62"/>
                    <a:pt x="308" y="0"/>
                    <a:pt x="308" y="0"/>
                  </a:cubicBezTo>
                  <a:cubicBezTo>
                    <a:pt x="350" y="5"/>
                    <a:pt x="350" y="5"/>
                    <a:pt x="350" y="5"/>
                  </a:cubicBezTo>
                  <a:cubicBezTo>
                    <a:pt x="386" y="0"/>
                    <a:pt x="386" y="0"/>
                    <a:pt x="386" y="0"/>
                  </a:cubicBezTo>
                  <a:cubicBezTo>
                    <a:pt x="412" y="26"/>
                    <a:pt x="412" y="26"/>
                    <a:pt x="412" y="26"/>
                  </a:cubicBezTo>
                  <a:cubicBezTo>
                    <a:pt x="397" y="52"/>
                    <a:pt x="397" y="52"/>
                    <a:pt x="397" y="52"/>
                  </a:cubicBezTo>
                  <a:cubicBezTo>
                    <a:pt x="397" y="125"/>
                    <a:pt x="397" y="125"/>
                    <a:pt x="397" y="125"/>
                  </a:cubicBezTo>
                  <a:cubicBezTo>
                    <a:pt x="403" y="140"/>
                    <a:pt x="403" y="140"/>
                    <a:pt x="403" y="140"/>
                  </a:cubicBezTo>
                  <a:cubicBezTo>
                    <a:pt x="433" y="214"/>
                    <a:pt x="433" y="214"/>
                    <a:pt x="433" y="214"/>
                  </a:cubicBezTo>
                  <a:cubicBezTo>
                    <a:pt x="433" y="261"/>
                    <a:pt x="433" y="261"/>
                    <a:pt x="433" y="261"/>
                  </a:cubicBezTo>
                  <a:cubicBezTo>
                    <a:pt x="464" y="271"/>
                    <a:pt x="464" y="271"/>
                    <a:pt x="464" y="271"/>
                  </a:cubicBezTo>
                  <a:cubicBezTo>
                    <a:pt x="475" y="302"/>
                    <a:pt x="475" y="302"/>
                    <a:pt x="475" y="302"/>
                  </a:cubicBezTo>
                  <a:cubicBezTo>
                    <a:pt x="449" y="323"/>
                    <a:pt x="449" y="323"/>
                    <a:pt x="449" y="323"/>
                  </a:cubicBezTo>
                  <a:cubicBezTo>
                    <a:pt x="454" y="375"/>
                    <a:pt x="454" y="375"/>
                    <a:pt x="454" y="375"/>
                  </a:cubicBezTo>
                  <a:cubicBezTo>
                    <a:pt x="491" y="407"/>
                    <a:pt x="491" y="407"/>
                    <a:pt x="491" y="407"/>
                  </a:cubicBezTo>
                  <a:cubicBezTo>
                    <a:pt x="491" y="443"/>
                    <a:pt x="491" y="443"/>
                    <a:pt x="491" y="443"/>
                  </a:cubicBezTo>
                  <a:cubicBezTo>
                    <a:pt x="537" y="579"/>
                    <a:pt x="537" y="579"/>
                    <a:pt x="537" y="579"/>
                  </a:cubicBezTo>
                  <a:cubicBezTo>
                    <a:pt x="569" y="600"/>
                    <a:pt x="569" y="600"/>
                    <a:pt x="569" y="600"/>
                  </a:cubicBezTo>
                  <a:cubicBezTo>
                    <a:pt x="590" y="636"/>
                    <a:pt x="590" y="636"/>
                    <a:pt x="590" y="636"/>
                  </a:cubicBezTo>
                  <a:lnTo>
                    <a:pt x="569" y="67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1" name="ชุมพร">
              <a:extLst>
                <a:ext uri="{FF2B5EF4-FFF2-40B4-BE49-F238E27FC236}">
                  <a16:creationId xmlns:a16="http://schemas.microsoft.com/office/drawing/2014/main" id="{E5309DBF-8552-4CE7-91BA-0BE141712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8637" y="4508444"/>
              <a:ext cx="314563" cy="513908"/>
            </a:xfrm>
            <a:custGeom>
              <a:avLst/>
              <a:gdLst>
                <a:gd name="T0" fmla="*/ 757 w 769"/>
                <a:gd name="T1" fmla="*/ 150 h 1260"/>
                <a:gd name="T2" fmla="*/ 705 w 769"/>
                <a:gd name="T3" fmla="*/ 166 h 1260"/>
                <a:gd name="T4" fmla="*/ 649 w 769"/>
                <a:gd name="T5" fmla="*/ 322 h 1260"/>
                <a:gd name="T6" fmla="*/ 589 w 769"/>
                <a:gd name="T7" fmla="*/ 354 h 1260"/>
                <a:gd name="T8" fmla="*/ 509 w 769"/>
                <a:gd name="T9" fmla="*/ 474 h 1260"/>
                <a:gd name="T10" fmla="*/ 545 w 769"/>
                <a:gd name="T11" fmla="*/ 530 h 1260"/>
                <a:gd name="T12" fmla="*/ 569 w 769"/>
                <a:gd name="T13" fmla="*/ 598 h 1260"/>
                <a:gd name="T14" fmla="*/ 509 w 769"/>
                <a:gd name="T15" fmla="*/ 582 h 1260"/>
                <a:gd name="T16" fmla="*/ 457 w 769"/>
                <a:gd name="T17" fmla="*/ 630 h 1260"/>
                <a:gd name="T18" fmla="*/ 465 w 769"/>
                <a:gd name="T19" fmla="*/ 678 h 1260"/>
                <a:gd name="T20" fmla="*/ 521 w 769"/>
                <a:gd name="T21" fmla="*/ 714 h 1260"/>
                <a:gd name="T22" fmla="*/ 457 w 769"/>
                <a:gd name="T23" fmla="*/ 854 h 1260"/>
                <a:gd name="T24" fmla="*/ 465 w 769"/>
                <a:gd name="T25" fmla="*/ 938 h 1260"/>
                <a:gd name="T26" fmla="*/ 457 w 769"/>
                <a:gd name="T27" fmla="*/ 1078 h 1260"/>
                <a:gd name="T28" fmla="*/ 470 w 769"/>
                <a:gd name="T29" fmla="*/ 1178 h 1260"/>
                <a:gd name="T30" fmla="*/ 344 w 769"/>
                <a:gd name="T31" fmla="*/ 1183 h 1260"/>
                <a:gd name="T32" fmla="*/ 271 w 769"/>
                <a:gd name="T33" fmla="*/ 1193 h 1260"/>
                <a:gd name="T34" fmla="*/ 203 w 769"/>
                <a:gd name="T35" fmla="*/ 1157 h 1260"/>
                <a:gd name="T36" fmla="*/ 146 w 769"/>
                <a:gd name="T37" fmla="*/ 1183 h 1260"/>
                <a:gd name="T38" fmla="*/ 120 w 769"/>
                <a:gd name="T39" fmla="*/ 1245 h 1260"/>
                <a:gd name="T40" fmla="*/ 45 w 769"/>
                <a:gd name="T41" fmla="*/ 1231 h 1260"/>
                <a:gd name="T42" fmla="*/ 20 w 769"/>
                <a:gd name="T43" fmla="*/ 1167 h 1260"/>
                <a:gd name="T44" fmla="*/ 67 w 769"/>
                <a:gd name="T45" fmla="*/ 1047 h 1260"/>
                <a:gd name="T46" fmla="*/ 140 w 769"/>
                <a:gd name="T47" fmla="*/ 959 h 1260"/>
                <a:gd name="T48" fmla="*/ 177 w 769"/>
                <a:gd name="T49" fmla="*/ 927 h 1260"/>
                <a:gd name="T50" fmla="*/ 234 w 769"/>
                <a:gd name="T51" fmla="*/ 870 h 1260"/>
                <a:gd name="T52" fmla="*/ 182 w 769"/>
                <a:gd name="T53" fmla="*/ 854 h 1260"/>
                <a:gd name="T54" fmla="*/ 203 w 769"/>
                <a:gd name="T55" fmla="*/ 823 h 1260"/>
                <a:gd name="T56" fmla="*/ 213 w 769"/>
                <a:gd name="T57" fmla="*/ 734 h 1260"/>
                <a:gd name="T58" fmla="*/ 239 w 769"/>
                <a:gd name="T59" fmla="*/ 646 h 1260"/>
                <a:gd name="T60" fmla="*/ 271 w 769"/>
                <a:gd name="T61" fmla="*/ 578 h 1260"/>
                <a:gd name="T62" fmla="*/ 229 w 769"/>
                <a:gd name="T63" fmla="*/ 547 h 1260"/>
                <a:gd name="T64" fmla="*/ 292 w 769"/>
                <a:gd name="T65" fmla="*/ 437 h 1260"/>
                <a:gd name="T66" fmla="*/ 281 w 769"/>
                <a:gd name="T67" fmla="*/ 369 h 1260"/>
                <a:gd name="T68" fmla="*/ 234 w 769"/>
                <a:gd name="T69" fmla="*/ 291 h 1260"/>
                <a:gd name="T70" fmla="*/ 226 w 769"/>
                <a:gd name="T71" fmla="*/ 224 h 1260"/>
                <a:gd name="T72" fmla="*/ 261 w 769"/>
                <a:gd name="T73" fmla="*/ 186 h 1260"/>
                <a:gd name="T74" fmla="*/ 341 w 769"/>
                <a:gd name="T75" fmla="*/ 158 h 1260"/>
                <a:gd name="T76" fmla="*/ 349 w 769"/>
                <a:gd name="T77" fmla="*/ 54 h 1260"/>
                <a:gd name="T78" fmla="*/ 409 w 769"/>
                <a:gd name="T79" fmla="*/ 62 h 1260"/>
                <a:gd name="T80" fmla="*/ 459 w 769"/>
                <a:gd name="T81" fmla="*/ 0 h 1260"/>
                <a:gd name="T82" fmla="*/ 563 w 769"/>
                <a:gd name="T83" fmla="*/ 88 h 1260"/>
                <a:gd name="T84" fmla="*/ 672 w 769"/>
                <a:gd name="T85" fmla="*/ 88 h 1260"/>
                <a:gd name="T86" fmla="*/ 763 w 769"/>
                <a:gd name="T87" fmla="*/ 19 h 1260"/>
                <a:gd name="T88" fmla="*/ 749 w 769"/>
                <a:gd name="T89" fmla="*/ 90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69" h="1260">
                  <a:moveTo>
                    <a:pt x="769" y="126"/>
                  </a:moveTo>
                  <a:cubicBezTo>
                    <a:pt x="757" y="150"/>
                    <a:pt x="757" y="150"/>
                    <a:pt x="757" y="150"/>
                  </a:cubicBezTo>
                  <a:cubicBezTo>
                    <a:pt x="725" y="146"/>
                    <a:pt x="725" y="146"/>
                    <a:pt x="725" y="146"/>
                  </a:cubicBezTo>
                  <a:cubicBezTo>
                    <a:pt x="705" y="166"/>
                    <a:pt x="705" y="166"/>
                    <a:pt x="705" y="166"/>
                  </a:cubicBezTo>
                  <a:cubicBezTo>
                    <a:pt x="685" y="258"/>
                    <a:pt x="685" y="258"/>
                    <a:pt x="685" y="258"/>
                  </a:cubicBezTo>
                  <a:cubicBezTo>
                    <a:pt x="649" y="322"/>
                    <a:pt x="649" y="322"/>
                    <a:pt x="649" y="322"/>
                  </a:cubicBezTo>
                  <a:cubicBezTo>
                    <a:pt x="613" y="322"/>
                    <a:pt x="613" y="322"/>
                    <a:pt x="613" y="322"/>
                  </a:cubicBezTo>
                  <a:cubicBezTo>
                    <a:pt x="589" y="354"/>
                    <a:pt x="589" y="354"/>
                    <a:pt x="589" y="354"/>
                  </a:cubicBezTo>
                  <a:cubicBezTo>
                    <a:pt x="573" y="438"/>
                    <a:pt x="573" y="438"/>
                    <a:pt x="573" y="438"/>
                  </a:cubicBezTo>
                  <a:cubicBezTo>
                    <a:pt x="509" y="474"/>
                    <a:pt x="509" y="474"/>
                    <a:pt x="509" y="474"/>
                  </a:cubicBezTo>
                  <a:cubicBezTo>
                    <a:pt x="545" y="510"/>
                    <a:pt x="545" y="510"/>
                    <a:pt x="545" y="510"/>
                  </a:cubicBezTo>
                  <a:cubicBezTo>
                    <a:pt x="545" y="530"/>
                    <a:pt x="545" y="530"/>
                    <a:pt x="545" y="530"/>
                  </a:cubicBezTo>
                  <a:cubicBezTo>
                    <a:pt x="573" y="558"/>
                    <a:pt x="573" y="558"/>
                    <a:pt x="573" y="558"/>
                  </a:cubicBezTo>
                  <a:cubicBezTo>
                    <a:pt x="573" y="558"/>
                    <a:pt x="573" y="598"/>
                    <a:pt x="569" y="598"/>
                  </a:cubicBezTo>
                  <a:cubicBezTo>
                    <a:pt x="525" y="598"/>
                    <a:pt x="525" y="598"/>
                    <a:pt x="525" y="598"/>
                  </a:cubicBezTo>
                  <a:cubicBezTo>
                    <a:pt x="509" y="582"/>
                    <a:pt x="509" y="582"/>
                    <a:pt x="509" y="582"/>
                  </a:cubicBezTo>
                  <a:cubicBezTo>
                    <a:pt x="457" y="586"/>
                    <a:pt x="457" y="586"/>
                    <a:pt x="457" y="586"/>
                  </a:cubicBezTo>
                  <a:cubicBezTo>
                    <a:pt x="457" y="630"/>
                    <a:pt x="457" y="630"/>
                    <a:pt x="457" y="630"/>
                  </a:cubicBezTo>
                  <a:cubicBezTo>
                    <a:pt x="445" y="646"/>
                    <a:pt x="445" y="646"/>
                    <a:pt x="445" y="646"/>
                  </a:cubicBezTo>
                  <a:cubicBezTo>
                    <a:pt x="465" y="678"/>
                    <a:pt x="465" y="678"/>
                    <a:pt x="465" y="678"/>
                  </a:cubicBezTo>
                  <a:cubicBezTo>
                    <a:pt x="489" y="678"/>
                    <a:pt x="489" y="678"/>
                    <a:pt x="489" y="678"/>
                  </a:cubicBezTo>
                  <a:cubicBezTo>
                    <a:pt x="521" y="714"/>
                    <a:pt x="521" y="714"/>
                    <a:pt x="521" y="714"/>
                  </a:cubicBezTo>
                  <a:cubicBezTo>
                    <a:pt x="457" y="814"/>
                    <a:pt x="457" y="814"/>
                    <a:pt x="457" y="814"/>
                  </a:cubicBezTo>
                  <a:cubicBezTo>
                    <a:pt x="457" y="854"/>
                    <a:pt x="457" y="854"/>
                    <a:pt x="457" y="854"/>
                  </a:cubicBezTo>
                  <a:cubicBezTo>
                    <a:pt x="489" y="878"/>
                    <a:pt x="489" y="878"/>
                    <a:pt x="489" y="878"/>
                  </a:cubicBezTo>
                  <a:cubicBezTo>
                    <a:pt x="465" y="938"/>
                    <a:pt x="465" y="938"/>
                    <a:pt x="465" y="938"/>
                  </a:cubicBezTo>
                  <a:cubicBezTo>
                    <a:pt x="473" y="1066"/>
                    <a:pt x="473" y="1066"/>
                    <a:pt x="473" y="1066"/>
                  </a:cubicBezTo>
                  <a:cubicBezTo>
                    <a:pt x="457" y="1078"/>
                    <a:pt x="457" y="1078"/>
                    <a:pt x="457" y="1078"/>
                  </a:cubicBezTo>
                  <a:cubicBezTo>
                    <a:pt x="457" y="1138"/>
                    <a:pt x="457" y="1138"/>
                    <a:pt x="457" y="1138"/>
                  </a:cubicBezTo>
                  <a:cubicBezTo>
                    <a:pt x="470" y="1178"/>
                    <a:pt x="470" y="1178"/>
                    <a:pt x="470" y="1178"/>
                  </a:cubicBezTo>
                  <a:cubicBezTo>
                    <a:pt x="375" y="1178"/>
                    <a:pt x="375" y="1178"/>
                    <a:pt x="375" y="1178"/>
                  </a:cubicBezTo>
                  <a:cubicBezTo>
                    <a:pt x="344" y="1183"/>
                    <a:pt x="344" y="1183"/>
                    <a:pt x="344" y="1183"/>
                  </a:cubicBezTo>
                  <a:cubicBezTo>
                    <a:pt x="307" y="1204"/>
                    <a:pt x="307" y="1204"/>
                    <a:pt x="307" y="1204"/>
                  </a:cubicBezTo>
                  <a:cubicBezTo>
                    <a:pt x="271" y="1193"/>
                    <a:pt x="271" y="1193"/>
                    <a:pt x="271" y="1193"/>
                  </a:cubicBezTo>
                  <a:cubicBezTo>
                    <a:pt x="239" y="1157"/>
                    <a:pt x="239" y="1157"/>
                    <a:pt x="239" y="1157"/>
                  </a:cubicBezTo>
                  <a:cubicBezTo>
                    <a:pt x="203" y="1157"/>
                    <a:pt x="203" y="1157"/>
                    <a:pt x="203" y="1157"/>
                  </a:cubicBezTo>
                  <a:cubicBezTo>
                    <a:pt x="182" y="1183"/>
                    <a:pt x="182" y="1183"/>
                    <a:pt x="182" y="1183"/>
                  </a:cubicBezTo>
                  <a:cubicBezTo>
                    <a:pt x="146" y="1183"/>
                    <a:pt x="146" y="1183"/>
                    <a:pt x="146" y="1183"/>
                  </a:cubicBezTo>
                  <a:cubicBezTo>
                    <a:pt x="120" y="1204"/>
                    <a:pt x="120" y="1204"/>
                    <a:pt x="120" y="1204"/>
                  </a:cubicBezTo>
                  <a:cubicBezTo>
                    <a:pt x="120" y="1245"/>
                    <a:pt x="120" y="1245"/>
                    <a:pt x="120" y="1245"/>
                  </a:cubicBezTo>
                  <a:cubicBezTo>
                    <a:pt x="96" y="1260"/>
                    <a:pt x="96" y="1260"/>
                    <a:pt x="96" y="1260"/>
                  </a:cubicBezTo>
                  <a:cubicBezTo>
                    <a:pt x="45" y="1231"/>
                    <a:pt x="45" y="1231"/>
                    <a:pt x="45" y="1231"/>
                  </a:cubicBezTo>
                  <a:cubicBezTo>
                    <a:pt x="15" y="1214"/>
                    <a:pt x="15" y="1214"/>
                    <a:pt x="15" y="1214"/>
                  </a:cubicBezTo>
                  <a:cubicBezTo>
                    <a:pt x="20" y="1167"/>
                    <a:pt x="20" y="1167"/>
                    <a:pt x="20" y="1167"/>
                  </a:cubicBezTo>
                  <a:cubicBezTo>
                    <a:pt x="0" y="1120"/>
                    <a:pt x="0" y="1120"/>
                    <a:pt x="0" y="1120"/>
                  </a:cubicBezTo>
                  <a:cubicBezTo>
                    <a:pt x="67" y="1047"/>
                    <a:pt x="67" y="1047"/>
                    <a:pt x="67" y="1047"/>
                  </a:cubicBezTo>
                  <a:cubicBezTo>
                    <a:pt x="104" y="969"/>
                    <a:pt x="104" y="969"/>
                    <a:pt x="104" y="969"/>
                  </a:cubicBezTo>
                  <a:cubicBezTo>
                    <a:pt x="140" y="959"/>
                    <a:pt x="140" y="959"/>
                    <a:pt x="140" y="959"/>
                  </a:cubicBezTo>
                  <a:cubicBezTo>
                    <a:pt x="166" y="959"/>
                    <a:pt x="166" y="959"/>
                    <a:pt x="166" y="959"/>
                  </a:cubicBezTo>
                  <a:cubicBezTo>
                    <a:pt x="177" y="927"/>
                    <a:pt x="177" y="927"/>
                    <a:pt x="177" y="927"/>
                  </a:cubicBezTo>
                  <a:cubicBezTo>
                    <a:pt x="234" y="896"/>
                    <a:pt x="234" y="896"/>
                    <a:pt x="234" y="896"/>
                  </a:cubicBezTo>
                  <a:cubicBezTo>
                    <a:pt x="234" y="870"/>
                    <a:pt x="234" y="870"/>
                    <a:pt x="234" y="870"/>
                  </a:cubicBezTo>
                  <a:cubicBezTo>
                    <a:pt x="213" y="854"/>
                    <a:pt x="213" y="854"/>
                    <a:pt x="213" y="854"/>
                  </a:cubicBezTo>
                  <a:cubicBezTo>
                    <a:pt x="182" y="854"/>
                    <a:pt x="182" y="854"/>
                    <a:pt x="182" y="854"/>
                  </a:cubicBezTo>
                  <a:cubicBezTo>
                    <a:pt x="182" y="844"/>
                    <a:pt x="182" y="844"/>
                    <a:pt x="182" y="844"/>
                  </a:cubicBezTo>
                  <a:cubicBezTo>
                    <a:pt x="203" y="823"/>
                    <a:pt x="203" y="823"/>
                    <a:pt x="203" y="823"/>
                  </a:cubicBezTo>
                  <a:cubicBezTo>
                    <a:pt x="219" y="771"/>
                    <a:pt x="219" y="771"/>
                    <a:pt x="219" y="771"/>
                  </a:cubicBezTo>
                  <a:cubicBezTo>
                    <a:pt x="213" y="734"/>
                    <a:pt x="213" y="734"/>
                    <a:pt x="213" y="734"/>
                  </a:cubicBezTo>
                  <a:cubicBezTo>
                    <a:pt x="239" y="682"/>
                    <a:pt x="239" y="682"/>
                    <a:pt x="239" y="682"/>
                  </a:cubicBezTo>
                  <a:cubicBezTo>
                    <a:pt x="239" y="646"/>
                    <a:pt x="239" y="646"/>
                    <a:pt x="239" y="646"/>
                  </a:cubicBezTo>
                  <a:cubicBezTo>
                    <a:pt x="271" y="609"/>
                    <a:pt x="271" y="609"/>
                    <a:pt x="271" y="609"/>
                  </a:cubicBezTo>
                  <a:cubicBezTo>
                    <a:pt x="271" y="578"/>
                    <a:pt x="271" y="578"/>
                    <a:pt x="271" y="578"/>
                  </a:cubicBezTo>
                  <a:cubicBezTo>
                    <a:pt x="255" y="557"/>
                    <a:pt x="255" y="557"/>
                    <a:pt x="255" y="557"/>
                  </a:cubicBezTo>
                  <a:cubicBezTo>
                    <a:pt x="229" y="547"/>
                    <a:pt x="229" y="547"/>
                    <a:pt x="229" y="547"/>
                  </a:cubicBezTo>
                  <a:cubicBezTo>
                    <a:pt x="224" y="505"/>
                    <a:pt x="224" y="505"/>
                    <a:pt x="224" y="505"/>
                  </a:cubicBezTo>
                  <a:cubicBezTo>
                    <a:pt x="292" y="437"/>
                    <a:pt x="292" y="437"/>
                    <a:pt x="292" y="437"/>
                  </a:cubicBezTo>
                  <a:cubicBezTo>
                    <a:pt x="276" y="400"/>
                    <a:pt x="276" y="400"/>
                    <a:pt x="276" y="400"/>
                  </a:cubicBezTo>
                  <a:cubicBezTo>
                    <a:pt x="281" y="369"/>
                    <a:pt x="281" y="369"/>
                    <a:pt x="281" y="369"/>
                  </a:cubicBezTo>
                  <a:cubicBezTo>
                    <a:pt x="260" y="307"/>
                    <a:pt x="260" y="307"/>
                    <a:pt x="260" y="307"/>
                  </a:cubicBezTo>
                  <a:cubicBezTo>
                    <a:pt x="234" y="291"/>
                    <a:pt x="234" y="291"/>
                    <a:pt x="234" y="291"/>
                  </a:cubicBezTo>
                  <a:cubicBezTo>
                    <a:pt x="245" y="254"/>
                    <a:pt x="245" y="254"/>
                    <a:pt x="245" y="254"/>
                  </a:cubicBezTo>
                  <a:cubicBezTo>
                    <a:pt x="226" y="224"/>
                    <a:pt x="226" y="224"/>
                    <a:pt x="226" y="224"/>
                  </a:cubicBezTo>
                  <a:cubicBezTo>
                    <a:pt x="253" y="222"/>
                    <a:pt x="253" y="222"/>
                    <a:pt x="253" y="222"/>
                  </a:cubicBezTo>
                  <a:cubicBezTo>
                    <a:pt x="261" y="186"/>
                    <a:pt x="261" y="186"/>
                    <a:pt x="261" y="186"/>
                  </a:cubicBezTo>
                  <a:cubicBezTo>
                    <a:pt x="289" y="198"/>
                    <a:pt x="289" y="198"/>
                    <a:pt x="289" y="198"/>
                  </a:cubicBezTo>
                  <a:cubicBezTo>
                    <a:pt x="341" y="158"/>
                    <a:pt x="341" y="158"/>
                    <a:pt x="341" y="158"/>
                  </a:cubicBezTo>
                  <a:cubicBezTo>
                    <a:pt x="321" y="118"/>
                    <a:pt x="321" y="118"/>
                    <a:pt x="321" y="118"/>
                  </a:cubicBezTo>
                  <a:cubicBezTo>
                    <a:pt x="349" y="54"/>
                    <a:pt x="349" y="54"/>
                    <a:pt x="349" y="54"/>
                  </a:cubicBezTo>
                  <a:cubicBezTo>
                    <a:pt x="377" y="82"/>
                    <a:pt x="377" y="82"/>
                    <a:pt x="377" y="82"/>
                  </a:cubicBezTo>
                  <a:cubicBezTo>
                    <a:pt x="409" y="62"/>
                    <a:pt x="409" y="62"/>
                    <a:pt x="409" y="62"/>
                  </a:cubicBezTo>
                  <a:cubicBezTo>
                    <a:pt x="417" y="22"/>
                    <a:pt x="417" y="22"/>
                    <a:pt x="417" y="22"/>
                  </a:cubicBezTo>
                  <a:cubicBezTo>
                    <a:pt x="459" y="0"/>
                    <a:pt x="459" y="0"/>
                    <a:pt x="459" y="0"/>
                  </a:cubicBezTo>
                  <a:cubicBezTo>
                    <a:pt x="459" y="30"/>
                    <a:pt x="459" y="30"/>
                    <a:pt x="459" y="30"/>
                  </a:cubicBezTo>
                  <a:cubicBezTo>
                    <a:pt x="459" y="35"/>
                    <a:pt x="563" y="88"/>
                    <a:pt x="563" y="88"/>
                  </a:cubicBezTo>
                  <a:cubicBezTo>
                    <a:pt x="641" y="72"/>
                    <a:pt x="641" y="72"/>
                    <a:pt x="641" y="72"/>
                  </a:cubicBezTo>
                  <a:cubicBezTo>
                    <a:pt x="672" y="88"/>
                    <a:pt x="672" y="88"/>
                    <a:pt x="672" y="88"/>
                  </a:cubicBezTo>
                  <a:cubicBezTo>
                    <a:pt x="714" y="72"/>
                    <a:pt x="714" y="72"/>
                    <a:pt x="714" y="72"/>
                  </a:cubicBezTo>
                  <a:cubicBezTo>
                    <a:pt x="763" y="19"/>
                    <a:pt x="763" y="19"/>
                    <a:pt x="763" y="19"/>
                  </a:cubicBezTo>
                  <a:cubicBezTo>
                    <a:pt x="761" y="54"/>
                    <a:pt x="761" y="54"/>
                    <a:pt x="761" y="54"/>
                  </a:cubicBezTo>
                  <a:cubicBezTo>
                    <a:pt x="749" y="90"/>
                    <a:pt x="749" y="90"/>
                    <a:pt x="749" y="90"/>
                  </a:cubicBezTo>
                  <a:lnTo>
                    <a:pt x="769" y="12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2" name="เกาะลันตา (กระบี่)">
              <a:extLst>
                <a:ext uri="{FF2B5EF4-FFF2-40B4-BE49-F238E27FC236}">
                  <a16:creationId xmlns:a16="http://schemas.microsoft.com/office/drawing/2014/main" id="{B63F11F6-EE3B-4924-A668-0E14379D5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6773" y="5711830"/>
              <a:ext cx="31091" cy="71326"/>
            </a:xfrm>
            <a:custGeom>
              <a:avLst/>
              <a:gdLst>
                <a:gd name="T0" fmla="*/ 0 w 76"/>
                <a:gd name="T1" fmla="*/ 40 h 176"/>
                <a:gd name="T2" fmla="*/ 4 w 76"/>
                <a:gd name="T3" fmla="*/ 96 h 176"/>
                <a:gd name="T4" fmla="*/ 32 w 76"/>
                <a:gd name="T5" fmla="*/ 168 h 176"/>
                <a:gd name="T6" fmla="*/ 48 w 76"/>
                <a:gd name="T7" fmla="*/ 176 h 176"/>
                <a:gd name="T8" fmla="*/ 60 w 76"/>
                <a:gd name="T9" fmla="*/ 148 h 176"/>
                <a:gd name="T10" fmla="*/ 36 w 76"/>
                <a:gd name="T11" fmla="*/ 104 h 176"/>
                <a:gd name="T12" fmla="*/ 36 w 76"/>
                <a:gd name="T13" fmla="*/ 88 h 176"/>
                <a:gd name="T14" fmla="*/ 72 w 76"/>
                <a:gd name="T15" fmla="*/ 68 h 176"/>
                <a:gd name="T16" fmla="*/ 76 w 76"/>
                <a:gd name="T17" fmla="*/ 12 h 176"/>
                <a:gd name="T18" fmla="*/ 20 w 76"/>
                <a:gd name="T19" fmla="*/ 0 h 176"/>
                <a:gd name="T20" fmla="*/ 0 w 76"/>
                <a:gd name="T21" fmla="*/ 4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176">
                  <a:moveTo>
                    <a:pt x="0" y="40"/>
                  </a:moveTo>
                  <a:cubicBezTo>
                    <a:pt x="4" y="96"/>
                    <a:pt x="4" y="96"/>
                    <a:pt x="4" y="96"/>
                  </a:cubicBezTo>
                  <a:cubicBezTo>
                    <a:pt x="32" y="168"/>
                    <a:pt x="32" y="168"/>
                    <a:pt x="32" y="168"/>
                  </a:cubicBezTo>
                  <a:cubicBezTo>
                    <a:pt x="48" y="176"/>
                    <a:pt x="48" y="176"/>
                    <a:pt x="48" y="176"/>
                  </a:cubicBezTo>
                  <a:cubicBezTo>
                    <a:pt x="60" y="148"/>
                    <a:pt x="60" y="148"/>
                    <a:pt x="60" y="148"/>
                  </a:cubicBezTo>
                  <a:cubicBezTo>
                    <a:pt x="36" y="104"/>
                    <a:pt x="36" y="104"/>
                    <a:pt x="36" y="104"/>
                  </a:cubicBezTo>
                  <a:cubicBezTo>
                    <a:pt x="36" y="88"/>
                    <a:pt x="36" y="88"/>
                    <a:pt x="36" y="8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24" y="0"/>
                    <a:pt x="20" y="0"/>
                  </a:cubicBezTo>
                  <a:lnTo>
                    <a:pt x="0" y="40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3" name="กระบี่">
              <a:extLst>
                <a:ext uri="{FF2B5EF4-FFF2-40B4-BE49-F238E27FC236}">
                  <a16:creationId xmlns:a16="http://schemas.microsoft.com/office/drawing/2014/main" id="{37323916-89B1-432D-995B-5477F4A371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4123" y="5360690"/>
              <a:ext cx="277986" cy="360285"/>
            </a:xfrm>
            <a:custGeom>
              <a:avLst/>
              <a:gdLst>
                <a:gd name="T0" fmla="*/ 654 w 680"/>
                <a:gd name="T1" fmla="*/ 657 h 884"/>
                <a:gd name="T2" fmla="*/ 588 w 680"/>
                <a:gd name="T3" fmla="*/ 681 h 884"/>
                <a:gd name="T4" fmla="*/ 597 w 680"/>
                <a:gd name="T5" fmla="*/ 715 h 884"/>
                <a:gd name="T6" fmla="*/ 586 w 680"/>
                <a:gd name="T7" fmla="*/ 788 h 884"/>
                <a:gd name="T8" fmla="*/ 560 w 680"/>
                <a:gd name="T9" fmla="*/ 884 h 884"/>
                <a:gd name="T10" fmla="*/ 513 w 680"/>
                <a:gd name="T11" fmla="*/ 856 h 884"/>
                <a:gd name="T12" fmla="*/ 452 w 680"/>
                <a:gd name="T13" fmla="*/ 806 h 884"/>
                <a:gd name="T14" fmla="*/ 432 w 680"/>
                <a:gd name="T15" fmla="*/ 770 h 884"/>
                <a:gd name="T16" fmla="*/ 356 w 680"/>
                <a:gd name="T17" fmla="*/ 830 h 884"/>
                <a:gd name="T18" fmla="*/ 342 w 680"/>
                <a:gd name="T19" fmla="*/ 760 h 884"/>
                <a:gd name="T20" fmla="*/ 324 w 680"/>
                <a:gd name="T21" fmla="*/ 690 h 884"/>
                <a:gd name="T22" fmla="*/ 344 w 680"/>
                <a:gd name="T23" fmla="*/ 722 h 884"/>
                <a:gd name="T24" fmla="*/ 380 w 680"/>
                <a:gd name="T25" fmla="*/ 682 h 884"/>
                <a:gd name="T26" fmla="*/ 380 w 680"/>
                <a:gd name="T27" fmla="*/ 622 h 884"/>
                <a:gd name="T28" fmla="*/ 316 w 680"/>
                <a:gd name="T29" fmla="*/ 638 h 884"/>
                <a:gd name="T30" fmla="*/ 288 w 680"/>
                <a:gd name="T31" fmla="*/ 562 h 884"/>
                <a:gd name="T32" fmla="*/ 188 w 680"/>
                <a:gd name="T33" fmla="*/ 578 h 884"/>
                <a:gd name="T34" fmla="*/ 128 w 680"/>
                <a:gd name="T35" fmla="*/ 546 h 884"/>
                <a:gd name="T36" fmla="*/ 108 w 680"/>
                <a:gd name="T37" fmla="*/ 406 h 884"/>
                <a:gd name="T38" fmla="*/ 52 w 680"/>
                <a:gd name="T39" fmla="*/ 298 h 884"/>
                <a:gd name="T40" fmla="*/ 0 w 680"/>
                <a:gd name="T41" fmla="*/ 330 h 884"/>
                <a:gd name="T42" fmla="*/ 36 w 680"/>
                <a:gd name="T43" fmla="*/ 250 h 884"/>
                <a:gd name="T44" fmla="*/ 8 w 680"/>
                <a:gd name="T45" fmla="*/ 226 h 884"/>
                <a:gd name="T46" fmla="*/ 7 w 680"/>
                <a:gd name="T47" fmla="*/ 167 h 884"/>
                <a:gd name="T48" fmla="*/ 39 w 680"/>
                <a:gd name="T49" fmla="*/ 141 h 884"/>
                <a:gd name="T50" fmla="*/ 54 w 680"/>
                <a:gd name="T51" fmla="*/ 42 h 884"/>
                <a:gd name="T52" fmla="*/ 96 w 680"/>
                <a:gd name="T53" fmla="*/ 11 h 884"/>
                <a:gd name="T54" fmla="*/ 169 w 680"/>
                <a:gd name="T55" fmla="*/ 0 h 884"/>
                <a:gd name="T56" fmla="*/ 237 w 680"/>
                <a:gd name="T57" fmla="*/ 73 h 884"/>
                <a:gd name="T58" fmla="*/ 263 w 680"/>
                <a:gd name="T59" fmla="*/ 219 h 884"/>
                <a:gd name="T60" fmla="*/ 451 w 680"/>
                <a:gd name="T61" fmla="*/ 287 h 884"/>
                <a:gd name="T62" fmla="*/ 558 w 680"/>
                <a:gd name="T63" fmla="*/ 325 h 884"/>
                <a:gd name="T64" fmla="*/ 612 w 680"/>
                <a:gd name="T65" fmla="*/ 365 h 884"/>
                <a:gd name="T66" fmla="*/ 592 w 680"/>
                <a:gd name="T67" fmla="*/ 428 h 884"/>
                <a:gd name="T68" fmla="*/ 571 w 680"/>
                <a:gd name="T69" fmla="*/ 490 h 884"/>
                <a:gd name="T70" fmla="*/ 680 w 680"/>
                <a:gd name="T71" fmla="*/ 600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80" h="884">
                  <a:moveTo>
                    <a:pt x="680" y="600"/>
                  </a:moveTo>
                  <a:cubicBezTo>
                    <a:pt x="654" y="657"/>
                    <a:pt x="654" y="657"/>
                    <a:pt x="654" y="657"/>
                  </a:cubicBezTo>
                  <a:cubicBezTo>
                    <a:pt x="648" y="660"/>
                    <a:pt x="648" y="660"/>
                    <a:pt x="648" y="660"/>
                  </a:cubicBezTo>
                  <a:cubicBezTo>
                    <a:pt x="588" y="681"/>
                    <a:pt x="588" y="681"/>
                    <a:pt x="588" y="681"/>
                  </a:cubicBezTo>
                  <a:cubicBezTo>
                    <a:pt x="581" y="683"/>
                    <a:pt x="581" y="683"/>
                    <a:pt x="581" y="683"/>
                  </a:cubicBezTo>
                  <a:cubicBezTo>
                    <a:pt x="597" y="715"/>
                    <a:pt x="597" y="715"/>
                    <a:pt x="597" y="715"/>
                  </a:cubicBezTo>
                  <a:cubicBezTo>
                    <a:pt x="566" y="746"/>
                    <a:pt x="566" y="746"/>
                    <a:pt x="566" y="746"/>
                  </a:cubicBezTo>
                  <a:cubicBezTo>
                    <a:pt x="586" y="788"/>
                    <a:pt x="586" y="788"/>
                    <a:pt x="586" y="788"/>
                  </a:cubicBezTo>
                  <a:cubicBezTo>
                    <a:pt x="586" y="861"/>
                    <a:pt x="586" y="861"/>
                    <a:pt x="586" y="861"/>
                  </a:cubicBezTo>
                  <a:cubicBezTo>
                    <a:pt x="560" y="884"/>
                    <a:pt x="560" y="884"/>
                    <a:pt x="560" y="884"/>
                  </a:cubicBezTo>
                  <a:cubicBezTo>
                    <a:pt x="544" y="862"/>
                    <a:pt x="544" y="862"/>
                    <a:pt x="544" y="862"/>
                  </a:cubicBezTo>
                  <a:cubicBezTo>
                    <a:pt x="513" y="856"/>
                    <a:pt x="513" y="856"/>
                    <a:pt x="513" y="856"/>
                  </a:cubicBezTo>
                  <a:cubicBezTo>
                    <a:pt x="504" y="854"/>
                    <a:pt x="504" y="854"/>
                    <a:pt x="504" y="854"/>
                  </a:cubicBezTo>
                  <a:cubicBezTo>
                    <a:pt x="452" y="806"/>
                    <a:pt x="452" y="806"/>
                    <a:pt x="452" y="806"/>
                  </a:cubicBezTo>
                  <a:cubicBezTo>
                    <a:pt x="448" y="762"/>
                    <a:pt x="448" y="762"/>
                    <a:pt x="448" y="762"/>
                  </a:cubicBezTo>
                  <a:cubicBezTo>
                    <a:pt x="432" y="770"/>
                    <a:pt x="432" y="770"/>
                    <a:pt x="432" y="770"/>
                  </a:cubicBezTo>
                  <a:cubicBezTo>
                    <a:pt x="432" y="770"/>
                    <a:pt x="412" y="830"/>
                    <a:pt x="408" y="834"/>
                  </a:cubicBezTo>
                  <a:cubicBezTo>
                    <a:pt x="404" y="838"/>
                    <a:pt x="360" y="834"/>
                    <a:pt x="356" y="830"/>
                  </a:cubicBezTo>
                  <a:cubicBezTo>
                    <a:pt x="352" y="826"/>
                    <a:pt x="336" y="766"/>
                    <a:pt x="340" y="762"/>
                  </a:cubicBezTo>
                  <a:cubicBezTo>
                    <a:pt x="341" y="761"/>
                    <a:pt x="341" y="761"/>
                    <a:pt x="342" y="760"/>
                  </a:cubicBezTo>
                  <a:cubicBezTo>
                    <a:pt x="324" y="718"/>
                    <a:pt x="324" y="718"/>
                    <a:pt x="324" y="718"/>
                  </a:cubicBezTo>
                  <a:cubicBezTo>
                    <a:pt x="324" y="690"/>
                    <a:pt x="324" y="690"/>
                    <a:pt x="324" y="690"/>
                  </a:cubicBezTo>
                  <a:cubicBezTo>
                    <a:pt x="324" y="686"/>
                    <a:pt x="344" y="690"/>
                    <a:pt x="344" y="690"/>
                  </a:cubicBezTo>
                  <a:cubicBezTo>
                    <a:pt x="344" y="722"/>
                    <a:pt x="344" y="722"/>
                    <a:pt x="344" y="722"/>
                  </a:cubicBezTo>
                  <a:cubicBezTo>
                    <a:pt x="357" y="731"/>
                    <a:pt x="357" y="731"/>
                    <a:pt x="357" y="731"/>
                  </a:cubicBezTo>
                  <a:cubicBezTo>
                    <a:pt x="368" y="708"/>
                    <a:pt x="380" y="682"/>
                    <a:pt x="380" y="682"/>
                  </a:cubicBezTo>
                  <a:cubicBezTo>
                    <a:pt x="396" y="630"/>
                    <a:pt x="396" y="630"/>
                    <a:pt x="396" y="630"/>
                  </a:cubicBezTo>
                  <a:cubicBezTo>
                    <a:pt x="380" y="622"/>
                    <a:pt x="380" y="622"/>
                    <a:pt x="380" y="622"/>
                  </a:cubicBezTo>
                  <a:cubicBezTo>
                    <a:pt x="356" y="670"/>
                    <a:pt x="356" y="670"/>
                    <a:pt x="356" y="670"/>
                  </a:cubicBezTo>
                  <a:cubicBezTo>
                    <a:pt x="316" y="638"/>
                    <a:pt x="316" y="638"/>
                    <a:pt x="316" y="638"/>
                  </a:cubicBezTo>
                  <a:cubicBezTo>
                    <a:pt x="280" y="634"/>
                    <a:pt x="280" y="634"/>
                    <a:pt x="280" y="634"/>
                  </a:cubicBezTo>
                  <a:cubicBezTo>
                    <a:pt x="288" y="562"/>
                    <a:pt x="288" y="562"/>
                    <a:pt x="288" y="562"/>
                  </a:cubicBezTo>
                  <a:cubicBezTo>
                    <a:pt x="236" y="546"/>
                    <a:pt x="236" y="546"/>
                    <a:pt x="236" y="546"/>
                  </a:cubicBezTo>
                  <a:cubicBezTo>
                    <a:pt x="188" y="578"/>
                    <a:pt x="188" y="578"/>
                    <a:pt x="188" y="578"/>
                  </a:cubicBezTo>
                  <a:cubicBezTo>
                    <a:pt x="160" y="550"/>
                    <a:pt x="160" y="550"/>
                    <a:pt x="160" y="550"/>
                  </a:cubicBezTo>
                  <a:cubicBezTo>
                    <a:pt x="128" y="546"/>
                    <a:pt x="128" y="546"/>
                    <a:pt x="128" y="546"/>
                  </a:cubicBezTo>
                  <a:cubicBezTo>
                    <a:pt x="108" y="518"/>
                    <a:pt x="108" y="518"/>
                    <a:pt x="108" y="518"/>
                  </a:cubicBezTo>
                  <a:cubicBezTo>
                    <a:pt x="108" y="406"/>
                    <a:pt x="108" y="406"/>
                    <a:pt x="108" y="406"/>
                  </a:cubicBezTo>
                  <a:cubicBezTo>
                    <a:pt x="80" y="378"/>
                    <a:pt x="80" y="378"/>
                    <a:pt x="80" y="378"/>
                  </a:cubicBezTo>
                  <a:cubicBezTo>
                    <a:pt x="52" y="298"/>
                    <a:pt x="52" y="298"/>
                    <a:pt x="52" y="298"/>
                  </a:cubicBezTo>
                  <a:cubicBezTo>
                    <a:pt x="28" y="334"/>
                    <a:pt x="28" y="334"/>
                    <a:pt x="28" y="334"/>
                  </a:cubicBezTo>
                  <a:cubicBezTo>
                    <a:pt x="0" y="330"/>
                    <a:pt x="0" y="330"/>
                    <a:pt x="0" y="330"/>
                  </a:cubicBezTo>
                  <a:cubicBezTo>
                    <a:pt x="0" y="278"/>
                    <a:pt x="0" y="278"/>
                    <a:pt x="0" y="278"/>
                  </a:cubicBezTo>
                  <a:cubicBezTo>
                    <a:pt x="36" y="250"/>
                    <a:pt x="36" y="250"/>
                    <a:pt x="36" y="250"/>
                  </a:cubicBezTo>
                  <a:cubicBezTo>
                    <a:pt x="8" y="226"/>
                    <a:pt x="8" y="226"/>
                    <a:pt x="8" y="226"/>
                  </a:cubicBezTo>
                  <a:cubicBezTo>
                    <a:pt x="8" y="226"/>
                    <a:pt x="8" y="226"/>
                    <a:pt x="8" y="226"/>
                  </a:cubicBezTo>
                  <a:cubicBezTo>
                    <a:pt x="23" y="198"/>
                    <a:pt x="23" y="198"/>
                    <a:pt x="23" y="198"/>
                  </a:cubicBezTo>
                  <a:cubicBezTo>
                    <a:pt x="7" y="167"/>
                    <a:pt x="7" y="167"/>
                    <a:pt x="7" y="167"/>
                  </a:cubicBezTo>
                  <a:cubicBezTo>
                    <a:pt x="31" y="147"/>
                    <a:pt x="31" y="147"/>
                    <a:pt x="31" y="147"/>
                  </a:cubicBezTo>
                  <a:cubicBezTo>
                    <a:pt x="39" y="141"/>
                    <a:pt x="39" y="141"/>
                    <a:pt x="39" y="141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54" y="42"/>
                    <a:pt x="54" y="42"/>
                    <a:pt x="54" y="42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96" y="11"/>
                    <a:pt x="96" y="11"/>
                    <a:pt x="96" y="11"/>
                  </a:cubicBezTo>
                  <a:cubicBezTo>
                    <a:pt x="133" y="26"/>
                    <a:pt x="133" y="26"/>
                    <a:pt x="133" y="26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226" y="11"/>
                    <a:pt x="226" y="11"/>
                    <a:pt x="226" y="11"/>
                  </a:cubicBezTo>
                  <a:cubicBezTo>
                    <a:pt x="237" y="73"/>
                    <a:pt x="237" y="73"/>
                    <a:pt x="237" y="73"/>
                  </a:cubicBezTo>
                  <a:cubicBezTo>
                    <a:pt x="263" y="89"/>
                    <a:pt x="263" y="89"/>
                    <a:pt x="263" y="89"/>
                  </a:cubicBezTo>
                  <a:cubicBezTo>
                    <a:pt x="263" y="219"/>
                    <a:pt x="263" y="219"/>
                    <a:pt x="263" y="219"/>
                  </a:cubicBezTo>
                  <a:cubicBezTo>
                    <a:pt x="362" y="287"/>
                    <a:pt x="362" y="287"/>
                    <a:pt x="362" y="287"/>
                  </a:cubicBezTo>
                  <a:cubicBezTo>
                    <a:pt x="451" y="287"/>
                    <a:pt x="451" y="287"/>
                    <a:pt x="451" y="287"/>
                  </a:cubicBezTo>
                  <a:cubicBezTo>
                    <a:pt x="524" y="334"/>
                    <a:pt x="524" y="334"/>
                    <a:pt x="524" y="334"/>
                  </a:cubicBezTo>
                  <a:cubicBezTo>
                    <a:pt x="558" y="325"/>
                    <a:pt x="558" y="325"/>
                    <a:pt x="558" y="325"/>
                  </a:cubicBezTo>
                  <a:cubicBezTo>
                    <a:pt x="566" y="323"/>
                    <a:pt x="566" y="323"/>
                    <a:pt x="566" y="323"/>
                  </a:cubicBezTo>
                  <a:cubicBezTo>
                    <a:pt x="612" y="365"/>
                    <a:pt x="612" y="365"/>
                    <a:pt x="612" y="365"/>
                  </a:cubicBezTo>
                  <a:cubicBezTo>
                    <a:pt x="581" y="402"/>
                    <a:pt x="581" y="402"/>
                    <a:pt x="581" y="402"/>
                  </a:cubicBezTo>
                  <a:cubicBezTo>
                    <a:pt x="592" y="428"/>
                    <a:pt x="592" y="428"/>
                    <a:pt x="592" y="428"/>
                  </a:cubicBezTo>
                  <a:cubicBezTo>
                    <a:pt x="566" y="449"/>
                    <a:pt x="566" y="449"/>
                    <a:pt x="566" y="449"/>
                  </a:cubicBezTo>
                  <a:cubicBezTo>
                    <a:pt x="571" y="490"/>
                    <a:pt x="571" y="490"/>
                    <a:pt x="571" y="490"/>
                  </a:cubicBezTo>
                  <a:cubicBezTo>
                    <a:pt x="571" y="490"/>
                    <a:pt x="649" y="485"/>
                    <a:pt x="654" y="490"/>
                  </a:cubicBezTo>
                  <a:cubicBezTo>
                    <a:pt x="659" y="496"/>
                    <a:pt x="680" y="600"/>
                    <a:pt x="680" y="600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4" name="ราชบุรี">
              <a:extLst>
                <a:ext uri="{FF2B5EF4-FFF2-40B4-BE49-F238E27FC236}">
                  <a16:creationId xmlns:a16="http://schemas.microsoft.com/office/drawing/2014/main" id="{AD819E25-FCFD-4E5B-9C8D-62C5981163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3350" y="3451367"/>
              <a:ext cx="329194" cy="296274"/>
            </a:xfrm>
            <a:custGeom>
              <a:avLst/>
              <a:gdLst>
                <a:gd name="T0" fmla="*/ 798 w 803"/>
                <a:gd name="T1" fmla="*/ 271 h 725"/>
                <a:gd name="T2" fmla="*/ 767 w 803"/>
                <a:gd name="T3" fmla="*/ 398 h 725"/>
                <a:gd name="T4" fmla="*/ 710 w 803"/>
                <a:gd name="T5" fmla="*/ 428 h 725"/>
                <a:gd name="T6" fmla="*/ 642 w 803"/>
                <a:gd name="T7" fmla="*/ 402 h 725"/>
                <a:gd name="T8" fmla="*/ 636 w 803"/>
                <a:gd name="T9" fmla="*/ 503 h 725"/>
                <a:gd name="T10" fmla="*/ 517 w 803"/>
                <a:gd name="T11" fmla="*/ 553 h 725"/>
                <a:gd name="T12" fmla="*/ 438 w 803"/>
                <a:gd name="T13" fmla="*/ 678 h 725"/>
                <a:gd name="T14" fmla="*/ 329 w 803"/>
                <a:gd name="T15" fmla="*/ 673 h 725"/>
                <a:gd name="T16" fmla="*/ 245 w 803"/>
                <a:gd name="T17" fmla="*/ 699 h 725"/>
                <a:gd name="T18" fmla="*/ 157 w 803"/>
                <a:gd name="T19" fmla="*/ 647 h 725"/>
                <a:gd name="T20" fmla="*/ 131 w 803"/>
                <a:gd name="T21" fmla="*/ 725 h 725"/>
                <a:gd name="T22" fmla="*/ 52 w 803"/>
                <a:gd name="T23" fmla="*/ 678 h 725"/>
                <a:gd name="T24" fmla="*/ 40 w 803"/>
                <a:gd name="T25" fmla="*/ 674 h 725"/>
                <a:gd name="T26" fmla="*/ 28 w 803"/>
                <a:gd name="T27" fmla="*/ 626 h 725"/>
                <a:gd name="T28" fmla="*/ 40 w 803"/>
                <a:gd name="T29" fmla="*/ 606 h 725"/>
                <a:gd name="T30" fmla="*/ 20 w 803"/>
                <a:gd name="T31" fmla="*/ 578 h 725"/>
                <a:gd name="T32" fmla="*/ 33 w 803"/>
                <a:gd name="T33" fmla="*/ 545 h 725"/>
                <a:gd name="T34" fmla="*/ 16 w 803"/>
                <a:gd name="T35" fmla="*/ 410 h 725"/>
                <a:gd name="T36" fmla="*/ 0 w 803"/>
                <a:gd name="T37" fmla="*/ 334 h 725"/>
                <a:gd name="T38" fmla="*/ 12 w 803"/>
                <a:gd name="T39" fmla="*/ 314 h 725"/>
                <a:gd name="T40" fmla="*/ 0 w 803"/>
                <a:gd name="T41" fmla="*/ 215 h 725"/>
                <a:gd name="T42" fmla="*/ 94 w 803"/>
                <a:gd name="T43" fmla="*/ 188 h 725"/>
                <a:gd name="T44" fmla="*/ 204 w 803"/>
                <a:gd name="T45" fmla="*/ 172 h 725"/>
                <a:gd name="T46" fmla="*/ 303 w 803"/>
                <a:gd name="T47" fmla="*/ 162 h 725"/>
                <a:gd name="T48" fmla="*/ 449 w 803"/>
                <a:gd name="T49" fmla="*/ 89 h 725"/>
                <a:gd name="T50" fmla="*/ 564 w 803"/>
                <a:gd name="T51" fmla="*/ 109 h 725"/>
                <a:gd name="T52" fmla="*/ 663 w 803"/>
                <a:gd name="T53" fmla="*/ 0 h 725"/>
                <a:gd name="T54" fmla="*/ 652 w 803"/>
                <a:gd name="T55" fmla="*/ 31 h 725"/>
                <a:gd name="T56" fmla="*/ 704 w 803"/>
                <a:gd name="T57" fmla="*/ 99 h 725"/>
                <a:gd name="T58" fmla="*/ 678 w 803"/>
                <a:gd name="T59" fmla="*/ 182 h 725"/>
                <a:gd name="T60" fmla="*/ 731 w 803"/>
                <a:gd name="T61" fmla="*/ 182 h 725"/>
                <a:gd name="T62" fmla="*/ 757 w 803"/>
                <a:gd name="T63" fmla="*/ 229 h 725"/>
                <a:gd name="T64" fmla="*/ 803 w 803"/>
                <a:gd name="T65" fmla="*/ 271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03" h="725">
                  <a:moveTo>
                    <a:pt x="803" y="271"/>
                  </a:moveTo>
                  <a:cubicBezTo>
                    <a:pt x="798" y="271"/>
                    <a:pt x="798" y="271"/>
                    <a:pt x="798" y="271"/>
                  </a:cubicBezTo>
                  <a:cubicBezTo>
                    <a:pt x="772" y="313"/>
                    <a:pt x="772" y="313"/>
                    <a:pt x="772" y="313"/>
                  </a:cubicBezTo>
                  <a:cubicBezTo>
                    <a:pt x="767" y="398"/>
                    <a:pt x="767" y="398"/>
                    <a:pt x="767" y="398"/>
                  </a:cubicBezTo>
                  <a:cubicBezTo>
                    <a:pt x="731" y="407"/>
                    <a:pt x="731" y="407"/>
                    <a:pt x="731" y="407"/>
                  </a:cubicBezTo>
                  <a:cubicBezTo>
                    <a:pt x="710" y="428"/>
                    <a:pt x="710" y="428"/>
                    <a:pt x="710" y="428"/>
                  </a:cubicBezTo>
                  <a:cubicBezTo>
                    <a:pt x="668" y="391"/>
                    <a:pt x="668" y="391"/>
                    <a:pt x="668" y="391"/>
                  </a:cubicBezTo>
                  <a:cubicBezTo>
                    <a:pt x="642" y="402"/>
                    <a:pt x="642" y="402"/>
                    <a:pt x="642" y="402"/>
                  </a:cubicBezTo>
                  <a:cubicBezTo>
                    <a:pt x="647" y="469"/>
                    <a:pt x="647" y="469"/>
                    <a:pt x="647" y="469"/>
                  </a:cubicBezTo>
                  <a:cubicBezTo>
                    <a:pt x="636" y="503"/>
                    <a:pt x="636" y="503"/>
                    <a:pt x="636" y="503"/>
                  </a:cubicBezTo>
                  <a:cubicBezTo>
                    <a:pt x="616" y="561"/>
                    <a:pt x="616" y="561"/>
                    <a:pt x="616" y="561"/>
                  </a:cubicBezTo>
                  <a:cubicBezTo>
                    <a:pt x="517" y="553"/>
                    <a:pt x="517" y="553"/>
                    <a:pt x="517" y="553"/>
                  </a:cubicBezTo>
                  <a:cubicBezTo>
                    <a:pt x="444" y="610"/>
                    <a:pt x="444" y="610"/>
                    <a:pt x="444" y="610"/>
                  </a:cubicBezTo>
                  <a:cubicBezTo>
                    <a:pt x="438" y="678"/>
                    <a:pt x="438" y="678"/>
                    <a:pt x="438" y="678"/>
                  </a:cubicBezTo>
                  <a:cubicBezTo>
                    <a:pt x="376" y="683"/>
                    <a:pt x="376" y="683"/>
                    <a:pt x="376" y="683"/>
                  </a:cubicBezTo>
                  <a:cubicBezTo>
                    <a:pt x="329" y="673"/>
                    <a:pt x="329" y="673"/>
                    <a:pt x="329" y="673"/>
                  </a:cubicBezTo>
                  <a:cubicBezTo>
                    <a:pt x="329" y="673"/>
                    <a:pt x="298" y="699"/>
                    <a:pt x="292" y="699"/>
                  </a:cubicBezTo>
                  <a:cubicBezTo>
                    <a:pt x="245" y="699"/>
                    <a:pt x="245" y="699"/>
                    <a:pt x="245" y="699"/>
                  </a:cubicBezTo>
                  <a:cubicBezTo>
                    <a:pt x="183" y="652"/>
                    <a:pt x="183" y="652"/>
                    <a:pt x="183" y="652"/>
                  </a:cubicBezTo>
                  <a:cubicBezTo>
                    <a:pt x="157" y="647"/>
                    <a:pt x="157" y="647"/>
                    <a:pt x="157" y="647"/>
                  </a:cubicBezTo>
                  <a:cubicBezTo>
                    <a:pt x="146" y="673"/>
                    <a:pt x="146" y="673"/>
                    <a:pt x="146" y="673"/>
                  </a:cubicBezTo>
                  <a:cubicBezTo>
                    <a:pt x="131" y="725"/>
                    <a:pt x="131" y="725"/>
                    <a:pt x="131" y="725"/>
                  </a:cubicBezTo>
                  <a:cubicBezTo>
                    <a:pt x="94" y="725"/>
                    <a:pt x="94" y="725"/>
                    <a:pt x="94" y="725"/>
                  </a:cubicBezTo>
                  <a:cubicBezTo>
                    <a:pt x="52" y="678"/>
                    <a:pt x="52" y="678"/>
                    <a:pt x="52" y="678"/>
                  </a:cubicBezTo>
                  <a:cubicBezTo>
                    <a:pt x="40" y="674"/>
                    <a:pt x="40" y="674"/>
                    <a:pt x="40" y="674"/>
                  </a:cubicBezTo>
                  <a:cubicBezTo>
                    <a:pt x="40" y="674"/>
                    <a:pt x="40" y="674"/>
                    <a:pt x="40" y="674"/>
                  </a:cubicBezTo>
                  <a:cubicBezTo>
                    <a:pt x="24" y="642"/>
                    <a:pt x="24" y="642"/>
                    <a:pt x="24" y="642"/>
                  </a:cubicBezTo>
                  <a:cubicBezTo>
                    <a:pt x="28" y="626"/>
                    <a:pt x="28" y="626"/>
                    <a:pt x="28" y="626"/>
                  </a:cubicBezTo>
                  <a:cubicBezTo>
                    <a:pt x="40" y="622"/>
                    <a:pt x="40" y="622"/>
                    <a:pt x="40" y="622"/>
                  </a:cubicBezTo>
                  <a:cubicBezTo>
                    <a:pt x="40" y="606"/>
                    <a:pt x="40" y="606"/>
                    <a:pt x="40" y="606"/>
                  </a:cubicBezTo>
                  <a:cubicBezTo>
                    <a:pt x="20" y="598"/>
                    <a:pt x="20" y="598"/>
                    <a:pt x="20" y="598"/>
                  </a:cubicBezTo>
                  <a:cubicBezTo>
                    <a:pt x="20" y="578"/>
                    <a:pt x="20" y="578"/>
                    <a:pt x="20" y="578"/>
                  </a:cubicBezTo>
                  <a:cubicBezTo>
                    <a:pt x="32" y="554"/>
                    <a:pt x="32" y="554"/>
                    <a:pt x="32" y="554"/>
                  </a:cubicBezTo>
                  <a:cubicBezTo>
                    <a:pt x="33" y="545"/>
                    <a:pt x="33" y="545"/>
                    <a:pt x="33" y="545"/>
                  </a:cubicBezTo>
                  <a:cubicBezTo>
                    <a:pt x="36" y="426"/>
                    <a:pt x="36" y="426"/>
                    <a:pt x="36" y="426"/>
                  </a:cubicBezTo>
                  <a:cubicBezTo>
                    <a:pt x="16" y="410"/>
                    <a:pt x="16" y="410"/>
                    <a:pt x="16" y="410"/>
                  </a:cubicBezTo>
                  <a:cubicBezTo>
                    <a:pt x="24" y="358"/>
                    <a:pt x="24" y="358"/>
                    <a:pt x="24" y="358"/>
                  </a:cubicBezTo>
                  <a:cubicBezTo>
                    <a:pt x="0" y="334"/>
                    <a:pt x="0" y="334"/>
                    <a:pt x="0" y="334"/>
                  </a:cubicBezTo>
                  <a:cubicBezTo>
                    <a:pt x="12" y="330"/>
                    <a:pt x="12" y="330"/>
                    <a:pt x="12" y="330"/>
                  </a:cubicBezTo>
                  <a:cubicBezTo>
                    <a:pt x="12" y="314"/>
                    <a:pt x="12" y="314"/>
                    <a:pt x="12" y="314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52" y="182"/>
                    <a:pt x="52" y="182"/>
                    <a:pt x="52" y="182"/>
                  </a:cubicBezTo>
                  <a:cubicBezTo>
                    <a:pt x="94" y="188"/>
                    <a:pt x="94" y="188"/>
                    <a:pt x="94" y="188"/>
                  </a:cubicBezTo>
                  <a:cubicBezTo>
                    <a:pt x="141" y="172"/>
                    <a:pt x="141" y="172"/>
                    <a:pt x="141" y="172"/>
                  </a:cubicBezTo>
                  <a:cubicBezTo>
                    <a:pt x="204" y="172"/>
                    <a:pt x="204" y="172"/>
                    <a:pt x="204" y="172"/>
                  </a:cubicBezTo>
                  <a:cubicBezTo>
                    <a:pt x="266" y="136"/>
                    <a:pt x="266" y="136"/>
                    <a:pt x="266" y="136"/>
                  </a:cubicBezTo>
                  <a:cubicBezTo>
                    <a:pt x="303" y="162"/>
                    <a:pt x="303" y="162"/>
                    <a:pt x="303" y="162"/>
                  </a:cubicBezTo>
                  <a:cubicBezTo>
                    <a:pt x="303" y="162"/>
                    <a:pt x="386" y="162"/>
                    <a:pt x="391" y="156"/>
                  </a:cubicBezTo>
                  <a:cubicBezTo>
                    <a:pt x="397" y="151"/>
                    <a:pt x="449" y="89"/>
                    <a:pt x="449" y="89"/>
                  </a:cubicBezTo>
                  <a:cubicBezTo>
                    <a:pt x="506" y="115"/>
                    <a:pt x="506" y="115"/>
                    <a:pt x="506" y="115"/>
                  </a:cubicBezTo>
                  <a:cubicBezTo>
                    <a:pt x="564" y="109"/>
                    <a:pt x="564" y="109"/>
                    <a:pt x="564" y="109"/>
                  </a:cubicBezTo>
                  <a:cubicBezTo>
                    <a:pt x="635" y="2"/>
                    <a:pt x="635" y="2"/>
                    <a:pt x="635" y="2"/>
                  </a:cubicBezTo>
                  <a:cubicBezTo>
                    <a:pt x="663" y="0"/>
                    <a:pt x="663" y="0"/>
                    <a:pt x="663" y="0"/>
                  </a:cubicBezTo>
                  <a:cubicBezTo>
                    <a:pt x="678" y="10"/>
                    <a:pt x="678" y="10"/>
                    <a:pt x="678" y="10"/>
                  </a:cubicBezTo>
                  <a:cubicBezTo>
                    <a:pt x="652" y="31"/>
                    <a:pt x="652" y="31"/>
                    <a:pt x="652" y="31"/>
                  </a:cubicBezTo>
                  <a:cubicBezTo>
                    <a:pt x="657" y="89"/>
                    <a:pt x="657" y="89"/>
                    <a:pt x="657" y="89"/>
                  </a:cubicBezTo>
                  <a:cubicBezTo>
                    <a:pt x="704" y="99"/>
                    <a:pt x="704" y="99"/>
                    <a:pt x="704" y="99"/>
                  </a:cubicBezTo>
                  <a:cubicBezTo>
                    <a:pt x="704" y="136"/>
                    <a:pt x="704" y="136"/>
                    <a:pt x="704" y="136"/>
                  </a:cubicBezTo>
                  <a:cubicBezTo>
                    <a:pt x="678" y="182"/>
                    <a:pt x="678" y="182"/>
                    <a:pt x="678" y="182"/>
                  </a:cubicBezTo>
                  <a:cubicBezTo>
                    <a:pt x="678" y="182"/>
                    <a:pt x="704" y="198"/>
                    <a:pt x="715" y="198"/>
                  </a:cubicBezTo>
                  <a:cubicBezTo>
                    <a:pt x="725" y="198"/>
                    <a:pt x="731" y="182"/>
                    <a:pt x="731" y="182"/>
                  </a:cubicBezTo>
                  <a:cubicBezTo>
                    <a:pt x="762" y="182"/>
                    <a:pt x="762" y="182"/>
                    <a:pt x="762" y="182"/>
                  </a:cubicBezTo>
                  <a:cubicBezTo>
                    <a:pt x="757" y="229"/>
                    <a:pt x="757" y="229"/>
                    <a:pt x="757" y="229"/>
                  </a:cubicBezTo>
                  <a:cubicBezTo>
                    <a:pt x="793" y="235"/>
                    <a:pt x="793" y="235"/>
                    <a:pt x="793" y="235"/>
                  </a:cubicBezTo>
                  <a:lnTo>
                    <a:pt x="803" y="27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5" name="เพชรบุรี">
              <a:extLst>
                <a:ext uri="{FF2B5EF4-FFF2-40B4-BE49-F238E27FC236}">
                  <a16:creationId xmlns:a16="http://schemas.microsoft.com/office/drawing/2014/main" id="{837405CE-C3F8-454C-9E54-39DDA035B8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9576" y="3678145"/>
              <a:ext cx="362113" cy="285301"/>
            </a:xfrm>
            <a:custGeom>
              <a:avLst/>
              <a:gdLst>
                <a:gd name="T0" fmla="*/ 836 w 884"/>
                <a:gd name="T1" fmla="*/ 341 h 699"/>
                <a:gd name="T2" fmla="*/ 810 w 884"/>
                <a:gd name="T3" fmla="*/ 443 h 699"/>
                <a:gd name="T4" fmla="*/ 766 w 884"/>
                <a:gd name="T5" fmla="*/ 615 h 699"/>
                <a:gd name="T6" fmla="*/ 712 w 884"/>
                <a:gd name="T7" fmla="*/ 641 h 699"/>
                <a:gd name="T8" fmla="*/ 650 w 884"/>
                <a:gd name="T9" fmla="*/ 647 h 699"/>
                <a:gd name="T10" fmla="*/ 540 w 884"/>
                <a:gd name="T11" fmla="*/ 667 h 699"/>
                <a:gd name="T12" fmla="*/ 472 w 884"/>
                <a:gd name="T13" fmla="*/ 631 h 699"/>
                <a:gd name="T14" fmla="*/ 420 w 884"/>
                <a:gd name="T15" fmla="*/ 693 h 699"/>
                <a:gd name="T16" fmla="*/ 347 w 884"/>
                <a:gd name="T17" fmla="*/ 678 h 699"/>
                <a:gd name="T18" fmla="*/ 300 w 884"/>
                <a:gd name="T19" fmla="*/ 685 h 699"/>
                <a:gd name="T20" fmla="*/ 252 w 884"/>
                <a:gd name="T21" fmla="*/ 657 h 699"/>
                <a:gd name="T22" fmla="*/ 200 w 884"/>
                <a:gd name="T23" fmla="*/ 601 h 699"/>
                <a:gd name="T24" fmla="*/ 164 w 884"/>
                <a:gd name="T25" fmla="*/ 561 h 699"/>
                <a:gd name="T26" fmla="*/ 112 w 884"/>
                <a:gd name="T27" fmla="*/ 465 h 699"/>
                <a:gd name="T28" fmla="*/ 80 w 884"/>
                <a:gd name="T29" fmla="*/ 389 h 699"/>
                <a:gd name="T30" fmla="*/ 84 w 884"/>
                <a:gd name="T31" fmla="*/ 349 h 699"/>
                <a:gd name="T32" fmla="*/ 0 w 884"/>
                <a:gd name="T33" fmla="*/ 237 h 699"/>
                <a:gd name="T34" fmla="*/ 28 w 884"/>
                <a:gd name="T35" fmla="*/ 153 h 699"/>
                <a:gd name="T36" fmla="*/ 36 w 884"/>
                <a:gd name="T37" fmla="*/ 121 h 699"/>
                <a:gd name="T38" fmla="*/ 80 w 884"/>
                <a:gd name="T39" fmla="*/ 133 h 699"/>
                <a:gd name="T40" fmla="*/ 112 w 884"/>
                <a:gd name="T41" fmla="*/ 125 h 699"/>
                <a:gd name="T42" fmla="*/ 191 w 884"/>
                <a:gd name="T43" fmla="*/ 172 h 699"/>
                <a:gd name="T44" fmla="*/ 217 w 884"/>
                <a:gd name="T45" fmla="*/ 94 h 699"/>
                <a:gd name="T46" fmla="*/ 305 w 884"/>
                <a:gd name="T47" fmla="*/ 146 h 699"/>
                <a:gd name="T48" fmla="*/ 389 w 884"/>
                <a:gd name="T49" fmla="*/ 120 h 699"/>
                <a:gd name="T50" fmla="*/ 498 w 884"/>
                <a:gd name="T51" fmla="*/ 125 h 699"/>
                <a:gd name="T52" fmla="*/ 577 w 884"/>
                <a:gd name="T53" fmla="*/ 0 h 699"/>
                <a:gd name="T54" fmla="*/ 676 w 884"/>
                <a:gd name="T55" fmla="*/ 10 h 699"/>
                <a:gd name="T56" fmla="*/ 702 w 884"/>
                <a:gd name="T57" fmla="*/ 94 h 699"/>
                <a:gd name="T58" fmla="*/ 761 w 884"/>
                <a:gd name="T59" fmla="*/ 40 h 699"/>
                <a:gd name="T60" fmla="*/ 820 w 884"/>
                <a:gd name="T61" fmla="*/ 149 h 699"/>
                <a:gd name="T62" fmla="*/ 848 w 884"/>
                <a:gd name="T63" fmla="*/ 233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84" h="699">
                  <a:moveTo>
                    <a:pt x="884" y="277"/>
                  </a:moveTo>
                  <a:cubicBezTo>
                    <a:pt x="836" y="341"/>
                    <a:pt x="836" y="341"/>
                    <a:pt x="836" y="341"/>
                  </a:cubicBezTo>
                  <a:cubicBezTo>
                    <a:pt x="832" y="393"/>
                    <a:pt x="832" y="393"/>
                    <a:pt x="832" y="393"/>
                  </a:cubicBezTo>
                  <a:cubicBezTo>
                    <a:pt x="810" y="443"/>
                    <a:pt x="810" y="443"/>
                    <a:pt x="810" y="443"/>
                  </a:cubicBezTo>
                  <a:cubicBezTo>
                    <a:pt x="760" y="557"/>
                    <a:pt x="760" y="557"/>
                    <a:pt x="760" y="557"/>
                  </a:cubicBezTo>
                  <a:cubicBezTo>
                    <a:pt x="766" y="615"/>
                    <a:pt x="766" y="615"/>
                    <a:pt x="766" y="615"/>
                  </a:cubicBezTo>
                  <a:cubicBezTo>
                    <a:pt x="769" y="637"/>
                    <a:pt x="769" y="637"/>
                    <a:pt x="769" y="637"/>
                  </a:cubicBezTo>
                  <a:cubicBezTo>
                    <a:pt x="712" y="641"/>
                    <a:pt x="712" y="641"/>
                    <a:pt x="712" y="641"/>
                  </a:cubicBezTo>
                  <a:cubicBezTo>
                    <a:pt x="691" y="657"/>
                    <a:pt x="691" y="657"/>
                    <a:pt x="691" y="657"/>
                  </a:cubicBezTo>
                  <a:cubicBezTo>
                    <a:pt x="650" y="647"/>
                    <a:pt x="650" y="647"/>
                    <a:pt x="650" y="647"/>
                  </a:cubicBezTo>
                  <a:cubicBezTo>
                    <a:pt x="577" y="657"/>
                    <a:pt x="577" y="657"/>
                    <a:pt x="577" y="657"/>
                  </a:cubicBezTo>
                  <a:cubicBezTo>
                    <a:pt x="540" y="667"/>
                    <a:pt x="540" y="667"/>
                    <a:pt x="540" y="667"/>
                  </a:cubicBezTo>
                  <a:cubicBezTo>
                    <a:pt x="498" y="631"/>
                    <a:pt x="498" y="631"/>
                    <a:pt x="498" y="631"/>
                  </a:cubicBezTo>
                  <a:cubicBezTo>
                    <a:pt x="472" y="631"/>
                    <a:pt x="472" y="631"/>
                    <a:pt x="472" y="631"/>
                  </a:cubicBezTo>
                  <a:cubicBezTo>
                    <a:pt x="462" y="683"/>
                    <a:pt x="462" y="683"/>
                    <a:pt x="462" y="683"/>
                  </a:cubicBezTo>
                  <a:cubicBezTo>
                    <a:pt x="420" y="693"/>
                    <a:pt x="420" y="693"/>
                    <a:pt x="420" y="693"/>
                  </a:cubicBezTo>
                  <a:cubicBezTo>
                    <a:pt x="368" y="699"/>
                    <a:pt x="368" y="699"/>
                    <a:pt x="368" y="699"/>
                  </a:cubicBezTo>
                  <a:cubicBezTo>
                    <a:pt x="347" y="678"/>
                    <a:pt x="347" y="678"/>
                    <a:pt x="347" y="678"/>
                  </a:cubicBezTo>
                  <a:cubicBezTo>
                    <a:pt x="300" y="686"/>
                    <a:pt x="300" y="686"/>
                    <a:pt x="300" y="686"/>
                  </a:cubicBezTo>
                  <a:cubicBezTo>
                    <a:pt x="300" y="685"/>
                    <a:pt x="300" y="685"/>
                    <a:pt x="300" y="685"/>
                  </a:cubicBezTo>
                  <a:cubicBezTo>
                    <a:pt x="284" y="657"/>
                    <a:pt x="284" y="657"/>
                    <a:pt x="284" y="657"/>
                  </a:cubicBezTo>
                  <a:cubicBezTo>
                    <a:pt x="252" y="657"/>
                    <a:pt x="252" y="657"/>
                    <a:pt x="252" y="657"/>
                  </a:cubicBezTo>
                  <a:cubicBezTo>
                    <a:pt x="239" y="642"/>
                    <a:pt x="239" y="642"/>
                    <a:pt x="239" y="642"/>
                  </a:cubicBezTo>
                  <a:cubicBezTo>
                    <a:pt x="200" y="601"/>
                    <a:pt x="200" y="601"/>
                    <a:pt x="200" y="601"/>
                  </a:cubicBezTo>
                  <a:cubicBezTo>
                    <a:pt x="168" y="601"/>
                    <a:pt x="168" y="601"/>
                    <a:pt x="168" y="601"/>
                  </a:cubicBezTo>
                  <a:cubicBezTo>
                    <a:pt x="164" y="561"/>
                    <a:pt x="164" y="561"/>
                    <a:pt x="164" y="561"/>
                  </a:cubicBezTo>
                  <a:cubicBezTo>
                    <a:pt x="120" y="557"/>
                    <a:pt x="120" y="557"/>
                    <a:pt x="120" y="557"/>
                  </a:cubicBezTo>
                  <a:cubicBezTo>
                    <a:pt x="112" y="465"/>
                    <a:pt x="112" y="465"/>
                    <a:pt x="112" y="465"/>
                  </a:cubicBezTo>
                  <a:cubicBezTo>
                    <a:pt x="72" y="445"/>
                    <a:pt x="72" y="445"/>
                    <a:pt x="72" y="445"/>
                  </a:cubicBezTo>
                  <a:cubicBezTo>
                    <a:pt x="80" y="389"/>
                    <a:pt x="80" y="389"/>
                    <a:pt x="80" y="389"/>
                  </a:cubicBezTo>
                  <a:cubicBezTo>
                    <a:pt x="52" y="373"/>
                    <a:pt x="52" y="373"/>
                    <a:pt x="52" y="373"/>
                  </a:cubicBezTo>
                  <a:cubicBezTo>
                    <a:pt x="84" y="349"/>
                    <a:pt x="84" y="349"/>
                    <a:pt x="84" y="349"/>
                  </a:cubicBezTo>
                  <a:cubicBezTo>
                    <a:pt x="84" y="313"/>
                    <a:pt x="84" y="313"/>
                    <a:pt x="84" y="313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28" y="221"/>
                    <a:pt x="28" y="221"/>
                    <a:pt x="28" y="221"/>
                  </a:cubicBezTo>
                  <a:cubicBezTo>
                    <a:pt x="28" y="153"/>
                    <a:pt x="28" y="153"/>
                    <a:pt x="28" y="153"/>
                  </a:cubicBezTo>
                  <a:cubicBezTo>
                    <a:pt x="12" y="145"/>
                    <a:pt x="12" y="145"/>
                    <a:pt x="12" y="145"/>
                  </a:cubicBezTo>
                  <a:cubicBezTo>
                    <a:pt x="36" y="121"/>
                    <a:pt x="36" y="121"/>
                    <a:pt x="36" y="121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100" y="121"/>
                    <a:pt x="100" y="121"/>
                    <a:pt x="100" y="121"/>
                  </a:cubicBezTo>
                  <a:cubicBezTo>
                    <a:pt x="112" y="125"/>
                    <a:pt x="112" y="125"/>
                    <a:pt x="112" y="125"/>
                  </a:cubicBezTo>
                  <a:cubicBezTo>
                    <a:pt x="154" y="172"/>
                    <a:pt x="154" y="172"/>
                    <a:pt x="154" y="172"/>
                  </a:cubicBezTo>
                  <a:cubicBezTo>
                    <a:pt x="191" y="172"/>
                    <a:pt x="191" y="172"/>
                    <a:pt x="191" y="172"/>
                  </a:cubicBezTo>
                  <a:cubicBezTo>
                    <a:pt x="206" y="120"/>
                    <a:pt x="206" y="120"/>
                    <a:pt x="206" y="120"/>
                  </a:cubicBezTo>
                  <a:cubicBezTo>
                    <a:pt x="217" y="94"/>
                    <a:pt x="217" y="94"/>
                    <a:pt x="217" y="94"/>
                  </a:cubicBezTo>
                  <a:cubicBezTo>
                    <a:pt x="243" y="99"/>
                    <a:pt x="243" y="99"/>
                    <a:pt x="243" y="99"/>
                  </a:cubicBezTo>
                  <a:cubicBezTo>
                    <a:pt x="305" y="146"/>
                    <a:pt x="305" y="146"/>
                    <a:pt x="305" y="146"/>
                  </a:cubicBezTo>
                  <a:cubicBezTo>
                    <a:pt x="352" y="146"/>
                    <a:pt x="352" y="146"/>
                    <a:pt x="352" y="146"/>
                  </a:cubicBezTo>
                  <a:cubicBezTo>
                    <a:pt x="358" y="146"/>
                    <a:pt x="389" y="120"/>
                    <a:pt x="389" y="120"/>
                  </a:cubicBezTo>
                  <a:cubicBezTo>
                    <a:pt x="436" y="130"/>
                    <a:pt x="436" y="130"/>
                    <a:pt x="436" y="130"/>
                  </a:cubicBezTo>
                  <a:cubicBezTo>
                    <a:pt x="498" y="125"/>
                    <a:pt x="498" y="125"/>
                    <a:pt x="498" y="125"/>
                  </a:cubicBezTo>
                  <a:cubicBezTo>
                    <a:pt x="504" y="57"/>
                    <a:pt x="504" y="57"/>
                    <a:pt x="504" y="57"/>
                  </a:cubicBezTo>
                  <a:cubicBezTo>
                    <a:pt x="577" y="0"/>
                    <a:pt x="577" y="0"/>
                    <a:pt x="577" y="0"/>
                  </a:cubicBezTo>
                  <a:cubicBezTo>
                    <a:pt x="676" y="8"/>
                    <a:pt x="676" y="8"/>
                    <a:pt x="676" y="8"/>
                  </a:cubicBezTo>
                  <a:cubicBezTo>
                    <a:pt x="676" y="10"/>
                    <a:pt x="676" y="10"/>
                    <a:pt x="676" y="10"/>
                  </a:cubicBezTo>
                  <a:cubicBezTo>
                    <a:pt x="676" y="94"/>
                    <a:pt x="676" y="94"/>
                    <a:pt x="676" y="94"/>
                  </a:cubicBezTo>
                  <a:cubicBezTo>
                    <a:pt x="676" y="99"/>
                    <a:pt x="702" y="94"/>
                    <a:pt x="702" y="94"/>
                  </a:cubicBezTo>
                  <a:cubicBezTo>
                    <a:pt x="723" y="47"/>
                    <a:pt x="723" y="47"/>
                    <a:pt x="723" y="47"/>
                  </a:cubicBezTo>
                  <a:cubicBezTo>
                    <a:pt x="761" y="40"/>
                    <a:pt x="761" y="40"/>
                    <a:pt x="761" y="40"/>
                  </a:cubicBezTo>
                  <a:cubicBezTo>
                    <a:pt x="764" y="73"/>
                    <a:pt x="764" y="73"/>
                    <a:pt x="764" y="73"/>
                  </a:cubicBezTo>
                  <a:cubicBezTo>
                    <a:pt x="820" y="149"/>
                    <a:pt x="820" y="149"/>
                    <a:pt x="820" y="149"/>
                  </a:cubicBezTo>
                  <a:cubicBezTo>
                    <a:pt x="852" y="161"/>
                    <a:pt x="852" y="161"/>
                    <a:pt x="852" y="161"/>
                  </a:cubicBezTo>
                  <a:cubicBezTo>
                    <a:pt x="852" y="161"/>
                    <a:pt x="844" y="229"/>
                    <a:pt x="848" y="233"/>
                  </a:cubicBezTo>
                  <a:cubicBezTo>
                    <a:pt x="852" y="237"/>
                    <a:pt x="884" y="277"/>
                    <a:pt x="884" y="277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6" name="ประจวบคีรีขันธ์">
              <a:extLst>
                <a:ext uri="{FF2B5EF4-FFF2-40B4-BE49-F238E27FC236}">
                  <a16:creationId xmlns:a16="http://schemas.microsoft.com/office/drawing/2014/main" id="{DF5AD4D8-D7F1-4528-9C01-F1EE56070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008" y="3936014"/>
              <a:ext cx="309077" cy="609009"/>
            </a:xfrm>
            <a:custGeom>
              <a:avLst/>
              <a:gdLst>
                <a:gd name="T0" fmla="*/ 706 w 758"/>
                <a:gd name="T1" fmla="*/ 438 h 1492"/>
                <a:gd name="T2" fmla="*/ 598 w 758"/>
                <a:gd name="T3" fmla="*/ 578 h 1492"/>
                <a:gd name="T4" fmla="*/ 594 w 758"/>
                <a:gd name="T5" fmla="*/ 706 h 1492"/>
                <a:gd name="T6" fmla="*/ 562 w 758"/>
                <a:gd name="T7" fmla="*/ 778 h 1492"/>
                <a:gd name="T8" fmla="*/ 354 w 758"/>
                <a:gd name="T9" fmla="*/ 1158 h 1492"/>
                <a:gd name="T10" fmla="*/ 354 w 758"/>
                <a:gd name="T11" fmla="*/ 1258 h 1492"/>
                <a:gd name="T12" fmla="*/ 290 w 758"/>
                <a:gd name="T13" fmla="*/ 1342 h 1492"/>
                <a:gd name="T14" fmla="*/ 304 w 758"/>
                <a:gd name="T15" fmla="*/ 1423 h 1492"/>
                <a:gd name="T16" fmla="*/ 213 w 758"/>
                <a:gd name="T17" fmla="*/ 1492 h 1492"/>
                <a:gd name="T18" fmla="*/ 104 w 758"/>
                <a:gd name="T19" fmla="*/ 1492 h 1492"/>
                <a:gd name="T20" fmla="*/ 0 w 758"/>
                <a:gd name="T21" fmla="*/ 1404 h 1492"/>
                <a:gd name="T22" fmla="*/ 22 w 758"/>
                <a:gd name="T23" fmla="*/ 1362 h 1492"/>
                <a:gd name="T24" fmla="*/ 66 w 758"/>
                <a:gd name="T25" fmla="*/ 1306 h 1492"/>
                <a:gd name="T26" fmla="*/ 94 w 758"/>
                <a:gd name="T27" fmla="*/ 1242 h 1492"/>
                <a:gd name="T28" fmla="*/ 146 w 758"/>
                <a:gd name="T29" fmla="*/ 1142 h 1492"/>
                <a:gd name="T30" fmla="*/ 210 w 758"/>
                <a:gd name="T31" fmla="*/ 1030 h 1492"/>
                <a:gd name="T32" fmla="*/ 274 w 758"/>
                <a:gd name="T33" fmla="*/ 962 h 1492"/>
                <a:gd name="T34" fmla="*/ 310 w 758"/>
                <a:gd name="T35" fmla="*/ 874 h 1492"/>
                <a:gd name="T36" fmla="*/ 326 w 758"/>
                <a:gd name="T37" fmla="*/ 890 h 1492"/>
                <a:gd name="T38" fmla="*/ 390 w 758"/>
                <a:gd name="T39" fmla="*/ 810 h 1492"/>
                <a:gd name="T40" fmla="*/ 426 w 758"/>
                <a:gd name="T41" fmla="*/ 754 h 1492"/>
                <a:gd name="T42" fmla="*/ 398 w 758"/>
                <a:gd name="T43" fmla="*/ 690 h 1492"/>
                <a:gd name="T44" fmla="*/ 378 w 758"/>
                <a:gd name="T45" fmla="*/ 658 h 1492"/>
                <a:gd name="T46" fmla="*/ 334 w 758"/>
                <a:gd name="T47" fmla="*/ 538 h 1492"/>
                <a:gd name="T48" fmla="*/ 362 w 758"/>
                <a:gd name="T49" fmla="*/ 434 h 1492"/>
                <a:gd name="T50" fmla="*/ 278 w 758"/>
                <a:gd name="T51" fmla="*/ 438 h 1492"/>
                <a:gd name="T52" fmla="*/ 298 w 758"/>
                <a:gd name="T53" fmla="*/ 382 h 1492"/>
                <a:gd name="T54" fmla="*/ 278 w 758"/>
                <a:gd name="T55" fmla="*/ 322 h 1492"/>
                <a:gd name="T56" fmla="*/ 242 w 758"/>
                <a:gd name="T57" fmla="*/ 250 h 1492"/>
                <a:gd name="T58" fmla="*/ 214 w 758"/>
                <a:gd name="T59" fmla="*/ 146 h 1492"/>
                <a:gd name="T60" fmla="*/ 234 w 758"/>
                <a:gd name="T61" fmla="*/ 78 h 1492"/>
                <a:gd name="T62" fmla="*/ 281 w 758"/>
                <a:gd name="T63" fmla="*/ 47 h 1492"/>
                <a:gd name="T64" fmla="*/ 354 w 758"/>
                <a:gd name="T65" fmla="*/ 62 h 1492"/>
                <a:gd name="T66" fmla="*/ 406 w 758"/>
                <a:gd name="T67" fmla="*/ 0 h 1492"/>
                <a:gd name="T68" fmla="*/ 474 w 758"/>
                <a:gd name="T69" fmla="*/ 36 h 1492"/>
                <a:gd name="T70" fmla="*/ 584 w 758"/>
                <a:gd name="T71" fmla="*/ 16 h 1492"/>
                <a:gd name="T72" fmla="*/ 646 w 758"/>
                <a:gd name="T73" fmla="*/ 10 h 1492"/>
                <a:gd name="T74" fmla="*/ 730 w 758"/>
                <a:gd name="T75" fmla="*/ 234 h 1492"/>
                <a:gd name="T76" fmla="*/ 758 w 758"/>
                <a:gd name="T77" fmla="*/ 398 h 1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58" h="1492">
                  <a:moveTo>
                    <a:pt x="758" y="398"/>
                  </a:moveTo>
                  <a:cubicBezTo>
                    <a:pt x="706" y="438"/>
                    <a:pt x="706" y="438"/>
                    <a:pt x="706" y="438"/>
                  </a:cubicBezTo>
                  <a:cubicBezTo>
                    <a:pt x="690" y="494"/>
                    <a:pt x="690" y="494"/>
                    <a:pt x="690" y="494"/>
                  </a:cubicBezTo>
                  <a:cubicBezTo>
                    <a:pt x="598" y="578"/>
                    <a:pt x="598" y="578"/>
                    <a:pt x="598" y="578"/>
                  </a:cubicBezTo>
                  <a:cubicBezTo>
                    <a:pt x="574" y="654"/>
                    <a:pt x="574" y="654"/>
                    <a:pt x="574" y="654"/>
                  </a:cubicBezTo>
                  <a:cubicBezTo>
                    <a:pt x="594" y="706"/>
                    <a:pt x="594" y="706"/>
                    <a:pt x="594" y="706"/>
                  </a:cubicBezTo>
                  <a:cubicBezTo>
                    <a:pt x="566" y="726"/>
                    <a:pt x="566" y="726"/>
                    <a:pt x="566" y="726"/>
                  </a:cubicBezTo>
                  <a:cubicBezTo>
                    <a:pt x="562" y="778"/>
                    <a:pt x="562" y="778"/>
                    <a:pt x="562" y="778"/>
                  </a:cubicBezTo>
                  <a:cubicBezTo>
                    <a:pt x="562" y="778"/>
                    <a:pt x="506" y="842"/>
                    <a:pt x="498" y="846"/>
                  </a:cubicBezTo>
                  <a:cubicBezTo>
                    <a:pt x="490" y="850"/>
                    <a:pt x="354" y="1158"/>
                    <a:pt x="354" y="1158"/>
                  </a:cubicBezTo>
                  <a:cubicBezTo>
                    <a:pt x="362" y="1210"/>
                    <a:pt x="362" y="1210"/>
                    <a:pt x="362" y="1210"/>
                  </a:cubicBezTo>
                  <a:cubicBezTo>
                    <a:pt x="362" y="1210"/>
                    <a:pt x="354" y="1254"/>
                    <a:pt x="354" y="1258"/>
                  </a:cubicBezTo>
                  <a:cubicBezTo>
                    <a:pt x="354" y="1262"/>
                    <a:pt x="290" y="1310"/>
                    <a:pt x="290" y="1310"/>
                  </a:cubicBezTo>
                  <a:cubicBezTo>
                    <a:pt x="290" y="1342"/>
                    <a:pt x="290" y="1342"/>
                    <a:pt x="290" y="1342"/>
                  </a:cubicBezTo>
                  <a:cubicBezTo>
                    <a:pt x="306" y="1358"/>
                    <a:pt x="306" y="1358"/>
                    <a:pt x="306" y="1358"/>
                  </a:cubicBezTo>
                  <a:cubicBezTo>
                    <a:pt x="304" y="1423"/>
                    <a:pt x="304" y="1423"/>
                    <a:pt x="304" y="1423"/>
                  </a:cubicBezTo>
                  <a:cubicBezTo>
                    <a:pt x="255" y="1476"/>
                    <a:pt x="255" y="1476"/>
                    <a:pt x="255" y="1476"/>
                  </a:cubicBezTo>
                  <a:cubicBezTo>
                    <a:pt x="213" y="1492"/>
                    <a:pt x="213" y="1492"/>
                    <a:pt x="213" y="1492"/>
                  </a:cubicBezTo>
                  <a:cubicBezTo>
                    <a:pt x="182" y="1476"/>
                    <a:pt x="182" y="1476"/>
                    <a:pt x="182" y="1476"/>
                  </a:cubicBezTo>
                  <a:cubicBezTo>
                    <a:pt x="104" y="1492"/>
                    <a:pt x="104" y="1492"/>
                    <a:pt x="104" y="1492"/>
                  </a:cubicBezTo>
                  <a:cubicBezTo>
                    <a:pt x="104" y="1492"/>
                    <a:pt x="0" y="1439"/>
                    <a:pt x="0" y="1434"/>
                  </a:cubicBezTo>
                  <a:cubicBezTo>
                    <a:pt x="0" y="1404"/>
                    <a:pt x="0" y="1404"/>
                    <a:pt x="0" y="1404"/>
                  </a:cubicBezTo>
                  <a:cubicBezTo>
                    <a:pt x="18" y="1394"/>
                    <a:pt x="18" y="1394"/>
                    <a:pt x="18" y="1394"/>
                  </a:cubicBezTo>
                  <a:cubicBezTo>
                    <a:pt x="22" y="1362"/>
                    <a:pt x="22" y="1362"/>
                    <a:pt x="22" y="1362"/>
                  </a:cubicBezTo>
                  <a:cubicBezTo>
                    <a:pt x="66" y="1338"/>
                    <a:pt x="66" y="1338"/>
                    <a:pt x="66" y="1338"/>
                  </a:cubicBezTo>
                  <a:cubicBezTo>
                    <a:pt x="66" y="1306"/>
                    <a:pt x="66" y="1306"/>
                    <a:pt x="66" y="1306"/>
                  </a:cubicBezTo>
                  <a:cubicBezTo>
                    <a:pt x="94" y="1278"/>
                    <a:pt x="94" y="1278"/>
                    <a:pt x="94" y="1278"/>
                  </a:cubicBezTo>
                  <a:cubicBezTo>
                    <a:pt x="94" y="1242"/>
                    <a:pt x="94" y="1242"/>
                    <a:pt x="94" y="1242"/>
                  </a:cubicBezTo>
                  <a:cubicBezTo>
                    <a:pt x="150" y="1186"/>
                    <a:pt x="150" y="1186"/>
                    <a:pt x="150" y="1186"/>
                  </a:cubicBezTo>
                  <a:cubicBezTo>
                    <a:pt x="146" y="1142"/>
                    <a:pt x="146" y="1142"/>
                    <a:pt x="146" y="1142"/>
                  </a:cubicBezTo>
                  <a:cubicBezTo>
                    <a:pt x="218" y="1094"/>
                    <a:pt x="218" y="1094"/>
                    <a:pt x="218" y="1094"/>
                  </a:cubicBezTo>
                  <a:cubicBezTo>
                    <a:pt x="210" y="1030"/>
                    <a:pt x="210" y="1030"/>
                    <a:pt x="210" y="1030"/>
                  </a:cubicBezTo>
                  <a:cubicBezTo>
                    <a:pt x="254" y="1014"/>
                    <a:pt x="254" y="1014"/>
                    <a:pt x="254" y="1014"/>
                  </a:cubicBezTo>
                  <a:cubicBezTo>
                    <a:pt x="274" y="962"/>
                    <a:pt x="274" y="962"/>
                    <a:pt x="274" y="962"/>
                  </a:cubicBezTo>
                  <a:cubicBezTo>
                    <a:pt x="274" y="898"/>
                    <a:pt x="274" y="898"/>
                    <a:pt x="274" y="898"/>
                  </a:cubicBezTo>
                  <a:cubicBezTo>
                    <a:pt x="310" y="874"/>
                    <a:pt x="310" y="874"/>
                    <a:pt x="310" y="874"/>
                  </a:cubicBezTo>
                  <a:cubicBezTo>
                    <a:pt x="322" y="874"/>
                    <a:pt x="322" y="874"/>
                    <a:pt x="322" y="874"/>
                  </a:cubicBezTo>
                  <a:cubicBezTo>
                    <a:pt x="326" y="890"/>
                    <a:pt x="326" y="890"/>
                    <a:pt x="326" y="890"/>
                  </a:cubicBezTo>
                  <a:cubicBezTo>
                    <a:pt x="358" y="882"/>
                    <a:pt x="358" y="882"/>
                    <a:pt x="358" y="882"/>
                  </a:cubicBezTo>
                  <a:cubicBezTo>
                    <a:pt x="390" y="810"/>
                    <a:pt x="390" y="810"/>
                    <a:pt x="390" y="810"/>
                  </a:cubicBezTo>
                  <a:cubicBezTo>
                    <a:pt x="426" y="794"/>
                    <a:pt x="426" y="794"/>
                    <a:pt x="426" y="794"/>
                  </a:cubicBezTo>
                  <a:cubicBezTo>
                    <a:pt x="426" y="754"/>
                    <a:pt x="426" y="754"/>
                    <a:pt x="426" y="754"/>
                  </a:cubicBezTo>
                  <a:cubicBezTo>
                    <a:pt x="434" y="718"/>
                    <a:pt x="434" y="718"/>
                    <a:pt x="434" y="718"/>
                  </a:cubicBezTo>
                  <a:cubicBezTo>
                    <a:pt x="398" y="690"/>
                    <a:pt x="398" y="690"/>
                    <a:pt x="398" y="690"/>
                  </a:cubicBezTo>
                  <a:cubicBezTo>
                    <a:pt x="394" y="658"/>
                    <a:pt x="394" y="658"/>
                    <a:pt x="394" y="658"/>
                  </a:cubicBezTo>
                  <a:cubicBezTo>
                    <a:pt x="378" y="658"/>
                    <a:pt x="378" y="658"/>
                    <a:pt x="378" y="658"/>
                  </a:cubicBezTo>
                  <a:cubicBezTo>
                    <a:pt x="378" y="558"/>
                    <a:pt x="378" y="558"/>
                    <a:pt x="378" y="558"/>
                  </a:cubicBezTo>
                  <a:cubicBezTo>
                    <a:pt x="334" y="538"/>
                    <a:pt x="334" y="538"/>
                    <a:pt x="334" y="538"/>
                  </a:cubicBezTo>
                  <a:cubicBezTo>
                    <a:pt x="330" y="490"/>
                    <a:pt x="330" y="490"/>
                    <a:pt x="330" y="490"/>
                  </a:cubicBezTo>
                  <a:cubicBezTo>
                    <a:pt x="362" y="434"/>
                    <a:pt x="362" y="434"/>
                    <a:pt x="362" y="434"/>
                  </a:cubicBezTo>
                  <a:cubicBezTo>
                    <a:pt x="358" y="422"/>
                    <a:pt x="358" y="422"/>
                    <a:pt x="358" y="422"/>
                  </a:cubicBezTo>
                  <a:cubicBezTo>
                    <a:pt x="278" y="438"/>
                    <a:pt x="278" y="438"/>
                    <a:pt x="278" y="438"/>
                  </a:cubicBezTo>
                  <a:cubicBezTo>
                    <a:pt x="282" y="410"/>
                    <a:pt x="282" y="410"/>
                    <a:pt x="282" y="410"/>
                  </a:cubicBezTo>
                  <a:cubicBezTo>
                    <a:pt x="298" y="382"/>
                    <a:pt x="298" y="382"/>
                    <a:pt x="298" y="382"/>
                  </a:cubicBezTo>
                  <a:cubicBezTo>
                    <a:pt x="278" y="358"/>
                    <a:pt x="278" y="358"/>
                    <a:pt x="278" y="358"/>
                  </a:cubicBezTo>
                  <a:cubicBezTo>
                    <a:pt x="278" y="322"/>
                    <a:pt x="278" y="322"/>
                    <a:pt x="278" y="322"/>
                  </a:cubicBezTo>
                  <a:cubicBezTo>
                    <a:pt x="290" y="310"/>
                    <a:pt x="290" y="310"/>
                    <a:pt x="290" y="310"/>
                  </a:cubicBezTo>
                  <a:cubicBezTo>
                    <a:pt x="242" y="250"/>
                    <a:pt x="242" y="250"/>
                    <a:pt x="242" y="250"/>
                  </a:cubicBezTo>
                  <a:cubicBezTo>
                    <a:pt x="250" y="198"/>
                    <a:pt x="250" y="198"/>
                    <a:pt x="250" y="198"/>
                  </a:cubicBezTo>
                  <a:cubicBezTo>
                    <a:pt x="214" y="146"/>
                    <a:pt x="214" y="146"/>
                    <a:pt x="214" y="146"/>
                  </a:cubicBezTo>
                  <a:cubicBezTo>
                    <a:pt x="242" y="106"/>
                    <a:pt x="242" y="106"/>
                    <a:pt x="242" y="106"/>
                  </a:cubicBezTo>
                  <a:cubicBezTo>
                    <a:pt x="234" y="78"/>
                    <a:pt x="234" y="78"/>
                    <a:pt x="234" y="78"/>
                  </a:cubicBezTo>
                  <a:cubicBezTo>
                    <a:pt x="234" y="55"/>
                    <a:pt x="234" y="55"/>
                    <a:pt x="234" y="55"/>
                  </a:cubicBezTo>
                  <a:cubicBezTo>
                    <a:pt x="281" y="47"/>
                    <a:pt x="281" y="47"/>
                    <a:pt x="281" y="47"/>
                  </a:cubicBezTo>
                  <a:cubicBezTo>
                    <a:pt x="302" y="68"/>
                    <a:pt x="302" y="68"/>
                    <a:pt x="302" y="68"/>
                  </a:cubicBezTo>
                  <a:cubicBezTo>
                    <a:pt x="354" y="62"/>
                    <a:pt x="354" y="62"/>
                    <a:pt x="354" y="62"/>
                  </a:cubicBezTo>
                  <a:cubicBezTo>
                    <a:pt x="396" y="52"/>
                    <a:pt x="396" y="52"/>
                    <a:pt x="396" y="52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432" y="0"/>
                    <a:pt x="432" y="0"/>
                    <a:pt x="432" y="0"/>
                  </a:cubicBezTo>
                  <a:cubicBezTo>
                    <a:pt x="474" y="36"/>
                    <a:pt x="474" y="36"/>
                    <a:pt x="474" y="36"/>
                  </a:cubicBezTo>
                  <a:cubicBezTo>
                    <a:pt x="511" y="26"/>
                    <a:pt x="511" y="26"/>
                    <a:pt x="511" y="26"/>
                  </a:cubicBezTo>
                  <a:cubicBezTo>
                    <a:pt x="584" y="16"/>
                    <a:pt x="584" y="16"/>
                    <a:pt x="584" y="16"/>
                  </a:cubicBezTo>
                  <a:cubicBezTo>
                    <a:pt x="625" y="26"/>
                    <a:pt x="625" y="26"/>
                    <a:pt x="625" y="26"/>
                  </a:cubicBezTo>
                  <a:cubicBezTo>
                    <a:pt x="646" y="10"/>
                    <a:pt x="646" y="10"/>
                    <a:pt x="646" y="10"/>
                  </a:cubicBezTo>
                  <a:cubicBezTo>
                    <a:pt x="703" y="6"/>
                    <a:pt x="703" y="6"/>
                    <a:pt x="703" y="6"/>
                  </a:cubicBezTo>
                  <a:cubicBezTo>
                    <a:pt x="730" y="234"/>
                    <a:pt x="730" y="234"/>
                    <a:pt x="730" y="234"/>
                  </a:cubicBezTo>
                  <a:cubicBezTo>
                    <a:pt x="730" y="354"/>
                    <a:pt x="730" y="354"/>
                    <a:pt x="730" y="354"/>
                  </a:cubicBezTo>
                  <a:lnTo>
                    <a:pt x="758" y="39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7" name="ตาก">
              <a:extLst>
                <a:ext uri="{FF2B5EF4-FFF2-40B4-BE49-F238E27FC236}">
                  <a16:creationId xmlns:a16="http://schemas.microsoft.com/office/drawing/2014/main" id="{9FC3A502-E773-4FFB-BBB1-1DED4E0E0E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1271" y="1984626"/>
              <a:ext cx="630955" cy="1020500"/>
            </a:xfrm>
            <a:custGeom>
              <a:avLst/>
              <a:gdLst>
                <a:gd name="T0" fmla="*/ 1513 w 1539"/>
                <a:gd name="T1" fmla="*/ 913 h 2499"/>
                <a:gd name="T2" fmla="*/ 1388 w 1539"/>
                <a:gd name="T3" fmla="*/ 965 h 2499"/>
                <a:gd name="T4" fmla="*/ 1325 w 1539"/>
                <a:gd name="T5" fmla="*/ 1132 h 2499"/>
                <a:gd name="T6" fmla="*/ 1211 w 1539"/>
                <a:gd name="T7" fmla="*/ 1283 h 2499"/>
                <a:gd name="T8" fmla="*/ 1101 w 1539"/>
                <a:gd name="T9" fmla="*/ 1273 h 2499"/>
                <a:gd name="T10" fmla="*/ 1122 w 1539"/>
                <a:gd name="T11" fmla="*/ 1362 h 2499"/>
                <a:gd name="T12" fmla="*/ 1179 w 1539"/>
                <a:gd name="T13" fmla="*/ 1523 h 2499"/>
                <a:gd name="T14" fmla="*/ 1211 w 1539"/>
                <a:gd name="T15" fmla="*/ 1659 h 2499"/>
                <a:gd name="T16" fmla="*/ 1188 w 1539"/>
                <a:gd name="T17" fmla="*/ 1806 h 2499"/>
                <a:gd name="T18" fmla="*/ 1231 w 1539"/>
                <a:gd name="T19" fmla="*/ 1904 h 2499"/>
                <a:gd name="T20" fmla="*/ 1200 w 1539"/>
                <a:gd name="T21" fmla="*/ 2081 h 2499"/>
                <a:gd name="T22" fmla="*/ 1179 w 1539"/>
                <a:gd name="T23" fmla="*/ 2175 h 2499"/>
                <a:gd name="T24" fmla="*/ 1143 w 1539"/>
                <a:gd name="T25" fmla="*/ 2316 h 2499"/>
                <a:gd name="T26" fmla="*/ 1112 w 1539"/>
                <a:gd name="T27" fmla="*/ 2499 h 2499"/>
                <a:gd name="T28" fmla="*/ 1002 w 1539"/>
                <a:gd name="T29" fmla="*/ 2353 h 2499"/>
                <a:gd name="T30" fmla="*/ 894 w 1539"/>
                <a:gd name="T31" fmla="*/ 2198 h 2499"/>
                <a:gd name="T32" fmla="*/ 799 w 1539"/>
                <a:gd name="T33" fmla="*/ 2061 h 2499"/>
                <a:gd name="T34" fmla="*/ 715 w 1539"/>
                <a:gd name="T35" fmla="*/ 2029 h 2499"/>
                <a:gd name="T36" fmla="*/ 764 w 1539"/>
                <a:gd name="T37" fmla="*/ 1827 h 2499"/>
                <a:gd name="T38" fmla="*/ 760 w 1539"/>
                <a:gd name="T39" fmla="*/ 1735 h 2499"/>
                <a:gd name="T40" fmla="*/ 768 w 1539"/>
                <a:gd name="T41" fmla="*/ 1683 h 2499"/>
                <a:gd name="T42" fmla="*/ 808 w 1539"/>
                <a:gd name="T43" fmla="*/ 1615 h 2499"/>
                <a:gd name="T44" fmla="*/ 936 w 1539"/>
                <a:gd name="T45" fmla="*/ 1623 h 2499"/>
                <a:gd name="T46" fmla="*/ 1028 w 1539"/>
                <a:gd name="T47" fmla="*/ 1479 h 2499"/>
                <a:gd name="T48" fmla="*/ 1028 w 1539"/>
                <a:gd name="T49" fmla="*/ 1399 h 2499"/>
                <a:gd name="T50" fmla="*/ 948 w 1539"/>
                <a:gd name="T51" fmla="*/ 1331 h 2499"/>
                <a:gd name="T52" fmla="*/ 848 w 1539"/>
                <a:gd name="T53" fmla="*/ 1471 h 2499"/>
                <a:gd name="T54" fmla="*/ 792 w 1539"/>
                <a:gd name="T55" fmla="*/ 1387 h 2499"/>
                <a:gd name="T56" fmla="*/ 804 w 1539"/>
                <a:gd name="T57" fmla="*/ 1295 h 2499"/>
                <a:gd name="T58" fmla="*/ 708 w 1539"/>
                <a:gd name="T59" fmla="*/ 1127 h 2499"/>
                <a:gd name="T60" fmla="*/ 636 w 1539"/>
                <a:gd name="T61" fmla="*/ 1059 h 2499"/>
                <a:gd name="T62" fmla="*/ 660 w 1539"/>
                <a:gd name="T63" fmla="*/ 939 h 2499"/>
                <a:gd name="T64" fmla="*/ 648 w 1539"/>
                <a:gd name="T65" fmla="*/ 839 h 2499"/>
                <a:gd name="T66" fmla="*/ 524 w 1539"/>
                <a:gd name="T67" fmla="*/ 751 h 2499"/>
                <a:gd name="T68" fmla="*/ 324 w 1539"/>
                <a:gd name="T69" fmla="*/ 507 h 2499"/>
                <a:gd name="T70" fmla="*/ 264 w 1539"/>
                <a:gd name="T71" fmla="*/ 403 h 2499"/>
                <a:gd name="T72" fmla="*/ 192 w 1539"/>
                <a:gd name="T73" fmla="*/ 323 h 2499"/>
                <a:gd name="T74" fmla="*/ 16 w 1539"/>
                <a:gd name="T75" fmla="*/ 131 h 2499"/>
                <a:gd name="T76" fmla="*/ 21 w 1539"/>
                <a:gd name="T77" fmla="*/ 63 h 2499"/>
                <a:gd name="T78" fmla="*/ 141 w 1539"/>
                <a:gd name="T79" fmla="*/ 37 h 2499"/>
                <a:gd name="T80" fmla="*/ 230 w 1539"/>
                <a:gd name="T81" fmla="*/ 73 h 2499"/>
                <a:gd name="T82" fmla="*/ 298 w 1539"/>
                <a:gd name="T83" fmla="*/ 209 h 2499"/>
                <a:gd name="T84" fmla="*/ 444 w 1539"/>
                <a:gd name="T85" fmla="*/ 272 h 2499"/>
                <a:gd name="T86" fmla="*/ 512 w 1539"/>
                <a:gd name="T87" fmla="*/ 402 h 2499"/>
                <a:gd name="T88" fmla="*/ 512 w 1539"/>
                <a:gd name="T89" fmla="*/ 459 h 2499"/>
                <a:gd name="T90" fmla="*/ 553 w 1539"/>
                <a:gd name="T91" fmla="*/ 564 h 2499"/>
                <a:gd name="T92" fmla="*/ 710 w 1539"/>
                <a:gd name="T93" fmla="*/ 532 h 2499"/>
                <a:gd name="T94" fmla="*/ 715 w 1539"/>
                <a:gd name="T95" fmla="*/ 402 h 2499"/>
                <a:gd name="T96" fmla="*/ 694 w 1539"/>
                <a:gd name="T97" fmla="*/ 199 h 2499"/>
                <a:gd name="T98" fmla="*/ 694 w 1539"/>
                <a:gd name="T99" fmla="*/ 42 h 2499"/>
                <a:gd name="T100" fmla="*/ 772 w 1539"/>
                <a:gd name="T101" fmla="*/ 73 h 2499"/>
                <a:gd name="T102" fmla="*/ 830 w 1539"/>
                <a:gd name="T103" fmla="*/ 58 h 2499"/>
                <a:gd name="T104" fmla="*/ 882 w 1539"/>
                <a:gd name="T105" fmla="*/ 141 h 2499"/>
                <a:gd name="T106" fmla="*/ 830 w 1539"/>
                <a:gd name="T107" fmla="*/ 183 h 2499"/>
                <a:gd name="T108" fmla="*/ 830 w 1539"/>
                <a:gd name="T109" fmla="*/ 386 h 2499"/>
                <a:gd name="T110" fmla="*/ 1002 w 1539"/>
                <a:gd name="T111" fmla="*/ 345 h 2499"/>
                <a:gd name="T112" fmla="*/ 1085 w 1539"/>
                <a:gd name="T113" fmla="*/ 360 h 2499"/>
                <a:gd name="T114" fmla="*/ 1231 w 1539"/>
                <a:gd name="T115" fmla="*/ 480 h 2499"/>
                <a:gd name="T116" fmla="*/ 1341 w 1539"/>
                <a:gd name="T117" fmla="*/ 423 h 2499"/>
                <a:gd name="T118" fmla="*/ 1392 w 1539"/>
                <a:gd name="T119" fmla="*/ 550 h 2499"/>
                <a:gd name="T120" fmla="*/ 1430 w 1539"/>
                <a:gd name="T121" fmla="*/ 710 h 2499"/>
                <a:gd name="T122" fmla="*/ 1492 w 1539"/>
                <a:gd name="T123" fmla="*/ 814 h 2499"/>
                <a:gd name="T124" fmla="*/ 1539 w 1539"/>
                <a:gd name="T125" fmla="*/ 871 h 2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39" h="2499">
                  <a:moveTo>
                    <a:pt x="1539" y="871"/>
                  </a:moveTo>
                  <a:cubicBezTo>
                    <a:pt x="1536" y="876"/>
                    <a:pt x="1536" y="876"/>
                    <a:pt x="1536" y="876"/>
                  </a:cubicBezTo>
                  <a:cubicBezTo>
                    <a:pt x="1513" y="913"/>
                    <a:pt x="1513" y="913"/>
                    <a:pt x="1513" y="913"/>
                  </a:cubicBezTo>
                  <a:cubicBezTo>
                    <a:pt x="1451" y="913"/>
                    <a:pt x="1451" y="913"/>
                    <a:pt x="1451" y="913"/>
                  </a:cubicBezTo>
                  <a:cubicBezTo>
                    <a:pt x="1445" y="965"/>
                    <a:pt x="1445" y="965"/>
                    <a:pt x="1445" y="965"/>
                  </a:cubicBezTo>
                  <a:cubicBezTo>
                    <a:pt x="1388" y="965"/>
                    <a:pt x="1388" y="965"/>
                    <a:pt x="1388" y="965"/>
                  </a:cubicBezTo>
                  <a:cubicBezTo>
                    <a:pt x="1367" y="997"/>
                    <a:pt x="1367" y="997"/>
                    <a:pt x="1367" y="997"/>
                  </a:cubicBezTo>
                  <a:cubicBezTo>
                    <a:pt x="1378" y="1033"/>
                    <a:pt x="1378" y="1033"/>
                    <a:pt x="1378" y="1033"/>
                  </a:cubicBezTo>
                  <a:cubicBezTo>
                    <a:pt x="1325" y="1132"/>
                    <a:pt x="1325" y="1132"/>
                    <a:pt x="1325" y="1132"/>
                  </a:cubicBezTo>
                  <a:cubicBezTo>
                    <a:pt x="1325" y="1221"/>
                    <a:pt x="1325" y="1221"/>
                    <a:pt x="1325" y="1221"/>
                  </a:cubicBezTo>
                  <a:cubicBezTo>
                    <a:pt x="1284" y="1221"/>
                    <a:pt x="1284" y="1221"/>
                    <a:pt x="1284" y="1221"/>
                  </a:cubicBezTo>
                  <a:cubicBezTo>
                    <a:pt x="1211" y="1283"/>
                    <a:pt x="1211" y="1283"/>
                    <a:pt x="1211" y="1283"/>
                  </a:cubicBezTo>
                  <a:cubicBezTo>
                    <a:pt x="1143" y="1283"/>
                    <a:pt x="1143" y="1283"/>
                    <a:pt x="1143" y="1283"/>
                  </a:cubicBezTo>
                  <a:cubicBezTo>
                    <a:pt x="1117" y="1263"/>
                    <a:pt x="1117" y="1263"/>
                    <a:pt x="1117" y="1263"/>
                  </a:cubicBezTo>
                  <a:cubicBezTo>
                    <a:pt x="1101" y="1273"/>
                    <a:pt x="1101" y="1273"/>
                    <a:pt x="1101" y="1273"/>
                  </a:cubicBezTo>
                  <a:cubicBezTo>
                    <a:pt x="1101" y="1294"/>
                    <a:pt x="1101" y="1294"/>
                    <a:pt x="1101" y="1294"/>
                  </a:cubicBezTo>
                  <a:cubicBezTo>
                    <a:pt x="1127" y="1325"/>
                    <a:pt x="1127" y="1325"/>
                    <a:pt x="1127" y="1325"/>
                  </a:cubicBezTo>
                  <a:cubicBezTo>
                    <a:pt x="1127" y="1325"/>
                    <a:pt x="1122" y="1356"/>
                    <a:pt x="1122" y="1362"/>
                  </a:cubicBezTo>
                  <a:cubicBezTo>
                    <a:pt x="1122" y="1367"/>
                    <a:pt x="1158" y="1383"/>
                    <a:pt x="1158" y="1383"/>
                  </a:cubicBezTo>
                  <a:cubicBezTo>
                    <a:pt x="1148" y="1471"/>
                    <a:pt x="1148" y="1471"/>
                    <a:pt x="1148" y="1471"/>
                  </a:cubicBezTo>
                  <a:cubicBezTo>
                    <a:pt x="1179" y="1523"/>
                    <a:pt x="1179" y="1523"/>
                    <a:pt x="1179" y="1523"/>
                  </a:cubicBezTo>
                  <a:cubicBezTo>
                    <a:pt x="1148" y="1586"/>
                    <a:pt x="1148" y="1586"/>
                    <a:pt x="1148" y="1586"/>
                  </a:cubicBezTo>
                  <a:cubicBezTo>
                    <a:pt x="1179" y="1596"/>
                    <a:pt x="1179" y="1596"/>
                    <a:pt x="1179" y="1596"/>
                  </a:cubicBezTo>
                  <a:cubicBezTo>
                    <a:pt x="1211" y="1659"/>
                    <a:pt x="1211" y="1659"/>
                    <a:pt x="1211" y="1659"/>
                  </a:cubicBezTo>
                  <a:cubicBezTo>
                    <a:pt x="1211" y="1659"/>
                    <a:pt x="1174" y="1742"/>
                    <a:pt x="1174" y="1748"/>
                  </a:cubicBezTo>
                  <a:cubicBezTo>
                    <a:pt x="1174" y="1753"/>
                    <a:pt x="1190" y="1784"/>
                    <a:pt x="1190" y="1784"/>
                  </a:cubicBezTo>
                  <a:cubicBezTo>
                    <a:pt x="1188" y="1806"/>
                    <a:pt x="1188" y="1806"/>
                    <a:pt x="1188" y="1806"/>
                  </a:cubicBezTo>
                  <a:cubicBezTo>
                    <a:pt x="1185" y="1858"/>
                    <a:pt x="1185" y="1858"/>
                    <a:pt x="1185" y="1858"/>
                  </a:cubicBezTo>
                  <a:cubicBezTo>
                    <a:pt x="1185" y="1862"/>
                    <a:pt x="1185" y="1862"/>
                    <a:pt x="1185" y="1862"/>
                  </a:cubicBezTo>
                  <a:cubicBezTo>
                    <a:pt x="1231" y="1904"/>
                    <a:pt x="1231" y="1904"/>
                    <a:pt x="1231" y="1904"/>
                  </a:cubicBezTo>
                  <a:cubicBezTo>
                    <a:pt x="1231" y="1977"/>
                    <a:pt x="1231" y="1977"/>
                    <a:pt x="1231" y="1977"/>
                  </a:cubicBezTo>
                  <a:cubicBezTo>
                    <a:pt x="1200" y="2008"/>
                    <a:pt x="1200" y="2008"/>
                    <a:pt x="1200" y="2008"/>
                  </a:cubicBezTo>
                  <a:cubicBezTo>
                    <a:pt x="1200" y="2081"/>
                    <a:pt x="1200" y="2081"/>
                    <a:pt x="1200" y="2081"/>
                  </a:cubicBezTo>
                  <a:cubicBezTo>
                    <a:pt x="1153" y="2107"/>
                    <a:pt x="1153" y="2107"/>
                    <a:pt x="1153" y="2107"/>
                  </a:cubicBezTo>
                  <a:cubicBezTo>
                    <a:pt x="1158" y="2139"/>
                    <a:pt x="1158" y="2139"/>
                    <a:pt x="1158" y="2139"/>
                  </a:cubicBezTo>
                  <a:cubicBezTo>
                    <a:pt x="1179" y="2175"/>
                    <a:pt x="1179" y="2175"/>
                    <a:pt x="1179" y="2175"/>
                  </a:cubicBezTo>
                  <a:cubicBezTo>
                    <a:pt x="1158" y="2207"/>
                    <a:pt x="1158" y="2207"/>
                    <a:pt x="1158" y="2207"/>
                  </a:cubicBezTo>
                  <a:cubicBezTo>
                    <a:pt x="1169" y="2274"/>
                    <a:pt x="1169" y="2274"/>
                    <a:pt x="1169" y="2274"/>
                  </a:cubicBezTo>
                  <a:cubicBezTo>
                    <a:pt x="1143" y="2316"/>
                    <a:pt x="1143" y="2316"/>
                    <a:pt x="1143" y="2316"/>
                  </a:cubicBezTo>
                  <a:cubicBezTo>
                    <a:pt x="1148" y="2363"/>
                    <a:pt x="1148" y="2363"/>
                    <a:pt x="1148" y="2363"/>
                  </a:cubicBezTo>
                  <a:cubicBezTo>
                    <a:pt x="1122" y="2400"/>
                    <a:pt x="1122" y="2400"/>
                    <a:pt x="1122" y="2400"/>
                  </a:cubicBezTo>
                  <a:cubicBezTo>
                    <a:pt x="1112" y="2499"/>
                    <a:pt x="1112" y="2499"/>
                    <a:pt x="1112" y="2499"/>
                  </a:cubicBezTo>
                  <a:cubicBezTo>
                    <a:pt x="1065" y="2410"/>
                    <a:pt x="1065" y="2410"/>
                    <a:pt x="1065" y="2410"/>
                  </a:cubicBezTo>
                  <a:cubicBezTo>
                    <a:pt x="1012" y="2394"/>
                    <a:pt x="1012" y="2394"/>
                    <a:pt x="1012" y="2394"/>
                  </a:cubicBezTo>
                  <a:cubicBezTo>
                    <a:pt x="1002" y="2353"/>
                    <a:pt x="1002" y="2353"/>
                    <a:pt x="1002" y="2353"/>
                  </a:cubicBezTo>
                  <a:cubicBezTo>
                    <a:pt x="898" y="2243"/>
                    <a:pt x="898" y="2243"/>
                    <a:pt x="898" y="2243"/>
                  </a:cubicBezTo>
                  <a:cubicBezTo>
                    <a:pt x="898" y="2201"/>
                    <a:pt x="898" y="2201"/>
                    <a:pt x="898" y="2201"/>
                  </a:cubicBezTo>
                  <a:cubicBezTo>
                    <a:pt x="898" y="2200"/>
                    <a:pt x="896" y="2199"/>
                    <a:pt x="894" y="2198"/>
                  </a:cubicBezTo>
                  <a:cubicBezTo>
                    <a:pt x="885" y="2190"/>
                    <a:pt x="856" y="2175"/>
                    <a:pt x="856" y="2175"/>
                  </a:cubicBezTo>
                  <a:cubicBezTo>
                    <a:pt x="861" y="2149"/>
                    <a:pt x="861" y="2149"/>
                    <a:pt x="861" y="2149"/>
                  </a:cubicBezTo>
                  <a:cubicBezTo>
                    <a:pt x="799" y="2061"/>
                    <a:pt x="799" y="2061"/>
                    <a:pt x="799" y="2061"/>
                  </a:cubicBezTo>
                  <a:cubicBezTo>
                    <a:pt x="762" y="2061"/>
                    <a:pt x="762" y="2061"/>
                    <a:pt x="762" y="2061"/>
                  </a:cubicBezTo>
                  <a:cubicBezTo>
                    <a:pt x="741" y="2034"/>
                    <a:pt x="741" y="2034"/>
                    <a:pt x="741" y="2034"/>
                  </a:cubicBezTo>
                  <a:cubicBezTo>
                    <a:pt x="715" y="2029"/>
                    <a:pt x="715" y="2029"/>
                    <a:pt x="715" y="2029"/>
                  </a:cubicBezTo>
                  <a:cubicBezTo>
                    <a:pt x="708" y="1991"/>
                    <a:pt x="708" y="1991"/>
                    <a:pt x="708" y="1991"/>
                  </a:cubicBezTo>
                  <a:cubicBezTo>
                    <a:pt x="711" y="1983"/>
                    <a:pt x="711" y="1983"/>
                    <a:pt x="711" y="1983"/>
                  </a:cubicBezTo>
                  <a:cubicBezTo>
                    <a:pt x="764" y="1827"/>
                    <a:pt x="764" y="1827"/>
                    <a:pt x="764" y="1827"/>
                  </a:cubicBezTo>
                  <a:cubicBezTo>
                    <a:pt x="744" y="1827"/>
                    <a:pt x="744" y="1827"/>
                    <a:pt x="744" y="1827"/>
                  </a:cubicBezTo>
                  <a:cubicBezTo>
                    <a:pt x="736" y="1787"/>
                    <a:pt x="736" y="1787"/>
                    <a:pt x="736" y="1787"/>
                  </a:cubicBezTo>
                  <a:cubicBezTo>
                    <a:pt x="760" y="1735"/>
                    <a:pt x="760" y="1735"/>
                    <a:pt x="760" y="1735"/>
                  </a:cubicBezTo>
                  <a:cubicBezTo>
                    <a:pt x="716" y="1679"/>
                    <a:pt x="716" y="1679"/>
                    <a:pt x="716" y="1679"/>
                  </a:cubicBezTo>
                  <a:cubicBezTo>
                    <a:pt x="740" y="1647"/>
                    <a:pt x="740" y="1647"/>
                    <a:pt x="740" y="1647"/>
                  </a:cubicBezTo>
                  <a:cubicBezTo>
                    <a:pt x="768" y="1683"/>
                    <a:pt x="768" y="1683"/>
                    <a:pt x="768" y="1683"/>
                  </a:cubicBezTo>
                  <a:cubicBezTo>
                    <a:pt x="776" y="1659"/>
                    <a:pt x="776" y="1659"/>
                    <a:pt x="776" y="1659"/>
                  </a:cubicBezTo>
                  <a:cubicBezTo>
                    <a:pt x="808" y="1655"/>
                    <a:pt x="808" y="1655"/>
                    <a:pt x="808" y="1655"/>
                  </a:cubicBezTo>
                  <a:cubicBezTo>
                    <a:pt x="808" y="1615"/>
                    <a:pt x="808" y="1615"/>
                    <a:pt x="808" y="1615"/>
                  </a:cubicBezTo>
                  <a:cubicBezTo>
                    <a:pt x="840" y="1591"/>
                    <a:pt x="840" y="1591"/>
                    <a:pt x="840" y="1591"/>
                  </a:cubicBezTo>
                  <a:cubicBezTo>
                    <a:pt x="920" y="1599"/>
                    <a:pt x="920" y="1599"/>
                    <a:pt x="920" y="1599"/>
                  </a:cubicBezTo>
                  <a:cubicBezTo>
                    <a:pt x="936" y="1623"/>
                    <a:pt x="936" y="1623"/>
                    <a:pt x="936" y="1623"/>
                  </a:cubicBezTo>
                  <a:cubicBezTo>
                    <a:pt x="972" y="1595"/>
                    <a:pt x="972" y="1595"/>
                    <a:pt x="972" y="1595"/>
                  </a:cubicBezTo>
                  <a:cubicBezTo>
                    <a:pt x="976" y="1507"/>
                    <a:pt x="976" y="1507"/>
                    <a:pt x="976" y="1507"/>
                  </a:cubicBezTo>
                  <a:cubicBezTo>
                    <a:pt x="1028" y="1479"/>
                    <a:pt x="1028" y="1479"/>
                    <a:pt x="1028" y="1479"/>
                  </a:cubicBezTo>
                  <a:cubicBezTo>
                    <a:pt x="1032" y="1435"/>
                    <a:pt x="1032" y="1435"/>
                    <a:pt x="1032" y="1435"/>
                  </a:cubicBezTo>
                  <a:cubicBezTo>
                    <a:pt x="1052" y="1423"/>
                    <a:pt x="1052" y="1423"/>
                    <a:pt x="1052" y="1423"/>
                  </a:cubicBezTo>
                  <a:cubicBezTo>
                    <a:pt x="1028" y="1399"/>
                    <a:pt x="1028" y="1399"/>
                    <a:pt x="1028" y="1399"/>
                  </a:cubicBezTo>
                  <a:cubicBezTo>
                    <a:pt x="1036" y="1363"/>
                    <a:pt x="1036" y="1363"/>
                    <a:pt x="1036" y="1363"/>
                  </a:cubicBezTo>
                  <a:cubicBezTo>
                    <a:pt x="1000" y="1327"/>
                    <a:pt x="1000" y="1327"/>
                    <a:pt x="1000" y="1327"/>
                  </a:cubicBezTo>
                  <a:cubicBezTo>
                    <a:pt x="948" y="1331"/>
                    <a:pt x="948" y="1331"/>
                    <a:pt x="948" y="1331"/>
                  </a:cubicBezTo>
                  <a:cubicBezTo>
                    <a:pt x="912" y="1399"/>
                    <a:pt x="912" y="1399"/>
                    <a:pt x="912" y="1399"/>
                  </a:cubicBezTo>
                  <a:cubicBezTo>
                    <a:pt x="876" y="1395"/>
                    <a:pt x="876" y="1395"/>
                    <a:pt x="876" y="1395"/>
                  </a:cubicBezTo>
                  <a:cubicBezTo>
                    <a:pt x="848" y="1471"/>
                    <a:pt x="848" y="1471"/>
                    <a:pt x="848" y="1471"/>
                  </a:cubicBezTo>
                  <a:cubicBezTo>
                    <a:pt x="820" y="1467"/>
                    <a:pt x="820" y="1467"/>
                    <a:pt x="820" y="1467"/>
                  </a:cubicBezTo>
                  <a:cubicBezTo>
                    <a:pt x="808" y="1395"/>
                    <a:pt x="808" y="1395"/>
                    <a:pt x="808" y="1395"/>
                  </a:cubicBezTo>
                  <a:cubicBezTo>
                    <a:pt x="792" y="1387"/>
                    <a:pt x="792" y="1387"/>
                    <a:pt x="792" y="1387"/>
                  </a:cubicBezTo>
                  <a:cubicBezTo>
                    <a:pt x="804" y="1347"/>
                    <a:pt x="804" y="1347"/>
                    <a:pt x="804" y="1347"/>
                  </a:cubicBezTo>
                  <a:cubicBezTo>
                    <a:pt x="780" y="1339"/>
                    <a:pt x="780" y="1339"/>
                    <a:pt x="780" y="1339"/>
                  </a:cubicBezTo>
                  <a:cubicBezTo>
                    <a:pt x="804" y="1295"/>
                    <a:pt x="804" y="1295"/>
                    <a:pt x="804" y="1295"/>
                  </a:cubicBezTo>
                  <a:cubicBezTo>
                    <a:pt x="732" y="1207"/>
                    <a:pt x="732" y="1207"/>
                    <a:pt x="732" y="1207"/>
                  </a:cubicBezTo>
                  <a:cubicBezTo>
                    <a:pt x="740" y="1171"/>
                    <a:pt x="740" y="1171"/>
                    <a:pt x="740" y="1171"/>
                  </a:cubicBezTo>
                  <a:cubicBezTo>
                    <a:pt x="708" y="1127"/>
                    <a:pt x="708" y="1127"/>
                    <a:pt x="708" y="1127"/>
                  </a:cubicBezTo>
                  <a:cubicBezTo>
                    <a:pt x="672" y="1127"/>
                    <a:pt x="672" y="1127"/>
                    <a:pt x="672" y="1127"/>
                  </a:cubicBezTo>
                  <a:cubicBezTo>
                    <a:pt x="676" y="1083"/>
                    <a:pt x="676" y="1083"/>
                    <a:pt x="676" y="1083"/>
                  </a:cubicBezTo>
                  <a:cubicBezTo>
                    <a:pt x="636" y="1059"/>
                    <a:pt x="636" y="1059"/>
                    <a:pt x="636" y="1059"/>
                  </a:cubicBezTo>
                  <a:cubicBezTo>
                    <a:pt x="632" y="1023"/>
                    <a:pt x="632" y="1023"/>
                    <a:pt x="632" y="1023"/>
                  </a:cubicBezTo>
                  <a:cubicBezTo>
                    <a:pt x="664" y="983"/>
                    <a:pt x="664" y="983"/>
                    <a:pt x="664" y="983"/>
                  </a:cubicBezTo>
                  <a:cubicBezTo>
                    <a:pt x="660" y="939"/>
                    <a:pt x="660" y="939"/>
                    <a:pt x="660" y="939"/>
                  </a:cubicBezTo>
                  <a:cubicBezTo>
                    <a:pt x="692" y="903"/>
                    <a:pt x="692" y="903"/>
                    <a:pt x="692" y="903"/>
                  </a:cubicBezTo>
                  <a:cubicBezTo>
                    <a:pt x="692" y="871"/>
                    <a:pt x="692" y="871"/>
                    <a:pt x="692" y="871"/>
                  </a:cubicBezTo>
                  <a:cubicBezTo>
                    <a:pt x="648" y="839"/>
                    <a:pt x="648" y="839"/>
                    <a:pt x="648" y="839"/>
                  </a:cubicBezTo>
                  <a:cubicBezTo>
                    <a:pt x="644" y="803"/>
                    <a:pt x="644" y="803"/>
                    <a:pt x="644" y="803"/>
                  </a:cubicBezTo>
                  <a:cubicBezTo>
                    <a:pt x="592" y="751"/>
                    <a:pt x="592" y="751"/>
                    <a:pt x="592" y="751"/>
                  </a:cubicBezTo>
                  <a:cubicBezTo>
                    <a:pt x="524" y="751"/>
                    <a:pt x="524" y="751"/>
                    <a:pt x="524" y="751"/>
                  </a:cubicBezTo>
                  <a:cubicBezTo>
                    <a:pt x="488" y="711"/>
                    <a:pt x="488" y="711"/>
                    <a:pt x="488" y="711"/>
                  </a:cubicBezTo>
                  <a:cubicBezTo>
                    <a:pt x="484" y="663"/>
                    <a:pt x="484" y="663"/>
                    <a:pt x="484" y="663"/>
                  </a:cubicBezTo>
                  <a:cubicBezTo>
                    <a:pt x="324" y="507"/>
                    <a:pt x="324" y="507"/>
                    <a:pt x="324" y="507"/>
                  </a:cubicBezTo>
                  <a:cubicBezTo>
                    <a:pt x="324" y="439"/>
                    <a:pt x="324" y="439"/>
                    <a:pt x="324" y="439"/>
                  </a:cubicBezTo>
                  <a:cubicBezTo>
                    <a:pt x="300" y="439"/>
                    <a:pt x="300" y="439"/>
                    <a:pt x="300" y="439"/>
                  </a:cubicBezTo>
                  <a:cubicBezTo>
                    <a:pt x="264" y="403"/>
                    <a:pt x="264" y="403"/>
                    <a:pt x="264" y="403"/>
                  </a:cubicBezTo>
                  <a:cubicBezTo>
                    <a:pt x="268" y="379"/>
                    <a:pt x="268" y="379"/>
                    <a:pt x="268" y="379"/>
                  </a:cubicBezTo>
                  <a:cubicBezTo>
                    <a:pt x="216" y="323"/>
                    <a:pt x="216" y="323"/>
                    <a:pt x="216" y="323"/>
                  </a:cubicBezTo>
                  <a:cubicBezTo>
                    <a:pt x="192" y="323"/>
                    <a:pt x="192" y="323"/>
                    <a:pt x="192" y="323"/>
                  </a:cubicBezTo>
                  <a:cubicBezTo>
                    <a:pt x="148" y="287"/>
                    <a:pt x="148" y="287"/>
                    <a:pt x="148" y="287"/>
                  </a:cubicBezTo>
                  <a:cubicBezTo>
                    <a:pt x="144" y="259"/>
                    <a:pt x="144" y="259"/>
                    <a:pt x="144" y="259"/>
                  </a:cubicBezTo>
                  <a:cubicBezTo>
                    <a:pt x="16" y="131"/>
                    <a:pt x="16" y="131"/>
                    <a:pt x="16" y="131"/>
                  </a:cubicBezTo>
                  <a:cubicBezTo>
                    <a:pt x="20" y="103"/>
                    <a:pt x="20" y="103"/>
                    <a:pt x="20" y="103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115" y="63"/>
                    <a:pt x="115" y="63"/>
                    <a:pt x="115" y="63"/>
                  </a:cubicBezTo>
                  <a:cubicBezTo>
                    <a:pt x="141" y="37"/>
                    <a:pt x="141" y="37"/>
                    <a:pt x="141" y="37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230" y="73"/>
                    <a:pt x="230" y="73"/>
                    <a:pt x="230" y="73"/>
                  </a:cubicBezTo>
                  <a:cubicBezTo>
                    <a:pt x="230" y="73"/>
                    <a:pt x="251" y="157"/>
                    <a:pt x="251" y="162"/>
                  </a:cubicBezTo>
                  <a:cubicBezTo>
                    <a:pt x="251" y="166"/>
                    <a:pt x="281" y="190"/>
                    <a:pt x="302" y="206"/>
                  </a:cubicBezTo>
                  <a:cubicBezTo>
                    <a:pt x="298" y="209"/>
                    <a:pt x="298" y="209"/>
                    <a:pt x="298" y="209"/>
                  </a:cubicBezTo>
                  <a:cubicBezTo>
                    <a:pt x="298" y="209"/>
                    <a:pt x="340" y="287"/>
                    <a:pt x="345" y="292"/>
                  </a:cubicBezTo>
                  <a:cubicBezTo>
                    <a:pt x="350" y="298"/>
                    <a:pt x="402" y="303"/>
                    <a:pt x="407" y="298"/>
                  </a:cubicBezTo>
                  <a:cubicBezTo>
                    <a:pt x="413" y="292"/>
                    <a:pt x="444" y="272"/>
                    <a:pt x="444" y="272"/>
                  </a:cubicBezTo>
                  <a:cubicBezTo>
                    <a:pt x="486" y="272"/>
                    <a:pt x="486" y="272"/>
                    <a:pt x="486" y="272"/>
                  </a:cubicBezTo>
                  <a:cubicBezTo>
                    <a:pt x="501" y="319"/>
                    <a:pt x="501" y="319"/>
                    <a:pt x="501" y="319"/>
                  </a:cubicBezTo>
                  <a:cubicBezTo>
                    <a:pt x="512" y="402"/>
                    <a:pt x="512" y="402"/>
                    <a:pt x="512" y="402"/>
                  </a:cubicBezTo>
                  <a:cubicBezTo>
                    <a:pt x="486" y="412"/>
                    <a:pt x="486" y="412"/>
                    <a:pt x="486" y="412"/>
                  </a:cubicBezTo>
                  <a:cubicBezTo>
                    <a:pt x="486" y="433"/>
                    <a:pt x="486" y="433"/>
                    <a:pt x="486" y="433"/>
                  </a:cubicBezTo>
                  <a:cubicBezTo>
                    <a:pt x="512" y="459"/>
                    <a:pt x="512" y="459"/>
                    <a:pt x="512" y="459"/>
                  </a:cubicBezTo>
                  <a:cubicBezTo>
                    <a:pt x="507" y="512"/>
                    <a:pt x="507" y="512"/>
                    <a:pt x="507" y="512"/>
                  </a:cubicBezTo>
                  <a:cubicBezTo>
                    <a:pt x="543" y="532"/>
                    <a:pt x="543" y="532"/>
                    <a:pt x="543" y="532"/>
                  </a:cubicBezTo>
                  <a:cubicBezTo>
                    <a:pt x="553" y="564"/>
                    <a:pt x="553" y="564"/>
                    <a:pt x="553" y="564"/>
                  </a:cubicBezTo>
                  <a:cubicBezTo>
                    <a:pt x="590" y="569"/>
                    <a:pt x="590" y="569"/>
                    <a:pt x="590" y="569"/>
                  </a:cubicBezTo>
                  <a:cubicBezTo>
                    <a:pt x="626" y="543"/>
                    <a:pt x="626" y="543"/>
                    <a:pt x="626" y="543"/>
                  </a:cubicBezTo>
                  <a:cubicBezTo>
                    <a:pt x="710" y="532"/>
                    <a:pt x="710" y="532"/>
                    <a:pt x="710" y="532"/>
                  </a:cubicBezTo>
                  <a:cubicBezTo>
                    <a:pt x="720" y="485"/>
                    <a:pt x="720" y="485"/>
                    <a:pt x="720" y="485"/>
                  </a:cubicBezTo>
                  <a:cubicBezTo>
                    <a:pt x="699" y="449"/>
                    <a:pt x="699" y="449"/>
                    <a:pt x="699" y="449"/>
                  </a:cubicBezTo>
                  <a:cubicBezTo>
                    <a:pt x="715" y="402"/>
                    <a:pt x="715" y="402"/>
                    <a:pt x="715" y="402"/>
                  </a:cubicBezTo>
                  <a:cubicBezTo>
                    <a:pt x="684" y="350"/>
                    <a:pt x="684" y="350"/>
                    <a:pt x="684" y="350"/>
                  </a:cubicBezTo>
                  <a:cubicBezTo>
                    <a:pt x="699" y="282"/>
                    <a:pt x="699" y="282"/>
                    <a:pt x="699" y="282"/>
                  </a:cubicBezTo>
                  <a:cubicBezTo>
                    <a:pt x="694" y="199"/>
                    <a:pt x="694" y="199"/>
                    <a:pt x="694" y="199"/>
                  </a:cubicBezTo>
                  <a:cubicBezTo>
                    <a:pt x="658" y="58"/>
                    <a:pt x="658" y="58"/>
                    <a:pt x="658" y="58"/>
                  </a:cubicBezTo>
                  <a:cubicBezTo>
                    <a:pt x="673" y="32"/>
                    <a:pt x="673" y="32"/>
                    <a:pt x="673" y="32"/>
                  </a:cubicBezTo>
                  <a:cubicBezTo>
                    <a:pt x="694" y="42"/>
                    <a:pt x="694" y="42"/>
                    <a:pt x="694" y="42"/>
                  </a:cubicBezTo>
                  <a:cubicBezTo>
                    <a:pt x="694" y="42"/>
                    <a:pt x="720" y="63"/>
                    <a:pt x="726" y="63"/>
                  </a:cubicBezTo>
                  <a:cubicBezTo>
                    <a:pt x="731" y="63"/>
                    <a:pt x="746" y="47"/>
                    <a:pt x="746" y="47"/>
                  </a:cubicBezTo>
                  <a:cubicBezTo>
                    <a:pt x="772" y="73"/>
                    <a:pt x="772" y="73"/>
                    <a:pt x="772" y="73"/>
                  </a:cubicBezTo>
                  <a:cubicBezTo>
                    <a:pt x="783" y="47"/>
                    <a:pt x="783" y="47"/>
                    <a:pt x="783" y="47"/>
                  </a:cubicBezTo>
                  <a:cubicBezTo>
                    <a:pt x="809" y="26"/>
                    <a:pt x="809" y="26"/>
                    <a:pt x="809" y="26"/>
                  </a:cubicBezTo>
                  <a:cubicBezTo>
                    <a:pt x="830" y="58"/>
                    <a:pt x="830" y="58"/>
                    <a:pt x="830" y="58"/>
                  </a:cubicBezTo>
                  <a:cubicBezTo>
                    <a:pt x="834" y="58"/>
                    <a:pt x="834" y="58"/>
                    <a:pt x="834" y="58"/>
                  </a:cubicBezTo>
                  <a:cubicBezTo>
                    <a:pt x="830" y="73"/>
                    <a:pt x="830" y="73"/>
                    <a:pt x="830" y="73"/>
                  </a:cubicBezTo>
                  <a:cubicBezTo>
                    <a:pt x="882" y="141"/>
                    <a:pt x="882" y="141"/>
                    <a:pt x="882" y="141"/>
                  </a:cubicBezTo>
                  <a:cubicBezTo>
                    <a:pt x="877" y="167"/>
                    <a:pt x="877" y="167"/>
                    <a:pt x="877" y="167"/>
                  </a:cubicBezTo>
                  <a:cubicBezTo>
                    <a:pt x="846" y="167"/>
                    <a:pt x="846" y="167"/>
                    <a:pt x="846" y="167"/>
                  </a:cubicBezTo>
                  <a:cubicBezTo>
                    <a:pt x="830" y="183"/>
                    <a:pt x="830" y="183"/>
                    <a:pt x="830" y="183"/>
                  </a:cubicBezTo>
                  <a:cubicBezTo>
                    <a:pt x="830" y="246"/>
                    <a:pt x="830" y="246"/>
                    <a:pt x="830" y="246"/>
                  </a:cubicBezTo>
                  <a:cubicBezTo>
                    <a:pt x="846" y="319"/>
                    <a:pt x="846" y="319"/>
                    <a:pt x="846" y="319"/>
                  </a:cubicBezTo>
                  <a:cubicBezTo>
                    <a:pt x="830" y="386"/>
                    <a:pt x="830" y="386"/>
                    <a:pt x="830" y="386"/>
                  </a:cubicBezTo>
                  <a:cubicBezTo>
                    <a:pt x="830" y="386"/>
                    <a:pt x="877" y="371"/>
                    <a:pt x="882" y="365"/>
                  </a:cubicBezTo>
                  <a:cubicBezTo>
                    <a:pt x="887" y="360"/>
                    <a:pt x="960" y="324"/>
                    <a:pt x="960" y="324"/>
                  </a:cubicBezTo>
                  <a:cubicBezTo>
                    <a:pt x="1002" y="345"/>
                    <a:pt x="1002" y="345"/>
                    <a:pt x="1002" y="345"/>
                  </a:cubicBezTo>
                  <a:cubicBezTo>
                    <a:pt x="1034" y="307"/>
                    <a:pt x="1034" y="307"/>
                    <a:pt x="1034" y="307"/>
                  </a:cubicBezTo>
                  <a:cubicBezTo>
                    <a:pt x="1049" y="360"/>
                    <a:pt x="1049" y="360"/>
                    <a:pt x="1049" y="360"/>
                  </a:cubicBezTo>
                  <a:cubicBezTo>
                    <a:pt x="1085" y="360"/>
                    <a:pt x="1085" y="360"/>
                    <a:pt x="1085" y="360"/>
                  </a:cubicBezTo>
                  <a:cubicBezTo>
                    <a:pt x="1174" y="454"/>
                    <a:pt x="1174" y="454"/>
                    <a:pt x="1174" y="454"/>
                  </a:cubicBezTo>
                  <a:cubicBezTo>
                    <a:pt x="1211" y="454"/>
                    <a:pt x="1211" y="454"/>
                    <a:pt x="1211" y="454"/>
                  </a:cubicBezTo>
                  <a:cubicBezTo>
                    <a:pt x="1231" y="480"/>
                    <a:pt x="1231" y="480"/>
                    <a:pt x="1231" y="480"/>
                  </a:cubicBezTo>
                  <a:cubicBezTo>
                    <a:pt x="1268" y="480"/>
                    <a:pt x="1268" y="480"/>
                    <a:pt x="1268" y="480"/>
                  </a:cubicBezTo>
                  <a:cubicBezTo>
                    <a:pt x="1304" y="423"/>
                    <a:pt x="1304" y="423"/>
                    <a:pt x="1304" y="423"/>
                  </a:cubicBezTo>
                  <a:cubicBezTo>
                    <a:pt x="1341" y="423"/>
                    <a:pt x="1341" y="423"/>
                    <a:pt x="1341" y="423"/>
                  </a:cubicBezTo>
                  <a:cubicBezTo>
                    <a:pt x="1341" y="454"/>
                    <a:pt x="1341" y="454"/>
                    <a:pt x="1341" y="454"/>
                  </a:cubicBezTo>
                  <a:cubicBezTo>
                    <a:pt x="1362" y="538"/>
                    <a:pt x="1362" y="538"/>
                    <a:pt x="1362" y="538"/>
                  </a:cubicBezTo>
                  <a:cubicBezTo>
                    <a:pt x="1392" y="550"/>
                    <a:pt x="1392" y="550"/>
                    <a:pt x="1392" y="550"/>
                  </a:cubicBezTo>
                  <a:cubicBezTo>
                    <a:pt x="1388" y="663"/>
                    <a:pt x="1388" y="663"/>
                    <a:pt x="1388" y="663"/>
                  </a:cubicBezTo>
                  <a:cubicBezTo>
                    <a:pt x="1398" y="710"/>
                    <a:pt x="1398" y="710"/>
                    <a:pt x="1398" y="710"/>
                  </a:cubicBezTo>
                  <a:cubicBezTo>
                    <a:pt x="1430" y="710"/>
                    <a:pt x="1430" y="710"/>
                    <a:pt x="1430" y="710"/>
                  </a:cubicBezTo>
                  <a:cubicBezTo>
                    <a:pt x="1461" y="725"/>
                    <a:pt x="1461" y="725"/>
                    <a:pt x="1461" y="725"/>
                  </a:cubicBezTo>
                  <a:cubicBezTo>
                    <a:pt x="1451" y="762"/>
                    <a:pt x="1451" y="762"/>
                    <a:pt x="1451" y="762"/>
                  </a:cubicBezTo>
                  <a:cubicBezTo>
                    <a:pt x="1492" y="814"/>
                    <a:pt x="1492" y="814"/>
                    <a:pt x="1492" y="814"/>
                  </a:cubicBezTo>
                  <a:cubicBezTo>
                    <a:pt x="1513" y="814"/>
                    <a:pt x="1513" y="814"/>
                    <a:pt x="1513" y="814"/>
                  </a:cubicBezTo>
                  <a:cubicBezTo>
                    <a:pt x="1521" y="831"/>
                    <a:pt x="1521" y="831"/>
                    <a:pt x="1521" y="831"/>
                  </a:cubicBezTo>
                  <a:lnTo>
                    <a:pt x="1539" y="87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8" name="กาญจนบุรี">
              <a:extLst>
                <a:ext uri="{FF2B5EF4-FFF2-40B4-BE49-F238E27FC236}">
                  <a16:creationId xmlns:a16="http://schemas.microsoft.com/office/drawing/2014/main" id="{4B2C3D7E-E196-4375-9EED-8DF74BAF85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6724" y="2813098"/>
              <a:ext cx="618152" cy="726055"/>
            </a:xfrm>
            <a:custGeom>
              <a:avLst/>
              <a:gdLst>
                <a:gd name="T0" fmla="*/ 1507 w 1509"/>
                <a:gd name="T1" fmla="*/ 1567 h 1780"/>
                <a:gd name="T2" fmla="*/ 1378 w 1509"/>
                <a:gd name="T3" fmla="*/ 1680 h 1780"/>
                <a:gd name="T4" fmla="*/ 1264 w 1509"/>
                <a:gd name="T5" fmla="*/ 1721 h 1780"/>
                <a:gd name="T6" fmla="*/ 1138 w 1509"/>
                <a:gd name="T7" fmla="*/ 1701 h 1780"/>
                <a:gd name="T8" fmla="*/ 1013 w 1509"/>
                <a:gd name="T9" fmla="*/ 1737 h 1780"/>
                <a:gd name="T10" fmla="*/ 924 w 1509"/>
                <a:gd name="T11" fmla="*/ 1747 h 1780"/>
                <a:gd name="T12" fmla="*/ 872 w 1509"/>
                <a:gd name="T13" fmla="*/ 1759 h 1780"/>
                <a:gd name="T14" fmla="*/ 832 w 1509"/>
                <a:gd name="T15" fmla="*/ 1667 h 1780"/>
                <a:gd name="T16" fmla="*/ 816 w 1509"/>
                <a:gd name="T17" fmla="*/ 1611 h 1780"/>
                <a:gd name="T18" fmla="*/ 744 w 1509"/>
                <a:gd name="T19" fmla="*/ 1571 h 1780"/>
                <a:gd name="T20" fmla="*/ 692 w 1509"/>
                <a:gd name="T21" fmla="*/ 1483 h 1780"/>
                <a:gd name="T22" fmla="*/ 612 w 1509"/>
                <a:gd name="T23" fmla="*/ 1411 h 1780"/>
                <a:gd name="T24" fmla="*/ 476 w 1509"/>
                <a:gd name="T25" fmla="*/ 1299 h 1780"/>
                <a:gd name="T26" fmla="*/ 368 w 1509"/>
                <a:gd name="T27" fmla="*/ 1219 h 1780"/>
                <a:gd name="T28" fmla="*/ 348 w 1509"/>
                <a:gd name="T29" fmla="*/ 1179 h 1780"/>
                <a:gd name="T30" fmla="*/ 244 w 1509"/>
                <a:gd name="T31" fmla="*/ 1031 h 1780"/>
                <a:gd name="T32" fmla="*/ 140 w 1509"/>
                <a:gd name="T33" fmla="*/ 883 h 1780"/>
                <a:gd name="T34" fmla="*/ 68 w 1509"/>
                <a:gd name="T35" fmla="*/ 726 h 1780"/>
                <a:gd name="T36" fmla="*/ 48 w 1509"/>
                <a:gd name="T37" fmla="*/ 686 h 1780"/>
                <a:gd name="T38" fmla="*/ 48 w 1509"/>
                <a:gd name="T39" fmla="*/ 634 h 1780"/>
                <a:gd name="T40" fmla="*/ 28 w 1509"/>
                <a:gd name="T41" fmla="*/ 606 h 1780"/>
                <a:gd name="T42" fmla="*/ 0 w 1509"/>
                <a:gd name="T43" fmla="*/ 506 h 1780"/>
                <a:gd name="T44" fmla="*/ 16 w 1509"/>
                <a:gd name="T45" fmla="*/ 390 h 1780"/>
                <a:gd name="T46" fmla="*/ 108 w 1509"/>
                <a:gd name="T47" fmla="*/ 350 h 1780"/>
                <a:gd name="T48" fmla="*/ 196 w 1509"/>
                <a:gd name="T49" fmla="*/ 366 h 1780"/>
                <a:gd name="T50" fmla="*/ 188 w 1509"/>
                <a:gd name="T51" fmla="*/ 298 h 1780"/>
                <a:gd name="T52" fmla="*/ 236 w 1509"/>
                <a:gd name="T53" fmla="*/ 266 h 1780"/>
                <a:gd name="T54" fmla="*/ 336 w 1509"/>
                <a:gd name="T55" fmla="*/ 290 h 1780"/>
                <a:gd name="T56" fmla="*/ 360 w 1509"/>
                <a:gd name="T57" fmla="*/ 142 h 1780"/>
                <a:gd name="T58" fmla="*/ 361 w 1509"/>
                <a:gd name="T59" fmla="*/ 5 h 1780"/>
                <a:gd name="T60" fmla="*/ 419 w 1509"/>
                <a:gd name="T61" fmla="*/ 32 h 1780"/>
                <a:gd name="T62" fmla="*/ 476 w 1509"/>
                <a:gd name="T63" fmla="*/ 146 h 1780"/>
                <a:gd name="T64" fmla="*/ 518 w 1509"/>
                <a:gd name="T65" fmla="*/ 172 h 1780"/>
                <a:gd name="T66" fmla="*/ 622 w 1509"/>
                <a:gd name="T67" fmla="*/ 324 h 1780"/>
                <a:gd name="T68" fmla="*/ 685 w 1509"/>
                <a:gd name="T69" fmla="*/ 381 h 1780"/>
                <a:gd name="T70" fmla="*/ 737 w 1509"/>
                <a:gd name="T71" fmla="*/ 553 h 1780"/>
                <a:gd name="T72" fmla="*/ 841 w 1509"/>
                <a:gd name="T73" fmla="*/ 564 h 1780"/>
                <a:gd name="T74" fmla="*/ 893 w 1509"/>
                <a:gd name="T75" fmla="*/ 585 h 1780"/>
                <a:gd name="T76" fmla="*/ 945 w 1509"/>
                <a:gd name="T77" fmla="*/ 616 h 1780"/>
                <a:gd name="T78" fmla="*/ 977 w 1509"/>
                <a:gd name="T79" fmla="*/ 610 h 1780"/>
                <a:gd name="T80" fmla="*/ 1008 w 1509"/>
                <a:gd name="T81" fmla="*/ 704 h 1780"/>
                <a:gd name="T82" fmla="*/ 1050 w 1509"/>
                <a:gd name="T83" fmla="*/ 809 h 1780"/>
                <a:gd name="T84" fmla="*/ 1123 w 1509"/>
                <a:gd name="T85" fmla="*/ 856 h 1780"/>
                <a:gd name="T86" fmla="*/ 1232 w 1509"/>
                <a:gd name="T87" fmla="*/ 850 h 1780"/>
                <a:gd name="T88" fmla="*/ 1321 w 1509"/>
                <a:gd name="T89" fmla="*/ 762 h 1780"/>
                <a:gd name="T90" fmla="*/ 1420 w 1509"/>
                <a:gd name="T91" fmla="*/ 882 h 1780"/>
                <a:gd name="T92" fmla="*/ 1430 w 1509"/>
                <a:gd name="T93" fmla="*/ 960 h 1780"/>
                <a:gd name="T94" fmla="*/ 1456 w 1509"/>
                <a:gd name="T95" fmla="*/ 1054 h 1780"/>
                <a:gd name="T96" fmla="*/ 1399 w 1509"/>
                <a:gd name="T97" fmla="*/ 1356 h 1780"/>
                <a:gd name="T98" fmla="*/ 1442 w 1509"/>
                <a:gd name="T99" fmla="*/ 1446 h 1780"/>
                <a:gd name="T100" fmla="*/ 1483 w 1509"/>
                <a:gd name="T101" fmla="*/ 1476 h 1780"/>
                <a:gd name="T102" fmla="*/ 1481 w 1509"/>
                <a:gd name="T103" fmla="*/ 1527 h 1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09" h="1780">
                  <a:moveTo>
                    <a:pt x="1509" y="1565"/>
                  </a:moveTo>
                  <a:cubicBezTo>
                    <a:pt x="1507" y="1567"/>
                    <a:pt x="1507" y="1567"/>
                    <a:pt x="1507" y="1567"/>
                  </a:cubicBezTo>
                  <a:cubicBezTo>
                    <a:pt x="1436" y="1674"/>
                    <a:pt x="1436" y="1674"/>
                    <a:pt x="1436" y="1674"/>
                  </a:cubicBezTo>
                  <a:cubicBezTo>
                    <a:pt x="1378" y="1680"/>
                    <a:pt x="1378" y="1680"/>
                    <a:pt x="1378" y="1680"/>
                  </a:cubicBezTo>
                  <a:cubicBezTo>
                    <a:pt x="1321" y="1654"/>
                    <a:pt x="1321" y="1654"/>
                    <a:pt x="1321" y="1654"/>
                  </a:cubicBezTo>
                  <a:cubicBezTo>
                    <a:pt x="1321" y="1654"/>
                    <a:pt x="1269" y="1716"/>
                    <a:pt x="1264" y="1721"/>
                  </a:cubicBezTo>
                  <a:cubicBezTo>
                    <a:pt x="1258" y="1727"/>
                    <a:pt x="1175" y="1727"/>
                    <a:pt x="1175" y="1727"/>
                  </a:cubicBezTo>
                  <a:cubicBezTo>
                    <a:pt x="1138" y="1701"/>
                    <a:pt x="1138" y="1701"/>
                    <a:pt x="1138" y="1701"/>
                  </a:cubicBezTo>
                  <a:cubicBezTo>
                    <a:pt x="1076" y="1737"/>
                    <a:pt x="1076" y="1737"/>
                    <a:pt x="1076" y="1737"/>
                  </a:cubicBezTo>
                  <a:cubicBezTo>
                    <a:pt x="1013" y="1737"/>
                    <a:pt x="1013" y="1737"/>
                    <a:pt x="1013" y="1737"/>
                  </a:cubicBezTo>
                  <a:cubicBezTo>
                    <a:pt x="966" y="1753"/>
                    <a:pt x="966" y="1753"/>
                    <a:pt x="966" y="1753"/>
                  </a:cubicBezTo>
                  <a:cubicBezTo>
                    <a:pt x="924" y="1747"/>
                    <a:pt x="924" y="1747"/>
                    <a:pt x="924" y="1747"/>
                  </a:cubicBezTo>
                  <a:cubicBezTo>
                    <a:pt x="872" y="1780"/>
                    <a:pt x="872" y="1780"/>
                    <a:pt x="872" y="1780"/>
                  </a:cubicBezTo>
                  <a:cubicBezTo>
                    <a:pt x="872" y="1759"/>
                    <a:pt x="872" y="1759"/>
                    <a:pt x="872" y="1759"/>
                  </a:cubicBezTo>
                  <a:cubicBezTo>
                    <a:pt x="828" y="1723"/>
                    <a:pt x="828" y="1723"/>
                    <a:pt x="828" y="1723"/>
                  </a:cubicBezTo>
                  <a:cubicBezTo>
                    <a:pt x="832" y="1667"/>
                    <a:pt x="832" y="1667"/>
                    <a:pt x="832" y="1667"/>
                  </a:cubicBezTo>
                  <a:cubicBezTo>
                    <a:pt x="816" y="1667"/>
                    <a:pt x="816" y="1667"/>
                    <a:pt x="816" y="1667"/>
                  </a:cubicBezTo>
                  <a:cubicBezTo>
                    <a:pt x="816" y="1611"/>
                    <a:pt x="816" y="1611"/>
                    <a:pt x="816" y="1611"/>
                  </a:cubicBezTo>
                  <a:cubicBezTo>
                    <a:pt x="792" y="1611"/>
                    <a:pt x="792" y="1611"/>
                    <a:pt x="792" y="1611"/>
                  </a:cubicBezTo>
                  <a:cubicBezTo>
                    <a:pt x="792" y="1611"/>
                    <a:pt x="784" y="1579"/>
                    <a:pt x="744" y="1571"/>
                  </a:cubicBezTo>
                  <a:cubicBezTo>
                    <a:pt x="740" y="1559"/>
                    <a:pt x="724" y="1495"/>
                    <a:pt x="724" y="1495"/>
                  </a:cubicBezTo>
                  <a:cubicBezTo>
                    <a:pt x="692" y="1483"/>
                    <a:pt x="692" y="1483"/>
                    <a:pt x="692" y="1483"/>
                  </a:cubicBezTo>
                  <a:cubicBezTo>
                    <a:pt x="692" y="1431"/>
                    <a:pt x="692" y="1431"/>
                    <a:pt x="692" y="1431"/>
                  </a:cubicBezTo>
                  <a:cubicBezTo>
                    <a:pt x="612" y="1411"/>
                    <a:pt x="612" y="1411"/>
                    <a:pt x="612" y="1411"/>
                  </a:cubicBezTo>
                  <a:cubicBezTo>
                    <a:pt x="612" y="1383"/>
                    <a:pt x="612" y="1383"/>
                    <a:pt x="612" y="1383"/>
                  </a:cubicBezTo>
                  <a:cubicBezTo>
                    <a:pt x="476" y="1299"/>
                    <a:pt x="476" y="1299"/>
                    <a:pt x="476" y="1299"/>
                  </a:cubicBezTo>
                  <a:cubicBezTo>
                    <a:pt x="468" y="1275"/>
                    <a:pt x="468" y="1275"/>
                    <a:pt x="468" y="1275"/>
                  </a:cubicBezTo>
                  <a:cubicBezTo>
                    <a:pt x="368" y="1219"/>
                    <a:pt x="368" y="1219"/>
                    <a:pt x="368" y="1219"/>
                  </a:cubicBezTo>
                  <a:cubicBezTo>
                    <a:pt x="368" y="1175"/>
                    <a:pt x="368" y="1175"/>
                    <a:pt x="368" y="1175"/>
                  </a:cubicBezTo>
                  <a:cubicBezTo>
                    <a:pt x="348" y="1179"/>
                    <a:pt x="348" y="1179"/>
                    <a:pt x="348" y="1179"/>
                  </a:cubicBezTo>
                  <a:cubicBezTo>
                    <a:pt x="280" y="1023"/>
                    <a:pt x="280" y="1023"/>
                    <a:pt x="280" y="1023"/>
                  </a:cubicBezTo>
                  <a:cubicBezTo>
                    <a:pt x="244" y="1031"/>
                    <a:pt x="244" y="1031"/>
                    <a:pt x="244" y="1031"/>
                  </a:cubicBezTo>
                  <a:cubicBezTo>
                    <a:pt x="244" y="983"/>
                    <a:pt x="244" y="983"/>
                    <a:pt x="244" y="983"/>
                  </a:cubicBezTo>
                  <a:cubicBezTo>
                    <a:pt x="244" y="983"/>
                    <a:pt x="228" y="947"/>
                    <a:pt x="140" y="883"/>
                  </a:cubicBezTo>
                  <a:cubicBezTo>
                    <a:pt x="104" y="851"/>
                    <a:pt x="60" y="754"/>
                    <a:pt x="60" y="754"/>
                  </a:cubicBezTo>
                  <a:cubicBezTo>
                    <a:pt x="68" y="726"/>
                    <a:pt x="68" y="726"/>
                    <a:pt x="68" y="726"/>
                  </a:cubicBezTo>
                  <a:cubicBezTo>
                    <a:pt x="48" y="707"/>
                    <a:pt x="48" y="707"/>
                    <a:pt x="48" y="707"/>
                  </a:cubicBezTo>
                  <a:cubicBezTo>
                    <a:pt x="48" y="686"/>
                    <a:pt x="48" y="686"/>
                    <a:pt x="48" y="686"/>
                  </a:cubicBezTo>
                  <a:cubicBezTo>
                    <a:pt x="60" y="670"/>
                    <a:pt x="60" y="670"/>
                    <a:pt x="60" y="670"/>
                  </a:cubicBezTo>
                  <a:cubicBezTo>
                    <a:pt x="48" y="634"/>
                    <a:pt x="48" y="634"/>
                    <a:pt x="48" y="634"/>
                  </a:cubicBezTo>
                  <a:cubicBezTo>
                    <a:pt x="28" y="626"/>
                    <a:pt x="28" y="626"/>
                    <a:pt x="28" y="626"/>
                  </a:cubicBezTo>
                  <a:cubicBezTo>
                    <a:pt x="28" y="606"/>
                    <a:pt x="28" y="606"/>
                    <a:pt x="28" y="606"/>
                  </a:cubicBezTo>
                  <a:cubicBezTo>
                    <a:pt x="48" y="566"/>
                    <a:pt x="48" y="566"/>
                    <a:pt x="48" y="566"/>
                  </a:cubicBezTo>
                  <a:cubicBezTo>
                    <a:pt x="0" y="506"/>
                    <a:pt x="0" y="506"/>
                    <a:pt x="0" y="506"/>
                  </a:cubicBezTo>
                  <a:cubicBezTo>
                    <a:pt x="28" y="434"/>
                    <a:pt x="28" y="434"/>
                    <a:pt x="28" y="434"/>
                  </a:cubicBezTo>
                  <a:cubicBezTo>
                    <a:pt x="16" y="390"/>
                    <a:pt x="16" y="390"/>
                    <a:pt x="16" y="390"/>
                  </a:cubicBezTo>
                  <a:cubicBezTo>
                    <a:pt x="72" y="390"/>
                    <a:pt x="72" y="390"/>
                    <a:pt x="72" y="390"/>
                  </a:cubicBezTo>
                  <a:cubicBezTo>
                    <a:pt x="72" y="390"/>
                    <a:pt x="96" y="362"/>
                    <a:pt x="108" y="350"/>
                  </a:cubicBezTo>
                  <a:cubicBezTo>
                    <a:pt x="108" y="322"/>
                    <a:pt x="108" y="322"/>
                    <a:pt x="108" y="322"/>
                  </a:cubicBezTo>
                  <a:cubicBezTo>
                    <a:pt x="108" y="322"/>
                    <a:pt x="168" y="326"/>
                    <a:pt x="196" y="366"/>
                  </a:cubicBezTo>
                  <a:cubicBezTo>
                    <a:pt x="210" y="357"/>
                    <a:pt x="215" y="355"/>
                    <a:pt x="216" y="354"/>
                  </a:cubicBezTo>
                  <a:cubicBezTo>
                    <a:pt x="188" y="298"/>
                    <a:pt x="188" y="298"/>
                    <a:pt x="188" y="298"/>
                  </a:cubicBezTo>
                  <a:cubicBezTo>
                    <a:pt x="208" y="266"/>
                    <a:pt x="208" y="266"/>
                    <a:pt x="208" y="266"/>
                  </a:cubicBezTo>
                  <a:cubicBezTo>
                    <a:pt x="236" y="266"/>
                    <a:pt x="236" y="266"/>
                    <a:pt x="236" y="266"/>
                  </a:cubicBezTo>
                  <a:cubicBezTo>
                    <a:pt x="288" y="250"/>
                    <a:pt x="288" y="250"/>
                    <a:pt x="288" y="250"/>
                  </a:cubicBezTo>
                  <a:cubicBezTo>
                    <a:pt x="336" y="290"/>
                    <a:pt x="336" y="290"/>
                    <a:pt x="336" y="290"/>
                  </a:cubicBezTo>
                  <a:cubicBezTo>
                    <a:pt x="360" y="266"/>
                    <a:pt x="360" y="266"/>
                    <a:pt x="360" y="266"/>
                  </a:cubicBezTo>
                  <a:cubicBezTo>
                    <a:pt x="360" y="142"/>
                    <a:pt x="360" y="142"/>
                    <a:pt x="360" y="142"/>
                  </a:cubicBezTo>
                  <a:cubicBezTo>
                    <a:pt x="335" y="0"/>
                    <a:pt x="335" y="0"/>
                    <a:pt x="335" y="0"/>
                  </a:cubicBezTo>
                  <a:cubicBezTo>
                    <a:pt x="361" y="5"/>
                    <a:pt x="361" y="5"/>
                    <a:pt x="361" y="5"/>
                  </a:cubicBezTo>
                  <a:cubicBezTo>
                    <a:pt x="382" y="32"/>
                    <a:pt x="382" y="32"/>
                    <a:pt x="382" y="32"/>
                  </a:cubicBezTo>
                  <a:cubicBezTo>
                    <a:pt x="419" y="32"/>
                    <a:pt x="419" y="32"/>
                    <a:pt x="419" y="32"/>
                  </a:cubicBezTo>
                  <a:cubicBezTo>
                    <a:pt x="481" y="120"/>
                    <a:pt x="481" y="120"/>
                    <a:pt x="481" y="120"/>
                  </a:cubicBezTo>
                  <a:cubicBezTo>
                    <a:pt x="476" y="146"/>
                    <a:pt x="476" y="146"/>
                    <a:pt x="476" y="146"/>
                  </a:cubicBezTo>
                  <a:cubicBezTo>
                    <a:pt x="476" y="146"/>
                    <a:pt x="505" y="161"/>
                    <a:pt x="514" y="169"/>
                  </a:cubicBezTo>
                  <a:cubicBezTo>
                    <a:pt x="516" y="170"/>
                    <a:pt x="518" y="171"/>
                    <a:pt x="518" y="172"/>
                  </a:cubicBezTo>
                  <a:cubicBezTo>
                    <a:pt x="518" y="214"/>
                    <a:pt x="518" y="214"/>
                    <a:pt x="518" y="214"/>
                  </a:cubicBezTo>
                  <a:cubicBezTo>
                    <a:pt x="622" y="324"/>
                    <a:pt x="622" y="324"/>
                    <a:pt x="622" y="324"/>
                  </a:cubicBezTo>
                  <a:cubicBezTo>
                    <a:pt x="632" y="365"/>
                    <a:pt x="632" y="365"/>
                    <a:pt x="632" y="365"/>
                  </a:cubicBezTo>
                  <a:cubicBezTo>
                    <a:pt x="685" y="381"/>
                    <a:pt x="685" y="381"/>
                    <a:pt x="685" y="381"/>
                  </a:cubicBezTo>
                  <a:cubicBezTo>
                    <a:pt x="732" y="470"/>
                    <a:pt x="732" y="470"/>
                    <a:pt x="732" y="470"/>
                  </a:cubicBezTo>
                  <a:cubicBezTo>
                    <a:pt x="737" y="553"/>
                    <a:pt x="737" y="553"/>
                    <a:pt x="737" y="553"/>
                  </a:cubicBezTo>
                  <a:cubicBezTo>
                    <a:pt x="789" y="574"/>
                    <a:pt x="789" y="574"/>
                    <a:pt x="789" y="574"/>
                  </a:cubicBezTo>
                  <a:cubicBezTo>
                    <a:pt x="841" y="564"/>
                    <a:pt x="841" y="564"/>
                    <a:pt x="841" y="564"/>
                  </a:cubicBezTo>
                  <a:cubicBezTo>
                    <a:pt x="867" y="590"/>
                    <a:pt x="867" y="590"/>
                    <a:pt x="867" y="590"/>
                  </a:cubicBezTo>
                  <a:cubicBezTo>
                    <a:pt x="893" y="585"/>
                    <a:pt x="893" y="585"/>
                    <a:pt x="893" y="585"/>
                  </a:cubicBezTo>
                  <a:cubicBezTo>
                    <a:pt x="898" y="584"/>
                    <a:pt x="898" y="584"/>
                    <a:pt x="898" y="584"/>
                  </a:cubicBezTo>
                  <a:cubicBezTo>
                    <a:pt x="945" y="616"/>
                    <a:pt x="945" y="616"/>
                    <a:pt x="945" y="616"/>
                  </a:cubicBezTo>
                  <a:cubicBezTo>
                    <a:pt x="976" y="611"/>
                    <a:pt x="976" y="611"/>
                    <a:pt x="976" y="611"/>
                  </a:cubicBezTo>
                  <a:cubicBezTo>
                    <a:pt x="977" y="610"/>
                    <a:pt x="977" y="610"/>
                    <a:pt x="977" y="610"/>
                  </a:cubicBezTo>
                  <a:cubicBezTo>
                    <a:pt x="1003" y="631"/>
                    <a:pt x="1003" y="631"/>
                    <a:pt x="1003" y="631"/>
                  </a:cubicBezTo>
                  <a:cubicBezTo>
                    <a:pt x="1008" y="704"/>
                    <a:pt x="1008" y="704"/>
                    <a:pt x="1008" y="704"/>
                  </a:cubicBezTo>
                  <a:cubicBezTo>
                    <a:pt x="982" y="746"/>
                    <a:pt x="982" y="746"/>
                    <a:pt x="982" y="746"/>
                  </a:cubicBezTo>
                  <a:cubicBezTo>
                    <a:pt x="1050" y="809"/>
                    <a:pt x="1050" y="809"/>
                    <a:pt x="1050" y="809"/>
                  </a:cubicBezTo>
                  <a:cubicBezTo>
                    <a:pt x="1097" y="809"/>
                    <a:pt x="1097" y="809"/>
                    <a:pt x="1097" y="809"/>
                  </a:cubicBezTo>
                  <a:cubicBezTo>
                    <a:pt x="1123" y="856"/>
                    <a:pt x="1123" y="856"/>
                    <a:pt x="1123" y="856"/>
                  </a:cubicBezTo>
                  <a:cubicBezTo>
                    <a:pt x="1180" y="876"/>
                    <a:pt x="1180" y="876"/>
                    <a:pt x="1180" y="876"/>
                  </a:cubicBezTo>
                  <a:cubicBezTo>
                    <a:pt x="1232" y="850"/>
                    <a:pt x="1232" y="850"/>
                    <a:pt x="1232" y="850"/>
                  </a:cubicBezTo>
                  <a:cubicBezTo>
                    <a:pt x="1243" y="798"/>
                    <a:pt x="1243" y="798"/>
                    <a:pt x="1243" y="798"/>
                  </a:cubicBezTo>
                  <a:cubicBezTo>
                    <a:pt x="1321" y="762"/>
                    <a:pt x="1321" y="762"/>
                    <a:pt x="1321" y="762"/>
                  </a:cubicBezTo>
                  <a:cubicBezTo>
                    <a:pt x="1357" y="850"/>
                    <a:pt x="1357" y="850"/>
                    <a:pt x="1357" y="850"/>
                  </a:cubicBezTo>
                  <a:cubicBezTo>
                    <a:pt x="1420" y="882"/>
                    <a:pt x="1420" y="882"/>
                    <a:pt x="1420" y="882"/>
                  </a:cubicBezTo>
                  <a:cubicBezTo>
                    <a:pt x="1456" y="939"/>
                    <a:pt x="1456" y="939"/>
                    <a:pt x="1456" y="939"/>
                  </a:cubicBezTo>
                  <a:cubicBezTo>
                    <a:pt x="1430" y="960"/>
                    <a:pt x="1430" y="960"/>
                    <a:pt x="1430" y="960"/>
                  </a:cubicBezTo>
                  <a:cubicBezTo>
                    <a:pt x="1425" y="1017"/>
                    <a:pt x="1425" y="1017"/>
                    <a:pt x="1425" y="1017"/>
                  </a:cubicBezTo>
                  <a:cubicBezTo>
                    <a:pt x="1456" y="1054"/>
                    <a:pt x="1456" y="1054"/>
                    <a:pt x="1456" y="1054"/>
                  </a:cubicBezTo>
                  <a:cubicBezTo>
                    <a:pt x="1456" y="1054"/>
                    <a:pt x="1456" y="1309"/>
                    <a:pt x="1451" y="1309"/>
                  </a:cubicBezTo>
                  <a:cubicBezTo>
                    <a:pt x="1446" y="1309"/>
                    <a:pt x="1399" y="1356"/>
                    <a:pt x="1399" y="1356"/>
                  </a:cubicBezTo>
                  <a:cubicBezTo>
                    <a:pt x="1420" y="1429"/>
                    <a:pt x="1420" y="1429"/>
                    <a:pt x="1420" y="1429"/>
                  </a:cubicBezTo>
                  <a:cubicBezTo>
                    <a:pt x="1442" y="1446"/>
                    <a:pt x="1442" y="1446"/>
                    <a:pt x="1442" y="1446"/>
                  </a:cubicBezTo>
                  <a:cubicBezTo>
                    <a:pt x="1468" y="1465"/>
                    <a:pt x="1468" y="1465"/>
                    <a:pt x="1468" y="1465"/>
                  </a:cubicBezTo>
                  <a:cubicBezTo>
                    <a:pt x="1483" y="1476"/>
                    <a:pt x="1483" y="1476"/>
                    <a:pt x="1483" y="1476"/>
                  </a:cubicBezTo>
                  <a:cubicBezTo>
                    <a:pt x="1467" y="1508"/>
                    <a:pt x="1467" y="1508"/>
                    <a:pt x="1467" y="1508"/>
                  </a:cubicBezTo>
                  <a:cubicBezTo>
                    <a:pt x="1481" y="1527"/>
                    <a:pt x="1481" y="1527"/>
                    <a:pt x="1481" y="1527"/>
                  </a:cubicBezTo>
                  <a:lnTo>
                    <a:pt x="1509" y="1565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9" name="สระแก้ว">
              <a:extLst>
                <a:ext uri="{FF2B5EF4-FFF2-40B4-BE49-F238E27FC236}">
                  <a16:creationId xmlns:a16="http://schemas.microsoft.com/office/drawing/2014/main" id="{14EEA206-6A21-4EC1-846C-2A4FB4FAEB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3616" y="3367240"/>
              <a:ext cx="385889" cy="341996"/>
            </a:xfrm>
            <a:custGeom>
              <a:avLst/>
              <a:gdLst>
                <a:gd name="T0" fmla="*/ 915 w 943"/>
                <a:gd name="T1" fmla="*/ 147 h 840"/>
                <a:gd name="T2" fmla="*/ 875 w 943"/>
                <a:gd name="T3" fmla="*/ 159 h 840"/>
                <a:gd name="T4" fmla="*/ 795 w 943"/>
                <a:gd name="T5" fmla="*/ 239 h 840"/>
                <a:gd name="T6" fmla="*/ 791 w 943"/>
                <a:gd name="T7" fmla="*/ 291 h 840"/>
                <a:gd name="T8" fmla="*/ 751 w 943"/>
                <a:gd name="T9" fmla="*/ 343 h 840"/>
                <a:gd name="T10" fmla="*/ 751 w 943"/>
                <a:gd name="T11" fmla="*/ 375 h 840"/>
                <a:gd name="T12" fmla="*/ 639 w 943"/>
                <a:gd name="T13" fmla="*/ 411 h 840"/>
                <a:gd name="T14" fmla="*/ 599 w 943"/>
                <a:gd name="T15" fmla="*/ 471 h 840"/>
                <a:gd name="T16" fmla="*/ 651 w 943"/>
                <a:gd name="T17" fmla="*/ 515 h 840"/>
                <a:gd name="T18" fmla="*/ 619 w 943"/>
                <a:gd name="T19" fmla="*/ 527 h 840"/>
                <a:gd name="T20" fmla="*/ 599 w 943"/>
                <a:gd name="T21" fmla="*/ 547 h 840"/>
                <a:gd name="T22" fmla="*/ 559 w 943"/>
                <a:gd name="T23" fmla="*/ 559 h 840"/>
                <a:gd name="T24" fmla="*/ 471 w 943"/>
                <a:gd name="T25" fmla="*/ 555 h 840"/>
                <a:gd name="T26" fmla="*/ 431 w 943"/>
                <a:gd name="T27" fmla="*/ 535 h 840"/>
                <a:gd name="T28" fmla="*/ 399 w 943"/>
                <a:gd name="T29" fmla="*/ 579 h 840"/>
                <a:gd name="T30" fmla="*/ 427 w 943"/>
                <a:gd name="T31" fmla="*/ 603 h 840"/>
                <a:gd name="T32" fmla="*/ 415 w 943"/>
                <a:gd name="T33" fmla="*/ 807 h 840"/>
                <a:gd name="T34" fmla="*/ 415 w 943"/>
                <a:gd name="T35" fmla="*/ 808 h 840"/>
                <a:gd name="T36" fmla="*/ 371 w 943"/>
                <a:gd name="T37" fmla="*/ 804 h 840"/>
                <a:gd name="T38" fmla="*/ 334 w 943"/>
                <a:gd name="T39" fmla="*/ 840 h 840"/>
                <a:gd name="T40" fmla="*/ 287 w 943"/>
                <a:gd name="T41" fmla="*/ 835 h 840"/>
                <a:gd name="T42" fmla="*/ 266 w 943"/>
                <a:gd name="T43" fmla="*/ 783 h 840"/>
                <a:gd name="T44" fmla="*/ 219 w 943"/>
                <a:gd name="T45" fmla="*/ 772 h 840"/>
                <a:gd name="T46" fmla="*/ 188 w 943"/>
                <a:gd name="T47" fmla="*/ 830 h 840"/>
                <a:gd name="T48" fmla="*/ 131 w 943"/>
                <a:gd name="T49" fmla="*/ 840 h 840"/>
                <a:gd name="T50" fmla="*/ 115 w 943"/>
                <a:gd name="T51" fmla="*/ 814 h 840"/>
                <a:gd name="T52" fmla="*/ 94 w 943"/>
                <a:gd name="T53" fmla="*/ 777 h 840"/>
                <a:gd name="T54" fmla="*/ 94 w 943"/>
                <a:gd name="T55" fmla="*/ 715 h 840"/>
                <a:gd name="T56" fmla="*/ 68 w 943"/>
                <a:gd name="T57" fmla="*/ 694 h 840"/>
                <a:gd name="T58" fmla="*/ 52 w 943"/>
                <a:gd name="T59" fmla="*/ 647 h 840"/>
                <a:gd name="T60" fmla="*/ 16 w 943"/>
                <a:gd name="T61" fmla="*/ 647 h 840"/>
                <a:gd name="T62" fmla="*/ 3 w 943"/>
                <a:gd name="T63" fmla="*/ 605 h 840"/>
                <a:gd name="T64" fmla="*/ 0 w 943"/>
                <a:gd name="T65" fmla="*/ 595 h 840"/>
                <a:gd name="T66" fmla="*/ 24 w 943"/>
                <a:gd name="T67" fmla="*/ 555 h 840"/>
                <a:gd name="T68" fmla="*/ 63 w 943"/>
                <a:gd name="T69" fmla="*/ 491 h 840"/>
                <a:gd name="T70" fmla="*/ 68 w 943"/>
                <a:gd name="T71" fmla="*/ 360 h 840"/>
                <a:gd name="T72" fmla="*/ 37 w 943"/>
                <a:gd name="T73" fmla="*/ 298 h 840"/>
                <a:gd name="T74" fmla="*/ 26 w 943"/>
                <a:gd name="T75" fmla="*/ 230 h 840"/>
                <a:gd name="T76" fmla="*/ 68 w 943"/>
                <a:gd name="T77" fmla="*/ 209 h 840"/>
                <a:gd name="T78" fmla="*/ 42 w 943"/>
                <a:gd name="T79" fmla="*/ 136 h 840"/>
                <a:gd name="T80" fmla="*/ 167 w 943"/>
                <a:gd name="T81" fmla="*/ 136 h 840"/>
                <a:gd name="T82" fmla="*/ 167 w 943"/>
                <a:gd name="T83" fmla="*/ 73 h 840"/>
                <a:gd name="T84" fmla="*/ 199 w 943"/>
                <a:gd name="T85" fmla="*/ 36 h 840"/>
                <a:gd name="T86" fmla="*/ 225 w 943"/>
                <a:gd name="T87" fmla="*/ 52 h 840"/>
                <a:gd name="T88" fmla="*/ 286 w 943"/>
                <a:gd name="T89" fmla="*/ 16 h 840"/>
                <a:gd name="T90" fmla="*/ 287 w 943"/>
                <a:gd name="T91" fmla="*/ 16 h 840"/>
                <a:gd name="T92" fmla="*/ 371 w 943"/>
                <a:gd name="T93" fmla="*/ 52 h 840"/>
                <a:gd name="T94" fmla="*/ 499 w 943"/>
                <a:gd name="T95" fmla="*/ 19 h 840"/>
                <a:gd name="T96" fmla="*/ 517 w 943"/>
                <a:gd name="T97" fmla="*/ 37 h 840"/>
                <a:gd name="T98" fmla="*/ 590 w 943"/>
                <a:gd name="T99" fmla="*/ 37 h 840"/>
                <a:gd name="T100" fmla="*/ 642 w 943"/>
                <a:gd name="T101" fmla="*/ 6 h 840"/>
                <a:gd name="T102" fmla="*/ 689 w 943"/>
                <a:gd name="T103" fmla="*/ 11 h 840"/>
                <a:gd name="T104" fmla="*/ 720 w 943"/>
                <a:gd name="T105" fmla="*/ 37 h 840"/>
                <a:gd name="T106" fmla="*/ 772 w 943"/>
                <a:gd name="T107" fmla="*/ 37 h 840"/>
                <a:gd name="T108" fmla="*/ 803 w 943"/>
                <a:gd name="T109" fmla="*/ 11 h 840"/>
                <a:gd name="T110" fmla="*/ 866 w 943"/>
                <a:gd name="T111" fmla="*/ 11 h 840"/>
                <a:gd name="T112" fmla="*/ 932 w 943"/>
                <a:gd name="T113" fmla="*/ 0 h 840"/>
                <a:gd name="T114" fmla="*/ 931 w 943"/>
                <a:gd name="T115" fmla="*/ 3 h 840"/>
                <a:gd name="T116" fmla="*/ 943 w 943"/>
                <a:gd name="T117" fmla="*/ 35 h 840"/>
                <a:gd name="T118" fmla="*/ 907 w 943"/>
                <a:gd name="T119" fmla="*/ 75 h 840"/>
                <a:gd name="T120" fmla="*/ 915 w 943"/>
                <a:gd name="T121" fmla="*/ 147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43" h="840">
                  <a:moveTo>
                    <a:pt x="915" y="147"/>
                  </a:moveTo>
                  <a:cubicBezTo>
                    <a:pt x="875" y="159"/>
                    <a:pt x="875" y="159"/>
                    <a:pt x="875" y="159"/>
                  </a:cubicBezTo>
                  <a:cubicBezTo>
                    <a:pt x="875" y="159"/>
                    <a:pt x="795" y="235"/>
                    <a:pt x="795" y="239"/>
                  </a:cubicBezTo>
                  <a:cubicBezTo>
                    <a:pt x="795" y="243"/>
                    <a:pt x="791" y="291"/>
                    <a:pt x="791" y="291"/>
                  </a:cubicBezTo>
                  <a:cubicBezTo>
                    <a:pt x="751" y="343"/>
                    <a:pt x="751" y="343"/>
                    <a:pt x="751" y="343"/>
                  </a:cubicBezTo>
                  <a:cubicBezTo>
                    <a:pt x="751" y="375"/>
                    <a:pt x="751" y="375"/>
                    <a:pt x="751" y="375"/>
                  </a:cubicBezTo>
                  <a:cubicBezTo>
                    <a:pt x="639" y="411"/>
                    <a:pt x="639" y="411"/>
                    <a:pt x="639" y="411"/>
                  </a:cubicBezTo>
                  <a:cubicBezTo>
                    <a:pt x="599" y="471"/>
                    <a:pt x="599" y="471"/>
                    <a:pt x="599" y="471"/>
                  </a:cubicBezTo>
                  <a:cubicBezTo>
                    <a:pt x="651" y="515"/>
                    <a:pt x="651" y="515"/>
                    <a:pt x="651" y="515"/>
                  </a:cubicBezTo>
                  <a:cubicBezTo>
                    <a:pt x="619" y="527"/>
                    <a:pt x="619" y="527"/>
                    <a:pt x="619" y="527"/>
                  </a:cubicBezTo>
                  <a:cubicBezTo>
                    <a:pt x="599" y="547"/>
                    <a:pt x="599" y="547"/>
                    <a:pt x="599" y="547"/>
                  </a:cubicBezTo>
                  <a:cubicBezTo>
                    <a:pt x="559" y="559"/>
                    <a:pt x="559" y="559"/>
                    <a:pt x="559" y="559"/>
                  </a:cubicBezTo>
                  <a:cubicBezTo>
                    <a:pt x="471" y="555"/>
                    <a:pt x="471" y="555"/>
                    <a:pt x="471" y="555"/>
                  </a:cubicBezTo>
                  <a:cubicBezTo>
                    <a:pt x="431" y="535"/>
                    <a:pt x="431" y="535"/>
                    <a:pt x="431" y="535"/>
                  </a:cubicBezTo>
                  <a:cubicBezTo>
                    <a:pt x="399" y="579"/>
                    <a:pt x="399" y="579"/>
                    <a:pt x="399" y="579"/>
                  </a:cubicBezTo>
                  <a:cubicBezTo>
                    <a:pt x="427" y="603"/>
                    <a:pt x="427" y="603"/>
                    <a:pt x="427" y="603"/>
                  </a:cubicBezTo>
                  <a:cubicBezTo>
                    <a:pt x="415" y="807"/>
                    <a:pt x="415" y="807"/>
                    <a:pt x="415" y="807"/>
                  </a:cubicBezTo>
                  <a:cubicBezTo>
                    <a:pt x="415" y="808"/>
                    <a:pt x="415" y="808"/>
                    <a:pt x="415" y="808"/>
                  </a:cubicBezTo>
                  <a:cubicBezTo>
                    <a:pt x="371" y="804"/>
                    <a:pt x="371" y="804"/>
                    <a:pt x="371" y="804"/>
                  </a:cubicBezTo>
                  <a:cubicBezTo>
                    <a:pt x="334" y="840"/>
                    <a:pt x="334" y="840"/>
                    <a:pt x="334" y="840"/>
                  </a:cubicBezTo>
                  <a:cubicBezTo>
                    <a:pt x="287" y="835"/>
                    <a:pt x="287" y="835"/>
                    <a:pt x="287" y="835"/>
                  </a:cubicBezTo>
                  <a:cubicBezTo>
                    <a:pt x="266" y="783"/>
                    <a:pt x="266" y="783"/>
                    <a:pt x="266" y="783"/>
                  </a:cubicBezTo>
                  <a:cubicBezTo>
                    <a:pt x="219" y="772"/>
                    <a:pt x="219" y="772"/>
                    <a:pt x="219" y="772"/>
                  </a:cubicBezTo>
                  <a:cubicBezTo>
                    <a:pt x="188" y="830"/>
                    <a:pt x="188" y="830"/>
                    <a:pt x="188" y="830"/>
                  </a:cubicBezTo>
                  <a:cubicBezTo>
                    <a:pt x="131" y="840"/>
                    <a:pt x="131" y="840"/>
                    <a:pt x="131" y="840"/>
                  </a:cubicBezTo>
                  <a:cubicBezTo>
                    <a:pt x="115" y="814"/>
                    <a:pt x="115" y="814"/>
                    <a:pt x="115" y="814"/>
                  </a:cubicBezTo>
                  <a:cubicBezTo>
                    <a:pt x="94" y="777"/>
                    <a:pt x="94" y="777"/>
                    <a:pt x="94" y="777"/>
                  </a:cubicBezTo>
                  <a:cubicBezTo>
                    <a:pt x="94" y="715"/>
                    <a:pt x="94" y="715"/>
                    <a:pt x="94" y="715"/>
                  </a:cubicBezTo>
                  <a:cubicBezTo>
                    <a:pt x="68" y="694"/>
                    <a:pt x="68" y="694"/>
                    <a:pt x="68" y="694"/>
                  </a:cubicBezTo>
                  <a:cubicBezTo>
                    <a:pt x="52" y="647"/>
                    <a:pt x="52" y="647"/>
                    <a:pt x="52" y="647"/>
                  </a:cubicBezTo>
                  <a:cubicBezTo>
                    <a:pt x="16" y="647"/>
                    <a:pt x="16" y="647"/>
                    <a:pt x="16" y="647"/>
                  </a:cubicBezTo>
                  <a:cubicBezTo>
                    <a:pt x="3" y="605"/>
                    <a:pt x="3" y="605"/>
                    <a:pt x="3" y="605"/>
                  </a:cubicBezTo>
                  <a:cubicBezTo>
                    <a:pt x="0" y="595"/>
                    <a:pt x="0" y="595"/>
                    <a:pt x="0" y="595"/>
                  </a:cubicBezTo>
                  <a:cubicBezTo>
                    <a:pt x="24" y="555"/>
                    <a:pt x="24" y="555"/>
                    <a:pt x="24" y="555"/>
                  </a:cubicBezTo>
                  <a:cubicBezTo>
                    <a:pt x="63" y="491"/>
                    <a:pt x="63" y="491"/>
                    <a:pt x="63" y="491"/>
                  </a:cubicBezTo>
                  <a:cubicBezTo>
                    <a:pt x="68" y="360"/>
                    <a:pt x="68" y="360"/>
                    <a:pt x="68" y="360"/>
                  </a:cubicBezTo>
                  <a:cubicBezTo>
                    <a:pt x="37" y="298"/>
                    <a:pt x="37" y="298"/>
                    <a:pt x="37" y="298"/>
                  </a:cubicBezTo>
                  <a:cubicBezTo>
                    <a:pt x="26" y="230"/>
                    <a:pt x="26" y="230"/>
                    <a:pt x="26" y="230"/>
                  </a:cubicBezTo>
                  <a:cubicBezTo>
                    <a:pt x="68" y="209"/>
                    <a:pt x="68" y="209"/>
                    <a:pt x="68" y="209"/>
                  </a:cubicBezTo>
                  <a:cubicBezTo>
                    <a:pt x="42" y="136"/>
                    <a:pt x="42" y="136"/>
                    <a:pt x="42" y="136"/>
                  </a:cubicBezTo>
                  <a:cubicBezTo>
                    <a:pt x="167" y="136"/>
                    <a:pt x="167" y="136"/>
                    <a:pt x="167" y="136"/>
                  </a:cubicBezTo>
                  <a:cubicBezTo>
                    <a:pt x="167" y="73"/>
                    <a:pt x="167" y="73"/>
                    <a:pt x="167" y="73"/>
                  </a:cubicBezTo>
                  <a:cubicBezTo>
                    <a:pt x="199" y="36"/>
                    <a:pt x="199" y="36"/>
                    <a:pt x="199" y="36"/>
                  </a:cubicBezTo>
                  <a:cubicBezTo>
                    <a:pt x="225" y="52"/>
                    <a:pt x="225" y="52"/>
                    <a:pt x="225" y="52"/>
                  </a:cubicBezTo>
                  <a:cubicBezTo>
                    <a:pt x="286" y="16"/>
                    <a:pt x="286" y="16"/>
                    <a:pt x="286" y="16"/>
                  </a:cubicBezTo>
                  <a:cubicBezTo>
                    <a:pt x="287" y="16"/>
                    <a:pt x="287" y="16"/>
                    <a:pt x="287" y="16"/>
                  </a:cubicBezTo>
                  <a:cubicBezTo>
                    <a:pt x="371" y="52"/>
                    <a:pt x="371" y="52"/>
                    <a:pt x="371" y="52"/>
                  </a:cubicBezTo>
                  <a:cubicBezTo>
                    <a:pt x="499" y="19"/>
                    <a:pt x="499" y="19"/>
                    <a:pt x="499" y="19"/>
                  </a:cubicBezTo>
                  <a:cubicBezTo>
                    <a:pt x="517" y="37"/>
                    <a:pt x="517" y="37"/>
                    <a:pt x="517" y="37"/>
                  </a:cubicBezTo>
                  <a:cubicBezTo>
                    <a:pt x="590" y="37"/>
                    <a:pt x="590" y="37"/>
                    <a:pt x="590" y="37"/>
                  </a:cubicBezTo>
                  <a:cubicBezTo>
                    <a:pt x="642" y="6"/>
                    <a:pt x="642" y="6"/>
                    <a:pt x="642" y="6"/>
                  </a:cubicBezTo>
                  <a:cubicBezTo>
                    <a:pt x="689" y="11"/>
                    <a:pt x="689" y="11"/>
                    <a:pt x="689" y="11"/>
                  </a:cubicBezTo>
                  <a:cubicBezTo>
                    <a:pt x="720" y="37"/>
                    <a:pt x="720" y="37"/>
                    <a:pt x="720" y="37"/>
                  </a:cubicBezTo>
                  <a:cubicBezTo>
                    <a:pt x="772" y="37"/>
                    <a:pt x="772" y="37"/>
                    <a:pt x="772" y="37"/>
                  </a:cubicBezTo>
                  <a:cubicBezTo>
                    <a:pt x="803" y="11"/>
                    <a:pt x="803" y="11"/>
                    <a:pt x="803" y="11"/>
                  </a:cubicBezTo>
                  <a:cubicBezTo>
                    <a:pt x="866" y="11"/>
                    <a:pt x="866" y="11"/>
                    <a:pt x="866" y="11"/>
                  </a:cubicBezTo>
                  <a:cubicBezTo>
                    <a:pt x="932" y="0"/>
                    <a:pt x="932" y="0"/>
                    <a:pt x="932" y="0"/>
                  </a:cubicBezTo>
                  <a:cubicBezTo>
                    <a:pt x="931" y="3"/>
                    <a:pt x="931" y="3"/>
                    <a:pt x="931" y="3"/>
                  </a:cubicBezTo>
                  <a:cubicBezTo>
                    <a:pt x="943" y="35"/>
                    <a:pt x="943" y="35"/>
                    <a:pt x="943" y="35"/>
                  </a:cubicBezTo>
                  <a:cubicBezTo>
                    <a:pt x="943" y="35"/>
                    <a:pt x="911" y="67"/>
                    <a:pt x="907" y="75"/>
                  </a:cubicBezTo>
                  <a:cubicBezTo>
                    <a:pt x="903" y="83"/>
                    <a:pt x="915" y="147"/>
                    <a:pt x="915" y="147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0" name="ระยอง">
              <a:extLst>
                <a:ext uri="{FF2B5EF4-FFF2-40B4-BE49-F238E27FC236}">
                  <a16:creationId xmlns:a16="http://schemas.microsoft.com/office/drawing/2014/main" id="{5C0A11DD-46F9-4896-8E31-2E0051150F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8080" y="3743983"/>
              <a:ext cx="307247" cy="210319"/>
            </a:xfrm>
            <a:custGeom>
              <a:avLst/>
              <a:gdLst>
                <a:gd name="T0" fmla="*/ 168 w 168"/>
                <a:gd name="T1" fmla="*/ 67 h 115"/>
                <a:gd name="T2" fmla="*/ 162 w 168"/>
                <a:gd name="T3" fmla="*/ 88 h 115"/>
                <a:gd name="T4" fmla="*/ 159 w 168"/>
                <a:gd name="T5" fmla="*/ 96 h 115"/>
                <a:gd name="T6" fmla="*/ 153 w 168"/>
                <a:gd name="T7" fmla="*/ 92 h 115"/>
                <a:gd name="T8" fmla="*/ 144 w 168"/>
                <a:gd name="T9" fmla="*/ 93 h 115"/>
                <a:gd name="T10" fmla="*/ 133 w 168"/>
                <a:gd name="T11" fmla="*/ 104 h 115"/>
                <a:gd name="T12" fmla="*/ 118 w 168"/>
                <a:gd name="T13" fmla="*/ 104 h 115"/>
                <a:gd name="T14" fmla="*/ 116 w 168"/>
                <a:gd name="T15" fmla="*/ 109 h 115"/>
                <a:gd name="T16" fmla="*/ 106 w 168"/>
                <a:gd name="T17" fmla="*/ 109 h 115"/>
                <a:gd name="T18" fmla="*/ 105 w 168"/>
                <a:gd name="T19" fmla="*/ 106 h 115"/>
                <a:gd name="T20" fmla="*/ 94 w 168"/>
                <a:gd name="T21" fmla="*/ 106 h 115"/>
                <a:gd name="T22" fmla="*/ 91 w 168"/>
                <a:gd name="T23" fmla="*/ 115 h 115"/>
                <a:gd name="T24" fmla="*/ 84 w 168"/>
                <a:gd name="T25" fmla="*/ 114 h 115"/>
                <a:gd name="T26" fmla="*/ 76 w 168"/>
                <a:gd name="T27" fmla="*/ 107 h 115"/>
                <a:gd name="T28" fmla="*/ 63 w 168"/>
                <a:gd name="T29" fmla="*/ 103 h 115"/>
                <a:gd name="T30" fmla="*/ 57 w 168"/>
                <a:gd name="T31" fmla="*/ 101 h 115"/>
                <a:gd name="T32" fmla="*/ 29 w 168"/>
                <a:gd name="T33" fmla="*/ 100 h 115"/>
                <a:gd name="T34" fmla="*/ 24 w 168"/>
                <a:gd name="T35" fmla="*/ 97 h 115"/>
                <a:gd name="T36" fmla="*/ 16 w 168"/>
                <a:gd name="T37" fmla="*/ 99 h 115"/>
                <a:gd name="T38" fmla="*/ 15 w 168"/>
                <a:gd name="T39" fmla="*/ 101 h 115"/>
                <a:gd name="T40" fmla="*/ 2 w 168"/>
                <a:gd name="T41" fmla="*/ 103 h 115"/>
                <a:gd name="T42" fmla="*/ 0 w 168"/>
                <a:gd name="T43" fmla="*/ 94 h 115"/>
                <a:gd name="T44" fmla="*/ 9 w 168"/>
                <a:gd name="T45" fmla="*/ 81 h 115"/>
                <a:gd name="T46" fmla="*/ 7 w 168"/>
                <a:gd name="T47" fmla="*/ 73 h 115"/>
                <a:gd name="T48" fmla="*/ 16 w 168"/>
                <a:gd name="T49" fmla="*/ 67 h 115"/>
                <a:gd name="T50" fmla="*/ 24 w 168"/>
                <a:gd name="T51" fmla="*/ 45 h 115"/>
                <a:gd name="T52" fmla="*/ 21 w 168"/>
                <a:gd name="T53" fmla="*/ 34 h 115"/>
                <a:gd name="T54" fmla="*/ 22 w 168"/>
                <a:gd name="T55" fmla="*/ 26 h 115"/>
                <a:gd name="T56" fmla="*/ 31 w 168"/>
                <a:gd name="T57" fmla="*/ 30 h 115"/>
                <a:gd name="T58" fmla="*/ 39 w 168"/>
                <a:gd name="T59" fmla="*/ 23 h 115"/>
                <a:gd name="T60" fmla="*/ 42 w 168"/>
                <a:gd name="T61" fmla="*/ 16 h 115"/>
                <a:gd name="T62" fmla="*/ 58 w 168"/>
                <a:gd name="T63" fmla="*/ 19 h 115"/>
                <a:gd name="T64" fmla="*/ 71 w 168"/>
                <a:gd name="T65" fmla="*/ 16 h 115"/>
                <a:gd name="T66" fmla="*/ 81 w 168"/>
                <a:gd name="T67" fmla="*/ 28 h 115"/>
                <a:gd name="T68" fmla="*/ 111 w 168"/>
                <a:gd name="T69" fmla="*/ 21 h 115"/>
                <a:gd name="T70" fmla="*/ 120 w 168"/>
                <a:gd name="T71" fmla="*/ 6 h 115"/>
                <a:gd name="T72" fmla="*/ 130 w 168"/>
                <a:gd name="T73" fmla="*/ 0 h 115"/>
                <a:gd name="T74" fmla="*/ 142 w 168"/>
                <a:gd name="T75" fmla="*/ 2 h 115"/>
                <a:gd name="T76" fmla="*/ 140 w 168"/>
                <a:gd name="T77" fmla="*/ 6 h 115"/>
                <a:gd name="T78" fmla="*/ 142 w 168"/>
                <a:gd name="T79" fmla="*/ 25 h 115"/>
                <a:gd name="T80" fmla="*/ 153 w 168"/>
                <a:gd name="T81" fmla="*/ 29 h 115"/>
                <a:gd name="T82" fmla="*/ 148 w 168"/>
                <a:gd name="T83" fmla="*/ 40 h 115"/>
                <a:gd name="T84" fmla="*/ 153 w 168"/>
                <a:gd name="T85" fmla="*/ 47 h 115"/>
                <a:gd name="T86" fmla="*/ 161 w 168"/>
                <a:gd name="T87" fmla="*/ 47 h 115"/>
                <a:gd name="T88" fmla="*/ 168 w 168"/>
                <a:gd name="T89" fmla="*/ 6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68" h="115">
                  <a:moveTo>
                    <a:pt x="168" y="67"/>
                  </a:moveTo>
                  <a:lnTo>
                    <a:pt x="162" y="88"/>
                  </a:lnTo>
                  <a:lnTo>
                    <a:pt x="159" y="96"/>
                  </a:lnTo>
                  <a:lnTo>
                    <a:pt x="153" y="92"/>
                  </a:lnTo>
                  <a:lnTo>
                    <a:pt x="144" y="93"/>
                  </a:lnTo>
                  <a:lnTo>
                    <a:pt x="133" y="104"/>
                  </a:lnTo>
                  <a:lnTo>
                    <a:pt x="118" y="104"/>
                  </a:lnTo>
                  <a:lnTo>
                    <a:pt x="116" y="109"/>
                  </a:lnTo>
                  <a:lnTo>
                    <a:pt x="106" y="109"/>
                  </a:lnTo>
                  <a:lnTo>
                    <a:pt x="105" y="106"/>
                  </a:lnTo>
                  <a:lnTo>
                    <a:pt x="94" y="106"/>
                  </a:lnTo>
                  <a:lnTo>
                    <a:pt x="91" y="115"/>
                  </a:lnTo>
                  <a:lnTo>
                    <a:pt x="84" y="114"/>
                  </a:lnTo>
                  <a:lnTo>
                    <a:pt x="76" y="107"/>
                  </a:lnTo>
                  <a:lnTo>
                    <a:pt x="63" y="103"/>
                  </a:lnTo>
                  <a:lnTo>
                    <a:pt x="57" y="101"/>
                  </a:lnTo>
                  <a:lnTo>
                    <a:pt x="29" y="100"/>
                  </a:lnTo>
                  <a:lnTo>
                    <a:pt x="24" y="97"/>
                  </a:lnTo>
                  <a:lnTo>
                    <a:pt x="16" y="99"/>
                  </a:lnTo>
                  <a:lnTo>
                    <a:pt x="15" y="101"/>
                  </a:lnTo>
                  <a:lnTo>
                    <a:pt x="2" y="103"/>
                  </a:lnTo>
                  <a:lnTo>
                    <a:pt x="0" y="94"/>
                  </a:lnTo>
                  <a:lnTo>
                    <a:pt x="9" y="81"/>
                  </a:lnTo>
                  <a:lnTo>
                    <a:pt x="7" y="73"/>
                  </a:lnTo>
                  <a:lnTo>
                    <a:pt x="16" y="67"/>
                  </a:lnTo>
                  <a:lnTo>
                    <a:pt x="24" y="45"/>
                  </a:lnTo>
                  <a:lnTo>
                    <a:pt x="21" y="34"/>
                  </a:lnTo>
                  <a:lnTo>
                    <a:pt x="22" y="26"/>
                  </a:lnTo>
                  <a:lnTo>
                    <a:pt x="31" y="30"/>
                  </a:lnTo>
                  <a:lnTo>
                    <a:pt x="39" y="23"/>
                  </a:lnTo>
                  <a:lnTo>
                    <a:pt x="42" y="16"/>
                  </a:lnTo>
                  <a:lnTo>
                    <a:pt x="58" y="19"/>
                  </a:lnTo>
                  <a:lnTo>
                    <a:pt x="71" y="16"/>
                  </a:lnTo>
                  <a:lnTo>
                    <a:pt x="81" y="28"/>
                  </a:lnTo>
                  <a:lnTo>
                    <a:pt x="111" y="21"/>
                  </a:lnTo>
                  <a:lnTo>
                    <a:pt x="120" y="6"/>
                  </a:lnTo>
                  <a:lnTo>
                    <a:pt x="130" y="0"/>
                  </a:lnTo>
                  <a:lnTo>
                    <a:pt x="142" y="2"/>
                  </a:lnTo>
                  <a:lnTo>
                    <a:pt x="140" y="6"/>
                  </a:lnTo>
                  <a:lnTo>
                    <a:pt x="142" y="25"/>
                  </a:lnTo>
                  <a:lnTo>
                    <a:pt x="153" y="29"/>
                  </a:lnTo>
                  <a:lnTo>
                    <a:pt x="148" y="40"/>
                  </a:lnTo>
                  <a:lnTo>
                    <a:pt x="153" y="47"/>
                  </a:lnTo>
                  <a:lnTo>
                    <a:pt x="161" y="47"/>
                  </a:lnTo>
                  <a:lnTo>
                    <a:pt x="168" y="67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1" name="ปราจีนบุรี">
              <a:extLst>
                <a:ext uri="{FF2B5EF4-FFF2-40B4-BE49-F238E27FC236}">
                  <a16:creationId xmlns:a16="http://schemas.microsoft.com/office/drawing/2014/main" id="{8CAF362E-B850-4238-A635-D8FD23025E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2945" y="3262995"/>
              <a:ext cx="352969" cy="329194"/>
            </a:xfrm>
            <a:custGeom>
              <a:avLst/>
              <a:gdLst>
                <a:gd name="T0" fmla="*/ 862 w 862"/>
                <a:gd name="T1" fmla="*/ 291 h 810"/>
                <a:gd name="T2" fmla="*/ 830 w 862"/>
                <a:gd name="T3" fmla="*/ 328 h 810"/>
                <a:gd name="T4" fmla="*/ 830 w 862"/>
                <a:gd name="T5" fmla="*/ 391 h 810"/>
                <a:gd name="T6" fmla="*/ 705 w 862"/>
                <a:gd name="T7" fmla="*/ 391 h 810"/>
                <a:gd name="T8" fmla="*/ 731 w 862"/>
                <a:gd name="T9" fmla="*/ 464 h 810"/>
                <a:gd name="T10" fmla="*/ 689 w 862"/>
                <a:gd name="T11" fmla="*/ 485 h 810"/>
                <a:gd name="T12" fmla="*/ 700 w 862"/>
                <a:gd name="T13" fmla="*/ 553 h 810"/>
                <a:gd name="T14" fmla="*/ 731 w 862"/>
                <a:gd name="T15" fmla="*/ 615 h 810"/>
                <a:gd name="T16" fmla="*/ 726 w 862"/>
                <a:gd name="T17" fmla="*/ 746 h 810"/>
                <a:gd name="T18" fmla="*/ 687 w 862"/>
                <a:gd name="T19" fmla="*/ 810 h 810"/>
                <a:gd name="T20" fmla="*/ 663 w 862"/>
                <a:gd name="T21" fmla="*/ 766 h 810"/>
                <a:gd name="T22" fmla="*/ 632 w 862"/>
                <a:gd name="T23" fmla="*/ 756 h 810"/>
                <a:gd name="T24" fmla="*/ 622 w 862"/>
                <a:gd name="T25" fmla="*/ 730 h 810"/>
                <a:gd name="T26" fmla="*/ 632 w 862"/>
                <a:gd name="T27" fmla="*/ 714 h 810"/>
                <a:gd name="T28" fmla="*/ 632 w 862"/>
                <a:gd name="T29" fmla="*/ 688 h 810"/>
                <a:gd name="T30" fmla="*/ 601 w 862"/>
                <a:gd name="T31" fmla="*/ 688 h 810"/>
                <a:gd name="T32" fmla="*/ 590 w 862"/>
                <a:gd name="T33" fmla="*/ 657 h 810"/>
                <a:gd name="T34" fmla="*/ 549 w 862"/>
                <a:gd name="T35" fmla="*/ 626 h 810"/>
                <a:gd name="T36" fmla="*/ 486 w 862"/>
                <a:gd name="T37" fmla="*/ 646 h 810"/>
                <a:gd name="T38" fmla="*/ 429 w 862"/>
                <a:gd name="T39" fmla="*/ 657 h 810"/>
                <a:gd name="T40" fmla="*/ 387 w 862"/>
                <a:gd name="T41" fmla="*/ 615 h 810"/>
                <a:gd name="T42" fmla="*/ 350 w 862"/>
                <a:gd name="T43" fmla="*/ 615 h 810"/>
                <a:gd name="T44" fmla="*/ 309 w 862"/>
                <a:gd name="T45" fmla="*/ 579 h 810"/>
                <a:gd name="T46" fmla="*/ 225 w 862"/>
                <a:gd name="T47" fmla="*/ 553 h 810"/>
                <a:gd name="T48" fmla="*/ 204 w 862"/>
                <a:gd name="T49" fmla="*/ 532 h 810"/>
                <a:gd name="T50" fmla="*/ 105 w 862"/>
                <a:gd name="T51" fmla="*/ 537 h 810"/>
                <a:gd name="T52" fmla="*/ 74 w 862"/>
                <a:gd name="T53" fmla="*/ 516 h 810"/>
                <a:gd name="T54" fmla="*/ 27 w 862"/>
                <a:gd name="T55" fmla="*/ 542 h 810"/>
                <a:gd name="T56" fmla="*/ 22 w 862"/>
                <a:gd name="T57" fmla="*/ 500 h 810"/>
                <a:gd name="T58" fmla="*/ 32 w 862"/>
                <a:gd name="T59" fmla="*/ 474 h 810"/>
                <a:gd name="T60" fmla="*/ 6 w 862"/>
                <a:gd name="T61" fmla="*/ 443 h 810"/>
                <a:gd name="T62" fmla="*/ 0 w 862"/>
                <a:gd name="T63" fmla="*/ 443 h 810"/>
                <a:gd name="T64" fmla="*/ 11 w 862"/>
                <a:gd name="T65" fmla="*/ 417 h 810"/>
                <a:gd name="T66" fmla="*/ 53 w 862"/>
                <a:gd name="T67" fmla="*/ 407 h 810"/>
                <a:gd name="T68" fmla="*/ 74 w 862"/>
                <a:gd name="T69" fmla="*/ 370 h 810"/>
                <a:gd name="T70" fmla="*/ 173 w 862"/>
                <a:gd name="T71" fmla="*/ 360 h 810"/>
                <a:gd name="T72" fmla="*/ 147 w 862"/>
                <a:gd name="T73" fmla="*/ 292 h 810"/>
                <a:gd name="T74" fmla="*/ 183 w 862"/>
                <a:gd name="T75" fmla="*/ 240 h 810"/>
                <a:gd name="T76" fmla="*/ 246 w 862"/>
                <a:gd name="T77" fmla="*/ 229 h 810"/>
                <a:gd name="T78" fmla="*/ 246 w 862"/>
                <a:gd name="T79" fmla="*/ 208 h 810"/>
                <a:gd name="T80" fmla="*/ 225 w 862"/>
                <a:gd name="T81" fmla="*/ 198 h 810"/>
                <a:gd name="T82" fmla="*/ 230 w 862"/>
                <a:gd name="T83" fmla="*/ 172 h 810"/>
                <a:gd name="T84" fmla="*/ 288 w 862"/>
                <a:gd name="T85" fmla="*/ 177 h 810"/>
                <a:gd name="T86" fmla="*/ 329 w 862"/>
                <a:gd name="T87" fmla="*/ 167 h 810"/>
                <a:gd name="T88" fmla="*/ 329 w 862"/>
                <a:gd name="T89" fmla="*/ 104 h 810"/>
                <a:gd name="T90" fmla="*/ 272 w 862"/>
                <a:gd name="T91" fmla="*/ 62 h 810"/>
                <a:gd name="T92" fmla="*/ 283 w 862"/>
                <a:gd name="T93" fmla="*/ 15 h 810"/>
                <a:gd name="T94" fmla="*/ 288 w 862"/>
                <a:gd name="T95" fmla="*/ 13 h 810"/>
                <a:gd name="T96" fmla="*/ 319 w 862"/>
                <a:gd name="T97" fmla="*/ 0 h 810"/>
                <a:gd name="T98" fmla="*/ 356 w 862"/>
                <a:gd name="T99" fmla="*/ 21 h 810"/>
                <a:gd name="T100" fmla="*/ 423 w 862"/>
                <a:gd name="T101" fmla="*/ 15 h 810"/>
                <a:gd name="T102" fmla="*/ 522 w 862"/>
                <a:gd name="T103" fmla="*/ 120 h 810"/>
                <a:gd name="T104" fmla="*/ 559 w 862"/>
                <a:gd name="T105" fmla="*/ 83 h 810"/>
                <a:gd name="T106" fmla="*/ 606 w 862"/>
                <a:gd name="T107" fmla="*/ 83 h 810"/>
                <a:gd name="T108" fmla="*/ 648 w 862"/>
                <a:gd name="T109" fmla="*/ 120 h 810"/>
                <a:gd name="T110" fmla="*/ 705 w 862"/>
                <a:gd name="T111" fmla="*/ 120 h 810"/>
                <a:gd name="T112" fmla="*/ 721 w 862"/>
                <a:gd name="T113" fmla="*/ 198 h 810"/>
                <a:gd name="T114" fmla="*/ 862 w 862"/>
                <a:gd name="T115" fmla="*/ 291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62" h="810">
                  <a:moveTo>
                    <a:pt x="862" y="291"/>
                  </a:moveTo>
                  <a:cubicBezTo>
                    <a:pt x="830" y="328"/>
                    <a:pt x="830" y="328"/>
                    <a:pt x="830" y="328"/>
                  </a:cubicBezTo>
                  <a:cubicBezTo>
                    <a:pt x="830" y="391"/>
                    <a:pt x="830" y="391"/>
                    <a:pt x="830" y="391"/>
                  </a:cubicBezTo>
                  <a:cubicBezTo>
                    <a:pt x="705" y="391"/>
                    <a:pt x="705" y="391"/>
                    <a:pt x="705" y="391"/>
                  </a:cubicBezTo>
                  <a:cubicBezTo>
                    <a:pt x="731" y="464"/>
                    <a:pt x="731" y="464"/>
                    <a:pt x="731" y="464"/>
                  </a:cubicBezTo>
                  <a:cubicBezTo>
                    <a:pt x="689" y="485"/>
                    <a:pt x="689" y="485"/>
                    <a:pt x="689" y="485"/>
                  </a:cubicBezTo>
                  <a:cubicBezTo>
                    <a:pt x="700" y="553"/>
                    <a:pt x="700" y="553"/>
                    <a:pt x="700" y="553"/>
                  </a:cubicBezTo>
                  <a:cubicBezTo>
                    <a:pt x="731" y="615"/>
                    <a:pt x="731" y="615"/>
                    <a:pt x="731" y="615"/>
                  </a:cubicBezTo>
                  <a:cubicBezTo>
                    <a:pt x="726" y="746"/>
                    <a:pt x="726" y="746"/>
                    <a:pt x="726" y="746"/>
                  </a:cubicBezTo>
                  <a:cubicBezTo>
                    <a:pt x="687" y="810"/>
                    <a:pt x="687" y="810"/>
                    <a:pt x="687" y="810"/>
                  </a:cubicBezTo>
                  <a:cubicBezTo>
                    <a:pt x="663" y="766"/>
                    <a:pt x="663" y="766"/>
                    <a:pt x="663" y="766"/>
                  </a:cubicBezTo>
                  <a:cubicBezTo>
                    <a:pt x="632" y="756"/>
                    <a:pt x="632" y="756"/>
                    <a:pt x="632" y="756"/>
                  </a:cubicBezTo>
                  <a:cubicBezTo>
                    <a:pt x="622" y="730"/>
                    <a:pt x="622" y="730"/>
                    <a:pt x="622" y="730"/>
                  </a:cubicBezTo>
                  <a:cubicBezTo>
                    <a:pt x="632" y="714"/>
                    <a:pt x="632" y="714"/>
                    <a:pt x="632" y="714"/>
                  </a:cubicBezTo>
                  <a:cubicBezTo>
                    <a:pt x="632" y="688"/>
                    <a:pt x="632" y="688"/>
                    <a:pt x="632" y="688"/>
                  </a:cubicBezTo>
                  <a:cubicBezTo>
                    <a:pt x="601" y="688"/>
                    <a:pt x="601" y="688"/>
                    <a:pt x="601" y="688"/>
                  </a:cubicBezTo>
                  <a:cubicBezTo>
                    <a:pt x="590" y="657"/>
                    <a:pt x="590" y="657"/>
                    <a:pt x="590" y="657"/>
                  </a:cubicBezTo>
                  <a:cubicBezTo>
                    <a:pt x="549" y="626"/>
                    <a:pt x="549" y="626"/>
                    <a:pt x="549" y="626"/>
                  </a:cubicBezTo>
                  <a:cubicBezTo>
                    <a:pt x="549" y="626"/>
                    <a:pt x="491" y="646"/>
                    <a:pt x="486" y="646"/>
                  </a:cubicBezTo>
                  <a:cubicBezTo>
                    <a:pt x="481" y="646"/>
                    <a:pt x="429" y="657"/>
                    <a:pt x="429" y="657"/>
                  </a:cubicBezTo>
                  <a:cubicBezTo>
                    <a:pt x="387" y="615"/>
                    <a:pt x="387" y="615"/>
                    <a:pt x="387" y="615"/>
                  </a:cubicBezTo>
                  <a:cubicBezTo>
                    <a:pt x="350" y="615"/>
                    <a:pt x="350" y="615"/>
                    <a:pt x="350" y="615"/>
                  </a:cubicBezTo>
                  <a:cubicBezTo>
                    <a:pt x="345" y="615"/>
                    <a:pt x="309" y="579"/>
                    <a:pt x="309" y="579"/>
                  </a:cubicBezTo>
                  <a:cubicBezTo>
                    <a:pt x="225" y="553"/>
                    <a:pt x="225" y="553"/>
                    <a:pt x="225" y="553"/>
                  </a:cubicBezTo>
                  <a:cubicBezTo>
                    <a:pt x="204" y="532"/>
                    <a:pt x="204" y="532"/>
                    <a:pt x="204" y="532"/>
                  </a:cubicBezTo>
                  <a:cubicBezTo>
                    <a:pt x="105" y="537"/>
                    <a:pt x="105" y="537"/>
                    <a:pt x="105" y="537"/>
                  </a:cubicBezTo>
                  <a:cubicBezTo>
                    <a:pt x="74" y="516"/>
                    <a:pt x="74" y="516"/>
                    <a:pt x="74" y="516"/>
                  </a:cubicBezTo>
                  <a:cubicBezTo>
                    <a:pt x="27" y="542"/>
                    <a:pt x="27" y="542"/>
                    <a:pt x="27" y="542"/>
                  </a:cubicBezTo>
                  <a:cubicBezTo>
                    <a:pt x="22" y="500"/>
                    <a:pt x="22" y="500"/>
                    <a:pt x="22" y="500"/>
                  </a:cubicBezTo>
                  <a:cubicBezTo>
                    <a:pt x="32" y="474"/>
                    <a:pt x="32" y="474"/>
                    <a:pt x="32" y="474"/>
                  </a:cubicBezTo>
                  <a:cubicBezTo>
                    <a:pt x="6" y="443"/>
                    <a:pt x="6" y="443"/>
                    <a:pt x="6" y="443"/>
                  </a:cubicBezTo>
                  <a:cubicBezTo>
                    <a:pt x="0" y="443"/>
                    <a:pt x="0" y="443"/>
                    <a:pt x="0" y="443"/>
                  </a:cubicBezTo>
                  <a:cubicBezTo>
                    <a:pt x="11" y="417"/>
                    <a:pt x="11" y="417"/>
                    <a:pt x="11" y="417"/>
                  </a:cubicBezTo>
                  <a:cubicBezTo>
                    <a:pt x="53" y="407"/>
                    <a:pt x="53" y="407"/>
                    <a:pt x="53" y="407"/>
                  </a:cubicBezTo>
                  <a:cubicBezTo>
                    <a:pt x="74" y="370"/>
                    <a:pt x="74" y="370"/>
                    <a:pt x="74" y="370"/>
                  </a:cubicBezTo>
                  <a:cubicBezTo>
                    <a:pt x="173" y="360"/>
                    <a:pt x="173" y="360"/>
                    <a:pt x="173" y="360"/>
                  </a:cubicBezTo>
                  <a:cubicBezTo>
                    <a:pt x="147" y="292"/>
                    <a:pt x="147" y="292"/>
                    <a:pt x="147" y="292"/>
                  </a:cubicBezTo>
                  <a:cubicBezTo>
                    <a:pt x="183" y="240"/>
                    <a:pt x="183" y="240"/>
                    <a:pt x="183" y="240"/>
                  </a:cubicBezTo>
                  <a:cubicBezTo>
                    <a:pt x="246" y="229"/>
                    <a:pt x="246" y="229"/>
                    <a:pt x="246" y="229"/>
                  </a:cubicBezTo>
                  <a:cubicBezTo>
                    <a:pt x="246" y="208"/>
                    <a:pt x="246" y="208"/>
                    <a:pt x="246" y="208"/>
                  </a:cubicBezTo>
                  <a:cubicBezTo>
                    <a:pt x="225" y="198"/>
                    <a:pt x="225" y="198"/>
                    <a:pt x="225" y="198"/>
                  </a:cubicBezTo>
                  <a:cubicBezTo>
                    <a:pt x="230" y="172"/>
                    <a:pt x="230" y="172"/>
                    <a:pt x="230" y="172"/>
                  </a:cubicBezTo>
                  <a:cubicBezTo>
                    <a:pt x="288" y="177"/>
                    <a:pt x="288" y="177"/>
                    <a:pt x="288" y="177"/>
                  </a:cubicBezTo>
                  <a:cubicBezTo>
                    <a:pt x="329" y="167"/>
                    <a:pt x="329" y="167"/>
                    <a:pt x="329" y="167"/>
                  </a:cubicBezTo>
                  <a:cubicBezTo>
                    <a:pt x="329" y="104"/>
                    <a:pt x="329" y="104"/>
                    <a:pt x="329" y="104"/>
                  </a:cubicBezTo>
                  <a:cubicBezTo>
                    <a:pt x="272" y="62"/>
                    <a:pt x="272" y="62"/>
                    <a:pt x="272" y="62"/>
                  </a:cubicBezTo>
                  <a:cubicBezTo>
                    <a:pt x="283" y="15"/>
                    <a:pt x="283" y="15"/>
                    <a:pt x="283" y="15"/>
                  </a:cubicBezTo>
                  <a:cubicBezTo>
                    <a:pt x="288" y="13"/>
                    <a:pt x="288" y="13"/>
                    <a:pt x="288" y="13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56" y="21"/>
                    <a:pt x="356" y="21"/>
                    <a:pt x="356" y="21"/>
                  </a:cubicBezTo>
                  <a:cubicBezTo>
                    <a:pt x="423" y="15"/>
                    <a:pt x="423" y="15"/>
                    <a:pt x="423" y="15"/>
                  </a:cubicBezTo>
                  <a:cubicBezTo>
                    <a:pt x="522" y="120"/>
                    <a:pt x="522" y="120"/>
                    <a:pt x="522" y="120"/>
                  </a:cubicBezTo>
                  <a:cubicBezTo>
                    <a:pt x="559" y="83"/>
                    <a:pt x="559" y="83"/>
                    <a:pt x="559" y="83"/>
                  </a:cubicBezTo>
                  <a:cubicBezTo>
                    <a:pt x="606" y="83"/>
                    <a:pt x="606" y="83"/>
                    <a:pt x="606" y="83"/>
                  </a:cubicBezTo>
                  <a:cubicBezTo>
                    <a:pt x="648" y="120"/>
                    <a:pt x="648" y="120"/>
                    <a:pt x="648" y="120"/>
                  </a:cubicBezTo>
                  <a:cubicBezTo>
                    <a:pt x="705" y="120"/>
                    <a:pt x="705" y="120"/>
                    <a:pt x="705" y="120"/>
                  </a:cubicBezTo>
                  <a:cubicBezTo>
                    <a:pt x="721" y="198"/>
                    <a:pt x="721" y="198"/>
                    <a:pt x="721" y="198"/>
                  </a:cubicBezTo>
                  <a:lnTo>
                    <a:pt x="862" y="29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2" name="ตราด (เกาะช้าง)">
              <a:extLst>
                <a:ext uri="{FF2B5EF4-FFF2-40B4-BE49-F238E27FC236}">
                  <a16:creationId xmlns:a16="http://schemas.microsoft.com/office/drawing/2014/main" id="{7045DE9A-8E8E-4D7E-824D-20816041C6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1015" y="4148161"/>
              <a:ext cx="60353" cy="73154"/>
            </a:xfrm>
            <a:custGeom>
              <a:avLst/>
              <a:gdLst>
                <a:gd name="T0" fmla="*/ 0 w 146"/>
                <a:gd name="T1" fmla="*/ 0 h 178"/>
                <a:gd name="T2" fmla="*/ 58 w 146"/>
                <a:gd name="T3" fmla="*/ 11 h 178"/>
                <a:gd name="T4" fmla="*/ 94 w 146"/>
                <a:gd name="T5" fmla="*/ 47 h 178"/>
                <a:gd name="T6" fmla="*/ 146 w 146"/>
                <a:gd name="T7" fmla="*/ 136 h 178"/>
                <a:gd name="T8" fmla="*/ 146 w 146"/>
                <a:gd name="T9" fmla="*/ 162 h 178"/>
                <a:gd name="T10" fmla="*/ 115 w 146"/>
                <a:gd name="T11" fmla="*/ 131 h 178"/>
                <a:gd name="T12" fmla="*/ 99 w 146"/>
                <a:gd name="T13" fmla="*/ 136 h 178"/>
                <a:gd name="T14" fmla="*/ 120 w 146"/>
                <a:gd name="T15" fmla="*/ 167 h 178"/>
                <a:gd name="T16" fmla="*/ 84 w 146"/>
                <a:gd name="T17" fmla="*/ 178 h 178"/>
                <a:gd name="T18" fmla="*/ 26 w 146"/>
                <a:gd name="T19" fmla="*/ 146 h 178"/>
                <a:gd name="T20" fmla="*/ 21 w 146"/>
                <a:gd name="T21" fmla="*/ 73 h 178"/>
                <a:gd name="T22" fmla="*/ 0 w 146"/>
                <a:gd name="T23" fmla="*/ 42 h 178"/>
                <a:gd name="T24" fmla="*/ 0 w 146"/>
                <a:gd name="T2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" h="178">
                  <a:moveTo>
                    <a:pt x="0" y="0"/>
                  </a:moveTo>
                  <a:cubicBezTo>
                    <a:pt x="58" y="11"/>
                    <a:pt x="58" y="11"/>
                    <a:pt x="58" y="11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146" y="136"/>
                    <a:pt x="146" y="136"/>
                    <a:pt x="146" y="136"/>
                  </a:cubicBezTo>
                  <a:cubicBezTo>
                    <a:pt x="146" y="162"/>
                    <a:pt x="146" y="162"/>
                    <a:pt x="146" y="162"/>
                  </a:cubicBezTo>
                  <a:cubicBezTo>
                    <a:pt x="115" y="131"/>
                    <a:pt x="115" y="131"/>
                    <a:pt x="115" y="131"/>
                  </a:cubicBezTo>
                  <a:cubicBezTo>
                    <a:pt x="99" y="136"/>
                    <a:pt x="99" y="136"/>
                    <a:pt x="99" y="136"/>
                  </a:cubicBezTo>
                  <a:cubicBezTo>
                    <a:pt x="120" y="167"/>
                    <a:pt x="120" y="167"/>
                    <a:pt x="120" y="167"/>
                  </a:cubicBezTo>
                  <a:cubicBezTo>
                    <a:pt x="120" y="167"/>
                    <a:pt x="94" y="178"/>
                    <a:pt x="84" y="178"/>
                  </a:cubicBezTo>
                  <a:cubicBezTo>
                    <a:pt x="73" y="178"/>
                    <a:pt x="26" y="146"/>
                    <a:pt x="26" y="146"/>
                  </a:cubicBezTo>
                  <a:cubicBezTo>
                    <a:pt x="21" y="73"/>
                    <a:pt x="21" y="73"/>
                    <a:pt x="21" y="73"/>
                  </a:cubicBezTo>
                  <a:cubicBezTo>
                    <a:pt x="0" y="42"/>
                    <a:pt x="0" y="42"/>
                    <a:pt x="0" y="42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3" name="ตราด">
              <a:extLst>
                <a:ext uri="{FF2B5EF4-FFF2-40B4-BE49-F238E27FC236}">
                  <a16:creationId xmlns:a16="http://schemas.microsoft.com/office/drawing/2014/main" id="{B1930C8B-134C-48F6-B4EA-EB727BB248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8096" y="3897607"/>
              <a:ext cx="226778" cy="367600"/>
            </a:xfrm>
            <a:custGeom>
              <a:avLst/>
              <a:gdLst>
                <a:gd name="T0" fmla="*/ 400 w 557"/>
                <a:gd name="T1" fmla="*/ 348 h 902"/>
                <a:gd name="T2" fmla="*/ 384 w 557"/>
                <a:gd name="T3" fmla="*/ 520 h 902"/>
                <a:gd name="T4" fmla="*/ 440 w 557"/>
                <a:gd name="T5" fmla="*/ 608 h 902"/>
                <a:gd name="T6" fmla="*/ 447 w 557"/>
                <a:gd name="T7" fmla="*/ 662 h 902"/>
                <a:gd name="T8" fmla="*/ 452 w 557"/>
                <a:gd name="T9" fmla="*/ 704 h 902"/>
                <a:gd name="T10" fmla="*/ 557 w 557"/>
                <a:gd name="T11" fmla="*/ 902 h 902"/>
                <a:gd name="T12" fmla="*/ 447 w 557"/>
                <a:gd name="T13" fmla="*/ 756 h 902"/>
                <a:gd name="T14" fmla="*/ 432 w 557"/>
                <a:gd name="T15" fmla="*/ 662 h 902"/>
                <a:gd name="T16" fmla="*/ 320 w 557"/>
                <a:gd name="T17" fmla="*/ 548 h 902"/>
                <a:gd name="T18" fmla="*/ 344 w 557"/>
                <a:gd name="T19" fmla="*/ 532 h 902"/>
                <a:gd name="T20" fmla="*/ 292 w 557"/>
                <a:gd name="T21" fmla="*/ 484 h 902"/>
                <a:gd name="T22" fmla="*/ 260 w 557"/>
                <a:gd name="T23" fmla="*/ 508 h 902"/>
                <a:gd name="T24" fmla="*/ 260 w 557"/>
                <a:gd name="T25" fmla="*/ 604 h 902"/>
                <a:gd name="T26" fmla="*/ 280 w 557"/>
                <a:gd name="T27" fmla="*/ 640 h 902"/>
                <a:gd name="T28" fmla="*/ 224 w 557"/>
                <a:gd name="T29" fmla="*/ 608 h 902"/>
                <a:gd name="T30" fmla="*/ 228 w 557"/>
                <a:gd name="T31" fmla="*/ 580 h 902"/>
                <a:gd name="T32" fmla="*/ 184 w 557"/>
                <a:gd name="T33" fmla="*/ 528 h 902"/>
                <a:gd name="T34" fmla="*/ 116 w 557"/>
                <a:gd name="T35" fmla="*/ 528 h 902"/>
                <a:gd name="T36" fmla="*/ 96 w 557"/>
                <a:gd name="T37" fmla="*/ 500 h 902"/>
                <a:gd name="T38" fmla="*/ 16 w 557"/>
                <a:gd name="T39" fmla="*/ 500 h 902"/>
                <a:gd name="T40" fmla="*/ 3 w 557"/>
                <a:gd name="T41" fmla="*/ 437 h 902"/>
                <a:gd name="T42" fmla="*/ 0 w 557"/>
                <a:gd name="T43" fmla="*/ 424 h 902"/>
                <a:gd name="T44" fmla="*/ 44 w 557"/>
                <a:gd name="T45" fmla="*/ 416 h 902"/>
                <a:gd name="T46" fmla="*/ 80 w 557"/>
                <a:gd name="T47" fmla="*/ 372 h 902"/>
                <a:gd name="T48" fmla="*/ 61 w 557"/>
                <a:gd name="T49" fmla="*/ 346 h 902"/>
                <a:gd name="T50" fmla="*/ 61 w 557"/>
                <a:gd name="T51" fmla="*/ 344 h 902"/>
                <a:gd name="T52" fmla="*/ 77 w 557"/>
                <a:gd name="T53" fmla="*/ 323 h 902"/>
                <a:gd name="T54" fmla="*/ 40 w 557"/>
                <a:gd name="T55" fmla="*/ 297 h 902"/>
                <a:gd name="T56" fmla="*/ 40 w 557"/>
                <a:gd name="T57" fmla="*/ 250 h 902"/>
                <a:gd name="T58" fmla="*/ 30 w 557"/>
                <a:gd name="T59" fmla="*/ 209 h 902"/>
                <a:gd name="T60" fmla="*/ 35 w 557"/>
                <a:gd name="T61" fmla="*/ 167 h 902"/>
                <a:gd name="T62" fmla="*/ 82 w 557"/>
                <a:gd name="T63" fmla="*/ 141 h 902"/>
                <a:gd name="T64" fmla="*/ 103 w 557"/>
                <a:gd name="T65" fmla="*/ 125 h 902"/>
                <a:gd name="T66" fmla="*/ 93 w 557"/>
                <a:gd name="T67" fmla="*/ 57 h 902"/>
                <a:gd name="T68" fmla="*/ 160 w 557"/>
                <a:gd name="T69" fmla="*/ 0 h 902"/>
                <a:gd name="T70" fmla="*/ 198 w 557"/>
                <a:gd name="T71" fmla="*/ 0 h 902"/>
                <a:gd name="T72" fmla="*/ 196 w 557"/>
                <a:gd name="T73" fmla="*/ 4 h 902"/>
                <a:gd name="T74" fmla="*/ 200 w 557"/>
                <a:gd name="T75" fmla="*/ 56 h 902"/>
                <a:gd name="T76" fmla="*/ 232 w 557"/>
                <a:gd name="T77" fmla="*/ 84 h 902"/>
                <a:gd name="T78" fmla="*/ 272 w 557"/>
                <a:gd name="T79" fmla="*/ 80 h 902"/>
                <a:gd name="T80" fmla="*/ 275 w 557"/>
                <a:gd name="T81" fmla="*/ 84 h 902"/>
                <a:gd name="T82" fmla="*/ 277 w 557"/>
                <a:gd name="T83" fmla="*/ 85 h 902"/>
                <a:gd name="T84" fmla="*/ 293 w 557"/>
                <a:gd name="T85" fmla="*/ 98 h 902"/>
                <a:gd name="T86" fmla="*/ 295 w 557"/>
                <a:gd name="T87" fmla="*/ 100 h 902"/>
                <a:gd name="T88" fmla="*/ 298 w 557"/>
                <a:gd name="T89" fmla="*/ 102 h 902"/>
                <a:gd name="T90" fmla="*/ 332 w 557"/>
                <a:gd name="T91" fmla="*/ 128 h 902"/>
                <a:gd name="T92" fmla="*/ 352 w 557"/>
                <a:gd name="T93" fmla="*/ 180 h 902"/>
                <a:gd name="T94" fmla="*/ 400 w 557"/>
                <a:gd name="T95" fmla="*/ 208 h 902"/>
                <a:gd name="T96" fmla="*/ 396 w 557"/>
                <a:gd name="T97" fmla="*/ 236 h 902"/>
                <a:gd name="T98" fmla="*/ 456 w 557"/>
                <a:gd name="T99" fmla="*/ 288 h 902"/>
                <a:gd name="T100" fmla="*/ 452 w 557"/>
                <a:gd name="T101" fmla="*/ 312 h 902"/>
                <a:gd name="T102" fmla="*/ 400 w 557"/>
                <a:gd name="T103" fmla="*/ 348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57" h="902">
                  <a:moveTo>
                    <a:pt x="400" y="348"/>
                  </a:moveTo>
                  <a:cubicBezTo>
                    <a:pt x="384" y="520"/>
                    <a:pt x="384" y="520"/>
                    <a:pt x="384" y="520"/>
                  </a:cubicBezTo>
                  <a:cubicBezTo>
                    <a:pt x="440" y="608"/>
                    <a:pt x="440" y="608"/>
                    <a:pt x="440" y="608"/>
                  </a:cubicBezTo>
                  <a:cubicBezTo>
                    <a:pt x="447" y="662"/>
                    <a:pt x="447" y="662"/>
                    <a:pt x="447" y="662"/>
                  </a:cubicBezTo>
                  <a:cubicBezTo>
                    <a:pt x="447" y="663"/>
                    <a:pt x="452" y="703"/>
                    <a:pt x="452" y="704"/>
                  </a:cubicBezTo>
                  <a:cubicBezTo>
                    <a:pt x="557" y="902"/>
                    <a:pt x="557" y="902"/>
                    <a:pt x="557" y="902"/>
                  </a:cubicBezTo>
                  <a:cubicBezTo>
                    <a:pt x="447" y="756"/>
                    <a:pt x="447" y="756"/>
                    <a:pt x="447" y="756"/>
                  </a:cubicBezTo>
                  <a:cubicBezTo>
                    <a:pt x="432" y="662"/>
                    <a:pt x="432" y="662"/>
                    <a:pt x="432" y="662"/>
                  </a:cubicBezTo>
                  <a:cubicBezTo>
                    <a:pt x="320" y="548"/>
                    <a:pt x="320" y="548"/>
                    <a:pt x="320" y="548"/>
                  </a:cubicBezTo>
                  <a:cubicBezTo>
                    <a:pt x="344" y="532"/>
                    <a:pt x="344" y="532"/>
                    <a:pt x="344" y="532"/>
                  </a:cubicBezTo>
                  <a:cubicBezTo>
                    <a:pt x="292" y="484"/>
                    <a:pt x="292" y="484"/>
                    <a:pt x="292" y="484"/>
                  </a:cubicBezTo>
                  <a:cubicBezTo>
                    <a:pt x="260" y="508"/>
                    <a:pt x="260" y="508"/>
                    <a:pt x="260" y="508"/>
                  </a:cubicBezTo>
                  <a:cubicBezTo>
                    <a:pt x="260" y="604"/>
                    <a:pt x="260" y="604"/>
                    <a:pt x="260" y="604"/>
                  </a:cubicBezTo>
                  <a:cubicBezTo>
                    <a:pt x="280" y="640"/>
                    <a:pt x="280" y="640"/>
                    <a:pt x="280" y="640"/>
                  </a:cubicBezTo>
                  <a:cubicBezTo>
                    <a:pt x="224" y="608"/>
                    <a:pt x="224" y="608"/>
                    <a:pt x="224" y="608"/>
                  </a:cubicBezTo>
                  <a:cubicBezTo>
                    <a:pt x="228" y="580"/>
                    <a:pt x="228" y="580"/>
                    <a:pt x="228" y="580"/>
                  </a:cubicBezTo>
                  <a:cubicBezTo>
                    <a:pt x="184" y="528"/>
                    <a:pt x="184" y="528"/>
                    <a:pt x="184" y="528"/>
                  </a:cubicBezTo>
                  <a:cubicBezTo>
                    <a:pt x="116" y="528"/>
                    <a:pt x="116" y="528"/>
                    <a:pt x="116" y="528"/>
                  </a:cubicBezTo>
                  <a:cubicBezTo>
                    <a:pt x="96" y="500"/>
                    <a:pt x="96" y="500"/>
                    <a:pt x="96" y="500"/>
                  </a:cubicBezTo>
                  <a:cubicBezTo>
                    <a:pt x="16" y="500"/>
                    <a:pt x="16" y="500"/>
                    <a:pt x="16" y="500"/>
                  </a:cubicBezTo>
                  <a:cubicBezTo>
                    <a:pt x="3" y="437"/>
                    <a:pt x="3" y="437"/>
                    <a:pt x="3" y="437"/>
                  </a:cubicBezTo>
                  <a:cubicBezTo>
                    <a:pt x="0" y="424"/>
                    <a:pt x="0" y="424"/>
                    <a:pt x="0" y="424"/>
                  </a:cubicBezTo>
                  <a:cubicBezTo>
                    <a:pt x="44" y="416"/>
                    <a:pt x="44" y="416"/>
                    <a:pt x="44" y="416"/>
                  </a:cubicBezTo>
                  <a:cubicBezTo>
                    <a:pt x="80" y="372"/>
                    <a:pt x="80" y="372"/>
                    <a:pt x="80" y="372"/>
                  </a:cubicBezTo>
                  <a:cubicBezTo>
                    <a:pt x="61" y="346"/>
                    <a:pt x="61" y="346"/>
                    <a:pt x="61" y="346"/>
                  </a:cubicBezTo>
                  <a:cubicBezTo>
                    <a:pt x="61" y="344"/>
                    <a:pt x="61" y="344"/>
                    <a:pt x="61" y="344"/>
                  </a:cubicBezTo>
                  <a:cubicBezTo>
                    <a:pt x="77" y="323"/>
                    <a:pt x="77" y="323"/>
                    <a:pt x="77" y="323"/>
                  </a:cubicBezTo>
                  <a:cubicBezTo>
                    <a:pt x="40" y="297"/>
                    <a:pt x="40" y="297"/>
                    <a:pt x="40" y="297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0" y="209"/>
                    <a:pt x="30" y="209"/>
                    <a:pt x="30" y="209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103" y="125"/>
                    <a:pt x="103" y="125"/>
                    <a:pt x="103" y="125"/>
                  </a:cubicBezTo>
                  <a:cubicBezTo>
                    <a:pt x="103" y="125"/>
                    <a:pt x="98" y="63"/>
                    <a:pt x="93" y="57"/>
                  </a:cubicBezTo>
                  <a:cubicBezTo>
                    <a:pt x="87" y="52"/>
                    <a:pt x="160" y="0"/>
                    <a:pt x="160" y="0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196" y="4"/>
                    <a:pt x="196" y="4"/>
                    <a:pt x="196" y="4"/>
                  </a:cubicBezTo>
                  <a:cubicBezTo>
                    <a:pt x="200" y="56"/>
                    <a:pt x="200" y="56"/>
                    <a:pt x="200" y="56"/>
                  </a:cubicBezTo>
                  <a:cubicBezTo>
                    <a:pt x="232" y="84"/>
                    <a:pt x="232" y="84"/>
                    <a:pt x="232" y="84"/>
                  </a:cubicBezTo>
                  <a:cubicBezTo>
                    <a:pt x="232" y="84"/>
                    <a:pt x="272" y="76"/>
                    <a:pt x="272" y="80"/>
                  </a:cubicBezTo>
                  <a:cubicBezTo>
                    <a:pt x="272" y="80"/>
                    <a:pt x="273" y="82"/>
                    <a:pt x="275" y="84"/>
                  </a:cubicBezTo>
                  <a:cubicBezTo>
                    <a:pt x="276" y="84"/>
                    <a:pt x="276" y="85"/>
                    <a:pt x="277" y="85"/>
                  </a:cubicBezTo>
                  <a:cubicBezTo>
                    <a:pt x="280" y="88"/>
                    <a:pt x="286" y="93"/>
                    <a:pt x="293" y="98"/>
                  </a:cubicBezTo>
                  <a:cubicBezTo>
                    <a:pt x="294" y="99"/>
                    <a:pt x="295" y="100"/>
                    <a:pt x="295" y="100"/>
                  </a:cubicBezTo>
                  <a:cubicBezTo>
                    <a:pt x="296" y="101"/>
                    <a:pt x="297" y="102"/>
                    <a:pt x="298" y="102"/>
                  </a:cubicBezTo>
                  <a:cubicBezTo>
                    <a:pt x="314" y="115"/>
                    <a:pt x="332" y="128"/>
                    <a:pt x="332" y="128"/>
                  </a:cubicBezTo>
                  <a:cubicBezTo>
                    <a:pt x="352" y="180"/>
                    <a:pt x="352" y="180"/>
                    <a:pt x="352" y="180"/>
                  </a:cubicBezTo>
                  <a:cubicBezTo>
                    <a:pt x="400" y="208"/>
                    <a:pt x="400" y="208"/>
                    <a:pt x="400" y="208"/>
                  </a:cubicBezTo>
                  <a:cubicBezTo>
                    <a:pt x="400" y="208"/>
                    <a:pt x="392" y="236"/>
                    <a:pt x="396" y="236"/>
                  </a:cubicBezTo>
                  <a:cubicBezTo>
                    <a:pt x="400" y="236"/>
                    <a:pt x="456" y="288"/>
                    <a:pt x="456" y="288"/>
                  </a:cubicBezTo>
                  <a:cubicBezTo>
                    <a:pt x="456" y="288"/>
                    <a:pt x="456" y="308"/>
                    <a:pt x="452" y="312"/>
                  </a:cubicBezTo>
                  <a:cubicBezTo>
                    <a:pt x="448" y="316"/>
                    <a:pt x="400" y="348"/>
                    <a:pt x="400" y="348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4" name="ชลบุรี">
              <a:extLst>
                <a:ext uri="{FF2B5EF4-FFF2-40B4-BE49-F238E27FC236}">
                  <a16:creationId xmlns:a16="http://schemas.microsoft.com/office/drawing/2014/main" id="{918461B7-35AE-4C24-AA4B-8314BDE38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6017" y="3586702"/>
              <a:ext cx="312735" cy="367600"/>
            </a:xfrm>
            <a:custGeom>
              <a:avLst/>
              <a:gdLst>
                <a:gd name="T0" fmla="*/ 171 w 171"/>
                <a:gd name="T1" fmla="*/ 81 h 201"/>
                <a:gd name="T2" fmla="*/ 169 w 171"/>
                <a:gd name="T3" fmla="*/ 81 h 201"/>
                <a:gd name="T4" fmla="*/ 165 w 171"/>
                <a:gd name="T5" fmla="*/ 86 h 201"/>
                <a:gd name="T6" fmla="*/ 165 w 171"/>
                <a:gd name="T7" fmla="*/ 88 h 201"/>
                <a:gd name="T8" fmla="*/ 153 w 171"/>
                <a:gd name="T9" fmla="*/ 86 h 201"/>
                <a:gd name="T10" fmla="*/ 143 w 171"/>
                <a:gd name="T11" fmla="*/ 92 h 201"/>
                <a:gd name="T12" fmla="*/ 134 w 171"/>
                <a:gd name="T13" fmla="*/ 107 h 201"/>
                <a:gd name="T14" fmla="*/ 104 w 171"/>
                <a:gd name="T15" fmla="*/ 114 h 201"/>
                <a:gd name="T16" fmla="*/ 94 w 171"/>
                <a:gd name="T17" fmla="*/ 102 h 201"/>
                <a:gd name="T18" fmla="*/ 81 w 171"/>
                <a:gd name="T19" fmla="*/ 105 h 201"/>
                <a:gd name="T20" fmla="*/ 65 w 171"/>
                <a:gd name="T21" fmla="*/ 102 h 201"/>
                <a:gd name="T22" fmla="*/ 62 w 171"/>
                <a:gd name="T23" fmla="*/ 109 h 201"/>
                <a:gd name="T24" fmla="*/ 54 w 171"/>
                <a:gd name="T25" fmla="*/ 116 h 201"/>
                <a:gd name="T26" fmla="*/ 45 w 171"/>
                <a:gd name="T27" fmla="*/ 112 h 201"/>
                <a:gd name="T28" fmla="*/ 44 w 171"/>
                <a:gd name="T29" fmla="*/ 120 h 201"/>
                <a:gd name="T30" fmla="*/ 47 w 171"/>
                <a:gd name="T31" fmla="*/ 131 h 201"/>
                <a:gd name="T32" fmla="*/ 39 w 171"/>
                <a:gd name="T33" fmla="*/ 153 h 201"/>
                <a:gd name="T34" fmla="*/ 30 w 171"/>
                <a:gd name="T35" fmla="*/ 159 h 201"/>
                <a:gd name="T36" fmla="*/ 32 w 171"/>
                <a:gd name="T37" fmla="*/ 167 h 201"/>
                <a:gd name="T38" fmla="*/ 23 w 171"/>
                <a:gd name="T39" fmla="*/ 180 h 201"/>
                <a:gd name="T40" fmla="*/ 25 w 171"/>
                <a:gd name="T41" fmla="*/ 189 h 201"/>
                <a:gd name="T42" fmla="*/ 25 w 171"/>
                <a:gd name="T43" fmla="*/ 189 h 201"/>
                <a:gd name="T44" fmla="*/ 22 w 171"/>
                <a:gd name="T45" fmla="*/ 201 h 201"/>
                <a:gd name="T46" fmla="*/ 19 w 171"/>
                <a:gd name="T47" fmla="*/ 199 h 201"/>
                <a:gd name="T48" fmla="*/ 14 w 171"/>
                <a:gd name="T49" fmla="*/ 198 h 201"/>
                <a:gd name="T50" fmla="*/ 15 w 171"/>
                <a:gd name="T51" fmla="*/ 189 h 201"/>
                <a:gd name="T52" fmla="*/ 0 w 171"/>
                <a:gd name="T53" fmla="*/ 187 h 201"/>
                <a:gd name="T54" fmla="*/ 1 w 171"/>
                <a:gd name="T55" fmla="*/ 168 h 201"/>
                <a:gd name="T56" fmla="*/ 9 w 171"/>
                <a:gd name="T57" fmla="*/ 163 h 201"/>
                <a:gd name="T58" fmla="*/ 11 w 171"/>
                <a:gd name="T59" fmla="*/ 148 h 201"/>
                <a:gd name="T60" fmla="*/ 1 w 171"/>
                <a:gd name="T61" fmla="*/ 138 h 201"/>
                <a:gd name="T62" fmla="*/ 3 w 171"/>
                <a:gd name="T63" fmla="*/ 127 h 201"/>
                <a:gd name="T64" fmla="*/ 14 w 171"/>
                <a:gd name="T65" fmla="*/ 120 h 201"/>
                <a:gd name="T66" fmla="*/ 13 w 171"/>
                <a:gd name="T67" fmla="*/ 111 h 201"/>
                <a:gd name="T68" fmla="*/ 7 w 171"/>
                <a:gd name="T69" fmla="*/ 103 h 201"/>
                <a:gd name="T70" fmla="*/ 7 w 171"/>
                <a:gd name="T71" fmla="*/ 95 h 201"/>
                <a:gd name="T72" fmla="*/ 17 w 171"/>
                <a:gd name="T73" fmla="*/ 78 h 201"/>
                <a:gd name="T74" fmla="*/ 11 w 171"/>
                <a:gd name="T75" fmla="*/ 63 h 201"/>
                <a:gd name="T76" fmla="*/ 10 w 171"/>
                <a:gd name="T77" fmla="*/ 56 h 201"/>
                <a:gd name="T78" fmla="*/ 14 w 171"/>
                <a:gd name="T79" fmla="*/ 51 h 201"/>
                <a:gd name="T80" fmla="*/ 24 w 171"/>
                <a:gd name="T81" fmla="*/ 45 h 201"/>
                <a:gd name="T82" fmla="*/ 24 w 171"/>
                <a:gd name="T83" fmla="*/ 33 h 201"/>
                <a:gd name="T84" fmla="*/ 24 w 171"/>
                <a:gd name="T85" fmla="*/ 30 h 201"/>
                <a:gd name="T86" fmla="*/ 32 w 171"/>
                <a:gd name="T87" fmla="*/ 19 h 201"/>
                <a:gd name="T88" fmla="*/ 41 w 171"/>
                <a:gd name="T89" fmla="*/ 15 h 201"/>
                <a:gd name="T90" fmla="*/ 39 w 171"/>
                <a:gd name="T91" fmla="*/ 5 h 201"/>
                <a:gd name="T92" fmla="*/ 55 w 171"/>
                <a:gd name="T93" fmla="*/ 0 h 201"/>
                <a:gd name="T94" fmla="*/ 75 w 171"/>
                <a:gd name="T95" fmla="*/ 3 h 201"/>
                <a:gd name="T96" fmla="*/ 98 w 171"/>
                <a:gd name="T97" fmla="*/ 24 h 201"/>
                <a:gd name="T98" fmla="*/ 132 w 171"/>
                <a:gd name="T99" fmla="*/ 34 h 201"/>
                <a:gd name="T100" fmla="*/ 138 w 171"/>
                <a:gd name="T101" fmla="*/ 52 h 201"/>
                <a:gd name="T102" fmla="*/ 160 w 171"/>
                <a:gd name="T103" fmla="*/ 64 h 201"/>
                <a:gd name="T104" fmla="*/ 171 w 171"/>
                <a:gd name="T105" fmla="*/ 8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1" h="201">
                  <a:moveTo>
                    <a:pt x="171" y="81"/>
                  </a:moveTo>
                  <a:lnTo>
                    <a:pt x="169" y="81"/>
                  </a:lnTo>
                  <a:lnTo>
                    <a:pt x="165" y="86"/>
                  </a:lnTo>
                  <a:lnTo>
                    <a:pt x="165" y="88"/>
                  </a:lnTo>
                  <a:lnTo>
                    <a:pt x="153" y="86"/>
                  </a:lnTo>
                  <a:lnTo>
                    <a:pt x="143" y="92"/>
                  </a:lnTo>
                  <a:lnTo>
                    <a:pt x="134" y="107"/>
                  </a:lnTo>
                  <a:lnTo>
                    <a:pt x="104" y="114"/>
                  </a:lnTo>
                  <a:lnTo>
                    <a:pt x="94" y="102"/>
                  </a:lnTo>
                  <a:lnTo>
                    <a:pt x="81" y="105"/>
                  </a:lnTo>
                  <a:lnTo>
                    <a:pt x="65" y="102"/>
                  </a:lnTo>
                  <a:lnTo>
                    <a:pt x="62" y="109"/>
                  </a:lnTo>
                  <a:lnTo>
                    <a:pt x="54" y="116"/>
                  </a:lnTo>
                  <a:lnTo>
                    <a:pt x="45" y="112"/>
                  </a:lnTo>
                  <a:lnTo>
                    <a:pt x="44" y="120"/>
                  </a:lnTo>
                  <a:lnTo>
                    <a:pt x="47" y="131"/>
                  </a:lnTo>
                  <a:lnTo>
                    <a:pt x="39" y="153"/>
                  </a:lnTo>
                  <a:lnTo>
                    <a:pt x="30" y="159"/>
                  </a:lnTo>
                  <a:lnTo>
                    <a:pt x="32" y="167"/>
                  </a:lnTo>
                  <a:lnTo>
                    <a:pt x="23" y="180"/>
                  </a:lnTo>
                  <a:lnTo>
                    <a:pt x="25" y="189"/>
                  </a:lnTo>
                  <a:lnTo>
                    <a:pt x="25" y="189"/>
                  </a:lnTo>
                  <a:lnTo>
                    <a:pt x="22" y="201"/>
                  </a:lnTo>
                  <a:lnTo>
                    <a:pt x="19" y="199"/>
                  </a:lnTo>
                  <a:lnTo>
                    <a:pt x="14" y="198"/>
                  </a:lnTo>
                  <a:lnTo>
                    <a:pt x="15" y="189"/>
                  </a:lnTo>
                  <a:lnTo>
                    <a:pt x="0" y="187"/>
                  </a:lnTo>
                  <a:lnTo>
                    <a:pt x="1" y="168"/>
                  </a:lnTo>
                  <a:lnTo>
                    <a:pt x="9" y="163"/>
                  </a:lnTo>
                  <a:lnTo>
                    <a:pt x="11" y="148"/>
                  </a:lnTo>
                  <a:lnTo>
                    <a:pt x="1" y="138"/>
                  </a:lnTo>
                  <a:lnTo>
                    <a:pt x="3" y="127"/>
                  </a:lnTo>
                  <a:lnTo>
                    <a:pt x="14" y="120"/>
                  </a:lnTo>
                  <a:lnTo>
                    <a:pt x="13" y="111"/>
                  </a:lnTo>
                  <a:lnTo>
                    <a:pt x="7" y="103"/>
                  </a:lnTo>
                  <a:lnTo>
                    <a:pt x="7" y="95"/>
                  </a:lnTo>
                  <a:lnTo>
                    <a:pt x="17" y="78"/>
                  </a:lnTo>
                  <a:lnTo>
                    <a:pt x="11" y="63"/>
                  </a:lnTo>
                  <a:lnTo>
                    <a:pt x="10" y="56"/>
                  </a:lnTo>
                  <a:lnTo>
                    <a:pt x="14" y="51"/>
                  </a:lnTo>
                  <a:lnTo>
                    <a:pt x="24" y="45"/>
                  </a:lnTo>
                  <a:lnTo>
                    <a:pt x="24" y="33"/>
                  </a:lnTo>
                  <a:lnTo>
                    <a:pt x="24" y="30"/>
                  </a:lnTo>
                  <a:lnTo>
                    <a:pt x="32" y="19"/>
                  </a:lnTo>
                  <a:lnTo>
                    <a:pt x="41" y="15"/>
                  </a:lnTo>
                  <a:lnTo>
                    <a:pt x="39" y="5"/>
                  </a:lnTo>
                  <a:lnTo>
                    <a:pt x="55" y="0"/>
                  </a:lnTo>
                  <a:lnTo>
                    <a:pt x="75" y="3"/>
                  </a:lnTo>
                  <a:lnTo>
                    <a:pt x="98" y="24"/>
                  </a:lnTo>
                  <a:lnTo>
                    <a:pt x="132" y="34"/>
                  </a:lnTo>
                  <a:lnTo>
                    <a:pt x="138" y="52"/>
                  </a:lnTo>
                  <a:lnTo>
                    <a:pt x="160" y="64"/>
                  </a:lnTo>
                  <a:lnTo>
                    <a:pt x="171" y="81"/>
                  </a:lnTo>
                  <a:close/>
                </a:path>
              </a:pathLst>
            </a:custGeom>
            <a:solidFill>
              <a:schemeClr val="accent3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5" name="ฉะเชิงเทรา">
              <a:extLst>
                <a:ext uri="{FF2B5EF4-FFF2-40B4-BE49-F238E27FC236}">
                  <a16:creationId xmlns:a16="http://schemas.microsoft.com/office/drawing/2014/main" id="{0CD4EE78-5554-40C4-8100-CD9FEA20A3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4187" y="3440394"/>
              <a:ext cx="407835" cy="294446"/>
            </a:xfrm>
            <a:custGeom>
              <a:avLst/>
              <a:gdLst>
                <a:gd name="T0" fmla="*/ 996 w 996"/>
                <a:gd name="T1" fmla="*/ 594 h 718"/>
                <a:gd name="T2" fmla="*/ 918 w 996"/>
                <a:gd name="T3" fmla="*/ 678 h 718"/>
                <a:gd name="T4" fmla="*/ 845 w 996"/>
                <a:gd name="T5" fmla="*/ 678 h 718"/>
                <a:gd name="T6" fmla="*/ 767 w 996"/>
                <a:gd name="T7" fmla="*/ 718 h 718"/>
                <a:gd name="T8" fmla="*/ 621 w 996"/>
                <a:gd name="T9" fmla="*/ 589 h 718"/>
                <a:gd name="T10" fmla="*/ 443 w 996"/>
                <a:gd name="T11" fmla="*/ 464 h 718"/>
                <a:gd name="T12" fmla="*/ 250 w 996"/>
                <a:gd name="T13" fmla="*/ 355 h 718"/>
                <a:gd name="T14" fmla="*/ 188 w 996"/>
                <a:gd name="T15" fmla="*/ 422 h 718"/>
                <a:gd name="T16" fmla="*/ 112 w 996"/>
                <a:gd name="T17" fmla="*/ 492 h 718"/>
                <a:gd name="T18" fmla="*/ 105 w 996"/>
                <a:gd name="T19" fmla="*/ 448 h 718"/>
                <a:gd name="T20" fmla="*/ 81 w 996"/>
                <a:gd name="T21" fmla="*/ 468 h 718"/>
                <a:gd name="T22" fmla="*/ 8 w 996"/>
                <a:gd name="T23" fmla="*/ 438 h 718"/>
                <a:gd name="T24" fmla="*/ 78 w 996"/>
                <a:gd name="T25" fmla="*/ 323 h 718"/>
                <a:gd name="T26" fmla="*/ 0 w 996"/>
                <a:gd name="T27" fmla="*/ 255 h 718"/>
                <a:gd name="T28" fmla="*/ 73 w 996"/>
                <a:gd name="T29" fmla="*/ 146 h 718"/>
                <a:gd name="T30" fmla="*/ 49 w 996"/>
                <a:gd name="T31" fmla="*/ 33 h 718"/>
                <a:gd name="T32" fmla="*/ 52 w 996"/>
                <a:gd name="T33" fmla="*/ 16 h 718"/>
                <a:gd name="T34" fmla="*/ 107 w 996"/>
                <a:gd name="T35" fmla="*/ 1 h 718"/>
                <a:gd name="T36" fmla="*/ 239 w 996"/>
                <a:gd name="T37" fmla="*/ 5 h 718"/>
                <a:gd name="T38" fmla="*/ 271 w 996"/>
                <a:gd name="T39" fmla="*/ 36 h 718"/>
                <a:gd name="T40" fmla="*/ 266 w 996"/>
                <a:gd name="T41" fmla="*/ 104 h 718"/>
                <a:gd name="T42" fmla="*/ 344 w 996"/>
                <a:gd name="T43" fmla="*/ 99 h 718"/>
                <a:gd name="T44" fmla="*/ 464 w 996"/>
                <a:gd name="T45" fmla="*/ 115 h 718"/>
                <a:gd name="T46" fmla="*/ 589 w 996"/>
                <a:gd name="T47" fmla="*/ 177 h 718"/>
                <a:gd name="T48" fmla="*/ 668 w 996"/>
                <a:gd name="T49" fmla="*/ 219 h 718"/>
                <a:gd name="T50" fmla="*/ 788 w 996"/>
                <a:gd name="T51" fmla="*/ 188 h 718"/>
                <a:gd name="T52" fmla="*/ 840 w 996"/>
                <a:gd name="T53" fmla="*/ 250 h 718"/>
                <a:gd name="T54" fmla="*/ 871 w 996"/>
                <a:gd name="T55" fmla="*/ 276 h 718"/>
                <a:gd name="T56" fmla="*/ 871 w 996"/>
                <a:gd name="T57" fmla="*/ 318 h 718"/>
                <a:gd name="T58" fmla="*/ 926 w 996"/>
                <a:gd name="T59" fmla="*/ 372 h 718"/>
                <a:gd name="T60" fmla="*/ 905 w 996"/>
                <a:gd name="T61" fmla="*/ 422 h 718"/>
                <a:gd name="T62" fmla="*/ 954 w 996"/>
                <a:gd name="T63" fmla="*/ 464 h 718"/>
                <a:gd name="T64" fmla="*/ 996 w 996"/>
                <a:gd name="T65" fmla="*/ 532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6" h="718">
                  <a:moveTo>
                    <a:pt x="996" y="532"/>
                  </a:moveTo>
                  <a:cubicBezTo>
                    <a:pt x="996" y="594"/>
                    <a:pt x="996" y="594"/>
                    <a:pt x="996" y="594"/>
                  </a:cubicBezTo>
                  <a:cubicBezTo>
                    <a:pt x="918" y="636"/>
                    <a:pt x="918" y="636"/>
                    <a:pt x="918" y="636"/>
                  </a:cubicBezTo>
                  <a:cubicBezTo>
                    <a:pt x="918" y="678"/>
                    <a:pt x="918" y="678"/>
                    <a:pt x="918" y="678"/>
                  </a:cubicBezTo>
                  <a:cubicBezTo>
                    <a:pt x="881" y="694"/>
                    <a:pt x="881" y="694"/>
                    <a:pt x="881" y="694"/>
                  </a:cubicBezTo>
                  <a:cubicBezTo>
                    <a:pt x="845" y="678"/>
                    <a:pt x="845" y="678"/>
                    <a:pt x="845" y="678"/>
                  </a:cubicBezTo>
                  <a:cubicBezTo>
                    <a:pt x="808" y="714"/>
                    <a:pt x="808" y="714"/>
                    <a:pt x="808" y="714"/>
                  </a:cubicBezTo>
                  <a:cubicBezTo>
                    <a:pt x="767" y="718"/>
                    <a:pt x="767" y="718"/>
                    <a:pt x="767" y="718"/>
                  </a:cubicBezTo>
                  <a:cubicBezTo>
                    <a:pt x="720" y="641"/>
                    <a:pt x="720" y="641"/>
                    <a:pt x="720" y="641"/>
                  </a:cubicBezTo>
                  <a:cubicBezTo>
                    <a:pt x="621" y="589"/>
                    <a:pt x="621" y="589"/>
                    <a:pt x="621" y="589"/>
                  </a:cubicBezTo>
                  <a:cubicBezTo>
                    <a:pt x="595" y="511"/>
                    <a:pt x="595" y="511"/>
                    <a:pt x="595" y="511"/>
                  </a:cubicBezTo>
                  <a:cubicBezTo>
                    <a:pt x="443" y="464"/>
                    <a:pt x="443" y="464"/>
                    <a:pt x="443" y="464"/>
                  </a:cubicBezTo>
                  <a:cubicBezTo>
                    <a:pt x="339" y="370"/>
                    <a:pt x="339" y="370"/>
                    <a:pt x="339" y="370"/>
                  </a:cubicBezTo>
                  <a:cubicBezTo>
                    <a:pt x="250" y="355"/>
                    <a:pt x="250" y="355"/>
                    <a:pt x="250" y="355"/>
                  </a:cubicBezTo>
                  <a:cubicBezTo>
                    <a:pt x="177" y="381"/>
                    <a:pt x="177" y="381"/>
                    <a:pt x="177" y="381"/>
                  </a:cubicBezTo>
                  <a:cubicBezTo>
                    <a:pt x="188" y="422"/>
                    <a:pt x="188" y="422"/>
                    <a:pt x="188" y="422"/>
                  </a:cubicBezTo>
                  <a:cubicBezTo>
                    <a:pt x="146" y="443"/>
                    <a:pt x="146" y="443"/>
                    <a:pt x="146" y="443"/>
                  </a:cubicBezTo>
                  <a:cubicBezTo>
                    <a:pt x="112" y="492"/>
                    <a:pt x="112" y="492"/>
                    <a:pt x="112" y="492"/>
                  </a:cubicBezTo>
                  <a:cubicBezTo>
                    <a:pt x="113" y="472"/>
                    <a:pt x="113" y="472"/>
                    <a:pt x="113" y="472"/>
                  </a:cubicBezTo>
                  <a:cubicBezTo>
                    <a:pt x="105" y="448"/>
                    <a:pt x="105" y="448"/>
                    <a:pt x="105" y="448"/>
                  </a:cubicBezTo>
                  <a:cubicBezTo>
                    <a:pt x="86" y="464"/>
                    <a:pt x="86" y="464"/>
                    <a:pt x="86" y="464"/>
                  </a:cubicBezTo>
                  <a:cubicBezTo>
                    <a:pt x="81" y="468"/>
                    <a:pt x="81" y="468"/>
                    <a:pt x="81" y="468"/>
                  </a:cubicBezTo>
                  <a:cubicBezTo>
                    <a:pt x="41" y="464"/>
                    <a:pt x="41" y="464"/>
                    <a:pt x="41" y="464"/>
                  </a:cubicBezTo>
                  <a:cubicBezTo>
                    <a:pt x="8" y="438"/>
                    <a:pt x="8" y="438"/>
                    <a:pt x="8" y="438"/>
                  </a:cubicBezTo>
                  <a:cubicBezTo>
                    <a:pt x="16" y="396"/>
                    <a:pt x="16" y="396"/>
                    <a:pt x="16" y="396"/>
                  </a:cubicBezTo>
                  <a:cubicBezTo>
                    <a:pt x="78" y="323"/>
                    <a:pt x="78" y="323"/>
                    <a:pt x="78" y="323"/>
                  </a:cubicBezTo>
                  <a:cubicBezTo>
                    <a:pt x="24" y="276"/>
                    <a:pt x="24" y="276"/>
                    <a:pt x="24" y="276"/>
                  </a:cubicBezTo>
                  <a:cubicBezTo>
                    <a:pt x="0" y="255"/>
                    <a:pt x="0" y="255"/>
                    <a:pt x="0" y="255"/>
                  </a:cubicBezTo>
                  <a:cubicBezTo>
                    <a:pt x="1" y="253"/>
                    <a:pt x="1" y="253"/>
                    <a:pt x="1" y="253"/>
                  </a:cubicBezTo>
                  <a:cubicBezTo>
                    <a:pt x="73" y="146"/>
                    <a:pt x="73" y="146"/>
                    <a:pt x="73" y="146"/>
                  </a:cubicBezTo>
                  <a:cubicBezTo>
                    <a:pt x="37" y="109"/>
                    <a:pt x="37" y="109"/>
                    <a:pt x="37" y="109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106" y="1"/>
                    <a:pt x="106" y="1"/>
                    <a:pt x="106" y="1"/>
                  </a:cubicBezTo>
                  <a:cubicBezTo>
                    <a:pt x="107" y="1"/>
                    <a:pt x="107" y="1"/>
                    <a:pt x="107" y="1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239" y="5"/>
                    <a:pt x="239" y="5"/>
                    <a:pt x="239" y="5"/>
                  </a:cubicBezTo>
                  <a:cubicBezTo>
                    <a:pt x="245" y="5"/>
                    <a:pt x="245" y="5"/>
                    <a:pt x="245" y="5"/>
                  </a:cubicBezTo>
                  <a:cubicBezTo>
                    <a:pt x="271" y="36"/>
                    <a:pt x="271" y="36"/>
                    <a:pt x="271" y="36"/>
                  </a:cubicBezTo>
                  <a:cubicBezTo>
                    <a:pt x="261" y="62"/>
                    <a:pt x="261" y="62"/>
                    <a:pt x="261" y="62"/>
                  </a:cubicBezTo>
                  <a:cubicBezTo>
                    <a:pt x="266" y="104"/>
                    <a:pt x="266" y="104"/>
                    <a:pt x="266" y="104"/>
                  </a:cubicBezTo>
                  <a:cubicBezTo>
                    <a:pt x="313" y="78"/>
                    <a:pt x="313" y="78"/>
                    <a:pt x="313" y="78"/>
                  </a:cubicBezTo>
                  <a:cubicBezTo>
                    <a:pt x="344" y="99"/>
                    <a:pt x="344" y="99"/>
                    <a:pt x="344" y="99"/>
                  </a:cubicBezTo>
                  <a:cubicBezTo>
                    <a:pt x="443" y="94"/>
                    <a:pt x="443" y="94"/>
                    <a:pt x="443" y="94"/>
                  </a:cubicBezTo>
                  <a:cubicBezTo>
                    <a:pt x="464" y="115"/>
                    <a:pt x="464" y="115"/>
                    <a:pt x="464" y="115"/>
                  </a:cubicBezTo>
                  <a:cubicBezTo>
                    <a:pt x="548" y="141"/>
                    <a:pt x="548" y="141"/>
                    <a:pt x="548" y="141"/>
                  </a:cubicBezTo>
                  <a:cubicBezTo>
                    <a:pt x="548" y="141"/>
                    <a:pt x="584" y="177"/>
                    <a:pt x="589" y="177"/>
                  </a:cubicBezTo>
                  <a:cubicBezTo>
                    <a:pt x="626" y="177"/>
                    <a:pt x="626" y="177"/>
                    <a:pt x="626" y="177"/>
                  </a:cubicBezTo>
                  <a:cubicBezTo>
                    <a:pt x="668" y="219"/>
                    <a:pt x="668" y="219"/>
                    <a:pt x="668" y="219"/>
                  </a:cubicBezTo>
                  <a:cubicBezTo>
                    <a:pt x="668" y="219"/>
                    <a:pt x="720" y="208"/>
                    <a:pt x="725" y="208"/>
                  </a:cubicBezTo>
                  <a:cubicBezTo>
                    <a:pt x="730" y="208"/>
                    <a:pt x="788" y="188"/>
                    <a:pt x="788" y="188"/>
                  </a:cubicBezTo>
                  <a:cubicBezTo>
                    <a:pt x="829" y="219"/>
                    <a:pt x="829" y="219"/>
                    <a:pt x="829" y="219"/>
                  </a:cubicBezTo>
                  <a:cubicBezTo>
                    <a:pt x="840" y="250"/>
                    <a:pt x="840" y="250"/>
                    <a:pt x="840" y="250"/>
                  </a:cubicBezTo>
                  <a:cubicBezTo>
                    <a:pt x="871" y="250"/>
                    <a:pt x="871" y="250"/>
                    <a:pt x="871" y="250"/>
                  </a:cubicBezTo>
                  <a:cubicBezTo>
                    <a:pt x="871" y="276"/>
                    <a:pt x="871" y="276"/>
                    <a:pt x="871" y="276"/>
                  </a:cubicBezTo>
                  <a:cubicBezTo>
                    <a:pt x="861" y="292"/>
                    <a:pt x="861" y="292"/>
                    <a:pt x="861" y="292"/>
                  </a:cubicBezTo>
                  <a:cubicBezTo>
                    <a:pt x="871" y="318"/>
                    <a:pt x="871" y="318"/>
                    <a:pt x="871" y="318"/>
                  </a:cubicBezTo>
                  <a:cubicBezTo>
                    <a:pt x="902" y="328"/>
                    <a:pt x="902" y="328"/>
                    <a:pt x="902" y="328"/>
                  </a:cubicBezTo>
                  <a:cubicBezTo>
                    <a:pt x="926" y="372"/>
                    <a:pt x="926" y="372"/>
                    <a:pt x="926" y="372"/>
                  </a:cubicBezTo>
                  <a:cubicBezTo>
                    <a:pt x="902" y="412"/>
                    <a:pt x="902" y="412"/>
                    <a:pt x="902" y="412"/>
                  </a:cubicBezTo>
                  <a:cubicBezTo>
                    <a:pt x="905" y="422"/>
                    <a:pt x="905" y="422"/>
                    <a:pt x="905" y="422"/>
                  </a:cubicBezTo>
                  <a:cubicBezTo>
                    <a:pt x="918" y="464"/>
                    <a:pt x="918" y="464"/>
                    <a:pt x="918" y="464"/>
                  </a:cubicBezTo>
                  <a:cubicBezTo>
                    <a:pt x="954" y="464"/>
                    <a:pt x="954" y="464"/>
                    <a:pt x="954" y="464"/>
                  </a:cubicBezTo>
                  <a:cubicBezTo>
                    <a:pt x="970" y="511"/>
                    <a:pt x="970" y="511"/>
                    <a:pt x="970" y="511"/>
                  </a:cubicBezTo>
                  <a:lnTo>
                    <a:pt x="996" y="53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6" name="จันทบุรี">
              <a:extLst>
                <a:ext uri="{FF2B5EF4-FFF2-40B4-BE49-F238E27FC236}">
                  <a16:creationId xmlns:a16="http://schemas.microsoft.com/office/drawing/2014/main" id="{66BC23E0-AA3F-4569-A8AB-E8218A4054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4119" y="3681802"/>
              <a:ext cx="307247" cy="374916"/>
            </a:xfrm>
            <a:custGeom>
              <a:avLst/>
              <a:gdLst>
                <a:gd name="T0" fmla="*/ 721 w 751"/>
                <a:gd name="T1" fmla="*/ 527 h 919"/>
                <a:gd name="T2" fmla="*/ 616 w 751"/>
                <a:gd name="T3" fmla="*/ 584 h 919"/>
                <a:gd name="T4" fmla="*/ 605 w 751"/>
                <a:gd name="T5" fmla="*/ 668 h 919"/>
                <a:gd name="T6" fmla="*/ 553 w 751"/>
                <a:gd name="T7" fmla="*/ 736 h 919"/>
                <a:gd name="T8" fmla="*/ 563 w 751"/>
                <a:gd name="T9" fmla="*/ 824 h 919"/>
                <a:gd name="T10" fmla="*/ 584 w 751"/>
                <a:gd name="T11" fmla="*/ 871 h 919"/>
                <a:gd name="T12" fmla="*/ 583 w 751"/>
                <a:gd name="T13" fmla="*/ 871 h 919"/>
                <a:gd name="T14" fmla="*/ 527 w 751"/>
                <a:gd name="T15" fmla="*/ 887 h 919"/>
                <a:gd name="T16" fmla="*/ 507 w 751"/>
                <a:gd name="T17" fmla="*/ 819 h 919"/>
                <a:gd name="T18" fmla="*/ 491 w 751"/>
                <a:gd name="T19" fmla="*/ 855 h 919"/>
                <a:gd name="T20" fmla="*/ 499 w 751"/>
                <a:gd name="T21" fmla="*/ 919 h 919"/>
                <a:gd name="T22" fmla="*/ 295 w 751"/>
                <a:gd name="T23" fmla="*/ 727 h 919"/>
                <a:gd name="T24" fmla="*/ 195 w 751"/>
                <a:gd name="T25" fmla="*/ 671 h 919"/>
                <a:gd name="T26" fmla="*/ 151 w 751"/>
                <a:gd name="T27" fmla="*/ 623 h 919"/>
                <a:gd name="T28" fmla="*/ 99 w 751"/>
                <a:gd name="T29" fmla="*/ 548 h 919"/>
                <a:gd name="T30" fmla="*/ 94 w 751"/>
                <a:gd name="T31" fmla="*/ 365 h 919"/>
                <a:gd name="T32" fmla="*/ 37 w 751"/>
                <a:gd name="T33" fmla="*/ 334 h 919"/>
                <a:gd name="T34" fmla="*/ 11 w 751"/>
                <a:gd name="T35" fmla="*/ 266 h 919"/>
                <a:gd name="T36" fmla="*/ 9 w 751"/>
                <a:gd name="T37" fmla="*/ 161 h 919"/>
                <a:gd name="T38" fmla="*/ 26 w 751"/>
                <a:gd name="T39" fmla="*/ 131 h 919"/>
                <a:gd name="T40" fmla="*/ 78 w 751"/>
                <a:gd name="T41" fmla="*/ 125 h 919"/>
                <a:gd name="T42" fmla="*/ 151 w 751"/>
                <a:gd name="T43" fmla="*/ 105 h 919"/>
                <a:gd name="T44" fmla="*/ 188 w 751"/>
                <a:gd name="T45" fmla="*/ 47 h 919"/>
                <a:gd name="T46" fmla="*/ 287 w 751"/>
                <a:gd name="T47" fmla="*/ 42 h 919"/>
                <a:gd name="T48" fmla="*/ 360 w 751"/>
                <a:gd name="T49" fmla="*/ 58 h 919"/>
                <a:gd name="T50" fmla="*/ 438 w 751"/>
                <a:gd name="T51" fmla="*/ 11 h 919"/>
                <a:gd name="T52" fmla="*/ 506 w 751"/>
                <a:gd name="T53" fmla="*/ 68 h 919"/>
                <a:gd name="T54" fmla="*/ 587 w 751"/>
                <a:gd name="T55" fmla="*/ 36 h 919"/>
                <a:gd name="T56" fmla="*/ 599 w 751"/>
                <a:gd name="T57" fmla="*/ 127 h 919"/>
                <a:gd name="T58" fmla="*/ 652 w 751"/>
                <a:gd name="T59" fmla="*/ 199 h 919"/>
                <a:gd name="T60" fmla="*/ 711 w 751"/>
                <a:gd name="T61" fmla="*/ 279 h 919"/>
                <a:gd name="T62" fmla="*/ 707 w 751"/>
                <a:gd name="T63" fmla="*/ 319 h 919"/>
                <a:gd name="T64" fmla="*/ 723 w 751"/>
                <a:gd name="T65" fmla="*/ 435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51" h="919">
                  <a:moveTo>
                    <a:pt x="751" y="483"/>
                  </a:moveTo>
                  <a:cubicBezTo>
                    <a:pt x="721" y="527"/>
                    <a:pt x="721" y="527"/>
                    <a:pt x="721" y="527"/>
                  </a:cubicBezTo>
                  <a:cubicBezTo>
                    <a:pt x="683" y="527"/>
                    <a:pt x="683" y="527"/>
                    <a:pt x="683" y="527"/>
                  </a:cubicBezTo>
                  <a:cubicBezTo>
                    <a:pt x="683" y="527"/>
                    <a:pt x="610" y="579"/>
                    <a:pt x="616" y="584"/>
                  </a:cubicBezTo>
                  <a:cubicBezTo>
                    <a:pt x="621" y="590"/>
                    <a:pt x="626" y="652"/>
                    <a:pt x="626" y="652"/>
                  </a:cubicBezTo>
                  <a:cubicBezTo>
                    <a:pt x="605" y="668"/>
                    <a:pt x="605" y="668"/>
                    <a:pt x="605" y="668"/>
                  </a:cubicBezTo>
                  <a:cubicBezTo>
                    <a:pt x="558" y="694"/>
                    <a:pt x="558" y="694"/>
                    <a:pt x="558" y="694"/>
                  </a:cubicBezTo>
                  <a:cubicBezTo>
                    <a:pt x="553" y="736"/>
                    <a:pt x="553" y="736"/>
                    <a:pt x="553" y="736"/>
                  </a:cubicBezTo>
                  <a:cubicBezTo>
                    <a:pt x="563" y="777"/>
                    <a:pt x="563" y="777"/>
                    <a:pt x="563" y="777"/>
                  </a:cubicBezTo>
                  <a:cubicBezTo>
                    <a:pt x="563" y="824"/>
                    <a:pt x="563" y="824"/>
                    <a:pt x="563" y="824"/>
                  </a:cubicBezTo>
                  <a:cubicBezTo>
                    <a:pt x="600" y="850"/>
                    <a:pt x="600" y="850"/>
                    <a:pt x="600" y="850"/>
                  </a:cubicBezTo>
                  <a:cubicBezTo>
                    <a:pt x="584" y="871"/>
                    <a:pt x="584" y="871"/>
                    <a:pt x="584" y="871"/>
                  </a:cubicBezTo>
                  <a:cubicBezTo>
                    <a:pt x="584" y="873"/>
                    <a:pt x="584" y="873"/>
                    <a:pt x="584" y="873"/>
                  </a:cubicBezTo>
                  <a:cubicBezTo>
                    <a:pt x="583" y="871"/>
                    <a:pt x="583" y="871"/>
                    <a:pt x="583" y="871"/>
                  </a:cubicBezTo>
                  <a:cubicBezTo>
                    <a:pt x="583" y="871"/>
                    <a:pt x="563" y="907"/>
                    <a:pt x="559" y="907"/>
                  </a:cubicBezTo>
                  <a:cubicBezTo>
                    <a:pt x="555" y="907"/>
                    <a:pt x="527" y="887"/>
                    <a:pt x="527" y="887"/>
                  </a:cubicBezTo>
                  <a:cubicBezTo>
                    <a:pt x="539" y="863"/>
                    <a:pt x="539" y="863"/>
                    <a:pt x="539" y="863"/>
                  </a:cubicBezTo>
                  <a:cubicBezTo>
                    <a:pt x="507" y="819"/>
                    <a:pt x="507" y="819"/>
                    <a:pt x="507" y="819"/>
                  </a:cubicBezTo>
                  <a:cubicBezTo>
                    <a:pt x="491" y="835"/>
                    <a:pt x="491" y="835"/>
                    <a:pt x="491" y="835"/>
                  </a:cubicBezTo>
                  <a:cubicBezTo>
                    <a:pt x="491" y="855"/>
                    <a:pt x="491" y="855"/>
                    <a:pt x="491" y="855"/>
                  </a:cubicBezTo>
                  <a:cubicBezTo>
                    <a:pt x="527" y="919"/>
                    <a:pt x="527" y="919"/>
                    <a:pt x="527" y="919"/>
                  </a:cubicBezTo>
                  <a:cubicBezTo>
                    <a:pt x="499" y="919"/>
                    <a:pt x="499" y="919"/>
                    <a:pt x="499" y="919"/>
                  </a:cubicBezTo>
                  <a:cubicBezTo>
                    <a:pt x="335" y="763"/>
                    <a:pt x="335" y="763"/>
                    <a:pt x="335" y="763"/>
                  </a:cubicBezTo>
                  <a:cubicBezTo>
                    <a:pt x="295" y="727"/>
                    <a:pt x="295" y="727"/>
                    <a:pt x="295" y="727"/>
                  </a:cubicBezTo>
                  <a:cubicBezTo>
                    <a:pt x="235" y="723"/>
                    <a:pt x="235" y="723"/>
                    <a:pt x="235" y="723"/>
                  </a:cubicBezTo>
                  <a:cubicBezTo>
                    <a:pt x="195" y="671"/>
                    <a:pt x="195" y="671"/>
                    <a:pt x="195" y="671"/>
                  </a:cubicBezTo>
                  <a:cubicBezTo>
                    <a:pt x="156" y="629"/>
                    <a:pt x="156" y="629"/>
                    <a:pt x="156" y="629"/>
                  </a:cubicBezTo>
                  <a:cubicBezTo>
                    <a:pt x="151" y="623"/>
                    <a:pt x="151" y="623"/>
                    <a:pt x="151" y="623"/>
                  </a:cubicBezTo>
                  <a:cubicBezTo>
                    <a:pt x="88" y="582"/>
                    <a:pt x="88" y="582"/>
                    <a:pt x="88" y="582"/>
                  </a:cubicBezTo>
                  <a:cubicBezTo>
                    <a:pt x="99" y="548"/>
                    <a:pt x="99" y="548"/>
                    <a:pt x="99" y="548"/>
                  </a:cubicBezTo>
                  <a:cubicBezTo>
                    <a:pt x="125" y="454"/>
                    <a:pt x="125" y="454"/>
                    <a:pt x="125" y="454"/>
                  </a:cubicBezTo>
                  <a:cubicBezTo>
                    <a:pt x="94" y="365"/>
                    <a:pt x="94" y="365"/>
                    <a:pt x="94" y="365"/>
                  </a:cubicBezTo>
                  <a:cubicBezTo>
                    <a:pt x="58" y="365"/>
                    <a:pt x="58" y="365"/>
                    <a:pt x="58" y="365"/>
                  </a:cubicBezTo>
                  <a:cubicBezTo>
                    <a:pt x="37" y="334"/>
                    <a:pt x="37" y="334"/>
                    <a:pt x="37" y="334"/>
                  </a:cubicBezTo>
                  <a:cubicBezTo>
                    <a:pt x="58" y="282"/>
                    <a:pt x="58" y="282"/>
                    <a:pt x="58" y="282"/>
                  </a:cubicBezTo>
                  <a:cubicBezTo>
                    <a:pt x="11" y="266"/>
                    <a:pt x="11" y="266"/>
                    <a:pt x="11" y="266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9" y="161"/>
                    <a:pt x="9" y="161"/>
                    <a:pt x="9" y="161"/>
                  </a:cubicBezTo>
                  <a:cubicBezTo>
                    <a:pt x="12" y="155"/>
                    <a:pt x="12" y="155"/>
                    <a:pt x="12" y="155"/>
                  </a:cubicBezTo>
                  <a:cubicBezTo>
                    <a:pt x="26" y="131"/>
                    <a:pt x="26" y="131"/>
                    <a:pt x="26" y="131"/>
                  </a:cubicBezTo>
                  <a:cubicBezTo>
                    <a:pt x="37" y="129"/>
                    <a:pt x="37" y="129"/>
                    <a:pt x="37" y="129"/>
                  </a:cubicBezTo>
                  <a:cubicBezTo>
                    <a:pt x="78" y="125"/>
                    <a:pt x="78" y="125"/>
                    <a:pt x="78" y="125"/>
                  </a:cubicBezTo>
                  <a:cubicBezTo>
                    <a:pt x="115" y="89"/>
                    <a:pt x="115" y="89"/>
                    <a:pt x="115" y="89"/>
                  </a:cubicBezTo>
                  <a:cubicBezTo>
                    <a:pt x="151" y="105"/>
                    <a:pt x="151" y="105"/>
                    <a:pt x="151" y="105"/>
                  </a:cubicBezTo>
                  <a:cubicBezTo>
                    <a:pt x="188" y="89"/>
                    <a:pt x="188" y="89"/>
                    <a:pt x="188" y="89"/>
                  </a:cubicBezTo>
                  <a:cubicBezTo>
                    <a:pt x="188" y="47"/>
                    <a:pt x="188" y="47"/>
                    <a:pt x="188" y="47"/>
                  </a:cubicBezTo>
                  <a:cubicBezTo>
                    <a:pt x="266" y="5"/>
                    <a:pt x="266" y="5"/>
                    <a:pt x="266" y="5"/>
                  </a:cubicBezTo>
                  <a:cubicBezTo>
                    <a:pt x="287" y="42"/>
                    <a:pt x="287" y="42"/>
                    <a:pt x="287" y="42"/>
                  </a:cubicBezTo>
                  <a:cubicBezTo>
                    <a:pt x="303" y="68"/>
                    <a:pt x="303" y="68"/>
                    <a:pt x="303" y="68"/>
                  </a:cubicBezTo>
                  <a:cubicBezTo>
                    <a:pt x="360" y="58"/>
                    <a:pt x="360" y="58"/>
                    <a:pt x="360" y="58"/>
                  </a:cubicBezTo>
                  <a:cubicBezTo>
                    <a:pt x="391" y="0"/>
                    <a:pt x="391" y="0"/>
                    <a:pt x="391" y="0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59" y="63"/>
                    <a:pt x="459" y="63"/>
                    <a:pt x="459" y="63"/>
                  </a:cubicBezTo>
                  <a:cubicBezTo>
                    <a:pt x="506" y="68"/>
                    <a:pt x="506" y="68"/>
                    <a:pt x="506" y="68"/>
                  </a:cubicBezTo>
                  <a:cubicBezTo>
                    <a:pt x="543" y="32"/>
                    <a:pt x="543" y="32"/>
                    <a:pt x="543" y="32"/>
                  </a:cubicBezTo>
                  <a:cubicBezTo>
                    <a:pt x="587" y="36"/>
                    <a:pt x="587" y="36"/>
                    <a:pt x="587" y="36"/>
                  </a:cubicBezTo>
                  <a:cubicBezTo>
                    <a:pt x="603" y="75"/>
                    <a:pt x="603" y="75"/>
                    <a:pt x="603" y="75"/>
                  </a:cubicBezTo>
                  <a:cubicBezTo>
                    <a:pt x="599" y="127"/>
                    <a:pt x="599" y="127"/>
                    <a:pt x="599" y="127"/>
                  </a:cubicBezTo>
                  <a:cubicBezTo>
                    <a:pt x="639" y="191"/>
                    <a:pt x="639" y="191"/>
                    <a:pt x="639" y="191"/>
                  </a:cubicBezTo>
                  <a:cubicBezTo>
                    <a:pt x="652" y="199"/>
                    <a:pt x="652" y="199"/>
                    <a:pt x="652" y="199"/>
                  </a:cubicBezTo>
                  <a:cubicBezTo>
                    <a:pt x="683" y="219"/>
                    <a:pt x="683" y="219"/>
                    <a:pt x="683" y="219"/>
                  </a:cubicBezTo>
                  <a:cubicBezTo>
                    <a:pt x="683" y="219"/>
                    <a:pt x="707" y="275"/>
                    <a:pt x="711" y="279"/>
                  </a:cubicBezTo>
                  <a:cubicBezTo>
                    <a:pt x="715" y="283"/>
                    <a:pt x="747" y="295"/>
                    <a:pt x="747" y="295"/>
                  </a:cubicBezTo>
                  <a:cubicBezTo>
                    <a:pt x="707" y="319"/>
                    <a:pt x="707" y="319"/>
                    <a:pt x="707" y="319"/>
                  </a:cubicBezTo>
                  <a:cubicBezTo>
                    <a:pt x="731" y="387"/>
                    <a:pt x="731" y="387"/>
                    <a:pt x="731" y="387"/>
                  </a:cubicBezTo>
                  <a:cubicBezTo>
                    <a:pt x="723" y="435"/>
                    <a:pt x="723" y="435"/>
                    <a:pt x="723" y="435"/>
                  </a:cubicBezTo>
                  <a:lnTo>
                    <a:pt x="751" y="48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7" name="อุทัยธานี">
              <a:extLst>
                <a:ext uri="{FF2B5EF4-FFF2-40B4-BE49-F238E27FC236}">
                  <a16:creationId xmlns:a16="http://schemas.microsoft.com/office/drawing/2014/main" id="{49B6CFFC-A6F9-4C4C-81E9-562856090E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6656" y="2763718"/>
              <a:ext cx="400519" cy="316392"/>
            </a:xfrm>
            <a:custGeom>
              <a:avLst/>
              <a:gdLst>
                <a:gd name="T0" fmla="*/ 954 w 978"/>
                <a:gd name="T1" fmla="*/ 379 h 775"/>
                <a:gd name="T2" fmla="*/ 970 w 978"/>
                <a:gd name="T3" fmla="*/ 421 h 775"/>
                <a:gd name="T4" fmla="*/ 923 w 978"/>
                <a:gd name="T5" fmla="*/ 468 h 775"/>
                <a:gd name="T6" fmla="*/ 897 w 978"/>
                <a:gd name="T7" fmla="*/ 452 h 775"/>
                <a:gd name="T8" fmla="*/ 813 w 978"/>
                <a:gd name="T9" fmla="*/ 447 h 775"/>
                <a:gd name="T10" fmla="*/ 777 w 978"/>
                <a:gd name="T11" fmla="*/ 457 h 775"/>
                <a:gd name="T12" fmla="*/ 751 w 978"/>
                <a:gd name="T13" fmla="*/ 431 h 775"/>
                <a:gd name="T14" fmla="*/ 693 w 978"/>
                <a:gd name="T15" fmla="*/ 421 h 775"/>
                <a:gd name="T16" fmla="*/ 646 w 978"/>
                <a:gd name="T17" fmla="*/ 457 h 775"/>
                <a:gd name="T18" fmla="*/ 636 w 978"/>
                <a:gd name="T19" fmla="*/ 520 h 775"/>
                <a:gd name="T20" fmla="*/ 693 w 978"/>
                <a:gd name="T21" fmla="*/ 588 h 775"/>
                <a:gd name="T22" fmla="*/ 693 w 978"/>
                <a:gd name="T23" fmla="*/ 650 h 775"/>
                <a:gd name="T24" fmla="*/ 641 w 978"/>
                <a:gd name="T25" fmla="*/ 713 h 775"/>
                <a:gd name="T26" fmla="*/ 641 w 978"/>
                <a:gd name="T27" fmla="*/ 755 h 775"/>
                <a:gd name="T28" fmla="*/ 578 w 978"/>
                <a:gd name="T29" fmla="*/ 739 h 775"/>
                <a:gd name="T30" fmla="*/ 547 w 978"/>
                <a:gd name="T31" fmla="*/ 775 h 775"/>
                <a:gd name="T32" fmla="*/ 438 w 978"/>
                <a:gd name="T33" fmla="*/ 734 h 775"/>
                <a:gd name="T34" fmla="*/ 380 w 978"/>
                <a:gd name="T35" fmla="*/ 734 h 775"/>
                <a:gd name="T36" fmla="*/ 365 w 978"/>
                <a:gd name="T37" fmla="*/ 671 h 775"/>
                <a:gd name="T38" fmla="*/ 312 w 978"/>
                <a:gd name="T39" fmla="*/ 671 h 775"/>
                <a:gd name="T40" fmla="*/ 297 w 978"/>
                <a:gd name="T41" fmla="*/ 650 h 775"/>
                <a:gd name="T42" fmla="*/ 266 w 978"/>
                <a:gd name="T43" fmla="*/ 671 h 775"/>
                <a:gd name="T44" fmla="*/ 244 w 978"/>
                <a:gd name="T45" fmla="*/ 729 h 775"/>
                <a:gd name="T46" fmla="*/ 213 w 978"/>
                <a:gd name="T47" fmla="*/ 734 h 775"/>
                <a:gd name="T48" fmla="*/ 166 w 978"/>
                <a:gd name="T49" fmla="*/ 702 h 775"/>
                <a:gd name="T50" fmla="*/ 161 w 978"/>
                <a:gd name="T51" fmla="*/ 703 h 775"/>
                <a:gd name="T52" fmla="*/ 135 w 978"/>
                <a:gd name="T53" fmla="*/ 708 h 775"/>
                <a:gd name="T54" fmla="*/ 109 w 978"/>
                <a:gd name="T55" fmla="*/ 682 h 775"/>
                <a:gd name="T56" fmla="*/ 57 w 978"/>
                <a:gd name="T57" fmla="*/ 692 h 775"/>
                <a:gd name="T58" fmla="*/ 5 w 978"/>
                <a:gd name="T59" fmla="*/ 671 h 775"/>
                <a:gd name="T60" fmla="*/ 0 w 978"/>
                <a:gd name="T61" fmla="*/ 588 h 775"/>
                <a:gd name="T62" fmla="*/ 10 w 978"/>
                <a:gd name="T63" fmla="*/ 489 h 775"/>
                <a:gd name="T64" fmla="*/ 36 w 978"/>
                <a:gd name="T65" fmla="*/ 452 h 775"/>
                <a:gd name="T66" fmla="*/ 31 w 978"/>
                <a:gd name="T67" fmla="*/ 405 h 775"/>
                <a:gd name="T68" fmla="*/ 57 w 978"/>
                <a:gd name="T69" fmla="*/ 363 h 775"/>
                <a:gd name="T70" fmla="*/ 46 w 978"/>
                <a:gd name="T71" fmla="*/ 296 h 775"/>
                <a:gd name="T72" fmla="*/ 67 w 978"/>
                <a:gd name="T73" fmla="*/ 264 h 775"/>
                <a:gd name="T74" fmla="*/ 46 w 978"/>
                <a:gd name="T75" fmla="*/ 228 h 775"/>
                <a:gd name="T76" fmla="*/ 41 w 978"/>
                <a:gd name="T77" fmla="*/ 196 h 775"/>
                <a:gd name="T78" fmla="*/ 88 w 978"/>
                <a:gd name="T79" fmla="*/ 170 h 775"/>
                <a:gd name="T80" fmla="*/ 88 w 978"/>
                <a:gd name="T81" fmla="*/ 97 h 775"/>
                <a:gd name="T82" fmla="*/ 119 w 978"/>
                <a:gd name="T83" fmla="*/ 66 h 775"/>
                <a:gd name="T84" fmla="*/ 119 w 978"/>
                <a:gd name="T85" fmla="*/ 0 h 775"/>
                <a:gd name="T86" fmla="*/ 182 w 978"/>
                <a:gd name="T87" fmla="*/ 14 h 775"/>
                <a:gd name="T88" fmla="*/ 208 w 978"/>
                <a:gd name="T89" fmla="*/ 61 h 775"/>
                <a:gd name="T90" fmla="*/ 307 w 978"/>
                <a:gd name="T91" fmla="*/ 97 h 775"/>
                <a:gd name="T92" fmla="*/ 323 w 978"/>
                <a:gd name="T93" fmla="*/ 144 h 775"/>
                <a:gd name="T94" fmla="*/ 401 w 978"/>
                <a:gd name="T95" fmla="*/ 207 h 775"/>
                <a:gd name="T96" fmla="*/ 464 w 978"/>
                <a:gd name="T97" fmla="*/ 207 h 775"/>
                <a:gd name="T98" fmla="*/ 599 w 978"/>
                <a:gd name="T99" fmla="*/ 113 h 775"/>
                <a:gd name="T100" fmla="*/ 662 w 978"/>
                <a:gd name="T101" fmla="*/ 97 h 775"/>
                <a:gd name="T102" fmla="*/ 751 w 978"/>
                <a:gd name="T103" fmla="*/ 155 h 775"/>
                <a:gd name="T104" fmla="*/ 761 w 978"/>
                <a:gd name="T105" fmla="*/ 118 h 775"/>
                <a:gd name="T106" fmla="*/ 797 w 978"/>
                <a:gd name="T107" fmla="*/ 97 h 775"/>
                <a:gd name="T108" fmla="*/ 824 w 978"/>
                <a:gd name="T109" fmla="*/ 129 h 775"/>
                <a:gd name="T110" fmla="*/ 824 w 978"/>
                <a:gd name="T111" fmla="*/ 207 h 775"/>
                <a:gd name="T112" fmla="*/ 826 w 978"/>
                <a:gd name="T113" fmla="*/ 234 h 775"/>
                <a:gd name="T114" fmla="*/ 829 w 978"/>
                <a:gd name="T115" fmla="*/ 264 h 775"/>
                <a:gd name="T116" fmla="*/ 886 w 978"/>
                <a:gd name="T117" fmla="*/ 275 h 775"/>
                <a:gd name="T118" fmla="*/ 928 w 978"/>
                <a:gd name="T119" fmla="*/ 296 h 775"/>
                <a:gd name="T120" fmla="*/ 928 w 978"/>
                <a:gd name="T121" fmla="*/ 332 h 775"/>
                <a:gd name="T122" fmla="*/ 978 w 978"/>
                <a:gd name="T123" fmla="*/ 346 h 775"/>
                <a:gd name="T124" fmla="*/ 954 w 978"/>
                <a:gd name="T125" fmla="*/ 379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78" h="775">
                  <a:moveTo>
                    <a:pt x="954" y="379"/>
                  </a:moveTo>
                  <a:cubicBezTo>
                    <a:pt x="970" y="421"/>
                    <a:pt x="970" y="421"/>
                    <a:pt x="970" y="421"/>
                  </a:cubicBezTo>
                  <a:cubicBezTo>
                    <a:pt x="923" y="468"/>
                    <a:pt x="923" y="468"/>
                    <a:pt x="923" y="468"/>
                  </a:cubicBezTo>
                  <a:cubicBezTo>
                    <a:pt x="897" y="452"/>
                    <a:pt x="897" y="452"/>
                    <a:pt x="897" y="452"/>
                  </a:cubicBezTo>
                  <a:cubicBezTo>
                    <a:pt x="813" y="447"/>
                    <a:pt x="813" y="447"/>
                    <a:pt x="813" y="447"/>
                  </a:cubicBezTo>
                  <a:cubicBezTo>
                    <a:pt x="777" y="457"/>
                    <a:pt x="777" y="457"/>
                    <a:pt x="777" y="457"/>
                  </a:cubicBezTo>
                  <a:cubicBezTo>
                    <a:pt x="751" y="431"/>
                    <a:pt x="751" y="431"/>
                    <a:pt x="751" y="431"/>
                  </a:cubicBezTo>
                  <a:cubicBezTo>
                    <a:pt x="693" y="421"/>
                    <a:pt x="693" y="421"/>
                    <a:pt x="693" y="421"/>
                  </a:cubicBezTo>
                  <a:cubicBezTo>
                    <a:pt x="646" y="457"/>
                    <a:pt x="646" y="457"/>
                    <a:pt x="646" y="457"/>
                  </a:cubicBezTo>
                  <a:cubicBezTo>
                    <a:pt x="636" y="520"/>
                    <a:pt x="636" y="520"/>
                    <a:pt x="636" y="520"/>
                  </a:cubicBezTo>
                  <a:cubicBezTo>
                    <a:pt x="693" y="588"/>
                    <a:pt x="693" y="588"/>
                    <a:pt x="693" y="588"/>
                  </a:cubicBezTo>
                  <a:cubicBezTo>
                    <a:pt x="693" y="650"/>
                    <a:pt x="693" y="650"/>
                    <a:pt x="693" y="650"/>
                  </a:cubicBezTo>
                  <a:cubicBezTo>
                    <a:pt x="641" y="713"/>
                    <a:pt x="641" y="713"/>
                    <a:pt x="641" y="713"/>
                  </a:cubicBezTo>
                  <a:cubicBezTo>
                    <a:pt x="641" y="755"/>
                    <a:pt x="641" y="755"/>
                    <a:pt x="641" y="755"/>
                  </a:cubicBezTo>
                  <a:cubicBezTo>
                    <a:pt x="578" y="739"/>
                    <a:pt x="578" y="739"/>
                    <a:pt x="578" y="739"/>
                  </a:cubicBezTo>
                  <a:cubicBezTo>
                    <a:pt x="547" y="775"/>
                    <a:pt x="547" y="775"/>
                    <a:pt x="547" y="775"/>
                  </a:cubicBezTo>
                  <a:cubicBezTo>
                    <a:pt x="438" y="734"/>
                    <a:pt x="438" y="734"/>
                    <a:pt x="438" y="734"/>
                  </a:cubicBezTo>
                  <a:cubicBezTo>
                    <a:pt x="380" y="734"/>
                    <a:pt x="380" y="734"/>
                    <a:pt x="380" y="734"/>
                  </a:cubicBezTo>
                  <a:cubicBezTo>
                    <a:pt x="365" y="671"/>
                    <a:pt x="365" y="671"/>
                    <a:pt x="365" y="671"/>
                  </a:cubicBezTo>
                  <a:cubicBezTo>
                    <a:pt x="312" y="671"/>
                    <a:pt x="312" y="671"/>
                    <a:pt x="312" y="671"/>
                  </a:cubicBezTo>
                  <a:cubicBezTo>
                    <a:pt x="297" y="650"/>
                    <a:pt x="297" y="650"/>
                    <a:pt x="297" y="650"/>
                  </a:cubicBezTo>
                  <a:cubicBezTo>
                    <a:pt x="266" y="671"/>
                    <a:pt x="266" y="671"/>
                    <a:pt x="266" y="671"/>
                  </a:cubicBezTo>
                  <a:cubicBezTo>
                    <a:pt x="244" y="729"/>
                    <a:pt x="244" y="729"/>
                    <a:pt x="244" y="729"/>
                  </a:cubicBezTo>
                  <a:cubicBezTo>
                    <a:pt x="213" y="734"/>
                    <a:pt x="213" y="734"/>
                    <a:pt x="213" y="734"/>
                  </a:cubicBezTo>
                  <a:cubicBezTo>
                    <a:pt x="166" y="702"/>
                    <a:pt x="166" y="702"/>
                    <a:pt x="166" y="702"/>
                  </a:cubicBezTo>
                  <a:cubicBezTo>
                    <a:pt x="161" y="703"/>
                    <a:pt x="161" y="703"/>
                    <a:pt x="161" y="703"/>
                  </a:cubicBezTo>
                  <a:cubicBezTo>
                    <a:pt x="135" y="708"/>
                    <a:pt x="135" y="708"/>
                    <a:pt x="135" y="708"/>
                  </a:cubicBezTo>
                  <a:cubicBezTo>
                    <a:pt x="109" y="682"/>
                    <a:pt x="109" y="682"/>
                    <a:pt x="109" y="682"/>
                  </a:cubicBezTo>
                  <a:cubicBezTo>
                    <a:pt x="57" y="692"/>
                    <a:pt x="57" y="692"/>
                    <a:pt x="57" y="692"/>
                  </a:cubicBezTo>
                  <a:cubicBezTo>
                    <a:pt x="5" y="671"/>
                    <a:pt x="5" y="671"/>
                    <a:pt x="5" y="671"/>
                  </a:cubicBezTo>
                  <a:cubicBezTo>
                    <a:pt x="0" y="588"/>
                    <a:pt x="0" y="588"/>
                    <a:pt x="0" y="588"/>
                  </a:cubicBezTo>
                  <a:cubicBezTo>
                    <a:pt x="10" y="489"/>
                    <a:pt x="10" y="489"/>
                    <a:pt x="10" y="489"/>
                  </a:cubicBezTo>
                  <a:cubicBezTo>
                    <a:pt x="36" y="452"/>
                    <a:pt x="36" y="452"/>
                    <a:pt x="36" y="452"/>
                  </a:cubicBezTo>
                  <a:cubicBezTo>
                    <a:pt x="31" y="405"/>
                    <a:pt x="31" y="405"/>
                    <a:pt x="31" y="405"/>
                  </a:cubicBezTo>
                  <a:cubicBezTo>
                    <a:pt x="57" y="363"/>
                    <a:pt x="57" y="363"/>
                    <a:pt x="57" y="363"/>
                  </a:cubicBezTo>
                  <a:cubicBezTo>
                    <a:pt x="46" y="296"/>
                    <a:pt x="46" y="296"/>
                    <a:pt x="46" y="296"/>
                  </a:cubicBezTo>
                  <a:cubicBezTo>
                    <a:pt x="67" y="264"/>
                    <a:pt x="67" y="264"/>
                    <a:pt x="67" y="264"/>
                  </a:cubicBezTo>
                  <a:cubicBezTo>
                    <a:pt x="46" y="228"/>
                    <a:pt x="46" y="228"/>
                    <a:pt x="46" y="228"/>
                  </a:cubicBezTo>
                  <a:cubicBezTo>
                    <a:pt x="41" y="196"/>
                    <a:pt x="41" y="196"/>
                    <a:pt x="41" y="196"/>
                  </a:cubicBezTo>
                  <a:cubicBezTo>
                    <a:pt x="88" y="170"/>
                    <a:pt x="88" y="170"/>
                    <a:pt x="88" y="170"/>
                  </a:cubicBezTo>
                  <a:cubicBezTo>
                    <a:pt x="88" y="97"/>
                    <a:pt x="88" y="97"/>
                    <a:pt x="88" y="97"/>
                  </a:cubicBezTo>
                  <a:cubicBezTo>
                    <a:pt x="119" y="66"/>
                    <a:pt x="119" y="66"/>
                    <a:pt x="119" y="66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82" y="14"/>
                    <a:pt x="182" y="14"/>
                    <a:pt x="182" y="14"/>
                  </a:cubicBezTo>
                  <a:cubicBezTo>
                    <a:pt x="208" y="61"/>
                    <a:pt x="208" y="61"/>
                    <a:pt x="208" y="61"/>
                  </a:cubicBezTo>
                  <a:cubicBezTo>
                    <a:pt x="307" y="97"/>
                    <a:pt x="307" y="97"/>
                    <a:pt x="307" y="97"/>
                  </a:cubicBezTo>
                  <a:cubicBezTo>
                    <a:pt x="323" y="144"/>
                    <a:pt x="323" y="144"/>
                    <a:pt x="323" y="144"/>
                  </a:cubicBezTo>
                  <a:cubicBezTo>
                    <a:pt x="401" y="207"/>
                    <a:pt x="401" y="207"/>
                    <a:pt x="401" y="207"/>
                  </a:cubicBezTo>
                  <a:cubicBezTo>
                    <a:pt x="464" y="207"/>
                    <a:pt x="464" y="207"/>
                    <a:pt x="464" y="207"/>
                  </a:cubicBezTo>
                  <a:cubicBezTo>
                    <a:pt x="599" y="113"/>
                    <a:pt x="599" y="113"/>
                    <a:pt x="599" y="113"/>
                  </a:cubicBezTo>
                  <a:cubicBezTo>
                    <a:pt x="662" y="97"/>
                    <a:pt x="662" y="97"/>
                    <a:pt x="662" y="97"/>
                  </a:cubicBezTo>
                  <a:cubicBezTo>
                    <a:pt x="751" y="155"/>
                    <a:pt x="751" y="155"/>
                    <a:pt x="751" y="155"/>
                  </a:cubicBezTo>
                  <a:cubicBezTo>
                    <a:pt x="761" y="118"/>
                    <a:pt x="761" y="118"/>
                    <a:pt x="761" y="118"/>
                  </a:cubicBezTo>
                  <a:cubicBezTo>
                    <a:pt x="797" y="97"/>
                    <a:pt x="797" y="97"/>
                    <a:pt x="797" y="97"/>
                  </a:cubicBezTo>
                  <a:cubicBezTo>
                    <a:pt x="824" y="129"/>
                    <a:pt x="824" y="129"/>
                    <a:pt x="824" y="129"/>
                  </a:cubicBezTo>
                  <a:cubicBezTo>
                    <a:pt x="824" y="207"/>
                    <a:pt x="824" y="207"/>
                    <a:pt x="824" y="207"/>
                  </a:cubicBezTo>
                  <a:cubicBezTo>
                    <a:pt x="826" y="234"/>
                    <a:pt x="826" y="234"/>
                    <a:pt x="826" y="234"/>
                  </a:cubicBezTo>
                  <a:cubicBezTo>
                    <a:pt x="829" y="264"/>
                    <a:pt x="829" y="264"/>
                    <a:pt x="829" y="264"/>
                  </a:cubicBezTo>
                  <a:cubicBezTo>
                    <a:pt x="886" y="275"/>
                    <a:pt x="886" y="275"/>
                    <a:pt x="886" y="275"/>
                  </a:cubicBezTo>
                  <a:cubicBezTo>
                    <a:pt x="928" y="296"/>
                    <a:pt x="928" y="296"/>
                    <a:pt x="928" y="296"/>
                  </a:cubicBezTo>
                  <a:cubicBezTo>
                    <a:pt x="928" y="296"/>
                    <a:pt x="923" y="327"/>
                    <a:pt x="928" y="332"/>
                  </a:cubicBezTo>
                  <a:cubicBezTo>
                    <a:pt x="932" y="336"/>
                    <a:pt x="964" y="343"/>
                    <a:pt x="978" y="346"/>
                  </a:cubicBezTo>
                  <a:lnTo>
                    <a:pt x="954" y="379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8" name="อ่างทอง">
              <a:extLst>
                <a:ext uri="{FF2B5EF4-FFF2-40B4-BE49-F238E27FC236}">
                  <a16:creationId xmlns:a16="http://schemas.microsoft.com/office/drawing/2014/main" id="{C54243A6-DD4C-472A-8EA4-00D1A15E7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6436" y="3134976"/>
              <a:ext cx="118876" cy="133507"/>
            </a:xfrm>
            <a:custGeom>
              <a:avLst/>
              <a:gdLst>
                <a:gd name="T0" fmla="*/ 271 w 292"/>
                <a:gd name="T1" fmla="*/ 140 h 327"/>
                <a:gd name="T2" fmla="*/ 255 w 292"/>
                <a:gd name="T3" fmla="*/ 192 h 327"/>
                <a:gd name="T4" fmla="*/ 271 w 292"/>
                <a:gd name="T5" fmla="*/ 234 h 327"/>
                <a:gd name="T6" fmla="*/ 271 w 292"/>
                <a:gd name="T7" fmla="*/ 296 h 327"/>
                <a:gd name="T8" fmla="*/ 250 w 292"/>
                <a:gd name="T9" fmla="*/ 327 h 327"/>
                <a:gd name="T10" fmla="*/ 203 w 292"/>
                <a:gd name="T11" fmla="*/ 322 h 327"/>
                <a:gd name="T12" fmla="*/ 208 w 292"/>
                <a:gd name="T13" fmla="*/ 280 h 327"/>
                <a:gd name="T14" fmla="*/ 177 w 292"/>
                <a:gd name="T15" fmla="*/ 265 h 327"/>
                <a:gd name="T16" fmla="*/ 151 w 292"/>
                <a:gd name="T17" fmla="*/ 270 h 327"/>
                <a:gd name="T18" fmla="*/ 115 w 292"/>
                <a:gd name="T19" fmla="*/ 286 h 327"/>
                <a:gd name="T20" fmla="*/ 68 w 292"/>
                <a:gd name="T21" fmla="*/ 275 h 327"/>
                <a:gd name="T22" fmla="*/ 38 w 292"/>
                <a:gd name="T23" fmla="*/ 291 h 327"/>
                <a:gd name="T24" fmla="*/ 36 w 292"/>
                <a:gd name="T25" fmla="*/ 270 h 327"/>
                <a:gd name="T26" fmla="*/ 11 w 292"/>
                <a:gd name="T27" fmla="*/ 237 h 327"/>
                <a:gd name="T28" fmla="*/ 0 w 292"/>
                <a:gd name="T29" fmla="*/ 223 h 327"/>
                <a:gd name="T30" fmla="*/ 10 w 292"/>
                <a:gd name="T31" fmla="*/ 187 h 327"/>
                <a:gd name="T32" fmla="*/ 10 w 292"/>
                <a:gd name="T33" fmla="*/ 155 h 327"/>
                <a:gd name="T34" fmla="*/ 26 w 292"/>
                <a:gd name="T35" fmla="*/ 114 h 327"/>
                <a:gd name="T36" fmla="*/ 5 w 292"/>
                <a:gd name="T37" fmla="*/ 41 h 327"/>
                <a:gd name="T38" fmla="*/ 19 w 292"/>
                <a:gd name="T39" fmla="*/ 0 h 327"/>
                <a:gd name="T40" fmla="*/ 89 w 292"/>
                <a:gd name="T41" fmla="*/ 20 h 327"/>
                <a:gd name="T42" fmla="*/ 120 w 292"/>
                <a:gd name="T43" fmla="*/ 9 h 327"/>
                <a:gd name="T44" fmla="*/ 193 w 292"/>
                <a:gd name="T45" fmla="*/ 67 h 327"/>
                <a:gd name="T46" fmla="*/ 250 w 292"/>
                <a:gd name="T47" fmla="*/ 83 h 327"/>
                <a:gd name="T48" fmla="*/ 250 w 292"/>
                <a:gd name="T49" fmla="*/ 87 h 327"/>
                <a:gd name="T50" fmla="*/ 287 w 292"/>
                <a:gd name="T51" fmla="*/ 124 h 327"/>
                <a:gd name="T52" fmla="*/ 292 w 292"/>
                <a:gd name="T53" fmla="*/ 125 h 327"/>
                <a:gd name="T54" fmla="*/ 271 w 292"/>
                <a:gd name="T55" fmla="*/ 140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92" h="327">
                  <a:moveTo>
                    <a:pt x="271" y="140"/>
                  </a:moveTo>
                  <a:cubicBezTo>
                    <a:pt x="271" y="140"/>
                    <a:pt x="255" y="187"/>
                    <a:pt x="255" y="192"/>
                  </a:cubicBezTo>
                  <a:cubicBezTo>
                    <a:pt x="255" y="197"/>
                    <a:pt x="271" y="234"/>
                    <a:pt x="271" y="234"/>
                  </a:cubicBezTo>
                  <a:cubicBezTo>
                    <a:pt x="271" y="296"/>
                    <a:pt x="271" y="296"/>
                    <a:pt x="271" y="296"/>
                  </a:cubicBezTo>
                  <a:cubicBezTo>
                    <a:pt x="250" y="327"/>
                    <a:pt x="250" y="327"/>
                    <a:pt x="250" y="327"/>
                  </a:cubicBezTo>
                  <a:cubicBezTo>
                    <a:pt x="250" y="327"/>
                    <a:pt x="208" y="327"/>
                    <a:pt x="203" y="322"/>
                  </a:cubicBezTo>
                  <a:cubicBezTo>
                    <a:pt x="198" y="317"/>
                    <a:pt x="208" y="280"/>
                    <a:pt x="208" y="280"/>
                  </a:cubicBezTo>
                  <a:cubicBezTo>
                    <a:pt x="177" y="265"/>
                    <a:pt x="177" y="265"/>
                    <a:pt x="177" y="265"/>
                  </a:cubicBezTo>
                  <a:cubicBezTo>
                    <a:pt x="151" y="270"/>
                    <a:pt x="151" y="270"/>
                    <a:pt x="151" y="270"/>
                  </a:cubicBezTo>
                  <a:cubicBezTo>
                    <a:pt x="115" y="286"/>
                    <a:pt x="115" y="286"/>
                    <a:pt x="115" y="286"/>
                  </a:cubicBezTo>
                  <a:cubicBezTo>
                    <a:pt x="68" y="275"/>
                    <a:pt x="68" y="275"/>
                    <a:pt x="68" y="275"/>
                  </a:cubicBezTo>
                  <a:cubicBezTo>
                    <a:pt x="38" y="291"/>
                    <a:pt x="38" y="291"/>
                    <a:pt x="38" y="291"/>
                  </a:cubicBezTo>
                  <a:cubicBezTo>
                    <a:pt x="36" y="270"/>
                    <a:pt x="36" y="270"/>
                    <a:pt x="36" y="270"/>
                  </a:cubicBezTo>
                  <a:cubicBezTo>
                    <a:pt x="11" y="237"/>
                    <a:pt x="11" y="237"/>
                    <a:pt x="11" y="237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10" y="187"/>
                    <a:pt x="10" y="187"/>
                    <a:pt x="10" y="187"/>
                  </a:cubicBezTo>
                  <a:cubicBezTo>
                    <a:pt x="10" y="155"/>
                    <a:pt x="10" y="155"/>
                    <a:pt x="10" y="155"/>
                  </a:cubicBezTo>
                  <a:cubicBezTo>
                    <a:pt x="26" y="114"/>
                    <a:pt x="26" y="114"/>
                    <a:pt x="26" y="114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120" y="9"/>
                    <a:pt x="120" y="9"/>
                    <a:pt x="120" y="9"/>
                  </a:cubicBezTo>
                  <a:cubicBezTo>
                    <a:pt x="193" y="67"/>
                    <a:pt x="193" y="67"/>
                    <a:pt x="193" y="67"/>
                  </a:cubicBezTo>
                  <a:cubicBezTo>
                    <a:pt x="250" y="83"/>
                    <a:pt x="250" y="83"/>
                    <a:pt x="250" y="83"/>
                  </a:cubicBezTo>
                  <a:cubicBezTo>
                    <a:pt x="250" y="87"/>
                    <a:pt x="250" y="87"/>
                    <a:pt x="250" y="87"/>
                  </a:cubicBezTo>
                  <a:cubicBezTo>
                    <a:pt x="287" y="124"/>
                    <a:pt x="287" y="124"/>
                    <a:pt x="287" y="124"/>
                  </a:cubicBezTo>
                  <a:cubicBezTo>
                    <a:pt x="292" y="125"/>
                    <a:pt x="292" y="125"/>
                    <a:pt x="292" y="125"/>
                  </a:cubicBezTo>
                  <a:lnTo>
                    <a:pt x="271" y="14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9" name="สระบุรี">
              <a:extLst>
                <a:ext uri="{FF2B5EF4-FFF2-40B4-BE49-F238E27FC236}">
                  <a16:creationId xmlns:a16="http://schemas.microsoft.com/office/drawing/2014/main" id="{02BB743E-AC27-463A-9D5F-0A2DDA4DA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9943" y="3043533"/>
              <a:ext cx="320050" cy="298104"/>
            </a:xfrm>
            <a:custGeom>
              <a:avLst/>
              <a:gdLst>
                <a:gd name="T0" fmla="*/ 689 w 783"/>
                <a:gd name="T1" fmla="*/ 229 h 730"/>
                <a:gd name="T2" fmla="*/ 558 w 783"/>
                <a:gd name="T3" fmla="*/ 266 h 730"/>
                <a:gd name="T4" fmla="*/ 569 w 783"/>
                <a:gd name="T5" fmla="*/ 344 h 730"/>
                <a:gd name="T6" fmla="*/ 553 w 783"/>
                <a:gd name="T7" fmla="*/ 438 h 730"/>
                <a:gd name="T8" fmla="*/ 595 w 783"/>
                <a:gd name="T9" fmla="*/ 516 h 730"/>
                <a:gd name="T10" fmla="*/ 564 w 783"/>
                <a:gd name="T11" fmla="*/ 563 h 730"/>
                <a:gd name="T12" fmla="*/ 569 w 783"/>
                <a:gd name="T13" fmla="*/ 620 h 730"/>
                <a:gd name="T14" fmla="*/ 512 w 783"/>
                <a:gd name="T15" fmla="*/ 620 h 730"/>
                <a:gd name="T16" fmla="*/ 439 w 783"/>
                <a:gd name="T17" fmla="*/ 641 h 730"/>
                <a:gd name="T18" fmla="*/ 351 w 783"/>
                <a:gd name="T19" fmla="*/ 684 h 730"/>
                <a:gd name="T20" fmla="*/ 345 w 783"/>
                <a:gd name="T21" fmla="*/ 711 h 730"/>
                <a:gd name="T22" fmla="*/ 266 w 783"/>
                <a:gd name="T23" fmla="*/ 709 h 730"/>
                <a:gd name="T24" fmla="*/ 225 w 783"/>
                <a:gd name="T25" fmla="*/ 662 h 730"/>
                <a:gd name="T26" fmla="*/ 196 w 783"/>
                <a:gd name="T27" fmla="*/ 600 h 730"/>
                <a:gd name="T28" fmla="*/ 173 w 783"/>
                <a:gd name="T29" fmla="*/ 573 h 730"/>
                <a:gd name="T30" fmla="*/ 162 w 783"/>
                <a:gd name="T31" fmla="*/ 479 h 730"/>
                <a:gd name="T32" fmla="*/ 193 w 783"/>
                <a:gd name="T33" fmla="*/ 432 h 730"/>
                <a:gd name="T34" fmla="*/ 110 w 783"/>
                <a:gd name="T35" fmla="*/ 422 h 730"/>
                <a:gd name="T36" fmla="*/ 37 w 783"/>
                <a:gd name="T37" fmla="*/ 438 h 730"/>
                <a:gd name="T38" fmla="*/ 25 w 783"/>
                <a:gd name="T39" fmla="*/ 358 h 730"/>
                <a:gd name="T40" fmla="*/ 70 w 783"/>
                <a:gd name="T41" fmla="*/ 321 h 730"/>
                <a:gd name="T42" fmla="*/ 110 w 783"/>
                <a:gd name="T43" fmla="*/ 239 h 730"/>
                <a:gd name="T44" fmla="*/ 193 w 783"/>
                <a:gd name="T45" fmla="*/ 219 h 730"/>
                <a:gd name="T46" fmla="*/ 266 w 783"/>
                <a:gd name="T47" fmla="*/ 250 h 730"/>
                <a:gd name="T48" fmla="*/ 334 w 783"/>
                <a:gd name="T49" fmla="*/ 271 h 730"/>
                <a:gd name="T50" fmla="*/ 444 w 783"/>
                <a:gd name="T51" fmla="*/ 250 h 730"/>
                <a:gd name="T52" fmla="*/ 454 w 783"/>
                <a:gd name="T53" fmla="*/ 146 h 730"/>
                <a:gd name="T54" fmla="*/ 517 w 783"/>
                <a:gd name="T55" fmla="*/ 135 h 730"/>
                <a:gd name="T56" fmla="*/ 626 w 783"/>
                <a:gd name="T57" fmla="*/ 119 h 730"/>
                <a:gd name="T58" fmla="*/ 684 w 783"/>
                <a:gd name="T59" fmla="*/ 62 h 730"/>
                <a:gd name="T60" fmla="*/ 710 w 783"/>
                <a:gd name="T61" fmla="*/ 0 h 730"/>
                <a:gd name="T62" fmla="*/ 783 w 783"/>
                <a:gd name="T63" fmla="*/ 172 h 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83" h="730">
                  <a:moveTo>
                    <a:pt x="783" y="172"/>
                  </a:moveTo>
                  <a:cubicBezTo>
                    <a:pt x="689" y="229"/>
                    <a:pt x="689" y="229"/>
                    <a:pt x="689" y="229"/>
                  </a:cubicBezTo>
                  <a:cubicBezTo>
                    <a:pt x="637" y="286"/>
                    <a:pt x="637" y="286"/>
                    <a:pt x="637" y="286"/>
                  </a:cubicBezTo>
                  <a:cubicBezTo>
                    <a:pt x="558" y="266"/>
                    <a:pt x="558" y="266"/>
                    <a:pt x="558" y="266"/>
                  </a:cubicBezTo>
                  <a:cubicBezTo>
                    <a:pt x="548" y="292"/>
                    <a:pt x="548" y="292"/>
                    <a:pt x="548" y="292"/>
                  </a:cubicBezTo>
                  <a:cubicBezTo>
                    <a:pt x="569" y="344"/>
                    <a:pt x="569" y="344"/>
                    <a:pt x="569" y="344"/>
                  </a:cubicBezTo>
                  <a:cubicBezTo>
                    <a:pt x="574" y="412"/>
                    <a:pt x="574" y="412"/>
                    <a:pt x="574" y="412"/>
                  </a:cubicBezTo>
                  <a:cubicBezTo>
                    <a:pt x="553" y="438"/>
                    <a:pt x="553" y="438"/>
                    <a:pt x="553" y="438"/>
                  </a:cubicBezTo>
                  <a:cubicBezTo>
                    <a:pt x="548" y="469"/>
                    <a:pt x="548" y="469"/>
                    <a:pt x="548" y="469"/>
                  </a:cubicBezTo>
                  <a:cubicBezTo>
                    <a:pt x="595" y="516"/>
                    <a:pt x="595" y="516"/>
                    <a:pt x="595" y="516"/>
                  </a:cubicBezTo>
                  <a:cubicBezTo>
                    <a:pt x="585" y="558"/>
                    <a:pt x="585" y="558"/>
                    <a:pt x="585" y="558"/>
                  </a:cubicBezTo>
                  <a:cubicBezTo>
                    <a:pt x="564" y="563"/>
                    <a:pt x="564" y="563"/>
                    <a:pt x="564" y="563"/>
                  </a:cubicBezTo>
                  <a:cubicBezTo>
                    <a:pt x="558" y="589"/>
                    <a:pt x="558" y="589"/>
                    <a:pt x="558" y="589"/>
                  </a:cubicBezTo>
                  <a:cubicBezTo>
                    <a:pt x="569" y="620"/>
                    <a:pt x="569" y="620"/>
                    <a:pt x="569" y="620"/>
                  </a:cubicBezTo>
                  <a:cubicBezTo>
                    <a:pt x="538" y="641"/>
                    <a:pt x="538" y="641"/>
                    <a:pt x="538" y="641"/>
                  </a:cubicBezTo>
                  <a:cubicBezTo>
                    <a:pt x="512" y="620"/>
                    <a:pt x="512" y="620"/>
                    <a:pt x="512" y="620"/>
                  </a:cubicBezTo>
                  <a:cubicBezTo>
                    <a:pt x="433" y="578"/>
                    <a:pt x="433" y="578"/>
                    <a:pt x="433" y="578"/>
                  </a:cubicBezTo>
                  <a:cubicBezTo>
                    <a:pt x="439" y="641"/>
                    <a:pt x="439" y="641"/>
                    <a:pt x="439" y="641"/>
                  </a:cubicBezTo>
                  <a:cubicBezTo>
                    <a:pt x="386" y="688"/>
                    <a:pt x="386" y="688"/>
                    <a:pt x="386" y="688"/>
                  </a:cubicBezTo>
                  <a:cubicBezTo>
                    <a:pt x="351" y="684"/>
                    <a:pt x="351" y="684"/>
                    <a:pt x="351" y="684"/>
                  </a:cubicBezTo>
                  <a:cubicBezTo>
                    <a:pt x="345" y="683"/>
                    <a:pt x="345" y="683"/>
                    <a:pt x="345" y="683"/>
                  </a:cubicBezTo>
                  <a:cubicBezTo>
                    <a:pt x="345" y="711"/>
                    <a:pt x="345" y="711"/>
                    <a:pt x="345" y="711"/>
                  </a:cubicBezTo>
                  <a:cubicBezTo>
                    <a:pt x="293" y="719"/>
                    <a:pt x="293" y="719"/>
                    <a:pt x="293" y="719"/>
                  </a:cubicBezTo>
                  <a:cubicBezTo>
                    <a:pt x="266" y="709"/>
                    <a:pt x="266" y="709"/>
                    <a:pt x="266" y="709"/>
                  </a:cubicBezTo>
                  <a:cubicBezTo>
                    <a:pt x="225" y="730"/>
                    <a:pt x="225" y="730"/>
                    <a:pt x="225" y="730"/>
                  </a:cubicBezTo>
                  <a:cubicBezTo>
                    <a:pt x="225" y="662"/>
                    <a:pt x="225" y="662"/>
                    <a:pt x="225" y="662"/>
                  </a:cubicBezTo>
                  <a:cubicBezTo>
                    <a:pt x="188" y="636"/>
                    <a:pt x="188" y="636"/>
                    <a:pt x="188" y="636"/>
                  </a:cubicBezTo>
                  <a:cubicBezTo>
                    <a:pt x="196" y="600"/>
                    <a:pt x="196" y="600"/>
                    <a:pt x="196" y="600"/>
                  </a:cubicBezTo>
                  <a:cubicBezTo>
                    <a:pt x="199" y="589"/>
                    <a:pt x="199" y="589"/>
                    <a:pt x="199" y="589"/>
                  </a:cubicBezTo>
                  <a:cubicBezTo>
                    <a:pt x="173" y="573"/>
                    <a:pt x="173" y="573"/>
                    <a:pt x="173" y="573"/>
                  </a:cubicBezTo>
                  <a:cubicBezTo>
                    <a:pt x="183" y="505"/>
                    <a:pt x="183" y="505"/>
                    <a:pt x="183" y="505"/>
                  </a:cubicBezTo>
                  <a:cubicBezTo>
                    <a:pt x="162" y="479"/>
                    <a:pt x="162" y="479"/>
                    <a:pt x="162" y="479"/>
                  </a:cubicBezTo>
                  <a:cubicBezTo>
                    <a:pt x="193" y="453"/>
                    <a:pt x="193" y="453"/>
                    <a:pt x="193" y="453"/>
                  </a:cubicBezTo>
                  <a:cubicBezTo>
                    <a:pt x="193" y="432"/>
                    <a:pt x="193" y="432"/>
                    <a:pt x="193" y="432"/>
                  </a:cubicBezTo>
                  <a:cubicBezTo>
                    <a:pt x="136" y="432"/>
                    <a:pt x="136" y="432"/>
                    <a:pt x="136" y="432"/>
                  </a:cubicBezTo>
                  <a:cubicBezTo>
                    <a:pt x="110" y="422"/>
                    <a:pt x="110" y="422"/>
                    <a:pt x="110" y="422"/>
                  </a:cubicBezTo>
                  <a:cubicBezTo>
                    <a:pt x="94" y="443"/>
                    <a:pt x="94" y="443"/>
                    <a:pt x="94" y="443"/>
                  </a:cubicBezTo>
                  <a:cubicBezTo>
                    <a:pt x="37" y="438"/>
                    <a:pt x="37" y="438"/>
                    <a:pt x="37" y="438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25" y="358"/>
                    <a:pt x="25" y="358"/>
                    <a:pt x="25" y="358"/>
                  </a:cubicBezTo>
                  <a:cubicBezTo>
                    <a:pt x="37" y="359"/>
                    <a:pt x="37" y="359"/>
                    <a:pt x="37" y="359"/>
                  </a:cubicBezTo>
                  <a:cubicBezTo>
                    <a:pt x="70" y="321"/>
                    <a:pt x="70" y="321"/>
                    <a:pt x="70" y="321"/>
                  </a:cubicBezTo>
                  <a:cubicBezTo>
                    <a:pt x="94" y="292"/>
                    <a:pt x="94" y="292"/>
                    <a:pt x="94" y="292"/>
                  </a:cubicBezTo>
                  <a:cubicBezTo>
                    <a:pt x="110" y="239"/>
                    <a:pt x="110" y="239"/>
                    <a:pt x="110" y="239"/>
                  </a:cubicBezTo>
                  <a:cubicBezTo>
                    <a:pt x="167" y="208"/>
                    <a:pt x="167" y="208"/>
                    <a:pt x="167" y="208"/>
                  </a:cubicBezTo>
                  <a:cubicBezTo>
                    <a:pt x="167" y="208"/>
                    <a:pt x="188" y="219"/>
                    <a:pt x="193" y="219"/>
                  </a:cubicBezTo>
                  <a:cubicBezTo>
                    <a:pt x="240" y="219"/>
                    <a:pt x="240" y="219"/>
                    <a:pt x="240" y="219"/>
                  </a:cubicBezTo>
                  <a:cubicBezTo>
                    <a:pt x="266" y="250"/>
                    <a:pt x="266" y="250"/>
                    <a:pt x="266" y="250"/>
                  </a:cubicBezTo>
                  <a:cubicBezTo>
                    <a:pt x="298" y="250"/>
                    <a:pt x="298" y="250"/>
                    <a:pt x="298" y="250"/>
                  </a:cubicBezTo>
                  <a:cubicBezTo>
                    <a:pt x="334" y="271"/>
                    <a:pt x="334" y="271"/>
                    <a:pt x="334" y="271"/>
                  </a:cubicBezTo>
                  <a:cubicBezTo>
                    <a:pt x="402" y="229"/>
                    <a:pt x="402" y="229"/>
                    <a:pt x="402" y="229"/>
                  </a:cubicBezTo>
                  <a:cubicBezTo>
                    <a:pt x="444" y="250"/>
                    <a:pt x="444" y="250"/>
                    <a:pt x="444" y="250"/>
                  </a:cubicBezTo>
                  <a:cubicBezTo>
                    <a:pt x="465" y="182"/>
                    <a:pt x="465" y="182"/>
                    <a:pt x="465" y="182"/>
                  </a:cubicBezTo>
                  <a:cubicBezTo>
                    <a:pt x="454" y="146"/>
                    <a:pt x="454" y="146"/>
                    <a:pt x="454" y="146"/>
                  </a:cubicBezTo>
                  <a:cubicBezTo>
                    <a:pt x="475" y="125"/>
                    <a:pt x="475" y="125"/>
                    <a:pt x="475" y="125"/>
                  </a:cubicBezTo>
                  <a:cubicBezTo>
                    <a:pt x="517" y="135"/>
                    <a:pt x="517" y="135"/>
                    <a:pt x="517" y="135"/>
                  </a:cubicBezTo>
                  <a:cubicBezTo>
                    <a:pt x="548" y="114"/>
                    <a:pt x="548" y="114"/>
                    <a:pt x="548" y="114"/>
                  </a:cubicBezTo>
                  <a:cubicBezTo>
                    <a:pt x="626" y="119"/>
                    <a:pt x="626" y="119"/>
                    <a:pt x="626" y="119"/>
                  </a:cubicBezTo>
                  <a:cubicBezTo>
                    <a:pt x="637" y="73"/>
                    <a:pt x="637" y="73"/>
                    <a:pt x="637" y="73"/>
                  </a:cubicBezTo>
                  <a:cubicBezTo>
                    <a:pt x="684" y="62"/>
                    <a:pt x="684" y="62"/>
                    <a:pt x="684" y="62"/>
                  </a:cubicBezTo>
                  <a:cubicBezTo>
                    <a:pt x="705" y="36"/>
                    <a:pt x="705" y="36"/>
                    <a:pt x="705" y="36"/>
                  </a:cubicBezTo>
                  <a:cubicBezTo>
                    <a:pt x="710" y="0"/>
                    <a:pt x="710" y="0"/>
                    <a:pt x="710" y="0"/>
                  </a:cubicBezTo>
                  <a:cubicBezTo>
                    <a:pt x="746" y="0"/>
                    <a:pt x="746" y="0"/>
                    <a:pt x="746" y="0"/>
                  </a:cubicBezTo>
                  <a:lnTo>
                    <a:pt x="783" y="17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0" name="สุพรรณบุรี">
              <a:extLst>
                <a:ext uri="{FF2B5EF4-FFF2-40B4-BE49-F238E27FC236}">
                  <a16:creationId xmlns:a16="http://schemas.microsoft.com/office/drawing/2014/main" id="{C715CA5F-0C5C-4609-AC3D-3AFFA8571A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7243" y="3030731"/>
              <a:ext cx="360285" cy="380402"/>
            </a:xfrm>
            <a:custGeom>
              <a:avLst/>
              <a:gdLst>
                <a:gd name="T0" fmla="*/ 882 w 882"/>
                <a:gd name="T1" fmla="*/ 689 h 933"/>
                <a:gd name="T2" fmla="*/ 856 w 882"/>
                <a:gd name="T3" fmla="*/ 751 h 933"/>
                <a:gd name="T4" fmla="*/ 840 w 882"/>
                <a:gd name="T5" fmla="*/ 803 h 933"/>
                <a:gd name="T6" fmla="*/ 757 w 882"/>
                <a:gd name="T7" fmla="*/ 856 h 933"/>
                <a:gd name="T8" fmla="*/ 559 w 882"/>
                <a:gd name="T9" fmla="*/ 871 h 933"/>
                <a:gd name="T10" fmla="*/ 466 w 882"/>
                <a:gd name="T11" fmla="*/ 914 h 933"/>
                <a:gd name="T12" fmla="*/ 423 w 882"/>
                <a:gd name="T13" fmla="*/ 824 h 933"/>
                <a:gd name="T14" fmla="*/ 480 w 882"/>
                <a:gd name="T15" fmla="*/ 522 h 933"/>
                <a:gd name="T16" fmla="*/ 454 w 882"/>
                <a:gd name="T17" fmla="*/ 428 h 933"/>
                <a:gd name="T18" fmla="*/ 444 w 882"/>
                <a:gd name="T19" fmla="*/ 350 h 933"/>
                <a:gd name="T20" fmla="*/ 345 w 882"/>
                <a:gd name="T21" fmla="*/ 230 h 933"/>
                <a:gd name="T22" fmla="*/ 256 w 882"/>
                <a:gd name="T23" fmla="*/ 318 h 933"/>
                <a:gd name="T24" fmla="*/ 147 w 882"/>
                <a:gd name="T25" fmla="*/ 324 h 933"/>
                <a:gd name="T26" fmla="*/ 74 w 882"/>
                <a:gd name="T27" fmla="*/ 277 h 933"/>
                <a:gd name="T28" fmla="*/ 32 w 882"/>
                <a:gd name="T29" fmla="*/ 172 h 933"/>
                <a:gd name="T30" fmla="*/ 1 w 882"/>
                <a:gd name="T31" fmla="*/ 78 h 933"/>
                <a:gd name="T32" fmla="*/ 22 w 882"/>
                <a:gd name="T33" fmla="*/ 21 h 933"/>
                <a:gd name="T34" fmla="*/ 68 w 882"/>
                <a:gd name="T35" fmla="*/ 21 h 933"/>
                <a:gd name="T36" fmla="*/ 136 w 882"/>
                <a:gd name="T37" fmla="*/ 84 h 933"/>
                <a:gd name="T38" fmla="*/ 303 w 882"/>
                <a:gd name="T39" fmla="*/ 125 h 933"/>
                <a:gd name="T40" fmla="*/ 397 w 882"/>
                <a:gd name="T41" fmla="*/ 105 h 933"/>
                <a:gd name="T42" fmla="*/ 454 w 882"/>
                <a:gd name="T43" fmla="*/ 136 h 933"/>
                <a:gd name="T44" fmla="*/ 653 w 882"/>
                <a:gd name="T45" fmla="*/ 151 h 933"/>
                <a:gd name="T46" fmla="*/ 720 w 882"/>
                <a:gd name="T47" fmla="*/ 125 h 933"/>
                <a:gd name="T48" fmla="*/ 757 w 882"/>
                <a:gd name="T49" fmla="*/ 151 h 933"/>
                <a:gd name="T50" fmla="*/ 830 w 882"/>
                <a:gd name="T51" fmla="*/ 172 h 933"/>
                <a:gd name="T52" fmla="*/ 819 w 882"/>
                <a:gd name="T53" fmla="*/ 214 h 933"/>
                <a:gd name="T54" fmla="*/ 823 w 882"/>
                <a:gd name="T55" fmla="*/ 257 h 933"/>
                <a:gd name="T56" fmla="*/ 830 w 882"/>
                <a:gd name="T57" fmla="*/ 371 h 933"/>
                <a:gd name="T58" fmla="*/ 814 w 882"/>
                <a:gd name="T59" fmla="*/ 444 h 933"/>
                <a:gd name="T60" fmla="*/ 815 w 882"/>
                <a:gd name="T61" fmla="*/ 494 h 933"/>
                <a:gd name="T62" fmla="*/ 842 w 882"/>
                <a:gd name="T63" fmla="*/ 548 h 933"/>
                <a:gd name="T64" fmla="*/ 882 w 882"/>
                <a:gd name="T65" fmla="*/ 621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2" h="933">
                  <a:moveTo>
                    <a:pt x="882" y="621"/>
                  </a:moveTo>
                  <a:cubicBezTo>
                    <a:pt x="882" y="689"/>
                    <a:pt x="882" y="689"/>
                    <a:pt x="882" y="689"/>
                  </a:cubicBezTo>
                  <a:cubicBezTo>
                    <a:pt x="856" y="715"/>
                    <a:pt x="856" y="715"/>
                    <a:pt x="856" y="715"/>
                  </a:cubicBezTo>
                  <a:cubicBezTo>
                    <a:pt x="856" y="751"/>
                    <a:pt x="856" y="751"/>
                    <a:pt x="856" y="751"/>
                  </a:cubicBezTo>
                  <a:cubicBezTo>
                    <a:pt x="843" y="793"/>
                    <a:pt x="843" y="793"/>
                    <a:pt x="843" y="793"/>
                  </a:cubicBezTo>
                  <a:cubicBezTo>
                    <a:pt x="840" y="803"/>
                    <a:pt x="840" y="803"/>
                    <a:pt x="840" y="803"/>
                  </a:cubicBezTo>
                  <a:cubicBezTo>
                    <a:pt x="819" y="817"/>
                    <a:pt x="819" y="817"/>
                    <a:pt x="819" y="817"/>
                  </a:cubicBezTo>
                  <a:cubicBezTo>
                    <a:pt x="757" y="856"/>
                    <a:pt x="757" y="856"/>
                    <a:pt x="757" y="856"/>
                  </a:cubicBezTo>
                  <a:cubicBezTo>
                    <a:pt x="658" y="845"/>
                    <a:pt x="658" y="845"/>
                    <a:pt x="658" y="845"/>
                  </a:cubicBezTo>
                  <a:cubicBezTo>
                    <a:pt x="559" y="871"/>
                    <a:pt x="559" y="871"/>
                    <a:pt x="559" y="871"/>
                  </a:cubicBezTo>
                  <a:cubicBezTo>
                    <a:pt x="492" y="933"/>
                    <a:pt x="492" y="933"/>
                    <a:pt x="492" y="933"/>
                  </a:cubicBezTo>
                  <a:cubicBezTo>
                    <a:pt x="466" y="914"/>
                    <a:pt x="466" y="914"/>
                    <a:pt x="466" y="914"/>
                  </a:cubicBezTo>
                  <a:cubicBezTo>
                    <a:pt x="444" y="897"/>
                    <a:pt x="444" y="897"/>
                    <a:pt x="444" y="897"/>
                  </a:cubicBezTo>
                  <a:cubicBezTo>
                    <a:pt x="423" y="824"/>
                    <a:pt x="423" y="824"/>
                    <a:pt x="423" y="824"/>
                  </a:cubicBezTo>
                  <a:cubicBezTo>
                    <a:pt x="423" y="824"/>
                    <a:pt x="470" y="777"/>
                    <a:pt x="475" y="777"/>
                  </a:cubicBezTo>
                  <a:cubicBezTo>
                    <a:pt x="480" y="777"/>
                    <a:pt x="480" y="522"/>
                    <a:pt x="480" y="522"/>
                  </a:cubicBezTo>
                  <a:cubicBezTo>
                    <a:pt x="449" y="485"/>
                    <a:pt x="449" y="485"/>
                    <a:pt x="449" y="485"/>
                  </a:cubicBezTo>
                  <a:cubicBezTo>
                    <a:pt x="454" y="428"/>
                    <a:pt x="454" y="428"/>
                    <a:pt x="454" y="428"/>
                  </a:cubicBezTo>
                  <a:cubicBezTo>
                    <a:pt x="480" y="407"/>
                    <a:pt x="480" y="407"/>
                    <a:pt x="480" y="407"/>
                  </a:cubicBezTo>
                  <a:cubicBezTo>
                    <a:pt x="444" y="350"/>
                    <a:pt x="444" y="350"/>
                    <a:pt x="444" y="350"/>
                  </a:cubicBezTo>
                  <a:cubicBezTo>
                    <a:pt x="381" y="318"/>
                    <a:pt x="381" y="318"/>
                    <a:pt x="381" y="318"/>
                  </a:cubicBezTo>
                  <a:cubicBezTo>
                    <a:pt x="345" y="230"/>
                    <a:pt x="345" y="230"/>
                    <a:pt x="345" y="230"/>
                  </a:cubicBezTo>
                  <a:cubicBezTo>
                    <a:pt x="267" y="266"/>
                    <a:pt x="267" y="266"/>
                    <a:pt x="267" y="266"/>
                  </a:cubicBezTo>
                  <a:cubicBezTo>
                    <a:pt x="256" y="318"/>
                    <a:pt x="256" y="318"/>
                    <a:pt x="256" y="318"/>
                  </a:cubicBezTo>
                  <a:cubicBezTo>
                    <a:pt x="204" y="344"/>
                    <a:pt x="204" y="344"/>
                    <a:pt x="204" y="344"/>
                  </a:cubicBezTo>
                  <a:cubicBezTo>
                    <a:pt x="147" y="324"/>
                    <a:pt x="147" y="324"/>
                    <a:pt x="147" y="324"/>
                  </a:cubicBezTo>
                  <a:cubicBezTo>
                    <a:pt x="121" y="277"/>
                    <a:pt x="121" y="277"/>
                    <a:pt x="121" y="277"/>
                  </a:cubicBezTo>
                  <a:cubicBezTo>
                    <a:pt x="74" y="277"/>
                    <a:pt x="74" y="277"/>
                    <a:pt x="74" y="277"/>
                  </a:cubicBezTo>
                  <a:cubicBezTo>
                    <a:pt x="6" y="214"/>
                    <a:pt x="6" y="214"/>
                    <a:pt x="6" y="214"/>
                  </a:cubicBezTo>
                  <a:cubicBezTo>
                    <a:pt x="32" y="172"/>
                    <a:pt x="32" y="172"/>
                    <a:pt x="32" y="172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121" y="21"/>
                    <a:pt x="121" y="21"/>
                    <a:pt x="121" y="21"/>
                  </a:cubicBezTo>
                  <a:cubicBezTo>
                    <a:pt x="136" y="84"/>
                    <a:pt x="136" y="84"/>
                    <a:pt x="136" y="84"/>
                  </a:cubicBezTo>
                  <a:cubicBezTo>
                    <a:pt x="194" y="84"/>
                    <a:pt x="194" y="84"/>
                    <a:pt x="194" y="84"/>
                  </a:cubicBezTo>
                  <a:cubicBezTo>
                    <a:pt x="303" y="125"/>
                    <a:pt x="303" y="125"/>
                    <a:pt x="303" y="125"/>
                  </a:cubicBezTo>
                  <a:cubicBezTo>
                    <a:pt x="334" y="89"/>
                    <a:pt x="334" y="89"/>
                    <a:pt x="334" y="89"/>
                  </a:cubicBezTo>
                  <a:cubicBezTo>
                    <a:pt x="397" y="105"/>
                    <a:pt x="397" y="105"/>
                    <a:pt x="397" y="105"/>
                  </a:cubicBezTo>
                  <a:cubicBezTo>
                    <a:pt x="397" y="102"/>
                    <a:pt x="397" y="102"/>
                    <a:pt x="397" y="102"/>
                  </a:cubicBezTo>
                  <a:cubicBezTo>
                    <a:pt x="454" y="136"/>
                    <a:pt x="454" y="136"/>
                    <a:pt x="454" y="136"/>
                  </a:cubicBezTo>
                  <a:cubicBezTo>
                    <a:pt x="564" y="162"/>
                    <a:pt x="564" y="162"/>
                    <a:pt x="564" y="162"/>
                  </a:cubicBezTo>
                  <a:cubicBezTo>
                    <a:pt x="653" y="151"/>
                    <a:pt x="653" y="151"/>
                    <a:pt x="653" y="151"/>
                  </a:cubicBezTo>
                  <a:cubicBezTo>
                    <a:pt x="668" y="110"/>
                    <a:pt x="668" y="110"/>
                    <a:pt x="668" y="110"/>
                  </a:cubicBezTo>
                  <a:cubicBezTo>
                    <a:pt x="720" y="125"/>
                    <a:pt x="720" y="125"/>
                    <a:pt x="720" y="125"/>
                  </a:cubicBezTo>
                  <a:cubicBezTo>
                    <a:pt x="755" y="150"/>
                    <a:pt x="755" y="150"/>
                    <a:pt x="755" y="150"/>
                  </a:cubicBezTo>
                  <a:cubicBezTo>
                    <a:pt x="757" y="151"/>
                    <a:pt x="757" y="151"/>
                    <a:pt x="757" y="151"/>
                  </a:cubicBezTo>
                  <a:cubicBezTo>
                    <a:pt x="788" y="130"/>
                    <a:pt x="788" y="130"/>
                    <a:pt x="788" y="130"/>
                  </a:cubicBezTo>
                  <a:cubicBezTo>
                    <a:pt x="830" y="172"/>
                    <a:pt x="830" y="172"/>
                    <a:pt x="830" y="172"/>
                  </a:cubicBezTo>
                  <a:cubicBezTo>
                    <a:pt x="827" y="186"/>
                    <a:pt x="827" y="186"/>
                    <a:pt x="827" y="186"/>
                  </a:cubicBezTo>
                  <a:cubicBezTo>
                    <a:pt x="819" y="214"/>
                    <a:pt x="819" y="214"/>
                    <a:pt x="819" y="214"/>
                  </a:cubicBezTo>
                  <a:cubicBezTo>
                    <a:pt x="825" y="251"/>
                    <a:pt x="825" y="251"/>
                    <a:pt x="825" y="251"/>
                  </a:cubicBezTo>
                  <a:cubicBezTo>
                    <a:pt x="823" y="257"/>
                    <a:pt x="823" y="257"/>
                    <a:pt x="823" y="257"/>
                  </a:cubicBezTo>
                  <a:cubicBezTo>
                    <a:pt x="809" y="298"/>
                    <a:pt x="809" y="298"/>
                    <a:pt x="809" y="298"/>
                  </a:cubicBezTo>
                  <a:cubicBezTo>
                    <a:pt x="830" y="371"/>
                    <a:pt x="830" y="371"/>
                    <a:pt x="830" y="371"/>
                  </a:cubicBezTo>
                  <a:cubicBezTo>
                    <a:pt x="814" y="412"/>
                    <a:pt x="814" y="412"/>
                    <a:pt x="814" y="412"/>
                  </a:cubicBezTo>
                  <a:cubicBezTo>
                    <a:pt x="814" y="444"/>
                    <a:pt x="814" y="444"/>
                    <a:pt x="814" y="444"/>
                  </a:cubicBezTo>
                  <a:cubicBezTo>
                    <a:pt x="804" y="480"/>
                    <a:pt x="804" y="480"/>
                    <a:pt x="804" y="480"/>
                  </a:cubicBezTo>
                  <a:cubicBezTo>
                    <a:pt x="815" y="494"/>
                    <a:pt x="815" y="494"/>
                    <a:pt x="815" y="494"/>
                  </a:cubicBezTo>
                  <a:cubicBezTo>
                    <a:pt x="840" y="527"/>
                    <a:pt x="840" y="527"/>
                    <a:pt x="840" y="527"/>
                  </a:cubicBezTo>
                  <a:cubicBezTo>
                    <a:pt x="842" y="548"/>
                    <a:pt x="842" y="548"/>
                    <a:pt x="842" y="548"/>
                  </a:cubicBezTo>
                  <a:cubicBezTo>
                    <a:pt x="846" y="579"/>
                    <a:pt x="846" y="579"/>
                    <a:pt x="846" y="579"/>
                  </a:cubicBezTo>
                  <a:lnTo>
                    <a:pt x="882" y="62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1" name="สุโขทัย">
              <a:extLst>
                <a:ext uri="{FF2B5EF4-FFF2-40B4-BE49-F238E27FC236}">
                  <a16:creationId xmlns:a16="http://schemas.microsoft.com/office/drawing/2014/main" id="{6BAC4679-8165-413E-B57B-9B73393F06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0045" y="1999257"/>
              <a:ext cx="285301" cy="427952"/>
            </a:xfrm>
            <a:custGeom>
              <a:avLst/>
              <a:gdLst>
                <a:gd name="T0" fmla="*/ 699 w 699"/>
                <a:gd name="T1" fmla="*/ 845 h 1048"/>
                <a:gd name="T2" fmla="*/ 610 w 699"/>
                <a:gd name="T3" fmla="*/ 860 h 1048"/>
                <a:gd name="T4" fmla="*/ 558 w 699"/>
                <a:gd name="T5" fmla="*/ 892 h 1048"/>
                <a:gd name="T6" fmla="*/ 516 w 699"/>
                <a:gd name="T7" fmla="*/ 949 h 1048"/>
                <a:gd name="T8" fmla="*/ 485 w 699"/>
                <a:gd name="T9" fmla="*/ 1020 h 1048"/>
                <a:gd name="T10" fmla="*/ 464 w 699"/>
                <a:gd name="T11" fmla="*/ 1012 h 1048"/>
                <a:gd name="T12" fmla="*/ 375 w 699"/>
                <a:gd name="T13" fmla="*/ 996 h 1048"/>
                <a:gd name="T14" fmla="*/ 266 w 699"/>
                <a:gd name="T15" fmla="*/ 980 h 1048"/>
                <a:gd name="T16" fmla="*/ 224 w 699"/>
                <a:gd name="T17" fmla="*/ 892 h 1048"/>
                <a:gd name="T18" fmla="*/ 193 w 699"/>
                <a:gd name="T19" fmla="*/ 913 h 1048"/>
                <a:gd name="T20" fmla="*/ 151 w 699"/>
                <a:gd name="T21" fmla="*/ 840 h 1048"/>
                <a:gd name="T22" fmla="*/ 151 w 699"/>
                <a:gd name="T23" fmla="*/ 834 h 1048"/>
                <a:gd name="T24" fmla="*/ 125 w 699"/>
                <a:gd name="T25" fmla="*/ 777 h 1048"/>
                <a:gd name="T26" fmla="*/ 63 w 699"/>
                <a:gd name="T27" fmla="*/ 725 h 1048"/>
                <a:gd name="T28" fmla="*/ 42 w 699"/>
                <a:gd name="T29" fmla="*/ 673 h 1048"/>
                <a:gd name="T30" fmla="*/ 0 w 699"/>
                <a:gd name="T31" fmla="*/ 626 h 1048"/>
                <a:gd name="T32" fmla="*/ 10 w 699"/>
                <a:gd name="T33" fmla="*/ 516 h 1048"/>
                <a:gd name="T34" fmla="*/ 120 w 699"/>
                <a:gd name="T35" fmla="*/ 516 h 1048"/>
                <a:gd name="T36" fmla="*/ 136 w 699"/>
                <a:gd name="T37" fmla="*/ 428 h 1048"/>
                <a:gd name="T38" fmla="*/ 104 w 699"/>
                <a:gd name="T39" fmla="*/ 360 h 1048"/>
                <a:gd name="T40" fmla="*/ 104 w 699"/>
                <a:gd name="T41" fmla="*/ 276 h 1048"/>
                <a:gd name="T42" fmla="*/ 120 w 699"/>
                <a:gd name="T43" fmla="*/ 209 h 1048"/>
                <a:gd name="T44" fmla="*/ 136 w 699"/>
                <a:gd name="T45" fmla="*/ 120 h 1048"/>
                <a:gd name="T46" fmla="*/ 130 w 699"/>
                <a:gd name="T47" fmla="*/ 87 h 1048"/>
                <a:gd name="T48" fmla="*/ 250 w 699"/>
                <a:gd name="T49" fmla="*/ 0 h 1048"/>
                <a:gd name="T50" fmla="*/ 349 w 699"/>
                <a:gd name="T51" fmla="*/ 89 h 1048"/>
                <a:gd name="T52" fmla="*/ 511 w 699"/>
                <a:gd name="T53" fmla="*/ 16 h 1048"/>
                <a:gd name="T54" fmla="*/ 527 w 699"/>
                <a:gd name="T55" fmla="*/ 52 h 1048"/>
                <a:gd name="T56" fmla="*/ 579 w 699"/>
                <a:gd name="T57" fmla="*/ 167 h 1048"/>
                <a:gd name="T58" fmla="*/ 548 w 699"/>
                <a:gd name="T59" fmla="*/ 282 h 1048"/>
                <a:gd name="T60" fmla="*/ 615 w 699"/>
                <a:gd name="T61" fmla="*/ 365 h 1048"/>
                <a:gd name="T62" fmla="*/ 603 w 699"/>
                <a:gd name="T63" fmla="*/ 416 h 1048"/>
                <a:gd name="T64" fmla="*/ 610 w 699"/>
                <a:gd name="T65" fmla="*/ 469 h 1048"/>
                <a:gd name="T66" fmla="*/ 563 w 699"/>
                <a:gd name="T67" fmla="*/ 521 h 1048"/>
                <a:gd name="T68" fmla="*/ 584 w 699"/>
                <a:gd name="T69" fmla="*/ 592 h 1048"/>
                <a:gd name="T70" fmla="*/ 558 w 699"/>
                <a:gd name="T71" fmla="*/ 636 h 1048"/>
                <a:gd name="T72" fmla="*/ 589 w 699"/>
                <a:gd name="T73" fmla="*/ 683 h 1048"/>
                <a:gd name="T74" fmla="*/ 621 w 699"/>
                <a:gd name="T75" fmla="*/ 735 h 1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99" h="1048">
                  <a:moveTo>
                    <a:pt x="699" y="782"/>
                  </a:moveTo>
                  <a:cubicBezTo>
                    <a:pt x="699" y="845"/>
                    <a:pt x="699" y="845"/>
                    <a:pt x="699" y="845"/>
                  </a:cubicBezTo>
                  <a:cubicBezTo>
                    <a:pt x="699" y="845"/>
                    <a:pt x="673" y="871"/>
                    <a:pt x="662" y="866"/>
                  </a:cubicBezTo>
                  <a:cubicBezTo>
                    <a:pt x="652" y="860"/>
                    <a:pt x="610" y="860"/>
                    <a:pt x="610" y="860"/>
                  </a:cubicBezTo>
                  <a:cubicBezTo>
                    <a:pt x="605" y="881"/>
                    <a:pt x="605" y="881"/>
                    <a:pt x="605" y="881"/>
                  </a:cubicBezTo>
                  <a:cubicBezTo>
                    <a:pt x="558" y="892"/>
                    <a:pt x="558" y="892"/>
                    <a:pt x="558" y="892"/>
                  </a:cubicBezTo>
                  <a:cubicBezTo>
                    <a:pt x="558" y="928"/>
                    <a:pt x="558" y="928"/>
                    <a:pt x="558" y="928"/>
                  </a:cubicBezTo>
                  <a:cubicBezTo>
                    <a:pt x="516" y="949"/>
                    <a:pt x="516" y="949"/>
                    <a:pt x="516" y="949"/>
                  </a:cubicBezTo>
                  <a:cubicBezTo>
                    <a:pt x="495" y="960"/>
                    <a:pt x="495" y="960"/>
                    <a:pt x="495" y="960"/>
                  </a:cubicBezTo>
                  <a:cubicBezTo>
                    <a:pt x="485" y="1020"/>
                    <a:pt x="485" y="1020"/>
                    <a:pt x="485" y="1020"/>
                  </a:cubicBezTo>
                  <a:cubicBezTo>
                    <a:pt x="485" y="1022"/>
                    <a:pt x="485" y="1022"/>
                    <a:pt x="485" y="1022"/>
                  </a:cubicBezTo>
                  <a:cubicBezTo>
                    <a:pt x="485" y="1022"/>
                    <a:pt x="469" y="1012"/>
                    <a:pt x="464" y="1012"/>
                  </a:cubicBezTo>
                  <a:cubicBezTo>
                    <a:pt x="459" y="1012"/>
                    <a:pt x="402" y="1048"/>
                    <a:pt x="402" y="1048"/>
                  </a:cubicBezTo>
                  <a:cubicBezTo>
                    <a:pt x="375" y="996"/>
                    <a:pt x="375" y="996"/>
                    <a:pt x="375" y="996"/>
                  </a:cubicBezTo>
                  <a:cubicBezTo>
                    <a:pt x="344" y="1017"/>
                    <a:pt x="344" y="1017"/>
                    <a:pt x="344" y="1017"/>
                  </a:cubicBezTo>
                  <a:cubicBezTo>
                    <a:pt x="266" y="980"/>
                    <a:pt x="266" y="980"/>
                    <a:pt x="266" y="980"/>
                  </a:cubicBezTo>
                  <a:cubicBezTo>
                    <a:pt x="224" y="928"/>
                    <a:pt x="224" y="928"/>
                    <a:pt x="224" y="928"/>
                  </a:cubicBezTo>
                  <a:cubicBezTo>
                    <a:pt x="224" y="892"/>
                    <a:pt x="224" y="892"/>
                    <a:pt x="224" y="892"/>
                  </a:cubicBezTo>
                  <a:cubicBezTo>
                    <a:pt x="203" y="887"/>
                    <a:pt x="203" y="887"/>
                    <a:pt x="203" y="887"/>
                  </a:cubicBezTo>
                  <a:cubicBezTo>
                    <a:pt x="193" y="913"/>
                    <a:pt x="193" y="913"/>
                    <a:pt x="193" y="913"/>
                  </a:cubicBezTo>
                  <a:cubicBezTo>
                    <a:pt x="182" y="923"/>
                    <a:pt x="182" y="923"/>
                    <a:pt x="182" y="923"/>
                  </a:cubicBezTo>
                  <a:cubicBezTo>
                    <a:pt x="151" y="840"/>
                    <a:pt x="151" y="840"/>
                    <a:pt x="151" y="840"/>
                  </a:cubicBezTo>
                  <a:cubicBezTo>
                    <a:pt x="148" y="839"/>
                    <a:pt x="148" y="839"/>
                    <a:pt x="148" y="839"/>
                  </a:cubicBezTo>
                  <a:cubicBezTo>
                    <a:pt x="151" y="834"/>
                    <a:pt x="151" y="834"/>
                    <a:pt x="151" y="834"/>
                  </a:cubicBezTo>
                  <a:cubicBezTo>
                    <a:pt x="133" y="794"/>
                    <a:pt x="133" y="794"/>
                    <a:pt x="133" y="794"/>
                  </a:cubicBezTo>
                  <a:cubicBezTo>
                    <a:pt x="125" y="777"/>
                    <a:pt x="125" y="777"/>
                    <a:pt x="125" y="777"/>
                  </a:cubicBezTo>
                  <a:cubicBezTo>
                    <a:pt x="104" y="777"/>
                    <a:pt x="104" y="777"/>
                    <a:pt x="104" y="777"/>
                  </a:cubicBezTo>
                  <a:cubicBezTo>
                    <a:pt x="63" y="725"/>
                    <a:pt x="63" y="725"/>
                    <a:pt x="63" y="725"/>
                  </a:cubicBezTo>
                  <a:cubicBezTo>
                    <a:pt x="73" y="688"/>
                    <a:pt x="73" y="688"/>
                    <a:pt x="73" y="688"/>
                  </a:cubicBezTo>
                  <a:cubicBezTo>
                    <a:pt x="42" y="673"/>
                    <a:pt x="42" y="673"/>
                    <a:pt x="42" y="673"/>
                  </a:cubicBezTo>
                  <a:cubicBezTo>
                    <a:pt x="10" y="673"/>
                    <a:pt x="10" y="673"/>
                    <a:pt x="10" y="673"/>
                  </a:cubicBezTo>
                  <a:cubicBezTo>
                    <a:pt x="0" y="626"/>
                    <a:pt x="0" y="626"/>
                    <a:pt x="0" y="626"/>
                  </a:cubicBezTo>
                  <a:cubicBezTo>
                    <a:pt x="4" y="513"/>
                    <a:pt x="4" y="513"/>
                    <a:pt x="4" y="513"/>
                  </a:cubicBezTo>
                  <a:cubicBezTo>
                    <a:pt x="10" y="516"/>
                    <a:pt x="10" y="516"/>
                    <a:pt x="10" y="516"/>
                  </a:cubicBezTo>
                  <a:cubicBezTo>
                    <a:pt x="68" y="568"/>
                    <a:pt x="68" y="568"/>
                    <a:pt x="68" y="568"/>
                  </a:cubicBezTo>
                  <a:cubicBezTo>
                    <a:pt x="120" y="516"/>
                    <a:pt x="120" y="516"/>
                    <a:pt x="120" y="516"/>
                  </a:cubicBezTo>
                  <a:cubicBezTo>
                    <a:pt x="125" y="485"/>
                    <a:pt x="125" y="485"/>
                    <a:pt x="125" y="485"/>
                  </a:cubicBezTo>
                  <a:cubicBezTo>
                    <a:pt x="125" y="485"/>
                    <a:pt x="141" y="433"/>
                    <a:pt x="136" y="428"/>
                  </a:cubicBezTo>
                  <a:cubicBezTo>
                    <a:pt x="130" y="422"/>
                    <a:pt x="109" y="407"/>
                    <a:pt x="109" y="407"/>
                  </a:cubicBezTo>
                  <a:cubicBezTo>
                    <a:pt x="104" y="360"/>
                    <a:pt x="104" y="360"/>
                    <a:pt x="104" y="360"/>
                  </a:cubicBezTo>
                  <a:cubicBezTo>
                    <a:pt x="83" y="328"/>
                    <a:pt x="83" y="328"/>
                    <a:pt x="83" y="328"/>
                  </a:cubicBezTo>
                  <a:cubicBezTo>
                    <a:pt x="104" y="276"/>
                    <a:pt x="104" y="276"/>
                    <a:pt x="104" y="276"/>
                  </a:cubicBezTo>
                  <a:cubicBezTo>
                    <a:pt x="99" y="250"/>
                    <a:pt x="99" y="250"/>
                    <a:pt x="99" y="250"/>
                  </a:cubicBezTo>
                  <a:cubicBezTo>
                    <a:pt x="120" y="209"/>
                    <a:pt x="120" y="209"/>
                    <a:pt x="120" y="209"/>
                  </a:cubicBezTo>
                  <a:cubicBezTo>
                    <a:pt x="120" y="177"/>
                    <a:pt x="120" y="177"/>
                    <a:pt x="120" y="177"/>
                  </a:cubicBezTo>
                  <a:cubicBezTo>
                    <a:pt x="120" y="172"/>
                    <a:pt x="136" y="120"/>
                    <a:pt x="136" y="120"/>
                  </a:cubicBezTo>
                  <a:cubicBezTo>
                    <a:pt x="130" y="87"/>
                    <a:pt x="130" y="87"/>
                    <a:pt x="130" y="87"/>
                  </a:cubicBezTo>
                  <a:cubicBezTo>
                    <a:pt x="130" y="87"/>
                    <a:pt x="130" y="87"/>
                    <a:pt x="130" y="87"/>
                  </a:cubicBezTo>
                  <a:cubicBezTo>
                    <a:pt x="193" y="16"/>
                    <a:pt x="193" y="16"/>
                    <a:pt x="193" y="16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313" y="21"/>
                    <a:pt x="313" y="21"/>
                    <a:pt x="313" y="21"/>
                  </a:cubicBezTo>
                  <a:cubicBezTo>
                    <a:pt x="349" y="89"/>
                    <a:pt x="349" y="89"/>
                    <a:pt x="349" y="89"/>
                  </a:cubicBezTo>
                  <a:cubicBezTo>
                    <a:pt x="433" y="10"/>
                    <a:pt x="433" y="10"/>
                    <a:pt x="433" y="10"/>
                  </a:cubicBezTo>
                  <a:cubicBezTo>
                    <a:pt x="511" y="16"/>
                    <a:pt x="511" y="16"/>
                    <a:pt x="511" y="16"/>
                  </a:cubicBezTo>
                  <a:cubicBezTo>
                    <a:pt x="535" y="32"/>
                    <a:pt x="535" y="32"/>
                    <a:pt x="535" y="32"/>
                  </a:cubicBezTo>
                  <a:cubicBezTo>
                    <a:pt x="527" y="52"/>
                    <a:pt x="527" y="52"/>
                    <a:pt x="527" y="52"/>
                  </a:cubicBezTo>
                  <a:cubicBezTo>
                    <a:pt x="574" y="104"/>
                    <a:pt x="574" y="104"/>
                    <a:pt x="574" y="104"/>
                  </a:cubicBezTo>
                  <a:cubicBezTo>
                    <a:pt x="579" y="167"/>
                    <a:pt x="579" y="167"/>
                    <a:pt x="579" y="167"/>
                  </a:cubicBezTo>
                  <a:cubicBezTo>
                    <a:pt x="548" y="203"/>
                    <a:pt x="548" y="203"/>
                    <a:pt x="548" y="203"/>
                  </a:cubicBezTo>
                  <a:cubicBezTo>
                    <a:pt x="548" y="282"/>
                    <a:pt x="548" y="282"/>
                    <a:pt x="548" y="282"/>
                  </a:cubicBezTo>
                  <a:cubicBezTo>
                    <a:pt x="615" y="323"/>
                    <a:pt x="615" y="323"/>
                    <a:pt x="615" y="323"/>
                  </a:cubicBezTo>
                  <a:cubicBezTo>
                    <a:pt x="615" y="365"/>
                    <a:pt x="615" y="365"/>
                    <a:pt x="615" y="365"/>
                  </a:cubicBezTo>
                  <a:cubicBezTo>
                    <a:pt x="600" y="381"/>
                    <a:pt x="600" y="381"/>
                    <a:pt x="600" y="381"/>
                  </a:cubicBezTo>
                  <a:cubicBezTo>
                    <a:pt x="603" y="416"/>
                    <a:pt x="603" y="416"/>
                    <a:pt x="603" y="416"/>
                  </a:cubicBezTo>
                  <a:cubicBezTo>
                    <a:pt x="605" y="433"/>
                    <a:pt x="605" y="433"/>
                    <a:pt x="605" y="433"/>
                  </a:cubicBezTo>
                  <a:cubicBezTo>
                    <a:pt x="610" y="469"/>
                    <a:pt x="610" y="469"/>
                    <a:pt x="610" y="469"/>
                  </a:cubicBezTo>
                  <a:cubicBezTo>
                    <a:pt x="579" y="490"/>
                    <a:pt x="579" y="490"/>
                    <a:pt x="579" y="490"/>
                  </a:cubicBezTo>
                  <a:cubicBezTo>
                    <a:pt x="563" y="521"/>
                    <a:pt x="563" y="521"/>
                    <a:pt x="563" y="521"/>
                  </a:cubicBezTo>
                  <a:cubicBezTo>
                    <a:pt x="584" y="553"/>
                    <a:pt x="584" y="553"/>
                    <a:pt x="584" y="553"/>
                  </a:cubicBezTo>
                  <a:cubicBezTo>
                    <a:pt x="584" y="592"/>
                    <a:pt x="584" y="592"/>
                    <a:pt x="584" y="592"/>
                  </a:cubicBezTo>
                  <a:cubicBezTo>
                    <a:pt x="558" y="605"/>
                    <a:pt x="558" y="605"/>
                    <a:pt x="558" y="605"/>
                  </a:cubicBezTo>
                  <a:cubicBezTo>
                    <a:pt x="558" y="636"/>
                    <a:pt x="558" y="636"/>
                    <a:pt x="558" y="636"/>
                  </a:cubicBezTo>
                  <a:cubicBezTo>
                    <a:pt x="579" y="662"/>
                    <a:pt x="579" y="662"/>
                    <a:pt x="579" y="662"/>
                  </a:cubicBezTo>
                  <a:cubicBezTo>
                    <a:pt x="589" y="683"/>
                    <a:pt x="589" y="683"/>
                    <a:pt x="589" y="683"/>
                  </a:cubicBezTo>
                  <a:cubicBezTo>
                    <a:pt x="621" y="709"/>
                    <a:pt x="621" y="709"/>
                    <a:pt x="621" y="709"/>
                  </a:cubicBezTo>
                  <a:cubicBezTo>
                    <a:pt x="621" y="735"/>
                    <a:pt x="621" y="735"/>
                    <a:pt x="621" y="735"/>
                  </a:cubicBezTo>
                  <a:cubicBezTo>
                    <a:pt x="621" y="741"/>
                    <a:pt x="699" y="782"/>
                    <a:pt x="699" y="782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2" name="สิงห์บุรี">
              <a:extLst>
                <a:ext uri="{FF2B5EF4-FFF2-40B4-BE49-F238E27FC236}">
                  <a16:creationId xmlns:a16="http://schemas.microsoft.com/office/drawing/2014/main" id="{E8B69B16-BFB7-404D-A4D9-B1F82DBF18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9121" y="3016100"/>
              <a:ext cx="109731" cy="151795"/>
            </a:xfrm>
            <a:custGeom>
              <a:avLst/>
              <a:gdLst>
                <a:gd name="T0" fmla="*/ 60 w 60"/>
                <a:gd name="T1" fmla="*/ 60 h 83"/>
                <a:gd name="T2" fmla="*/ 60 w 60"/>
                <a:gd name="T3" fmla="*/ 83 h 83"/>
                <a:gd name="T4" fmla="*/ 47 w 60"/>
                <a:gd name="T5" fmla="*/ 80 h 83"/>
                <a:gd name="T6" fmla="*/ 30 w 60"/>
                <a:gd name="T7" fmla="*/ 67 h 83"/>
                <a:gd name="T8" fmla="*/ 24 w 60"/>
                <a:gd name="T9" fmla="*/ 69 h 83"/>
                <a:gd name="T10" fmla="*/ 8 w 60"/>
                <a:gd name="T11" fmla="*/ 65 h 83"/>
                <a:gd name="T12" fmla="*/ 8 w 60"/>
                <a:gd name="T13" fmla="*/ 64 h 83"/>
                <a:gd name="T14" fmla="*/ 7 w 60"/>
                <a:gd name="T15" fmla="*/ 55 h 83"/>
                <a:gd name="T16" fmla="*/ 9 w 60"/>
                <a:gd name="T17" fmla="*/ 49 h 83"/>
                <a:gd name="T18" fmla="*/ 9 w 60"/>
                <a:gd name="T19" fmla="*/ 46 h 83"/>
                <a:gd name="T20" fmla="*/ 0 w 60"/>
                <a:gd name="T21" fmla="*/ 37 h 83"/>
                <a:gd name="T22" fmla="*/ 5 w 60"/>
                <a:gd name="T23" fmla="*/ 33 h 83"/>
                <a:gd name="T24" fmla="*/ 17 w 60"/>
                <a:gd name="T25" fmla="*/ 33 h 83"/>
                <a:gd name="T26" fmla="*/ 17 w 60"/>
                <a:gd name="T27" fmla="*/ 21 h 83"/>
                <a:gd name="T28" fmla="*/ 12 w 60"/>
                <a:gd name="T29" fmla="*/ 17 h 83"/>
                <a:gd name="T30" fmla="*/ 16 w 60"/>
                <a:gd name="T31" fmla="*/ 12 h 83"/>
                <a:gd name="T32" fmla="*/ 25 w 60"/>
                <a:gd name="T33" fmla="*/ 12 h 83"/>
                <a:gd name="T34" fmla="*/ 27 w 60"/>
                <a:gd name="T35" fmla="*/ 5 h 83"/>
                <a:gd name="T36" fmla="*/ 35 w 60"/>
                <a:gd name="T37" fmla="*/ 0 h 83"/>
                <a:gd name="T38" fmla="*/ 36 w 60"/>
                <a:gd name="T39" fmla="*/ 5 h 83"/>
                <a:gd name="T40" fmla="*/ 48 w 60"/>
                <a:gd name="T41" fmla="*/ 12 h 83"/>
                <a:gd name="T42" fmla="*/ 51 w 60"/>
                <a:gd name="T43" fmla="*/ 8 h 83"/>
                <a:gd name="T44" fmla="*/ 57 w 60"/>
                <a:gd name="T45" fmla="*/ 16 h 83"/>
                <a:gd name="T46" fmla="*/ 53 w 60"/>
                <a:gd name="T47" fmla="*/ 26 h 83"/>
                <a:gd name="T48" fmla="*/ 55 w 60"/>
                <a:gd name="T49" fmla="*/ 33 h 83"/>
                <a:gd name="T50" fmla="*/ 50 w 60"/>
                <a:gd name="T51" fmla="*/ 44 h 83"/>
                <a:gd name="T52" fmla="*/ 53 w 60"/>
                <a:gd name="T53" fmla="*/ 48 h 83"/>
                <a:gd name="T54" fmla="*/ 60 w 60"/>
                <a:gd name="T55" fmla="*/ 6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0" h="83">
                  <a:moveTo>
                    <a:pt x="60" y="60"/>
                  </a:moveTo>
                  <a:lnTo>
                    <a:pt x="60" y="83"/>
                  </a:lnTo>
                  <a:lnTo>
                    <a:pt x="47" y="80"/>
                  </a:lnTo>
                  <a:lnTo>
                    <a:pt x="30" y="67"/>
                  </a:lnTo>
                  <a:lnTo>
                    <a:pt x="24" y="69"/>
                  </a:lnTo>
                  <a:lnTo>
                    <a:pt x="8" y="65"/>
                  </a:lnTo>
                  <a:lnTo>
                    <a:pt x="8" y="64"/>
                  </a:lnTo>
                  <a:lnTo>
                    <a:pt x="7" y="55"/>
                  </a:lnTo>
                  <a:lnTo>
                    <a:pt x="9" y="49"/>
                  </a:lnTo>
                  <a:lnTo>
                    <a:pt x="9" y="46"/>
                  </a:lnTo>
                  <a:lnTo>
                    <a:pt x="0" y="37"/>
                  </a:lnTo>
                  <a:lnTo>
                    <a:pt x="5" y="33"/>
                  </a:lnTo>
                  <a:lnTo>
                    <a:pt x="17" y="33"/>
                  </a:lnTo>
                  <a:lnTo>
                    <a:pt x="17" y="21"/>
                  </a:lnTo>
                  <a:lnTo>
                    <a:pt x="12" y="17"/>
                  </a:lnTo>
                  <a:lnTo>
                    <a:pt x="16" y="12"/>
                  </a:lnTo>
                  <a:lnTo>
                    <a:pt x="25" y="12"/>
                  </a:lnTo>
                  <a:lnTo>
                    <a:pt x="27" y="5"/>
                  </a:lnTo>
                  <a:lnTo>
                    <a:pt x="35" y="0"/>
                  </a:lnTo>
                  <a:lnTo>
                    <a:pt x="36" y="5"/>
                  </a:lnTo>
                  <a:lnTo>
                    <a:pt x="48" y="12"/>
                  </a:lnTo>
                  <a:lnTo>
                    <a:pt x="51" y="8"/>
                  </a:lnTo>
                  <a:lnTo>
                    <a:pt x="57" y="16"/>
                  </a:lnTo>
                  <a:lnTo>
                    <a:pt x="53" y="26"/>
                  </a:lnTo>
                  <a:lnTo>
                    <a:pt x="55" y="33"/>
                  </a:lnTo>
                  <a:lnTo>
                    <a:pt x="50" y="44"/>
                  </a:lnTo>
                  <a:lnTo>
                    <a:pt x="53" y="48"/>
                  </a:lnTo>
                  <a:lnTo>
                    <a:pt x="60" y="6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3" name="สมุทรสาคร">
              <a:extLst>
                <a:ext uri="{FF2B5EF4-FFF2-40B4-BE49-F238E27FC236}">
                  <a16:creationId xmlns:a16="http://schemas.microsoft.com/office/drawing/2014/main" id="{ED752F7D-FD23-41DD-99B2-887344F27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7913" y="3539152"/>
              <a:ext cx="137165" cy="111561"/>
            </a:xfrm>
            <a:custGeom>
              <a:avLst/>
              <a:gdLst>
                <a:gd name="T0" fmla="*/ 75 w 75"/>
                <a:gd name="T1" fmla="*/ 35 h 61"/>
                <a:gd name="T2" fmla="*/ 74 w 75"/>
                <a:gd name="T3" fmla="*/ 46 h 61"/>
                <a:gd name="T4" fmla="*/ 57 w 75"/>
                <a:gd name="T5" fmla="*/ 46 h 61"/>
                <a:gd name="T6" fmla="*/ 53 w 75"/>
                <a:gd name="T7" fmla="*/ 44 h 61"/>
                <a:gd name="T8" fmla="*/ 48 w 75"/>
                <a:gd name="T9" fmla="*/ 44 h 61"/>
                <a:gd name="T10" fmla="*/ 46 w 75"/>
                <a:gd name="T11" fmla="*/ 49 h 61"/>
                <a:gd name="T12" fmla="*/ 39 w 75"/>
                <a:gd name="T13" fmla="*/ 50 h 61"/>
                <a:gd name="T14" fmla="*/ 32 w 75"/>
                <a:gd name="T15" fmla="*/ 52 h 61"/>
                <a:gd name="T16" fmla="*/ 24 w 75"/>
                <a:gd name="T17" fmla="*/ 54 h 61"/>
                <a:gd name="T18" fmla="*/ 17 w 75"/>
                <a:gd name="T19" fmla="*/ 56 h 61"/>
                <a:gd name="T20" fmla="*/ 15 w 75"/>
                <a:gd name="T21" fmla="*/ 57 h 61"/>
                <a:gd name="T22" fmla="*/ 11 w 75"/>
                <a:gd name="T23" fmla="*/ 61 h 61"/>
                <a:gd name="T24" fmla="*/ 11 w 75"/>
                <a:gd name="T25" fmla="*/ 57 h 61"/>
                <a:gd name="T26" fmla="*/ 2 w 75"/>
                <a:gd name="T27" fmla="*/ 44 h 61"/>
                <a:gd name="T28" fmla="*/ 0 w 75"/>
                <a:gd name="T29" fmla="*/ 42 h 61"/>
                <a:gd name="T30" fmla="*/ 0 w 75"/>
                <a:gd name="T31" fmla="*/ 41 h 61"/>
                <a:gd name="T32" fmla="*/ 1 w 75"/>
                <a:gd name="T33" fmla="*/ 22 h 61"/>
                <a:gd name="T34" fmla="*/ 7 w 75"/>
                <a:gd name="T35" fmla="*/ 13 h 61"/>
                <a:gd name="T36" fmla="*/ 17 w 75"/>
                <a:gd name="T37" fmla="*/ 13 h 61"/>
                <a:gd name="T38" fmla="*/ 17 w 75"/>
                <a:gd name="T39" fmla="*/ 8 h 61"/>
                <a:gd name="T40" fmla="*/ 20 w 75"/>
                <a:gd name="T41" fmla="*/ 8 h 61"/>
                <a:gd name="T42" fmla="*/ 35 w 75"/>
                <a:gd name="T43" fmla="*/ 5 h 61"/>
                <a:gd name="T44" fmla="*/ 35 w 75"/>
                <a:gd name="T45" fmla="*/ 9 h 61"/>
                <a:gd name="T46" fmla="*/ 41 w 75"/>
                <a:gd name="T47" fmla="*/ 9 h 61"/>
                <a:gd name="T48" fmla="*/ 50 w 75"/>
                <a:gd name="T49" fmla="*/ 7 h 61"/>
                <a:gd name="T50" fmla="*/ 47 w 75"/>
                <a:gd name="T51" fmla="*/ 2 h 61"/>
                <a:gd name="T52" fmla="*/ 59 w 75"/>
                <a:gd name="T53" fmla="*/ 0 h 61"/>
                <a:gd name="T54" fmla="*/ 60 w 75"/>
                <a:gd name="T55" fmla="*/ 1 h 61"/>
                <a:gd name="T56" fmla="*/ 60 w 75"/>
                <a:gd name="T57" fmla="*/ 11 h 61"/>
                <a:gd name="T58" fmla="*/ 61 w 75"/>
                <a:gd name="T59" fmla="*/ 14 h 61"/>
                <a:gd name="T60" fmla="*/ 68 w 75"/>
                <a:gd name="T61" fmla="*/ 21 h 61"/>
                <a:gd name="T62" fmla="*/ 70 w 75"/>
                <a:gd name="T63" fmla="*/ 29 h 61"/>
                <a:gd name="T64" fmla="*/ 75 w 75"/>
                <a:gd name="T65" fmla="*/ 3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5" h="61">
                  <a:moveTo>
                    <a:pt x="75" y="35"/>
                  </a:moveTo>
                  <a:lnTo>
                    <a:pt x="74" y="46"/>
                  </a:lnTo>
                  <a:lnTo>
                    <a:pt x="57" y="46"/>
                  </a:lnTo>
                  <a:lnTo>
                    <a:pt x="53" y="44"/>
                  </a:lnTo>
                  <a:lnTo>
                    <a:pt x="48" y="44"/>
                  </a:lnTo>
                  <a:lnTo>
                    <a:pt x="46" y="49"/>
                  </a:lnTo>
                  <a:lnTo>
                    <a:pt x="39" y="50"/>
                  </a:lnTo>
                  <a:lnTo>
                    <a:pt x="32" y="52"/>
                  </a:lnTo>
                  <a:lnTo>
                    <a:pt x="24" y="54"/>
                  </a:lnTo>
                  <a:lnTo>
                    <a:pt x="17" y="56"/>
                  </a:lnTo>
                  <a:lnTo>
                    <a:pt x="15" y="57"/>
                  </a:lnTo>
                  <a:lnTo>
                    <a:pt x="11" y="61"/>
                  </a:lnTo>
                  <a:lnTo>
                    <a:pt x="11" y="57"/>
                  </a:lnTo>
                  <a:lnTo>
                    <a:pt x="2" y="44"/>
                  </a:lnTo>
                  <a:lnTo>
                    <a:pt x="0" y="42"/>
                  </a:lnTo>
                  <a:lnTo>
                    <a:pt x="0" y="41"/>
                  </a:lnTo>
                  <a:lnTo>
                    <a:pt x="1" y="22"/>
                  </a:lnTo>
                  <a:lnTo>
                    <a:pt x="7" y="13"/>
                  </a:lnTo>
                  <a:lnTo>
                    <a:pt x="17" y="13"/>
                  </a:lnTo>
                  <a:lnTo>
                    <a:pt x="17" y="8"/>
                  </a:lnTo>
                  <a:lnTo>
                    <a:pt x="20" y="8"/>
                  </a:lnTo>
                  <a:lnTo>
                    <a:pt x="35" y="5"/>
                  </a:lnTo>
                  <a:lnTo>
                    <a:pt x="35" y="9"/>
                  </a:lnTo>
                  <a:lnTo>
                    <a:pt x="41" y="9"/>
                  </a:lnTo>
                  <a:lnTo>
                    <a:pt x="50" y="7"/>
                  </a:lnTo>
                  <a:lnTo>
                    <a:pt x="47" y="2"/>
                  </a:lnTo>
                  <a:lnTo>
                    <a:pt x="59" y="0"/>
                  </a:lnTo>
                  <a:lnTo>
                    <a:pt x="60" y="1"/>
                  </a:lnTo>
                  <a:lnTo>
                    <a:pt x="60" y="11"/>
                  </a:lnTo>
                  <a:lnTo>
                    <a:pt x="61" y="14"/>
                  </a:lnTo>
                  <a:lnTo>
                    <a:pt x="68" y="21"/>
                  </a:lnTo>
                  <a:lnTo>
                    <a:pt x="70" y="29"/>
                  </a:lnTo>
                  <a:lnTo>
                    <a:pt x="75" y="35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4" name="สมุทรสงคราม">
              <a:extLst>
                <a:ext uri="{FF2B5EF4-FFF2-40B4-BE49-F238E27FC236}">
                  <a16:creationId xmlns:a16="http://schemas.microsoft.com/office/drawing/2014/main" id="{FADDB3A3-1CE3-4DC1-97F7-B31F491B44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5732" y="3610478"/>
              <a:ext cx="82299" cy="107903"/>
            </a:xfrm>
            <a:custGeom>
              <a:avLst/>
              <a:gdLst>
                <a:gd name="T0" fmla="*/ 198 w 198"/>
                <a:gd name="T1" fmla="*/ 78 h 261"/>
                <a:gd name="T2" fmla="*/ 198 w 198"/>
                <a:gd name="T3" fmla="*/ 97 h 261"/>
                <a:gd name="T4" fmla="*/ 188 w 198"/>
                <a:gd name="T5" fmla="*/ 107 h 261"/>
                <a:gd name="T6" fmla="*/ 168 w 198"/>
                <a:gd name="T7" fmla="*/ 111 h 261"/>
                <a:gd name="T8" fmla="*/ 148 w 198"/>
                <a:gd name="T9" fmla="*/ 143 h 261"/>
                <a:gd name="T10" fmla="*/ 136 w 198"/>
                <a:gd name="T11" fmla="*/ 144 h 261"/>
                <a:gd name="T12" fmla="*/ 116 w 198"/>
                <a:gd name="T13" fmla="*/ 147 h 261"/>
                <a:gd name="T14" fmla="*/ 116 w 198"/>
                <a:gd name="T15" fmla="*/ 183 h 261"/>
                <a:gd name="T16" fmla="*/ 84 w 198"/>
                <a:gd name="T17" fmla="*/ 199 h 261"/>
                <a:gd name="T18" fmla="*/ 85 w 198"/>
                <a:gd name="T19" fmla="*/ 202 h 261"/>
                <a:gd name="T20" fmla="*/ 47 w 198"/>
                <a:gd name="T21" fmla="*/ 209 h 261"/>
                <a:gd name="T22" fmla="*/ 26 w 198"/>
                <a:gd name="T23" fmla="*/ 256 h 261"/>
                <a:gd name="T24" fmla="*/ 0 w 198"/>
                <a:gd name="T25" fmla="*/ 256 h 261"/>
                <a:gd name="T26" fmla="*/ 0 w 198"/>
                <a:gd name="T27" fmla="*/ 172 h 261"/>
                <a:gd name="T28" fmla="*/ 0 w 198"/>
                <a:gd name="T29" fmla="*/ 170 h 261"/>
                <a:gd name="T30" fmla="*/ 20 w 198"/>
                <a:gd name="T31" fmla="*/ 112 h 261"/>
                <a:gd name="T32" fmla="*/ 31 w 198"/>
                <a:gd name="T33" fmla="*/ 78 h 261"/>
                <a:gd name="T34" fmla="*/ 26 w 198"/>
                <a:gd name="T35" fmla="*/ 11 h 261"/>
                <a:gd name="T36" fmla="*/ 52 w 198"/>
                <a:gd name="T37" fmla="*/ 0 h 261"/>
                <a:gd name="T38" fmla="*/ 94 w 198"/>
                <a:gd name="T39" fmla="*/ 37 h 261"/>
                <a:gd name="T40" fmla="*/ 115 w 198"/>
                <a:gd name="T41" fmla="*/ 16 h 261"/>
                <a:gd name="T42" fmla="*/ 151 w 198"/>
                <a:gd name="T43" fmla="*/ 7 h 261"/>
                <a:gd name="T44" fmla="*/ 151 w 198"/>
                <a:gd name="T45" fmla="*/ 11 h 261"/>
                <a:gd name="T46" fmla="*/ 159 w 198"/>
                <a:gd name="T47" fmla="*/ 22 h 261"/>
                <a:gd name="T48" fmla="*/ 198 w 198"/>
                <a:gd name="T49" fmla="*/ 78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8" h="261">
                  <a:moveTo>
                    <a:pt x="198" y="78"/>
                  </a:moveTo>
                  <a:cubicBezTo>
                    <a:pt x="198" y="97"/>
                    <a:pt x="198" y="97"/>
                    <a:pt x="198" y="97"/>
                  </a:cubicBezTo>
                  <a:cubicBezTo>
                    <a:pt x="188" y="107"/>
                    <a:pt x="188" y="107"/>
                    <a:pt x="188" y="107"/>
                  </a:cubicBezTo>
                  <a:cubicBezTo>
                    <a:pt x="168" y="111"/>
                    <a:pt x="168" y="111"/>
                    <a:pt x="168" y="111"/>
                  </a:cubicBezTo>
                  <a:cubicBezTo>
                    <a:pt x="148" y="143"/>
                    <a:pt x="148" y="143"/>
                    <a:pt x="148" y="143"/>
                  </a:cubicBezTo>
                  <a:cubicBezTo>
                    <a:pt x="136" y="144"/>
                    <a:pt x="136" y="144"/>
                    <a:pt x="136" y="144"/>
                  </a:cubicBezTo>
                  <a:cubicBezTo>
                    <a:pt x="116" y="147"/>
                    <a:pt x="116" y="147"/>
                    <a:pt x="116" y="147"/>
                  </a:cubicBezTo>
                  <a:cubicBezTo>
                    <a:pt x="116" y="183"/>
                    <a:pt x="116" y="183"/>
                    <a:pt x="116" y="183"/>
                  </a:cubicBezTo>
                  <a:cubicBezTo>
                    <a:pt x="84" y="199"/>
                    <a:pt x="84" y="199"/>
                    <a:pt x="84" y="199"/>
                  </a:cubicBezTo>
                  <a:cubicBezTo>
                    <a:pt x="85" y="202"/>
                    <a:pt x="85" y="202"/>
                    <a:pt x="85" y="202"/>
                  </a:cubicBezTo>
                  <a:cubicBezTo>
                    <a:pt x="47" y="209"/>
                    <a:pt x="47" y="209"/>
                    <a:pt x="47" y="209"/>
                  </a:cubicBezTo>
                  <a:cubicBezTo>
                    <a:pt x="26" y="256"/>
                    <a:pt x="26" y="256"/>
                    <a:pt x="26" y="256"/>
                  </a:cubicBezTo>
                  <a:cubicBezTo>
                    <a:pt x="26" y="256"/>
                    <a:pt x="0" y="261"/>
                    <a:pt x="0" y="256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20" y="112"/>
                    <a:pt x="20" y="112"/>
                    <a:pt x="20" y="112"/>
                  </a:cubicBezTo>
                  <a:cubicBezTo>
                    <a:pt x="31" y="78"/>
                    <a:pt x="31" y="78"/>
                    <a:pt x="31" y="78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94" y="37"/>
                    <a:pt x="94" y="37"/>
                    <a:pt x="94" y="37"/>
                  </a:cubicBezTo>
                  <a:cubicBezTo>
                    <a:pt x="115" y="16"/>
                    <a:pt x="115" y="16"/>
                    <a:pt x="115" y="16"/>
                  </a:cubicBezTo>
                  <a:cubicBezTo>
                    <a:pt x="151" y="7"/>
                    <a:pt x="151" y="7"/>
                    <a:pt x="151" y="7"/>
                  </a:cubicBezTo>
                  <a:cubicBezTo>
                    <a:pt x="151" y="11"/>
                    <a:pt x="151" y="11"/>
                    <a:pt x="151" y="11"/>
                  </a:cubicBezTo>
                  <a:cubicBezTo>
                    <a:pt x="159" y="22"/>
                    <a:pt x="159" y="22"/>
                    <a:pt x="159" y="22"/>
                  </a:cubicBezTo>
                  <a:lnTo>
                    <a:pt x="198" y="7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5" name="สมุทรปราการ">
              <a:extLst>
                <a:ext uri="{FF2B5EF4-FFF2-40B4-BE49-F238E27FC236}">
                  <a16:creationId xmlns:a16="http://schemas.microsoft.com/office/drawing/2014/main" id="{271395AC-7066-4EE8-9F49-47B00A9758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7879" y="3537324"/>
              <a:ext cx="179228" cy="82299"/>
            </a:xfrm>
            <a:custGeom>
              <a:avLst/>
              <a:gdLst>
                <a:gd name="T0" fmla="*/ 98 w 98"/>
                <a:gd name="T1" fmla="*/ 20 h 45"/>
                <a:gd name="T2" fmla="*/ 84 w 98"/>
                <a:gd name="T3" fmla="*/ 36 h 45"/>
                <a:gd name="T4" fmla="*/ 82 w 98"/>
                <a:gd name="T5" fmla="*/ 45 h 45"/>
                <a:gd name="T6" fmla="*/ 81 w 98"/>
                <a:gd name="T7" fmla="*/ 45 h 45"/>
                <a:gd name="T8" fmla="*/ 66 w 98"/>
                <a:gd name="T9" fmla="*/ 45 h 45"/>
                <a:gd name="T10" fmla="*/ 64 w 98"/>
                <a:gd name="T11" fmla="*/ 44 h 45"/>
                <a:gd name="T12" fmla="*/ 49 w 98"/>
                <a:gd name="T13" fmla="*/ 44 h 45"/>
                <a:gd name="T14" fmla="*/ 36 w 98"/>
                <a:gd name="T15" fmla="*/ 38 h 45"/>
                <a:gd name="T16" fmla="*/ 30 w 98"/>
                <a:gd name="T17" fmla="*/ 38 h 45"/>
                <a:gd name="T18" fmla="*/ 25 w 98"/>
                <a:gd name="T19" fmla="*/ 42 h 45"/>
                <a:gd name="T20" fmla="*/ 15 w 98"/>
                <a:gd name="T21" fmla="*/ 43 h 45"/>
                <a:gd name="T22" fmla="*/ 13 w 98"/>
                <a:gd name="T23" fmla="*/ 45 h 45"/>
                <a:gd name="T24" fmla="*/ 1 w 98"/>
                <a:gd name="T25" fmla="*/ 45 h 45"/>
                <a:gd name="T26" fmla="*/ 2 w 98"/>
                <a:gd name="T27" fmla="*/ 36 h 45"/>
                <a:gd name="T28" fmla="*/ 0 w 98"/>
                <a:gd name="T29" fmla="*/ 27 h 45"/>
                <a:gd name="T30" fmla="*/ 3 w 98"/>
                <a:gd name="T31" fmla="*/ 23 h 45"/>
                <a:gd name="T32" fmla="*/ 8 w 98"/>
                <a:gd name="T33" fmla="*/ 28 h 45"/>
                <a:gd name="T34" fmla="*/ 14 w 98"/>
                <a:gd name="T35" fmla="*/ 28 h 45"/>
                <a:gd name="T36" fmla="*/ 16 w 98"/>
                <a:gd name="T37" fmla="*/ 21 h 45"/>
                <a:gd name="T38" fmla="*/ 15 w 98"/>
                <a:gd name="T39" fmla="*/ 14 h 45"/>
                <a:gd name="T40" fmla="*/ 20 w 98"/>
                <a:gd name="T41" fmla="*/ 9 h 45"/>
                <a:gd name="T42" fmla="*/ 22 w 98"/>
                <a:gd name="T43" fmla="*/ 4 h 45"/>
                <a:gd name="T44" fmla="*/ 27 w 98"/>
                <a:gd name="T45" fmla="*/ 4 h 45"/>
                <a:gd name="T46" fmla="*/ 29 w 98"/>
                <a:gd name="T47" fmla="*/ 11 h 45"/>
                <a:gd name="T48" fmla="*/ 36 w 98"/>
                <a:gd name="T49" fmla="*/ 15 h 45"/>
                <a:gd name="T50" fmla="*/ 50 w 98"/>
                <a:gd name="T51" fmla="*/ 14 h 45"/>
                <a:gd name="T52" fmla="*/ 53 w 98"/>
                <a:gd name="T53" fmla="*/ 0 h 45"/>
                <a:gd name="T54" fmla="*/ 81 w 98"/>
                <a:gd name="T55" fmla="*/ 4 h 45"/>
                <a:gd name="T56" fmla="*/ 80 w 98"/>
                <a:gd name="T57" fmla="*/ 4 h 45"/>
                <a:gd name="T58" fmla="*/ 86 w 98"/>
                <a:gd name="T59" fmla="*/ 9 h 45"/>
                <a:gd name="T60" fmla="*/ 98 w 98"/>
                <a:gd name="T61" fmla="*/ 2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8" h="45">
                  <a:moveTo>
                    <a:pt x="98" y="20"/>
                  </a:moveTo>
                  <a:lnTo>
                    <a:pt x="84" y="36"/>
                  </a:lnTo>
                  <a:lnTo>
                    <a:pt x="82" y="45"/>
                  </a:lnTo>
                  <a:lnTo>
                    <a:pt x="81" y="45"/>
                  </a:lnTo>
                  <a:lnTo>
                    <a:pt x="66" y="45"/>
                  </a:lnTo>
                  <a:lnTo>
                    <a:pt x="64" y="44"/>
                  </a:lnTo>
                  <a:lnTo>
                    <a:pt x="49" y="44"/>
                  </a:lnTo>
                  <a:lnTo>
                    <a:pt x="36" y="38"/>
                  </a:lnTo>
                  <a:lnTo>
                    <a:pt x="30" y="38"/>
                  </a:lnTo>
                  <a:lnTo>
                    <a:pt x="25" y="42"/>
                  </a:lnTo>
                  <a:lnTo>
                    <a:pt x="15" y="43"/>
                  </a:lnTo>
                  <a:lnTo>
                    <a:pt x="13" y="45"/>
                  </a:lnTo>
                  <a:lnTo>
                    <a:pt x="1" y="45"/>
                  </a:lnTo>
                  <a:lnTo>
                    <a:pt x="2" y="36"/>
                  </a:lnTo>
                  <a:lnTo>
                    <a:pt x="0" y="27"/>
                  </a:lnTo>
                  <a:lnTo>
                    <a:pt x="3" y="23"/>
                  </a:lnTo>
                  <a:lnTo>
                    <a:pt x="8" y="28"/>
                  </a:lnTo>
                  <a:lnTo>
                    <a:pt x="14" y="28"/>
                  </a:lnTo>
                  <a:lnTo>
                    <a:pt x="16" y="21"/>
                  </a:lnTo>
                  <a:lnTo>
                    <a:pt x="15" y="14"/>
                  </a:lnTo>
                  <a:lnTo>
                    <a:pt x="20" y="9"/>
                  </a:lnTo>
                  <a:lnTo>
                    <a:pt x="22" y="4"/>
                  </a:lnTo>
                  <a:lnTo>
                    <a:pt x="27" y="4"/>
                  </a:lnTo>
                  <a:lnTo>
                    <a:pt x="29" y="11"/>
                  </a:lnTo>
                  <a:lnTo>
                    <a:pt x="36" y="15"/>
                  </a:lnTo>
                  <a:lnTo>
                    <a:pt x="50" y="14"/>
                  </a:lnTo>
                  <a:lnTo>
                    <a:pt x="53" y="0"/>
                  </a:lnTo>
                  <a:lnTo>
                    <a:pt x="81" y="4"/>
                  </a:lnTo>
                  <a:lnTo>
                    <a:pt x="80" y="4"/>
                  </a:lnTo>
                  <a:lnTo>
                    <a:pt x="86" y="9"/>
                  </a:lnTo>
                  <a:lnTo>
                    <a:pt x="98" y="2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6" name="ลพบุรี">
              <a:extLst>
                <a:ext uri="{FF2B5EF4-FFF2-40B4-BE49-F238E27FC236}">
                  <a16:creationId xmlns:a16="http://schemas.microsoft.com/office/drawing/2014/main" id="{D7C0398C-E1EE-48EC-BFF6-7ED9CA4594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0564" y="2780178"/>
              <a:ext cx="354798" cy="409663"/>
            </a:xfrm>
            <a:custGeom>
              <a:avLst/>
              <a:gdLst>
                <a:gd name="T0" fmla="*/ 830 w 866"/>
                <a:gd name="T1" fmla="*/ 645 h 1004"/>
                <a:gd name="T2" fmla="*/ 804 w 866"/>
                <a:gd name="T3" fmla="*/ 707 h 1004"/>
                <a:gd name="T4" fmla="*/ 746 w 866"/>
                <a:gd name="T5" fmla="*/ 764 h 1004"/>
                <a:gd name="T6" fmla="*/ 637 w 866"/>
                <a:gd name="T7" fmla="*/ 780 h 1004"/>
                <a:gd name="T8" fmla="*/ 574 w 866"/>
                <a:gd name="T9" fmla="*/ 791 h 1004"/>
                <a:gd name="T10" fmla="*/ 564 w 866"/>
                <a:gd name="T11" fmla="*/ 895 h 1004"/>
                <a:gd name="T12" fmla="*/ 454 w 866"/>
                <a:gd name="T13" fmla="*/ 916 h 1004"/>
                <a:gd name="T14" fmla="*/ 386 w 866"/>
                <a:gd name="T15" fmla="*/ 895 h 1004"/>
                <a:gd name="T16" fmla="*/ 313 w 866"/>
                <a:gd name="T17" fmla="*/ 864 h 1004"/>
                <a:gd name="T18" fmla="*/ 230 w 866"/>
                <a:gd name="T19" fmla="*/ 884 h 1004"/>
                <a:gd name="T20" fmla="*/ 190 w 866"/>
                <a:gd name="T21" fmla="*/ 966 h 1004"/>
                <a:gd name="T22" fmla="*/ 145 w 866"/>
                <a:gd name="T23" fmla="*/ 1003 h 1004"/>
                <a:gd name="T24" fmla="*/ 79 w 866"/>
                <a:gd name="T25" fmla="*/ 994 h 1004"/>
                <a:gd name="T26" fmla="*/ 42 w 866"/>
                <a:gd name="T27" fmla="*/ 848 h 1004"/>
                <a:gd name="T28" fmla="*/ 0 w 866"/>
                <a:gd name="T29" fmla="*/ 775 h 1004"/>
                <a:gd name="T30" fmla="*/ 11 w 866"/>
                <a:gd name="T31" fmla="*/ 697 h 1004"/>
                <a:gd name="T32" fmla="*/ 6 w 866"/>
                <a:gd name="T33" fmla="*/ 616 h 1004"/>
                <a:gd name="T34" fmla="*/ 68 w 866"/>
                <a:gd name="T35" fmla="*/ 566 h 1004"/>
                <a:gd name="T36" fmla="*/ 89 w 866"/>
                <a:gd name="T37" fmla="*/ 509 h 1004"/>
                <a:gd name="T38" fmla="*/ 147 w 866"/>
                <a:gd name="T39" fmla="*/ 420 h 1004"/>
                <a:gd name="T40" fmla="*/ 178 w 866"/>
                <a:gd name="T41" fmla="*/ 326 h 1004"/>
                <a:gd name="T42" fmla="*/ 272 w 866"/>
                <a:gd name="T43" fmla="*/ 274 h 1004"/>
                <a:gd name="T44" fmla="*/ 293 w 866"/>
                <a:gd name="T45" fmla="*/ 206 h 1004"/>
                <a:gd name="T46" fmla="*/ 349 w 866"/>
                <a:gd name="T47" fmla="*/ 164 h 1004"/>
                <a:gd name="T48" fmla="*/ 444 w 866"/>
                <a:gd name="T49" fmla="*/ 233 h 1004"/>
                <a:gd name="T50" fmla="*/ 480 w 866"/>
                <a:gd name="T51" fmla="*/ 347 h 1004"/>
                <a:gd name="T52" fmla="*/ 548 w 866"/>
                <a:gd name="T53" fmla="*/ 394 h 1004"/>
                <a:gd name="T54" fmla="*/ 684 w 866"/>
                <a:gd name="T55" fmla="*/ 368 h 1004"/>
                <a:gd name="T56" fmla="*/ 752 w 866"/>
                <a:gd name="T57" fmla="*/ 352 h 1004"/>
                <a:gd name="T58" fmla="*/ 772 w 866"/>
                <a:gd name="T59" fmla="*/ 159 h 1004"/>
                <a:gd name="T60" fmla="*/ 804 w 866"/>
                <a:gd name="T61" fmla="*/ 24 h 1004"/>
                <a:gd name="T62" fmla="*/ 845 w 866"/>
                <a:gd name="T63" fmla="*/ 3 h 1004"/>
                <a:gd name="T64" fmla="*/ 819 w 866"/>
                <a:gd name="T65" fmla="*/ 165 h 1004"/>
                <a:gd name="T66" fmla="*/ 840 w 866"/>
                <a:gd name="T67" fmla="*/ 332 h 1004"/>
                <a:gd name="T68" fmla="*/ 851 w 866"/>
                <a:gd name="T69" fmla="*/ 399 h 1004"/>
                <a:gd name="T70" fmla="*/ 858 w 866"/>
                <a:gd name="T71" fmla="*/ 543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66" h="1004">
                  <a:moveTo>
                    <a:pt x="866" y="645"/>
                  </a:moveTo>
                  <a:cubicBezTo>
                    <a:pt x="830" y="645"/>
                    <a:pt x="830" y="645"/>
                    <a:pt x="830" y="645"/>
                  </a:cubicBezTo>
                  <a:cubicBezTo>
                    <a:pt x="825" y="681"/>
                    <a:pt x="825" y="681"/>
                    <a:pt x="825" y="681"/>
                  </a:cubicBezTo>
                  <a:cubicBezTo>
                    <a:pt x="804" y="707"/>
                    <a:pt x="804" y="707"/>
                    <a:pt x="804" y="707"/>
                  </a:cubicBezTo>
                  <a:cubicBezTo>
                    <a:pt x="757" y="718"/>
                    <a:pt x="757" y="718"/>
                    <a:pt x="757" y="718"/>
                  </a:cubicBezTo>
                  <a:cubicBezTo>
                    <a:pt x="746" y="764"/>
                    <a:pt x="746" y="764"/>
                    <a:pt x="746" y="764"/>
                  </a:cubicBezTo>
                  <a:cubicBezTo>
                    <a:pt x="668" y="759"/>
                    <a:pt x="668" y="759"/>
                    <a:pt x="668" y="759"/>
                  </a:cubicBezTo>
                  <a:cubicBezTo>
                    <a:pt x="637" y="780"/>
                    <a:pt x="637" y="780"/>
                    <a:pt x="637" y="780"/>
                  </a:cubicBezTo>
                  <a:cubicBezTo>
                    <a:pt x="595" y="770"/>
                    <a:pt x="595" y="770"/>
                    <a:pt x="595" y="770"/>
                  </a:cubicBezTo>
                  <a:cubicBezTo>
                    <a:pt x="574" y="791"/>
                    <a:pt x="574" y="791"/>
                    <a:pt x="574" y="791"/>
                  </a:cubicBezTo>
                  <a:cubicBezTo>
                    <a:pt x="585" y="827"/>
                    <a:pt x="585" y="827"/>
                    <a:pt x="585" y="827"/>
                  </a:cubicBezTo>
                  <a:cubicBezTo>
                    <a:pt x="564" y="895"/>
                    <a:pt x="564" y="895"/>
                    <a:pt x="564" y="895"/>
                  </a:cubicBezTo>
                  <a:cubicBezTo>
                    <a:pt x="522" y="874"/>
                    <a:pt x="522" y="874"/>
                    <a:pt x="522" y="874"/>
                  </a:cubicBezTo>
                  <a:cubicBezTo>
                    <a:pt x="454" y="916"/>
                    <a:pt x="454" y="916"/>
                    <a:pt x="454" y="916"/>
                  </a:cubicBezTo>
                  <a:cubicBezTo>
                    <a:pt x="418" y="895"/>
                    <a:pt x="418" y="895"/>
                    <a:pt x="418" y="895"/>
                  </a:cubicBezTo>
                  <a:cubicBezTo>
                    <a:pt x="386" y="895"/>
                    <a:pt x="386" y="895"/>
                    <a:pt x="386" y="895"/>
                  </a:cubicBezTo>
                  <a:cubicBezTo>
                    <a:pt x="360" y="864"/>
                    <a:pt x="360" y="864"/>
                    <a:pt x="360" y="864"/>
                  </a:cubicBezTo>
                  <a:cubicBezTo>
                    <a:pt x="313" y="864"/>
                    <a:pt x="313" y="864"/>
                    <a:pt x="313" y="864"/>
                  </a:cubicBezTo>
                  <a:cubicBezTo>
                    <a:pt x="308" y="864"/>
                    <a:pt x="287" y="853"/>
                    <a:pt x="287" y="853"/>
                  </a:cubicBezTo>
                  <a:cubicBezTo>
                    <a:pt x="230" y="884"/>
                    <a:pt x="230" y="884"/>
                    <a:pt x="230" y="884"/>
                  </a:cubicBezTo>
                  <a:cubicBezTo>
                    <a:pt x="214" y="937"/>
                    <a:pt x="214" y="937"/>
                    <a:pt x="214" y="937"/>
                  </a:cubicBezTo>
                  <a:cubicBezTo>
                    <a:pt x="190" y="966"/>
                    <a:pt x="190" y="966"/>
                    <a:pt x="190" y="966"/>
                  </a:cubicBezTo>
                  <a:cubicBezTo>
                    <a:pt x="157" y="1004"/>
                    <a:pt x="157" y="1004"/>
                    <a:pt x="157" y="1004"/>
                  </a:cubicBezTo>
                  <a:cubicBezTo>
                    <a:pt x="145" y="1003"/>
                    <a:pt x="145" y="1003"/>
                    <a:pt x="145" y="1003"/>
                  </a:cubicBezTo>
                  <a:cubicBezTo>
                    <a:pt x="84" y="995"/>
                    <a:pt x="84" y="995"/>
                    <a:pt x="84" y="995"/>
                  </a:cubicBezTo>
                  <a:cubicBezTo>
                    <a:pt x="79" y="994"/>
                    <a:pt x="79" y="994"/>
                    <a:pt x="79" y="994"/>
                  </a:cubicBezTo>
                  <a:cubicBezTo>
                    <a:pt x="42" y="957"/>
                    <a:pt x="42" y="957"/>
                    <a:pt x="42" y="957"/>
                  </a:cubicBezTo>
                  <a:cubicBezTo>
                    <a:pt x="42" y="848"/>
                    <a:pt x="42" y="848"/>
                    <a:pt x="42" y="848"/>
                  </a:cubicBezTo>
                  <a:cubicBezTo>
                    <a:pt x="11" y="793"/>
                    <a:pt x="11" y="793"/>
                    <a:pt x="11" y="793"/>
                  </a:cubicBezTo>
                  <a:cubicBezTo>
                    <a:pt x="0" y="775"/>
                    <a:pt x="0" y="775"/>
                    <a:pt x="0" y="775"/>
                  </a:cubicBezTo>
                  <a:cubicBezTo>
                    <a:pt x="21" y="728"/>
                    <a:pt x="21" y="728"/>
                    <a:pt x="21" y="728"/>
                  </a:cubicBezTo>
                  <a:cubicBezTo>
                    <a:pt x="11" y="697"/>
                    <a:pt x="11" y="697"/>
                    <a:pt x="11" y="697"/>
                  </a:cubicBezTo>
                  <a:cubicBezTo>
                    <a:pt x="32" y="650"/>
                    <a:pt x="32" y="650"/>
                    <a:pt x="32" y="650"/>
                  </a:cubicBezTo>
                  <a:cubicBezTo>
                    <a:pt x="6" y="616"/>
                    <a:pt x="6" y="616"/>
                    <a:pt x="6" y="616"/>
                  </a:cubicBezTo>
                  <a:cubicBezTo>
                    <a:pt x="27" y="592"/>
                    <a:pt x="27" y="592"/>
                    <a:pt x="27" y="592"/>
                  </a:cubicBezTo>
                  <a:cubicBezTo>
                    <a:pt x="27" y="592"/>
                    <a:pt x="63" y="572"/>
                    <a:pt x="68" y="566"/>
                  </a:cubicBezTo>
                  <a:cubicBezTo>
                    <a:pt x="71" y="563"/>
                    <a:pt x="77" y="547"/>
                    <a:pt x="82" y="533"/>
                  </a:cubicBezTo>
                  <a:cubicBezTo>
                    <a:pt x="86" y="520"/>
                    <a:pt x="89" y="509"/>
                    <a:pt x="89" y="509"/>
                  </a:cubicBezTo>
                  <a:cubicBezTo>
                    <a:pt x="152" y="462"/>
                    <a:pt x="152" y="462"/>
                    <a:pt x="152" y="462"/>
                  </a:cubicBezTo>
                  <a:cubicBezTo>
                    <a:pt x="147" y="420"/>
                    <a:pt x="147" y="420"/>
                    <a:pt x="147" y="420"/>
                  </a:cubicBezTo>
                  <a:cubicBezTo>
                    <a:pt x="183" y="389"/>
                    <a:pt x="183" y="389"/>
                    <a:pt x="183" y="389"/>
                  </a:cubicBezTo>
                  <a:cubicBezTo>
                    <a:pt x="178" y="326"/>
                    <a:pt x="178" y="326"/>
                    <a:pt x="178" y="326"/>
                  </a:cubicBezTo>
                  <a:cubicBezTo>
                    <a:pt x="220" y="274"/>
                    <a:pt x="220" y="274"/>
                    <a:pt x="220" y="274"/>
                  </a:cubicBezTo>
                  <a:cubicBezTo>
                    <a:pt x="272" y="274"/>
                    <a:pt x="272" y="274"/>
                    <a:pt x="272" y="274"/>
                  </a:cubicBezTo>
                  <a:cubicBezTo>
                    <a:pt x="303" y="253"/>
                    <a:pt x="303" y="253"/>
                    <a:pt x="303" y="253"/>
                  </a:cubicBezTo>
                  <a:cubicBezTo>
                    <a:pt x="293" y="206"/>
                    <a:pt x="293" y="206"/>
                    <a:pt x="293" y="206"/>
                  </a:cubicBezTo>
                  <a:cubicBezTo>
                    <a:pt x="313" y="180"/>
                    <a:pt x="313" y="180"/>
                    <a:pt x="313" y="180"/>
                  </a:cubicBezTo>
                  <a:cubicBezTo>
                    <a:pt x="349" y="164"/>
                    <a:pt x="349" y="164"/>
                    <a:pt x="349" y="164"/>
                  </a:cubicBezTo>
                  <a:cubicBezTo>
                    <a:pt x="381" y="206"/>
                    <a:pt x="381" y="206"/>
                    <a:pt x="381" y="206"/>
                  </a:cubicBezTo>
                  <a:cubicBezTo>
                    <a:pt x="444" y="233"/>
                    <a:pt x="444" y="233"/>
                    <a:pt x="444" y="233"/>
                  </a:cubicBezTo>
                  <a:cubicBezTo>
                    <a:pt x="444" y="316"/>
                    <a:pt x="444" y="316"/>
                    <a:pt x="444" y="316"/>
                  </a:cubicBezTo>
                  <a:cubicBezTo>
                    <a:pt x="480" y="347"/>
                    <a:pt x="480" y="347"/>
                    <a:pt x="480" y="347"/>
                  </a:cubicBezTo>
                  <a:cubicBezTo>
                    <a:pt x="491" y="394"/>
                    <a:pt x="491" y="394"/>
                    <a:pt x="491" y="394"/>
                  </a:cubicBezTo>
                  <a:cubicBezTo>
                    <a:pt x="548" y="394"/>
                    <a:pt x="548" y="394"/>
                    <a:pt x="548" y="394"/>
                  </a:cubicBezTo>
                  <a:cubicBezTo>
                    <a:pt x="652" y="347"/>
                    <a:pt x="652" y="347"/>
                    <a:pt x="652" y="347"/>
                  </a:cubicBezTo>
                  <a:cubicBezTo>
                    <a:pt x="684" y="368"/>
                    <a:pt x="684" y="368"/>
                    <a:pt x="684" y="368"/>
                  </a:cubicBezTo>
                  <a:cubicBezTo>
                    <a:pt x="720" y="373"/>
                    <a:pt x="720" y="373"/>
                    <a:pt x="720" y="373"/>
                  </a:cubicBezTo>
                  <a:cubicBezTo>
                    <a:pt x="752" y="352"/>
                    <a:pt x="752" y="352"/>
                    <a:pt x="752" y="352"/>
                  </a:cubicBezTo>
                  <a:cubicBezTo>
                    <a:pt x="752" y="238"/>
                    <a:pt x="752" y="238"/>
                    <a:pt x="752" y="238"/>
                  </a:cubicBezTo>
                  <a:cubicBezTo>
                    <a:pt x="772" y="159"/>
                    <a:pt x="772" y="159"/>
                    <a:pt x="772" y="159"/>
                  </a:cubicBezTo>
                  <a:cubicBezTo>
                    <a:pt x="819" y="55"/>
                    <a:pt x="819" y="55"/>
                    <a:pt x="819" y="55"/>
                  </a:cubicBezTo>
                  <a:cubicBezTo>
                    <a:pt x="804" y="24"/>
                    <a:pt x="804" y="24"/>
                    <a:pt x="804" y="24"/>
                  </a:cubicBezTo>
                  <a:cubicBezTo>
                    <a:pt x="807" y="0"/>
                    <a:pt x="807" y="0"/>
                    <a:pt x="807" y="0"/>
                  </a:cubicBezTo>
                  <a:cubicBezTo>
                    <a:pt x="845" y="3"/>
                    <a:pt x="845" y="3"/>
                    <a:pt x="845" y="3"/>
                  </a:cubicBezTo>
                  <a:cubicBezTo>
                    <a:pt x="856" y="60"/>
                    <a:pt x="856" y="60"/>
                    <a:pt x="856" y="60"/>
                  </a:cubicBezTo>
                  <a:cubicBezTo>
                    <a:pt x="819" y="165"/>
                    <a:pt x="819" y="165"/>
                    <a:pt x="819" y="165"/>
                  </a:cubicBezTo>
                  <a:cubicBezTo>
                    <a:pt x="840" y="227"/>
                    <a:pt x="840" y="227"/>
                    <a:pt x="840" y="227"/>
                  </a:cubicBezTo>
                  <a:cubicBezTo>
                    <a:pt x="840" y="332"/>
                    <a:pt x="840" y="332"/>
                    <a:pt x="840" y="332"/>
                  </a:cubicBezTo>
                  <a:cubicBezTo>
                    <a:pt x="858" y="337"/>
                    <a:pt x="858" y="337"/>
                    <a:pt x="858" y="337"/>
                  </a:cubicBezTo>
                  <a:cubicBezTo>
                    <a:pt x="851" y="399"/>
                    <a:pt x="851" y="399"/>
                    <a:pt x="851" y="399"/>
                  </a:cubicBezTo>
                  <a:cubicBezTo>
                    <a:pt x="856" y="514"/>
                    <a:pt x="856" y="514"/>
                    <a:pt x="856" y="514"/>
                  </a:cubicBezTo>
                  <a:cubicBezTo>
                    <a:pt x="858" y="543"/>
                    <a:pt x="858" y="543"/>
                    <a:pt x="858" y="543"/>
                  </a:cubicBezTo>
                  <a:lnTo>
                    <a:pt x="866" y="645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7" name="เพชรบูรณ์">
              <a:extLst>
                <a:ext uri="{FF2B5EF4-FFF2-40B4-BE49-F238E27FC236}">
                  <a16:creationId xmlns:a16="http://schemas.microsoft.com/office/drawing/2014/main" id="{354346CE-74B1-4F02-8BF5-188FBACF3F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9205" y="2242495"/>
              <a:ext cx="413321" cy="698622"/>
            </a:xfrm>
            <a:custGeom>
              <a:avLst/>
              <a:gdLst>
                <a:gd name="T0" fmla="*/ 1007 w 1010"/>
                <a:gd name="T1" fmla="*/ 423 h 1711"/>
                <a:gd name="T2" fmla="*/ 979 w 1010"/>
                <a:gd name="T3" fmla="*/ 465 h 1711"/>
                <a:gd name="T4" fmla="*/ 918 w 1010"/>
                <a:gd name="T5" fmla="*/ 454 h 1711"/>
                <a:gd name="T6" fmla="*/ 845 w 1010"/>
                <a:gd name="T7" fmla="*/ 444 h 1711"/>
                <a:gd name="T8" fmla="*/ 767 w 1010"/>
                <a:gd name="T9" fmla="*/ 517 h 1711"/>
                <a:gd name="T10" fmla="*/ 762 w 1010"/>
                <a:gd name="T11" fmla="*/ 579 h 1711"/>
                <a:gd name="T12" fmla="*/ 736 w 1010"/>
                <a:gd name="T13" fmla="*/ 642 h 1711"/>
                <a:gd name="T14" fmla="*/ 621 w 1010"/>
                <a:gd name="T15" fmla="*/ 840 h 1711"/>
                <a:gd name="T16" fmla="*/ 600 w 1010"/>
                <a:gd name="T17" fmla="*/ 1064 h 1711"/>
                <a:gd name="T18" fmla="*/ 647 w 1010"/>
                <a:gd name="T19" fmla="*/ 1143 h 1711"/>
                <a:gd name="T20" fmla="*/ 616 w 1010"/>
                <a:gd name="T21" fmla="*/ 1205 h 1711"/>
                <a:gd name="T22" fmla="*/ 600 w 1010"/>
                <a:gd name="T23" fmla="*/ 1252 h 1711"/>
                <a:gd name="T24" fmla="*/ 614 w 1010"/>
                <a:gd name="T25" fmla="*/ 1317 h 1711"/>
                <a:gd name="T26" fmla="*/ 626 w 1010"/>
                <a:gd name="T27" fmla="*/ 1372 h 1711"/>
                <a:gd name="T28" fmla="*/ 559 w 1010"/>
                <a:gd name="T29" fmla="*/ 1555 h 1711"/>
                <a:gd name="T30" fmla="*/ 527 w 1010"/>
                <a:gd name="T31" fmla="*/ 1690 h 1711"/>
                <a:gd name="T32" fmla="*/ 459 w 1010"/>
                <a:gd name="T33" fmla="*/ 1664 h 1711"/>
                <a:gd name="T34" fmla="*/ 298 w 1010"/>
                <a:gd name="T35" fmla="*/ 1711 h 1711"/>
                <a:gd name="T36" fmla="*/ 251 w 1010"/>
                <a:gd name="T37" fmla="*/ 1633 h 1711"/>
                <a:gd name="T38" fmla="*/ 188 w 1010"/>
                <a:gd name="T39" fmla="*/ 1523 h 1711"/>
                <a:gd name="T40" fmla="*/ 141 w 1010"/>
                <a:gd name="T41" fmla="*/ 1461 h 1711"/>
                <a:gd name="T42" fmla="*/ 156 w 1010"/>
                <a:gd name="T43" fmla="*/ 1319 h 1711"/>
                <a:gd name="T44" fmla="*/ 152 w 1010"/>
                <a:gd name="T45" fmla="*/ 1195 h 1711"/>
                <a:gd name="T46" fmla="*/ 105 w 1010"/>
                <a:gd name="T47" fmla="*/ 1148 h 1711"/>
                <a:gd name="T48" fmla="*/ 131 w 1010"/>
                <a:gd name="T49" fmla="*/ 1122 h 1711"/>
                <a:gd name="T50" fmla="*/ 32 w 1010"/>
                <a:gd name="T51" fmla="*/ 1054 h 1711"/>
                <a:gd name="T52" fmla="*/ 0 w 1010"/>
                <a:gd name="T53" fmla="*/ 934 h 1711"/>
                <a:gd name="T54" fmla="*/ 0 w 1010"/>
                <a:gd name="T55" fmla="*/ 798 h 1711"/>
                <a:gd name="T56" fmla="*/ 47 w 1010"/>
                <a:gd name="T57" fmla="*/ 757 h 1711"/>
                <a:gd name="T58" fmla="*/ 68 w 1010"/>
                <a:gd name="T59" fmla="*/ 699 h 1711"/>
                <a:gd name="T60" fmla="*/ 136 w 1010"/>
                <a:gd name="T61" fmla="*/ 652 h 1711"/>
                <a:gd name="T62" fmla="*/ 178 w 1010"/>
                <a:gd name="T63" fmla="*/ 564 h 1711"/>
                <a:gd name="T64" fmla="*/ 204 w 1010"/>
                <a:gd name="T65" fmla="*/ 480 h 1711"/>
                <a:gd name="T66" fmla="*/ 230 w 1010"/>
                <a:gd name="T67" fmla="*/ 392 h 1711"/>
                <a:gd name="T68" fmla="*/ 293 w 1010"/>
                <a:gd name="T69" fmla="*/ 329 h 1711"/>
                <a:gd name="T70" fmla="*/ 339 w 1010"/>
                <a:gd name="T71" fmla="*/ 277 h 1711"/>
                <a:gd name="T72" fmla="*/ 371 w 1010"/>
                <a:gd name="T73" fmla="*/ 261 h 1711"/>
                <a:gd name="T74" fmla="*/ 418 w 1010"/>
                <a:gd name="T75" fmla="*/ 141 h 1711"/>
                <a:gd name="T76" fmla="*/ 522 w 1010"/>
                <a:gd name="T77" fmla="*/ 105 h 1711"/>
                <a:gd name="T78" fmla="*/ 553 w 1010"/>
                <a:gd name="T79" fmla="*/ 73 h 1711"/>
                <a:gd name="T80" fmla="*/ 668 w 1010"/>
                <a:gd name="T81" fmla="*/ 0 h 1711"/>
                <a:gd name="T82" fmla="*/ 725 w 1010"/>
                <a:gd name="T83" fmla="*/ 58 h 1711"/>
                <a:gd name="T84" fmla="*/ 772 w 1010"/>
                <a:gd name="T85" fmla="*/ 115 h 1711"/>
                <a:gd name="T86" fmla="*/ 809 w 1010"/>
                <a:gd name="T87" fmla="*/ 183 h 1711"/>
                <a:gd name="T88" fmla="*/ 856 w 1010"/>
                <a:gd name="T89" fmla="*/ 131 h 1711"/>
                <a:gd name="T90" fmla="*/ 898 w 1010"/>
                <a:gd name="T91" fmla="*/ 162 h 1711"/>
                <a:gd name="T92" fmla="*/ 918 w 1010"/>
                <a:gd name="T93" fmla="*/ 225 h 1711"/>
                <a:gd name="T94" fmla="*/ 913 w 1010"/>
                <a:gd name="T95" fmla="*/ 277 h 1711"/>
                <a:gd name="T96" fmla="*/ 939 w 1010"/>
                <a:gd name="T97" fmla="*/ 329 h 1711"/>
                <a:gd name="T98" fmla="*/ 955 w 1010"/>
                <a:gd name="T99" fmla="*/ 392 h 1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10" h="1711">
                  <a:moveTo>
                    <a:pt x="1010" y="381"/>
                  </a:moveTo>
                  <a:cubicBezTo>
                    <a:pt x="1007" y="423"/>
                    <a:pt x="1007" y="423"/>
                    <a:pt x="1007" y="423"/>
                  </a:cubicBezTo>
                  <a:cubicBezTo>
                    <a:pt x="1002" y="430"/>
                    <a:pt x="1002" y="430"/>
                    <a:pt x="1002" y="430"/>
                  </a:cubicBezTo>
                  <a:cubicBezTo>
                    <a:pt x="979" y="465"/>
                    <a:pt x="979" y="465"/>
                    <a:pt x="979" y="465"/>
                  </a:cubicBezTo>
                  <a:cubicBezTo>
                    <a:pt x="950" y="475"/>
                    <a:pt x="950" y="475"/>
                    <a:pt x="950" y="475"/>
                  </a:cubicBezTo>
                  <a:cubicBezTo>
                    <a:pt x="918" y="454"/>
                    <a:pt x="918" y="454"/>
                    <a:pt x="918" y="454"/>
                  </a:cubicBezTo>
                  <a:cubicBezTo>
                    <a:pt x="866" y="465"/>
                    <a:pt x="866" y="465"/>
                    <a:pt x="866" y="465"/>
                  </a:cubicBezTo>
                  <a:cubicBezTo>
                    <a:pt x="845" y="444"/>
                    <a:pt x="845" y="444"/>
                    <a:pt x="845" y="444"/>
                  </a:cubicBezTo>
                  <a:cubicBezTo>
                    <a:pt x="788" y="465"/>
                    <a:pt x="788" y="465"/>
                    <a:pt x="788" y="465"/>
                  </a:cubicBezTo>
                  <a:cubicBezTo>
                    <a:pt x="767" y="517"/>
                    <a:pt x="767" y="517"/>
                    <a:pt x="767" y="517"/>
                  </a:cubicBezTo>
                  <a:cubicBezTo>
                    <a:pt x="751" y="543"/>
                    <a:pt x="751" y="543"/>
                    <a:pt x="751" y="543"/>
                  </a:cubicBezTo>
                  <a:cubicBezTo>
                    <a:pt x="762" y="579"/>
                    <a:pt x="762" y="579"/>
                    <a:pt x="762" y="579"/>
                  </a:cubicBezTo>
                  <a:cubicBezTo>
                    <a:pt x="731" y="595"/>
                    <a:pt x="731" y="595"/>
                    <a:pt x="731" y="595"/>
                  </a:cubicBezTo>
                  <a:cubicBezTo>
                    <a:pt x="736" y="642"/>
                    <a:pt x="736" y="642"/>
                    <a:pt x="736" y="642"/>
                  </a:cubicBezTo>
                  <a:cubicBezTo>
                    <a:pt x="647" y="762"/>
                    <a:pt x="647" y="762"/>
                    <a:pt x="647" y="762"/>
                  </a:cubicBezTo>
                  <a:cubicBezTo>
                    <a:pt x="621" y="840"/>
                    <a:pt x="621" y="840"/>
                    <a:pt x="621" y="840"/>
                  </a:cubicBezTo>
                  <a:cubicBezTo>
                    <a:pt x="626" y="924"/>
                    <a:pt x="626" y="924"/>
                    <a:pt x="626" y="924"/>
                  </a:cubicBezTo>
                  <a:cubicBezTo>
                    <a:pt x="600" y="1064"/>
                    <a:pt x="600" y="1064"/>
                    <a:pt x="600" y="1064"/>
                  </a:cubicBezTo>
                  <a:cubicBezTo>
                    <a:pt x="658" y="1117"/>
                    <a:pt x="658" y="1117"/>
                    <a:pt x="658" y="1117"/>
                  </a:cubicBezTo>
                  <a:cubicBezTo>
                    <a:pt x="647" y="1143"/>
                    <a:pt x="647" y="1143"/>
                    <a:pt x="647" y="1143"/>
                  </a:cubicBezTo>
                  <a:cubicBezTo>
                    <a:pt x="647" y="1179"/>
                    <a:pt x="647" y="1179"/>
                    <a:pt x="647" y="1179"/>
                  </a:cubicBezTo>
                  <a:cubicBezTo>
                    <a:pt x="616" y="1205"/>
                    <a:pt x="616" y="1205"/>
                    <a:pt x="616" y="1205"/>
                  </a:cubicBezTo>
                  <a:cubicBezTo>
                    <a:pt x="613" y="1213"/>
                    <a:pt x="613" y="1213"/>
                    <a:pt x="613" y="1213"/>
                  </a:cubicBezTo>
                  <a:cubicBezTo>
                    <a:pt x="600" y="1252"/>
                    <a:pt x="600" y="1252"/>
                    <a:pt x="600" y="1252"/>
                  </a:cubicBezTo>
                  <a:cubicBezTo>
                    <a:pt x="616" y="1304"/>
                    <a:pt x="616" y="1304"/>
                    <a:pt x="616" y="1304"/>
                  </a:cubicBezTo>
                  <a:cubicBezTo>
                    <a:pt x="614" y="1317"/>
                    <a:pt x="614" y="1317"/>
                    <a:pt x="614" y="1317"/>
                  </a:cubicBezTo>
                  <a:cubicBezTo>
                    <a:pt x="611" y="1341"/>
                    <a:pt x="611" y="1341"/>
                    <a:pt x="611" y="1341"/>
                  </a:cubicBezTo>
                  <a:cubicBezTo>
                    <a:pt x="626" y="1372"/>
                    <a:pt x="626" y="1372"/>
                    <a:pt x="626" y="1372"/>
                  </a:cubicBezTo>
                  <a:cubicBezTo>
                    <a:pt x="579" y="1476"/>
                    <a:pt x="579" y="1476"/>
                    <a:pt x="579" y="1476"/>
                  </a:cubicBezTo>
                  <a:cubicBezTo>
                    <a:pt x="559" y="1555"/>
                    <a:pt x="559" y="1555"/>
                    <a:pt x="559" y="1555"/>
                  </a:cubicBezTo>
                  <a:cubicBezTo>
                    <a:pt x="559" y="1669"/>
                    <a:pt x="559" y="1669"/>
                    <a:pt x="559" y="1669"/>
                  </a:cubicBezTo>
                  <a:cubicBezTo>
                    <a:pt x="527" y="1690"/>
                    <a:pt x="527" y="1690"/>
                    <a:pt x="527" y="1690"/>
                  </a:cubicBezTo>
                  <a:cubicBezTo>
                    <a:pt x="491" y="1685"/>
                    <a:pt x="491" y="1685"/>
                    <a:pt x="491" y="1685"/>
                  </a:cubicBezTo>
                  <a:cubicBezTo>
                    <a:pt x="459" y="1664"/>
                    <a:pt x="459" y="1664"/>
                    <a:pt x="459" y="1664"/>
                  </a:cubicBezTo>
                  <a:cubicBezTo>
                    <a:pt x="355" y="1711"/>
                    <a:pt x="355" y="1711"/>
                    <a:pt x="355" y="1711"/>
                  </a:cubicBezTo>
                  <a:cubicBezTo>
                    <a:pt x="298" y="1711"/>
                    <a:pt x="298" y="1711"/>
                    <a:pt x="298" y="1711"/>
                  </a:cubicBezTo>
                  <a:cubicBezTo>
                    <a:pt x="287" y="1664"/>
                    <a:pt x="287" y="1664"/>
                    <a:pt x="287" y="1664"/>
                  </a:cubicBezTo>
                  <a:cubicBezTo>
                    <a:pt x="251" y="1633"/>
                    <a:pt x="251" y="1633"/>
                    <a:pt x="251" y="1633"/>
                  </a:cubicBezTo>
                  <a:cubicBezTo>
                    <a:pt x="251" y="1550"/>
                    <a:pt x="251" y="1550"/>
                    <a:pt x="251" y="1550"/>
                  </a:cubicBezTo>
                  <a:cubicBezTo>
                    <a:pt x="188" y="1523"/>
                    <a:pt x="188" y="1523"/>
                    <a:pt x="188" y="1523"/>
                  </a:cubicBezTo>
                  <a:cubicBezTo>
                    <a:pt x="156" y="1481"/>
                    <a:pt x="156" y="1481"/>
                    <a:pt x="156" y="1481"/>
                  </a:cubicBezTo>
                  <a:cubicBezTo>
                    <a:pt x="141" y="1461"/>
                    <a:pt x="141" y="1461"/>
                    <a:pt x="141" y="1461"/>
                  </a:cubicBezTo>
                  <a:cubicBezTo>
                    <a:pt x="167" y="1367"/>
                    <a:pt x="167" y="1367"/>
                    <a:pt x="167" y="1367"/>
                  </a:cubicBezTo>
                  <a:cubicBezTo>
                    <a:pt x="156" y="1319"/>
                    <a:pt x="156" y="1319"/>
                    <a:pt x="156" y="1319"/>
                  </a:cubicBezTo>
                  <a:cubicBezTo>
                    <a:pt x="136" y="1231"/>
                    <a:pt x="136" y="1231"/>
                    <a:pt x="136" y="1231"/>
                  </a:cubicBezTo>
                  <a:cubicBezTo>
                    <a:pt x="152" y="1195"/>
                    <a:pt x="152" y="1195"/>
                    <a:pt x="152" y="1195"/>
                  </a:cubicBezTo>
                  <a:cubicBezTo>
                    <a:pt x="105" y="1184"/>
                    <a:pt x="105" y="1184"/>
                    <a:pt x="105" y="1184"/>
                  </a:cubicBezTo>
                  <a:cubicBezTo>
                    <a:pt x="105" y="1148"/>
                    <a:pt x="105" y="1148"/>
                    <a:pt x="105" y="1148"/>
                  </a:cubicBezTo>
                  <a:cubicBezTo>
                    <a:pt x="108" y="1145"/>
                    <a:pt x="108" y="1145"/>
                    <a:pt x="108" y="1145"/>
                  </a:cubicBezTo>
                  <a:cubicBezTo>
                    <a:pt x="131" y="1122"/>
                    <a:pt x="131" y="1122"/>
                    <a:pt x="131" y="1122"/>
                  </a:cubicBezTo>
                  <a:cubicBezTo>
                    <a:pt x="115" y="1085"/>
                    <a:pt x="115" y="1085"/>
                    <a:pt x="115" y="1085"/>
                  </a:cubicBezTo>
                  <a:cubicBezTo>
                    <a:pt x="32" y="1054"/>
                    <a:pt x="32" y="1054"/>
                    <a:pt x="32" y="1054"/>
                  </a:cubicBezTo>
                  <a:cubicBezTo>
                    <a:pt x="0" y="1028"/>
                    <a:pt x="0" y="1028"/>
                    <a:pt x="0" y="1028"/>
                  </a:cubicBezTo>
                  <a:cubicBezTo>
                    <a:pt x="0" y="934"/>
                    <a:pt x="0" y="934"/>
                    <a:pt x="0" y="934"/>
                  </a:cubicBezTo>
                  <a:cubicBezTo>
                    <a:pt x="63" y="861"/>
                    <a:pt x="63" y="861"/>
                    <a:pt x="63" y="861"/>
                  </a:cubicBezTo>
                  <a:cubicBezTo>
                    <a:pt x="0" y="798"/>
                    <a:pt x="0" y="798"/>
                    <a:pt x="0" y="798"/>
                  </a:cubicBezTo>
                  <a:cubicBezTo>
                    <a:pt x="12" y="782"/>
                    <a:pt x="12" y="782"/>
                    <a:pt x="12" y="782"/>
                  </a:cubicBezTo>
                  <a:cubicBezTo>
                    <a:pt x="47" y="757"/>
                    <a:pt x="47" y="757"/>
                    <a:pt x="47" y="757"/>
                  </a:cubicBezTo>
                  <a:cubicBezTo>
                    <a:pt x="58" y="720"/>
                    <a:pt x="58" y="720"/>
                    <a:pt x="58" y="720"/>
                  </a:cubicBezTo>
                  <a:cubicBezTo>
                    <a:pt x="68" y="699"/>
                    <a:pt x="68" y="699"/>
                    <a:pt x="68" y="699"/>
                  </a:cubicBezTo>
                  <a:cubicBezTo>
                    <a:pt x="105" y="694"/>
                    <a:pt x="105" y="694"/>
                    <a:pt x="105" y="694"/>
                  </a:cubicBezTo>
                  <a:cubicBezTo>
                    <a:pt x="136" y="652"/>
                    <a:pt x="136" y="652"/>
                    <a:pt x="136" y="652"/>
                  </a:cubicBezTo>
                  <a:cubicBezTo>
                    <a:pt x="188" y="585"/>
                    <a:pt x="188" y="585"/>
                    <a:pt x="188" y="585"/>
                  </a:cubicBezTo>
                  <a:cubicBezTo>
                    <a:pt x="178" y="564"/>
                    <a:pt x="178" y="564"/>
                    <a:pt x="178" y="564"/>
                  </a:cubicBezTo>
                  <a:cubicBezTo>
                    <a:pt x="178" y="522"/>
                    <a:pt x="178" y="522"/>
                    <a:pt x="178" y="522"/>
                  </a:cubicBezTo>
                  <a:cubicBezTo>
                    <a:pt x="204" y="480"/>
                    <a:pt x="204" y="480"/>
                    <a:pt x="204" y="480"/>
                  </a:cubicBezTo>
                  <a:cubicBezTo>
                    <a:pt x="266" y="459"/>
                    <a:pt x="266" y="459"/>
                    <a:pt x="266" y="459"/>
                  </a:cubicBezTo>
                  <a:cubicBezTo>
                    <a:pt x="230" y="392"/>
                    <a:pt x="230" y="392"/>
                    <a:pt x="230" y="392"/>
                  </a:cubicBezTo>
                  <a:cubicBezTo>
                    <a:pt x="230" y="360"/>
                    <a:pt x="230" y="360"/>
                    <a:pt x="230" y="360"/>
                  </a:cubicBezTo>
                  <a:cubicBezTo>
                    <a:pt x="293" y="329"/>
                    <a:pt x="293" y="329"/>
                    <a:pt x="293" y="329"/>
                  </a:cubicBezTo>
                  <a:cubicBezTo>
                    <a:pt x="293" y="303"/>
                    <a:pt x="293" y="303"/>
                    <a:pt x="293" y="303"/>
                  </a:cubicBezTo>
                  <a:cubicBezTo>
                    <a:pt x="339" y="277"/>
                    <a:pt x="339" y="277"/>
                    <a:pt x="339" y="277"/>
                  </a:cubicBezTo>
                  <a:cubicBezTo>
                    <a:pt x="339" y="225"/>
                    <a:pt x="339" y="225"/>
                    <a:pt x="339" y="225"/>
                  </a:cubicBezTo>
                  <a:cubicBezTo>
                    <a:pt x="371" y="261"/>
                    <a:pt x="371" y="261"/>
                    <a:pt x="371" y="261"/>
                  </a:cubicBezTo>
                  <a:cubicBezTo>
                    <a:pt x="407" y="246"/>
                    <a:pt x="407" y="246"/>
                    <a:pt x="407" y="246"/>
                  </a:cubicBezTo>
                  <a:cubicBezTo>
                    <a:pt x="418" y="141"/>
                    <a:pt x="418" y="141"/>
                    <a:pt x="418" y="141"/>
                  </a:cubicBezTo>
                  <a:cubicBezTo>
                    <a:pt x="496" y="94"/>
                    <a:pt x="496" y="94"/>
                    <a:pt x="496" y="94"/>
                  </a:cubicBezTo>
                  <a:cubicBezTo>
                    <a:pt x="522" y="105"/>
                    <a:pt x="522" y="105"/>
                    <a:pt x="522" y="105"/>
                  </a:cubicBezTo>
                  <a:cubicBezTo>
                    <a:pt x="532" y="68"/>
                    <a:pt x="532" y="68"/>
                    <a:pt x="532" y="68"/>
                  </a:cubicBezTo>
                  <a:cubicBezTo>
                    <a:pt x="553" y="73"/>
                    <a:pt x="553" y="73"/>
                    <a:pt x="553" y="73"/>
                  </a:cubicBezTo>
                  <a:cubicBezTo>
                    <a:pt x="621" y="11"/>
                    <a:pt x="621" y="11"/>
                    <a:pt x="621" y="11"/>
                  </a:cubicBezTo>
                  <a:cubicBezTo>
                    <a:pt x="668" y="0"/>
                    <a:pt x="668" y="0"/>
                    <a:pt x="668" y="0"/>
                  </a:cubicBezTo>
                  <a:cubicBezTo>
                    <a:pt x="710" y="27"/>
                    <a:pt x="710" y="27"/>
                    <a:pt x="710" y="27"/>
                  </a:cubicBezTo>
                  <a:cubicBezTo>
                    <a:pt x="725" y="58"/>
                    <a:pt x="725" y="58"/>
                    <a:pt x="725" y="58"/>
                  </a:cubicBezTo>
                  <a:cubicBezTo>
                    <a:pt x="725" y="89"/>
                    <a:pt x="725" y="89"/>
                    <a:pt x="725" y="89"/>
                  </a:cubicBezTo>
                  <a:cubicBezTo>
                    <a:pt x="772" y="115"/>
                    <a:pt x="772" y="115"/>
                    <a:pt x="772" y="115"/>
                  </a:cubicBezTo>
                  <a:cubicBezTo>
                    <a:pt x="772" y="152"/>
                    <a:pt x="772" y="152"/>
                    <a:pt x="772" y="152"/>
                  </a:cubicBezTo>
                  <a:cubicBezTo>
                    <a:pt x="809" y="183"/>
                    <a:pt x="809" y="183"/>
                    <a:pt x="809" y="183"/>
                  </a:cubicBezTo>
                  <a:cubicBezTo>
                    <a:pt x="851" y="167"/>
                    <a:pt x="851" y="167"/>
                    <a:pt x="851" y="167"/>
                  </a:cubicBezTo>
                  <a:cubicBezTo>
                    <a:pt x="856" y="131"/>
                    <a:pt x="856" y="131"/>
                    <a:pt x="856" y="131"/>
                  </a:cubicBezTo>
                  <a:cubicBezTo>
                    <a:pt x="882" y="126"/>
                    <a:pt x="882" y="126"/>
                    <a:pt x="882" y="126"/>
                  </a:cubicBezTo>
                  <a:cubicBezTo>
                    <a:pt x="898" y="162"/>
                    <a:pt x="898" y="162"/>
                    <a:pt x="898" y="162"/>
                  </a:cubicBezTo>
                  <a:cubicBezTo>
                    <a:pt x="903" y="220"/>
                    <a:pt x="903" y="220"/>
                    <a:pt x="903" y="220"/>
                  </a:cubicBezTo>
                  <a:cubicBezTo>
                    <a:pt x="918" y="225"/>
                    <a:pt x="918" y="225"/>
                    <a:pt x="918" y="225"/>
                  </a:cubicBezTo>
                  <a:cubicBezTo>
                    <a:pt x="918" y="240"/>
                    <a:pt x="918" y="240"/>
                    <a:pt x="918" y="240"/>
                  </a:cubicBezTo>
                  <a:cubicBezTo>
                    <a:pt x="913" y="277"/>
                    <a:pt x="913" y="277"/>
                    <a:pt x="913" y="277"/>
                  </a:cubicBezTo>
                  <a:cubicBezTo>
                    <a:pt x="913" y="277"/>
                    <a:pt x="918" y="298"/>
                    <a:pt x="918" y="303"/>
                  </a:cubicBezTo>
                  <a:cubicBezTo>
                    <a:pt x="918" y="308"/>
                    <a:pt x="939" y="329"/>
                    <a:pt x="939" y="329"/>
                  </a:cubicBezTo>
                  <a:cubicBezTo>
                    <a:pt x="929" y="366"/>
                    <a:pt x="929" y="366"/>
                    <a:pt x="929" y="366"/>
                  </a:cubicBezTo>
                  <a:cubicBezTo>
                    <a:pt x="929" y="366"/>
                    <a:pt x="950" y="392"/>
                    <a:pt x="955" y="392"/>
                  </a:cubicBezTo>
                  <a:cubicBezTo>
                    <a:pt x="960" y="392"/>
                    <a:pt x="997" y="382"/>
                    <a:pt x="1010" y="381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8" name="พิษณุโลก">
              <a:extLst>
                <a:ext uri="{FF2B5EF4-FFF2-40B4-BE49-F238E27FC236}">
                  <a16:creationId xmlns:a16="http://schemas.microsoft.com/office/drawing/2014/main" id="{8D27D36A-4325-4802-9D22-90A370E437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7561" y="2030348"/>
              <a:ext cx="448070" cy="530368"/>
            </a:xfrm>
            <a:custGeom>
              <a:avLst/>
              <a:gdLst>
                <a:gd name="T0" fmla="*/ 1085 w 1095"/>
                <a:gd name="T1" fmla="*/ 493 h 1303"/>
                <a:gd name="T2" fmla="*/ 1064 w 1095"/>
                <a:gd name="T3" fmla="*/ 520 h 1303"/>
                <a:gd name="T4" fmla="*/ 1048 w 1095"/>
                <a:gd name="T5" fmla="*/ 583 h 1303"/>
                <a:gd name="T6" fmla="*/ 1027 w 1095"/>
                <a:gd name="T7" fmla="*/ 745 h 1303"/>
                <a:gd name="T8" fmla="*/ 981 w 1095"/>
                <a:gd name="T9" fmla="*/ 823 h 1303"/>
                <a:gd name="T10" fmla="*/ 918 w 1095"/>
                <a:gd name="T11" fmla="*/ 880 h 1303"/>
                <a:gd name="T12" fmla="*/ 954 w 1095"/>
                <a:gd name="T13" fmla="*/ 979 h 1303"/>
                <a:gd name="T14" fmla="*/ 866 w 1095"/>
                <a:gd name="T15" fmla="*/ 1042 h 1303"/>
                <a:gd name="T16" fmla="*/ 876 w 1095"/>
                <a:gd name="T17" fmla="*/ 1105 h 1303"/>
                <a:gd name="T18" fmla="*/ 793 w 1095"/>
                <a:gd name="T19" fmla="*/ 1214 h 1303"/>
                <a:gd name="T20" fmla="*/ 746 w 1095"/>
                <a:gd name="T21" fmla="*/ 1240 h 1303"/>
                <a:gd name="T22" fmla="*/ 700 w 1095"/>
                <a:gd name="T23" fmla="*/ 1302 h 1303"/>
                <a:gd name="T24" fmla="*/ 668 w 1095"/>
                <a:gd name="T25" fmla="*/ 1266 h 1303"/>
                <a:gd name="T26" fmla="*/ 621 w 1095"/>
                <a:gd name="T27" fmla="*/ 1188 h 1303"/>
                <a:gd name="T28" fmla="*/ 615 w 1095"/>
                <a:gd name="T29" fmla="*/ 1068 h 1303"/>
                <a:gd name="T30" fmla="*/ 568 w 1095"/>
                <a:gd name="T31" fmla="*/ 1073 h 1303"/>
                <a:gd name="T32" fmla="*/ 495 w 1095"/>
                <a:gd name="T33" fmla="*/ 1141 h 1303"/>
                <a:gd name="T34" fmla="*/ 454 w 1095"/>
                <a:gd name="T35" fmla="*/ 1094 h 1303"/>
                <a:gd name="T36" fmla="*/ 282 w 1095"/>
                <a:gd name="T37" fmla="*/ 1136 h 1303"/>
                <a:gd name="T38" fmla="*/ 318 w 1095"/>
                <a:gd name="T39" fmla="*/ 1073 h 1303"/>
                <a:gd name="T40" fmla="*/ 302 w 1095"/>
                <a:gd name="T41" fmla="*/ 1021 h 1303"/>
                <a:gd name="T42" fmla="*/ 266 w 1095"/>
                <a:gd name="T43" fmla="*/ 1068 h 1303"/>
                <a:gd name="T44" fmla="*/ 214 w 1095"/>
                <a:gd name="T45" fmla="*/ 1032 h 1303"/>
                <a:gd name="T46" fmla="*/ 119 w 1095"/>
                <a:gd name="T47" fmla="*/ 1080 h 1303"/>
                <a:gd name="T48" fmla="*/ 42 w 1095"/>
                <a:gd name="T49" fmla="*/ 1052 h 1303"/>
                <a:gd name="T50" fmla="*/ 0 w 1095"/>
                <a:gd name="T51" fmla="*/ 946 h 1303"/>
                <a:gd name="T52" fmla="*/ 31 w 1095"/>
                <a:gd name="T53" fmla="*/ 875 h 1303"/>
                <a:gd name="T54" fmla="*/ 73 w 1095"/>
                <a:gd name="T55" fmla="*/ 818 h 1303"/>
                <a:gd name="T56" fmla="*/ 125 w 1095"/>
                <a:gd name="T57" fmla="*/ 786 h 1303"/>
                <a:gd name="T58" fmla="*/ 214 w 1095"/>
                <a:gd name="T59" fmla="*/ 771 h 1303"/>
                <a:gd name="T60" fmla="*/ 136 w 1095"/>
                <a:gd name="T61" fmla="*/ 661 h 1303"/>
                <a:gd name="T62" fmla="*/ 104 w 1095"/>
                <a:gd name="T63" fmla="*/ 609 h 1303"/>
                <a:gd name="T64" fmla="*/ 73 w 1095"/>
                <a:gd name="T65" fmla="*/ 562 h 1303"/>
                <a:gd name="T66" fmla="*/ 99 w 1095"/>
                <a:gd name="T67" fmla="*/ 518 h 1303"/>
                <a:gd name="T68" fmla="*/ 151 w 1095"/>
                <a:gd name="T69" fmla="*/ 520 h 1303"/>
                <a:gd name="T70" fmla="*/ 323 w 1095"/>
                <a:gd name="T71" fmla="*/ 489 h 1303"/>
                <a:gd name="T72" fmla="*/ 381 w 1095"/>
                <a:gd name="T73" fmla="*/ 343 h 1303"/>
                <a:gd name="T74" fmla="*/ 433 w 1095"/>
                <a:gd name="T75" fmla="*/ 333 h 1303"/>
                <a:gd name="T76" fmla="*/ 516 w 1095"/>
                <a:gd name="T77" fmla="*/ 296 h 1303"/>
                <a:gd name="T78" fmla="*/ 574 w 1095"/>
                <a:gd name="T79" fmla="*/ 307 h 1303"/>
                <a:gd name="T80" fmla="*/ 673 w 1095"/>
                <a:gd name="T81" fmla="*/ 228 h 1303"/>
                <a:gd name="T82" fmla="*/ 819 w 1095"/>
                <a:gd name="T83" fmla="*/ 114 h 1303"/>
                <a:gd name="T84" fmla="*/ 876 w 1095"/>
                <a:gd name="T85" fmla="*/ 41 h 1303"/>
                <a:gd name="T86" fmla="*/ 923 w 1095"/>
                <a:gd name="T87" fmla="*/ 41 h 1303"/>
                <a:gd name="T88" fmla="*/ 990 w 1095"/>
                <a:gd name="T89" fmla="*/ 0 h 1303"/>
                <a:gd name="T90" fmla="*/ 1008 w 1095"/>
                <a:gd name="T91" fmla="*/ 40 h 1303"/>
                <a:gd name="T92" fmla="*/ 949 w 1095"/>
                <a:gd name="T93" fmla="*/ 166 h 1303"/>
                <a:gd name="T94" fmla="*/ 881 w 1095"/>
                <a:gd name="T95" fmla="*/ 171 h 1303"/>
                <a:gd name="T96" fmla="*/ 855 w 1095"/>
                <a:gd name="T97" fmla="*/ 244 h 1303"/>
                <a:gd name="T98" fmla="*/ 902 w 1095"/>
                <a:gd name="T99" fmla="*/ 260 h 1303"/>
                <a:gd name="T100" fmla="*/ 923 w 1095"/>
                <a:gd name="T101" fmla="*/ 369 h 1303"/>
                <a:gd name="T102" fmla="*/ 1017 w 1095"/>
                <a:gd name="T103" fmla="*/ 406 h 1303"/>
                <a:gd name="T104" fmla="*/ 1095 w 1095"/>
                <a:gd name="T105" fmla="*/ 463 h 1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95" h="1303">
                  <a:moveTo>
                    <a:pt x="1095" y="463"/>
                  </a:moveTo>
                  <a:cubicBezTo>
                    <a:pt x="1085" y="493"/>
                    <a:pt x="1085" y="493"/>
                    <a:pt x="1085" y="493"/>
                  </a:cubicBezTo>
                  <a:cubicBezTo>
                    <a:pt x="1085" y="494"/>
                    <a:pt x="1085" y="494"/>
                    <a:pt x="1085" y="494"/>
                  </a:cubicBezTo>
                  <a:cubicBezTo>
                    <a:pt x="1064" y="520"/>
                    <a:pt x="1064" y="520"/>
                    <a:pt x="1064" y="520"/>
                  </a:cubicBezTo>
                  <a:cubicBezTo>
                    <a:pt x="1069" y="562"/>
                    <a:pt x="1069" y="562"/>
                    <a:pt x="1069" y="562"/>
                  </a:cubicBezTo>
                  <a:cubicBezTo>
                    <a:pt x="1048" y="583"/>
                    <a:pt x="1048" y="583"/>
                    <a:pt x="1048" y="583"/>
                  </a:cubicBezTo>
                  <a:cubicBezTo>
                    <a:pt x="1043" y="729"/>
                    <a:pt x="1043" y="729"/>
                    <a:pt x="1043" y="729"/>
                  </a:cubicBezTo>
                  <a:cubicBezTo>
                    <a:pt x="1027" y="745"/>
                    <a:pt x="1027" y="745"/>
                    <a:pt x="1027" y="745"/>
                  </a:cubicBezTo>
                  <a:cubicBezTo>
                    <a:pt x="1027" y="797"/>
                    <a:pt x="1027" y="797"/>
                    <a:pt x="1027" y="797"/>
                  </a:cubicBezTo>
                  <a:cubicBezTo>
                    <a:pt x="981" y="823"/>
                    <a:pt x="981" y="823"/>
                    <a:pt x="981" y="823"/>
                  </a:cubicBezTo>
                  <a:cubicBezTo>
                    <a:pt x="981" y="849"/>
                    <a:pt x="981" y="849"/>
                    <a:pt x="981" y="849"/>
                  </a:cubicBezTo>
                  <a:cubicBezTo>
                    <a:pt x="918" y="880"/>
                    <a:pt x="918" y="880"/>
                    <a:pt x="918" y="880"/>
                  </a:cubicBezTo>
                  <a:cubicBezTo>
                    <a:pt x="918" y="912"/>
                    <a:pt x="918" y="912"/>
                    <a:pt x="918" y="912"/>
                  </a:cubicBezTo>
                  <a:cubicBezTo>
                    <a:pt x="954" y="979"/>
                    <a:pt x="954" y="979"/>
                    <a:pt x="954" y="979"/>
                  </a:cubicBezTo>
                  <a:cubicBezTo>
                    <a:pt x="892" y="1000"/>
                    <a:pt x="892" y="1000"/>
                    <a:pt x="892" y="1000"/>
                  </a:cubicBezTo>
                  <a:cubicBezTo>
                    <a:pt x="866" y="1042"/>
                    <a:pt x="866" y="1042"/>
                    <a:pt x="866" y="1042"/>
                  </a:cubicBezTo>
                  <a:cubicBezTo>
                    <a:pt x="866" y="1084"/>
                    <a:pt x="866" y="1084"/>
                    <a:pt x="866" y="1084"/>
                  </a:cubicBezTo>
                  <a:cubicBezTo>
                    <a:pt x="876" y="1105"/>
                    <a:pt x="876" y="1105"/>
                    <a:pt x="876" y="1105"/>
                  </a:cubicBezTo>
                  <a:cubicBezTo>
                    <a:pt x="824" y="1172"/>
                    <a:pt x="824" y="1172"/>
                    <a:pt x="824" y="1172"/>
                  </a:cubicBezTo>
                  <a:cubicBezTo>
                    <a:pt x="793" y="1214"/>
                    <a:pt x="793" y="1214"/>
                    <a:pt x="793" y="1214"/>
                  </a:cubicBezTo>
                  <a:cubicBezTo>
                    <a:pt x="756" y="1219"/>
                    <a:pt x="756" y="1219"/>
                    <a:pt x="756" y="1219"/>
                  </a:cubicBezTo>
                  <a:cubicBezTo>
                    <a:pt x="746" y="1240"/>
                    <a:pt x="746" y="1240"/>
                    <a:pt x="746" y="1240"/>
                  </a:cubicBezTo>
                  <a:cubicBezTo>
                    <a:pt x="735" y="1277"/>
                    <a:pt x="735" y="1277"/>
                    <a:pt x="735" y="1277"/>
                  </a:cubicBezTo>
                  <a:cubicBezTo>
                    <a:pt x="700" y="1302"/>
                    <a:pt x="700" y="1302"/>
                    <a:pt x="700" y="1302"/>
                  </a:cubicBezTo>
                  <a:cubicBezTo>
                    <a:pt x="699" y="1303"/>
                    <a:pt x="699" y="1303"/>
                    <a:pt x="699" y="1303"/>
                  </a:cubicBezTo>
                  <a:cubicBezTo>
                    <a:pt x="668" y="1266"/>
                    <a:pt x="668" y="1266"/>
                    <a:pt x="668" y="1266"/>
                  </a:cubicBezTo>
                  <a:cubicBezTo>
                    <a:pt x="662" y="1235"/>
                    <a:pt x="662" y="1235"/>
                    <a:pt x="662" y="1235"/>
                  </a:cubicBezTo>
                  <a:cubicBezTo>
                    <a:pt x="621" y="1188"/>
                    <a:pt x="621" y="1188"/>
                    <a:pt x="621" y="1188"/>
                  </a:cubicBezTo>
                  <a:cubicBezTo>
                    <a:pt x="631" y="1089"/>
                    <a:pt x="631" y="1089"/>
                    <a:pt x="631" y="1089"/>
                  </a:cubicBezTo>
                  <a:cubicBezTo>
                    <a:pt x="615" y="1068"/>
                    <a:pt x="615" y="1068"/>
                    <a:pt x="615" y="1068"/>
                  </a:cubicBezTo>
                  <a:cubicBezTo>
                    <a:pt x="595" y="1079"/>
                    <a:pt x="595" y="1079"/>
                    <a:pt x="595" y="1079"/>
                  </a:cubicBezTo>
                  <a:cubicBezTo>
                    <a:pt x="568" y="1073"/>
                    <a:pt x="568" y="1073"/>
                    <a:pt x="568" y="1073"/>
                  </a:cubicBezTo>
                  <a:cubicBezTo>
                    <a:pt x="553" y="1110"/>
                    <a:pt x="553" y="1110"/>
                    <a:pt x="553" y="1110"/>
                  </a:cubicBezTo>
                  <a:cubicBezTo>
                    <a:pt x="553" y="1110"/>
                    <a:pt x="501" y="1141"/>
                    <a:pt x="495" y="1141"/>
                  </a:cubicBezTo>
                  <a:cubicBezTo>
                    <a:pt x="490" y="1141"/>
                    <a:pt x="480" y="1105"/>
                    <a:pt x="480" y="1105"/>
                  </a:cubicBezTo>
                  <a:cubicBezTo>
                    <a:pt x="454" y="1094"/>
                    <a:pt x="454" y="1094"/>
                    <a:pt x="454" y="1094"/>
                  </a:cubicBezTo>
                  <a:cubicBezTo>
                    <a:pt x="417" y="1120"/>
                    <a:pt x="417" y="1120"/>
                    <a:pt x="417" y="1120"/>
                  </a:cubicBezTo>
                  <a:cubicBezTo>
                    <a:pt x="282" y="1136"/>
                    <a:pt x="282" y="1136"/>
                    <a:pt x="282" y="1136"/>
                  </a:cubicBezTo>
                  <a:cubicBezTo>
                    <a:pt x="276" y="1125"/>
                    <a:pt x="276" y="1125"/>
                    <a:pt x="276" y="1125"/>
                  </a:cubicBezTo>
                  <a:cubicBezTo>
                    <a:pt x="318" y="1073"/>
                    <a:pt x="318" y="1073"/>
                    <a:pt x="318" y="1073"/>
                  </a:cubicBezTo>
                  <a:cubicBezTo>
                    <a:pt x="318" y="1042"/>
                    <a:pt x="318" y="1042"/>
                    <a:pt x="318" y="1042"/>
                  </a:cubicBezTo>
                  <a:cubicBezTo>
                    <a:pt x="302" y="1021"/>
                    <a:pt x="302" y="1021"/>
                    <a:pt x="302" y="1021"/>
                  </a:cubicBezTo>
                  <a:cubicBezTo>
                    <a:pt x="287" y="1047"/>
                    <a:pt x="287" y="1047"/>
                    <a:pt x="287" y="1047"/>
                  </a:cubicBezTo>
                  <a:cubicBezTo>
                    <a:pt x="266" y="1068"/>
                    <a:pt x="266" y="1068"/>
                    <a:pt x="266" y="1068"/>
                  </a:cubicBezTo>
                  <a:cubicBezTo>
                    <a:pt x="240" y="1037"/>
                    <a:pt x="240" y="1037"/>
                    <a:pt x="240" y="1037"/>
                  </a:cubicBezTo>
                  <a:cubicBezTo>
                    <a:pt x="214" y="1032"/>
                    <a:pt x="214" y="1032"/>
                    <a:pt x="214" y="1032"/>
                  </a:cubicBezTo>
                  <a:cubicBezTo>
                    <a:pt x="214" y="1032"/>
                    <a:pt x="172" y="1073"/>
                    <a:pt x="172" y="1079"/>
                  </a:cubicBezTo>
                  <a:cubicBezTo>
                    <a:pt x="172" y="1082"/>
                    <a:pt x="141" y="1081"/>
                    <a:pt x="119" y="1080"/>
                  </a:cubicBezTo>
                  <a:cubicBezTo>
                    <a:pt x="108" y="1079"/>
                    <a:pt x="99" y="1079"/>
                    <a:pt x="99" y="1079"/>
                  </a:cubicBezTo>
                  <a:cubicBezTo>
                    <a:pt x="42" y="1052"/>
                    <a:pt x="42" y="1052"/>
                    <a:pt x="42" y="1052"/>
                  </a:cubicBezTo>
                  <a:cubicBezTo>
                    <a:pt x="29" y="1020"/>
                    <a:pt x="29" y="1020"/>
                    <a:pt x="29" y="1020"/>
                  </a:cubicBezTo>
                  <a:cubicBezTo>
                    <a:pt x="0" y="946"/>
                    <a:pt x="0" y="946"/>
                    <a:pt x="0" y="946"/>
                  </a:cubicBezTo>
                  <a:cubicBezTo>
                    <a:pt x="10" y="886"/>
                    <a:pt x="10" y="886"/>
                    <a:pt x="10" y="886"/>
                  </a:cubicBezTo>
                  <a:cubicBezTo>
                    <a:pt x="31" y="875"/>
                    <a:pt x="31" y="875"/>
                    <a:pt x="31" y="875"/>
                  </a:cubicBezTo>
                  <a:cubicBezTo>
                    <a:pt x="73" y="854"/>
                    <a:pt x="73" y="854"/>
                    <a:pt x="73" y="854"/>
                  </a:cubicBezTo>
                  <a:cubicBezTo>
                    <a:pt x="73" y="818"/>
                    <a:pt x="73" y="818"/>
                    <a:pt x="73" y="818"/>
                  </a:cubicBezTo>
                  <a:cubicBezTo>
                    <a:pt x="120" y="807"/>
                    <a:pt x="120" y="807"/>
                    <a:pt x="120" y="807"/>
                  </a:cubicBezTo>
                  <a:cubicBezTo>
                    <a:pt x="125" y="786"/>
                    <a:pt x="125" y="786"/>
                    <a:pt x="125" y="786"/>
                  </a:cubicBezTo>
                  <a:cubicBezTo>
                    <a:pt x="125" y="786"/>
                    <a:pt x="167" y="786"/>
                    <a:pt x="177" y="792"/>
                  </a:cubicBezTo>
                  <a:cubicBezTo>
                    <a:pt x="188" y="797"/>
                    <a:pt x="214" y="771"/>
                    <a:pt x="214" y="771"/>
                  </a:cubicBezTo>
                  <a:cubicBezTo>
                    <a:pt x="214" y="708"/>
                    <a:pt x="214" y="708"/>
                    <a:pt x="214" y="708"/>
                  </a:cubicBezTo>
                  <a:cubicBezTo>
                    <a:pt x="214" y="708"/>
                    <a:pt x="136" y="667"/>
                    <a:pt x="136" y="661"/>
                  </a:cubicBezTo>
                  <a:cubicBezTo>
                    <a:pt x="136" y="635"/>
                    <a:pt x="136" y="635"/>
                    <a:pt x="136" y="635"/>
                  </a:cubicBezTo>
                  <a:cubicBezTo>
                    <a:pt x="104" y="609"/>
                    <a:pt x="104" y="609"/>
                    <a:pt x="104" y="609"/>
                  </a:cubicBezTo>
                  <a:cubicBezTo>
                    <a:pt x="94" y="588"/>
                    <a:pt x="94" y="588"/>
                    <a:pt x="94" y="588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73" y="531"/>
                    <a:pt x="73" y="531"/>
                    <a:pt x="73" y="531"/>
                  </a:cubicBezTo>
                  <a:cubicBezTo>
                    <a:pt x="99" y="518"/>
                    <a:pt x="99" y="518"/>
                    <a:pt x="99" y="518"/>
                  </a:cubicBezTo>
                  <a:cubicBezTo>
                    <a:pt x="99" y="520"/>
                    <a:pt x="99" y="520"/>
                    <a:pt x="99" y="520"/>
                  </a:cubicBezTo>
                  <a:cubicBezTo>
                    <a:pt x="151" y="520"/>
                    <a:pt x="151" y="520"/>
                    <a:pt x="151" y="520"/>
                  </a:cubicBezTo>
                  <a:cubicBezTo>
                    <a:pt x="250" y="510"/>
                    <a:pt x="250" y="510"/>
                    <a:pt x="250" y="510"/>
                  </a:cubicBezTo>
                  <a:cubicBezTo>
                    <a:pt x="323" y="489"/>
                    <a:pt x="323" y="489"/>
                    <a:pt x="323" y="489"/>
                  </a:cubicBezTo>
                  <a:cubicBezTo>
                    <a:pt x="360" y="442"/>
                    <a:pt x="360" y="442"/>
                    <a:pt x="360" y="442"/>
                  </a:cubicBezTo>
                  <a:cubicBezTo>
                    <a:pt x="381" y="343"/>
                    <a:pt x="381" y="343"/>
                    <a:pt x="381" y="343"/>
                  </a:cubicBezTo>
                  <a:cubicBezTo>
                    <a:pt x="412" y="333"/>
                    <a:pt x="412" y="333"/>
                    <a:pt x="412" y="333"/>
                  </a:cubicBezTo>
                  <a:cubicBezTo>
                    <a:pt x="433" y="333"/>
                    <a:pt x="433" y="333"/>
                    <a:pt x="433" y="333"/>
                  </a:cubicBezTo>
                  <a:cubicBezTo>
                    <a:pt x="480" y="296"/>
                    <a:pt x="480" y="296"/>
                    <a:pt x="480" y="296"/>
                  </a:cubicBezTo>
                  <a:cubicBezTo>
                    <a:pt x="516" y="296"/>
                    <a:pt x="516" y="296"/>
                    <a:pt x="516" y="296"/>
                  </a:cubicBezTo>
                  <a:cubicBezTo>
                    <a:pt x="548" y="291"/>
                    <a:pt x="548" y="291"/>
                    <a:pt x="548" y="291"/>
                  </a:cubicBezTo>
                  <a:cubicBezTo>
                    <a:pt x="574" y="307"/>
                    <a:pt x="574" y="307"/>
                    <a:pt x="574" y="307"/>
                  </a:cubicBezTo>
                  <a:cubicBezTo>
                    <a:pt x="652" y="291"/>
                    <a:pt x="652" y="291"/>
                    <a:pt x="652" y="291"/>
                  </a:cubicBezTo>
                  <a:cubicBezTo>
                    <a:pt x="673" y="228"/>
                    <a:pt x="673" y="228"/>
                    <a:pt x="673" y="228"/>
                  </a:cubicBezTo>
                  <a:cubicBezTo>
                    <a:pt x="803" y="155"/>
                    <a:pt x="803" y="155"/>
                    <a:pt x="803" y="155"/>
                  </a:cubicBezTo>
                  <a:cubicBezTo>
                    <a:pt x="819" y="114"/>
                    <a:pt x="819" y="114"/>
                    <a:pt x="819" y="114"/>
                  </a:cubicBezTo>
                  <a:cubicBezTo>
                    <a:pt x="876" y="72"/>
                    <a:pt x="876" y="72"/>
                    <a:pt x="876" y="72"/>
                  </a:cubicBezTo>
                  <a:cubicBezTo>
                    <a:pt x="876" y="41"/>
                    <a:pt x="876" y="41"/>
                    <a:pt x="876" y="41"/>
                  </a:cubicBezTo>
                  <a:cubicBezTo>
                    <a:pt x="908" y="30"/>
                    <a:pt x="908" y="30"/>
                    <a:pt x="908" y="30"/>
                  </a:cubicBezTo>
                  <a:cubicBezTo>
                    <a:pt x="923" y="41"/>
                    <a:pt x="923" y="41"/>
                    <a:pt x="923" y="41"/>
                  </a:cubicBezTo>
                  <a:cubicBezTo>
                    <a:pt x="970" y="41"/>
                    <a:pt x="970" y="41"/>
                    <a:pt x="970" y="41"/>
                  </a:cubicBezTo>
                  <a:cubicBezTo>
                    <a:pt x="990" y="0"/>
                    <a:pt x="990" y="0"/>
                    <a:pt x="990" y="0"/>
                  </a:cubicBezTo>
                  <a:cubicBezTo>
                    <a:pt x="1008" y="4"/>
                    <a:pt x="1008" y="4"/>
                    <a:pt x="1008" y="4"/>
                  </a:cubicBezTo>
                  <a:cubicBezTo>
                    <a:pt x="1008" y="40"/>
                    <a:pt x="1008" y="40"/>
                    <a:pt x="1008" y="40"/>
                  </a:cubicBezTo>
                  <a:cubicBezTo>
                    <a:pt x="972" y="154"/>
                    <a:pt x="972" y="154"/>
                    <a:pt x="972" y="154"/>
                  </a:cubicBezTo>
                  <a:cubicBezTo>
                    <a:pt x="949" y="166"/>
                    <a:pt x="949" y="166"/>
                    <a:pt x="949" y="166"/>
                  </a:cubicBezTo>
                  <a:cubicBezTo>
                    <a:pt x="913" y="145"/>
                    <a:pt x="913" y="145"/>
                    <a:pt x="913" y="145"/>
                  </a:cubicBezTo>
                  <a:cubicBezTo>
                    <a:pt x="881" y="171"/>
                    <a:pt x="881" y="171"/>
                    <a:pt x="881" y="171"/>
                  </a:cubicBezTo>
                  <a:cubicBezTo>
                    <a:pt x="892" y="208"/>
                    <a:pt x="892" y="208"/>
                    <a:pt x="892" y="208"/>
                  </a:cubicBezTo>
                  <a:cubicBezTo>
                    <a:pt x="855" y="244"/>
                    <a:pt x="855" y="244"/>
                    <a:pt x="855" y="244"/>
                  </a:cubicBezTo>
                  <a:cubicBezTo>
                    <a:pt x="866" y="270"/>
                    <a:pt x="866" y="270"/>
                    <a:pt x="866" y="270"/>
                  </a:cubicBezTo>
                  <a:cubicBezTo>
                    <a:pt x="902" y="260"/>
                    <a:pt x="902" y="260"/>
                    <a:pt x="902" y="260"/>
                  </a:cubicBezTo>
                  <a:cubicBezTo>
                    <a:pt x="923" y="270"/>
                    <a:pt x="923" y="270"/>
                    <a:pt x="923" y="270"/>
                  </a:cubicBezTo>
                  <a:cubicBezTo>
                    <a:pt x="923" y="369"/>
                    <a:pt x="923" y="369"/>
                    <a:pt x="923" y="369"/>
                  </a:cubicBezTo>
                  <a:cubicBezTo>
                    <a:pt x="991" y="369"/>
                    <a:pt x="991" y="369"/>
                    <a:pt x="991" y="369"/>
                  </a:cubicBezTo>
                  <a:cubicBezTo>
                    <a:pt x="991" y="369"/>
                    <a:pt x="1001" y="395"/>
                    <a:pt x="1017" y="406"/>
                  </a:cubicBezTo>
                  <a:cubicBezTo>
                    <a:pt x="1033" y="416"/>
                    <a:pt x="1074" y="421"/>
                    <a:pt x="1074" y="421"/>
                  </a:cubicBezTo>
                  <a:lnTo>
                    <a:pt x="1095" y="46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9" name="พิจิตร">
              <a:extLst>
                <a:ext uri="{FF2B5EF4-FFF2-40B4-BE49-F238E27FC236}">
                  <a16:creationId xmlns:a16="http://schemas.microsoft.com/office/drawing/2014/main" id="{0134BA9B-8EF5-4AA8-AEC2-293AD71B3F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5967" y="2447327"/>
              <a:ext cx="298104" cy="267013"/>
            </a:xfrm>
            <a:custGeom>
              <a:avLst/>
              <a:gdLst>
                <a:gd name="T0" fmla="*/ 725 w 725"/>
                <a:gd name="T1" fmla="*/ 621 h 657"/>
                <a:gd name="T2" fmla="*/ 702 w 725"/>
                <a:gd name="T3" fmla="*/ 644 h 657"/>
                <a:gd name="T4" fmla="*/ 673 w 725"/>
                <a:gd name="T5" fmla="*/ 590 h 657"/>
                <a:gd name="T6" fmla="*/ 631 w 725"/>
                <a:gd name="T7" fmla="*/ 595 h 657"/>
                <a:gd name="T8" fmla="*/ 605 w 725"/>
                <a:gd name="T9" fmla="*/ 579 h 657"/>
                <a:gd name="T10" fmla="*/ 579 w 725"/>
                <a:gd name="T11" fmla="*/ 579 h 657"/>
                <a:gd name="T12" fmla="*/ 511 w 725"/>
                <a:gd name="T13" fmla="*/ 642 h 657"/>
                <a:gd name="T14" fmla="*/ 339 w 725"/>
                <a:gd name="T15" fmla="*/ 642 h 657"/>
                <a:gd name="T16" fmla="*/ 323 w 725"/>
                <a:gd name="T17" fmla="*/ 610 h 657"/>
                <a:gd name="T18" fmla="*/ 302 w 725"/>
                <a:gd name="T19" fmla="*/ 600 h 657"/>
                <a:gd name="T20" fmla="*/ 282 w 725"/>
                <a:gd name="T21" fmla="*/ 631 h 657"/>
                <a:gd name="T22" fmla="*/ 214 w 725"/>
                <a:gd name="T23" fmla="*/ 657 h 657"/>
                <a:gd name="T24" fmla="*/ 177 w 725"/>
                <a:gd name="T25" fmla="*/ 642 h 657"/>
                <a:gd name="T26" fmla="*/ 120 w 725"/>
                <a:gd name="T27" fmla="*/ 522 h 657"/>
                <a:gd name="T28" fmla="*/ 89 w 725"/>
                <a:gd name="T29" fmla="*/ 443 h 657"/>
                <a:gd name="T30" fmla="*/ 49 w 725"/>
                <a:gd name="T31" fmla="*/ 422 h 657"/>
                <a:gd name="T32" fmla="*/ 57 w 725"/>
                <a:gd name="T33" fmla="*/ 407 h 657"/>
                <a:gd name="T34" fmla="*/ 48 w 725"/>
                <a:gd name="T35" fmla="*/ 386 h 657"/>
                <a:gd name="T36" fmla="*/ 26 w 725"/>
                <a:gd name="T37" fmla="*/ 334 h 657"/>
                <a:gd name="T38" fmla="*/ 36 w 725"/>
                <a:gd name="T39" fmla="*/ 282 h 657"/>
                <a:gd name="T40" fmla="*/ 0 w 725"/>
                <a:gd name="T41" fmla="*/ 209 h 657"/>
                <a:gd name="T42" fmla="*/ 57 w 725"/>
                <a:gd name="T43" fmla="*/ 115 h 657"/>
                <a:gd name="T44" fmla="*/ 25 w 725"/>
                <a:gd name="T45" fmla="*/ 59 h 657"/>
                <a:gd name="T46" fmla="*/ 78 w 725"/>
                <a:gd name="T47" fmla="*/ 58 h 657"/>
                <a:gd name="T48" fmla="*/ 120 w 725"/>
                <a:gd name="T49" fmla="*/ 11 h 657"/>
                <a:gd name="T50" fmla="*/ 146 w 725"/>
                <a:gd name="T51" fmla="*/ 16 h 657"/>
                <a:gd name="T52" fmla="*/ 172 w 725"/>
                <a:gd name="T53" fmla="*/ 47 h 657"/>
                <a:gd name="T54" fmla="*/ 193 w 725"/>
                <a:gd name="T55" fmla="*/ 26 h 657"/>
                <a:gd name="T56" fmla="*/ 208 w 725"/>
                <a:gd name="T57" fmla="*/ 0 h 657"/>
                <a:gd name="T58" fmla="*/ 224 w 725"/>
                <a:gd name="T59" fmla="*/ 21 h 657"/>
                <a:gd name="T60" fmla="*/ 224 w 725"/>
                <a:gd name="T61" fmla="*/ 52 h 657"/>
                <a:gd name="T62" fmla="*/ 182 w 725"/>
                <a:gd name="T63" fmla="*/ 104 h 657"/>
                <a:gd name="T64" fmla="*/ 188 w 725"/>
                <a:gd name="T65" fmla="*/ 115 h 657"/>
                <a:gd name="T66" fmla="*/ 323 w 725"/>
                <a:gd name="T67" fmla="*/ 99 h 657"/>
                <a:gd name="T68" fmla="*/ 360 w 725"/>
                <a:gd name="T69" fmla="*/ 73 h 657"/>
                <a:gd name="T70" fmla="*/ 386 w 725"/>
                <a:gd name="T71" fmla="*/ 84 h 657"/>
                <a:gd name="T72" fmla="*/ 401 w 725"/>
                <a:gd name="T73" fmla="*/ 120 h 657"/>
                <a:gd name="T74" fmla="*/ 459 w 725"/>
                <a:gd name="T75" fmla="*/ 89 h 657"/>
                <a:gd name="T76" fmla="*/ 474 w 725"/>
                <a:gd name="T77" fmla="*/ 52 h 657"/>
                <a:gd name="T78" fmla="*/ 501 w 725"/>
                <a:gd name="T79" fmla="*/ 58 h 657"/>
                <a:gd name="T80" fmla="*/ 521 w 725"/>
                <a:gd name="T81" fmla="*/ 47 h 657"/>
                <a:gd name="T82" fmla="*/ 537 w 725"/>
                <a:gd name="T83" fmla="*/ 68 h 657"/>
                <a:gd name="T84" fmla="*/ 527 w 725"/>
                <a:gd name="T85" fmla="*/ 167 h 657"/>
                <a:gd name="T86" fmla="*/ 568 w 725"/>
                <a:gd name="T87" fmla="*/ 214 h 657"/>
                <a:gd name="T88" fmla="*/ 574 w 725"/>
                <a:gd name="T89" fmla="*/ 245 h 657"/>
                <a:gd name="T90" fmla="*/ 605 w 725"/>
                <a:gd name="T91" fmla="*/ 282 h 657"/>
                <a:gd name="T92" fmla="*/ 606 w 725"/>
                <a:gd name="T93" fmla="*/ 281 h 657"/>
                <a:gd name="T94" fmla="*/ 594 w 725"/>
                <a:gd name="T95" fmla="*/ 297 h 657"/>
                <a:gd name="T96" fmla="*/ 657 w 725"/>
                <a:gd name="T97" fmla="*/ 360 h 657"/>
                <a:gd name="T98" fmla="*/ 594 w 725"/>
                <a:gd name="T99" fmla="*/ 433 h 657"/>
                <a:gd name="T100" fmla="*/ 594 w 725"/>
                <a:gd name="T101" fmla="*/ 527 h 657"/>
                <a:gd name="T102" fmla="*/ 626 w 725"/>
                <a:gd name="T103" fmla="*/ 553 h 657"/>
                <a:gd name="T104" fmla="*/ 709 w 725"/>
                <a:gd name="T105" fmla="*/ 584 h 657"/>
                <a:gd name="T106" fmla="*/ 725 w 725"/>
                <a:gd name="T107" fmla="*/ 621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25" h="657">
                  <a:moveTo>
                    <a:pt x="725" y="621"/>
                  </a:moveTo>
                  <a:cubicBezTo>
                    <a:pt x="702" y="644"/>
                    <a:pt x="702" y="644"/>
                    <a:pt x="702" y="644"/>
                  </a:cubicBezTo>
                  <a:cubicBezTo>
                    <a:pt x="673" y="590"/>
                    <a:pt x="673" y="590"/>
                    <a:pt x="673" y="590"/>
                  </a:cubicBezTo>
                  <a:cubicBezTo>
                    <a:pt x="631" y="595"/>
                    <a:pt x="631" y="595"/>
                    <a:pt x="631" y="595"/>
                  </a:cubicBezTo>
                  <a:cubicBezTo>
                    <a:pt x="605" y="579"/>
                    <a:pt x="605" y="579"/>
                    <a:pt x="605" y="579"/>
                  </a:cubicBezTo>
                  <a:cubicBezTo>
                    <a:pt x="579" y="579"/>
                    <a:pt x="579" y="579"/>
                    <a:pt x="579" y="579"/>
                  </a:cubicBezTo>
                  <a:cubicBezTo>
                    <a:pt x="511" y="642"/>
                    <a:pt x="511" y="642"/>
                    <a:pt x="511" y="642"/>
                  </a:cubicBezTo>
                  <a:cubicBezTo>
                    <a:pt x="339" y="642"/>
                    <a:pt x="339" y="642"/>
                    <a:pt x="339" y="642"/>
                  </a:cubicBezTo>
                  <a:cubicBezTo>
                    <a:pt x="323" y="610"/>
                    <a:pt x="323" y="610"/>
                    <a:pt x="323" y="610"/>
                  </a:cubicBezTo>
                  <a:cubicBezTo>
                    <a:pt x="302" y="600"/>
                    <a:pt x="302" y="600"/>
                    <a:pt x="302" y="600"/>
                  </a:cubicBezTo>
                  <a:cubicBezTo>
                    <a:pt x="282" y="631"/>
                    <a:pt x="282" y="631"/>
                    <a:pt x="282" y="631"/>
                  </a:cubicBezTo>
                  <a:cubicBezTo>
                    <a:pt x="214" y="657"/>
                    <a:pt x="214" y="657"/>
                    <a:pt x="214" y="657"/>
                  </a:cubicBezTo>
                  <a:cubicBezTo>
                    <a:pt x="177" y="642"/>
                    <a:pt x="177" y="642"/>
                    <a:pt x="177" y="642"/>
                  </a:cubicBezTo>
                  <a:cubicBezTo>
                    <a:pt x="120" y="522"/>
                    <a:pt x="120" y="522"/>
                    <a:pt x="120" y="522"/>
                  </a:cubicBezTo>
                  <a:cubicBezTo>
                    <a:pt x="89" y="443"/>
                    <a:pt x="89" y="443"/>
                    <a:pt x="89" y="443"/>
                  </a:cubicBezTo>
                  <a:cubicBezTo>
                    <a:pt x="49" y="422"/>
                    <a:pt x="49" y="422"/>
                    <a:pt x="49" y="422"/>
                  </a:cubicBezTo>
                  <a:cubicBezTo>
                    <a:pt x="57" y="407"/>
                    <a:pt x="57" y="407"/>
                    <a:pt x="57" y="407"/>
                  </a:cubicBezTo>
                  <a:cubicBezTo>
                    <a:pt x="48" y="386"/>
                    <a:pt x="48" y="386"/>
                    <a:pt x="48" y="386"/>
                  </a:cubicBezTo>
                  <a:cubicBezTo>
                    <a:pt x="26" y="334"/>
                    <a:pt x="26" y="334"/>
                    <a:pt x="26" y="334"/>
                  </a:cubicBezTo>
                  <a:cubicBezTo>
                    <a:pt x="36" y="282"/>
                    <a:pt x="36" y="282"/>
                    <a:pt x="36" y="282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57" y="115"/>
                    <a:pt x="57" y="115"/>
                    <a:pt x="57" y="115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47" y="60"/>
                    <a:pt x="78" y="61"/>
                    <a:pt x="78" y="58"/>
                  </a:cubicBezTo>
                  <a:cubicBezTo>
                    <a:pt x="78" y="52"/>
                    <a:pt x="120" y="11"/>
                    <a:pt x="120" y="11"/>
                  </a:cubicBezTo>
                  <a:cubicBezTo>
                    <a:pt x="146" y="16"/>
                    <a:pt x="146" y="16"/>
                    <a:pt x="146" y="16"/>
                  </a:cubicBezTo>
                  <a:cubicBezTo>
                    <a:pt x="172" y="47"/>
                    <a:pt x="172" y="47"/>
                    <a:pt x="172" y="47"/>
                  </a:cubicBezTo>
                  <a:cubicBezTo>
                    <a:pt x="193" y="26"/>
                    <a:pt x="193" y="26"/>
                    <a:pt x="193" y="26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24" y="21"/>
                    <a:pt x="224" y="21"/>
                    <a:pt x="224" y="21"/>
                  </a:cubicBezTo>
                  <a:cubicBezTo>
                    <a:pt x="224" y="52"/>
                    <a:pt x="224" y="52"/>
                    <a:pt x="224" y="52"/>
                  </a:cubicBezTo>
                  <a:cubicBezTo>
                    <a:pt x="182" y="104"/>
                    <a:pt x="182" y="104"/>
                    <a:pt x="182" y="104"/>
                  </a:cubicBezTo>
                  <a:cubicBezTo>
                    <a:pt x="188" y="115"/>
                    <a:pt x="188" y="115"/>
                    <a:pt x="188" y="115"/>
                  </a:cubicBezTo>
                  <a:cubicBezTo>
                    <a:pt x="323" y="99"/>
                    <a:pt x="323" y="99"/>
                    <a:pt x="323" y="99"/>
                  </a:cubicBezTo>
                  <a:cubicBezTo>
                    <a:pt x="360" y="73"/>
                    <a:pt x="360" y="73"/>
                    <a:pt x="360" y="73"/>
                  </a:cubicBezTo>
                  <a:cubicBezTo>
                    <a:pt x="386" y="84"/>
                    <a:pt x="386" y="84"/>
                    <a:pt x="386" y="84"/>
                  </a:cubicBezTo>
                  <a:cubicBezTo>
                    <a:pt x="386" y="84"/>
                    <a:pt x="396" y="120"/>
                    <a:pt x="401" y="120"/>
                  </a:cubicBezTo>
                  <a:cubicBezTo>
                    <a:pt x="407" y="120"/>
                    <a:pt x="459" y="89"/>
                    <a:pt x="459" y="89"/>
                  </a:cubicBezTo>
                  <a:cubicBezTo>
                    <a:pt x="474" y="52"/>
                    <a:pt x="474" y="52"/>
                    <a:pt x="474" y="52"/>
                  </a:cubicBezTo>
                  <a:cubicBezTo>
                    <a:pt x="501" y="58"/>
                    <a:pt x="501" y="58"/>
                    <a:pt x="501" y="58"/>
                  </a:cubicBezTo>
                  <a:cubicBezTo>
                    <a:pt x="521" y="47"/>
                    <a:pt x="521" y="47"/>
                    <a:pt x="521" y="47"/>
                  </a:cubicBezTo>
                  <a:cubicBezTo>
                    <a:pt x="537" y="68"/>
                    <a:pt x="537" y="68"/>
                    <a:pt x="537" y="68"/>
                  </a:cubicBezTo>
                  <a:cubicBezTo>
                    <a:pt x="527" y="167"/>
                    <a:pt x="527" y="167"/>
                    <a:pt x="527" y="167"/>
                  </a:cubicBezTo>
                  <a:cubicBezTo>
                    <a:pt x="568" y="214"/>
                    <a:pt x="568" y="214"/>
                    <a:pt x="568" y="214"/>
                  </a:cubicBezTo>
                  <a:cubicBezTo>
                    <a:pt x="574" y="245"/>
                    <a:pt x="574" y="245"/>
                    <a:pt x="574" y="245"/>
                  </a:cubicBezTo>
                  <a:cubicBezTo>
                    <a:pt x="605" y="282"/>
                    <a:pt x="605" y="282"/>
                    <a:pt x="605" y="282"/>
                  </a:cubicBezTo>
                  <a:cubicBezTo>
                    <a:pt x="606" y="281"/>
                    <a:pt x="606" y="281"/>
                    <a:pt x="606" y="281"/>
                  </a:cubicBezTo>
                  <a:cubicBezTo>
                    <a:pt x="594" y="297"/>
                    <a:pt x="594" y="297"/>
                    <a:pt x="594" y="297"/>
                  </a:cubicBezTo>
                  <a:cubicBezTo>
                    <a:pt x="657" y="360"/>
                    <a:pt x="657" y="360"/>
                    <a:pt x="657" y="360"/>
                  </a:cubicBezTo>
                  <a:cubicBezTo>
                    <a:pt x="594" y="433"/>
                    <a:pt x="594" y="433"/>
                    <a:pt x="594" y="433"/>
                  </a:cubicBezTo>
                  <a:cubicBezTo>
                    <a:pt x="594" y="527"/>
                    <a:pt x="594" y="527"/>
                    <a:pt x="594" y="527"/>
                  </a:cubicBezTo>
                  <a:cubicBezTo>
                    <a:pt x="626" y="553"/>
                    <a:pt x="626" y="553"/>
                    <a:pt x="626" y="553"/>
                  </a:cubicBezTo>
                  <a:cubicBezTo>
                    <a:pt x="709" y="584"/>
                    <a:pt x="709" y="584"/>
                    <a:pt x="709" y="584"/>
                  </a:cubicBezTo>
                  <a:lnTo>
                    <a:pt x="725" y="62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0" name="พระนครศรีอยุธยา">
              <a:extLst>
                <a:ext uri="{FF2B5EF4-FFF2-40B4-BE49-F238E27FC236}">
                  <a16:creationId xmlns:a16="http://schemas.microsoft.com/office/drawing/2014/main" id="{8C1FC3C9-20D7-43F4-808E-6EC18A512A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1923" y="3186184"/>
              <a:ext cx="219462" cy="208489"/>
            </a:xfrm>
            <a:custGeom>
              <a:avLst/>
              <a:gdLst>
                <a:gd name="T0" fmla="*/ 538 w 538"/>
                <a:gd name="T1" fmla="*/ 312 h 510"/>
                <a:gd name="T2" fmla="*/ 538 w 538"/>
                <a:gd name="T3" fmla="*/ 380 h 510"/>
                <a:gd name="T4" fmla="*/ 371 w 538"/>
                <a:gd name="T5" fmla="*/ 474 h 510"/>
                <a:gd name="T6" fmla="*/ 345 w 538"/>
                <a:gd name="T7" fmla="*/ 479 h 510"/>
                <a:gd name="T8" fmla="*/ 313 w 538"/>
                <a:gd name="T9" fmla="*/ 500 h 510"/>
                <a:gd name="T10" fmla="*/ 271 w 538"/>
                <a:gd name="T11" fmla="*/ 491 h 510"/>
                <a:gd name="T12" fmla="*/ 261 w 538"/>
                <a:gd name="T13" fmla="*/ 489 h 510"/>
                <a:gd name="T14" fmla="*/ 235 w 538"/>
                <a:gd name="T15" fmla="*/ 510 h 510"/>
                <a:gd name="T16" fmla="*/ 121 w 538"/>
                <a:gd name="T17" fmla="*/ 505 h 510"/>
                <a:gd name="T18" fmla="*/ 120 w 538"/>
                <a:gd name="T19" fmla="*/ 505 h 510"/>
                <a:gd name="T20" fmla="*/ 110 w 538"/>
                <a:gd name="T21" fmla="*/ 489 h 510"/>
                <a:gd name="T22" fmla="*/ 93 w 538"/>
                <a:gd name="T23" fmla="*/ 484 h 510"/>
                <a:gd name="T24" fmla="*/ 79 w 538"/>
                <a:gd name="T25" fmla="*/ 479 h 510"/>
                <a:gd name="T26" fmla="*/ 68 w 538"/>
                <a:gd name="T27" fmla="*/ 489 h 510"/>
                <a:gd name="T28" fmla="*/ 58 w 538"/>
                <a:gd name="T29" fmla="*/ 489 h 510"/>
                <a:gd name="T30" fmla="*/ 58 w 538"/>
                <a:gd name="T31" fmla="*/ 442 h 510"/>
                <a:gd name="T32" fmla="*/ 0 w 538"/>
                <a:gd name="T33" fmla="*/ 435 h 510"/>
                <a:gd name="T34" fmla="*/ 21 w 538"/>
                <a:gd name="T35" fmla="*/ 421 h 510"/>
                <a:gd name="T36" fmla="*/ 24 w 538"/>
                <a:gd name="T37" fmla="*/ 411 h 510"/>
                <a:gd name="T38" fmla="*/ 37 w 538"/>
                <a:gd name="T39" fmla="*/ 369 h 510"/>
                <a:gd name="T40" fmla="*/ 37 w 538"/>
                <a:gd name="T41" fmla="*/ 333 h 510"/>
                <a:gd name="T42" fmla="*/ 63 w 538"/>
                <a:gd name="T43" fmla="*/ 307 h 510"/>
                <a:gd name="T44" fmla="*/ 63 w 538"/>
                <a:gd name="T45" fmla="*/ 239 h 510"/>
                <a:gd name="T46" fmla="*/ 27 w 538"/>
                <a:gd name="T47" fmla="*/ 197 h 510"/>
                <a:gd name="T48" fmla="*/ 23 w 538"/>
                <a:gd name="T49" fmla="*/ 166 h 510"/>
                <a:gd name="T50" fmla="*/ 53 w 538"/>
                <a:gd name="T51" fmla="*/ 150 h 510"/>
                <a:gd name="T52" fmla="*/ 100 w 538"/>
                <a:gd name="T53" fmla="*/ 161 h 510"/>
                <a:gd name="T54" fmla="*/ 136 w 538"/>
                <a:gd name="T55" fmla="*/ 145 h 510"/>
                <a:gd name="T56" fmla="*/ 162 w 538"/>
                <a:gd name="T57" fmla="*/ 140 h 510"/>
                <a:gd name="T58" fmla="*/ 193 w 538"/>
                <a:gd name="T59" fmla="*/ 155 h 510"/>
                <a:gd name="T60" fmla="*/ 188 w 538"/>
                <a:gd name="T61" fmla="*/ 197 h 510"/>
                <a:gd name="T62" fmla="*/ 235 w 538"/>
                <a:gd name="T63" fmla="*/ 202 h 510"/>
                <a:gd name="T64" fmla="*/ 256 w 538"/>
                <a:gd name="T65" fmla="*/ 171 h 510"/>
                <a:gd name="T66" fmla="*/ 256 w 538"/>
                <a:gd name="T67" fmla="*/ 109 h 510"/>
                <a:gd name="T68" fmla="*/ 240 w 538"/>
                <a:gd name="T69" fmla="*/ 67 h 510"/>
                <a:gd name="T70" fmla="*/ 256 w 538"/>
                <a:gd name="T71" fmla="*/ 15 h 510"/>
                <a:gd name="T72" fmla="*/ 277 w 538"/>
                <a:gd name="T73" fmla="*/ 0 h 510"/>
                <a:gd name="T74" fmla="*/ 338 w 538"/>
                <a:gd name="T75" fmla="*/ 8 h 510"/>
                <a:gd name="T76" fmla="*/ 313 w 538"/>
                <a:gd name="T77" fmla="*/ 51 h 510"/>
                <a:gd name="T78" fmla="*/ 350 w 538"/>
                <a:gd name="T79" fmla="*/ 88 h 510"/>
                <a:gd name="T80" fmla="*/ 407 w 538"/>
                <a:gd name="T81" fmla="*/ 93 h 510"/>
                <a:gd name="T82" fmla="*/ 423 w 538"/>
                <a:gd name="T83" fmla="*/ 72 h 510"/>
                <a:gd name="T84" fmla="*/ 449 w 538"/>
                <a:gd name="T85" fmla="*/ 82 h 510"/>
                <a:gd name="T86" fmla="*/ 506 w 538"/>
                <a:gd name="T87" fmla="*/ 82 h 510"/>
                <a:gd name="T88" fmla="*/ 506 w 538"/>
                <a:gd name="T89" fmla="*/ 103 h 510"/>
                <a:gd name="T90" fmla="*/ 475 w 538"/>
                <a:gd name="T91" fmla="*/ 129 h 510"/>
                <a:gd name="T92" fmla="*/ 496 w 538"/>
                <a:gd name="T93" fmla="*/ 155 h 510"/>
                <a:gd name="T94" fmla="*/ 486 w 538"/>
                <a:gd name="T95" fmla="*/ 223 h 510"/>
                <a:gd name="T96" fmla="*/ 512 w 538"/>
                <a:gd name="T97" fmla="*/ 239 h 510"/>
                <a:gd name="T98" fmla="*/ 509 w 538"/>
                <a:gd name="T99" fmla="*/ 250 h 510"/>
                <a:gd name="T100" fmla="*/ 501 w 538"/>
                <a:gd name="T101" fmla="*/ 286 h 510"/>
                <a:gd name="T102" fmla="*/ 538 w 538"/>
                <a:gd name="T103" fmla="*/ 312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38" h="510">
                  <a:moveTo>
                    <a:pt x="538" y="312"/>
                  </a:moveTo>
                  <a:cubicBezTo>
                    <a:pt x="538" y="380"/>
                    <a:pt x="538" y="380"/>
                    <a:pt x="538" y="380"/>
                  </a:cubicBezTo>
                  <a:cubicBezTo>
                    <a:pt x="371" y="474"/>
                    <a:pt x="371" y="474"/>
                    <a:pt x="371" y="474"/>
                  </a:cubicBezTo>
                  <a:cubicBezTo>
                    <a:pt x="345" y="479"/>
                    <a:pt x="345" y="479"/>
                    <a:pt x="345" y="479"/>
                  </a:cubicBezTo>
                  <a:cubicBezTo>
                    <a:pt x="313" y="500"/>
                    <a:pt x="313" y="500"/>
                    <a:pt x="313" y="500"/>
                  </a:cubicBezTo>
                  <a:cubicBezTo>
                    <a:pt x="271" y="491"/>
                    <a:pt x="271" y="491"/>
                    <a:pt x="271" y="491"/>
                  </a:cubicBezTo>
                  <a:cubicBezTo>
                    <a:pt x="261" y="489"/>
                    <a:pt x="261" y="489"/>
                    <a:pt x="261" y="489"/>
                  </a:cubicBezTo>
                  <a:cubicBezTo>
                    <a:pt x="261" y="489"/>
                    <a:pt x="240" y="510"/>
                    <a:pt x="235" y="510"/>
                  </a:cubicBezTo>
                  <a:cubicBezTo>
                    <a:pt x="230" y="510"/>
                    <a:pt x="130" y="505"/>
                    <a:pt x="121" y="505"/>
                  </a:cubicBezTo>
                  <a:cubicBezTo>
                    <a:pt x="120" y="505"/>
                    <a:pt x="120" y="505"/>
                    <a:pt x="120" y="505"/>
                  </a:cubicBezTo>
                  <a:cubicBezTo>
                    <a:pt x="110" y="489"/>
                    <a:pt x="110" y="489"/>
                    <a:pt x="110" y="489"/>
                  </a:cubicBezTo>
                  <a:cubicBezTo>
                    <a:pt x="93" y="484"/>
                    <a:pt x="93" y="484"/>
                    <a:pt x="93" y="484"/>
                  </a:cubicBezTo>
                  <a:cubicBezTo>
                    <a:pt x="79" y="479"/>
                    <a:pt x="79" y="479"/>
                    <a:pt x="79" y="479"/>
                  </a:cubicBezTo>
                  <a:cubicBezTo>
                    <a:pt x="68" y="489"/>
                    <a:pt x="68" y="489"/>
                    <a:pt x="68" y="489"/>
                  </a:cubicBezTo>
                  <a:cubicBezTo>
                    <a:pt x="58" y="489"/>
                    <a:pt x="58" y="489"/>
                    <a:pt x="58" y="489"/>
                  </a:cubicBezTo>
                  <a:cubicBezTo>
                    <a:pt x="58" y="442"/>
                    <a:pt x="58" y="442"/>
                    <a:pt x="58" y="442"/>
                  </a:cubicBezTo>
                  <a:cubicBezTo>
                    <a:pt x="0" y="435"/>
                    <a:pt x="0" y="435"/>
                    <a:pt x="0" y="435"/>
                  </a:cubicBezTo>
                  <a:cubicBezTo>
                    <a:pt x="21" y="421"/>
                    <a:pt x="21" y="421"/>
                    <a:pt x="21" y="421"/>
                  </a:cubicBezTo>
                  <a:cubicBezTo>
                    <a:pt x="24" y="411"/>
                    <a:pt x="24" y="411"/>
                    <a:pt x="24" y="411"/>
                  </a:cubicBezTo>
                  <a:cubicBezTo>
                    <a:pt x="37" y="369"/>
                    <a:pt x="37" y="369"/>
                    <a:pt x="37" y="369"/>
                  </a:cubicBezTo>
                  <a:cubicBezTo>
                    <a:pt x="37" y="333"/>
                    <a:pt x="37" y="333"/>
                    <a:pt x="37" y="333"/>
                  </a:cubicBezTo>
                  <a:cubicBezTo>
                    <a:pt x="63" y="307"/>
                    <a:pt x="63" y="307"/>
                    <a:pt x="63" y="307"/>
                  </a:cubicBezTo>
                  <a:cubicBezTo>
                    <a:pt x="63" y="239"/>
                    <a:pt x="63" y="239"/>
                    <a:pt x="63" y="239"/>
                  </a:cubicBezTo>
                  <a:cubicBezTo>
                    <a:pt x="27" y="197"/>
                    <a:pt x="27" y="197"/>
                    <a:pt x="27" y="197"/>
                  </a:cubicBezTo>
                  <a:cubicBezTo>
                    <a:pt x="23" y="166"/>
                    <a:pt x="23" y="166"/>
                    <a:pt x="23" y="166"/>
                  </a:cubicBezTo>
                  <a:cubicBezTo>
                    <a:pt x="53" y="150"/>
                    <a:pt x="53" y="150"/>
                    <a:pt x="53" y="150"/>
                  </a:cubicBezTo>
                  <a:cubicBezTo>
                    <a:pt x="100" y="161"/>
                    <a:pt x="100" y="161"/>
                    <a:pt x="100" y="161"/>
                  </a:cubicBezTo>
                  <a:cubicBezTo>
                    <a:pt x="136" y="145"/>
                    <a:pt x="136" y="145"/>
                    <a:pt x="136" y="145"/>
                  </a:cubicBezTo>
                  <a:cubicBezTo>
                    <a:pt x="162" y="140"/>
                    <a:pt x="162" y="140"/>
                    <a:pt x="162" y="140"/>
                  </a:cubicBezTo>
                  <a:cubicBezTo>
                    <a:pt x="193" y="155"/>
                    <a:pt x="193" y="155"/>
                    <a:pt x="193" y="155"/>
                  </a:cubicBezTo>
                  <a:cubicBezTo>
                    <a:pt x="193" y="155"/>
                    <a:pt x="183" y="192"/>
                    <a:pt x="188" y="197"/>
                  </a:cubicBezTo>
                  <a:cubicBezTo>
                    <a:pt x="193" y="202"/>
                    <a:pt x="235" y="202"/>
                    <a:pt x="235" y="202"/>
                  </a:cubicBezTo>
                  <a:cubicBezTo>
                    <a:pt x="256" y="171"/>
                    <a:pt x="256" y="171"/>
                    <a:pt x="256" y="171"/>
                  </a:cubicBezTo>
                  <a:cubicBezTo>
                    <a:pt x="256" y="109"/>
                    <a:pt x="256" y="109"/>
                    <a:pt x="256" y="109"/>
                  </a:cubicBezTo>
                  <a:cubicBezTo>
                    <a:pt x="256" y="109"/>
                    <a:pt x="240" y="72"/>
                    <a:pt x="240" y="67"/>
                  </a:cubicBezTo>
                  <a:cubicBezTo>
                    <a:pt x="240" y="62"/>
                    <a:pt x="256" y="15"/>
                    <a:pt x="256" y="15"/>
                  </a:cubicBezTo>
                  <a:cubicBezTo>
                    <a:pt x="277" y="0"/>
                    <a:pt x="277" y="0"/>
                    <a:pt x="277" y="0"/>
                  </a:cubicBezTo>
                  <a:cubicBezTo>
                    <a:pt x="338" y="8"/>
                    <a:pt x="338" y="8"/>
                    <a:pt x="338" y="8"/>
                  </a:cubicBezTo>
                  <a:cubicBezTo>
                    <a:pt x="313" y="51"/>
                    <a:pt x="313" y="51"/>
                    <a:pt x="313" y="51"/>
                  </a:cubicBezTo>
                  <a:cubicBezTo>
                    <a:pt x="350" y="88"/>
                    <a:pt x="350" y="88"/>
                    <a:pt x="350" y="88"/>
                  </a:cubicBezTo>
                  <a:cubicBezTo>
                    <a:pt x="407" y="93"/>
                    <a:pt x="407" y="93"/>
                    <a:pt x="407" y="93"/>
                  </a:cubicBezTo>
                  <a:cubicBezTo>
                    <a:pt x="423" y="72"/>
                    <a:pt x="423" y="72"/>
                    <a:pt x="423" y="72"/>
                  </a:cubicBezTo>
                  <a:cubicBezTo>
                    <a:pt x="449" y="82"/>
                    <a:pt x="449" y="82"/>
                    <a:pt x="449" y="82"/>
                  </a:cubicBezTo>
                  <a:cubicBezTo>
                    <a:pt x="506" y="82"/>
                    <a:pt x="506" y="82"/>
                    <a:pt x="506" y="82"/>
                  </a:cubicBezTo>
                  <a:cubicBezTo>
                    <a:pt x="506" y="103"/>
                    <a:pt x="506" y="103"/>
                    <a:pt x="506" y="103"/>
                  </a:cubicBezTo>
                  <a:cubicBezTo>
                    <a:pt x="475" y="129"/>
                    <a:pt x="475" y="129"/>
                    <a:pt x="475" y="129"/>
                  </a:cubicBezTo>
                  <a:cubicBezTo>
                    <a:pt x="496" y="155"/>
                    <a:pt x="496" y="155"/>
                    <a:pt x="496" y="155"/>
                  </a:cubicBezTo>
                  <a:cubicBezTo>
                    <a:pt x="486" y="223"/>
                    <a:pt x="486" y="223"/>
                    <a:pt x="486" y="223"/>
                  </a:cubicBezTo>
                  <a:cubicBezTo>
                    <a:pt x="512" y="239"/>
                    <a:pt x="512" y="239"/>
                    <a:pt x="512" y="239"/>
                  </a:cubicBezTo>
                  <a:cubicBezTo>
                    <a:pt x="509" y="250"/>
                    <a:pt x="509" y="250"/>
                    <a:pt x="509" y="250"/>
                  </a:cubicBezTo>
                  <a:cubicBezTo>
                    <a:pt x="501" y="286"/>
                    <a:pt x="501" y="286"/>
                    <a:pt x="501" y="286"/>
                  </a:cubicBezTo>
                  <a:lnTo>
                    <a:pt x="538" y="31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1" name="ปทุมธานี">
              <a:extLst>
                <a:ext uri="{FF2B5EF4-FFF2-40B4-BE49-F238E27FC236}">
                  <a16:creationId xmlns:a16="http://schemas.microsoft.com/office/drawing/2014/main" id="{4D161B58-0DF4-4865-8B1C-E09AFB1F8D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7644" y="3332492"/>
              <a:ext cx="223120" cy="133507"/>
            </a:xfrm>
            <a:custGeom>
              <a:avLst/>
              <a:gdLst>
                <a:gd name="T0" fmla="*/ 548 w 548"/>
                <a:gd name="T1" fmla="*/ 2 h 328"/>
                <a:gd name="T2" fmla="*/ 548 w 548"/>
                <a:gd name="T3" fmla="*/ 16 h 328"/>
                <a:gd name="T4" fmla="*/ 511 w 548"/>
                <a:gd name="T5" fmla="*/ 47 h 328"/>
                <a:gd name="T6" fmla="*/ 511 w 548"/>
                <a:gd name="T7" fmla="*/ 282 h 328"/>
                <a:gd name="T8" fmla="*/ 508 w 548"/>
                <a:gd name="T9" fmla="*/ 299 h 328"/>
                <a:gd name="T10" fmla="*/ 508 w 548"/>
                <a:gd name="T11" fmla="*/ 299 h 328"/>
                <a:gd name="T12" fmla="*/ 428 w 548"/>
                <a:gd name="T13" fmla="*/ 318 h 328"/>
                <a:gd name="T14" fmla="*/ 402 w 548"/>
                <a:gd name="T15" fmla="*/ 308 h 328"/>
                <a:gd name="T16" fmla="*/ 381 w 548"/>
                <a:gd name="T17" fmla="*/ 328 h 328"/>
                <a:gd name="T18" fmla="*/ 276 w 548"/>
                <a:gd name="T19" fmla="*/ 328 h 328"/>
                <a:gd name="T20" fmla="*/ 235 w 548"/>
                <a:gd name="T21" fmla="*/ 292 h 328"/>
                <a:gd name="T22" fmla="*/ 151 w 548"/>
                <a:gd name="T23" fmla="*/ 292 h 328"/>
                <a:gd name="T24" fmla="*/ 110 w 548"/>
                <a:gd name="T25" fmla="*/ 266 h 328"/>
                <a:gd name="T26" fmla="*/ 47 w 548"/>
                <a:gd name="T27" fmla="*/ 266 h 328"/>
                <a:gd name="T28" fmla="*/ 21 w 548"/>
                <a:gd name="T29" fmla="*/ 245 h 328"/>
                <a:gd name="T30" fmla="*/ 0 w 548"/>
                <a:gd name="T31" fmla="*/ 208 h 328"/>
                <a:gd name="T32" fmla="*/ 11 w 548"/>
                <a:gd name="T33" fmla="*/ 146 h 328"/>
                <a:gd name="T34" fmla="*/ 125 w 548"/>
                <a:gd name="T35" fmla="*/ 151 h 328"/>
                <a:gd name="T36" fmla="*/ 151 w 548"/>
                <a:gd name="T37" fmla="*/ 130 h 328"/>
                <a:gd name="T38" fmla="*/ 161 w 548"/>
                <a:gd name="T39" fmla="*/ 132 h 328"/>
                <a:gd name="T40" fmla="*/ 203 w 548"/>
                <a:gd name="T41" fmla="*/ 141 h 328"/>
                <a:gd name="T42" fmla="*/ 235 w 548"/>
                <a:gd name="T43" fmla="*/ 120 h 328"/>
                <a:gd name="T44" fmla="*/ 261 w 548"/>
                <a:gd name="T45" fmla="*/ 115 h 328"/>
                <a:gd name="T46" fmla="*/ 428 w 548"/>
                <a:gd name="T47" fmla="*/ 21 h 328"/>
                <a:gd name="T48" fmla="*/ 469 w 548"/>
                <a:gd name="T49" fmla="*/ 0 h 328"/>
                <a:gd name="T50" fmla="*/ 496 w 548"/>
                <a:gd name="T51" fmla="*/ 10 h 328"/>
                <a:gd name="T52" fmla="*/ 548 w 548"/>
                <a:gd name="T53" fmla="*/ 2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8" h="328">
                  <a:moveTo>
                    <a:pt x="548" y="2"/>
                  </a:moveTo>
                  <a:cubicBezTo>
                    <a:pt x="548" y="16"/>
                    <a:pt x="548" y="16"/>
                    <a:pt x="548" y="16"/>
                  </a:cubicBezTo>
                  <a:cubicBezTo>
                    <a:pt x="511" y="47"/>
                    <a:pt x="511" y="47"/>
                    <a:pt x="511" y="47"/>
                  </a:cubicBezTo>
                  <a:cubicBezTo>
                    <a:pt x="511" y="282"/>
                    <a:pt x="511" y="282"/>
                    <a:pt x="511" y="282"/>
                  </a:cubicBezTo>
                  <a:cubicBezTo>
                    <a:pt x="508" y="299"/>
                    <a:pt x="508" y="299"/>
                    <a:pt x="508" y="299"/>
                  </a:cubicBezTo>
                  <a:cubicBezTo>
                    <a:pt x="508" y="299"/>
                    <a:pt x="508" y="299"/>
                    <a:pt x="508" y="299"/>
                  </a:cubicBezTo>
                  <a:cubicBezTo>
                    <a:pt x="494" y="303"/>
                    <a:pt x="432" y="318"/>
                    <a:pt x="428" y="318"/>
                  </a:cubicBezTo>
                  <a:cubicBezTo>
                    <a:pt x="422" y="318"/>
                    <a:pt x="402" y="308"/>
                    <a:pt x="402" y="308"/>
                  </a:cubicBezTo>
                  <a:cubicBezTo>
                    <a:pt x="381" y="328"/>
                    <a:pt x="381" y="328"/>
                    <a:pt x="381" y="328"/>
                  </a:cubicBezTo>
                  <a:cubicBezTo>
                    <a:pt x="276" y="328"/>
                    <a:pt x="276" y="328"/>
                    <a:pt x="276" y="328"/>
                  </a:cubicBezTo>
                  <a:cubicBezTo>
                    <a:pt x="235" y="292"/>
                    <a:pt x="235" y="292"/>
                    <a:pt x="235" y="292"/>
                  </a:cubicBezTo>
                  <a:cubicBezTo>
                    <a:pt x="151" y="292"/>
                    <a:pt x="151" y="292"/>
                    <a:pt x="151" y="292"/>
                  </a:cubicBezTo>
                  <a:cubicBezTo>
                    <a:pt x="110" y="266"/>
                    <a:pt x="110" y="266"/>
                    <a:pt x="110" y="266"/>
                  </a:cubicBezTo>
                  <a:cubicBezTo>
                    <a:pt x="47" y="266"/>
                    <a:pt x="47" y="266"/>
                    <a:pt x="47" y="266"/>
                  </a:cubicBezTo>
                  <a:cubicBezTo>
                    <a:pt x="21" y="245"/>
                    <a:pt x="21" y="245"/>
                    <a:pt x="21" y="245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11" y="146"/>
                    <a:pt x="11" y="146"/>
                    <a:pt x="11" y="146"/>
                  </a:cubicBezTo>
                  <a:cubicBezTo>
                    <a:pt x="20" y="146"/>
                    <a:pt x="120" y="151"/>
                    <a:pt x="125" y="151"/>
                  </a:cubicBezTo>
                  <a:cubicBezTo>
                    <a:pt x="130" y="151"/>
                    <a:pt x="151" y="130"/>
                    <a:pt x="151" y="130"/>
                  </a:cubicBezTo>
                  <a:cubicBezTo>
                    <a:pt x="161" y="132"/>
                    <a:pt x="161" y="132"/>
                    <a:pt x="161" y="132"/>
                  </a:cubicBezTo>
                  <a:cubicBezTo>
                    <a:pt x="203" y="141"/>
                    <a:pt x="203" y="141"/>
                    <a:pt x="203" y="141"/>
                  </a:cubicBezTo>
                  <a:cubicBezTo>
                    <a:pt x="235" y="120"/>
                    <a:pt x="235" y="120"/>
                    <a:pt x="235" y="120"/>
                  </a:cubicBezTo>
                  <a:cubicBezTo>
                    <a:pt x="261" y="115"/>
                    <a:pt x="261" y="115"/>
                    <a:pt x="261" y="115"/>
                  </a:cubicBezTo>
                  <a:cubicBezTo>
                    <a:pt x="428" y="21"/>
                    <a:pt x="428" y="21"/>
                    <a:pt x="428" y="21"/>
                  </a:cubicBezTo>
                  <a:cubicBezTo>
                    <a:pt x="469" y="0"/>
                    <a:pt x="469" y="0"/>
                    <a:pt x="469" y="0"/>
                  </a:cubicBezTo>
                  <a:cubicBezTo>
                    <a:pt x="496" y="10"/>
                    <a:pt x="496" y="10"/>
                    <a:pt x="496" y="10"/>
                  </a:cubicBezTo>
                  <a:lnTo>
                    <a:pt x="548" y="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2" name="นนทบุรี">
              <a:extLst>
                <a:ext uri="{FF2B5EF4-FFF2-40B4-BE49-F238E27FC236}">
                  <a16:creationId xmlns:a16="http://schemas.microsoft.com/office/drawing/2014/main" id="{09CF6F8A-C189-4D1B-A38D-EB56E67C9D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0212" y="3381870"/>
              <a:ext cx="109731" cy="128020"/>
            </a:xfrm>
            <a:custGeom>
              <a:avLst/>
              <a:gdLst>
                <a:gd name="T0" fmla="*/ 268 w 268"/>
                <a:gd name="T1" fmla="*/ 172 h 313"/>
                <a:gd name="T2" fmla="*/ 230 w 268"/>
                <a:gd name="T3" fmla="*/ 281 h 313"/>
                <a:gd name="T4" fmla="*/ 209 w 268"/>
                <a:gd name="T5" fmla="*/ 313 h 313"/>
                <a:gd name="T6" fmla="*/ 178 w 268"/>
                <a:gd name="T7" fmla="*/ 302 h 313"/>
                <a:gd name="T8" fmla="*/ 144 w 268"/>
                <a:gd name="T9" fmla="*/ 302 h 313"/>
                <a:gd name="T10" fmla="*/ 140 w 268"/>
                <a:gd name="T11" fmla="*/ 302 h 313"/>
                <a:gd name="T12" fmla="*/ 95 w 268"/>
                <a:gd name="T13" fmla="*/ 301 h 313"/>
                <a:gd name="T14" fmla="*/ 87 w 268"/>
                <a:gd name="T15" fmla="*/ 301 h 313"/>
                <a:gd name="T16" fmla="*/ 85 w 268"/>
                <a:gd name="T17" fmla="*/ 301 h 313"/>
                <a:gd name="T18" fmla="*/ 81 w 268"/>
                <a:gd name="T19" fmla="*/ 300 h 313"/>
                <a:gd name="T20" fmla="*/ 73 w 268"/>
                <a:gd name="T21" fmla="*/ 300 h 313"/>
                <a:gd name="T22" fmla="*/ 70 w 268"/>
                <a:gd name="T23" fmla="*/ 300 h 313"/>
                <a:gd name="T24" fmla="*/ 64 w 268"/>
                <a:gd name="T25" fmla="*/ 299 h 313"/>
                <a:gd name="T26" fmla="*/ 58 w 268"/>
                <a:gd name="T27" fmla="*/ 297 h 313"/>
                <a:gd name="T28" fmla="*/ 0 w 268"/>
                <a:gd name="T29" fmla="*/ 193 h 313"/>
                <a:gd name="T30" fmla="*/ 27 w 268"/>
                <a:gd name="T31" fmla="*/ 146 h 313"/>
                <a:gd name="T32" fmla="*/ 0 w 268"/>
                <a:gd name="T33" fmla="*/ 130 h 313"/>
                <a:gd name="T34" fmla="*/ 11 w 268"/>
                <a:gd name="T35" fmla="*/ 10 h 313"/>
                <a:gd name="T36" fmla="*/ 21 w 268"/>
                <a:gd name="T37" fmla="*/ 10 h 313"/>
                <a:gd name="T38" fmla="*/ 32 w 268"/>
                <a:gd name="T39" fmla="*/ 0 h 313"/>
                <a:gd name="T40" fmla="*/ 46 w 268"/>
                <a:gd name="T41" fmla="*/ 5 h 313"/>
                <a:gd name="T42" fmla="*/ 63 w 268"/>
                <a:gd name="T43" fmla="*/ 10 h 313"/>
                <a:gd name="T44" fmla="*/ 73 w 268"/>
                <a:gd name="T45" fmla="*/ 26 h 313"/>
                <a:gd name="T46" fmla="*/ 74 w 268"/>
                <a:gd name="T47" fmla="*/ 26 h 313"/>
                <a:gd name="T48" fmla="*/ 63 w 268"/>
                <a:gd name="T49" fmla="*/ 88 h 313"/>
                <a:gd name="T50" fmla="*/ 84 w 268"/>
                <a:gd name="T51" fmla="*/ 125 h 313"/>
                <a:gd name="T52" fmla="*/ 110 w 268"/>
                <a:gd name="T53" fmla="*/ 146 h 313"/>
                <a:gd name="T54" fmla="*/ 173 w 268"/>
                <a:gd name="T55" fmla="*/ 146 h 313"/>
                <a:gd name="T56" fmla="*/ 214 w 268"/>
                <a:gd name="T57" fmla="*/ 172 h 313"/>
                <a:gd name="T58" fmla="*/ 268 w 268"/>
                <a:gd name="T59" fmla="*/ 172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8" h="313">
                  <a:moveTo>
                    <a:pt x="268" y="172"/>
                  </a:moveTo>
                  <a:cubicBezTo>
                    <a:pt x="230" y="281"/>
                    <a:pt x="230" y="281"/>
                    <a:pt x="230" y="281"/>
                  </a:cubicBezTo>
                  <a:cubicBezTo>
                    <a:pt x="209" y="313"/>
                    <a:pt x="209" y="313"/>
                    <a:pt x="209" y="313"/>
                  </a:cubicBezTo>
                  <a:cubicBezTo>
                    <a:pt x="209" y="313"/>
                    <a:pt x="183" y="302"/>
                    <a:pt x="178" y="302"/>
                  </a:cubicBezTo>
                  <a:cubicBezTo>
                    <a:pt x="176" y="302"/>
                    <a:pt x="162" y="302"/>
                    <a:pt x="144" y="302"/>
                  </a:cubicBezTo>
                  <a:cubicBezTo>
                    <a:pt x="143" y="302"/>
                    <a:pt x="141" y="302"/>
                    <a:pt x="140" y="302"/>
                  </a:cubicBezTo>
                  <a:cubicBezTo>
                    <a:pt x="125" y="302"/>
                    <a:pt x="109" y="302"/>
                    <a:pt x="95" y="301"/>
                  </a:cubicBezTo>
                  <a:cubicBezTo>
                    <a:pt x="92" y="301"/>
                    <a:pt x="90" y="301"/>
                    <a:pt x="87" y="301"/>
                  </a:cubicBezTo>
                  <a:cubicBezTo>
                    <a:pt x="87" y="301"/>
                    <a:pt x="86" y="301"/>
                    <a:pt x="85" y="301"/>
                  </a:cubicBezTo>
                  <a:cubicBezTo>
                    <a:pt x="84" y="300"/>
                    <a:pt x="83" y="300"/>
                    <a:pt x="81" y="300"/>
                  </a:cubicBezTo>
                  <a:cubicBezTo>
                    <a:pt x="78" y="300"/>
                    <a:pt x="76" y="300"/>
                    <a:pt x="73" y="300"/>
                  </a:cubicBezTo>
                  <a:cubicBezTo>
                    <a:pt x="72" y="300"/>
                    <a:pt x="71" y="300"/>
                    <a:pt x="70" y="300"/>
                  </a:cubicBezTo>
                  <a:cubicBezTo>
                    <a:pt x="68" y="299"/>
                    <a:pt x="66" y="299"/>
                    <a:pt x="64" y="299"/>
                  </a:cubicBezTo>
                  <a:cubicBezTo>
                    <a:pt x="61" y="298"/>
                    <a:pt x="58" y="298"/>
                    <a:pt x="58" y="297"/>
                  </a:cubicBezTo>
                  <a:cubicBezTo>
                    <a:pt x="53" y="292"/>
                    <a:pt x="0" y="193"/>
                    <a:pt x="0" y="193"/>
                  </a:cubicBezTo>
                  <a:cubicBezTo>
                    <a:pt x="27" y="146"/>
                    <a:pt x="27" y="146"/>
                    <a:pt x="27" y="146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73" y="26"/>
                    <a:pt x="73" y="26"/>
                    <a:pt x="73" y="26"/>
                  </a:cubicBezTo>
                  <a:cubicBezTo>
                    <a:pt x="74" y="26"/>
                    <a:pt x="74" y="26"/>
                    <a:pt x="74" y="26"/>
                  </a:cubicBezTo>
                  <a:cubicBezTo>
                    <a:pt x="63" y="88"/>
                    <a:pt x="63" y="88"/>
                    <a:pt x="63" y="88"/>
                  </a:cubicBezTo>
                  <a:cubicBezTo>
                    <a:pt x="84" y="125"/>
                    <a:pt x="84" y="125"/>
                    <a:pt x="84" y="125"/>
                  </a:cubicBezTo>
                  <a:cubicBezTo>
                    <a:pt x="110" y="146"/>
                    <a:pt x="110" y="146"/>
                    <a:pt x="110" y="146"/>
                  </a:cubicBezTo>
                  <a:cubicBezTo>
                    <a:pt x="173" y="146"/>
                    <a:pt x="173" y="146"/>
                    <a:pt x="173" y="146"/>
                  </a:cubicBezTo>
                  <a:cubicBezTo>
                    <a:pt x="214" y="172"/>
                    <a:pt x="214" y="172"/>
                    <a:pt x="214" y="172"/>
                  </a:cubicBezTo>
                  <a:lnTo>
                    <a:pt x="268" y="17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3" name="นครสวรรค์">
              <a:extLst>
                <a:ext uri="{FF2B5EF4-FFF2-40B4-BE49-F238E27FC236}">
                  <a16:creationId xmlns:a16="http://schemas.microsoft.com/office/drawing/2014/main" id="{E017E711-40B5-4EF2-B668-DE813775C3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5918" y="2619239"/>
              <a:ext cx="632783" cy="418808"/>
            </a:xfrm>
            <a:custGeom>
              <a:avLst/>
              <a:gdLst>
                <a:gd name="T0" fmla="*/ 1532 w 1543"/>
                <a:gd name="T1" fmla="*/ 558 h 1028"/>
                <a:gd name="T2" fmla="*/ 1476 w 1543"/>
                <a:gd name="T3" fmla="*/ 600 h 1028"/>
                <a:gd name="T4" fmla="*/ 1455 w 1543"/>
                <a:gd name="T5" fmla="*/ 668 h 1028"/>
                <a:gd name="T6" fmla="*/ 1361 w 1543"/>
                <a:gd name="T7" fmla="*/ 720 h 1028"/>
                <a:gd name="T8" fmla="*/ 1330 w 1543"/>
                <a:gd name="T9" fmla="*/ 814 h 1028"/>
                <a:gd name="T10" fmla="*/ 1272 w 1543"/>
                <a:gd name="T11" fmla="*/ 903 h 1028"/>
                <a:gd name="T12" fmla="*/ 1251 w 1543"/>
                <a:gd name="T13" fmla="*/ 960 h 1028"/>
                <a:gd name="T14" fmla="*/ 1189 w 1543"/>
                <a:gd name="T15" fmla="*/ 1010 h 1028"/>
                <a:gd name="T16" fmla="*/ 1121 w 1543"/>
                <a:gd name="T17" fmla="*/ 997 h 1028"/>
                <a:gd name="T18" fmla="*/ 1116 w 1543"/>
                <a:gd name="T19" fmla="*/ 971 h 1028"/>
                <a:gd name="T20" fmla="*/ 1048 w 1543"/>
                <a:gd name="T21" fmla="*/ 900 h 1028"/>
                <a:gd name="T22" fmla="*/ 1022 w 1543"/>
                <a:gd name="T23" fmla="*/ 830 h 1028"/>
                <a:gd name="T24" fmla="*/ 1006 w 1543"/>
                <a:gd name="T25" fmla="*/ 746 h 1028"/>
                <a:gd name="T26" fmla="*/ 912 w 1543"/>
                <a:gd name="T27" fmla="*/ 705 h 1028"/>
                <a:gd name="T28" fmla="*/ 855 w 1543"/>
                <a:gd name="T29" fmla="*/ 689 h 1028"/>
                <a:gd name="T30" fmla="*/ 813 w 1543"/>
                <a:gd name="T31" fmla="*/ 632 h 1028"/>
                <a:gd name="T32" fmla="*/ 753 w 1543"/>
                <a:gd name="T33" fmla="*/ 591 h 1028"/>
                <a:gd name="T34" fmla="*/ 751 w 1543"/>
                <a:gd name="T35" fmla="*/ 486 h 1028"/>
                <a:gd name="T36" fmla="*/ 688 w 1543"/>
                <a:gd name="T37" fmla="*/ 475 h 1028"/>
                <a:gd name="T38" fmla="*/ 589 w 1543"/>
                <a:gd name="T39" fmla="*/ 454 h 1028"/>
                <a:gd name="T40" fmla="*/ 391 w 1543"/>
                <a:gd name="T41" fmla="*/ 564 h 1028"/>
                <a:gd name="T42" fmla="*/ 250 w 1543"/>
                <a:gd name="T43" fmla="*/ 501 h 1028"/>
                <a:gd name="T44" fmla="*/ 135 w 1543"/>
                <a:gd name="T45" fmla="*/ 418 h 1028"/>
                <a:gd name="T46" fmla="*/ 46 w 1543"/>
                <a:gd name="T47" fmla="*/ 357 h 1028"/>
                <a:gd name="T48" fmla="*/ 0 w 1543"/>
                <a:gd name="T49" fmla="*/ 308 h 1028"/>
                <a:gd name="T50" fmla="*/ 3 w 1543"/>
                <a:gd name="T51" fmla="*/ 252 h 1028"/>
                <a:gd name="T52" fmla="*/ 114 w 1543"/>
                <a:gd name="T53" fmla="*/ 220 h 1028"/>
                <a:gd name="T54" fmla="*/ 323 w 1543"/>
                <a:gd name="T55" fmla="*/ 261 h 1028"/>
                <a:gd name="T56" fmla="*/ 505 w 1543"/>
                <a:gd name="T57" fmla="*/ 272 h 1028"/>
                <a:gd name="T58" fmla="*/ 625 w 1543"/>
                <a:gd name="T59" fmla="*/ 246 h 1028"/>
                <a:gd name="T60" fmla="*/ 730 w 1543"/>
                <a:gd name="T61" fmla="*/ 110 h 1028"/>
                <a:gd name="T62" fmla="*/ 831 w 1543"/>
                <a:gd name="T63" fmla="*/ 0 h 1028"/>
                <a:gd name="T64" fmla="*/ 902 w 1543"/>
                <a:gd name="T65" fmla="*/ 100 h 1028"/>
                <a:gd name="T66" fmla="*/ 996 w 1543"/>
                <a:gd name="T67" fmla="*/ 235 h 1028"/>
                <a:gd name="T68" fmla="*/ 1084 w 1543"/>
                <a:gd name="T69" fmla="*/ 178 h 1028"/>
                <a:gd name="T70" fmla="*/ 1121 w 1543"/>
                <a:gd name="T71" fmla="*/ 220 h 1028"/>
                <a:gd name="T72" fmla="*/ 1361 w 1543"/>
                <a:gd name="T73" fmla="*/ 157 h 1028"/>
                <a:gd name="T74" fmla="*/ 1413 w 1543"/>
                <a:gd name="T75" fmla="*/ 173 h 1028"/>
                <a:gd name="T76" fmla="*/ 1484 w 1543"/>
                <a:gd name="T77" fmla="*/ 222 h 1028"/>
                <a:gd name="T78" fmla="*/ 1481 w 1543"/>
                <a:gd name="T79" fmla="*/ 261 h 1028"/>
                <a:gd name="T80" fmla="*/ 1512 w 1543"/>
                <a:gd name="T81" fmla="*/ 308 h 1028"/>
                <a:gd name="T82" fmla="*/ 1543 w 1543"/>
                <a:gd name="T83" fmla="*/ 444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43" h="1028">
                  <a:moveTo>
                    <a:pt x="1517" y="538"/>
                  </a:moveTo>
                  <a:cubicBezTo>
                    <a:pt x="1532" y="558"/>
                    <a:pt x="1532" y="558"/>
                    <a:pt x="1532" y="558"/>
                  </a:cubicBezTo>
                  <a:cubicBezTo>
                    <a:pt x="1496" y="574"/>
                    <a:pt x="1496" y="574"/>
                    <a:pt x="1496" y="574"/>
                  </a:cubicBezTo>
                  <a:cubicBezTo>
                    <a:pt x="1476" y="600"/>
                    <a:pt x="1476" y="600"/>
                    <a:pt x="1476" y="600"/>
                  </a:cubicBezTo>
                  <a:cubicBezTo>
                    <a:pt x="1486" y="647"/>
                    <a:pt x="1486" y="647"/>
                    <a:pt x="1486" y="647"/>
                  </a:cubicBezTo>
                  <a:cubicBezTo>
                    <a:pt x="1455" y="668"/>
                    <a:pt x="1455" y="668"/>
                    <a:pt x="1455" y="668"/>
                  </a:cubicBezTo>
                  <a:cubicBezTo>
                    <a:pt x="1403" y="668"/>
                    <a:pt x="1403" y="668"/>
                    <a:pt x="1403" y="668"/>
                  </a:cubicBezTo>
                  <a:cubicBezTo>
                    <a:pt x="1361" y="720"/>
                    <a:pt x="1361" y="720"/>
                    <a:pt x="1361" y="720"/>
                  </a:cubicBezTo>
                  <a:cubicBezTo>
                    <a:pt x="1366" y="783"/>
                    <a:pt x="1366" y="783"/>
                    <a:pt x="1366" y="783"/>
                  </a:cubicBezTo>
                  <a:cubicBezTo>
                    <a:pt x="1330" y="814"/>
                    <a:pt x="1330" y="814"/>
                    <a:pt x="1330" y="814"/>
                  </a:cubicBezTo>
                  <a:cubicBezTo>
                    <a:pt x="1335" y="856"/>
                    <a:pt x="1335" y="856"/>
                    <a:pt x="1335" y="856"/>
                  </a:cubicBezTo>
                  <a:cubicBezTo>
                    <a:pt x="1272" y="903"/>
                    <a:pt x="1272" y="903"/>
                    <a:pt x="1272" y="903"/>
                  </a:cubicBezTo>
                  <a:cubicBezTo>
                    <a:pt x="1272" y="903"/>
                    <a:pt x="1269" y="914"/>
                    <a:pt x="1265" y="927"/>
                  </a:cubicBezTo>
                  <a:cubicBezTo>
                    <a:pt x="1260" y="941"/>
                    <a:pt x="1254" y="957"/>
                    <a:pt x="1251" y="960"/>
                  </a:cubicBezTo>
                  <a:cubicBezTo>
                    <a:pt x="1246" y="966"/>
                    <a:pt x="1210" y="986"/>
                    <a:pt x="1210" y="986"/>
                  </a:cubicBezTo>
                  <a:cubicBezTo>
                    <a:pt x="1189" y="1010"/>
                    <a:pt x="1189" y="1010"/>
                    <a:pt x="1189" y="1010"/>
                  </a:cubicBezTo>
                  <a:cubicBezTo>
                    <a:pt x="1173" y="1028"/>
                    <a:pt x="1173" y="1028"/>
                    <a:pt x="1173" y="1028"/>
                  </a:cubicBezTo>
                  <a:cubicBezTo>
                    <a:pt x="1121" y="997"/>
                    <a:pt x="1121" y="997"/>
                    <a:pt x="1121" y="997"/>
                  </a:cubicBezTo>
                  <a:cubicBezTo>
                    <a:pt x="1116" y="972"/>
                    <a:pt x="1116" y="972"/>
                    <a:pt x="1116" y="972"/>
                  </a:cubicBezTo>
                  <a:cubicBezTo>
                    <a:pt x="1116" y="971"/>
                    <a:pt x="1116" y="971"/>
                    <a:pt x="1116" y="971"/>
                  </a:cubicBezTo>
                  <a:cubicBezTo>
                    <a:pt x="1048" y="903"/>
                    <a:pt x="1048" y="903"/>
                    <a:pt x="1048" y="903"/>
                  </a:cubicBezTo>
                  <a:cubicBezTo>
                    <a:pt x="1048" y="900"/>
                    <a:pt x="1048" y="900"/>
                    <a:pt x="1048" y="900"/>
                  </a:cubicBezTo>
                  <a:cubicBezTo>
                    <a:pt x="1053" y="872"/>
                    <a:pt x="1053" y="872"/>
                    <a:pt x="1053" y="872"/>
                  </a:cubicBezTo>
                  <a:cubicBezTo>
                    <a:pt x="1022" y="830"/>
                    <a:pt x="1022" y="830"/>
                    <a:pt x="1022" y="830"/>
                  </a:cubicBezTo>
                  <a:cubicBezTo>
                    <a:pt x="1032" y="757"/>
                    <a:pt x="1032" y="757"/>
                    <a:pt x="1032" y="757"/>
                  </a:cubicBezTo>
                  <a:cubicBezTo>
                    <a:pt x="1006" y="746"/>
                    <a:pt x="1006" y="746"/>
                    <a:pt x="1006" y="746"/>
                  </a:cubicBezTo>
                  <a:cubicBezTo>
                    <a:pt x="975" y="757"/>
                    <a:pt x="975" y="757"/>
                    <a:pt x="975" y="757"/>
                  </a:cubicBezTo>
                  <a:cubicBezTo>
                    <a:pt x="912" y="705"/>
                    <a:pt x="912" y="705"/>
                    <a:pt x="912" y="705"/>
                  </a:cubicBezTo>
                  <a:cubicBezTo>
                    <a:pt x="912" y="705"/>
                    <a:pt x="910" y="704"/>
                    <a:pt x="905" y="703"/>
                  </a:cubicBezTo>
                  <a:cubicBezTo>
                    <a:pt x="891" y="700"/>
                    <a:pt x="859" y="693"/>
                    <a:pt x="855" y="689"/>
                  </a:cubicBezTo>
                  <a:cubicBezTo>
                    <a:pt x="850" y="684"/>
                    <a:pt x="855" y="653"/>
                    <a:pt x="855" y="653"/>
                  </a:cubicBezTo>
                  <a:cubicBezTo>
                    <a:pt x="813" y="632"/>
                    <a:pt x="813" y="632"/>
                    <a:pt x="813" y="632"/>
                  </a:cubicBezTo>
                  <a:cubicBezTo>
                    <a:pt x="756" y="621"/>
                    <a:pt x="756" y="621"/>
                    <a:pt x="756" y="621"/>
                  </a:cubicBezTo>
                  <a:cubicBezTo>
                    <a:pt x="753" y="591"/>
                    <a:pt x="753" y="591"/>
                    <a:pt x="753" y="591"/>
                  </a:cubicBezTo>
                  <a:cubicBezTo>
                    <a:pt x="751" y="564"/>
                    <a:pt x="751" y="564"/>
                    <a:pt x="751" y="564"/>
                  </a:cubicBezTo>
                  <a:cubicBezTo>
                    <a:pt x="751" y="486"/>
                    <a:pt x="751" y="486"/>
                    <a:pt x="751" y="486"/>
                  </a:cubicBezTo>
                  <a:cubicBezTo>
                    <a:pt x="724" y="454"/>
                    <a:pt x="724" y="454"/>
                    <a:pt x="724" y="454"/>
                  </a:cubicBezTo>
                  <a:cubicBezTo>
                    <a:pt x="688" y="475"/>
                    <a:pt x="688" y="475"/>
                    <a:pt x="688" y="475"/>
                  </a:cubicBezTo>
                  <a:cubicBezTo>
                    <a:pt x="678" y="512"/>
                    <a:pt x="678" y="512"/>
                    <a:pt x="678" y="512"/>
                  </a:cubicBezTo>
                  <a:cubicBezTo>
                    <a:pt x="589" y="454"/>
                    <a:pt x="589" y="454"/>
                    <a:pt x="589" y="454"/>
                  </a:cubicBezTo>
                  <a:cubicBezTo>
                    <a:pt x="526" y="470"/>
                    <a:pt x="526" y="470"/>
                    <a:pt x="526" y="470"/>
                  </a:cubicBezTo>
                  <a:cubicBezTo>
                    <a:pt x="391" y="564"/>
                    <a:pt x="391" y="564"/>
                    <a:pt x="391" y="564"/>
                  </a:cubicBezTo>
                  <a:cubicBezTo>
                    <a:pt x="328" y="564"/>
                    <a:pt x="328" y="564"/>
                    <a:pt x="328" y="564"/>
                  </a:cubicBezTo>
                  <a:cubicBezTo>
                    <a:pt x="250" y="501"/>
                    <a:pt x="250" y="501"/>
                    <a:pt x="250" y="501"/>
                  </a:cubicBezTo>
                  <a:cubicBezTo>
                    <a:pt x="234" y="454"/>
                    <a:pt x="234" y="454"/>
                    <a:pt x="234" y="454"/>
                  </a:cubicBezTo>
                  <a:cubicBezTo>
                    <a:pt x="135" y="418"/>
                    <a:pt x="135" y="418"/>
                    <a:pt x="135" y="418"/>
                  </a:cubicBezTo>
                  <a:cubicBezTo>
                    <a:pt x="109" y="371"/>
                    <a:pt x="109" y="371"/>
                    <a:pt x="109" y="371"/>
                  </a:cubicBezTo>
                  <a:cubicBezTo>
                    <a:pt x="46" y="357"/>
                    <a:pt x="46" y="357"/>
                    <a:pt x="46" y="357"/>
                  </a:cubicBezTo>
                  <a:cubicBezTo>
                    <a:pt x="46" y="350"/>
                    <a:pt x="46" y="350"/>
                    <a:pt x="46" y="350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0" y="304"/>
                    <a:pt x="0" y="304"/>
                    <a:pt x="0" y="304"/>
                  </a:cubicBezTo>
                  <a:cubicBezTo>
                    <a:pt x="3" y="252"/>
                    <a:pt x="3" y="252"/>
                    <a:pt x="3" y="252"/>
                  </a:cubicBezTo>
                  <a:cubicBezTo>
                    <a:pt x="41" y="261"/>
                    <a:pt x="41" y="261"/>
                    <a:pt x="41" y="261"/>
                  </a:cubicBezTo>
                  <a:cubicBezTo>
                    <a:pt x="114" y="220"/>
                    <a:pt x="114" y="220"/>
                    <a:pt x="114" y="220"/>
                  </a:cubicBezTo>
                  <a:cubicBezTo>
                    <a:pt x="172" y="261"/>
                    <a:pt x="172" y="261"/>
                    <a:pt x="172" y="261"/>
                  </a:cubicBezTo>
                  <a:cubicBezTo>
                    <a:pt x="323" y="261"/>
                    <a:pt x="323" y="261"/>
                    <a:pt x="323" y="261"/>
                  </a:cubicBezTo>
                  <a:cubicBezTo>
                    <a:pt x="365" y="241"/>
                    <a:pt x="365" y="241"/>
                    <a:pt x="365" y="241"/>
                  </a:cubicBezTo>
                  <a:cubicBezTo>
                    <a:pt x="505" y="272"/>
                    <a:pt x="505" y="272"/>
                    <a:pt x="505" y="272"/>
                  </a:cubicBezTo>
                  <a:cubicBezTo>
                    <a:pt x="552" y="246"/>
                    <a:pt x="552" y="246"/>
                    <a:pt x="552" y="246"/>
                  </a:cubicBezTo>
                  <a:cubicBezTo>
                    <a:pt x="625" y="246"/>
                    <a:pt x="625" y="246"/>
                    <a:pt x="625" y="246"/>
                  </a:cubicBezTo>
                  <a:cubicBezTo>
                    <a:pt x="672" y="141"/>
                    <a:pt x="672" y="141"/>
                    <a:pt x="672" y="141"/>
                  </a:cubicBezTo>
                  <a:cubicBezTo>
                    <a:pt x="730" y="110"/>
                    <a:pt x="730" y="110"/>
                    <a:pt x="730" y="110"/>
                  </a:cubicBezTo>
                  <a:cubicBezTo>
                    <a:pt x="766" y="110"/>
                    <a:pt x="766" y="110"/>
                    <a:pt x="766" y="110"/>
                  </a:cubicBezTo>
                  <a:cubicBezTo>
                    <a:pt x="831" y="0"/>
                    <a:pt x="831" y="0"/>
                    <a:pt x="831" y="0"/>
                  </a:cubicBezTo>
                  <a:cubicBezTo>
                    <a:pt x="871" y="21"/>
                    <a:pt x="871" y="21"/>
                    <a:pt x="871" y="21"/>
                  </a:cubicBezTo>
                  <a:cubicBezTo>
                    <a:pt x="902" y="100"/>
                    <a:pt x="902" y="100"/>
                    <a:pt x="902" y="100"/>
                  </a:cubicBezTo>
                  <a:cubicBezTo>
                    <a:pt x="959" y="220"/>
                    <a:pt x="959" y="220"/>
                    <a:pt x="959" y="220"/>
                  </a:cubicBezTo>
                  <a:cubicBezTo>
                    <a:pt x="996" y="235"/>
                    <a:pt x="996" y="235"/>
                    <a:pt x="996" y="235"/>
                  </a:cubicBezTo>
                  <a:cubicBezTo>
                    <a:pt x="1064" y="209"/>
                    <a:pt x="1064" y="209"/>
                    <a:pt x="1064" y="209"/>
                  </a:cubicBezTo>
                  <a:cubicBezTo>
                    <a:pt x="1084" y="178"/>
                    <a:pt x="1084" y="178"/>
                    <a:pt x="1084" y="178"/>
                  </a:cubicBezTo>
                  <a:cubicBezTo>
                    <a:pt x="1105" y="188"/>
                    <a:pt x="1105" y="188"/>
                    <a:pt x="1105" y="188"/>
                  </a:cubicBezTo>
                  <a:cubicBezTo>
                    <a:pt x="1121" y="220"/>
                    <a:pt x="1121" y="220"/>
                    <a:pt x="1121" y="220"/>
                  </a:cubicBezTo>
                  <a:cubicBezTo>
                    <a:pt x="1293" y="220"/>
                    <a:pt x="1293" y="220"/>
                    <a:pt x="1293" y="220"/>
                  </a:cubicBezTo>
                  <a:cubicBezTo>
                    <a:pt x="1361" y="157"/>
                    <a:pt x="1361" y="157"/>
                    <a:pt x="1361" y="157"/>
                  </a:cubicBezTo>
                  <a:cubicBezTo>
                    <a:pt x="1387" y="157"/>
                    <a:pt x="1387" y="157"/>
                    <a:pt x="1387" y="157"/>
                  </a:cubicBezTo>
                  <a:cubicBezTo>
                    <a:pt x="1413" y="173"/>
                    <a:pt x="1413" y="173"/>
                    <a:pt x="1413" y="173"/>
                  </a:cubicBezTo>
                  <a:cubicBezTo>
                    <a:pt x="1455" y="168"/>
                    <a:pt x="1455" y="168"/>
                    <a:pt x="1455" y="168"/>
                  </a:cubicBezTo>
                  <a:cubicBezTo>
                    <a:pt x="1484" y="222"/>
                    <a:pt x="1484" y="222"/>
                    <a:pt x="1484" y="222"/>
                  </a:cubicBezTo>
                  <a:cubicBezTo>
                    <a:pt x="1481" y="225"/>
                    <a:pt x="1481" y="225"/>
                    <a:pt x="1481" y="225"/>
                  </a:cubicBezTo>
                  <a:cubicBezTo>
                    <a:pt x="1481" y="261"/>
                    <a:pt x="1481" y="261"/>
                    <a:pt x="1481" y="261"/>
                  </a:cubicBezTo>
                  <a:cubicBezTo>
                    <a:pt x="1528" y="272"/>
                    <a:pt x="1528" y="272"/>
                    <a:pt x="1528" y="272"/>
                  </a:cubicBezTo>
                  <a:cubicBezTo>
                    <a:pt x="1512" y="308"/>
                    <a:pt x="1512" y="308"/>
                    <a:pt x="1512" y="308"/>
                  </a:cubicBezTo>
                  <a:cubicBezTo>
                    <a:pt x="1532" y="396"/>
                    <a:pt x="1532" y="396"/>
                    <a:pt x="1532" y="396"/>
                  </a:cubicBezTo>
                  <a:cubicBezTo>
                    <a:pt x="1543" y="444"/>
                    <a:pt x="1543" y="444"/>
                    <a:pt x="1543" y="444"/>
                  </a:cubicBezTo>
                  <a:lnTo>
                    <a:pt x="1517" y="53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4" name="นครปฐม">
              <a:extLst>
                <a:ext uri="{FF2B5EF4-FFF2-40B4-BE49-F238E27FC236}">
                  <a16:creationId xmlns:a16="http://schemas.microsoft.com/office/drawing/2014/main" id="{EA8DF033-D8CB-4060-896B-D53583D13B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8417" y="3363582"/>
              <a:ext cx="179228" cy="199346"/>
            </a:xfrm>
            <a:custGeom>
              <a:avLst/>
              <a:gdLst>
                <a:gd name="T0" fmla="*/ 434 w 439"/>
                <a:gd name="T1" fmla="*/ 429 h 487"/>
                <a:gd name="T2" fmla="*/ 381 w 439"/>
                <a:gd name="T3" fmla="*/ 440 h 487"/>
                <a:gd name="T4" fmla="*/ 396 w 439"/>
                <a:gd name="T5" fmla="*/ 461 h 487"/>
                <a:gd name="T6" fmla="*/ 355 w 439"/>
                <a:gd name="T7" fmla="*/ 471 h 487"/>
                <a:gd name="T8" fmla="*/ 328 w 439"/>
                <a:gd name="T9" fmla="*/ 471 h 487"/>
                <a:gd name="T10" fmla="*/ 328 w 439"/>
                <a:gd name="T11" fmla="*/ 451 h 487"/>
                <a:gd name="T12" fmla="*/ 263 w 439"/>
                <a:gd name="T13" fmla="*/ 464 h 487"/>
                <a:gd name="T14" fmla="*/ 250 w 439"/>
                <a:gd name="T15" fmla="*/ 466 h 487"/>
                <a:gd name="T16" fmla="*/ 250 w 439"/>
                <a:gd name="T17" fmla="*/ 487 h 487"/>
                <a:gd name="T18" fmla="*/ 208 w 439"/>
                <a:gd name="T19" fmla="*/ 487 h 487"/>
                <a:gd name="T20" fmla="*/ 198 w 439"/>
                <a:gd name="T21" fmla="*/ 451 h 487"/>
                <a:gd name="T22" fmla="*/ 162 w 439"/>
                <a:gd name="T23" fmla="*/ 445 h 487"/>
                <a:gd name="T24" fmla="*/ 167 w 439"/>
                <a:gd name="T25" fmla="*/ 398 h 487"/>
                <a:gd name="T26" fmla="*/ 136 w 439"/>
                <a:gd name="T27" fmla="*/ 398 h 487"/>
                <a:gd name="T28" fmla="*/ 120 w 439"/>
                <a:gd name="T29" fmla="*/ 414 h 487"/>
                <a:gd name="T30" fmla="*/ 83 w 439"/>
                <a:gd name="T31" fmla="*/ 398 h 487"/>
                <a:gd name="T32" fmla="*/ 109 w 439"/>
                <a:gd name="T33" fmla="*/ 352 h 487"/>
                <a:gd name="T34" fmla="*/ 109 w 439"/>
                <a:gd name="T35" fmla="*/ 315 h 487"/>
                <a:gd name="T36" fmla="*/ 62 w 439"/>
                <a:gd name="T37" fmla="*/ 305 h 487"/>
                <a:gd name="T38" fmla="*/ 57 w 439"/>
                <a:gd name="T39" fmla="*/ 247 h 487"/>
                <a:gd name="T40" fmla="*/ 83 w 439"/>
                <a:gd name="T41" fmla="*/ 226 h 487"/>
                <a:gd name="T42" fmla="*/ 68 w 439"/>
                <a:gd name="T43" fmla="*/ 216 h 487"/>
                <a:gd name="T44" fmla="*/ 40 w 439"/>
                <a:gd name="T45" fmla="*/ 218 h 487"/>
                <a:gd name="T46" fmla="*/ 42 w 439"/>
                <a:gd name="T47" fmla="*/ 216 h 487"/>
                <a:gd name="T48" fmla="*/ 14 w 439"/>
                <a:gd name="T49" fmla="*/ 178 h 487"/>
                <a:gd name="T50" fmla="*/ 0 w 439"/>
                <a:gd name="T51" fmla="*/ 159 h 487"/>
                <a:gd name="T52" fmla="*/ 16 w 439"/>
                <a:gd name="T53" fmla="*/ 127 h 487"/>
                <a:gd name="T54" fmla="*/ 1 w 439"/>
                <a:gd name="T55" fmla="*/ 116 h 487"/>
                <a:gd name="T56" fmla="*/ 68 w 439"/>
                <a:gd name="T57" fmla="*/ 54 h 487"/>
                <a:gd name="T58" fmla="*/ 167 w 439"/>
                <a:gd name="T59" fmla="*/ 28 h 487"/>
                <a:gd name="T60" fmla="*/ 266 w 439"/>
                <a:gd name="T61" fmla="*/ 39 h 487"/>
                <a:gd name="T62" fmla="*/ 328 w 439"/>
                <a:gd name="T63" fmla="*/ 0 h 487"/>
                <a:gd name="T64" fmla="*/ 386 w 439"/>
                <a:gd name="T65" fmla="*/ 7 h 487"/>
                <a:gd name="T66" fmla="*/ 386 w 439"/>
                <a:gd name="T67" fmla="*/ 54 h 487"/>
                <a:gd name="T68" fmla="*/ 375 w 439"/>
                <a:gd name="T69" fmla="*/ 174 h 487"/>
                <a:gd name="T70" fmla="*/ 402 w 439"/>
                <a:gd name="T71" fmla="*/ 190 h 487"/>
                <a:gd name="T72" fmla="*/ 375 w 439"/>
                <a:gd name="T73" fmla="*/ 237 h 487"/>
                <a:gd name="T74" fmla="*/ 433 w 439"/>
                <a:gd name="T75" fmla="*/ 341 h 487"/>
                <a:gd name="T76" fmla="*/ 439 w 439"/>
                <a:gd name="T77" fmla="*/ 343 h 487"/>
                <a:gd name="T78" fmla="*/ 428 w 439"/>
                <a:gd name="T79" fmla="*/ 419 h 487"/>
                <a:gd name="T80" fmla="*/ 434 w 439"/>
                <a:gd name="T81" fmla="*/ 429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39" h="487">
                  <a:moveTo>
                    <a:pt x="434" y="429"/>
                  </a:moveTo>
                  <a:cubicBezTo>
                    <a:pt x="381" y="440"/>
                    <a:pt x="381" y="440"/>
                    <a:pt x="381" y="440"/>
                  </a:cubicBezTo>
                  <a:cubicBezTo>
                    <a:pt x="396" y="461"/>
                    <a:pt x="396" y="461"/>
                    <a:pt x="396" y="461"/>
                  </a:cubicBezTo>
                  <a:cubicBezTo>
                    <a:pt x="355" y="471"/>
                    <a:pt x="355" y="471"/>
                    <a:pt x="355" y="471"/>
                  </a:cubicBezTo>
                  <a:cubicBezTo>
                    <a:pt x="328" y="471"/>
                    <a:pt x="328" y="471"/>
                    <a:pt x="328" y="471"/>
                  </a:cubicBezTo>
                  <a:cubicBezTo>
                    <a:pt x="328" y="451"/>
                    <a:pt x="328" y="451"/>
                    <a:pt x="328" y="451"/>
                  </a:cubicBezTo>
                  <a:cubicBezTo>
                    <a:pt x="263" y="464"/>
                    <a:pt x="263" y="464"/>
                    <a:pt x="263" y="464"/>
                  </a:cubicBezTo>
                  <a:cubicBezTo>
                    <a:pt x="250" y="466"/>
                    <a:pt x="250" y="466"/>
                    <a:pt x="250" y="466"/>
                  </a:cubicBezTo>
                  <a:cubicBezTo>
                    <a:pt x="250" y="487"/>
                    <a:pt x="250" y="487"/>
                    <a:pt x="250" y="487"/>
                  </a:cubicBezTo>
                  <a:cubicBezTo>
                    <a:pt x="208" y="487"/>
                    <a:pt x="208" y="487"/>
                    <a:pt x="208" y="487"/>
                  </a:cubicBezTo>
                  <a:cubicBezTo>
                    <a:pt x="198" y="451"/>
                    <a:pt x="198" y="451"/>
                    <a:pt x="198" y="451"/>
                  </a:cubicBezTo>
                  <a:cubicBezTo>
                    <a:pt x="162" y="445"/>
                    <a:pt x="162" y="445"/>
                    <a:pt x="162" y="445"/>
                  </a:cubicBezTo>
                  <a:cubicBezTo>
                    <a:pt x="167" y="398"/>
                    <a:pt x="167" y="398"/>
                    <a:pt x="167" y="398"/>
                  </a:cubicBezTo>
                  <a:cubicBezTo>
                    <a:pt x="136" y="398"/>
                    <a:pt x="136" y="398"/>
                    <a:pt x="136" y="398"/>
                  </a:cubicBezTo>
                  <a:cubicBezTo>
                    <a:pt x="136" y="398"/>
                    <a:pt x="130" y="414"/>
                    <a:pt x="120" y="414"/>
                  </a:cubicBezTo>
                  <a:cubicBezTo>
                    <a:pt x="109" y="414"/>
                    <a:pt x="83" y="398"/>
                    <a:pt x="83" y="398"/>
                  </a:cubicBezTo>
                  <a:cubicBezTo>
                    <a:pt x="109" y="352"/>
                    <a:pt x="109" y="352"/>
                    <a:pt x="109" y="352"/>
                  </a:cubicBezTo>
                  <a:cubicBezTo>
                    <a:pt x="109" y="315"/>
                    <a:pt x="109" y="315"/>
                    <a:pt x="109" y="315"/>
                  </a:cubicBezTo>
                  <a:cubicBezTo>
                    <a:pt x="62" y="305"/>
                    <a:pt x="62" y="305"/>
                    <a:pt x="62" y="305"/>
                  </a:cubicBezTo>
                  <a:cubicBezTo>
                    <a:pt x="57" y="247"/>
                    <a:pt x="57" y="247"/>
                    <a:pt x="57" y="247"/>
                  </a:cubicBezTo>
                  <a:cubicBezTo>
                    <a:pt x="83" y="226"/>
                    <a:pt x="83" y="226"/>
                    <a:pt x="83" y="226"/>
                  </a:cubicBezTo>
                  <a:cubicBezTo>
                    <a:pt x="68" y="216"/>
                    <a:pt x="68" y="216"/>
                    <a:pt x="68" y="216"/>
                  </a:cubicBezTo>
                  <a:cubicBezTo>
                    <a:pt x="40" y="218"/>
                    <a:pt x="40" y="218"/>
                    <a:pt x="40" y="218"/>
                  </a:cubicBezTo>
                  <a:cubicBezTo>
                    <a:pt x="42" y="216"/>
                    <a:pt x="42" y="216"/>
                    <a:pt x="42" y="216"/>
                  </a:cubicBezTo>
                  <a:cubicBezTo>
                    <a:pt x="14" y="178"/>
                    <a:pt x="14" y="178"/>
                    <a:pt x="14" y="178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16" y="127"/>
                    <a:pt x="16" y="127"/>
                    <a:pt x="16" y="127"/>
                  </a:cubicBezTo>
                  <a:cubicBezTo>
                    <a:pt x="1" y="116"/>
                    <a:pt x="1" y="116"/>
                    <a:pt x="1" y="116"/>
                  </a:cubicBezTo>
                  <a:cubicBezTo>
                    <a:pt x="68" y="54"/>
                    <a:pt x="68" y="54"/>
                    <a:pt x="68" y="54"/>
                  </a:cubicBezTo>
                  <a:cubicBezTo>
                    <a:pt x="167" y="28"/>
                    <a:pt x="167" y="28"/>
                    <a:pt x="167" y="28"/>
                  </a:cubicBezTo>
                  <a:cubicBezTo>
                    <a:pt x="266" y="39"/>
                    <a:pt x="266" y="39"/>
                    <a:pt x="266" y="39"/>
                  </a:cubicBezTo>
                  <a:cubicBezTo>
                    <a:pt x="328" y="0"/>
                    <a:pt x="328" y="0"/>
                    <a:pt x="328" y="0"/>
                  </a:cubicBezTo>
                  <a:cubicBezTo>
                    <a:pt x="386" y="7"/>
                    <a:pt x="386" y="7"/>
                    <a:pt x="386" y="7"/>
                  </a:cubicBezTo>
                  <a:cubicBezTo>
                    <a:pt x="386" y="54"/>
                    <a:pt x="386" y="54"/>
                    <a:pt x="386" y="54"/>
                  </a:cubicBezTo>
                  <a:cubicBezTo>
                    <a:pt x="375" y="174"/>
                    <a:pt x="375" y="174"/>
                    <a:pt x="375" y="174"/>
                  </a:cubicBezTo>
                  <a:cubicBezTo>
                    <a:pt x="402" y="190"/>
                    <a:pt x="402" y="190"/>
                    <a:pt x="402" y="190"/>
                  </a:cubicBezTo>
                  <a:cubicBezTo>
                    <a:pt x="375" y="237"/>
                    <a:pt x="375" y="237"/>
                    <a:pt x="375" y="237"/>
                  </a:cubicBezTo>
                  <a:cubicBezTo>
                    <a:pt x="375" y="237"/>
                    <a:pt x="428" y="336"/>
                    <a:pt x="433" y="341"/>
                  </a:cubicBezTo>
                  <a:cubicBezTo>
                    <a:pt x="433" y="342"/>
                    <a:pt x="436" y="342"/>
                    <a:pt x="439" y="343"/>
                  </a:cubicBezTo>
                  <a:cubicBezTo>
                    <a:pt x="428" y="419"/>
                    <a:pt x="428" y="419"/>
                    <a:pt x="428" y="419"/>
                  </a:cubicBezTo>
                  <a:lnTo>
                    <a:pt x="434" y="429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5" name="นครนายก">
              <a:extLst>
                <a:ext uri="{FF2B5EF4-FFF2-40B4-BE49-F238E27FC236}">
                  <a16:creationId xmlns:a16="http://schemas.microsoft.com/office/drawing/2014/main" id="{470D9429-EB6E-436E-A648-679AC4D176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6134" y="3244707"/>
              <a:ext cx="210319" cy="203003"/>
            </a:xfrm>
            <a:custGeom>
              <a:avLst/>
              <a:gdLst>
                <a:gd name="T0" fmla="*/ 115 w 115"/>
                <a:gd name="T1" fmla="*/ 33 h 111"/>
                <a:gd name="T2" fmla="*/ 115 w 115"/>
                <a:gd name="T3" fmla="*/ 47 h 111"/>
                <a:gd name="T4" fmla="*/ 106 w 115"/>
                <a:gd name="T5" fmla="*/ 49 h 111"/>
                <a:gd name="T6" fmla="*/ 93 w 115"/>
                <a:gd name="T7" fmla="*/ 48 h 111"/>
                <a:gd name="T8" fmla="*/ 92 w 115"/>
                <a:gd name="T9" fmla="*/ 54 h 111"/>
                <a:gd name="T10" fmla="*/ 97 w 115"/>
                <a:gd name="T11" fmla="*/ 56 h 111"/>
                <a:gd name="T12" fmla="*/ 97 w 115"/>
                <a:gd name="T13" fmla="*/ 61 h 111"/>
                <a:gd name="T14" fmla="*/ 83 w 115"/>
                <a:gd name="T15" fmla="*/ 63 h 111"/>
                <a:gd name="T16" fmla="*/ 75 w 115"/>
                <a:gd name="T17" fmla="*/ 75 h 111"/>
                <a:gd name="T18" fmla="*/ 81 w 115"/>
                <a:gd name="T19" fmla="*/ 90 h 111"/>
                <a:gd name="T20" fmla="*/ 58 w 115"/>
                <a:gd name="T21" fmla="*/ 92 h 111"/>
                <a:gd name="T22" fmla="*/ 54 w 115"/>
                <a:gd name="T23" fmla="*/ 100 h 111"/>
                <a:gd name="T24" fmla="*/ 44 w 115"/>
                <a:gd name="T25" fmla="*/ 103 h 111"/>
                <a:gd name="T26" fmla="*/ 42 w 115"/>
                <a:gd name="T27" fmla="*/ 109 h 111"/>
                <a:gd name="T28" fmla="*/ 13 w 115"/>
                <a:gd name="T29" fmla="*/ 107 h 111"/>
                <a:gd name="T30" fmla="*/ 12 w 115"/>
                <a:gd name="T31" fmla="*/ 108 h 111"/>
                <a:gd name="T32" fmla="*/ 12 w 115"/>
                <a:gd name="T33" fmla="*/ 108 h 111"/>
                <a:gd name="T34" fmla="*/ 0 w 115"/>
                <a:gd name="T35" fmla="*/ 111 h 111"/>
                <a:gd name="T36" fmla="*/ 0 w 115"/>
                <a:gd name="T37" fmla="*/ 58 h 111"/>
                <a:gd name="T38" fmla="*/ 8 w 115"/>
                <a:gd name="T39" fmla="*/ 52 h 111"/>
                <a:gd name="T40" fmla="*/ 8 w 115"/>
                <a:gd name="T41" fmla="*/ 42 h 111"/>
                <a:gd name="T42" fmla="*/ 10 w 115"/>
                <a:gd name="T43" fmla="*/ 42 h 111"/>
                <a:gd name="T44" fmla="*/ 17 w 115"/>
                <a:gd name="T45" fmla="*/ 43 h 111"/>
                <a:gd name="T46" fmla="*/ 29 w 115"/>
                <a:gd name="T47" fmla="*/ 33 h 111"/>
                <a:gd name="T48" fmla="*/ 28 w 115"/>
                <a:gd name="T49" fmla="*/ 19 h 111"/>
                <a:gd name="T50" fmla="*/ 46 w 115"/>
                <a:gd name="T51" fmla="*/ 28 h 111"/>
                <a:gd name="T52" fmla="*/ 51 w 115"/>
                <a:gd name="T53" fmla="*/ 33 h 111"/>
                <a:gd name="T54" fmla="*/ 58 w 115"/>
                <a:gd name="T55" fmla="*/ 28 h 111"/>
                <a:gd name="T56" fmla="*/ 56 w 115"/>
                <a:gd name="T57" fmla="*/ 21 h 111"/>
                <a:gd name="T58" fmla="*/ 57 w 115"/>
                <a:gd name="T59" fmla="*/ 15 h 111"/>
                <a:gd name="T60" fmla="*/ 62 w 115"/>
                <a:gd name="T61" fmla="*/ 14 h 111"/>
                <a:gd name="T62" fmla="*/ 64 w 115"/>
                <a:gd name="T63" fmla="*/ 5 h 111"/>
                <a:gd name="T64" fmla="*/ 74 w 115"/>
                <a:gd name="T65" fmla="*/ 0 h 111"/>
                <a:gd name="T66" fmla="*/ 92 w 115"/>
                <a:gd name="T67" fmla="*/ 15 h 111"/>
                <a:gd name="T68" fmla="*/ 93 w 115"/>
                <a:gd name="T69" fmla="*/ 17 h 111"/>
                <a:gd name="T70" fmla="*/ 103 w 115"/>
                <a:gd name="T71" fmla="*/ 23 h 111"/>
                <a:gd name="T72" fmla="*/ 115 w 115"/>
                <a:gd name="T73" fmla="*/ 3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5" h="111">
                  <a:moveTo>
                    <a:pt x="115" y="33"/>
                  </a:moveTo>
                  <a:lnTo>
                    <a:pt x="115" y="47"/>
                  </a:lnTo>
                  <a:lnTo>
                    <a:pt x="106" y="49"/>
                  </a:lnTo>
                  <a:lnTo>
                    <a:pt x="93" y="48"/>
                  </a:lnTo>
                  <a:lnTo>
                    <a:pt x="92" y="54"/>
                  </a:lnTo>
                  <a:lnTo>
                    <a:pt x="97" y="56"/>
                  </a:lnTo>
                  <a:lnTo>
                    <a:pt x="97" y="61"/>
                  </a:lnTo>
                  <a:lnTo>
                    <a:pt x="83" y="63"/>
                  </a:lnTo>
                  <a:lnTo>
                    <a:pt x="75" y="75"/>
                  </a:lnTo>
                  <a:lnTo>
                    <a:pt x="81" y="90"/>
                  </a:lnTo>
                  <a:lnTo>
                    <a:pt x="58" y="92"/>
                  </a:lnTo>
                  <a:lnTo>
                    <a:pt x="54" y="100"/>
                  </a:lnTo>
                  <a:lnTo>
                    <a:pt x="44" y="103"/>
                  </a:lnTo>
                  <a:lnTo>
                    <a:pt x="42" y="109"/>
                  </a:lnTo>
                  <a:lnTo>
                    <a:pt x="13" y="107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0" y="111"/>
                  </a:lnTo>
                  <a:lnTo>
                    <a:pt x="0" y="58"/>
                  </a:lnTo>
                  <a:lnTo>
                    <a:pt x="8" y="52"/>
                  </a:lnTo>
                  <a:lnTo>
                    <a:pt x="8" y="42"/>
                  </a:lnTo>
                  <a:lnTo>
                    <a:pt x="10" y="42"/>
                  </a:lnTo>
                  <a:lnTo>
                    <a:pt x="17" y="43"/>
                  </a:lnTo>
                  <a:lnTo>
                    <a:pt x="29" y="33"/>
                  </a:lnTo>
                  <a:lnTo>
                    <a:pt x="28" y="19"/>
                  </a:lnTo>
                  <a:lnTo>
                    <a:pt x="46" y="28"/>
                  </a:lnTo>
                  <a:lnTo>
                    <a:pt x="51" y="33"/>
                  </a:lnTo>
                  <a:lnTo>
                    <a:pt x="58" y="28"/>
                  </a:lnTo>
                  <a:lnTo>
                    <a:pt x="56" y="21"/>
                  </a:lnTo>
                  <a:lnTo>
                    <a:pt x="57" y="15"/>
                  </a:lnTo>
                  <a:lnTo>
                    <a:pt x="62" y="14"/>
                  </a:lnTo>
                  <a:lnTo>
                    <a:pt x="64" y="5"/>
                  </a:lnTo>
                  <a:lnTo>
                    <a:pt x="74" y="0"/>
                  </a:lnTo>
                  <a:lnTo>
                    <a:pt x="92" y="15"/>
                  </a:lnTo>
                  <a:lnTo>
                    <a:pt x="93" y="17"/>
                  </a:lnTo>
                  <a:lnTo>
                    <a:pt x="103" y="23"/>
                  </a:lnTo>
                  <a:lnTo>
                    <a:pt x="115" y="3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6" name="ชัยนาท">
              <a:extLst>
                <a:ext uri="{FF2B5EF4-FFF2-40B4-BE49-F238E27FC236}">
                  <a16:creationId xmlns:a16="http://schemas.microsoft.com/office/drawing/2014/main" id="{509484EA-E438-4076-907B-24890DA5E8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6354" y="2906368"/>
              <a:ext cx="226778" cy="190201"/>
            </a:xfrm>
            <a:custGeom>
              <a:avLst/>
              <a:gdLst>
                <a:gd name="T0" fmla="*/ 553 w 553"/>
                <a:gd name="T1" fmla="*/ 269 h 466"/>
                <a:gd name="T2" fmla="*/ 516 w 553"/>
                <a:gd name="T3" fmla="*/ 294 h 466"/>
                <a:gd name="T4" fmla="*/ 506 w 553"/>
                <a:gd name="T5" fmla="*/ 325 h 466"/>
                <a:gd name="T6" fmla="*/ 469 w 553"/>
                <a:gd name="T7" fmla="*/ 325 h 466"/>
                <a:gd name="T8" fmla="*/ 448 w 553"/>
                <a:gd name="T9" fmla="*/ 346 h 466"/>
                <a:gd name="T10" fmla="*/ 474 w 553"/>
                <a:gd name="T11" fmla="*/ 362 h 466"/>
                <a:gd name="T12" fmla="*/ 474 w 553"/>
                <a:gd name="T13" fmla="*/ 419 h 466"/>
                <a:gd name="T14" fmla="*/ 417 w 553"/>
                <a:gd name="T15" fmla="*/ 419 h 466"/>
                <a:gd name="T16" fmla="*/ 396 w 553"/>
                <a:gd name="T17" fmla="*/ 434 h 466"/>
                <a:gd name="T18" fmla="*/ 365 w 553"/>
                <a:gd name="T19" fmla="*/ 455 h 466"/>
                <a:gd name="T20" fmla="*/ 363 w 553"/>
                <a:gd name="T21" fmla="*/ 454 h 466"/>
                <a:gd name="T22" fmla="*/ 328 w 553"/>
                <a:gd name="T23" fmla="*/ 429 h 466"/>
                <a:gd name="T24" fmla="*/ 276 w 553"/>
                <a:gd name="T25" fmla="*/ 414 h 466"/>
                <a:gd name="T26" fmla="*/ 261 w 553"/>
                <a:gd name="T27" fmla="*/ 455 h 466"/>
                <a:gd name="T28" fmla="*/ 172 w 553"/>
                <a:gd name="T29" fmla="*/ 466 h 466"/>
                <a:gd name="T30" fmla="*/ 62 w 553"/>
                <a:gd name="T31" fmla="*/ 440 h 466"/>
                <a:gd name="T32" fmla="*/ 5 w 553"/>
                <a:gd name="T33" fmla="*/ 406 h 466"/>
                <a:gd name="T34" fmla="*/ 5 w 553"/>
                <a:gd name="T35" fmla="*/ 367 h 466"/>
                <a:gd name="T36" fmla="*/ 57 w 553"/>
                <a:gd name="T37" fmla="*/ 304 h 466"/>
                <a:gd name="T38" fmla="*/ 57 w 553"/>
                <a:gd name="T39" fmla="*/ 242 h 466"/>
                <a:gd name="T40" fmla="*/ 0 w 553"/>
                <a:gd name="T41" fmla="*/ 174 h 466"/>
                <a:gd name="T42" fmla="*/ 10 w 553"/>
                <a:gd name="T43" fmla="*/ 111 h 466"/>
                <a:gd name="T44" fmla="*/ 57 w 553"/>
                <a:gd name="T45" fmla="*/ 75 h 466"/>
                <a:gd name="T46" fmla="*/ 115 w 553"/>
                <a:gd name="T47" fmla="*/ 85 h 466"/>
                <a:gd name="T48" fmla="*/ 141 w 553"/>
                <a:gd name="T49" fmla="*/ 111 h 466"/>
                <a:gd name="T50" fmla="*/ 177 w 553"/>
                <a:gd name="T51" fmla="*/ 101 h 466"/>
                <a:gd name="T52" fmla="*/ 261 w 553"/>
                <a:gd name="T53" fmla="*/ 106 h 466"/>
                <a:gd name="T54" fmla="*/ 287 w 553"/>
                <a:gd name="T55" fmla="*/ 122 h 466"/>
                <a:gd name="T56" fmla="*/ 334 w 553"/>
                <a:gd name="T57" fmla="*/ 75 h 466"/>
                <a:gd name="T58" fmla="*/ 318 w 553"/>
                <a:gd name="T59" fmla="*/ 33 h 466"/>
                <a:gd name="T60" fmla="*/ 342 w 553"/>
                <a:gd name="T61" fmla="*/ 0 h 466"/>
                <a:gd name="T62" fmla="*/ 349 w 553"/>
                <a:gd name="T63" fmla="*/ 2 h 466"/>
                <a:gd name="T64" fmla="*/ 412 w 553"/>
                <a:gd name="T65" fmla="*/ 54 h 466"/>
                <a:gd name="T66" fmla="*/ 443 w 553"/>
                <a:gd name="T67" fmla="*/ 43 h 466"/>
                <a:gd name="T68" fmla="*/ 469 w 553"/>
                <a:gd name="T69" fmla="*/ 54 h 466"/>
                <a:gd name="T70" fmla="*/ 459 w 553"/>
                <a:gd name="T71" fmla="*/ 127 h 466"/>
                <a:gd name="T72" fmla="*/ 490 w 553"/>
                <a:gd name="T73" fmla="*/ 169 h 466"/>
                <a:gd name="T74" fmla="*/ 485 w 553"/>
                <a:gd name="T75" fmla="*/ 197 h 466"/>
                <a:gd name="T76" fmla="*/ 485 w 553"/>
                <a:gd name="T77" fmla="*/ 200 h 466"/>
                <a:gd name="T78" fmla="*/ 553 w 553"/>
                <a:gd name="T79" fmla="*/ 268 h 466"/>
                <a:gd name="T80" fmla="*/ 553 w 553"/>
                <a:gd name="T81" fmla="*/ 269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53" h="466">
                  <a:moveTo>
                    <a:pt x="553" y="269"/>
                  </a:moveTo>
                  <a:cubicBezTo>
                    <a:pt x="516" y="294"/>
                    <a:pt x="516" y="294"/>
                    <a:pt x="516" y="294"/>
                  </a:cubicBezTo>
                  <a:cubicBezTo>
                    <a:pt x="506" y="325"/>
                    <a:pt x="506" y="325"/>
                    <a:pt x="506" y="325"/>
                  </a:cubicBezTo>
                  <a:cubicBezTo>
                    <a:pt x="469" y="325"/>
                    <a:pt x="469" y="325"/>
                    <a:pt x="469" y="325"/>
                  </a:cubicBezTo>
                  <a:cubicBezTo>
                    <a:pt x="448" y="346"/>
                    <a:pt x="448" y="346"/>
                    <a:pt x="448" y="346"/>
                  </a:cubicBezTo>
                  <a:cubicBezTo>
                    <a:pt x="474" y="362"/>
                    <a:pt x="474" y="362"/>
                    <a:pt x="474" y="362"/>
                  </a:cubicBezTo>
                  <a:cubicBezTo>
                    <a:pt x="474" y="419"/>
                    <a:pt x="474" y="419"/>
                    <a:pt x="474" y="419"/>
                  </a:cubicBezTo>
                  <a:cubicBezTo>
                    <a:pt x="417" y="419"/>
                    <a:pt x="417" y="419"/>
                    <a:pt x="417" y="419"/>
                  </a:cubicBezTo>
                  <a:cubicBezTo>
                    <a:pt x="396" y="434"/>
                    <a:pt x="396" y="434"/>
                    <a:pt x="396" y="434"/>
                  </a:cubicBezTo>
                  <a:cubicBezTo>
                    <a:pt x="365" y="455"/>
                    <a:pt x="365" y="455"/>
                    <a:pt x="365" y="455"/>
                  </a:cubicBezTo>
                  <a:cubicBezTo>
                    <a:pt x="363" y="454"/>
                    <a:pt x="363" y="454"/>
                    <a:pt x="363" y="454"/>
                  </a:cubicBezTo>
                  <a:cubicBezTo>
                    <a:pt x="328" y="429"/>
                    <a:pt x="328" y="429"/>
                    <a:pt x="328" y="429"/>
                  </a:cubicBezTo>
                  <a:cubicBezTo>
                    <a:pt x="276" y="414"/>
                    <a:pt x="276" y="414"/>
                    <a:pt x="276" y="414"/>
                  </a:cubicBezTo>
                  <a:cubicBezTo>
                    <a:pt x="261" y="455"/>
                    <a:pt x="261" y="455"/>
                    <a:pt x="261" y="455"/>
                  </a:cubicBezTo>
                  <a:cubicBezTo>
                    <a:pt x="172" y="466"/>
                    <a:pt x="172" y="466"/>
                    <a:pt x="172" y="466"/>
                  </a:cubicBezTo>
                  <a:cubicBezTo>
                    <a:pt x="62" y="440"/>
                    <a:pt x="62" y="440"/>
                    <a:pt x="62" y="440"/>
                  </a:cubicBezTo>
                  <a:cubicBezTo>
                    <a:pt x="5" y="406"/>
                    <a:pt x="5" y="406"/>
                    <a:pt x="5" y="406"/>
                  </a:cubicBezTo>
                  <a:cubicBezTo>
                    <a:pt x="5" y="367"/>
                    <a:pt x="5" y="367"/>
                    <a:pt x="5" y="367"/>
                  </a:cubicBezTo>
                  <a:cubicBezTo>
                    <a:pt x="57" y="304"/>
                    <a:pt x="57" y="304"/>
                    <a:pt x="57" y="304"/>
                  </a:cubicBezTo>
                  <a:cubicBezTo>
                    <a:pt x="57" y="242"/>
                    <a:pt x="57" y="242"/>
                    <a:pt x="57" y="242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10" y="111"/>
                    <a:pt x="10" y="111"/>
                    <a:pt x="10" y="111"/>
                  </a:cubicBezTo>
                  <a:cubicBezTo>
                    <a:pt x="57" y="75"/>
                    <a:pt x="57" y="75"/>
                    <a:pt x="57" y="75"/>
                  </a:cubicBezTo>
                  <a:cubicBezTo>
                    <a:pt x="115" y="85"/>
                    <a:pt x="115" y="85"/>
                    <a:pt x="115" y="85"/>
                  </a:cubicBezTo>
                  <a:cubicBezTo>
                    <a:pt x="141" y="111"/>
                    <a:pt x="141" y="111"/>
                    <a:pt x="141" y="111"/>
                  </a:cubicBezTo>
                  <a:cubicBezTo>
                    <a:pt x="177" y="101"/>
                    <a:pt x="177" y="101"/>
                    <a:pt x="177" y="101"/>
                  </a:cubicBezTo>
                  <a:cubicBezTo>
                    <a:pt x="261" y="106"/>
                    <a:pt x="261" y="106"/>
                    <a:pt x="261" y="106"/>
                  </a:cubicBezTo>
                  <a:cubicBezTo>
                    <a:pt x="287" y="122"/>
                    <a:pt x="287" y="122"/>
                    <a:pt x="287" y="122"/>
                  </a:cubicBezTo>
                  <a:cubicBezTo>
                    <a:pt x="334" y="75"/>
                    <a:pt x="334" y="75"/>
                    <a:pt x="334" y="75"/>
                  </a:cubicBezTo>
                  <a:cubicBezTo>
                    <a:pt x="318" y="33"/>
                    <a:pt x="318" y="33"/>
                    <a:pt x="318" y="33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47" y="1"/>
                    <a:pt x="349" y="2"/>
                    <a:pt x="349" y="2"/>
                  </a:cubicBezTo>
                  <a:cubicBezTo>
                    <a:pt x="412" y="54"/>
                    <a:pt x="412" y="54"/>
                    <a:pt x="412" y="54"/>
                  </a:cubicBezTo>
                  <a:cubicBezTo>
                    <a:pt x="443" y="43"/>
                    <a:pt x="443" y="43"/>
                    <a:pt x="443" y="43"/>
                  </a:cubicBezTo>
                  <a:cubicBezTo>
                    <a:pt x="469" y="54"/>
                    <a:pt x="469" y="54"/>
                    <a:pt x="469" y="54"/>
                  </a:cubicBezTo>
                  <a:cubicBezTo>
                    <a:pt x="459" y="127"/>
                    <a:pt x="459" y="127"/>
                    <a:pt x="459" y="127"/>
                  </a:cubicBezTo>
                  <a:cubicBezTo>
                    <a:pt x="490" y="169"/>
                    <a:pt x="490" y="169"/>
                    <a:pt x="490" y="169"/>
                  </a:cubicBezTo>
                  <a:cubicBezTo>
                    <a:pt x="485" y="197"/>
                    <a:pt x="485" y="197"/>
                    <a:pt x="485" y="197"/>
                  </a:cubicBezTo>
                  <a:cubicBezTo>
                    <a:pt x="485" y="200"/>
                    <a:pt x="485" y="200"/>
                    <a:pt x="485" y="200"/>
                  </a:cubicBezTo>
                  <a:cubicBezTo>
                    <a:pt x="553" y="268"/>
                    <a:pt x="553" y="268"/>
                    <a:pt x="553" y="268"/>
                  </a:cubicBezTo>
                  <a:lnTo>
                    <a:pt x="553" y="269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7" name="กำแพงเพชร">
              <a:extLst>
                <a:ext uri="{FF2B5EF4-FFF2-40B4-BE49-F238E27FC236}">
                  <a16:creationId xmlns:a16="http://schemas.microsoft.com/office/drawing/2014/main" id="{2F7C1503-FF2F-45E7-A566-FD4B3DCB38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2999" y="2341253"/>
              <a:ext cx="376744" cy="387717"/>
            </a:xfrm>
            <a:custGeom>
              <a:avLst/>
              <a:gdLst>
                <a:gd name="T0" fmla="*/ 914 w 923"/>
                <a:gd name="T1" fmla="*/ 642 h 950"/>
                <a:gd name="T2" fmla="*/ 923 w 923"/>
                <a:gd name="T3" fmla="*/ 663 h 950"/>
                <a:gd name="T4" fmla="*/ 915 w 923"/>
                <a:gd name="T5" fmla="*/ 678 h 950"/>
                <a:gd name="T6" fmla="*/ 850 w 923"/>
                <a:gd name="T7" fmla="*/ 788 h 950"/>
                <a:gd name="T8" fmla="*/ 814 w 923"/>
                <a:gd name="T9" fmla="*/ 788 h 950"/>
                <a:gd name="T10" fmla="*/ 756 w 923"/>
                <a:gd name="T11" fmla="*/ 819 h 950"/>
                <a:gd name="T12" fmla="*/ 709 w 923"/>
                <a:gd name="T13" fmla="*/ 924 h 950"/>
                <a:gd name="T14" fmla="*/ 636 w 923"/>
                <a:gd name="T15" fmla="*/ 924 h 950"/>
                <a:gd name="T16" fmla="*/ 589 w 923"/>
                <a:gd name="T17" fmla="*/ 950 h 950"/>
                <a:gd name="T18" fmla="*/ 449 w 923"/>
                <a:gd name="T19" fmla="*/ 919 h 950"/>
                <a:gd name="T20" fmla="*/ 407 w 923"/>
                <a:gd name="T21" fmla="*/ 939 h 950"/>
                <a:gd name="T22" fmla="*/ 256 w 923"/>
                <a:gd name="T23" fmla="*/ 939 h 950"/>
                <a:gd name="T24" fmla="*/ 198 w 923"/>
                <a:gd name="T25" fmla="*/ 898 h 950"/>
                <a:gd name="T26" fmla="*/ 125 w 923"/>
                <a:gd name="T27" fmla="*/ 939 h 950"/>
                <a:gd name="T28" fmla="*/ 87 w 923"/>
                <a:gd name="T29" fmla="*/ 930 h 950"/>
                <a:gd name="T30" fmla="*/ 89 w 923"/>
                <a:gd name="T31" fmla="*/ 908 h 950"/>
                <a:gd name="T32" fmla="*/ 73 w 923"/>
                <a:gd name="T33" fmla="*/ 872 h 950"/>
                <a:gd name="T34" fmla="*/ 110 w 923"/>
                <a:gd name="T35" fmla="*/ 783 h 950"/>
                <a:gd name="T36" fmla="*/ 78 w 923"/>
                <a:gd name="T37" fmla="*/ 720 h 950"/>
                <a:gd name="T38" fmla="*/ 47 w 923"/>
                <a:gd name="T39" fmla="*/ 710 h 950"/>
                <a:gd name="T40" fmla="*/ 78 w 923"/>
                <a:gd name="T41" fmla="*/ 647 h 950"/>
                <a:gd name="T42" fmla="*/ 47 w 923"/>
                <a:gd name="T43" fmla="*/ 595 h 950"/>
                <a:gd name="T44" fmla="*/ 57 w 923"/>
                <a:gd name="T45" fmla="*/ 507 h 950"/>
                <a:gd name="T46" fmla="*/ 21 w 923"/>
                <a:gd name="T47" fmla="*/ 486 h 950"/>
                <a:gd name="T48" fmla="*/ 26 w 923"/>
                <a:gd name="T49" fmla="*/ 449 h 950"/>
                <a:gd name="T50" fmla="*/ 0 w 923"/>
                <a:gd name="T51" fmla="*/ 418 h 950"/>
                <a:gd name="T52" fmla="*/ 0 w 923"/>
                <a:gd name="T53" fmla="*/ 397 h 950"/>
                <a:gd name="T54" fmla="*/ 16 w 923"/>
                <a:gd name="T55" fmla="*/ 387 h 950"/>
                <a:gd name="T56" fmla="*/ 42 w 923"/>
                <a:gd name="T57" fmla="*/ 407 h 950"/>
                <a:gd name="T58" fmla="*/ 110 w 923"/>
                <a:gd name="T59" fmla="*/ 407 h 950"/>
                <a:gd name="T60" fmla="*/ 183 w 923"/>
                <a:gd name="T61" fmla="*/ 345 h 950"/>
                <a:gd name="T62" fmla="*/ 224 w 923"/>
                <a:gd name="T63" fmla="*/ 345 h 950"/>
                <a:gd name="T64" fmla="*/ 224 w 923"/>
                <a:gd name="T65" fmla="*/ 256 h 950"/>
                <a:gd name="T66" fmla="*/ 277 w 923"/>
                <a:gd name="T67" fmla="*/ 157 h 950"/>
                <a:gd name="T68" fmla="*/ 266 w 923"/>
                <a:gd name="T69" fmla="*/ 121 h 950"/>
                <a:gd name="T70" fmla="*/ 287 w 923"/>
                <a:gd name="T71" fmla="*/ 89 h 950"/>
                <a:gd name="T72" fmla="*/ 344 w 923"/>
                <a:gd name="T73" fmla="*/ 89 h 950"/>
                <a:gd name="T74" fmla="*/ 350 w 923"/>
                <a:gd name="T75" fmla="*/ 37 h 950"/>
                <a:gd name="T76" fmla="*/ 412 w 923"/>
                <a:gd name="T77" fmla="*/ 37 h 950"/>
                <a:gd name="T78" fmla="*/ 435 w 923"/>
                <a:gd name="T79" fmla="*/ 0 h 950"/>
                <a:gd name="T80" fmla="*/ 438 w 923"/>
                <a:gd name="T81" fmla="*/ 1 h 950"/>
                <a:gd name="T82" fmla="*/ 469 w 923"/>
                <a:gd name="T83" fmla="*/ 84 h 950"/>
                <a:gd name="T84" fmla="*/ 480 w 923"/>
                <a:gd name="T85" fmla="*/ 74 h 950"/>
                <a:gd name="T86" fmla="*/ 490 w 923"/>
                <a:gd name="T87" fmla="*/ 48 h 950"/>
                <a:gd name="T88" fmla="*/ 511 w 923"/>
                <a:gd name="T89" fmla="*/ 53 h 950"/>
                <a:gd name="T90" fmla="*/ 511 w 923"/>
                <a:gd name="T91" fmla="*/ 89 h 950"/>
                <a:gd name="T92" fmla="*/ 553 w 923"/>
                <a:gd name="T93" fmla="*/ 141 h 950"/>
                <a:gd name="T94" fmla="*/ 631 w 923"/>
                <a:gd name="T95" fmla="*/ 178 h 950"/>
                <a:gd name="T96" fmla="*/ 662 w 923"/>
                <a:gd name="T97" fmla="*/ 157 h 950"/>
                <a:gd name="T98" fmla="*/ 689 w 923"/>
                <a:gd name="T99" fmla="*/ 209 h 950"/>
                <a:gd name="T100" fmla="*/ 751 w 923"/>
                <a:gd name="T101" fmla="*/ 173 h 950"/>
                <a:gd name="T102" fmla="*/ 772 w 923"/>
                <a:gd name="T103" fmla="*/ 183 h 950"/>
                <a:gd name="T104" fmla="*/ 772 w 923"/>
                <a:gd name="T105" fmla="*/ 181 h 950"/>
                <a:gd name="T106" fmla="*/ 801 w 923"/>
                <a:gd name="T107" fmla="*/ 255 h 950"/>
                <a:gd name="T108" fmla="*/ 814 w 923"/>
                <a:gd name="T109" fmla="*/ 287 h 950"/>
                <a:gd name="T110" fmla="*/ 871 w 923"/>
                <a:gd name="T111" fmla="*/ 314 h 950"/>
                <a:gd name="T112" fmla="*/ 891 w 923"/>
                <a:gd name="T113" fmla="*/ 315 h 950"/>
                <a:gd name="T114" fmla="*/ 923 w 923"/>
                <a:gd name="T115" fmla="*/ 371 h 950"/>
                <a:gd name="T116" fmla="*/ 866 w 923"/>
                <a:gd name="T117" fmla="*/ 465 h 950"/>
                <a:gd name="T118" fmla="*/ 902 w 923"/>
                <a:gd name="T119" fmla="*/ 538 h 950"/>
                <a:gd name="T120" fmla="*/ 892 w 923"/>
                <a:gd name="T121" fmla="*/ 590 h 950"/>
                <a:gd name="T122" fmla="*/ 914 w 923"/>
                <a:gd name="T123" fmla="*/ 642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23" h="950">
                  <a:moveTo>
                    <a:pt x="914" y="642"/>
                  </a:moveTo>
                  <a:cubicBezTo>
                    <a:pt x="923" y="663"/>
                    <a:pt x="923" y="663"/>
                    <a:pt x="923" y="663"/>
                  </a:cubicBezTo>
                  <a:cubicBezTo>
                    <a:pt x="915" y="678"/>
                    <a:pt x="915" y="678"/>
                    <a:pt x="915" y="678"/>
                  </a:cubicBezTo>
                  <a:cubicBezTo>
                    <a:pt x="850" y="788"/>
                    <a:pt x="850" y="788"/>
                    <a:pt x="850" y="788"/>
                  </a:cubicBezTo>
                  <a:cubicBezTo>
                    <a:pt x="814" y="788"/>
                    <a:pt x="814" y="788"/>
                    <a:pt x="814" y="788"/>
                  </a:cubicBezTo>
                  <a:cubicBezTo>
                    <a:pt x="756" y="819"/>
                    <a:pt x="756" y="819"/>
                    <a:pt x="756" y="819"/>
                  </a:cubicBezTo>
                  <a:cubicBezTo>
                    <a:pt x="709" y="924"/>
                    <a:pt x="709" y="924"/>
                    <a:pt x="709" y="924"/>
                  </a:cubicBezTo>
                  <a:cubicBezTo>
                    <a:pt x="636" y="924"/>
                    <a:pt x="636" y="924"/>
                    <a:pt x="636" y="924"/>
                  </a:cubicBezTo>
                  <a:cubicBezTo>
                    <a:pt x="589" y="950"/>
                    <a:pt x="589" y="950"/>
                    <a:pt x="589" y="950"/>
                  </a:cubicBezTo>
                  <a:cubicBezTo>
                    <a:pt x="449" y="919"/>
                    <a:pt x="449" y="919"/>
                    <a:pt x="449" y="919"/>
                  </a:cubicBezTo>
                  <a:cubicBezTo>
                    <a:pt x="407" y="939"/>
                    <a:pt x="407" y="939"/>
                    <a:pt x="407" y="939"/>
                  </a:cubicBezTo>
                  <a:cubicBezTo>
                    <a:pt x="256" y="939"/>
                    <a:pt x="256" y="939"/>
                    <a:pt x="256" y="939"/>
                  </a:cubicBezTo>
                  <a:cubicBezTo>
                    <a:pt x="198" y="898"/>
                    <a:pt x="198" y="898"/>
                    <a:pt x="198" y="898"/>
                  </a:cubicBezTo>
                  <a:cubicBezTo>
                    <a:pt x="125" y="939"/>
                    <a:pt x="125" y="939"/>
                    <a:pt x="125" y="939"/>
                  </a:cubicBezTo>
                  <a:cubicBezTo>
                    <a:pt x="87" y="930"/>
                    <a:pt x="87" y="930"/>
                    <a:pt x="87" y="930"/>
                  </a:cubicBezTo>
                  <a:cubicBezTo>
                    <a:pt x="89" y="908"/>
                    <a:pt x="89" y="908"/>
                    <a:pt x="89" y="908"/>
                  </a:cubicBezTo>
                  <a:cubicBezTo>
                    <a:pt x="89" y="908"/>
                    <a:pt x="73" y="877"/>
                    <a:pt x="73" y="872"/>
                  </a:cubicBezTo>
                  <a:cubicBezTo>
                    <a:pt x="73" y="866"/>
                    <a:pt x="110" y="783"/>
                    <a:pt x="110" y="783"/>
                  </a:cubicBezTo>
                  <a:cubicBezTo>
                    <a:pt x="78" y="720"/>
                    <a:pt x="78" y="720"/>
                    <a:pt x="78" y="720"/>
                  </a:cubicBezTo>
                  <a:cubicBezTo>
                    <a:pt x="47" y="710"/>
                    <a:pt x="47" y="710"/>
                    <a:pt x="47" y="710"/>
                  </a:cubicBezTo>
                  <a:cubicBezTo>
                    <a:pt x="78" y="647"/>
                    <a:pt x="78" y="647"/>
                    <a:pt x="78" y="647"/>
                  </a:cubicBezTo>
                  <a:cubicBezTo>
                    <a:pt x="47" y="595"/>
                    <a:pt x="47" y="595"/>
                    <a:pt x="47" y="595"/>
                  </a:cubicBezTo>
                  <a:cubicBezTo>
                    <a:pt x="57" y="507"/>
                    <a:pt x="57" y="507"/>
                    <a:pt x="57" y="507"/>
                  </a:cubicBezTo>
                  <a:cubicBezTo>
                    <a:pt x="57" y="507"/>
                    <a:pt x="21" y="491"/>
                    <a:pt x="21" y="486"/>
                  </a:cubicBezTo>
                  <a:cubicBezTo>
                    <a:pt x="21" y="480"/>
                    <a:pt x="26" y="449"/>
                    <a:pt x="26" y="449"/>
                  </a:cubicBezTo>
                  <a:cubicBezTo>
                    <a:pt x="0" y="418"/>
                    <a:pt x="0" y="418"/>
                    <a:pt x="0" y="418"/>
                  </a:cubicBezTo>
                  <a:cubicBezTo>
                    <a:pt x="0" y="397"/>
                    <a:pt x="0" y="397"/>
                    <a:pt x="0" y="397"/>
                  </a:cubicBezTo>
                  <a:cubicBezTo>
                    <a:pt x="16" y="387"/>
                    <a:pt x="16" y="387"/>
                    <a:pt x="16" y="387"/>
                  </a:cubicBezTo>
                  <a:cubicBezTo>
                    <a:pt x="42" y="407"/>
                    <a:pt x="42" y="407"/>
                    <a:pt x="42" y="407"/>
                  </a:cubicBezTo>
                  <a:cubicBezTo>
                    <a:pt x="110" y="407"/>
                    <a:pt x="110" y="407"/>
                    <a:pt x="110" y="407"/>
                  </a:cubicBezTo>
                  <a:cubicBezTo>
                    <a:pt x="183" y="345"/>
                    <a:pt x="183" y="345"/>
                    <a:pt x="183" y="345"/>
                  </a:cubicBezTo>
                  <a:cubicBezTo>
                    <a:pt x="224" y="345"/>
                    <a:pt x="224" y="345"/>
                    <a:pt x="224" y="345"/>
                  </a:cubicBezTo>
                  <a:cubicBezTo>
                    <a:pt x="224" y="256"/>
                    <a:pt x="224" y="256"/>
                    <a:pt x="224" y="256"/>
                  </a:cubicBezTo>
                  <a:cubicBezTo>
                    <a:pt x="277" y="157"/>
                    <a:pt x="277" y="157"/>
                    <a:pt x="277" y="157"/>
                  </a:cubicBezTo>
                  <a:cubicBezTo>
                    <a:pt x="266" y="121"/>
                    <a:pt x="266" y="121"/>
                    <a:pt x="266" y="121"/>
                  </a:cubicBezTo>
                  <a:cubicBezTo>
                    <a:pt x="287" y="89"/>
                    <a:pt x="287" y="89"/>
                    <a:pt x="287" y="89"/>
                  </a:cubicBezTo>
                  <a:cubicBezTo>
                    <a:pt x="344" y="89"/>
                    <a:pt x="344" y="89"/>
                    <a:pt x="344" y="89"/>
                  </a:cubicBezTo>
                  <a:cubicBezTo>
                    <a:pt x="350" y="37"/>
                    <a:pt x="350" y="37"/>
                    <a:pt x="350" y="37"/>
                  </a:cubicBezTo>
                  <a:cubicBezTo>
                    <a:pt x="412" y="37"/>
                    <a:pt x="412" y="37"/>
                    <a:pt x="412" y="37"/>
                  </a:cubicBezTo>
                  <a:cubicBezTo>
                    <a:pt x="435" y="0"/>
                    <a:pt x="435" y="0"/>
                    <a:pt x="435" y="0"/>
                  </a:cubicBezTo>
                  <a:cubicBezTo>
                    <a:pt x="438" y="1"/>
                    <a:pt x="438" y="1"/>
                    <a:pt x="438" y="1"/>
                  </a:cubicBezTo>
                  <a:cubicBezTo>
                    <a:pt x="469" y="84"/>
                    <a:pt x="469" y="84"/>
                    <a:pt x="469" y="84"/>
                  </a:cubicBezTo>
                  <a:cubicBezTo>
                    <a:pt x="480" y="74"/>
                    <a:pt x="480" y="74"/>
                    <a:pt x="480" y="74"/>
                  </a:cubicBezTo>
                  <a:cubicBezTo>
                    <a:pt x="490" y="48"/>
                    <a:pt x="490" y="48"/>
                    <a:pt x="490" y="48"/>
                  </a:cubicBezTo>
                  <a:cubicBezTo>
                    <a:pt x="511" y="53"/>
                    <a:pt x="511" y="53"/>
                    <a:pt x="511" y="53"/>
                  </a:cubicBezTo>
                  <a:cubicBezTo>
                    <a:pt x="511" y="89"/>
                    <a:pt x="511" y="89"/>
                    <a:pt x="511" y="89"/>
                  </a:cubicBezTo>
                  <a:cubicBezTo>
                    <a:pt x="553" y="141"/>
                    <a:pt x="553" y="141"/>
                    <a:pt x="553" y="141"/>
                  </a:cubicBezTo>
                  <a:cubicBezTo>
                    <a:pt x="631" y="178"/>
                    <a:pt x="631" y="178"/>
                    <a:pt x="631" y="178"/>
                  </a:cubicBezTo>
                  <a:cubicBezTo>
                    <a:pt x="662" y="157"/>
                    <a:pt x="662" y="157"/>
                    <a:pt x="662" y="157"/>
                  </a:cubicBezTo>
                  <a:cubicBezTo>
                    <a:pt x="689" y="209"/>
                    <a:pt x="689" y="209"/>
                    <a:pt x="689" y="209"/>
                  </a:cubicBezTo>
                  <a:cubicBezTo>
                    <a:pt x="689" y="209"/>
                    <a:pt x="746" y="173"/>
                    <a:pt x="751" y="173"/>
                  </a:cubicBezTo>
                  <a:cubicBezTo>
                    <a:pt x="756" y="173"/>
                    <a:pt x="772" y="183"/>
                    <a:pt x="772" y="183"/>
                  </a:cubicBezTo>
                  <a:cubicBezTo>
                    <a:pt x="772" y="181"/>
                    <a:pt x="772" y="181"/>
                    <a:pt x="772" y="181"/>
                  </a:cubicBezTo>
                  <a:cubicBezTo>
                    <a:pt x="801" y="255"/>
                    <a:pt x="801" y="255"/>
                    <a:pt x="801" y="255"/>
                  </a:cubicBezTo>
                  <a:cubicBezTo>
                    <a:pt x="814" y="287"/>
                    <a:pt x="814" y="287"/>
                    <a:pt x="814" y="287"/>
                  </a:cubicBezTo>
                  <a:cubicBezTo>
                    <a:pt x="871" y="314"/>
                    <a:pt x="871" y="314"/>
                    <a:pt x="871" y="314"/>
                  </a:cubicBezTo>
                  <a:cubicBezTo>
                    <a:pt x="871" y="314"/>
                    <a:pt x="880" y="314"/>
                    <a:pt x="891" y="315"/>
                  </a:cubicBezTo>
                  <a:cubicBezTo>
                    <a:pt x="923" y="371"/>
                    <a:pt x="923" y="371"/>
                    <a:pt x="923" y="371"/>
                  </a:cubicBezTo>
                  <a:cubicBezTo>
                    <a:pt x="866" y="465"/>
                    <a:pt x="866" y="465"/>
                    <a:pt x="866" y="465"/>
                  </a:cubicBezTo>
                  <a:cubicBezTo>
                    <a:pt x="902" y="538"/>
                    <a:pt x="902" y="538"/>
                    <a:pt x="902" y="538"/>
                  </a:cubicBezTo>
                  <a:cubicBezTo>
                    <a:pt x="892" y="590"/>
                    <a:pt x="892" y="590"/>
                    <a:pt x="892" y="590"/>
                  </a:cubicBezTo>
                  <a:lnTo>
                    <a:pt x="914" y="64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8" name="กรุงเทพมหานคร">
              <a:extLst>
                <a:ext uri="{FF2B5EF4-FFF2-40B4-BE49-F238E27FC236}">
                  <a16:creationId xmlns:a16="http://schemas.microsoft.com/office/drawing/2014/main" id="{E0F78E92-0061-4319-B169-EB2B7BB31F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2158" y="3451367"/>
              <a:ext cx="223120" cy="171912"/>
            </a:xfrm>
            <a:custGeom>
              <a:avLst/>
              <a:gdLst>
                <a:gd name="T0" fmla="*/ 542 w 542"/>
                <a:gd name="T1" fmla="*/ 120 h 418"/>
                <a:gd name="T2" fmla="*/ 470 w 542"/>
                <a:gd name="T3" fmla="*/ 227 h 418"/>
                <a:gd name="T4" fmla="*/ 349 w 542"/>
                <a:gd name="T5" fmla="*/ 209 h 418"/>
                <a:gd name="T6" fmla="*/ 333 w 542"/>
                <a:gd name="T7" fmla="*/ 271 h 418"/>
                <a:gd name="T8" fmla="*/ 271 w 542"/>
                <a:gd name="T9" fmla="*/ 276 h 418"/>
                <a:gd name="T10" fmla="*/ 240 w 542"/>
                <a:gd name="T11" fmla="*/ 261 h 418"/>
                <a:gd name="T12" fmla="*/ 229 w 542"/>
                <a:gd name="T13" fmla="*/ 229 h 418"/>
                <a:gd name="T14" fmla="*/ 208 w 542"/>
                <a:gd name="T15" fmla="*/ 229 h 418"/>
                <a:gd name="T16" fmla="*/ 198 w 542"/>
                <a:gd name="T17" fmla="*/ 250 h 418"/>
                <a:gd name="T18" fmla="*/ 177 w 542"/>
                <a:gd name="T19" fmla="*/ 271 h 418"/>
                <a:gd name="T20" fmla="*/ 182 w 542"/>
                <a:gd name="T21" fmla="*/ 302 h 418"/>
                <a:gd name="T22" fmla="*/ 172 w 542"/>
                <a:gd name="T23" fmla="*/ 334 h 418"/>
                <a:gd name="T24" fmla="*/ 146 w 542"/>
                <a:gd name="T25" fmla="*/ 334 h 418"/>
                <a:gd name="T26" fmla="*/ 125 w 542"/>
                <a:gd name="T27" fmla="*/ 313 h 418"/>
                <a:gd name="T28" fmla="*/ 109 w 542"/>
                <a:gd name="T29" fmla="*/ 329 h 418"/>
                <a:gd name="T30" fmla="*/ 120 w 542"/>
                <a:gd name="T31" fmla="*/ 370 h 418"/>
                <a:gd name="T32" fmla="*/ 116 w 542"/>
                <a:gd name="T33" fmla="*/ 410 h 418"/>
                <a:gd name="T34" fmla="*/ 114 w 542"/>
                <a:gd name="T35" fmla="*/ 410 h 418"/>
                <a:gd name="T36" fmla="*/ 104 w 542"/>
                <a:gd name="T37" fmla="*/ 414 h 418"/>
                <a:gd name="T38" fmla="*/ 94 w 542"/>
                <a:gd name="T39" fmla="*/ 418 h 418"/>
                <a:gd name="T40" fmla="*/ 74 w 542"/>
                <a:gd name="T41" fmla="*/ 418 h 418"/>
                <a:gd name="T42" fmla="*/ 78 w 542"/>
                <a:gd name="T43" fmla="*/ 370 h 418"/>
                <a:gd name="T44" fmla="*/ 57 w 542"/>
                <a:gd name="T45" fmla="*/ 344 h 418"/>
                <a:gd name="T46" fmla="*/ 47 w 542"/>
                <a:gd name="T47" fmla="*/ 308 h 418"/>
                <a:gd name="T48" fmla="*/ 15 w 542"/>
                <a:gd name="T49" fmla="*/ 276 h 418"/>
                <a:gd name="T50" fmla="*/ 14 w 542"/>
                <a:gd name="T51" fmla="*/ 262 h 418"/>
                <a:gd name="T52" fmla="*/ 10 w 542"/>
                <a:gd name="T53" fmla="*/ 219 h 418"/>
                <a:gd name="T54" fmla="*/ 6 w 542"/>
                <a:gd name="T55" fmla="*/ 213 h 418"/>
                <a:gd name="T56" fmla="*/ 0 w 542"/>
                <a:gd name="T57" fmla="*/ 203 h 418"/>
                <a:gd name="T58" fmla="*/ 11 w 542"/>
                <a:gd name="T59" fmla="*/ 127 h 418"/>
                <a:gd name="T60" fmla="*/ 17 w 542"/>
                <a:gd name="T61" fmla="*/ 128 h 418"/>
                <a:gd name="T62" fmla="*/ 20 w 542"/>
                <a:gd name="T63" fmla="*/ 128 h 418"/>
                <a:gd name="T64" fmla="*/ 28 w 542"/>
                <a:gd name="T65" fmla="*/ 128 h 418"/>
                <a:gd name="T66" fmla="*/ 33 w 542"/>
                <a:gd name="T67" fmla="*/ 129 h 418"/>
                <a:gd name="T68" fmla="*/ 34 w 542"/>
                <a:gd name="T69" fmla="*/ 129 h 418"/>
                <a:gd name="T70" fmla="*/ 42 w 542"/>
                <a:gd name="T71" fmla="*/ 129 h 418"/>
                <a:gd name="T72" fmla="*/ 87 w 542"/>
                <a:gd name="T73" fmla="*/ 130 h 418"/>
                <a:gd name="T74" fmla="*/ 91 w 542"/>
                <a:gd name="T75" fmla="*/ 130 h 418"/>
                <a:gd name="T76" fmla="*/ 125 w 542"/>
                <a:gd name="T77" fmla="*/ 130 h 418"/>
                <a:gd name="T78" fmla="*/ 156 w 542"/>
                <a:gd name="T79" fmla="*/ 141 h 418"/>
                <a:gd name="T80" fmla="*/ 177 w 542"/>
                <a:gd name="T81" fmla="*/ 109 h 418"/>
                <a:gd name="T82" fmla="*/ 215 w 542"/>
                <a:gd name="T83" fmla="*/ 0 h 418"/>
                <a:gd name="T84" fmla="*/ 245 w 542"/>
                <a:gd name="T85" fmla="*/ 0 h 418"/>
                <a:gd name="T86" fmla="*/ 286 w 542"/>
                <a:gd name="T87" fmla="*/ 36 h 418"/>
                <a:gd name="T88" fmla="*/ 391 w 542"/>
                <a:gd name="T89" fmla="*/ 36 h 418"/>
                <a:gd name="T90" fmla="*/ 412 w 542"/>
                <a:gd name="T91" fmla="*/ 16 h 418"/>
                <a:gd name="T92" fmla="*/ 438 w 542"/>
                <a:gd name="T93" fmla="*/ 26 h 418"/>
                <a:gd name="T94" fmla="*/ 518 w 542"/>
                <a:gd name="T95" fmla="*/ 7 h 418"/>
                <a:gd name="T96" fmla="*/ 506 w 542"/>
                <a:gd name="T97" fmla="*/ 83 h 418"/>
                <a:gd name="T98" fmla="*/ 542 w 542"/>
                <a:gd name="T99" fmla="*/ 120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42" h="418">
                  <a:moveTo>
                    <a:pt x="542" y="120"/>
                  </a:moveTo>
                  <a:cubicBezTo>
                    <a:pt x="470" y="227"/>
                    <a:pt x="470" y="227"/>
                    <a:pt x="470" y="227"/>
                  </a:cubicBezTo>
                  <a:cubicBezTo>
                    <a:pt x="349" y="209"/>
                    <a:pt x="349" y="209"/>
                    <a:pt x="349" y="209"/>
                  </a:cubicBezTo>
                  <a:cubicBezTo>
                    <a:pt x="333" y="271"/>
                    <a:pt x="333" y="271"/>
                    <a:pt x="333" y="271"/>
                  </a:cubicBezTo>
                  <a:cubicBezTo>
                    <a:pt x="271" y="276"/>
                    <a:pt x="271" y="276"/>
                    <a:pt x="271" y="276"/>
                  </a:cubicBezTo>
                  <a:cubicBezTo>
                    <a:pt x="240" y="261"/>
                    <a:pt x="240" y="261"/>
                    <a:pt x="240" y="261"/>
                  </a:cubicBezTo>
                  <a:cubicBezTo>
                    <a:pt x="229" y="229"/>
                    <a:pt x="229" y="229"/>
                    <a:pt x="229" y="229"/>
                  </a:cubicBezTo>
                  <a:cubicBezTo>
                    <a:pt x="208" y="229"/>
                    <a:pt x="208" y="229"/>
                    <a:pt x="208" y="229"/>
                  </a:cubicBezTo>
                  <a:cubicBezTo>
                    <a:pt x="198" y="250"/>
                    <a:pt x="198" y="250"/>
                    <a:pt x="198" y="250"/>
                  </a:cubicBezTo>
                  <a:cubicBezTo>
                    <a:pt x="177" y="271"/>
                    <a:pt x="177" y="271"/>
                    <a:pt x="177" y="271"/>
                  </a:cubicBezTo>
                  <a:cubicBezTo>
                    <a:pt x="182" y="302"/>
                    <a:pt x="182" y="302"/>
                    <a:pt x="182" y="302"/>
                  </a:cubicBezTo>
                  <a:cubicBezTo>
                    <a:pt x="172" y="334"/>
                    <a:pt x="172" y="334"/>
                    <a:pt x="172" y="334"/>
                  </a:cubicBezTo>
                  <a:cubicBezTo>
                    <a:pt x="146" y="334"/>
                    <a:pt x="146" y="334"/>
                    <a:pt x="146" y="334"/>
                  </a:cubicBezTo>
                  <a:cubicBezTo>
                    <a:pt x="125" y="313"/>
                    <a:pt x="125" y="313"/>
                    <a:pt x="125" y="313"/>
                  </a:cubicBezTo>
                  <a:cubicBezTo>
                    <a:pt x="109" y="329"/>
                    <a:pt x="109" y="329"/>
                    <a:pt x="109" y="329"/>
                  </a:cubicBezTo>
                  <a:cubicBezTo>
                    <a:pt x="120" y="370"/>
                    <a:pt x="120" y="370"/>
                    <a:pt x="120" y="370"/>
                  </a:cubicBezTo>
                  <a:cubicBezTo>
                    <a:pt x="116" y="410"/>
                    <a:pt x="116" y="410"/>
                    <a:pt x="116" y="410"/>
                  </a:cubicBezTo>
                  <a:cubicBezTo>
                    <a:pt x="114" y="410"/>
                    <a:pt x="114" y="410"/>
                    <a:pt x="114" y="410"/>
                  </a:cubicBezTo>
                  <a:cubicBezTo>
                    <a:pt x="104" y="414"/>
                    <a:pt x="104" y="414"/>
                    <a:pt x="104" y="414"/>
                  </a:cubicBezTo>
                  <a:cubicBezTo>
                    <a:pt x="94" y="418"/>
                    <a:pt x="94" y="418"/>
                    <a:pt x="94" y="418"/>
                  </a:cubicBezTo>
                  <a:cubicBezTo>
                    <a:pt x="74" y="418"/>
                    <a:pt x="74" y="418"/>
                    <a:pt x="74" y="418"/>
                  </a:cubicBezTo>
                  <a:cubicBezTo>
                    <a:pt x="78" y="370"/>
                    <a:pt x="78" y="370"/>
                    <a:pt x="78" y="370"/>
                  </a:cubicBezTo>
                  <a:cubicBezTo>
                    <a:pt x="57" y="344"/>
                    <a:pt x="57" y="344"/>
                    <a:pt x="57" y="344"/>
                  </a:cubicBezTo>
                  <a:cubicBezTo>
                    <a:pt x="47" y="308"/>
                    <a:pt x="47" y="308"/>
                    <a:pt x="47" y="308"/>
                  </a:cubicBezTo>
                  <a:cubicBezTo>
                    <a:pt x="15" y="276"/>
                    <a:pt x="15" y="276"/>
                    <a:pt x="15" y="276"/>
                  </a:cubicBezTo>
                  <a:cubicBezTo>
                    <a:pt x="14" y="262"/>
                    <a:pt x="14" y="262"/>
                    <a:pt x="14" y="262"/>
                  </a:cubicBezTo>
                  <a:cubicBezTo>
                    <a:pt x="10" y="219"/>
                    <a:pt x="10" y="219"/>
                    <a:pt x="10" y="219"/>
                  </a:cubicBezTo>
                  <a:cubicBezTo>
                    <a:pt x="6" y="213"/>
                    <a:pt x="6" y="213"/>
                    <a:pt x="6" y="213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11" y="127"/>
                    <a:pt x="11" y="127"/>
                    <a:pt x="11" y="127"/>
                  </a:cubicBezTo>
                  <a:cubicBezTo>
                    <a:pt x="13" y="127"/>
                    <a:pt x="15" y="127"/>
                    <a:pt x="17" y="128"/>
                  </a:cubicBezTo>
                  <a:cubicBezTo>
                    <a:pt x="18" y="128"/>
                    <a:pt x="19" y="128"/>
                    <a:pt x="20" y="128"/>
                  </a:cubicBezTo>
                  <a:cubicBezTo>
                    <a:pt x="23" y="128"/>
                    <a:pt x="25" y="128"/>
                    <a:pt x="28" y="128"/>
                  </a:cubicBezTo>
                  <a:cubicBezTo>
                    <a:pt x="30" y="128"/>
                    <a:pt x="31" y="128"/>
                    <a:pt x="33" y="129"/>
                  </a:cubicBezTo>
                  <a:cubicBezTo>
                    <a:pt x="33" y="129"/>
                    <a:pt x="34" y="129"/>
                    <a:pt x="34" y="129"/>
                  </a:cubicBezTo>
                  <a:cubicBezTo>
                    <a:pt x="37" y="129"/>
                    <a:pt x="39" y="129"/>
                    <a:pt x="42" y="129"/>
                  </a:cubicBezTo>
                  <a:cubicBezTo>
                    <a:pt x="56" y="130"/>
                    <a:pt x="72" y="130"/>
                    <a:pt x="87" y="130"/>
                  </a:cubicBezTo>
                  <a:cubicBezTo>
                    <a:pt x="88" y="130"/>
                    <a:pt x="90" y="130"/>
                    <a:pt x="91" y="130"/>
                  </a:cubicBezTo>
                  <a:cubicBezTo>
                    <a:pt x="109" y="130"/>
                    <a:pt x="123" y="130"/>
                    <a:pt x="125" y="130"/>
                  </a:cubicBezTo>
                  <a:cubicBezTo>
                    <a:pt x="130" y="130"/>
                    <a:pt x="156" y="141"/>
                    <a:pt x="156" y="141"/>
                  </a:cubicBezTo>
                  <a:cubicBezTo>
                    <a:pt x="177" y="109"/>
                    <a:pt x="177" y="109"/>
                    <a:pt x="177" y="109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245" y="0"/>
                    <a:pt x="245" y="0"/>
                    <a:pt x="245" y="0"/>
                  </a:cubicBezTo>
                  <a:cubicBezTo>
                    <a:pt x="286" y="36"/>
                    <a:pt x="286" y="36"/>
                    <a:pt x="286" y="36"/>
                  </a:cubicBezTo>
                  <a:cubicBezTo>
                    <a:pt x="391" y="36"/>
                    <a:pt x="391" y="36"/>
                    <a:pt x="391" y="36"/>
                  </a:cubicBezTo>
                  <a:cubicBezTo>
                    <a:pt x="412" y="16"/>
                    <a:pt x="412" y="16"/>
                    <a:pt x="412" y="16"/>
                  </a:cubicBezTo>
                  <a:cubicBezTo>
                    <a:pt x="412" y="16"/>
                    <a:pt x="432" y="26"/>
                    <a:pt x="438" y="26"/>
                  </a:cubicBezTo>
                  <a:cubicBezTo>
                    <a:pt x="442" y="26"/>
                    <a:pt x="504" y="11"/>
                    <a:pt x="518" y="7"/>
                  </a:cubicBezTo>
                  <a:cubicBezTo>
                    <a:pt x="506" y="83"/>
                    <a:pt x="506" y="83"/>
                    <a:pt x="506" y="83"/>
                  </a:cubicBezTo>
                  <a:lnTo>
                    <a:pt x="542" y="12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9" name="อำนาจเจริญ">
              <a:extLst>
                <a:ext uri="{FF2B5EF4-FFF2-40B4-BE49-F238E27FC236}">
                  <a16:creationId xmlns:a16="http://schemas.microsoft.com/office/drawing/2014/main" id="{1B4EACA1-1D5F-4411-81C4-02A0BA537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3530" y="2580833"/>
              <a:ext cx="228607" cy="274328"/>
            </a:xfrm>
            <a:custGeom>
              <a:avLst/>
              <a:gdLst>
                <a:gd name="T0" fmla="*/ 517 w 555"/>
                <a:gd name="T1" fmla="*/ 223 h 672"/>
                <a:gd name="T2" fmla="*/ 537 w 555"/>
                <a:gd name="T3" fmla="*/ 275 h 672"/>
                <a:gd name="T4" fmla="*/ 475 w 555"/>
                <a:gd name="T5" fmla="*/ 379 h 672"/>
                <a:gd name="T6" fmla="*/ 475 w 555"/>
                <a:gd name="T7" fmla="*/ 447 h 672"/>
                <a:gd name="T8" fmla="*/ 433 w 555"/>
                <a:gd name="T9" fmla="*/ 468 h 672"/>
                <a:gd name="T10" fmla="*/ 430 w 555"/>
                <a:gd name="T11" fmla="*/ 486 h 672"/>
                <a:gd name="T12" fmla="*/ 430 w 555"/>
                <a:gd name="T13" fmla="*/ 486 h 672"/>
                <a:gd name="T14" fmla="*/ 417 w 555"/>
                <a:gd name="T15" fmla="*/ 562 h 672"/>
                <a:gd name="T16" fmla="*/ 446 w 555"/>
                <a:gd name="T17" fmla="*/ 581 h 672"/>
                <a:gd name="T18" fmla="*/ 449 w 555"/>
                <a:gd name="T19" fmla="*/ 599 h 672"/>
                <a:gd name="T20" fmla="*/ 449 w 555"/>
                <a:gd name="T21" fmla="*/ 619 h 672"/>
                <a:gd name="T22" fmla="*/ 402 w 555"/>
                <a:gd name="T23" fmla="*/ 651 h 672"/>
                <a:gd name="T24" fmla="*/ 329 w 555"/>
                <a:gd name="T25" fmla="*/ 619 h 672"/>
                <a:gd name="T26" fmla="*/ 303 w 555"/>
                <a:gd name="T27" fmla="*/ 583 h 672"/>
                <a:gd name="T28" fmla="*/ 209 w 555"/>
                <a:gd name="T29" fmla="*/ 562 h 672"/>
                <a:gd name="T30" fmla="*/ 146 w 555"/>
                <a:gd name="T31" fmla="*/ 614 h 672"/>
                <a:gd name="T32" fmla="*/ 136 w 555"/>
                <a:gd name="T33" fmla="*/ 672 h 672"/>
                <a:gd name="T34" fmla="*/ 103 w 555"/>
                <a:gd name="T35" fmla="*/ 658 h 672"/>
                <a:gd name="T36" fmla="*/ 47 w 555"/>
                <a:gd name="T37" fmla="*/ 635 h 672"/>
                <a:gd name="T38" fmla="*/ 0 w 555"/>
                <a:gd name="T39" fmla="*/ 489 h 672"/>
                <a:gd name="T40" fmla="*/ 26 w 555"/>
                <a:gd name="T41" fmla="*/ 353 h 672"/>
                <a:gd name="T42" fmla="*/ 94 w 555"/>
                <a:gd name="T43" fmla="*/ 280 h 672"/>
                <a:gd name="T44" fmla="*/ 99 w 555"/>
                <a:gd name="T45" fmla="*/ 197 h 672"/>
                <a:gd name="T46" fmla="*/ 204 w 555"/>
                <a:gd name="T47" fmla="*/ 134 h 672"/>
                <a:gd name="T48" fmla="*/ 334 w 555"/>
                <a:gd name="T49" fmla="*/ 171 h 672"/>
                <a:gd name="T50" fmla="*/ 350 w 555"/>
                <a:gd name="T51" fmla="*/ 155 h 672"/>
                <a:gd name="T52" fmla="*/ 339 w 555"/>
                <a:gd name="T53" fmla="*/ 88 h 672"/>
                <a:gd name="T54" fmla="*/ 350 w 555"/>
                <a:gd name="T55" fmla="*/ 87 h 672"/>
                <a:gd name="T56" fmla="*/ 350 w 555"/>
                <a:gd name="T57" fmla="*/ 87 h 672"/>
                <a:gd name="T58" fmla="*/ 357 w 555"/>
                <a:gd name="T59" fmla="*/ 80 h 672"/>
                <a:gd name="T60" fmla="*/ 359 w 555"/>
                <a:gd name="T61" fmla="*/ 79 h 672"/>
                <a:gd name="T62" fmla="*/ 391 w 555"/>
                <a:gd name="T63" fmla="*/ 56 h 672"/>
                <a:gd name="T64" fmla="*/ 407 w 555"/>
                <a:gd name="T65" fmla="*/ 46 h 672"/>
                <a:gd name="T66" fmla="*/ 438 w 555"/>
                <a:gd name="T67" fmla="*/ 20 h 672"/>
                <a:gd name="T68" fmla="*/ 464 w 555"/>
                <a:gd name="T69" fmla="*/ 20 h 672"/>
                <a:gd name="T70" fmla="*/ 488 w 555"/>
                <a:gd name="T71" fmla="*/ 0 h 672"/>
                <a:gd name="T72" fmla="*/ 527 w 555"/>
                <a:gd name="T73" fmla="*/ 33 h 672"/>
                <a:gd name="T74" fmla="*/ 527 w 555"/>
                <a:gd name="T75" fmla="*/ 93 h 672"/>
                <a:gd name="T76" fmla="*/ 547 w 555"/>
                <a:gd name="T77" fmla="*/ 156 h 672"/>
                <a:gd name="T78" fmla="*/ 549 w 555"/>
                <a:gd name="T79" fmla="*/ 161 h 672"/>
                <a:gd name="T80" fmla="*/ 550 w 555"/>
                <a:gd name="T81" fmla="*/ 162 h 672"/>
                <a:gd name="T82" fmla="*/ 551 w 555"/>
                <a:gd name="T83" fmla="*/ 164 h 672"/>
                <a:gd name="T84" fmla="*/ 551 w 555"/>
                <a:gd name="T85" fmla="*/ 165 h 672"/>
                <a:gd name="T86" fmla="*/ 555 w 555"/>
                <a:gd name="T87" fmla="*/ 166 h 672"/>
                <a:gd name="T88" fmla="*/ 517 w 555"/>
                <a:gd name="T89" fmla="*/ 223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55" h="672">
                  <a:moveTo>
                    <a:pt x="517" y="223"/>
                  </a:moveTo>
                  <a:cubicBezTo>
                    <a:pt x="537" y="275"/>
                    <a:pt x="537" y="275"/>
                    <a:pt x="537" y="275"/>
                  </a:cubicBezTo>
                  <a:cubicBezTo>
                    <a:pt x="475" y="379"/>
                    <a:pt x="475" y="379"/>
                    <a:pt x="475" y="379"/>
                  </a:cubicBezTo>
                  <a:cubicBezTo>
                    <a:pt x="475" y="447"/>
                    <a:pt x="475" y="447"/>
                    <a:pt x="475" y="447"/>
                  </a:cubicBezTo>
                  <a:cubicBezTo>
                    <a:pt x="433" y="468"/>
                    <a:pt x="433" y="468"/>
                    <a:pt x="433" y="468"/>
                  </a:cubicBezTo>
                  <a:cubicBezTo>
                    <a:pt x="430" y="486"/>
                    <a:pt x="430" y="486"/>
                    <a:pt x="430" y="486"/>
                  </a:cubicBezTo>
                  <a:cubicBezTo>
                    <a:pt x="430" y="486"/>
                    <a:pt x="430" y="486"/>
                    <a:pt x="430" y="486"/>
                  </a:cubicBezTo>
                  <a:cubicBezTo>
                    <a:pt x="417" y="562"/>
                    <a:pt x="417" y="562"/>
                    <a:pt x="417" y="562"/>
                  </a:cubicBezTo>
                  <a:cubicBezTo>
                    <a:pt x="446" y="581"/>
                    <a:pt x="446" y="581"/>
                    <a:pt x="446" y="581"/>
                  </a:cubicBezTo>
                  <a:cubicBezTo>
                    <a:pt x="449" y="599"/>
                    <a:pt x="449" y="599"/>
                    <a:pt x="449" y="599"/>
                  </a:cubicBezTo>
                  <a:cubicBezTo>
                    <a:pt x="449" y="619"/>
                    <a:pt x="449" y="619"/>
                    <a:pt x="449" y="619"/>
                  </a:cubicBezTo>
                  <a:cubicBezTo>
                    <a:pt x="402" y="651"/>
                    <a:pt x="402" y="651"/>
                    <a:pt x="402" y="651"/>
                  </a:cubicBezTo>
                  <a:cubicBezTo>
                    <a:pt x="329" y="619"/>
                    <a:pt x="329" y="619"/>
                    <a:pt x="329" y="619"/>
                  </a:cubicBezTo>
                  <a:cubicBezTo>
                    <a:pt x="303" y="583"/>
                    <a:pt x="303" y="583"/>
                    <a:pt x="303" y="583"/>
                  </a:cubicBezTo>
                  <a:cubicBezTo>
                    <a:pt x="209" y="562"/>
                    <a:pt x="209" y="562"/>
                    <a:pt x="209" y="562"/>
                  </a:cubicBezTo>
                  <a:cubicBezTo>
                    <a:pt x="146" y="614"/>
                    <a:pt x="146" y="614"/>
                    <a:pt x="146" y="614"/>
                  </a:cubicBezTo>
                  <a:cubicBezTo>
                    <a:pt x="136" y="672"/>
                    <a:pt x="136" y="672"/>
                    <a:pt x="136" y="672"/>
                  </a:cubicBezTo>
                  <a:cubicBezTo>
                    <a:pt x="103" y="658"/>
                    <a:pt x="103" y="658"/>
                    <a:pt x="103" y="658"/>
                  </a:cubicBezTo>
                  <a:cubicBezTo>
                    <a:pt x="47" y="635"/>
                    <a:pt x="47" y="635"/>
                    <a:pt x="47" y="635"/>
                  </a:cubicBezTo>
                  <a:cubicBezTo>
                    <a:pt x="0" y="489"/>
                    <a:pt x="0" y="489"/>
                    <a:pt x="0" y="489"/>
                  </a:cubicBezTo>
                  <a:cubicBezTo>
                    <a:pt x="26" y="353"/>
                    <a:pt x="26" y="353"/>
                    <a:pt x="26" y="353"/>
                  </a:cubicBezTo>
                  <a:cubicBezTo>
                    <a:pt x="94" y="280"/>
                    <a:pt x="94" y="280"/>
                    <a:pt x="94" y="280"/>
                  </a:cubicBezTo>
                  <a:cubicBezTo>
                    <a:pt x="99" y="197"/>
                    <a:pt x="99" y="197"/>
                    <a:pt x="99" y="197"/>
                  </a:cubicBezTo>
                  <a:cubicBezTo>
                    <a:pt x="204" y="134"/>
                    <a:pt x="204" y="134"/>
                    <a:pt x="204" y="134"/>
                  </a:cubicBezTo>
                  <a:cubicBezTo>
                    <a:pt x="334" y="171"/>
                    <a:pt x="334" y="171"/>
                    <a:pt x="334" y="171"/>
                  </a:cubicBezTo>
                  <a:cubicBezTo>
                    <a:pt x="350" y="155"/>
                    <a:pt x="350" y="155"/>
                    <a:pt x="350" y="155"/>
                  </a:cubicBezTo>
                  <a:cubicBezTo>
                    <a:pt x="339" y="88"/>
                    <a:pt x="339" y="88"/>
                    <a:pt x="339" y="88"/>
                  </a:cubicBezTo>
                  <a:cubicBezTo>
                    <a:pt x="345" y="89"/>
                    <a:pt x="350" y="89"/>
                    <a:pt x="350" y="87"/>
                  </a:cubicBezTo>
                  <a:cubicBezTo>
                    <a:pt x="350" y="87"/>
                    <a:pt x="350" y="87"/>
                    <a:pt x="350" y="87"/>
                  </a:cubicBezTo>
                  <a:cubicBezTo>
                    <a:pt x="350" y="85"/>
                    <a:pt x="353" y="83"/>
                    <a:pt x="357" y="80"/>
                  </a:cubicBezTo>
                  <a:cubicBezTo>
                    <a:pt x="358" y="79"/>
                    <a:pt x="358" y="79"/>
                    <a:pt x="359" y="79"/>
                  </a:cubicBezTo>
                  <a:cubicBezTo>
                    <a:pt x="367" y="72"/>
                    <a:pt x="381" y="63"/>
                    <a:pt x="391" y="56"/>
                  </a:cubicBezTo>
                  <a:cubicBezTo>
                    <a:pt x="400" y="50"/>
                    <a:pt x="407" y="46"/>
                    <a:pt x="407" y="46"/>
                  </a:cubicBezTo>
                  <a:cubicBezTo>
                    <a:pt x="438" y="20"/>
                    <a:pt x="438" y="20"/>
                    <a:pt x="438" y="20"/>
                  </a:cubicBezTo>
                  <a:cubicBezTo>
                    <a:pt x="464" y="20"/>
                    <a:pt x="464" y="20"/>
                    <a:pt x="464" y="20"/>
                  </a:cubicBezTo>
                  <a:cubicBezTo>
                    <a:pt x="488" y="0"/>
                    <a:pt x="488" y="0"/>
                    <a:pt x="488" y="0"/>
                  </a:cubicBezTo>
                  <a:cubicBezTo>
                    <a:pt x="527" y="33"/>
                    <a:pt x="527" y="33"/>
                    <a:pt x="527" y="33"/>
                  </a:cubicBezTo>
                  <a:cubicBezTo>
                    <a:pt x="527" y="33"/>
                    <a:pt x="535" y="81"/>
                    <a:pt x="527" y="93"/>
                  </a:cubicBezTo>
                  <a:cubicBezTo>
                    <a:pt x="521" y="102"/>
                    <a:pt x="538" y="139"/>
                    <a:pt x="547" y="156"/>
                  </a:cubicBezTo>
                  <a:cubicBezTo>
                    <a:pt x="547" y="158"/>
                    <a:pt x="548" y="159"/>
                    <a:pt x="549" y="161"/>
                  </a:cubicBezTo>
                  <a:cubicBezTo>
                    <a:pt x="549" y="161"/>
                    <a:pt x="549" y="162"/>
                    <a:pt x="550" y="162"/>
                  </a:cubicBezTo>
                  <a:cubicBezTo>
                    <a:pt x="550" y="163"/>
                    <a:pt x="550" y="164"/>
                    <a:pt x="551" y="164"/>
                  </a:cubicBezTo>
                  <a:cubicBezTo>
                    <a:pt x="551" y="165"/>
                    <a:pt x="551" y="165"/>
                    <a:pt x="551" y="165"/>
                  </a:cubicBezTo>
                  <a:cubicBezTo>
                    <a:pt x="555" y="166"/>
                    <a:pt x="555" y="166"/>
                    <a:pt x="555" y="166"/>
                  </a:cubicBezTo>
                  <a:lnTo>
                    <a:pt x="517" y="22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0" name="อุบลราชธานี">
              <a:extLst>
                <a:ext uri="{FF2B5EF4-FFF2-40B4-BE49-F238E27FC236}">
                  <a16:creationId xmlns:a16="http://schemas.microsoft.com/office/drawing/2014/main" id="{1B4A1A08-89D3-4924-A0A1-02276B7AA8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7069" y="2648501"/>
              <a:ext cx="453556" cy="702280"/>
            </a:xfrm>
            <a:custGeom>
              <a:avLst/>
              <a:gdLst>
                <a:gd name="T0" fmla="*/ 1069 w 1109"/>
                <a:gd name="T1" fmla="*/ 535 h 1720"/>
                <a:gd name="T2" fmla="*/ 1041 w 1109"/>
                <a:gd name="T3" fmla="*/ 647 h 1720"/>
                <a:gd name="T4" fmla="*/ 961 w 1109"/>
                <a:gd name="T5" fmla="*/ 683 h 1720"/>
                <a:gd name="T6" fmla="*/ 1065 w 1109"/>
                <a:gd name="T7" fmla="*/ 707 h 1720"/>
                <a:gd name="T8" fmla="*/ 1005 w 1109"/>
                <a:gd name="T9" fmla="*/ 787 h 1720"/>
                <a:gd name="T10" fmla="*/ 985 w 1109"/>
                <a:gd name="T11" fmla="*/ 871 h 1720"/>
                <a:gd name="T12" fmla="*/ 1001 w 1109"/>
                <a:gd name="T13" fmla="*/ 923 h 1720"/>
                <a:gd name="T14" fmla="*/ 1041 w 1109"/>
                <a:gd name="T15" fmla="*/ 943 h 1720"/>
                <a:gd name="T16" fmla="*/ 1097 w 1109"/>
                <a:gd name="T17" fmla="*/ 1027 h 1720"/>
                <a:gd name="T18" fmla="*/ 1037 w 1109"/>
                <a:gd name="T19" fmla="*/ 1047 h 1720"/>
                <a:gd name="T20" fmla="*/ 1061 w 1109"/>
                <a:gd name="T21" fmla="*/ 1111 h 1720"/>
                <a:gd name="T22" fmla="*/ 1037 w 1109"/>
                <a:gd name="T23" fmla="*/ 1159 h 1720"/>
                <a:gd name="T24" fmla="*/ 1005 w 1109"/>
                <a:gd name="T25" fmla="*/ 1336 h 1720"/>
                <a:gd name="T26" fmla="*/ 1025 w 1109"/>
                <a:gd name="T27" fmla="*/ 1416 h 1720"/>
                <a:gd name="T28" fmla="*/ 929 w 1109"/>
                <a:gd name="T29" fmla="*/ 1536 h 1720"/>
                <a:gd name="T30" fmla="*/ 889 w 1109"/>
                <a:gd name="T31" fmla="*/ 1560 h 1720"/>
                <a:gd name="T32" fmla="*/ 809 w 1109"/>
                <a:gd name="T33" fmla="*/ 1592 h 1720"/>
                <a:gd name="T34" fmla="*/ 753 w 1109"/>
                <a:gd name="T35" fmla="*/ 1616 h 1720"/>
                <a:gd name="T36" fmla="*/ 665 w 1109"/>
                <a:gd name="T37" fmla="*/ 1720 h 1720"/>
                <a:gd name="T38" fmla="*/ 554 w 1109"/>
                <a:gd name="T39" fmla="*/ 1659 h 1720"/>
                <a:gd name="T40" fmla="*/ 549 w 1109"/>
                <a:gd name="T41" fmla="*/ 1588 h 1720"/>
                <a:gd name="T42" fmla="*/ 485 w 1109"/>
                <a:gd name="T43" fmla="*/ 1572 h 1720"/>
                <a:gd name="T44" fmla="*/ 407 w 1109"/>
                <a:gd name="T45" fmla="*/ 1528 h 1720"/>
                <a:gd name="T46" fmla="*/ 418 w 1109"/>
                <a:gd name="T47" fmla="*/ 1444 h 1720"/>
                <a:gd name="T48" fmla="*/ 418 w 1109"/>
                <a:gd name="T49" fmla="*/ 1319 h 1720"/>
                <a:gd name="T50" fmla="*/ 376 w 1109"/>
                <a:gd name="T51" fmla="*/ 1199 h 1720"/>
                <a:gd name="T52" fmla="*/ 339 w 1109"/>
                <a:gd name="T53" fmla="*/ 1074 h 1720"/>
                <a:gd name="T54" fmla="*/ 256 w 1109"/>
                <a:gd name="T55" fmla="*/ 975 h 1720"/>
                <a:gd name="T56" fmla="*/ 256 w 1109"/>
                <a:gd name="T57" fmla="*/ 902 h 1720"/>
                <a:gd name="T58" fmla="*/ 287 w 1109"/>
                <a:gd name="T59" fmla="*/ 819 h 1720"/>
                <a:gd name="T60" fmla="*/ 235 w 1109"/>
                <a:gd name="T61" fmla="*/ 782 h 1720"/>
                <a:gd name="T62" fmla="*/ 89 w 1109"/>
                <a:gd name="T63" fmla="*/ 772 h 1720"/>
                <a:gd name="T64" fmla="*/ 27 w 1109"/>
                <a:gd name="T65" fmla="*/ 737 h 1720"/>
                <a:gd name="T66" fmla="*/ 47 w 1109"/>
                <a:gd name="T67" fmla="*/ 688 h 1720"/>
                <a:gd name="T68" fmla="*/ 6 w 1109"/>
                <a:gd name="T69" fmla="*/ 626 h 1720"/>
                <a:gd name="T70" fmla="*/ 16 w 1109"/>
                <a:gd name="T71" fmla="*/ 521 h 1720"/>
                <a:gd name="T72" fmla="*/ 145 w 1109"/>
                <a:gd name="T73" fmla="*/ 492 h 1720"/>
                <a:gd name="T74" fmla="*/ 188 w 1109"/>
                <a:gd name="T75" fmla="*/ 448 h 1720"/>
                <a:gd name="T76" fmla="*/ 345 w 1109"/>
                <a:gd name="T77" fmla="*/ 417 h 1720"/>
                <a:gd name="T78" fmla="*/ 444 w 1109"/>
                <a:gd name="T79" fmla="*/ 485 h 1720"/>
                <a:gd name="T80" fmla="*/ 491 w 1109"/>
                <a:gd name="T81" fmla="*/ 417 h 1720"/>
                <a:gd name="T82" fmla="*/ 459 w 1109"/>
                <a:gd name="T83" fmla="*/ 396 h 1720"/>
                <a:gd name="T84" fmla="*/ 472 w 1109"/>
                <a:gd name="T85" fmla="*/ 320 h 1720"/>
                <a:gd name="T86" fmla="*/ 517 w 1109"/>
                <a:gd name="T87" fmla="*/ 281 h 1720"/>
                <a:gd name="T88" fmla="*/ 579 w 1109"/>
                <a:gd name="T89" fmla="*/ 109 h 1720"/>
                <a:gd name="T90" fmla="*/ 597 w 1109"/>
                <a:gd name="T91" fmla="*/ 0 h 1720"/>
                <a:gd name="T92" fmla="*/ 925 w 1109"/>
                <a:gd name="T93" fmla="*/ 103 h 1720"/>
                <a:gd name="T94" fmla="*/ 849 w 1109"/>
                <a:gd name="T95" fmla="*/ 167 h 1720"/>
                <a:gd name="T96" fmla="*/ 921 w 1109"/>
                <a:gd name="T97" fmla="*/ 283 h 1720"/>
                <a:gd name="T98" fmla="*/ 961 w 1109"/>
                <a:gd name="T99" fmla="*/ 323 h 1720"/>
                <a:gd name="T100" fmla="*/ 1081 w 1109"/>
                <a:gd name="T101" fmla="*/ 343 h 1720"/>
                <a:gd name="T102" fmla="*/ 1097 w 1109"/>
                <a:gd name="T103" fmla="*/ 503 h 1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09" h="1720">
                  <a:moveTo>
                    <a:pt x="1097" y="503"/>
                  </a:moveTo>
                  <a:cubicBezTo>
                    <a:pt x="1069" y="535"/>
                    <a:pt x="1069" y="535"/>
                    <a:pt x="1069" y="535"/>
                  </a:cubicBezTo>
                  <a:cubicBezTo>
                    <a:pt x="1069" y="535"/>
                    <a:pt x="1081" y="587"/>
                    <a:pt x="1077" y="599"/>
                  </a:cubicBezTo>
                  <a:cubicBezTo>
                    <a:pt x="1073" y="611"/>
                    <a:pt x="1041" y="647"/>
                    <a:pt x="1041" y="647"/>
                  </a:cubicBezTo>
                  <a:cubicBezTo>
                    <a:pt x="989" y="651"/>
                    <a:pt x="989" y="651"/>
                    <a:pt x="989" y="651"/>
                  </a:cubicBezTo>
                  <a:cubicBezTo>
                    <a:pt x="961" y="683"/>
                    <a:pt x="961" y="683"/>
                    <a:pt x="961" y="683"/>
                  </a:cubicBezTo>
                  <a:cubicBezTo>
                    <a:pt x="993" y="715"/>
                    <a:pt x="993" y="715"/>
                    <a:pt x="993" y="715"/>
                  </a:cubicBezTo>
                  <a:cubicBezTo>
                    <a:pt x="1065" y="707"/>
                    <a:pt x="1065" y="707"/>
                    <a:pt x="1065" y="707"/>
                  </a:cubicBezTo>
                  <a:cubicBezTo>
                    <a:pt x="1069" y="759"/>
                    <a:pt x="1069" y="759"/>
                    <a:pt x="1069" y="759"/>
                  </a:cubicBezTo>
                  <a:cubicBezTo>
                    <a:pt x="1005" y="787"/>
                    <a:pt x="1005" y="787"/>
                    <a:pt x="1005" y="787"/>
                  </a:cubicBezTo>
                  <a:cubicBezTo>
                    <a:pt x="1005" y="787"/>
                    <a:pt x="961" y="839"/>
                    <a:pt x="965" y="847"/>
                  </a:cubicBezTo>
                  <a:cubicBezTo>
                    <a:pt x="969" y="855"/>
                    <a:pt x="985" y="871"/>
                    <a:pt x="985" y="871"/>
                  </a:cubicBezTo>
                  <a:cubicBezTo>
                    <a:pt x="961" y="891"/>
                    <a:pt x="961" y="891"/>
                    <a:pt x="961" y="891"/>
                  </a:cubicBezTo>
                  <a:cubicBezTo>
                    <a:pt x="1001" y="923"/>
                    <a:pt x="1001" y="923"/>
                    <a:pt x="1001" y="923"/>
                  </a:cubicBezTo>
                  <a:cubicBezTo>
                    <a:pt x="1005" y="943"/>
                    <a:pt x="1005" y="943"/>
                    <a:pt x="1005" y="943"/>
                  </a:cubicBezTo>
                  <a:cubicBezTo>
                    <a:pt x="1041" y="943"/>
                    <a:pt x="1041" y="943"/>
                    <a:pt x="1041" y="943"/>
                  </a:cubicBezTo>
                  <a:cubicBezTo>
                    <a:pt x="1037" y="983"/>
                    <a:pt x="1037" y="983"/>
                    <a:pt x="1037" y="983"/>
                  </a:cubicBezTo>
                  <a:cubicBezTo>
                    <a:pt x="1097" y="1027"/>
                    <a:pt x="1097" y="1027"/>
                    <a:pt x="1097" y="1027"/>
                  </a:cubicBezTo>
                  <a:cubicBezTo>
                    <a:pt x="1061" y="1059"/>
                    <a:pt x="1061" y="1059"/>
                    <a:pt x="1061" y="1059"/>
                  </a:cubicBezTo>
                  <a:cubicBezTo>
                    <a:pt x="1037" y="1047"/>
                    <a:pt x="1037" y="1047"/>
                    <a:pt x="1037" y="1047"/>
                  </a:cubicBezTo>
                  <a:cubicBezTo>
                    <a:pt x="1033" y="1075"/>
                    <a:pt x="1033" y="1075"/>
                    <a:pt x="1033" y="1075"/>
                  </a:cubicBezTo>
                  <a:cubicBezTo>
                    <a:pt x="1061" y="1111"/>
                    <a:pt x="1061" y="1111"/>
                    <a:pt x="1061" y="1111"/>
                  </a:cubicBezTo>
                  <a:cubicBezTo>
                    <a:pt x="1037" y="1123"/>
                    <a:pt x="1037" y="1123"/>
                    <a:pt x="1037" y="1123"/>
                  </a:cubicBezTo>
                  <a:cubicBezTo>
                    <a:pt x="1037" y="1159"/>
                    <a:pt x="1037" y="1159"/>
                    <a:pt x="1037" y="1159"/>
                  </a:cubicBezTo>
                  <a:cubicBezTo>
                    <a:pt x="993" y="1171"/>
                    <a:pt x="993" y="1171"/>
                    <a:pt x="993" y="1171"/>
                  </a:cubicBezTo>
                  <a:cubicBezTo>
                    <a:pt x="993" y="1171"/>
                    <a:pt x="997" y="1327"/>
                    <a:pt x="1005" y="1336"/>
                  </a:cubicBezTo>
                  <a:cubicBezTo>
                    <a:pt x="1013" y="1344"/>
                    <a:pt x="1029" y="1352"/>
                    <a:pt x="1029" y="1352"/>
                  </a:cubicBezTo>
                  <a:cubicBezTo>
                    <a:pt x="1025" y="1416"/>
                    <a:pt x="1025" y="1416"/>
                    <a:pt x="1025" y="1416"/>
                  </a:cubicBezTo>
                  <a:cubicBezTo>
                    <a:pt x="961" y="1472"/>
                    <a:pt x="961" y="1472"/>
                    <a:pt x="961" y="1472"/>
                  </a:cubicBezTo>
                  <a:cubicBezTo>
                    <a:pt x="929" y="1536"/>
                    <a:pt x="929" y="1536"/>
                    <a:pt x="929" y="1536"/>
                  </a:cubicBezTo>
                  <a:cubicBezTo>
                    <a:pt x="901" y="1524"/>
                    <a:pt x="901" y="1524"/>
                    <a:pt x="901" y="1524"/>
                  </a:cubicBezTo>
                  <a:cubicBezTo>
                    <a:pt x="889" y="1560"/>
                    <a:pt x="889" y="1560"/>
                    <a:pt x="889" y="1560"/>
                  </a:cubicBezTo>
                  <a:cubicBezTo>
                    <a:pt x="833" y="1560"/>
                    <a:pt x="833" y="1560"/>
                    <a:pt x="833" y="1560"/>
                  </a:cubicBezTo>
                  <a:cubicBezTo>
                    <a:pt x="809" y="1592"/>
                    <a:pt x="809" y="1592"/>
                    <a:pt x="809" y="1592"/>
                  </a:cubicBezTo>
                  <a:cubicBezTo>
                    <a:pt x="773" y="1584"/>
                    <a:pt x="773" y="1584"/>
                    <a:pt x="773" y="1584"/>
                  </a:cubicBezTo>
                  <a:cubicBezTo>
                    <a:pt x="753" y="1616"/>
                    <a:pt x="753" y="1616"/>
                    <a:pt x="753" y="1616"/>
                  </a:cubicBezTo>
                  <a:cubicBezTo>
                    <a:pt x="701" y="1604"/>
                    <a:pt x="701" y="1604"/>
                    <a:pt x="701" y="1604"/>
                  </a:cubicBezTo>
                  <a:cubicBezTo>
                    <a:pt x="665" y="1720"/>
                    <a:pt x="665" y="1720"/>
                    <a:pt x="665" y="1720"/>
                  </a:cubicBezTo>
                  <a:cubicBezTo>
                    <a:pt x="589" y="1720"/>
                    <a:pt x="589" y="1720"/>
                    <a:pt x="589" y="1720"/>
                  </a:cubicBezTo>
                  <a:cubicBezTo>
                    <a:pt x="554" y="1659"/>
                    <a:pt x="554" y="1659"/>
                    <a:pt x="554" y="1659"/>
                  </a:cubicBezTo>
                  <a:cubicBezTo>
                    <a:pt x="533" y="1624"/>
                    <a:pt x="533" y="1624"/>
                    <a:pt x="533" y="1624"/>
                  </a:cubicBezTo>
                  <a:cubicBezTo>
                    <a:pt x="549" y="1588"/>
                    <a:pt x="549" y="1588"/>
                    <a:pt x="549" y="1588"/>
                  </a:cubicBezTo>
                  <a:cubicBezTo>
                    <a:pt x="525" y="1560"/>
                    <a:pt x="525" y="1560"/>
                    <a:pt x="525" y="1560"/>
                  </a:cubicBezTo>
                  <a:cubicBezTo>
                    <a:pt x="485" y="1572"/>
                    <a:pt x="485" y="1572"/>
                    <a:pt x="485" y="1572"/>
                  </a:cubicBezTo>
                  <a:cubicBezTo>
                    <a:pt x="421" y="1528"/>
                    <a:pt x="421" y="1528"/>
                    <a:pt x="421" y="1528"/>
                  </a:cubicBezTo>
                  <a:cubicBezTo>
                    <a:pt x="407" y="1528"/>
                    <a:pt x="407" y="1528"/>
                    <a:pt x="407" y="1528"/>
                  </a:cubicBezTo>
                  <a:cubicBezTo>
                    <a:pt x="402" y="1502"/>
                    <a:pt x="402" y="1502"/>
                    <a:pt x="402" y="1502"/>
                  </a:cubicBezTo>
                  <a:cubicBezTo>
                    <a:pt x="418" y="1444"/>
                    <a:pt x="418" y="1444"/>
                    <a:pt x="418" y="1444"/>
                  </a:cubicBezTo>
                  <a:cubicBezTo>
                    <a:pt x="386" y="1403"/>
                    <a:pt x="386" y="1403"/>
                    <a:pt x="386" y="1403"/>
                  </a:cubicBezTo>
                  <a:cubicBezTo>
                    <a:pt x="418" y="1319"/>
                    <a:pt x="418" y="1319"/>
                    <a:pt x="418" y="1319"/>
                  </a:cubicBezTo>
                  <a:cubicBezTo>
                    <a:pt x="418" y="1267"/>
                    <a:pt x="418" y="1267"/>
                    <a:pt x="418" y="1267"/>
                  </a:cubicBezTo>
                  <a:cubicBezTo>
                    <a:pt x="418" y="1262"/>
                    <a:pt x="376" y="1199"/>
                    <a:pt x="376" y="1199"/>
                  </a:cubicBezTo>
                  <a:cubicBezTo>
                    <a:pt x="392" y="1126"/>
                    <a:pt x="392" y="1126"/>
                    <a:pt x="392" y="1126"/>
                  </a:cubicBezTo>
                  <a:cubicBezTo>
                    <a:pt x="339" y="1074"/>
                    <a:pt x="339" y="1074"/>
                    <a:pt x="339" y="1074"/>
                  </a:cubicBezTo>
                  <a:cubicBezTo>
                    <a:pt x="277" y="1053"/>
                    <a:pt x="277" y="1053"/>
                    <a:pt x="277" y="1053"/>
                  </a:cubicBezTo>
                  <a:cubicBezTo>
                    <a:pt x="256" y="975"/>
                    <a:pt x="256" y="975"/>
                    <a:pt x="256" y="975"/>
                  </a:cubicBezTo>
                  <a:cubicBezTo>
                    <a:pt x="256" y="975"/>
                    <a:pt x="272" y="949"/>
                    <a:pt x="272" y="944"/>
                  </a:cubicBezTo>
                  <a:cubicBezTo>
                    <a:pt x="272" y="938"/>
                    <a:pt x="256" y="902"/>
                    <a:pt x="256" y="902"/>
                  </a:cubicBezTo>
                  <a:cubicBezTo>
                    <a:pt x="298" y="871"/>
                    <a:pt x="298" y="871"/>
                    <a:pt x="298" y="871"/>
                  </a:cubicBezTo>
                  <a:cubicBezTo>
                    <a:pt x="287" y="819"/>
                    <a:pt x="287" y="819"/>
                    <a:pt x="287" y="819"/>
                  </a:cubicBezTo>
                  <a:cubicBezTo>
                    <a:pt x="285" y="817"/>
                    <a:pt x="285" y="817"/>
                    <a:pt x="285" y="817"/>
                  </a:cubicBezTo>
                  <a:cubicBezTo>
                    <a:pt x="235" y="782"/>
                    <a:pt x="235" y="782"/>
                    <a:pt x="235" y="782"/>
                  </a:cubicBezTo>
                  <a:cubicBezTo>
                    <a:pt x="167" y="782"/>
                    <a:pt x="167" y="782"/>
                    <a:pt x="167" y="782"/>
                  </a:cubicBezTo>
                  <a:cubicBezTo>
                    <a:pt x="89" y="772"/>
                    <a:pt x="89" y="772"/>
                    <a:pt x="89" y="772"/>
                  </a:cubicBezTo>
                  <a:cubicBezTo>
                    <a:pt x="27" y="740"/>
                    <a:pt x="27" y="740"/>
                    <a:pt x="27" y="740"/>
                  </a:cubicBezTo>
                  <a:cubicBezTo>
                    <a:pt x="27" y="737"/>
                    <a:pt x="27" y="737"/>
                    <a:pt x="27" y="737"/>
                  </a:cubicBezTo>
                  <a:cubicBezTo>
                    <a:pt x="32" y="704"/>
                    <a:pt x="32" y="704"/>
                    <a:pt x="32" y="704"/>
                  </a:cubicBezTo>
                  <a:cubicBezTo>
                    <a:pt x="47" y="688"/>
                    <a:pt x="47" y="688"/>
                    <a:pt x="47" y="688"/>
                  </a:cubicBezTo>
                  <a:cubicBezTo>
                    <a:pt x="37" y="657"/>
                    <a:pt x="37" y="657"/>
                    <a:pt x="37" y="657"/>
                  </a:cubicBezTo>
                  <a:cubicBezTo>
                    <a:pt x="6" y="626"/>
                    <a:pt x="6" y="626"/>
                    <a:pt x="6" y="626"/>
                  </a:cubicBezTo>
                  <a:cubicBezTo>
                    <a:pt x="0" y="579"/>
                    <a:pt x="0" y="579"/>
                    <a:pt x="0" y="579"/>
                  </a:cubicBezTo>
                  <a:cubicBezTo>
                    <a:pt x="16" y="521"/>
                    <a:pt x="16" y="521"/>
                    <a:pt x="16" y="521"/>
                  </a:cubicBezTo>
                  <a:cubicBezTo>
                    <a:pt x="68" y="511"/>
                    <a:pt x="68" y="511"/>
                    <a:pt x="68" y="511"/>
                  </a:cubicBezTo>
                  <a:cubicBezTo>
                    <a:pt x="145" y="492"/>
                    <a:pt x="145" y="492"/>
                    <a:pt x="145" y="492"/>
                  </a:cubicBezTo>
                  <a:cubicBezTo>
                    <a:pt x="178" y="506"/>
                    <a:pt x="178" y="506"/>
                    <a:pt x="178" y="506"/>
                  </a:cubicBezTo>
                  <a:cubicBezTo>
                    <a:pt x="188" y="448"/>
                    <a:pt x="188" y="448"/>
                    <a:pt x="188" y="448"/>
                  </a:cubicBezTo>
                  <a:cubicBezTo>
                    <a:pt x="251" y="396"/>
                    <a:pt x="251" y="396"/>
                    <a:pt x="251" y="396"/>
                  </a:cubicBezTo>
                  <a:cubicBezTo>
                    <a:pt x="345" y="417"/>
                    <a:pt x="345" y="417"/>
                    <a:pt x="345" y="417"/>
                  </a:cubicBezTo>
                  <a:cubicBezTo>
                    <a:pt x="371" y="453"/>
                    <a:pt x="371" y="453"/>
                    <a:pt x="371" y="453"/>
                  </a:cubicBezTo>
                  <a:cubicBezTo>
                    <a:pt x="444" y="485"/>
                    <a:pt x="444" y="485"/>
                    <a:pt x="444" y="485"/>
                  </a:cubicBezTo>
                  <a:cubicBezTo>
                    <a:pt x="491" y="453"/>
                    <a:pt x="491" y="453"/>
                    <a:pt x="491" y="453"/>
                  </a:cubicBezTo>
                  <a:cubicBezTo>
                    <a:pt x="491" y="417"/>
                    <a:pt x="491" y="417"/>
                    <a:pt x="491" y="417"/>
                  </a:cubicBezTo>
                  <a:cubicBezTo>
                    <a:pt x="488" y="415"/>
                    <a:pt x="488" y="415"/>
                    <a:pt x="488" y="415"/>
                  </a:cubicBezTo>
                  <a:cubicBezTo>
                    <a:pt x="459" y="396"/>
                    <a:pt x="459" y="396"/>
                    <a:pt x="459" y="396"/>
                  </a:cubicBezTo>
                  <a:cubicBezTo>
                    <a:pt x="472" y="320"/>
                    <a:pt x="472" y="320"/>
                    <a:pt x="472" y="320"/>
                  </a:cubicBezTo>
                  <a:cubicBezTo>
                    <a:pt x="472" y="320"/>
                    <a:pt x="472" y="320"/>
                    <a:pt x="472" y="320"/>
                  </a:cubicBezTo>
                  <a:cubicBezTo>
                    <a:pt x="475" y="302"/>
                    <a:pt x="475" y="302"/>
                    <a:pt x="475" y="302"/>
                  </a:cubicBezTo>
                  <a:cubicBezTo>
                    <a:pt x="517" y="281"/>
                    <a:pt x="517" y="281"/>
                    <a:pt x="517" y="281"/>
                  </a:cubicBezTo>
                  <a:cubicBezTo>
                    <a:pt x="517" y="213"/>
                    <a:pt x="517" y="213"/>
                    <a:pt x="517" y="213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59" y="57"/>
                    <a:pt x="559" y="57"/>
                    <a:pt x="559" y="57"/>
                  </a:cubicBezTo>
                  <a:cubicBezTo>
                    <a:pt x="597" y="0"/>
                    <a:pt x="597" y="0"/>
                    <a:pt x="597" y="0"/>
                  </a:cubicBezTo>
                  <a:cubicBezTo>
                    <a:pt x="925" y="79"/>
                    <a:pt x="925" y="79"/>
                    <a:pt x="925" y="79"/>
                  </a:cubicBezTo>
                  <a:cubicBezTo>
                    <a:pt x="925" y="79"/>
                    <a:pt x="937" y="99"/>
                    <a:pt x="925" y="103"/>
                  </a:cubicBezTo>
                  <a:cubicBezTo>
                    <a:pt x="913" y="107"/>
                    <a:pt x="869" y="103"/>
                    <a:pt x="869" y="103"/>
                  </a:cubicBezTo>
                  <a:cubicBezTo>
                    <a:pt x="849" y="167"/>
                    <a:pt x="849" y="167"/>
                    <a:pt x="849" y="167"/>
                  </a:cubicBezTo>
                  <a:cubicBezTo>
                    <a:pt x="889" y="267"/>
                    <a:pt x="889" y="267"/>
                    <a:pt x="889" y="267"/>
                  </a:cubicBezTo>
                  <a:cubicBezTo>
                    <a:pt x="921" y="283"/>
                    <a:pt x="921" y="283"/>
                    <a:pt x="921" y="283"/>
                  </a:cubicBezTo>
                  <a:cubicBezTo>
                    <a:pt x="937" y="323"/>
                    <a:pt x="937" y="323"/>
                    <a:pt x="937" y="323"/>
                  </a:cubicBezTo>
                  <a:cubicBezTo>
                    <a:pt x="961" y="323"/>
                    <a:pt x="961" y="323"/>
                    <a:pt x="961" y="323"/>
                  </a:cubicBezTo>
                  <a:cubicBezTo>
                    <a:pt x="1005" y="307"/>
                    <a:pt x="1005" y="307"/>
                    <a:pt x="1005" y="307"/>
                  </a:cubicBezTo>
                  <a:cubicBezTo>
                    <a:pt x="1081" y="343"/>
                    <a:pt x="1081" y="343"/>
                    <a:pt x="1081" y="343"/>
                  </a:cubicBezTo>
                  <a:cubicBezTo>
                    <a:pt x="1109" y="403"/>
                    <a:pt x="1109" y="403"/>
                    <a:pt x="1109" y="403"/>
                  </a:cubicBezTo>
                  <a:lnTo>
                    <a:pt x="1097" y="50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1" name="อุดรธานี">
              <a:extLst>
                <a:ext uri="{FF2B5EF4-FFF2-40B4-BE49-F238E27FC236}">
                  <a16:creationId xmlns:a16="http://schemas.microsoft.com/office/drawing/2014/main" id="{75743F37-7B57-441D-BE6F-5AA243D3E1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4824" y="1905986"/>
              <a:ext cx="596206" cy="477331"/>
            </a:xfrm>
            <a:custGeom>
              <a:avLst/>
              <a:gdLst>
                <a:gd name="T0" fmla="*/ 1445 w 1456"/>
                <a:gd name="T1" fmla="*/ 963 h 1167"/>
                <a:gd name="T2" fmla="*/ 1430 w 1456"/>
                <a:gd name="T3" fmla="*/ 942 h 1167"/>
                <a:gd name="T4" fmla="*/ 1351 w 1456"/>
                <a:gd name="T5" fmla="*/ 901 h 1167"/>
                <a:gd name="T6" fmla="*/ 1325 w 1456"/>
                <a:gd name="T7" fmla="*/ 979 h 1167"/>
                <a:gd name="T8" fmla="*/ 1273 w 1456"/>
                <a:gd name="T9" fmla="*/ 1130 h 1167"/>
                <a:gd name="T10" fmla="*/ 1226 w 1456"/>
                <a:gd name="T11" fmla="*/ 1099 h 1167"/>
                <a:gd name="T12" fmla="*/ 1169 w 1456"/>
                <a:gd name="T13" fmla="*/ 1073 h 1167"/>
                <a:gd name="T14" fmla="*/ 1106 w 1456"/>
                <a:gd name="T15" fmla="*/ 1052 h 1167"/>
                <a:gd name="T16" fmla="*/ 1064 w 1456"/>
                <a:gd name="T17" fmla="*/ 1026 h 1167"/>
                <a:gd name="T18" fmla="*/ 1023 w 1456"/>
                <a:gd name="T19" fmla="*/ 1036 h 1167"/>
                <a:gd name="T20" fmla="*/ 965 w 1456"/>
                <a:gd name="T21" fmla="*/ 1036 h 1167"/>
                <a:gd name="T22" fmla="*/ 955 w 1456"/>
                <a:gd name="T23" fmla="*/ 1073 h 1167"/>
                <a:gd name="T24" fmla="*/ 783 w 1456"/>
                <a:gd name="T25" fmla="*/ 1130 h 1167"/>
                <a:gd name="T26" fmla="*/ 736 w 1456"/>
                <a:gd name="T27" fmla="*/ 1109 h 1167"/>
                <a:gd name="T28" fmla="*/ 705 w 1456"/>
                <a:gd name="T29" fmla="*/ 1036 h 1167"/>
                <a:gd name="T30" fmla="*/ 689 w 1456"/>
                <a:gd name="T31" fmla="*/ 979 h 1167"/>
                <a:gd name="T32" fmla="*/ 605 w 1456"/>
                <a:gd name="T33" fmla="*/ 916 h 1167"/>
                <a:gd name="T34" fmla="*/ 579 w 1456"/>
                <a:gd name="T35" fmla="*/ 1000 h 1167"/>
                <a:gd name="T36" fmla="*/ 501 w 1456"/>
                <a:gd name="T37" fmla="*/ 958 h 1167"/>
                <a:gd name="T38" fmla="*/ 442 w 1456"/>
                <a:gd name="T39" fmla="*/ 891 h 1167"/>
                <a:gd name="T40" fmla="*/ 440 w 1456"/>
                <a:gd name="T41" fmla="*/ 872 h 1167"/>
                <a:gd name="T42" fmla="*/ 440 w 1456"/>
                <a:gd name="T43" fmla="*/ 866 h 1167"/>
                <a:gd name="T44" fmla="*/ 439 w 1456"/>
                <a:gd name="T45" fmla="*/ 856 h 1167"/>
                <a:gd name="T46" fmla="*/ 439 w 1456"/>
                <a:gd name="T47" fmla="*/ 831 h 1167"/>
                <a:gd name="T48" fmla="*/ 449 w 1456"/>
                <a:gd name="T49" fmla="*/ 781 h 1167"/>
                <a:gd name="T50" fmla="*/ 412 w 1456"/>
                <a:gd name="T51" fmla="*/ 723 h 1167"/>
                <a:gd name="T52" fmla="*/ 366 w 1456"/>
                <a:gd name="T53" fmla="*/ 656 h 1167"/>
                <a:gd name="T54" fmla="*/ 266 w 1456"/>
                <a:gd name="T55" fmla="*/ 405 h 1167"/>
                <a:gd name="T56" fmla="*/ 235 w 1456"/>
                <a:gd name="T57" fmla="*/ 364 h 1167"/>
                <a:gd name="T58" fmla="*/ 167 w 1456"/>
                <a:gd name="T59" fmla="*/ 379 h 1167"/>
                <a:gd name="T60" fmla="*/ 105 w 1456"/>
                <a:gd name="T61" fmla="*/ 395 h 1167"/>
                <a:gd name="T62" fmla="*/ 47 w 1456"/>
                <a:gd name="T63" fmla="*/ 384 h 1167"/>
                <a:gd name="T64" fmla="*/ 7 w 1456"/>
                <a:gd name="T65" fmla="*/ 328 h 1167"/>
                <a:gd name="T66" fmla="*/ 21 w 1456"/>
                <a:gd name="T67" fmla="*/ 254 h 1167"/>
                <a:gd name="T68" fmla="*/ 0 w 1456"/>
                <a:gd name="T69" fmla="*/ 87 h 1167"/>
                <a:gd name="T70" fmla="*/ 21 w 1456"/>
                <a:gd name="T71" fmla="*/ 35 h 1167"/>
                <a:gd name="T72" fmla="*/ 73 w 1456"/>
                <a:gd name="T73" fmla="*/ 9 h 1167"/>
                <a:gd name="T74" fmla="*/ 188 w 1456"/>
                <a:gd name="T75" fmla="*/ 51 h 1167"/>
                <a:gd name="T76" fmla="*/ 329 w 1456"/>
                <a:gd name="T77" fmla="*/ 160 h 1167"/>
                <a:gd name="T78" fmla="*/ 371 w 1456"/>
                <a:gd name="T79" fmla="*/ 228 h 1167"/>
                <a:gd name="T80" fmla="*/ 459 w 1456"/>
                <a:gd name="T81" fmla="*/ 296 h 1167"/>
                <a:gd name="T82" fmla="*/ 501 w 1456"/>
                <a:gd name="T83" fmla="*/ 410 h 1167"/>
                <a:gd name="T84" fmla="*/ 590 w 1456"/>
                <a:gd name="T85" fmla="*/ 416 h 1167"/>
                <a:gd name="T86" fmla="*/ 668 w 1456"/>
                <a:gd name="T87" fmla="*/ 405 h 1167"/>
                <a:gd name="T88" fmla="*/ 720 w 1456"/>
                <a:gd name="T89" fmla="*/ 348 h 1167"/>
                <a:gd name="T90" fmla="*/ 720 w 1456"/>
                <a:gd name="T91" fmla="*/ 244 h 1167"/>
                <a:gd name="T92" fmla="*/ 783 w 1456"/>
                <a:gd name="T93" fmla="*/ 176 h 1167"/>
                <a:gd name="T94" fmla="*/ 851 w 1456"/>
                <a:gd name="T95" fmla="*/ 202 h 1167"/>
                <a:gd name="T96" fmla="*/ 877 w 1456"/>
                <a:gd name="T97" fmla="*/ 165 h 1167"/>
                <a:gd name="T98" fmla="*/ 997 w 1456"/>
                <a:gd name="T99" fmla="*/ 228 h 1167"/>
                <a:gd name="T100" fmla="*/ 1075 w 1456"/>
                <a:gd name="T101" fmla="*/ 160 h 1167"/>
                <a:gd name="T102" fmla="*/ 1179 w 1456"/>
                <a:gd name="T103" fmla="*/ 191 h 1167"/>
                <a:gd name="T104" fmla="*/ 1218 w 1456"/>
                <a:gd name="T105" fmla="*/ 211 h 1167"/>
                <a:gd name="T106" fmla="*/ 1231 w 1456"/>
                <a:gd name="T107" fmla="*/ 311 h 1167"/>
                <a:gd name="T108" fmla="*/ 1221 w 1456"/>
                <a:gd name="T109" fmla="*/ 442 h 1167"/>
                <a:gd name="T110" fmla="*/ 1122 w 1456"/>
                <a:gd name="T111" fmla="*/ 515 h 1167"/>
                <a:gd name="T112" fmla="*/ 1132 w 1456"/>
                <a:gd name="T113" fmla="*/ 619 h 1167"/>
                <a:gd name="T114" fmla="*/ 1096 w 1456"/>
                <a:gd name="T115" fmla="*/ 703 h 1167"/>
                <a:gd name="T116" fmla="*/ 1164 w 1456"/>
                <a:gd name="T117" fmla="*/ 744 h 1167"/>
                <a:gd name="T118" fmla="*/ 1185 w 1456"/>
                <a:gd name="T119" fmla="*/ 759 h 1167"/>
                <a:gd name="T120" fmla="*/ 1257 w 1456"/>
                <a:gd name="T121" fmla="*/ 786 h 1167"/>
                <a:gd name="T122" fmla="*/ 1357 w 1456"/>
                <a:gd name="T123" fmla="*/ 828 h 1167"/>
                <a:gd name="T124" fmla="*/ 1430 w 1456"/>
                <a:gd name="T125" fmla="*/ 880 h 1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56" h="1167">
                  <a:moveTo>
                    <a:pt x="1456" y="890"/>
                  </a:moveTo>
                  <a:cubicBezTo>
                    <a:pt x="1445" y="963"/>
                    <a:pt x="1445" y="963"/>
                    <a:pt x="1445" y="963"/>
                  </a:cubicBezTo>
                  <a:cubicBezTo>
                    <a:pt x="1443" y="961"/>
                    <a:pt x="1443" y="961"/>
                    <a:pt x="1443" y="961"/>
                  </a:cubicBezTo>
                  <a:cubicBezTo>
                    <a:pt x="1430" y="942"/>
                    <a:pt x="1430" y="942"/>
                    <a:pt x="1430" y="942"/>
                  </a:cubicBezTo>
                  <a:cubicBezTo>
                    <a:pt x="1409" y="906"/>
                    <a:pt x="1409" y="906"/>
                    <a:pt x="1409" y="906"/>
                  </a:cubicBezTo>
                  <a:cubicBezTo>
                    <a:pt x="1351" y="901"/>
                    <a:pt x="1351" y="901"/>
                    <a:pt x="1351" y="901"/>
                  </a:cubicBezTo>
                  <a:cubicBezTo>
                    <a:pt x="1315" y="948"/>
                    <a:pt x="1315" y="948"/>
                    <a:pt x="1315" y="948"/>
                  </a:cubicBezTo>
                  <a:cubicBezTo>
                    <a:pt x="1325" y="979"/>
                    <a:pt x="1325" y="979"/>
                    <a:pt x="1325" y="979"/>
                  </a:cubicBezTo>
                  <a:cubicBezTo>
                    <a:pt x="1310" y="1057"/>
                    <a:pt x="1310" y="1057"/>
                    <a:pt x="1310" y="1057"/>
                  </a:cubicBezTo>
                  <a:cubicBezTo>
                    <a:pt x="1273" y="1130"/>
                    <a:pt x="1273" y="1130"/>
                    <a:pt x="1273" y="1130"/>
                  </a:cubicBezTo>
                  <a:cubicBezTo>
                    <a:pt x="1242" y="1167"/>
                    <a:pt x="1242" y="1167"/>
                    <a:pt x="1242" y="1167"/>
                  </a:cubicBezTo>
                  <a:cubicBezTo>
                    <a:pt x="1226" y="1099"/>
                    <a:pt x="1226" y="1099"/>
                    <a:pt x="1226" y="1099"/>
                  </a:cubicBezTo>
                  <a:cubicBezTo>
                    <a:pt x="1205" y="1078"/>
                    <a:pt x="1205" y="1078"/>
                    <a:pt x="1205" y="1078"/>
                  </a:cubicBezTo>
                  <a:cubicBezTo>
                    <a:pt x="1169" y="1073"/>
                    <a:pt x="1169" y="1073"/>
                    <a:pt x="1169" y="1073"/>
                  </a:cubicBezTo>
                  <a:cubicBezTo>
                    <a:pt x="1110" y="1053"/>
                    <a:pt x="1110" y="1053"/>
                    <a:pt x="1110" y="1053"/>
                  </a:cubicBezTo>
                  <a:cubicBezTo>
                    <a:pt x="1106" y="1052"/>
                    <a:pt x="1106" y="1052"/>
                    <a:pt x="1106" y="1052"/>
                  </a:cubicBezTo>
                  <a:cubicBezTo>
                    <a:pt x="1085" y="1031"/>
                    <a:pt x="1085" y="1031"/>
                    <a:pt x="1085" y="1031"/>
                  </a:cubicBezTo>
                  <a:cubicBezTo>
                    <a:pt x="1064" y="1026"/>
                    <a:pt x="1064" y="1026"/>
                    <a:pt x="1064" y="1026"/>
                  </a:cubicBezTo>
                  <a:cubicBezTo>
                    <a:pt x="1049" y="1036"/>
                    <a:pt x="1049" y="1036"/>
                    <a:pt x="1049" y="1036"/>
                  </a:cubicBezTo>
                  <a:cubicBezTo>
                    <a:pt x="1023" y="1036"/>
                    <a:pt x="1023" y="1036"/>
                    <a:pt x="1023" y="1036"/>
                  </a:cubicBezTo>
                  <a:cubicBezTo>
                    <a:pt x="991" y="1026"/>
                    <a:pt x="991" y="1026"/>
                    <a:pt x="991" y="1026"/>
                  </a:cubicBezTo>
                  <a:cubicBezTo>
                    <a:pt x="965" y="1036"/>
                    <a:pt x="965" y="1036"/>
                    <a:pt x="965" y="1036"/>
                  </a:cubicBezTo>
                  <a:cubicBezTo>
                    <a:pt x="956" y="1070"/>
                    <a:pt x="956" y="1070"/>
                    <a:pt x="956" y="1070"/>
                  </a:cubicBezTo>
                  <a:cubicBezTo>
                    <a:pt x="955" y="1073"/>
                    <a:pt x="955" y="1073"/>
                    <a:pt x="955" y="1073"/>
                  </a:cubicBezTo>
                  <a:cubicBezTo>
                    <a:pt x="819" y="1141"/>
                    <a:pt x="819" y="1141"/>
                    <a:pt x="819" y="1141"/>
                  </a:cubicBezTo>
                  <a:cubicBezTo>
                    <a:pt x="783" y="1130"/>
                    <a:pt x="783" y="1130"/>
                    <a:pt x="783" y="1130"/>
                  </a:cubicBezTo>
                  <a:cubicBezTo>
                    <a:pt x="757" y="1099"/>
                    <a:pt x="757" y="1099"/>
                    <a:pt x="757" y="1099"/>
                  </a:cubicBezTo>
                  <a:cubicBezTo>
                    <a:pt x="736" y="1109"/>
                    <a:pt x="736" y="1109"/>
                    <a:pt x="736" y="1109"/>
                  </a:cubicBezTo>
                  <a:cubicBezTo>
                    <a:pt x="710" y="1099"/>
                    <a:pt x="710" y="1099"/>
                    <a:pt x="710" y="1099"/>
                  </a:cubicBezTo>
                  <a:cubicBezTo>
                    <a:pt x="705" y="1036"/>
                    <a:pt x="705" y="1036"/>
                    <a:pt x="705" y="1036"/>
                  </a:cubicBezTo>
                  <a:cubicBezTo>
                    <a:pt x="710" y="1010"/>
                    <a:pt x="710" y="1010"/>
                    <a:pt x="710" y="1010"/>
                  </a:cubicBezTo>
                  <a:cubicBezTo>
                    <a:pt x="689" y="979"/>
                    <a:pt x="689" y="979"/>
                    <a:pt x="689" y="979"/>
                  </a:cubicBezTo>
                  <a:cubicBezTo>
                    <a:pt x="647" y="953"/>
                    <a:pt x="647" y="953"/>
                    <a:pt x="647" y="953"/>
                  </a:cubicBezTo>
                  <a:cubicBezTo>
                    <a:pt x="605" y="916"/>
                    <a:pt x="605" y="916"/>
                    <a:pt x="605" y="916"/>
                  </a:cubicBezTo>
                  <a:cubicBezTo>
                    <a:pt x="585" y="963"/>
                    <a:pt x="585" y="963"/>
                    <a:pt x="585" y="963"/>
                  </a:cubicBezTo>
                  <a:cubicBezTo>
                    <a:pt x="579" y="1000"/>
                    <a:pt x="579" y="1000"/>
                    <a:pt x="579" y="1000"/>
                  </a:cubicBezTo>
                  <a:cubicBezTo>
                    <a:pt x="577" y="999"/>
                    <a:pt x="577" y="999"/>
                    <a:pt x="577" y="999"/>
                  </a:cubicBezTo>
                  <a:cubicBezTo>
                    <a:pt x="501" y="958"/>
                    <a:pt x="501" y="958"/>
                    <a:pt x="501" y="958"/>
                  </a:cubicBezTo>
                  <a:cubicBezTo>
                    <a:pt x="501" y="958"/>
                    <a:pt x="449" y="901"/>
                    <a:pt x="444" y="895"/>
                  </a:cubicBezTo>
                  <a:cubicBezTo>
                    <a:pt x="443" y="895"/>
                    <a:pt x="443" y="893"/>
                    <a:pt x="442" y="891"/>
                  </a:cubicBezTo>
                  <a:cubicBezTo>
                    <a:pt x="442" y="890"/>
                    <a:pt x="442" y="890"/>
                    <a:pt x="442" y="889"/>
                  </a:cubicBezTo>
                  <a:cubicBezTo>
                    <a:pt x="441" y="885"/>
                    <a:pt x="440" y="878"/>
                    <a:pt x="440" y="872"/>
                  </a:cubicBezTo>
                  <a:cubicBezTo>
                    <a:pt x="440" y="870"/>
                    <a:pt x="440" y="869"/>
                    <a:pt x="440" y="868"/>
                  </a:cubicBezTo>
                  <a:cubicBezTo>
                    <a:pt x="440" y="867"/>
                    <a:pt x="440" y="866"/>
                    <a:pt x="440" y="866"/>
                  </a:cubicBezTo>
                  <a:cubicBezTo>
                    <a:pt x="440" y="865"/>
                    <a:pt x="440" y="864"/>
                    <a:pt x="439" y="863"/>
                  </a:cubicBezTo>
                  <a:cubicBezTo>
                    <a:pt x="439" y="861"/>
                    <a:pt x="439" y="858"/>
                    <a:pt x="439" y="856"/>
                  </a:cubicBezTo>
                  <a:cubicBezTo>
                    <a:pt x="439" y="850"/>
                    <a:pt x="439" y="843"/>
                    <a:pt x="439" y="838"/>
                  </a:cubicBezTo>
                  <a:cubicBezTo>
                    <a:pt x="439" y="835"/>
                    <a:pt x="439" y="833"/>
                    <a:pt x="439" y="831"/>
                  </a:cubicBezTo>
                  <a:cubicBezTo>
                    <a:pt x="439" y="826"/>
                    <a:pt x="439" y="822"/>
                    <a:pt x="439" y="822"/>
                  </a:cubicBezTo>
                  <a:cubicBezTo>
                    <a:pt x="449" y="781"/>
                    <a:pt x="449" y="781"/>
                    <a:pt x="449" y="781"/>
                  </a:cubicBezTo>
                  <a:cubicBezTo>
                    <a:pt x="449" y="749"/>
                    <a:pt x="449" y="749"/>
                    <a:pt x="449" y="749"/>
                  </a:cubicBezTo>
                  <a:cubicBezTo>
                    <a:pt x="449" y="749"/>
                    <a:pt x="418" y="723"/>
                    <a:pt x="412" y="723"/>
                  </a:cubicBezTo>
                  <a:cubicBezTo>
                    <a:pt x="407" y="723"/>
                    <a:pt x="371" y="718"/>
                    <a:pt x="371" y="718"/>
                  </a:cubicBezTo>
                  <a:cubicBezTo>
                    <a:pt x="366" y="656"/>
                    <a:pt x="366" y="656"/>
                    <a:pt x="366" y="656"/>
                  </a:cubicBezTo>
                  <a:cubicBezTo>
                    <a:pt x="366" y="656"/>
                    <a:pt x="272" y="478"/>
                    <a:pt x="266" y="473"/>
                  </a:cubicBezTo>
                  <a:cubicBezTo>
                    <a:pt x="261" y="468"/>
                    <a:pt x="266" y="405"/>
                    <a:pt x="266" y="405"/>
                  </a:cubicBezTo>
                  <a:cubicBezTo>
                    <a:pt x="266" y="364"/>
                    <a:pt x="266" y="364"/>
                    <a:pt x="266" y="364"/>
                  </a:cubicBezTo>
                  <a:cubicBezTo>
                    <a:pt x="235" y="364"/>
                    <a:pt x="235" y="364"/>
                    <a:pt x="235" y="364"/>
                  </a:cubicBezTo>
                  <a:cubicBezTo>
                    <a:pt x="230" y="364"/>
                    <a:pt x="225" y="379"/>
                    <a:pt x="225" y="379"/>
                  </a:cubicBezTo>
                  <a:cubicBezTo>
                    <a:pt x="167" y="379"/>
                    <a:pt x="167" y="379"/>
                    <a:pt x="167" y="379"/>
                  </a:cubicBezTo>
                  <a:cubicBezTo>
                    <a:pt x="162" y="379"/>
                    <a:pt x="120" y="369"/>
                    <a:pt x="120" y="369"/>
                  </a:cubicBezTo>
                  <a:cubicBezTo>
                    <a:pt x="105" y="395"/>
                    <a:pt x="105" y="395"/>
                    <a:pt x="105" y="395"/>
                  </a:cubicBezTo>
                  <a:cubicBezTo>
                    <a:pt x="51" y="391"/>
                    <a:pt x="51" y="391"/>
                    <a:pt x="51" y="391"/>
                  </a:cubicBezTo>
                  <a:cubicBezTo>
                    <a:pt x="47" y="384"/>
                    <a:pt x="47" y="384"/>
                    <a:pt x="47" y="384"/>
                  </a:cubicBezTo>
                  <a:cubicBezTo>
                    <a:pt x="16" y="379"/>
                    <a:pt x="16" y="379"/>
                    <a:pt x="16" y="379"/>
                  </a:cubicBezTo>
                  <a:cubicBezTo>
                    <a:pt x="7" y="328"/>
                    <a:pt x="7" y="328"/>
                    <a:pt x="7" y="328"/>
                  </a:cubicBezTo>
                  <a:cubicBezTo>
                    <a:pt x="0" y="296"/>
                    <a:pt x="0" y="296"/>
                    <a:pt x="0" y="296"/>
                  </a:cubicBezTo>
                  <a:cubicBezTo>
                    <a:pt x="21" y="254"/>
                    <a:pt x="21" y="254"/>
                    <a:pt x="21" y="254"/>
                  </a:cubicBezTo>
                  <a:cubicBezTo>
                    <a:pt x="32" y="181"/>
                    <a:pt x="32" y="181"/>
                    <a:pt x="32" y="181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120" y="61"/>
                    <a:pt x="120" y="61"/>
                    <a:pt x="120" y="61"/>
                  </a:cubicBezTo>
                  <a:cubicBezTo>
                    <a:pt x="188" y="51"/>
                    <a:pt x="188" y="51"/>
                    <a:pt x="188" y="51"/>
                  </a:cubicBezTo>
                  <a:cubicBezTo>
                    <a:pt x="246" y="124"/>
                    <a:pt x="246" y="124"/>
                    <a:pt x="246" y="124"/>
                  </a:cubicBezTo>
                  <a:cubicBezTo>
                    <a:pt x="329" y="160"/>
                    <a:pt x="329" y="160"/>
                    <a:pt x="329" y="160"/>
                  </a:cubicBezTo>
                  <a:cubicBezTo>
                    <a:pt x="329" y="197"/>
                    <a:pt x="329" y="197"/>
                    <a:pt x="329" y="197"/>
                  </a:cubicBezTo>
                  <a:cubicBezTo>
                    <a:pt x="371" y="228"/>
                    <a:pt x="371" y="228"/>
                    <a:pt x="371" y="228"/>
                  </a:cubicBezTo>
                  <a:cubicBezTo>
                    <a:pt x="392" y="290"/>
                    <a:pt x="392" y="290"/>
                    <a:pt x="392" y="290"/>
                  </a:cubicBezTo>
                  <a:cubicBezTo>
                    <a:pt x="459" y="296"/>
                    <a:pt x="459" y="296"/>
                    <a:pt x="459" y="296"/>
                  </a:cubicBezTo>
                  <a:cubicBezTo>
                    <a:pt x="522" y="348"/>
                    <a:pt x="522" y="348"/>
                    <a:pt x="522" y="348"/>
                  </a:cubicBezTo>
                  <a:cubicBezTo>
                    <a:pt x="501" y="410"/>
                    <a:pt x="501" y="410"/>
                    <a:pt x="501" y="410"/>
                  </a:cubicBezTo>
                  <a:cubicBezTo>
                    <a:pt x="501" y="410"/>
                    <a:pt x="548" y="431"/>
                    <a:pt x="553" y="431"/>
                  </a:cubicBezTo>
                  <a:cubicBezTo>
                    <a:pt x="559" y="431"/>
                    <a:pt x="590" y="416"/>
                    <a:pt x="590" y="416"/>
                  </a:cubicBezTo>
                  <a:cubicBezTo>
                    <a:pt x="611" y="431"/>
                    <a:pt x="611" y="431"/>
                    <a:pt x="611" y="431"/>
                  </a:cubicBezTo>
                  <a:cubicBezTo>
                    <a:pt x="668" y="405"/>
                    <a:pt x="668" y="405"/>
                    <a:pt x="668" y="405"/>
                  </a:cubicBezTo>
                  <a:cubicBezTo>
                    <a:pt x="689" y="348"/>
                    <a:pt x="689" y="348"/>
                    <a:pt x="689" y="348"/>
                  </a:cubicBezTo>
                  <a:cubicBezTo>
                    <a:pt x="720" y="348"/>
                    <a:pt x="720" y="348"/>
                    <a:pt x="720" y="348"/>
                  </a:cubicBezTo>
                  <a:cubicBezTo>
                    <a:pt x="741" y="270"/>
                    <a:pt x="741" y="270"/>
                    <a:pt x="741" y="270"/>
                  </a:cubicBezTo>
                  <a:cubicBezTo>
                    <a:pt x="720" y="244"/>
                    <a:pt x="720" y="244"/>
                    <a:pt x="720" y="244"/>
                  </a:cubicBezTo>
                  <a:cubicBezTo>
                    <a:pt x="746" y="197"/>
                    <a:pt x="746" y="197"/>
                    <a:pt x="746" y="197"/>
                  </a:cubicBezTo>
                  <a:cubicBezTo>
                    <a:pt x="783" y="176"/>
                    <a:pt x="783" y="176"/>
                    <a:pt x="783" y="176"/>
                  </a:cubicBezTo>
                  <a:cubicBezTo>
                    <a:pt x="835" y="228"/>
                    <a:pt x="835" y="228"/>
                    <a:pt x="835" y="228"/>
                  </a:cubicBezTo>
                  <a:cubicBezTo>
                    <a:pt x="851" y="202"/>
                    <a:pt x="851" y="202"/>
                    <a:pt x="851" y="202"/>
                  </a:cubicBezTo>
                  <a:cubicBezTo>
                    <a:pt x="861" y="150"/>
                    <a:pt x="861" y="150"/>
                    <a:pt x="861" y="150"/>
                  </a:cubicBezTo>
                  <a:cubicBezTo>
                    <a:pt x="877" y="165"/>
                    <a:pt x="877" y="165"/>
                    <a:pt x="877" y="165"/>
                  </a:cubicBezTo>
                  <a:cubicBezTo>
                    <a:pt x="929" y="160"/>
                    <a:pt x="929" y="160"/>
                    <a:pt x="929" y="160"/>
                  </a:cubicBezTo>
                  <a:cubicBezTo>
                    <a:pt x="929" y="160"/>
                    <a:pt x="981" y="233"/>
                    <a:pt x="997" y="228"/>
                  </a:cubicBezTo>
                  <a:cubicBezTo>
                    <a:pt x="1012" y="223"/>
                    <a:pt x="1023" y="191"/>
                    <a:pt x="1023" y="191"/>
                  </a:cubicBezTo>
                  <a:cubicBezTo>
                    <a:pt x="1075" y="160"/>
                    <a:pt x="1075" y="160"/>
                    <a:pt x="1075" y="160"/>
                  </a:cubicBezTo>
                  <a:cubicBezTo>
                    <a:pt x="1143" y="228"/>
                    <a:pt x="1143" y="228"/>
                    <a:pt x="1143" y="228"/>
                  </a:cubicBezTo>
                  <a:cubicBezTo>
                    <a:pt x="1143" y="228"/>
                    <a:pt x="1169" y="197"/>
                    <a:pt x="1179" y="191"/>
                  </a:cubicBezTo>
                  <a:cubicBezTo>
                    <a:pt x="1190" y="186"/>
                    <a:pt x="1210" y="212"/>
                    <a:pt x="1216" y="212"/>
                  </a:cubicBezTo>
                  <a:cubicBezTo>
                    <a:pt x="1216" y="212"/>
                    <a:pt x="1217" y="212"/>
                    <a:pt x="1218" y="211"/>
                  </a:cubicBezTo>
                  <a:cubicBezTo>
                    <a:pt x="1195" y="259"/>
                    <a:pt x="1195" y="259"/>
                    <a:pt x="1195" y="259"/>
                  </a:cubicBezTo>
                  <a:cubicBezTo>
                    <a:pt x="1231" y="311"/>
                    <a:pt x="1231" y="311"/>
                    <a:pt x="1231" y="311"/>
                  </a:cubicBezTo>
                  <a:cubicBezTo>
                    <a:pt x="1231" y="416"/>
                    <a:pt x="1231" y="416"/>
                    <a:pt x="1231" y="416"/>
                  </a:cubicBezTo>
                  <a:cubicBezTo>
                    <a:pt x="1221" y="442"/>
                    <a:pt x="1221" y="442"/>
                    <a:pt x="1221" y="442"/>
                  </a:cubicBezTo>
                  <a:cubicBezTo>
                    <a:pt x="1184" y="447"/>
                    <a:pt x="1184" y="447"/>
                    <a:pt x="1184" y="447"/>
                  </a:cubicBezTo>
                  <a:cubicBezTo>
                    <a:pt x="1122" y="515"/>
                    <a:pt x="1122" y="515"/>
                    <a:pt x="1122" y="515"/>
                  </a:cubicBezTo>
                  <a:cubicBezTo>
                    <a:pt x="1111" y="583"/>
                    <a:pt x="1111" y="583"/>
                    <a:pt x="1111" y="583"/>
                  </a:cubicBezTo>
                  <a:cubicBezTo>
                    <a:pt x="1132" y="619"/>
                    <a:pt x="1132" y="619"/>
                    <a:pt x="1132" y="619"/>
                  </a:cubicBezTo>
                  <a:cubicBezTo>
                    <a:pt x="1122" y="640"/>
                    <a:pt x="1122" y="640"/>
                    <a:pt x="1122" y="640"/>
                  </a:cubicBezTo>
                  <a:cubicBezTo>
                    <a:pt x="1096" y="703"/>
                    <a:pt x="1096" y="703"/>
                    <a:pt x="1096" y="703"/>
                  </a:cubicBezTo>
                  <a:cubicBezTo>
                    <a:pt x="1117" y="739"/>
                    <a:pt x="1117" y="739"/>
                    <a:pt x="1117" y="739"/>
                  </a:cubicBezTo>
                  <a:cubicBezTo>
                    <a:pt x="1164" y="744"/>
                    <a:pt x="1164" y="744"/>
                    <a:pt x="1164" y="744"/>
                  </a:cubicBezTo>
                  <a:cubicBezTo>
                    <a:pt x="1185" y="759"/>
                    <a:pt x="1185" y="759"/>
                    <a:pt x="1185" y="759"/>
                  </a:cubicBezTo>
                  <a:cubicBezTo>
                    <a:pt x="1185" y="759"/>
                    <a:pt x="1185" y="759"/>
                    <a:pt x="1185" y="759"/>
                  </a:cubicBezTo>
                  <a:cubicBezTo>
                    <a:pt x="1195" y="765"/>
                    <a:pt x="1195" y="765"/>
                    <a:pt x="1195" y="765"/>
                  </a:cubicBezTo>
                  <a:cubicBezTo>
                    <a:pt x="1257" y="786"/>
                    <a:pt x="1257" y="786"/>
                    <a:pt x="1257" y="786"/>
                  </a:cubicBezTo>
                  <a:cubicBezTo>
                    <a:pt x="1278" y="770"/>
                    <a:pt x="1278" y="770"/>
                    <a:pt x="1278" y="770"/>
                  </a:cubicBezTo>
                  <a:cubicBezTo>
                    <a:pt x="1357" y="828"/>
                    <a:pt x="1357" y="828"/>
                    <a:pt x="1357" y="828"/>
                  </a:cubicBezTo>
                  <a:cubicBezTo>
                    <a:pt x="1393" y="822"/>
                    <a:pt x="1393" y="822"/>
                    <a:pt x="1393" y="822"/>
                  </a:cubicBezTo>
                  <a:cubicBezTo>
                    <a:pt x="1430" y="880"/>
                    <a:pt x="1430" y="880"/>
                    <a:pt x="1430" y="880"/>
                  </a:cubicBezTo>
                  <a:lnTo>
                    <a:pt x="1456" y="890"/>
                  </a:lnTo>
                  <a:close/>
                </a:path>
              </a:pathLst>
            </a:custGeom>
            <a:solidFill>
              <a:srgbClr val="A6A6A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2" name="หนองบัวลำภู">
              <a:extLst>
                <a:ext uri="{FF2B5EF4-FFF2-40B4-BE49-F238E27FC236}">
                  <a16:creationId xmlns:a16="http://schemas.microsoft.com/office/drawing/2014/main" id="{9812F81C-A474-43A0-9BD8-8A02887619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2022" y="2054123"/>
              <a:ext cx="252382" cy="341996"/>
            </a:xfrm>
            <a:custGeom>
              <a:avLst/>
              <a:gdLst>
                <a:gd name="T0" fmla="*/ 616 w 616"/>
                <a:gd name="T1" fmla="*/ 667 h 834"/>
                <a:gd name="T2" fmla="*/ 537 w 616"/>
                <a:gd name="T3" fmla="*/ 834 h 834"/>
                <a:gd name="T4" fmla="*/ 449 w 616"/>
                <a:gd name="T5" fmla="*/ 797 h 834"/>
                <a:gd name="T6" fmla="*/ 397 w 616"/>
                <a:gd name="T7" fmla="*/ 808 h 834"/>
                <a:gd name="T8" fmla="*/ 365 w 616"/>
                <a:gd name="T9" fmla="*/ 792 h 834"/>
                <a:gd name="T10" fmla="*/ 318 w 616"/>
                <a:gd name="T11" fmla="*/ 797 h 834"/>
                <a:gd name="T12" fmla="*/ 308 w 616"/>
                <a:gd name="T13" fmla="*/ 756 h 834"/>
                <a:gd name="T14" fmla="*/ 287 w 616"/>
                <a:gd name="T15" fmla="*/ 730 h 834"/>
                <a:gd name="T16" fmla="*/ 240 w 616"/>
                <a:gd name="T17" fmla="*/ 724 h 834"/>
                <a:gd name="T18" fmla="*/ 198 w 616"/>
                <a:gd name="T19" fmla="*/ 756 h 834"/>
                <a:gd name="T20" fmla="*/ 110 w 616"/>
                <a:gd name="T21" fmla="*/ 724 h 834"/>
                <a:gd name="T22" fmla="*/ 78 w 616"/>
                <a:gd name="T23" fmla="*/ 724 h 834"/>
                <a:gd name="T24" fmla="*/ 47 w 616"/>
                <a:gd name="T25" fmla="*/ 672 h 834"/>
                <a:gd name="T26" fmla="*/ 63 w 616"/>
                <a:gd name="T27" fmla="*/ 657 h 834"/>
                <a:gd name="T28" fmla="*/ 157 w 616"/>
                <a:gd name="T29" fmla="*/ 605 h 834"/>
                <a:gd name="T30" fmla="*/ 114 w 616"/>
                <a:gd name="T31" fmla="*/ 570 h 834"/>
                <a:gd name="T32" fmla="*/ 104 w 616"/>
                <a:gd name="T33" fmla="*/ 563 h 834"/>
                <a:gd name="T34" fmla="*/ 104 w 616"/>
                <a:gd name="T35" fmla="*/ 526 h 834"/>
                <a:gd name="T36" fmla="*/ 47 w 616"/>
                <a:gd name="T37" fmla="*/ 490 h 834"/>
                <a:gd name="T38" fmla="*/ 52 w 616"/>
                <a:gd name="T39" fmla="*/ 464 h 834"/>
                <a:gd name="T40" fmla="*/ 31 w 616"/>
                <a:gd name="T41" fmla="*/ 443 h 834"/>
                <a:gd name="T42" fmla="*/ 52 w 616"/>
                <a:gd name="T43" fmla="*/ 422 h 834"/>
                <a:gd name="T44" fmla="*/ 73 w 616"/>
                <a:gd name="T45" fmla="*/ 443 h 834"/>
                <a:gd name="T46" fmla="*/ 84 w 616"/>
                <a:gd name="T47" fmla="*/ 417 h 834"/>
                <a:gd name="T48" fmla="*/ 0 w 616"/>
                <a:gd name="T49" fmla="*/ 328 h 834"/>
                <a:gd name="T50" fmla="*/ 21 w 616"/>
                <a:gd name="T51" fmla="*/ 312 h 834"/>
                <a:gd name="T52" fmla="*/ 31 w 616"/>
                <a:gd name="T53" fmla="*/ 281 h 834"/>
                <a:gd name="T54" fmla="*/ 5 w 616"/>
                <a:gd name="T55" fmla="*/ 234 h 834"/>
                <a:gd name="T56" fmla="*/ 11 w 616"/>
                <a:gd name="T57" fmla="*/ 198 h 834"/>
                <a:gd name="T58" fmla="*/ 73 w 616"/>
                <a:gd name="T59" fmla="*/ 203 h 834"/>
                <a:gd name="T60" fmla="*/ 131 w 616"/>
                <a:gd name="T61" fmla="*/ 166 h 834"/>
                <a:gd name="T62" fmla="*/ 131 w 616"/>
                <a:gd name="T63" fmla="*/ 104 h 834"/>
                <a:gd name="T64" fmla="*/ 82 w 616"/>
                <a:gd name="T65" fmla="*/ 27 h 834"/>
                <a:gd name="T66" fmla="*/ 136 w 616"/>
                <a:gd name="T67" fmla="*/ 31 h 834"/>
                <a:gd name="T68" fmla="*/ 151 w 616"/>
                <a:gd name="T69" fmla="*/ 5 h 834"/>
                <a:gd name="T70" fmla="*/ 198 w 616"/>
                <a:gd name="T71" fmla="*/ 15 h 834"/>
                <a:gd name="T72" fmla="*/ 256 w 616"/>
                <a:gd name="T73" fmla="*/ 15 h 834"/>
                <a:gd name="T74" fmla="*/ 266 w 616"/>
                <a:gd name="T75" fmla="*/ 0 h 834"/>
                <a:gd name="T76" fmla="*/ 297 w 616"/>
                <a:gd name="T77" fmla="*/ 0 h 834"/>
                <a:gd name="T78" fmla="*/ 297 w 616"/>
                <a:gd name="T79" fmla="*/ 41 h 834"/>
                <a:gd name="T80" fmla="*/ 297 w 616"/>
                <a:gd name="T81" fmla="*/ 109 h 834"/>
                <a:gd name="T82" fmla="*/ 397 w 616"/>
                <a:gd name="T83" fmla="*/ 292 h 834"/>
                <a:gd name="T84" fmla="*/ 402 w 616"/>
                <a:gd name="T85" fmla="*/ 354 h 834"/>
                <a:gd name="T86" fmla="*/ 443 w 616"/>
                <a:gd name="T87" fmla="*/ 359 h 834"/>
                <a:gd name="T88" fmla="*/ 480 w 616"/>
                <a:gd name="T89" fmla="*/ 385 h 834"/>
                <a:gd name="T90" fmla="*/ 480 w 616"/>
                <a:gd name="T91" fmla="*/ 417 h 834"/>
                <a:gd name="T92" fmla="*/ 470 w 616"/>
                <a:gd name="T93" fmla="*/ 458 h 834"/>
                <a:gd name="T94" fmla="*/ 470 w 616"/>
                <a:gd name="T95" fmla="*/ 467 h 834"/>
                <a:gd name="T96" fmla="*/ 470 w 616"/>
                <a:gd name="T97" fmla="*/ 474 h 834"/>
                <a:gd name="T98" fmla="*/ 470 w 616"/>
                <a:gd name="T99" fmla="*/ 492 h 834"/>
                <a:gd name="T100" fmla="*/ 470 w 616"/>
                <a:gd name="T101" fmla="*/ 499 h 834"/>
                <a:gd name="T102" fmla="*/ 471 w 616"/>
                <a:gd name="T103" fmla="*/ 502 h 834"/>
                <a:gd name="T104" fmla="*/ 471 w 616"/>
                <a:gd name="T105" fmla="*/ 504 h 834"/>
                <a:gd name="T106" fmla="*/ 471 w 616"/>
                <a:gd name="T107" fmla="*/ 508 h 834"/>
                <a:gd name="T108" fmla="*/ 473 w 616"/>
                <a:gd name="T109" fmla="*/ 525 h 834"/>
                <a:gd name="T110" fmla="*/ 473 w 616"/>
                <a:gd name="T111" fmla="*/ 527 h 834"/>
                <a:gd name="T112" fmla="*/ 475 w 616"/>
                <a:gd name="T113" fmla="*/ 531 h 834"/>
                <a:gd name="T114" fmla="*/ 532 w 616"/>
                <a:gd name="T115" fmla="*/ 594 h 834"/>
                <a:gd name="T116" fmla="*/ 608 w 616"/>
                <a:gd name="T117" fmla="*/ 635 h 834"/>
                <a:gd name="T118" fmla="*/ 616 w 616"/>
                <a:gd name="T119" fmla="*/ 667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16" h="834">
                  <a:moveTo>
                    <a:pt x="616" y="667"/>
                  </a:moveTo>
                  <a:cubicBezTo>
                    <a:pt x="616" y="667"/>
                    <a:pt x="543" y="834"/>
                    <a:pt x="537" y="834"/>
                  </a:cubicBezTo>
                  <a:cubicBezTo>
                    <a:pt x="532" y="834"/>
                    <a:pt x="449" y="797"/>
                    <a:pt x="449" y="797"/>
                  </a:cubicBezTo>
                  <a:cubicBezTo>
                    <a:pt x="397" y="808"/>
                    <a:pt x="397" y="808"/>
                    <a:pt x="397" y="808"/>
                  </a:cubicBezTo>
                  <a:cubicBezTo>
                    <a:pt x="365" y="792"/>
                    <a:pt x="365" y="792"/>
                    <a:pt x="365" y="792"/>
                  </a:cubicBezTo>
                  <a:cubicBezTo>
                    <a:pt x="318" y="797"/>
                    <a:pt x="318" y="797"/>
                    <a:pt x="318" y="797"/>
                  </a:cubicBezTo>
                  <a:cubicBezTo>
                    <a:pt x="308" y="756"/>
                    <a:pt x="308" y="756"/>
                    <a:pt x="308" y="756"/>
                  </a:cubicBezTo>
                  <a:cubicBezTo>
                    <a:pt x="287" y="730"/>
                    <a:pt x="287" y="730"/>
                    <a:pt x="287" y="730"/>
                  </a:cubicBezTo>
                  <a:cubicBezTo>
                    <a:pt x="240" y="724"/>
                    <a:pt x="240" y="724"/>
                    <a:pt x="240" y="724"/>
                  </a:cubicBezTo>
                  <a:cubicBezTo>
                    <a:pt x="198" y="756"/>
                    <a:pt x="198" y="756"/>
                    <a:pt x="198" y="756"/>
                  </a:cubicBezTo>
                  <a:cubicBezTo>
                    <a:pt x="110" y="724"/>
                    <a:pt x="110" y="724"/>
                    <a:pt x="110" y="724"/>
                  </a:cubicBezTo>
                  <a:cubicBezTo>
                    <a:pt x="78" y="724"/>
                    <a:pt x="78" y="724"/>
                    <a:pt x="78" y="724"/>
                  </a:cubicBezTo>
                  <a:cubicBezTo>
                    <a:pt x="47" y="672"/>
                    <a:pt x="47" y="672"/>
                    <a:pt x="47" y="672"/>
                  </a:cubicBezTo>
                  <a:cubicBezTo>
                    <a:pt x="63" y="657"/>
                    <a:pt x="63" y="657"/>
                    <a:pt x="63" y="657"/>
                  </a:cubicBezTo>
                  <a:cubicBezTo>
                    <a:pt x="157" y="605"/>
                    <a:pt x="157" y="605"/>
                    <a:pt x="157" y="605"/>
                  </a:cubicBezTo>
                  <a:cubicBezTo>
                    <a:pt x="114" y="570"/>
                    <a:pt x="114" y="570"/>
                    <a:pt x="114" y="570"/>
                  </a:cubicBezTo>
                  <a:cubicBezTo>
                    <a:pt x="104" y="563"/>
                    <a:pt x="104" y="563"/>
                    <a:pt x="104" y="563"/>
                  </a:cubicBezTo>
                  <a:cubicBezTo>
                    <a:pt x="104" y="526"/>
                    <a:pt x="104" y="526"/>
                    <a:pt x="104" y="526"/>
                  </a:cubicBezTo>
                  <a:cubicBezTo>
                    <a:pt x="47" y="490"/>
                    <a:pt x="47" y="490"/>
                    <a:pt x="47" y="490"/>
                  </a:cubicBezTo>
                  <a:cubicBezTo>
                    <a:pt x="52" y="464"/>
                    <a:pt x="52" y="464"/>
                    <a:pt x="52" y="464"/>
                  </a:cubicBezTo>
                  <a:cubicBezTo>
                    <a:pt x="31" y="443"/>
                    <a:pt x="31" y="443"/>
                    <a:pt x="31" y="443"/>
                  </a:cubicBezTo>
                  <a:cubicBezTo>
                    <a:pt x="52" y="422"/>
                    <a:pt x="52" y="422"/>
                    <a:pt x="52" y="422"/>
                  </a:cubicBezTo>
                  <a:cubicBezTo>
                    <a:pt x="73" y="443"/>
                    <a:pt x="73" y="443"/>
                    <a:pt x="73" y="443"/>
                  </a:cubicBezTo>
                  <a:cubicBezTo>
                    <a:pt x="84" y="417"/>
                    <a:pt x="84" y="417"/>
                    <a:pt x="84" y="417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1" y="312"/>
                    <a:pt x="21" y="312"/>
                    <a:pt x="21" y="312"/>
                  </a:cubicBezTo>
                  <a:cubicBezTo>
                    <a:pt x="31" y="281"/>
                    <a:pt x="31" y="281"/>
                    <a:pt x="31" y="281"/>
                  </a:cubicBezTo>
                  <a:cubicBezTo>
                    <a:pt x="5" y="234"/>
                    <a:pt x="5" y="234"/>
                    <a:pt x="5" y="234"/>
                  </a:cubicBezTo>
                  <a:cubicBezTo>
                    <a:pt x="11" y="198"/>
                    <a:pt x="11" y="198"/>
                    <a:pt x="11" y="198"/>
                  </a:cubicBezTo>
                  <a:cubicBezTo>
                    <a:pt x="73" y="203"/>
                    <a:pt x="73" y="203"/>
                    <a:pt x="73" y="203"/>
                  </a:cubicBezTo>
                  <a:cubicBezTo>
                    <a:pt x="131" y="166"/>
                    <a:pt x="131" y="166"/>
                    <a:pt x="131" y="166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82" y="27"/>
                    <a:pt x="82" y="27"/>
                    <a:pt x="82" y="27"/>
                  </a:cubicBezTo>
                  <a:cubicBezTo>
                    <a:pt x="136" y="31"/>
                    <a:pt x="136" y="31"/>
                    <a:pt x="136" y="31"/>
                  </a:cubicBezTo>
                  <a:cubicBezTo>
                    <a:pt x="151" y="5"/>
                    <a:pt x="151" y="5"/>
                    <a:pt x="151" y="5"/>
                  </a:cubicBezTo>
                  <a:cubicBezTo>
                    <a:pt x="151" y="5"/>
                    <a:pt x="193" y="15"/>
                    <a:pt x="198" y="15"/>
                  </a:cubicBezTo>
                  <a:cubicBezTo>
                    <a:pt x="256" y="15"/>
                    <a:pt x="256" y="15"/>
                    <a:pt x="256" y="15"/>
                  </a:cubicBezTo>
                  <a:cubicBezTo>
                    <a:pt x="256" y="15"/>
                    <a:pt x="261" y="0"/>
                    <a:pt x="266" y="0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297" y="41"/>
                    <a:pt x="297" y="41"/>
                    <a:pt x="297" y="41"/>
                  </a:cubicBezTo>
                  <a:cubicBezTo>
                    <a:pt x="297" y="41"/>
                    <a:pt x="292" y="104"/>
                    <a:pt x="297" y="109"/>
                  </a:cubicBezTo>
                  <a:cubicBezTo>
                    <a:pt x="303" y="114"/>
                    <a:pt x="397" y="292"/>
                    <a:pt x="397" y="292"/>
                  </a:cubicBezTo>
                  <a:cubicBezTo>
                    <a:pt x="402" y="354"/>
                    <a:pt x="402" y="354"/>
                    <a:pt x="402" y="354"/>
                  </a:cubicBezTo>
                  <a:cubicBezTo>
                    <a:pt x="402" y="354"/>
                    <a:pt x="438" y="359"/>
                    <a:pt x="443" y="359"/>
                  </a:cubicBezTo>
                  <a:cubicBezTo>
                    <a:pt x="449" y="359"/>
                    <a:pt x="480" y="385"/>
                    <a:pt x="480" y="385"/>
                  </a:cubicBezTo>
                  <a:cubicBezTo>
                    <a:pt x="480" y="417"/>
                    <a:pt x="480" y="417"/>
                    <a:pt x="480" y="417"/>
                  </a:cubicBezTo>
                  <a:cubicBezTo>
                    <a:pt x="470" y="458"/>
                    <a:pt x="470" y="458"/>
                    <a:pt x="470" y="458"/>
                  </a:cubicBezTo>
                  <a:cubicBezTo>
                    <a:pt x="470" y="458"/>
                    <a:pt x="470" y="462"/>
                    <a:pt x="470" y="467"/>
                  </a:cubicBezTo>
                  <a:cubicBezTo>
                    <a:pt x="470" y="469"/>
                    <a:pt x="470" y="471"/>
                    <a:pt x="470" y="474"/>
                  </a:cubicBezTo>
                  <a:cubicBezTo>
                    <a:pt x="470" y="479"/>
                    <a:pt x="470" y="486"/>
                    <a:pt x="470" y="492"/>
                  </a:cubicBezTo>
                  <a:cubicBezTo>
                    <a:pt x="470" y="494"/>
                    <a:pt x="470" y="497"/>
                    <a:pt x="470" y="499"/>
                  </a:cubicBezTo>
                  <a:cubicBezTo>
                    <a:pt x="471" y="500"/>
                    <a:pt x="471" y="501"/>
                    <a:pt x="471" y="502"/>
                  </a:cubicBezTo>
                  <a:cubicBezTo>
                    <a:pt x="471" y="502"/>
                    <a:pt x="471" y="503"/>
                    <a:pt x="471" y="504"/>
                  </a:cubicBezTo>
                  <a:cubicBezTo>
                    <a:pt x="471" y="505"/>
                    <a:pt x="471" y="506"/>
                    <a:pt x="471" y="508"/>
                  </a:cubicBezTo>
                  <a:cubicBezTo>
                    <a:pt x="471" y="514"/>
                    <a:pt x="472" y="521"/>
                    <a:pt x="473" y="525"/>
                  </a:cubicBezTo>
                  <a:cubicBezTo>
                    <a:pt x="473" y="526"/>
                    <a:pt x="473" y="526"/>
                    <a:pt x="473" y="527"/>
                  </a:cubicBezTo>
                  <a:cubicBezTo>
                    <a:pt x="474" y="529"/>
                    <a:pt x="474" y="531"/>
                    <a:pt x="475" y="531"/>
                  </a:cubicBezTo>
                  <a:cubicBezTo>
                    <a:pt x="480" y="537"/>
                    <a:pt x="532" y="594"/>
                    <a:pt x="532" y="594"/>
                  </a:cubicBezTo>
                  <a:cubicBezTo>
                    <a:pt x="608" y="635"/>
                    <a:pt x="608" y="635"/>
                    <a:pt x="608" y="635"/>
                  </a:cubicBezTo>
                  <a:lnTo>
                    <a:pt x="616" y="667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3" name="หนองคาย">
              <a:extLst>
                <a:ext uri="{FF2B5EF4-FFF2-40B4-BE49-F238E27FC236}">
                  <a16:creationId xmlns:a16="http://schemas.microsoft.com/office/drawing/2014/main" id="{AD333DD2-EFCD-46AD-83A9-E4BB22EF9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9454" y="1816372"/>
              <a:ext cx="490133" cy="265184"/>
            </a:xfrm>
            <a:custGeom>
              <a:avLst/>
              <a:gdLst>
                <a:gd name="T0" fmla="*/ 1190 w 1194"/>
                <a:gd name="T1" fmla="*/ 415 h 653"/>
                <a:gd name="T2" fmla="*/ 1179 w 1194"/>
                <a:gd name="T3" fmla="*/ 434 h 653"/>
                <a:gd name="T4" fmla="*/ 1106 w 1194"/>
                <a:gd name="T5" fmla="*/ 450 h 653"/>
                <a:gd name="T6" fmla="*/ 986 w 1194"/>
                <a:gd name="T7" fmla="*/ 413 h 653"/>
                <a:gd name="T8" fmla="*/ 892 w 1194"/>
                <a:gd name="T9" fmla="*/ 382 h 653"/>
                <a:gd name="T10" fmla="*/ 824 w 1194"/>
                <a:gd name="T11" fmla="*/ 372 h 653"/>
                <a:gd name="T12" fmla="*/ 798 w 1194"/>
                <a:gd name="T13" fmla="*/ 450 h 653"/>
                <a:gd name="T14" fmla="*/ 709 w 1194"/>
                <a:gd name="T15" fmla="*/ 419 h 653"/>
                <a:gd name="T16" fmla="*/ 704 w 1194"/>
                <a:gd name="T17" fmla="*/ 492 h 653"/>
                <a:gd name="T18" fmla="*/ 652 w 1194"/>
                <a:gd name="T19" fmla="*/ 570 h 653"/>
                <a:gd name="T20" fmla="*/ 574 w 1194"/>
                <a:gd name="T21" fmla="*/ 653 h 653"/>
                <a:gd name="T22" fmla="*/ 516 w 1194"/>
                <a:gd name="T23" fmla="*/ 653 h 653"/>
                <a:gd name="T24" fmla="*/ 485 w 1194"/>
                <a:gd name="T25" fmla="*/ 570 h 653"/>
                <a:gd name="T26" fmla="*/ 355 w 1194"/>
                <a:gd name="T27" fmla="*/ 512 h 653"/>
                <a:gd name="T28" fmla="*/ 292 w 1194"/>
                <a:gd name="T29" fmla="*/ 419 h 653"/>
                <a:gd name="T30" fmla="*/ 209 w 1194"/>
                <a:gd name="T31" fmla="*/ 346 h 653"/>
                <a:gd name="T32" fmla="*/ 83 w 1194"/>
                <a:gd name="T33" fmla="*/ 283 h 653"/>
                <a:gd name="T34" fmla="*/ 5 w 1194"/>
                <a:gd name="T35" fmla="*/ 222 h 653"/>
                <a:gd name="T36" fmla="*/ 0 w 1194"/>
                <a:gd name="T37" fmla="*/ 153 h 653"/>
                <a:gd name="T38" fmla="*/ 39 w 1194"/>
                <a:gd name="T39" fmla="*/ 80 h 653"/>
                <a:gd name="T40" fmla="*/ 61 w 1194"/>
                <a:gd name="T41" fmla="*/ 92 h 653"/>
                <a:gd name="T42" fmla="*/ 105 w 1194"/>
                <a:gd name="T43" fmla="*/ 144 h 653"/>
                <a:gd name="T44" fmla="*/ 205 w 1194"/>
                <a:gd name="T45" fmla="*/ 232 h 653"/>
                <a:gd name="T46" fmla="*/ 337 w 1194"/>
                <a:gd name="T47" fmla="*/ 308 h 653"/>
                <a:gd name="T48" fmla="*/ 489 w 1194"/>
                <a:gd name="T49" fmla="*/ 376 h 653"/>
                <a:gd name="T50" fmla="*/ 501 w 1194"/>
                <a:gd name="T51" fmla="*/ 432 h 653"/>
                <a:gd name="T52" fmla="*/ 561 w 1194"/>
                <a:gd name="T53" fmla="*/ 448 h 653"/>
                <a:gd name="T54" fmla="*/ 585 w 1194"/>
                <a:gd name="T55" fmla="*/ 396 h 653"/>
                <a:gd name="T56" fmla="*/ 629 w 1194"/>
                <a:gd name="T57" fmla="*/ 344 h 653"/>
                <a:gd name="T58" fmla="*/ 841 w 1194"/>
                <a:gd name="T59" fmla="*/ 308 h 653"/>
                <a:gd name="T60" fmla="*/ 893 w 1194"/>
                <a:gd name="T61" fmla="*/ 188 h 653"/>
                <a:gd name="T62" fmla="*/ 977 w 1194"/>
                <a:gd name="T63" fmla="*/ 40 h 653"/>
                <a:gd name="T64" fmla="*/ 1095 w 1194"/>
                <a:gd name="T65" fmla="*/ 1 h 653"/>
                <a:gd name="T66" fmla="*/ 1090 w 1194"/>
                <a:gd name="T67" fmla="*/ 48 h 653"/>
                <a:gd name="T68" fmla="*/ 1142 w 1194"/>
                <a:gd name="T69" fmla="*/ 137 h 653"/>
                <a:gd name="T70" fmla="*/ 1132 w 1194"/>
                <a:gd name="T71" fmla="*/ 246 h 653"/>
                <a:gd name="T72" fmla="*/ 1179 w 1194"/>
                <a:gd name="T73" fmla="*/ 252 h 653"/>
                <a:gd name="T74" fmla="*/ 1183 w 1194"/>
                <a:gd name="T75" fmla="*/ 290 h 653"/>
                <a:gd name="T76" fmla="*/ 1194 w 1194"/>
                <a:gd name="T77" fmla="*/ 398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94" h="653">
                  <a:moveTo>
                    <a:pt x="1194" y="398"/>
                  </a:moveTo>
                  <a:cubicBezTo>
                    <a:pt x="1194" y="400"/>
                    <a:pt x="1192" y="407"/>
                    <a:pt x="1190" y="415"/>
                  </a:cubicBezTo>
                  <a:cubicBezTo>
                    <a:pt x="1181" y="433"/>
                    <a:pt x="1181" y="433"/>
                    <a:pt x="1181" y="433"/>
                  </a:cubicBezTo>
                  <a:cubicBezTo>
                    <a:pt x="1180" y="434"/>
                    <a:pt x="1179" y="434"/>
                    <a:pt x="1179" y="434"/>
                  </a:cubicBezTo>
                  <a:cubicBezTo>
                    <a:pt x="1173" y="434"/>
                    <a:pt x="1153" y="408"/>
                    <a:pt x="1142" y="413"/>
                  </a:cubicBezTo>
                  <a:cubicBezTo>
                    <a:pt x="1132" y="419"/>
                    <a:pt x="1106" y="450"/>
                    <a:pt x="1106" y="450"/>
                  </a:cubicBezTo>
                  <a:cubicBezTo>
                    <a:pt x="1038" y="382"/>
                    <a:pt x="1038" y="382"/>
                    <a:pt x="1038" y="382"/>
                  </a:cubicBezTo>
                  <a:cubicBezTo>
                    <a:pt x="986" y="413"/>
                    <a:pt x="986" y="413"/>
                    <a:pt x="986" y="413"/>
                  </a:cubicBezTo>
                  <a:cubicBezTo>
                    <a:pt x="986" y="413"/>
                    <a:pt x="975" y="445"/>
                    <a:pt x="960" y="450"/>
                  </a:cubicBezTo>
                  <a:cubicBezTo>
                    <a:pt x="944" y="455"/>
                    <a:pt x="892" y="382"/>
                    <a:pt x="892" y="382"/>
                  </a:cubicBezTo>
                  <a:cubicBezTo>
                    <a:pt x="840" y="387"/>
                    <a:pt x="840" y="387"/>
                    <a:pt x="840" y="387"/>
                  </a:cubicBezTo>
                  <a:cubicBezTo>
                    <a:pt x="824" y="372"/>
                    <a:pt x="824" y="372"/>
                    <a:pt x="824" y="372"/>
                  </a:cubicBezTo>
                  <a:cubicBezTo>
                    <a:pt x="814" y="424"/>
                    <a:pt x="814" y="424"/>
                    <a:pt x="814" y="424"/>
                  </a:cubicBezTo>
                  <a:cubicBezTo>
                    <a:pt x="798" y="450"/>
                    <a:pt x="798" y="450"/>
                    <a:pt x="798" y="450"/>
                  </a:cubicBezTo>
                  <a:cubicBezTo>
                    <a:pt x="746" y="398"/>
                    <a:pt x="746" y="398"/>
                    <a:pt x="746" y="398"/>
                  </a:cubicBezTo>
                  <a:cubicBezTo>
                    <a:pt x="709" y="419"/>
                    <a:pt x="709" y="419"/>
                    <a:pt x="709" y="419"/>
                  </a:cubicBezTo>
                  <a:cubicBezTo>
                    <a:pt x="683" y="466"/>
                    <a:pt x="683" y="466"/>
                    <a:pt x="683" y="466"/>
                  </a:cubicBezTo>
                  <a:cubicBezTo>
                    <a:pt x="704" y="492"/>
                    <a:pt x="704" y="492"/>
                    <a:pt x="704" y="492"/>
                  </a:cubicBezTo>
                  <a:cubicBezTo>
                    <a:pt x="683" y="570"/>
                    <a:pt x="683" y="570"/>
                    <a:pt x="683" y="570"/>
                  </a:cubicBezTo>
                  <a:cubicBezTo>
                    <a:pt x="652" y="570"/>
                    <a:pt x="652" y="570"/>
                    <a:pt x="652" y="570"/>
                  </a:cubicBezTo>
                  <a:cubicBezTo>
                    <a:pt x="631" y="627"/>
                    <a:pt x="631" y="627"/>
                    <a:pt x="631" y="627"/>
                  </a:cubicBezTo>
                  <a:cubicBezTo>
                    <a:pt x="574" y="653"/>
                    <a:pt x="574" y="653"/>
                    <a:pt x="574" y="653"/>
                  </a:cubicBezTo>
                  <a:cubicBezTo>
                    <a:pt x="553" y="638"/>
                    <a:pt x="553" y="638"/>
                    <a:pt x="553" y="638"/>
                  </a:cubicBezTo>
                  <a:cubicBezTo>
                    <a:pt x="553" y="638"/>
                    <a:pt x="522" y="653"/>
                    <a:pt x="516" y="653"/>
                  </a:cubicBezTo>
                  <a:cubicBezTo>
                    <a:pt x="511" y="653"/>
                    <a:pt x="464" y="632"/>
                    <a:pt x="464" y="632"/>
                  </a:cubicBezTo>
                  <a:cubicBezTo>
                    <a:pt x="485" y="570"/>
                    <a:pt x="485" y="570"/>
                    <a:pt x="485" y="570"/>
                  </a:cubicBezTo>
                  <a:cubicBezTo>
                    <a:pt x="422" y="518"/>
                    <a:pt x="422" y="518"/>
                    <a:pt x="422" y="518"/>
                  </a:cubicBezTo>
                  <a:cubicBezTo>
                    <a:pt x="355" y="512"/>
                    <a:pt x="355" y="512"/>
                    <a:pt x="355" y="512"/>
                  </a:cubicBezTo>
                  <a:cubicBezTo>
                    <a:pt x="334" y="450"/>
                    <a:pt x="334" y="450"/>
                    <a:pt x="334" y="450"/>
                  </a:cubicBezTo>
                  <a:cubicBezTo>
                    <a:pt x="292" y="419"/>
                    <a:pt x="292" y="419"/>
                    <a:pt x="292" y="419"/>
                  </a:cubicBezTo>
                  <a:cubicBezTo>
                    <a:pt x="292" y="382"/>
                    <a:pt x="292" y="382"/>
                    <a:pt x="292" y="382"/>
                  </a:cubicBezTo>
                  <a:cubicBezTo>
                    <a:pt x="209" y="346"/>
                    <a:pt x="209" y="346"/>
                    <a:pt x="209" y="346"/>
                  </a:cubicBezTo>
                  <a:cubicBezTo>
                    <a:pt x="151" y="273"/>
                    <a:pt x="151" y="273"/>
                    <a:pt x="151" y="273"/>
                  </a:cubicBezTo>
                  <a:cubicBezTo>
                    <a:pt x="83" y="283"/>
                    <a:pt x="83" y="283"/>
                    <a:pt x="83" y="283"/>
                  </a:cubicBezTo>
                  <a:cubicBezTo>
                    <a:pt x="36" y="231"/>
                    <a:pt x="36" y="231"/>
                    <a:pt x="36" y="231"/>
                  </a:cubicBezTo>
                  <a:cubicBezTo>
                    <a:pt x="5" y="222"/>
                    <a:pt x="5" y="222"/>
                    <a:pt x="5" y="222"/>
                  </a:cubicBezTo>
                  <a:cubicBezTo>
                    <a:pt x="0" y="220"/>
                    <a:pt x="0" y="220"/>
                    <a:pt x="0" y="22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42" y="132"/>
                    <a:pt x="42" y="132"/>
                    <a:pt x="42" y="132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53" y="80"/>
                    <a:pt x="53" y="80"/>
                    <a:pt x="53" y="80"/>
                  </a:cubicBezTo>
                  <a:cubicBezTo>
                    <a:pt x="61" y="92"/>
                    <a:pt x="61" y="92"/>
                    <a:pt x="61" y="92"/>
                  </a:cubicBezTo>
                  <a:cubicBezTo>
                    <a:pt x="105" y="100"/>
                    <a:pt x="105" y="100"/>
                    <a:pt x="105" y="100"/>
                  </a:cubicBezTo>
                  <a:cubicBezTo>
                    <a:pt x="105" y="144"/>
                    <a:pt x="105" y="144"/>
                    <a:pt x="105" y="144"/>
                  </a:cubicBezTo>
                  <a:cubicBezTo>
                    <a:pt x="110" y="148"/>
                    <a:pt x="110" y="148"/>
                    <a:pt x="110" y="148"/>
                  </a:cubicBezTo>
                  <a:cubicBezTo>
                    <a:pt x="205" y="232"/>
                    <a:pt x="205" y="232"/>
                    <a:pt x="205" y="232"/>
                  </a:cubicBezTo>
                  <a:cubicBezTo>
                    <a:pt x="257" y="240"/>
                    <a:pt x="257" y="240"/>
                    <a:pt x="257" y="240"/>
                  </a:cubicBezTo>
                  <a:cubicBezTo>
                    <a:pt x="337" y="308"/>
                    <a:pt x="337" y="308"/>
                    <a:pt x="337" y="308"/>
                  </a:cubicBezTo>
                  <a:cubicBezTo>
                    <a:pt x="489" y="328"/>
                    <a:pt x="489" y="328"/>
                    <a:pt x="489" y="328"/>
                  </a:cubicBezTo>
                  <a:cubicBezTo>
                    <a:pt x="489" y="376"/>
                    <a:pt x="489" y="376"/>
                    <a:pt x="489" y="376"/>
                  </a:cubicBezTo>
                  <a:cubicBezTo>
                    <a:pt x="461" y="432"/>
                    <a:pt x="461" y="432"/>
                    <a:pt x="461" y="432"/>
                  </a:cubicBezTo>
                  <a:cubicBezTo>
                    <a:pt x="501" y="432"/>
                    <a:pt x="501" y="432"/>
                    <a:pt x="501" y="432"/>
                  </a:cubicBezTo>
                  <a:cubicBezTo>
                    <a:pt x="537" y="468"/>
                    <a:pt x="537" y="468"/>
                    <a:pt x="537" y="468"/>
                  </a:cubicBezTo>
                  <a:cubicBezTo>
                    <a:pt x="561" y="448"/>
                    <a:pt x="561" y="448"/>
                    <a:pt x="561" y="448"/>
                  </a:cubicBezTo>
                  <a:cubicBezTo>
                    <a:pt x="545" y="416"/>
                    <a:pt x="545" y="416"/>
                    <a:pt x="545" y="416"/>
                  </a:cubicBezTo>
                  <a:cubicBezTo>
                    <a:pt x="585" y="396"/>
                    <a:pt x="585" y="396"/>
                    <a:pt x="585" y="396"/>
                  </a:cubicBezTo>
                  <a:cubicBezTo>
                    <a:pt x="617" y="376"/>
                    <a:pt x="617" y="376"/>
                    <a:pt x="617" y="376"/>
                  </a:cubicBezTo>
                  <a:cubicBezTo>
                    <a:pt x="629" y="344"/>
                    <a:pt x="629" y="344"/>
                    <a:pt x="629" y="344"/>
                  </a:cubicBezTo>
                  <a:cubicBezTo>
                    <a:pt x="781" y="276"/>
                    <a:pt x="781" y="276"/>
                    <a:pt x="781" y="276"/>
                  </a:cubicBezTo>
                  <a:cubicBezTo>
                    <a:pt x="841" y="308"/>
                    <a:pt x="841" y="308"/>
                    <a:pt x="841" y="308"/>
                  </a:cubicBezTo>
                  <a:cubicBezTo>
                    <a:pt x="893" y="268"/>
                    <a:pt x="893" y="268"/>
                    <a:pt x="893" y="268"/>
                  </a:cubicBezTo>
                  <a:cubicBezTo>
                    <a:pt x="893" y="188"/>
                    <a:pt x="893" y="188"/>
                    <a:pt x="893" y="188"/>
                  </a:cubicBezTo>
                  <a:cubicBezTo>
                    <a:pt x="957" y="120"/>
                    <a:pt x="957" y="120"/>
                    <a:pt x="957" y="120"/>
                  </a:cubicBezTo>
                  <a:cubicBezTo>
                    <a:pt x="977" y="40"/>
                    <a:pt x="977" y="40"/>
                    <a:pt x="977" y="40"/>
                  </a:cubicBezTo>
                  <a:cubicBezTo>
                    <a:pt x="1092" y="0"/>
                    <a:pt x="1092" y="0"/>
                    <a:pt x="1092" y="0"/>
                  </a:cubicBezTo>
                  <a:cubicBezTo>
                    <a:pt x="1095" y="1"/>
                    <a:pt x="1095" y="1"/>
                    <a:pt x="1095" y="1"/>
                  </a:cubicBezTo>
                  <a:cubicBezTo>
                    <a:pt x="1048" y="38"/>
                    <a:pt x="1048" y="38"/>
                    <a:pt x="1048" y="38"/>
                  </a:cubicBezTo>
                  <a:cubicBezTo>
                    <a:pt x="1090" y="48"/>
                    <a:pt x="1090" y="48"/>
                    <a:pt x="1090" y="48"/>
                  </a:cubicBezTo>
                  <a:cubicBezTo>
                    <a:pt x="1137" y="100"/>
                    <a:pt x="1137" y="100"/>
                    <a:pt x="1137" y="100"/>
                  </a:cubicBezTo>
                  <a:cubicBezTo>
                    <a:pt x="1142" y="137"/>
                    <a:pt x="1142" y="137"/>
                    <a:pt x="1142" y="137"/>
                  </a:cubicBezTo>
                  <a:cubicBezTo>
                    <a:pt x="1106" y="168"/>
                    <a:pt x="1106" y="168"/>
                    <a:pt x="1106" y="168"/>
                  </a:cubicBezTo>
                  <a:cubicBezTo>
                    <a:pt x="1132" y="246"/>
                    <a:pt x="1132" y="246"/>
                    <a:pt x="1132" y="246"/>
                  </a:cubicBezTo>
                  <a:cubicBezTo>
                    <a:pt x="1162" y="250"/>
                    <a:pt x="1162" y="250"/>
                    <a:pt x="1162" y="250"/>
                  </a:cubicBezTo>
                  <a:cubicBezTo>
                    <a:pt x="1179" y="252"/>
                    <a:pt x="1179" y="252"/>
                    <a:pt x="1179" y="252"/>
                  </a:cubicBezTo>
                  <a:cubicBezTo>
                    <a:pt x="1179" y="288"/>
                    <a:pt x="1179" y="288"/>
                    <a:pt x="1179" y="288"/>
                  </a:cubicBezTo>
                  <a:cubicBezTo>
                    <a:pt x="1183" y="290"/>
                    <a:pt x="1183" y="290"/>
                    <a:pt x="1183" y="290"/>
                  </a:cubicBezTo>
                  <a:cubicBezTo>
                    <a:pt x="1179" y="304"/>
                    <a:pt x="1179" y="304"/>
                    <a:pt x="1179" y="304"/>
                  </a:cubicBezTo>
                  <a:cubicBezTo>
                    <a:pt x="1179" y="304"/>
                    <a:pt x="1194" y="393"/>
                    <a:pt x="1194" y="398"/>
                  </a:cubicBezTo>
                </a:path>
              </a:pathLst>
            </a:custGeom>
            <a:solidFill>
              <a:srgbClr val="A6A6A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4" name="ศรีสะเกษ">
              <a:extLst>
                <a:ext uri="{FF2B5EF4-FFF2-40B4-BE49-F238E27FC236}">
                  <a16:creationId xmlns:a16="http://schemas.microsoft.com/office/drawing/2014/main" id="{B467691D-59CA-403C-9C9E-439091C126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6987" y="2847845"/>
              <a:ext cx="341996" cy="457213"/>
            </a:xfrm>
            <a:custGeom>
              <a:avLst/>
              <a:gdLst>
                <a:gd name="T0" fmla="*/ 803 w 835"/>
                <a:gd name="T1" fmla="*/ 918 h 1123"/>
                <a:gd name="T2" fmla="*/ 819 w 835"/>
                <a:gd name="T3" fmla="*/ 1017 h 1123"/>
                <a:gd name="T4" fmla="*/ 766 w 835"/>
                <a:gd name="T5" fmla="*/ 1047 h 1123"/>
                <a:gd name="T6" fmla="*/ 698 w 835"/>
                <a:gd name="T7" fmla="*/ 1043 h 1123"/>
                <a:gd name="T8" fmla="*/ 622 w 835"/>
                <a:gd name="T9" fmla="*/ 1055 h 1123"/>
                <a:gd name="T10" fmla="*/ 562 w 835"/>
                <a:gd name="T11" fmla="*/ 1115 h 1123"/>
                <a:gd name="T12" fmla="*/ 494 w 835"/>
                <a:gd name="T13" fmla="*/ 1115 h 1123"/>
                <a:gd name="T14" fmla="*/ 382 w 835"/>
                <a:gd name="T15" fmla="*/ 1095 h 1123"/>
                <a:gd name="T16" fmla="*/ 290 w 835"/>
                <a:gd name="T17" fmla="*/ 1095 h 1123"/>
                <a:gd name="T18" fmla="*/ 246 w 835"/>
                <a:gd name="T19" fmla="*/ 1079 h 1123"/>
                <a:gd name="T20" fmla="*/ 206 w 835"/>
                <a:gd name="T21" fmla="*/ 1087 h 1123"/>
                <a:gd name="T22" fmla="*/ 154 w 835"/>
                <a:gd name="T23" fmla="*/ 1123 h 1123"/>
                <a:gd name="T24" fmla="*/ 120 w 835"/>
                <a:gd name="T25" fmla="*/ 1085 h 1123"/>
                <a:gd name="T26" fmla="*/ 110 w 835"/>
                <a:gd name="T27" fmla="*/ 970 h 1123"/>
                <a:gd name="T28" fmla="*/ 131 w 835"/>
                <a:gd name="T29" fmla="*/ 902 h 1123"/>
                <a:gd name="T30" fmla="*/ 78 w 835"/>
                <a:gd name="T31" fmla="*/ 777 h 1123"/>
                <a:gd name="T32" fmla="*/ 0 w 835"/>
                <a:gd name="T33" fmla="*/ 683 h 1123"/>
                <a:gd name="T34" fmla="*/ 58 w 835"/>
                <a:gd name="T35" fmla="*/ 563 h 1123"/>
                <a:gd name="T36" fmla="*/ 73 w 835"/>
                <a:gd name="T37" fmla="*/ 417 h 1123"/>
                <a:gd name="T38" fmla="*/ 58 w 835"/>
                <a:gd name="T39" fmla="*/ 313 h 1123"/>
                <a:gd name="T40" fmla="*/ 167 w 835"/>
                <a:gd name="T41" fmla="*/ 187 h 1123"/>
                <a:gd name="T42" fmla="*/ 99 w 835"/>
                <a:gd name="T43" fmla="*/ 151 h 1123"/>
                <a:gd name="T44" fmla="*/ 73 w 835"/>
                <a:gd name="T45" fmla="*/ 141 h 1123"/>
                <a:gd name="T46" fmla="*/ 84 w 835"/>
                <a:gd name="T47" fmla="*/ 109 h 1123"/>
                <a:gd name="T48" fmla="*/ 157 w 835"/>
                <a:gd name="T49" fmla="*/ 21 h 1123"/>
                <a:gd name="T50" fmla="*/ 192 w 835"/>
                <a:gd name="T51" fmla="*/ 7 h 1123"/>
                <a:gd name="T52" fmla="*/ 198 w 835"/>
                <a:gd name="T53" fmla="*/ 52 h 1123"/>
                <a:gd name="T54" fmla="*/ 292 w 835"/>
                <a:gd name="T55" fmla="*/ 135 h 1123"/>
                <a:gd name="T56" fmla="*/ 386 w 835"/>
                <a:gd name="T57" fmla="*/ 214 h 1123"/>
                <a:gd name="T58" fmla="*/ 428 w 835"/>
                <a:gd name="T59" fmla="*/ 250 h 1123"/>
                <a:gd name="T60" fmla="*/ 444 w 835"/>
                <a:gd name="T61" fmla="*/ 255 h 1123"/>
                <a:gd name="T62" fmla="*/ 584 w 835"/>
                <a:gd name="T63" fmla="*/ 297 h 1123"/>
                <a:gd name="T64" fmla="*/ 702 w 835"/>
                <a:gd name="T65" fmla="*/ 332 h 1123"/>
                <a:gd name="T66" fmla="*/ 715 w 835"/>
                <a:gd name="T67" fmla="*/ 386 h 1123"/>
                <a:gd name="T68" fmla="*/ 689 w 835"/>
                <a:gd name="T69" fmla="*/ 459 h 1123"/>
                <a:gd name="T70" fmla="*/ 694 w 835"/>
                <a:gd name="T71" fmla="*/ 568 h 1123"/>
                <a:gd name="T72" fmla="*/ 809 w 835"/>
                <a:gd name="T73" fmla="*/ 641 h 1123"/>
                <a:gd name="T74" fmla="*/ 835 w 835"/>
                <a:gd name="T75" fmla="*/ 782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35" h="1123">
                  <a:moveTo>
                    <a:pt x="835" y="834"/>
                  </a:moveTo>
                  <a:cubicBezTo>
                    <a:pt x="803" y="918"/>
                    <a:pt x="803" y="918"/>
                    <a:pt x="803" y="918"/>
                  </a:cubicBezTo>
                  <a:cubicBezTo>
                    <a:pt x="835" y="959"/>
                    <a:pt x="835" y="959"/>
                    <a:pt x="835" y="959"/>
                  </a:cubicBezTo>
                  <a:cubicBezTo>
                    <a:pt x="819" y="1017"/>
                    <a:pt x="819" y="1017"/>
                    <a:pt x="819" y="1017"/>
                  </a:cubicBezTo>
                  <a:cubicBezTo>
                    <a:pt x="824" y="1043"/>
                    <a:pt x="824" y="1043"/>
                    <a:pt x="824" y="1043"/>
                  </a:cubicBezTo>
                  <a:cubicBezTo>
                    <a:pt x="766" y="1047"/>
                    <a:pt x="766" y="1047"/>
                    <a:pt x="766" y="1047"/>
                  </a:cubicBezTo>
                  <a:cubicBezTo>
                    <a:pt x="766" y="1047"/>
                    <a:pt x="730" y="1071"/>
                    <a:pt x="730" y="1067"/>
                  </a:cubicBezTo>
                  <a:cubicBezTo>
                    <a:pt x="730" y="1063"/>
                    <a:pt x="698" y="1043"/>
                    <a:pt x="698" y="1043"/>
                  </a:cubicBezTo>
                  <a:cubicBezTo>
                    <a:pt x="698" y="1043"/>
                    <a:pt x="678" y="1067"/>
                    <a:pt x="674" y="1067"/>
                  </a:cubicBezTo>
                  <a:cubicBezTo>
                    <a:pt x="670" y="1067"/>
                    <a:pt x="622" y="1055"/>
                    <a:pt x="622" y="1055"/>
                  </a:cubicBezTo>
                  <a:cubicBezTo>
                    <a:pt x="594" y="1115"/>
                    <a:pt x="594" y="1115"/>
                    <a:pt x="594" y="1115"/>
                  </a:cubicBezTo>
                  <a:cubicBezTo>
                    <a:pt x="594" y="1115"/>
                    <a:pt x="566" y="1119"/>
                    <a:pt x="562" y="1115"/>
                  </a:cubicBezTo>
                  <a:cubicBezTo>
                    <a:pt x="558" y="1111"/>
                    <a:pt x="522" y="1079"/>
                    <a:pt x="522" y="1079"/>
                  </a:cubicBezTo>
                  <a:cubicBezTo>
                    <a:pt x="494" y="1115"/>
                    <a:pt x="494" y="1115"/>
                    <a:pt x="494" y="1115"/>
                  </a:cubicBezTo>
                  <a:cubicBezTo>
                    <a:pt x="458" y="1095"/>
                    <a:pt x="458" y="1095"/>
                    <a:pt x="458" y="1095"/>
                  </a:cubicBezTo>
                  <a:cubicBezTo>
                    <a:pt x="382" y="1095"/>
                    <a:pt x="382" y="1095"/>
                    <a:pt x="382" y="1095"/>
                  </a:cubicBezTo>
                  <a:cubicBezTo>
                    <a:pt x="326" y="1059"/>
                    <a:pt x="326" y="1059"/>
                    <a:pt x="326" y="1059"/>
                  </a:cubicBezTo>
                  <a:cubicBezTo>
                    <a:pt x="290" y="1095"/>
                    <a:pt x="290" y="1095"/>
                    <a:pt x="290" y="1095"/>
                  </a:cubicBezTo>
                  <a:cubicBezTo>
                    <a:pt x="259" y="1083"/>
                    <a:pt x="259" y="1083"/>
                    <a:pt x="259" y="1083"/>
                  </a:cubicBezTo>
                  <a:cubicBezTo>
                    <a:pt x="246" y="1079"/>
                    <a:pt x="246" y="1079"/>
                    <a:pt x="246" y="1079"/>
                  </a:cubicBezTo>
                  <a:cubicBezTo>
                    <a:pt x="222" y="1111"/>
                    <a:pt x="222" y="1111"/>
                    <a:pt x="222" y="1111"/>
                  </a:cubicBezTo>
                  <a:cubicBezTo>
                    <a:pt x="206" y="1087"/>
                    <a:pt x="206" y="1087"/>
                    <a:pt x="206" y="1087"/>
                  </a:cubicBezTo>
                  <a:cubicBezTo>
                    <a:pt x="178" y="1087"/>
                    <a:pt x="178" y="1087"/>
                    <a:pt x="178" y="1087"/>
                  </a:cubicBezTo>
                  <a:cubicBezTo>
                    <a:pt x="154" y="1123"/>
                    <a:pt x="154" y="1123"/>
                    <a:pt x="154" y="1123"/>
                  </a:cubicBezTo>
                  <a:cubicBezTo>
                    <a:pt x="128" y="1123"/>
                    <a:pt x="128" y="1123"/>
                    <a:pt x="128" y="1123"/>
                  </a:cubicBezTo>
                  <a:cubicBezTo>
                    <a:pt x="120" y="1085"/>
                    <a:pt x="120" y="1085"/>
                    <a:pt x="120" y="1085"/>
                  </a:cubicBezTo>
                  <a:cubicBezTo>
                    <a:pt x="131" y="996"/>
                    <a:pt x="131" y="996"/>
                    <a:pt x="131" y="996"/>
                  </a:cubicBezTo>
                  <a:cubicBezTo>
                    <a:pt x="110" y="970"/>
                    <a:pt x="110" y="970"/>
                    <a:pt x="110" y="970"/>
                  </a:cubicBezTo>
                  <a:cubicBezTo>
                    <a:pt x="110" y="928"/>
                    <a:pt x="110" y="928"/>
                    <a:pt x="110" y="928"/>
                  </a:cubicBezTo>
                  <a:cubicBezTo>
                    <a:pt x="131" y="902"/>
                    <a:pt x="131" y="902"/>
                    <a:pt x="131" y="902"/>
                  </a:cubicBezTo>
                  <a:cubicBezTo>
                    <a:pt x="131" y="813"/>
                    <a:pt x="131" y="813"/>
                    <a:pt x="131" y="813"/>
                  </a:cubicBezTo>
                  <a:cubicBezTo>
                    <a:pt x="78" y="777"/>
                    <a:pt x="78" y="777"/>
                    <a:pt x="78" y="777"/>
                  </a:cubicBezTo>
                  <a:cubicBezTo>
                    <a:pt x="78" y="714"/>
                    <a:pt x="78" y="714"/>
                    <a:pt x="78" y="714"/>
                  </a:cubicBezTo>
                  <a:cubicBezTo>
                    <a:pt x="0" y="683"/>
                    <a:pt x="0" y="683"/>
                    <a:pt x="0" y="683"/>
                  </a:cubicBezTo>
                  <a:cubicBezTo>
                    <a:pt x="0" y="652"/>
                    <a:pt x="0" y="652"/>
                    <a:pt x="0" y="652"/>
                  </a:cubicBezTo>
                  <a:cubicBezTo>
                    <a:pt x="58" y="563"/>
                    <a:pt x="58" y="563"/>
                    <a:pt x="58" y="563"/>
                  </a:cubicBezTo>
                  <a:cubicBezTo>
                    <a:pt x="94" y="459"/>
                    <a:pt x="94" y="459"/>
                    <a:pt x="94" y="459"/>
                  </a:cubicBezTo>
                  <a:cubicBezTo>
                    <a:pt x="73" y="417"/>
                    <a:pt x="73" y="417"/>
                    <a:pt x="73" y="417"/>
                  </a:cubicBezTo>
                  <a:cubicBezTo>
                    <a:pt x="68" y="344"/>
                    <a:pt x="68" y="344"/>
                    <a:pt x="68" y="344"/>
                  </a:cubicBezTo>
                  <a:cubicBezTo>
                    <a:pt x="58" y="313"/>
                    <a:pt x="58" y="313"/>
                    <a:pt x="58" y="313"/>
                  </a:cubicBezTo>
                  <a:cubicBezTo>
                    <a:pt x="105" y="219"/>
                    <a:pt x="105" y="219"/>
                    <a:pt x="105" y="219"/>
                  </a:cubicBezTo>
                  <a:cubicBezTo>
                    <a:pt x="167" y="187"/>
                    <a:pt x="167" y="187"/>
                    <a:pt x="167" y="187"/>
                  </a:cubicBezTo>
                  <a:cubicBezTo>
                    <a:pt x="167" y="187"/>
                    <a:pt x="141" y="151"/>
                    <a:pt x="131" y="151"/>
                  </a:cubicBezTo>
                  <a:cubicBezTo>
                    <a:pt x="99" y="151"/>
                    <a:pt x="99" y="151"/>
                    <a:pt x="99" y="151"/>
                  </a:cubicBezTo>
                  <a:cubicBezTo>
                    <a:pt x="84" y="161"/>
                    <a:pt x="84" y="161"/>
                    <a:pt x="84" y="161"/>
                  </a:cubicBezTo>
                  <a:cubicBezTo>
                    <a:pt x="73" y="141"/>
                    <a:pt x="73" y="141"/>
                    <a:pt x="73" y="141"/>
                  </a:cubicBezTo>
                  <a:cubicBezTo>
                    <a:pt x="75" y="136"/>
                    <a:pt x="75" y="136"/>
                    <a:pt x="75" y="136"/>
                  </a:cubicBezTo>
                  <a:cubicBezTo>
                    <a:pt x="84" y="109"/>
                    <a:pt x="84" y="109"/>
                    <a:pt x="84" y="109"/>
                  </a:cubicBezTo>
                  <a:cubicBezTo>
                    <a:pt x="124" y="60"/>
                    <a:pt x="124" y="60"/>
                    <a:pt x="124" y="60"/>
                  </a:cubicBezTo>
                  <a:cubicBezTo>
                    <a:pt x="157" y="21"/>
                    <a:pt x="157" y="21"/>
                    <a:pt x="157" y="21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2" y="7"/>
                    <a:pt x="192" y="7"/>
                    <a:pt x="192" y="7"/>
                  </a:cubicBezTo>
                  <a:cubicBezTo>
                    <a:pt x="198" y="21"/>
                    <a:pt x="198" y="21"/>
                    <a:pt x="198" y="21"/>
                  </a:cubicBezTo>
                  <a:cubicBezTo>
                    <a:pt x="198" y="52"/>
                    <a:pt x="198" y="52"/>
                    <a:pt x="198" y="52"/>
                  </a:cubicBezTo>
                  <a:cubicBezTo>
                    <a:pt x="244" y="92"/>
                    <a:pt x="244" y="92"/>
                    <a:pt x="244" y="92"/>
                  </a:cubicBezTo>
                  <a:cubicBezTo>
                    <a:pt x="292" y="135"/>
                    <a:pt x="292" y="135"/>
                    <a:pt x="292" y="135"/>
                  </a:cubicBezTo>
                  <a:cubicBezTo>
                    <a:pt x="298" y="177"/>
                    <a:pt x="298" y="177"/>
                    <a:pt x="298" y="177"/>
                  </a:cubicBezTo>
                  <a:cubicBezTo>
                    <a:pt x="386" y="214"/>
                    <a:pt x="386" y="214"/>
                    <a:pt x="386" y="214"/>
                  </a:cubicBezTo>
                  <a:cubicBezTo>
                    <a:pt x="417" y="214"/>
                    <a:pt x="417" y="214"/>
                    <a:pt x="417" y="214"/>
                  </a:cubicBezTo>
                  <a:cubicBezTo>
                    <a:pt x="428" y="250"/>
                    <a:pt x="428" y="250"/>
                    <a:pt x="428" y="250"/>
                  </a:cubicBezTo>
                  <a:cubicBezTo>
                    <a:pt x="444" y="252"/>
                    <a:pt x="444" y="252"/>
                    <a:pt x="444" y="252"/>
                  </a:cubicBezTo>
                  <a:cubicBezTo>
                    <a:pt x="444" y="255"/>
                    <a:pt x="444" y="255"/>
                    <a:pt x="444" y="255"/>
                  </a:cubicBezTo>
                  <a:cubicBezTo>
                    <a:pt x="506" y="287"/>
                    <a:pt x="506" y="287"/>
                    <a:pt x="506" y="287"/>
                  </a:cubicBezTo>
                  <a:cubicBezTo>
                    <a:pt x="584" y="297"/>
                    <a:pt x="584" y="297"/>
                    <a:pt x="584" y="297"/>
                  </a:cubicBezTo>
                  <a:cubicBezTo>
                    <a:pt x="652" y="297"/>
                    <a:pt x="652" y="297"/>
                    <a:pt x="652" y="297"/>
                  </a:cubicBezTo>
                  <a:cubicBezTo>
                    <a:pt x="702" y="332"/>
                    <a:pt x="702" y="332"/>
                    <a:pt x="702" y="332"/>
                  </a:cubicBezTo>
                  <a:cubicBezTo>
                    <a:pt x="704" y="334"/>
                    <a:pt x="704" y="334"/>
                    <a:pt x="704" y="334"/>
                  </a:cubicBezTo>
                  <a:cubicBezTo>
                    <a:pt x="715" y="386"/>
                    <a:pt x="715" y="386"/>
                    <a:pt x="715" y="386"/>
                  </a:cubicBezTo>
                  <a:cubicBezTo>
                    <a:pt x="673" y="417"/>
                    <a:pt x="673" y="417"/>
                    <a:pt x="673" y="417"/>
                  </a:cubicBezTo>
                  <a:cubicBezTo>
                    <a:pt x="673" y="417"/>
                    <a:pt x="689" y="453"/>
                    <a:pt x="689" y="459"/>
                  </a:cubicBezTo>
                  <a:cubicBezTo>
                    <a:pt x="689" y="464"/>
                    <a:pt x="673" y="490"/>
                    <a:pt x="673" y="490"/>
                  </a:cubicBezTo>
                  <a:cubicBezTo>
                    <a:pt x="694" y="568"/>
                    <a:pt x="694" y="568"/>
                    <a:pt x="694" y="568"/>
                  </a:cubicBezTo>
                  <a:cubicBezTo>
                    <a:pt x="756" y="589"/>
                    <a:pt x="756" y="589"/>
                    <a:pt x="756" y="589"/>
                  </a:cubicBezTo>
                  <a:cubicBezTo>
                    <a:pt x="809" y="641"/>
                    <a:pt x="809" y="641"/>
                    <a:pt x="809" y="641"/>
                  </a:cubicBezTo>
                  <a:cubicBezTo>
                    <a:pt x="793" y="714"/>
                    <a:pt x="793" y="714"/>
                    <a:pt x="793" y="714"/>
                  </a:cubicBezTo>
                  <a:cubicBezTo>
                    <a:pt x="793" y="714"/>
                    <a:pt x="835" y="777"/>
                    <a:pt x="835" y="782"/>
                  </a:cubicBezTo>
                  <a:lnTo>
                    <a:pt x="835" y="83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5" name="สุรินทร์">
              <a:extLst>
                <a:ext uri="{FF2B5EF4-FFF2-40B4-BE49-F238E27FC236}">
                  <a16:creationId xmlns:a16="http://schemas.microsoft.com/office/drawing/2014/main" id="{FF656B4E-C7A1-48D4-AA49-2F25BFB8A0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6198" y="2880765"/>
              <a:ext cx="358455" cy="431609"/>
            </a:xfrm>
            <a:custGeom>
              <a:avLst/>
              <a:gdLst>
                <a:gd name="T0" fmla="*/ 840 w 876"/>
                <a:gd name="T1" fmla="*/ 731 h 1057"/>
                <a:gd name="T2" fmla="*/ 819 w 876"/>
                <a:gd name="T3" fmla="*/ 846 h 1057"/>
                <a:gd name="T4" fmla="*/ 840 w 876"/>
                <a:gd name="T5" fmla="*/ 914 h 1057"/>
                <a:gd name="T6" fmla="*/ 837 w 876"/>
                <a:gd name="T7" fmla="*/ 1041 h 1057"/>
                <a:gd name="T8" fmla="*/ 787 w 876"/>
                <a:gd name="T9" fmla="*/ 1021 h 1057"/>
                <a:gd name="T10" fmla="*/ 743 w 876"/>
                <a:gd name="T11" fmla="*/ 1029 h 1057"/>
                <a:gd name="T12" fmla="*/ 699 w 876"/>
                <a:gd name="T13" fmla="*/ 1045 h 1057"/>
                <a:gd name="T14" fmla="*/ 655 w 876"/>
                <a:gd name="T15" fmla="*/ 1025 h 1057"/>
                <a:gd name="T16" fmla="*/ 567 w 876"/>
                <a:gd name="T17" fmla="*/ 1001 h 1057"/>
                <a:gd name="T18" fmla="*/ 547 w 876"/>
                <a:gd name="T19" fmla="*/ 1009 h 1057"/>
                <a:gd name="T20" fmla="*/ 531 w 876"/>
                <a:gd name="T21" fmla="*/ 957 h 1057"/>
                <a:gd name="T22" fmla="*/ 483 w 876"/>
                <a:gd name="T23" fmla="*/ 961 h 1057"/>
                <a:gd name="T24" fmla="*/ 447 w 876"/>
                <a:gd name="T25" fmla="*/ 985 h 1057"/>
                <a:gd name="T26" fmla="*/ 431 w 876"/>
                <a:gd name="T27" fmla="*/ 965 h 1057"/>
                <a:gd name="T28" fmla="*/ 379 w 876"/>
                <a:gd name="T29" fmla="*/ 989 h 1057"/>
                <a:gd name="T30" fmla="*/ 323 w 876"/>
                <a:gd name="T31" fmla="*/ 1017 h 1057"/>
                <a:gd name="T32" fmla="*/ 271 w 876"/>
                <a:gd name="T33" fmla="*/ 1029 h 1057"/>
                <a:gd name="T34" fmla="*/ 107 w 876"/>
                <a:gd name="T35" fmla="*/ 1057 h 1057"/>
                <a:gd name="T36" fmla="*/ 104 w 876"/>
                <a:gd name="T37" fmla="*/ 976 h 1057"/>
                <a:gd name="T38" fmla="*/ 104 w 876"/>
                <a:gd name="T39" fmla="*/ 893 h 1057"/>
                <a:gd name="T40" fmla="*/ 151 w 876"/>
                <a:gd name="T41" fmla="*/ 710 h 1057"/>
                <a:gd name="T42" fmla="*/ 182 w 876"/>
                <a:gd name="T43" fmla="*/ 606 h 1057"/>
                <a:gd name="T44" fmla="*/ 292 w 876"/>
                <a:gd name="T45" fmla="*/ 455 h 1057"/>
                <a:gd name="T46" fmla="*/ 282 w 876"/>
                <a:gd name="T47" fmla="*/ 241 h 1057"/>
                <a:gd name="T48" fmla="*/ 313 w 876"/>
                <a:gd name="T49" fmla="*/ 121 h 1057"/>
                <a:gd name="T50" fmla="*/ 266 w 876"/>
                <a:gd name="T51" fmla="*/ 158 h 1057"/>
                <a:gd name="T52" fmla="*/ 172 w 876"/>
                <a:gd name="T53" fmla="*/ 163 h 1057"/>
                <a:gd name="T54" fmla="*/ 42 w 876"/>
                <a:gd name="T55" fmla="*/ 100 h 1057"/>
                <a:gd name="T56" fmla="*/ 0 w 876"/>
                <a:gd name="T57" fmla="*/ 53 h 1057"/>
                <a:gd name="T58" fmla="*/ 109 w 876"/>
                <a:gd name="T59" fmla="*/ 22 h 1057"/>
                <a:gd name="T60" fmla="*/ 254 w 876"/>
                <a:gd name="T61" fmla="*/ 59 h 1057"/>
                <a:gd name="T62" fmla="*/ 275 w 876"/>
                <a:gd name="T63" fmla="*/ 30 h 1057"/>
                <a:gd name="T64" fmla="*/ 313 w 876"/>
                <a:gd name="T65" fmla="*/ 22 h 1057"/>
                <a:gd name="T66" fmla="*/ 412 w 876"/>
                <a:gd name="T67" fmla="*/ 22 h 1057"/>
                <a:gd name="T68" fmla="*/ 495 w 876"/>
                <a:gd name="T69" fmla="*/ 38 h 1057"/>
                <a:gd name="T70" fmla="*/ 647 w 876"/>
                <a:gd name="T71" fmla="*/ 12 h 1057"/>
                <a:gd name="T72" fmla="*/ 704 w 876"/>
                <a:gd name="T73" fmla="*/ 32 h 1057"/>
                <a:gd name="T74" fmla="*/ 784 w 876"/>
                <a:gd name="T75" fmla="*/ 54 h 1057"/>
                <a:gd name="T76" fmla="*/ 793 w 876"/>
                <a:gd name="T77" fmla="*/ 79 h 1057"/>
                <a:gd name="T78" fmla="*/ 840 w 876"/>
                <a:gd name="T79" fmla="*/ 69 h 1057"/>
                <a:gd name="T80" fmla="*/ 814 w 876"/>
                <a:gd name="T81" fmla="*/ 137 h 1057"/>
                <a:gd name="T82" fmla="*/ 777 w 876"/>
                <a:gd name="T83" fmla="*/ 262 h 1057"/>
                <a:gd name="T84" fmla="*/ 803 w 876"/>
                <a:gd name="T85" fmla="*/ 377 h 1057"/>
                <a:gd name="T86" fmla="*/ 709 w 876"/>
                <a:gd name="T87" fmla="*/ 570 h 1057"/>
                <a:gd name="T88" fmla="*/ 787 w 876"/>
                <a:gd name="T89" fmla="*/ 632 h 1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76" h="1057">
                  <a:moveTo>
                    <a:pt x="787" y="695"/>
                  </a:moveTo>
                  <a:cubicBezTo>
                    <a:pt x="840" y="731"/>
                    <a:pt x="840" y="731"/>
                    <a:pt x="840" y="731"/>
                  </a:cubicBezTo>
                  <a:cubicBezTo>
                    <a:pt x="840" y="820"/>
                    <a:pt x="840" y="820"/>
                    <a:pt x="840" y="820"/>
                  </a:cubicBezTo>
                  <a:cubicBezTo>
                    <a:pt x="819" y="846"/>
                    <a:pt x="819" y="846"/>
                    <a:pt x="819" y="846"/>
                  </a:cubicBezTo>
                  <a:cubicBezTo>
                    <a:pt x="819" y="888"/>
                    <a:pt x="819" y="888"/>
                    <a:pt x="819" y="888"/>
                  </a:cubicBezTo>
                  <a:cubicBezTo>
                    <a:pt x="840" y="914"/>
                    <a:pt x="840" y="914"/>
                    <a:pt x="840" y="914"/>
                  </a:cubicBezTo>
                  <a:cubicBezTo>
                    <a:pt x="829" y="1003"/>
                    <a:pt x="829" y="1003"/>
                    <a:pt x="829" y="1003"/>
                  </a:cubicBezTo>
                  <a:cubicBezTo>
                    <a:pt x="837" y="1041"/>
                    <a:pt x="837" y="1041"/>
                    <a:pt x="837" y="1041"/>
                  </a:cubicBezTo>
                  <a:cubicBezTo>
                    <a:pt x="803" y="1041"/>
                    <a:pt x="803" y="1041"/>
                    <a:pt x="803" y="1041"/>
                  </a:cubicBezTo>
                  <a:cubicBezTo>
                    <a:pt x="787" y="1021"/>
                    <a:pt x="787" y="1021"/>
                    <a:pt x="787" y="1021"/>
                  </a:cubicBezTo>
                  <a:cubicBezTo>
                    <a:pt x="779" y="1029"/>
                    <a:pt x="779" y="1029"/>
                    <a:pt x="779" y="1029"/>
                  </a:cubicBezTo>
                  <a:cubicBezTo>
                    <a:pt x="743" y="1029"/>
                    <a:pt x="743" y="1029"/>
                    <a:pt x="743" y="1029"/>
                  </a:cubicBezTo>
                  <a:cubicBezTo>
                    <a:pt x="743" y="1049"/>
                    <a:pt x="743" y="1049"/>
                    <a:pt x="743" y="1049"/>
                  </a:cubicBezTo>
                  <a:cubicBezTo>
                    <a:pt x="699" y="1045"/>
                    <a:pt x="699" y="1045"/>
                    <a:pt x="699" y="1045"/>
                  </a:cubicBezTo>
                  <a:cubicBezTo>
                    <a:pt x="671" y="1017"/>
                    <a:pt x="671" y="1017"/>
                    <a:pt x="671" y="1017"/>
                  </a:cubicBezTo>
                  <a:cubicBezTo>
                    <a:pt x="655" y="1025"/>
                    <a:pt x="655" y="1025"/>
                    <a:pt x="655" y="1025"/>
                  </a:cubicBezTo>
                  <a:cubicBezTo>
                    <a:pt x="611" y="1025"/>
                    <a:pt x="611" y="1025"/>
                    <a:pt x="611" y="1025"/>
                  </a:cubicBezTo>
                  <a:cubicBezTo>
                    <a:pt x="567" y="1001"/>
                    <a:pt x="567" y="1001"/>
                    <a:pt x="567" y="1001"/>
                  </a:cubicBezTo>
                  <a:cubicBezTo>
                    <a:pt x="551" y="993"/>
                    <a:pt x="551" y="993"/>
                    <a:pt x="551" y="993"/>
                  </a:cubicBezTo>
                  <a:cubicBezTo>
                    <a:pt x="547" y="1009"/>
                    <a:pt x="547" y="1009"/>
                    <a:pt x="547" y="1009"/>
                  </a:cubicBezTo>
                  <a:cubicBezTo>
                    <a:pt x="531" y="1005"/>
                    <a:pt x="531" y="1005"/>
                    <a:pt x="531" y="1005"/>
                  </a:cubicBezTo>
                  <a:cubicBezTo>
                    <a:pt x="531" y="957"/>
                    <a:pt x="531" y="957"/>
                    <a:pt x="531" y="957"/>
                  </a:cubicBezTo>
                  <a:cubicBezTo>
                    <a:pt x="495" y="953"/>
                    <a:pt x="495" y="953"/>
                    <a:pt x="495" y="953"/>
                  </a:cubicBezTo>
                  <a:cubicBezTo>
                    <a:pt x="483" y="961"/>
                    <a:pt x="483" y="961"/>
                    <a:pt x="483" y="961"/>
                  </a:cubicBezTo>
                  <a:cubicBezTo>
                    <a:pt x="479" y="985"/>
                    <a:pt x="479" y="985"/>
                    <a:pt x="479" y="985"/>
                  </a:cubicBezTo>
                  <a:cubicBezTo>
                    <a:pt x="447" y="985"/>
                    <a:pt x="447" y="985"/>
                    <a:pt x="447" y="985"/>
                  </a:cubicBezTo>
                  <a:cubicBezTo>
                    <a:pt x="431" y="965"/>
                    <a:pt x="431" y="965"/>
                    <a:pt x="431" y="965"/>
                  </a:cubicBezTo>
                  <a:cubicBezTo>
                    <a:pt x="431" y="965"/>
                    <a:pt x="431" y="965"/>
                    <a:pt x="431" y="965"/>
                  </a:cubicBezTo>
                  <a:cubicBezTo>
                    <a:pt x="403" y="961"/>
                    <a:pt x="403" y="961"/>
                    <a:pt x="403" y="961"/>
                  </a:cubicBezTo>
                  <a:cubicBezTo>
                    <a:pt x="403" y="961"/>
                    <a:pt x="383" y="989"/>
                    <a:pt x="379" y="989"/>
                  </a:cubicBezTo>
                  <a:cubicBezTo>
                    <a:pt x="351" y="989"/>
                    <a:pt x="351" y="989"/>
                    <a:pt x="351" y="989"/>
                  </a:cubicBezTo>
                  <a:cubicBezTo>
                    <a:pt x="323" y="1017"/>
                    <a:pt x="323" y="1017"/>
                    <a:pt x="323" y="1017"/>
                  </a:cubicBezTo>
                  <a:cubicBezTo>
                    <a:pt x="291" y="997"/>
                    <a:pt x="291" y="997"/>
                    <a:pt x="291" y="997"/>
                  </a:cubicBezTo>
                  <a:cubicBezTo>
                    <a:pt x="271" y="1029"/>
                    <a:pt x="271" y="1029"/>
                    <a:pt x="271" y="1029"/>
                  </a:cubicBezTo>
                  <a:cubicBezTo>
                    <a:pt x="139" y="1029"/>
                    <a:pt x="139" y="1029"/>
                    <a:pt x="139" y="1029"/>
                  </a:cubicBezTo>
                  <a:cubicBezTo>
                    <a:pt x="107" y="1057"/>
                    <a:pt x="107" y="1057"/>
                    <a:pt x="107" y="1057"/>
                  </a:cubicBezTo>
                  <a:cubicBezTo>
                    <a:pt x="104" y="1055"/>
                    <a:pt x="104" y="1055"/>
                    <a:pt x="104" y="1055"/>
                  </a:cubicBezTo>
                  <a:cubicBezTo>
                    <a:pt x="104" y="976"/>
                    <a:pt x="104" y="976"/>
                    <a:pt x="104" y="976"/>
                  </a:cubicBezTo>
                  <a:cubicBezTo>
                    <a:pt x="125" y="945"/>
                    <a:pt x="125" y="945"/>
                    <a:pt x="125" y="945"/>
                  </a:cubicBezTo>
                  <a:cubicBezTo>
                    <a:pt x="104" y="893"/>
                    <a:pt x="104" y="893"/>
                    <a:pt x="104" y="893"/>
                  </a:cubicBezTo>
                  <a:cubicBezTo>
                    <a:pt x="104" y="783"/>
                    <a:pt x="104" y="783"/>
                    <a:pt x="104" y="783"/>
                  </a:cubicBezTo>
                  <a:cubicBezTo>
                    <a:pt x="151" y="710"/>
                    <a:pt x="151" y="710"/>
                    <a:pt x="151" y="710"/>
                  </a:cubicBezTo>
                  <a:cubicBezTo>
                    <a:pt x="151" y="648"/>
                    <a:pt x="151" y="648"/>
                    <a:pt x="151" y="648"/>
                  </a:cubicBezTo>
                  <a:cubicBezTo>
                    <a:pt x="182" y="606"/>
                    <a:pt x="182" y="606"/>
                    <a:pt x="182" y="606"/>
                  </a:cubicBezTo>
                  <a:cubicBezTo>
                    <a:pt x="261" y="549"/>
                    <a:pt x="261" y="549"/>
                    <a:pt x="261" y="549"/>
                  </a:cubicBezTo>
                  <a:cubicBezTo>
                    <a:pt x="292" y="455"/>
                    <a:pt x="292" y="455"/>
                    <a:pt x="292" y="455"/>
                  </a:cubicBezTo>
                  <a:cubicBezTo>
                    <a:pt x="276" y="408"/>
                    <a:pt x="276" y="408"/>
                    <a:pt x="276" y="408"/>
                  </a:cubicBezTo>
                  <a:cubicBezTo>
                    <a:pt x="282" y="241"/>
                    <a:pt x="282" y="241"/>
                    <a:pt x="282" y="241"/>
                  </a:cubicBezTo>
                  <a:cubicBezTo>
                    <a:pt x="355" y="168"/>
                    <a:pt x="355" y="168"/>
                    <a:pt x="355" y="168"/>
                  </a:cubicBezTo>
                  <a:cubicBezTo>
                    <a:pt x="313" y="121"/>
                    <a:pt x="313" y="121"/>
                    <a:pt x="313" y="121"/>
                  </a:cubicBezTo>
                  <a:cubicBezTo>
                    <a:pt x="297" y="152"/>
                    <a:pt x="297" y="152"/>
                    <a:pt x="297" y="152"/>
                  </a:cubicBezTo>
                  <a:cubicBezTo>
                    <a:pt x="266" y="158"/>
                    <a:pt x="266" y="158"/>
                    <a:pt x="266" y="158"/>
                  </a:cubicBezTo>
                  <a:cubicBezTo>
                    <a:pt x="229" y="121"/>
                    <a:pt x="229" y="121"/>
                    <a:pt x="229" y="121"/>
                  </a:cubicBezTo>
                  <a:cubicBezTo>
                    <a:pt x="172" y="163"/>
                    <a:pt x="172" y="163"/>
                    <a:pt x="172" y="163"/>
                  </a:cubicBezTo>
                  <a:cubicBezTo>
                    <a:pt x="115" y="142"/>
                    <a:pt x="115" y="142"/>
                    <a:pt x="115" y="142"/>
                  </a:cubicBezTo>
                  <a:cubicBezTo>
                    <a:pt x="42" y="100"/>
                    <a:pt x="42" y="100"/>
                    <a:pt x="42" y="100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9" y="22"/>
                    <a:pt x="109" y="22"/>
                    <a:pt x="109" y="22"/>
                  </a:cubicBezTo>
                  <a:cubicBezTo>
                    <a:pt x="193" y="64"/>
                    <a:pt x="193" y="64"/>
                    <a:pt x="193" y="64"/>
                  </a:cubicBezTo>
                  <a:cubicBezTo>
                    <a:pt x="254" y="59"/>
                    <a:pt x="254" y="59"/>
                    <a:pt x="254" y="59"/>
                  </a:cubicBezTo>
                  <a:cubicBezTo>
                    <a:pt x="255" y="59"/>
                    <a:pt x="255" y="59"/>
                    <a:pt x="255" y="59"/>
                  </a:cubicBezTo>
                  <a:cubicBezTo>
                    <a:pt x="275" y="30"/>
                    <a:pt x="275" y="30"/>
                    <a:pt x="275" y="30"/>
                  </a:cubicBezTo>
                  <a:cubicBezTo>
                    <a:pt x="275" y="30"/>
                    <a:pt x="275" y="30"/>
                    <a:pt x="275" y="30"/>
                  </a:cubicBezTo>
                  <a:cubicBezTo>
                    <a:pt x="313" y="22"/>
                    <a:pt x="313" y="22"/>
                    <a:pt x="313" y="22"/>
                  </a:cubicBezTo>
                  <a:cubicBezTo>
                    <a:pt x="375" y="48"/>
                    <a:pt x="375" y="48"/>
                    <a:pt x="375" y="48"/>
                  </a:cubicBezTo>
                  <a:cubicBezTo>
                    <a:pt x="412" y="22"/>
                    <a:pt x="412" y="22"/>
                    <a:pt x="412" y="22"/>
                  </a:cubicBezTo>
                  <a:cubicBezTo>
                    <a:pt x="443" y="12"/>
                    <a:pt x="443" y="12"/>
                    <a:pt x="443" y="12"/>
                  </a:cubicBezTo>
                  <a:cubicBezTo>
                    <a:pt x="495" y="38"/>
                    <a:pt x="495" y="38"/>
                    <a:pt x="495" y="38"/>
                  </a:cubicBezTo>
                  <a:cubicBezTo>
                    <a:pt x="605" y="38"/>
                    <a:pt x="605" y="38"/>
                    <a:pt x="605" y="38"/>
                  </a:cubicBezTo>
                  <a:cubicBezTo>
                    <a:pt x="647" y="12"/>
                    <a:pt x="647" y="12"/>
                    <a:pt x="647" y="12"/>
                  </a:cubicBezTo>
                  <a:cubicBezTo>
                    <a:pt x="683" y="12"/>
                    <a:pt x="683" y="12"/>
                    <a:pt x="683" y="12"/>
                  </a:cubicBezTo>
                  <a:cubicBezTo>
                    <a:pt x="704" y="32"/>
                    <a:pt x="704" y="32"/>
                    <a:pt x="704" y="32"/>
                  </a:cubicBezTo>
                  <a:cubicBezTo>
                    <a:pt x="751" y="64"/>
                    <a:pt x="751" y="64"/>
                    <a:pt x="751" y="64"/>
                  </a:cubicBezTo>
                  <a:cubicBezTo>
                    <a:pt x="784" y="54"/>
                    <a:pt x="784" y="54"/>
                    <a:pt x="784" y="54"/>
                  </a:cubicBezTo>
                  <a:cubicBezTo>
                    <a:pt x="782" y="59"/>
                    <a:pt x="782" y="59"/>
                    <a:pt x="782" y="59"/>
                  </a:cubicBezTo>
                  <a:cubicBezTo>
                    <a:pt x="793" y="79"/>
                    <a:pt x="793" y="79"/>
                    <a:pt x="793" y="79"/>
                  </a:cubicBezTo>
                  <a:cubicBezTo>
                    <a:pt x="808" y="69"/>
                    <a:pt x="808" y="69"/>
                    <a:pt x="808" y="69"/>
                  </a:cubicBezTo>
                  <a:cubicBezTo>
                    <a:pt x="840" y="69"/>
                    <a:pt x="840" y="69"/>
                    <a:pt x="840" y="69"/>
                  </a:cubicBezTo>
                  <a:cubicBezTo>
                    <a:pt x="850" y="69"/>
                    <a:pt x="876" y="105"/>
                    <a:pt x="876" y="105"/>
                  </a:cubicBezTo>
                  <a:cubicBezTo>
                    <a:pt x="814" y="137"/>
                    <a:pt x="814" y="137"/>
                    <a:pt x="814" y="137"/>
                  </a:cubicBezTo>
                  <a:cubicBezTo>
                    <a:pt x="767" y="231"/>
                    <a:pt x="767" y="231"/>
                    <a:pt x="767" y="231"/>
                  </a:cubicBezTo>
                  <a:cubicBezTo>
                    <a:pt x="777" y="262"/>
                    <a:pt x="777" y="262"/>
                    <a:pt x="777" y="262"/>
                  </a:cubicBezTo>
                  <a:cubicBezTo>
                    <a:pt x="782" y="335"/>
                    <a:pt x="782" y="335"/>
                    <a:pt x="782" y="335"/>
                  </a:cubicBezTo>
                  <a:cubicBezTo>
                    <a:pt x="803" y="377"/>
                    <a:pt x="803" y="377"/>
                    <a:pt x="803" y="377"/>
                  </a:cubicBezTo>
                  <a:cubicBezTo>
                    <a:pt x="767" y="481"/>
                    <a:pt x="767" y="481"/>
                    <a:pt x="767" y="481"/>
                  </a:cubicBezTo>
                  <a:cubicBezTo>
                    <a:pt x="709" y="570"/>
                    <a:pt x="709" y="570"/>
                    <a:pt x="709" y="570"/>
                  </a:cubicBezTo>
                  <a:cubicBezTo>
                    <a:pt x="709" y="601"/>
                    <a:pt x="709" y="601"/>
                    <a:pt x="709" y="601"/>
                  </a:cubicBezTo>
                  <a:cubicBezTo>
                    <a:pt x="787" y="632"/>
                    <a:pt x="787" y="632"/>
                    <a:pt x="787" y="632"/>
                  </a:cubicBezTo>
                  <a:lnTo>
                    <a:pt x="787" y="695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6" name="สกลนคร">
              <a:extLst>
                <a:ext uri="{FF2B5EF4-FFF2-40B4-BE49-F238E27FC236}">
                  <a16:creationId xmlns:a16="http://schemas.microsoft.com/office/drawing/2014/main" id="{4434ED67-8CC2-4DD4-B7B2-E8099136C2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4722" y="1904157"/>
              <a:ext cx="422466" cy="488304"/>
            </a:xfrm>
            <a:custGeom>
              <a:avLst/>
              <a:gdLst>
                <a:gd name="T0" fmla="*/ 991 w 1032"/>
                <a:gd name="T1" fmla="*/ 840 h 1200"/>
                <a:gd name="T2" fmla="*/ 980 w 1032"/>
                <a:gd name="T3" fmla="*/ 897 h 1200"/>
                <a:gd name="T4" fmla="*/ 996 w 1032"/>
                <a:gd name="T5" fmla="*/ 960 h 1200"/>
                <a:gd name="T6" fmla="*/ 975 w 1032"/>
                <a:gd name="T7" fmla="*/ 995 h 1200"/>
                <a:gd name="T8" fmla="*/ 928 w 1032"/>
                <a:gd name="T9" fmla="*/ 1049 h 1200"/>
                <a:gd name="T10" fmla="*/ 871 w 1032"/>
                <a:gd name="T11" fmla="*/ 1095 h 1200"/>
                <a:gd name="T12" fmla="*/ 793 w 1032"/>
                <a:gd name="T13" fmla="*/ 1101 h 1200"/>
                <a:gd name="T14" fmla="*/ 756 w 1032"/>
                <a:gd name="T15" fmla="*/ 1106 h 1200"/>
                <a:gd name="T16" fmla="*/ 725 w 1032"/>
                <a:gd name="T17" fmla="*/ 1163 h 1200"/>
                <a:gd name="T18" fmla="*/ 667 w 1032"/>
                <a:gd name="T19" fmla="*/ 1132 h 1200"/>
                <a:gd name="T20" fmla="*/ 615 w 1032"/>
                <a:gd name="T21" fmla="*/ 1200 h 1200"/>
                <a:gd name="T22" fmla="*/ 506 w 1032"/>
                <a:gd name="T23" fmla="*/ 1116 h 1200"/>
                <a:gd name="T24" fmla="*/ 464 w 1032"/>
                <a:gd name="T25" fmla="*/ 1043 h 1200"/>
                <a:gd name="T26" fmla="*/ 412 w 1032"/>
                <a:gd name="T27" fmla="*/ 1012 h 1200"/>
                <a:gd name="T28" fmla="*/ 396 w 1032"/>
                <a:gd name="T29" fmla="*/ 965 h 1200"/>
                <a:gd name="T30" fmla="*/ 347 w 1032"/>
                <a:gd name="T31" fmla="*/ 968 h 1200"/>
                <a:gd name="T32" fmla="*/ 360 w 1032"/>
                <a:gd name="T33" fmla="*/ 897 h 1200"/>
                <a:gd name="T34" fmla="*/ 297 w 1032"/>
                <a:gd name="T35" fmla="*/ 829 h 1200"/>
                <a:gd name="T36" fmla="*/ 182 w 1032"/>
                <a:gd name="T37" fmla="*/ 777 h 1200"/>
                <a:gd name="T38" fmla="*/ 99 w 1032"/>
                <a:gd name="T39" fmla="*/ 772 h 1200"/>
                <a:gd name="T40" fmla="*/ 89 w 1032"/>
                <a:gd name="T41" fmla="*/ 766 h 1200"/>
                <a:gd name="T42" fmla="*/ 21 w 1032"/>
                <a:gd name="T43" fmla="*/ 746 h 1200"/>
                <a:gd name="T44" fmla="*/ 26 w 1032"/>
                <a:gd name="T45" fmla="*/ 647 h 1200"/>
                <a:gd name="T46" fmla="*/ 15 w 1032"/>
                <a:gd name="T47" fmla="*/ 590 h 1200"/>
                <a:gd name="T48" fmla="*/ 88 w 1032"/>
                <a:gd name="T49" fmla="*/ 454 h 1200"/>
                <a:gd name="T50" fmla="*/ 135 w 1032"/>
                <a:gd name="T51" fmla="*/ 423 h 1200"/>
                <a:gd name="T52" fmla="*/ 99 w 1032"/>
                <a:gd name="T53" fmla="*/ 266 h 1200"/>
                <a:gd name="T54" fmla="*/ 131 w 1032"/>
                <a:gd name="T55" fmla="*/ 200 h 1200"/>
                <a:gd name="T56" fmla="*/ 120 w 1032"/>
                <a:gd name="T57" fmla="*/ 89 h 1200"/>
                <a:gd name="T58" fmla="*/ 161 w 1032"/>
                <a:gd name="T59" fmla="*/ 94 h 1200"/>
                <a:gd name="T60" fmla="*/ 214 w 1032"/>
                <a:gd name="T61" fmla="*/ 68 h 1200"/>
                <a:gd name="T62" fmla="*/ 234 w 1032"/>
                <a:gd name="T63" fmla="*/ 0 h 1200"/>
                <a:gd name="T64" fmla="*/ 323 w 1032"/>
                <a:gd name="T65" fmla="*/ 89 h 1200"/>
                <a:gd name="T66" fmla="*/ 365 w 1032"/>
                <a:gd name="T67" fmla="*/ 115 h 1200"/>
                <a:gd name="T68" fmla="*/ 430 w 1032"/>
                <a:gd name="T69" fmla="*/ 148 h 1200"/>
                <a:gd name="T70" fmla="*/ 527 w 1032"/>
                <a:gd name="T71" fmla="*/ 172 h 1200"/>
                <a:gd name="T72" fmla="*/ 584 w 1032"/>
                <a:gd name="T73" fmla="*/ 256 h 1200"/>
                <a:gd name="T74" fmla="*/ 648 w 1032"/>
                <a:gd name="T75" fmla="*/ 253 h 1200"/>
                <a:gd name="T76" fmla="*/ 719 w 1032"/>
                <a:gd name="T77" fmla="*/ 329 h 1200"/>
                <a:gd name="T78" fmla="*/ 714 w 1032"/>
                <a:gd name="T79" fmla="*/ 391 h 1200"/>
                <a:gd name="T80" fmla="*/ 688 w 1032"/>
                <a:gd name="T81" fmla="*/ 428 h 1200"/>
                <a:gd name="T82" fmla="*/ 683 w 1032"/>
                <a:gd name="T83" fmla="*/ 480 h 1200"/>
                <a:gd name="T84" fmla="*/ 667 w 1032"/>
                <a:gd name="T85" fmla="*/ 548 h 1200"/>
                <a:gd name="T86" fmla="*/ 735 w 1032"/>
                <a:gd name="T87" fmla="*/ 621 h 1200"/>
                <a:gd name="T88" fmla="*/ 787 w 1032"/>
                <a:gd name="T89" fmla="*/ 626 h 1200"/>
                <a:gd name="T90" fmla="*/ 845 w 1032"/>
                <a:gd name="T91" fmla="*/ 610 h 1200"/>
                <a:gd name="T92" fmla="*/ 1027 w 1032"/>
                <a:gd name="T93" fmla="*/ 600 h 1200"/>
                <a:gd name="T94" fmla="*/ 1027 w 1032"/>
                <a:gd name="T95" fmla="*/ 673 h 1200"/>
                <a:gd name="T96" fmla="*/ 1032 w 1032"/>
                <a:gd name="T97" fmla="*/ 751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32" h="1200">
                  <a:moveTo>
                    <a:pt x="1032" y="798"/>
                  </a:moveTo>
                  <a:cubicBezTo>
                    <a:pt x="991" y="840"/>
                    <a:pt x="991" y="840"/>
                    <a:pt x="991" y="840"/>
                  </a:cubicBezTo>
                  <a:cubicBezTo>
                    <a:pt x="1012" y="871"/>
                    <a:pt x="1012" y="871"/>
                    <a:pt x="1012" y="871"/>
                  </a:cubicBezTo>
                  <a:cubicBezTo>
                    <a:pt x="980" y="897"/>
                    <a:pt x="980" y="897"/>
                    <a:pt x="980" y="897"/>
                  </a:cubicBezTo>
                  <a:cubicBezTo>
                    <a:pt x="965" y="934"/>
                    <a:pt x="965" y="934"/>
                    <a:pt x="965" y="934"/>
                  </a:cubicBezTo>
                  <a:cubicBezTo>
                    <a:pt x="996" y="960"/>
                    <a:pt x="996" y="960"/>
                    <a:pt x="996" y="960"/>
                  </a:cubicBezTo>
                  <a:cubicBezTo>
                    <a:pt x="991" y="986"/>
                    <a:pt x="991" y="986"/>
                    <a:pt x="991" y="986"/>
                  </a:cubicBezTo>
                  <a:cubicBezTo>
                    <a:pt x="975" y="995"/>
                    <a:pt x="975" y="995"/>
                    <a:pt x="975" y="995"/>
                  </a:cubicBezTo>
                  <a:cubicBezTo>
                    <a:pt x="933" y="1017"/>
                    <a:pt x="933" y="1017"/>
                    <a:pt x="933" y="1017"/>
                  </a:cubicBezTo>
                  <a:cubicBezTo>
                    <a:pt x="928" y="1049"/>
                    <a:pt x="928" y="1049"/>
                    <a:pt x="928" y="1049"/>
                  </a:cubicBezTo>
                  <a:cubicBezTo>
                    <a:pt x="876" y="1085"/>
                    <a:pt x="876" y="1085"/>
                    <a:pt x="876" y="1085"/>
                  </a:cubicBezTo>
                  <a:cubicBezTo>
                    <a:pt x="871" y="1095"/>
                    <a:pt x="871" y="1095"/>
                    <a:pt x="871" y="1095"/>
                  </a:cubicBezTo>
                  <a:cubicBezTo>
                    <a:pt x="813" y="1106"/>
                    <a:pt x="813" y="1106"/>
                    <a:pt x="813" y="1106"/>
                  </a:cubicBezTo>
                  <a:cubicBezTo>
                    <a:pt x="793" y="1101"/>
                    <a:pt x="793" y="1101"/>
                    <a:pt x="793" y="1101"/>
                  </a:cubicBezTo>
                  <a:cubicBezTo>
                    <a:pt x="766" y="1095"/>
                    <a:pt x="766" y="1095"/>
                    <a:pt x="766" y="1095"/>
                  </a:cubicBezTo>
                  <a:cubicBezTo>
                    <a:pt x="756" y="1106"/>
                    <a:pt x="756" y="1106"/>
                    <a:pt x="756" y="1106"/>
                  </a:cubicBezTo>
                  <a:cubicBezTo>
                    <a:pt x="761" y="1137"/>
                    <a:pt x="761" y="1137"/>
                    <a:pt x="761" y="1137"/>
                  </a:cubicBezTo>
                  <a:cubicBezTo>
                    <a:pt x="725" y="1163"/>
                    <a:pt x="725" y="1163"/>
                    <a:pt x="725" y="1163"/>
                  </a:cubicBezTo>
                  <a:cubicBezTo>
                    <a:pt x="699" y="1132"/>
                    <a:pt x="699" y="1132"/>
                    <a:pt x="699" y="1132"/>
                  </a:cubicBezTo>
                  <a:cubicBezTo>
                    <a:pt x="667" y="1132"/>
                    <a:pt x="667" y="1132"/>
                    <a:pt x="667" y="1132"/>
                  </a:cubicBezTo>
                  <a:cubicBezTo>
                    <a:pt x="615" y="1163"/>
                    <a:pt x="615" y="1163"/>
                    <a:pt x="615" y="1163"/>
                  </a:cubicBezTo>
                  <a:cubicBezTo>
                    <a:pt x="615" y="1200"/>
                    <a:pt x="615" y="1200"/>
                    <a:pt x="615" y="1200"/>
                  </a:cubicBezTo>
                  <a:cubicBezTo>
                    <a:pt x="516" y="1142"/>
                    <a:pt x="516" y="1142"/>
                    <a:pt x="516" y="1142"/>
                  </a:cubicBezTo>
                  <a:cubicBezTo>
                    <a:pt x="506" y="1116"/>
                    <a:pt x="506" y="1116"/>
                    <a:pt x="506" y="1116"/>
                  </a:cubicBezTo>
                  <a:cubicBezTo>
                    <a:pt x="469" y="1111"/>
                    <a:pt x="469" y="1111"/>
                    <a:pt x="469" y="1111"/>
                  </a:cubicBezTo>
                  <a:cubicBezTo>
                    <a:pt x="464" y="1043"/>
                    <a:pt x="464" y="1043"/>
                    <a:pt x="464" y="1043"/>
                  </a:cubicBezTo>
                  <a:cubicBezTo>
                    <a:pt x="433" y="1012"/>
                    <a:pt x="433" y="1012"/>
                    <a:pt x="433" y="1012"/>
                  </a:cubicBezTo>
                  <a:cubicBezTo>
                    <a:pt x="412" y="1012"/>
                    <a:pt x="412" y="1012"/>
                    <a:pt x="412" y="1012"/>
                  </a:cubicBezTo>
                  <a:cubicBezTo>
                    <a:pt x="407" y="986"/>
                    <a:pt x="407" y="986"/>
                    <a:pt x="407" y="986"/>
                  </a:cubicBezTo>
                  <a:cubicBezTo>
                    <a:pt x="396" y="965"/>
                    <a:pt x="396" y="965"/>
                    <a:pt x="396" y="965"/>
                  </a:cubicBezTo>
                  <a:cubicBezTo>
                    <a:pt x="349" y="976"/>
                    <a:pt x="349" y="976"/>
                    <a:pt x="349" y="976"/>
                  </a:cubicBezTo>
                  <a:cubicBezTo>
                    <a:pt x="347" y="968"/>
                    <a:pt x="347" y="968"/>
                    <a:pt x="347" y="968"/>
                  </a:cubicBezTo>
                  <a:cubicBezTo>
                    <a:pt x="349" y="970"/>
                    <a:pt x="349" y="970"/>
                    <a:pt x="349" y="970"/>
                  </a:cubicBezTo>
                  <a:cubicBezTo>
                    <a:pt x="360" y="897"/>
                    <a:pt x="360" y="897"/>
                    <a:pt x="360" y="897"/>
                  </a:cubicBezTo>
                  <a:cubicBezTo>
                    <a:pt x="334" y="887"/>
                    <a:pt x="334" y="887"/>
                    <a:pt x="334" y="887"/>
                  </a:cubicBezTo>
                  <a:cubicBezTo>
                    <a:pt x="297" y="829"/>
                    <a:pt x="297" y="829"/>
                    <a:pt x="297" y="829"/>
                  </a:cubicBezTo>
                  <a:cubicBezTo>
                    <a:pt x="261" y="835"/>
                    <a:pt x="261" y="835"/>
                    <a:pt x="261" y="835"/>
                  </a:cubicBezTo>
                  <a:cubicBezTo>
                    <a:pt x="182" y="777"/>
                    <a:pt x="182" y="777"/>
                    <a:pt x="182" y="777"/>
                  </a:cubicBezTo>
                  <a:cubicBezTo>
                    <a:pt x="161" y="793"/>
                    <a:pt x="161" y="793"/>
                    <a:pt x="161" y="793"/>
                  </a:cubicBezTo>
                  <a:cubicBezTo>
                    <a:pt x="99" y="772"/>
                    <a:pt x="99" y="772"/>
                    <a:pt x="99" y="772"/>
                  </a:cubicBezTo>
                  <a:cubicBezTo>
                    <a:pt x="89" y="766"/>
                    <a:pt x="89" y="766"/>
                    <a:pt x="89" y="766"/>
                  </a:cubicBezTo>
                  <a:cubicBezTo>
                    <a:pt x="89" y="766"/>
                    <a:pt x="89" y="766"/>
                    <a:pt x="89" y="766"/>
                  </a:cubicBezTo>
                  <a:cubicBezTo>
                    <a:pt x="68" y="751"/>
                    <a:pt x="68" y="751"/>
                    <a:pt x="68" y="751"/>
                  </a:cubicBezTo>
                  <a:cubicBezTo>
                    <a:pt x="21" y="746"/>
                    <a:pt x="21" y="746"/>
                    <a:pt x="21" y="746"/>
                  </a:cubicBezTo>
                  <a:cubicBezTo>
                    <a:pt x="0" y="710"/>
                    <a:pt x="0" y="710"/>
                    <a:pt x="0" y="710"/>
                  </a:cubicBezTo>
                  <a:cubicBezTo>
                    <a:pt x="26" y="647"/>
                    <a:pt x="26" y="647"/>
                    <a:pt x="26" y="647"/>
                  </a:cubicBezTo>
                  <a:cubicBezTo>
                    <a:pt x="36" y="626"/>
                    <a:pt x="36" y="626"/>
                    <a:pt x="36" y="626"/>
                  </a:cubicBezTo>
                  <a:cubicBezTo>
                    <a:pt x="15" y="590"/>
                    <a:pt x="15" y="590"/>
                    <a:pt x="15" y="590"/>
                  </a:cubicBezTo>
                  <a:cubicBezTo>
                    <a:pt x="26" y="522"/>
                    <a:pt x="26" y="522"/>
                    <a:pt x="26" y="522"/>
                  </a:cubicBezTo>
                  <a:cubicBezTo>
                    <a:pt x="88" y="454"/>
                    <a:pt x="88" y="454"/>
                    <a:pt x="88" y="454"/>
                  </a:cubicBezTo>
                  <a:cubicBezTo>
                    <a:pt x="125" y="449"/>
                    <a:pt x="125" y="449"/>
                    <a:pt x="125" y="449"/>
                  </a:cubicBezTo>
                  <a:cubicBezTo>
                    <a:pt x="135" y="423"/>
                    <a:pt x="135" y="423"/>
                    <a:pt x="135" y="423"/>
                  </a:cubicBezTo>
                  <a:cubicBezTo>
                    <a:pt x="135" y="318"/>
                    <a:pt x="135" y="318"/>
                    <a:pt x="135" y="318"/>
                  </a:cubicBezTo>
                  <a:cubicBezTo>
                    <a:pt x="99" y="266"/>
                    <a:pt x="99" y="266"/>
                    <a:pt x="99" y="266"/>
                  </a:cubicBezTo>
                  <a:cubicBezTo>
                    <a:pt x="122" y="218"/>
                    <a:pt x="122" y="218"/>
                    <a:pt x="122" y="218"/>
                  </a:cubicBezTo>
                  <a:cubicBezTo>
                    <a:pt x="131" y="200"/>
                    <a:pt x="131" y="200"/>
                    <a:pt x="131" y="200"/>
                  </a:cubicBezTo>
                  <a:cubicBezTo>
                    <a:pt x="133" y="192"/>
                    <a:pt x="135" y="185"/>
                    <a:pt x="135" y="183"/>
                  </a:cubicBezTo>
                  <a:cubicBezTo>
                    <a:pt x="135" y="178"/>
                    <a:pt x="120" y="89"/>
                    <a:pt x="120" y="89"/>
                  </a:cubicBezTo>
                  <a:cubicBezTo>
                    <a:pt x="124" y="75"/>
                    <a:pt x="124" y="75"/>
                    <a:pt x="124" y="75"/>
                  </a:cubicBezTo>
                  <a:cubicBezTo>
                    <a:pt x="161" y="94"/>
                    <a:pt x="161" y="94"/>
                    <a:pt x="161" y="94"/>
                  </a:cubicBezTo>
                  <a:cubicBezTo>
                    <a:pt x="177" y="68"/>
                    <a:pt x="177" y="68"/>
                    <a:pt x="177" y="68"/>
                  </a:cubicBezTo>
                  <a:cubicBezTo>
                    <a:pt x="214" y="68"/>
                    <a:pt x="214" y="68"/>
                    <a:pt x="214" y="68"/>
                  </a:cubicBezTo>
                  <a:cubicBezTo>
                    <a:pt x="208" y="11"/>
                    <a:pt x="208" y="11"/>
                    <a:pt x="208" y="11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313" y="47"/>
                    <a:pt x="313" y="47"/>
                    <a:pt x="313" y="47"/>
                  </a:cubicBezTo>
                  <a:cubicBezTo>
                    <a:pt x="323" y="89"/>
                    <a:pt x="323" y="89"/>
                    <a:pt x="323" y="89"/>
                  </a:cubicBezTo>
                  <a:cubicBezTo>
                    <a:pt x="354" y="99"/>
                    <a:pt x="354" y="99"/>
                    <a:pt x="354" y="99"/>
                  </a:cubicBezTo>
                  <a:cubicBezTo>
                    <a:pt x="365" y="115"/>
                    <a:pt x="365" y="115"/>
                    <a:pt x="365" y="115"/>
                  </a:cubicBezTo>
                  <a:cubicBezTo>
                    <a:pt x="412" y="120"/>
                    <a:pt x="412" y="120"/>
                    <a:pt x="412" y="120"/>
                  </a:cubicBezTo>
                  <a:cubicBezTo>
                    <a:pt x="430" y="148"/>
                    <a:pt x="430" y="148"/>
                    <a:pt x="430" y="148"/>
                  </a:cubicBezTo>
                  <a:cubicBezTo>
                    <a:pt x="464" y="198"/>
                    <a:pt x="464" y="198"/>
                    <a:pt x="464" y="198"/>
                  </a:cubicBezTo>
                  <a:cubicBezTo>
                    <a:pt x="527" y="172"/>
                    <a:pt x="527" y="172"/>
                    <a:pt x="527" y="172"/>
                  </a:cubicBezTo>
                  <a:cubicBezTo>
                    <a:pt x="568" y="204"/>
                    <a:pt x="568" y="204"/>
                    <a:pt x="568" y="204"/>
                  </a:cubicBezTo>
                  <a:cubicBezTo>
                    <a:pt x="584" y="256"/>
                    <a:pt x="584" y="256"/>
                    <a:pt x="584" y="256"/>
                  </a:cubicBezTo>
                  <a:cubicBezTo>
                    <a:pt x="631" y="277"/>
                    <a:pt x="631" y="277"/>
                    <a:pt x="631" y="277"/>
                  </a:cubicBezTo>
                  <a:cubicBezTo>
                    <a:pt x="648" y="253"/>
                    <a:pt x="648" y="253"/>
                    <a:pt x="648" y="253"/>
                  </a:cubicBezTo>
                  <a:cubicBezTo>
                    <a:pt x="693" y="282"/>
                    <a:pt x="693" y="282"/>
                    <a:pt x="693" y="282"/>
                  </a:cubicBezTo>
                  <a:cubicBezTo>
                    <a:pt x="719" y="329"/>
                    <a:pt x="719" y="329"/>
                    <a:pt x="719" y="329"/>
                  </a:cubicBezTo>
                  <a:cubicBezTo>
                    <a:pt x="719" y="371"/>
                    <a:pt x="719" y="371"/>
                    <a:pt x="719" y="371"/>
                  </a:cubicBezTo>
                  <a:cubicBezTo>
                    <a:pt x="714" y="391"/>
                    <a:pt x="714" y="391"/>
                    <a:pt x="714" y="391"/>
                  </a:cubicBezTo>
                  <a:cubicBezTo>
                    <a:pt x="688" y="391"/>
                    <a:pt x="688" y="391"/>
                    <a:pt x="688" y="391"/>
                  </a:cubicBezTo>
                  <a:cubicBezTo>
                    <a:pt x="688" y="428"/>
                    <a:pt x="688" y="428"/>
                    <a:pt x="688" y="428"/>
                  </a:cubicBezTo>
                  <a:cubicBezTo>
                    <a:pt x="704" y="464"/>
                    <a:pt x="704" y="464"/>
                    <a:pt x="704" y="464"/>
                  </a:cubicBezTo>
                  <a:cubicBezTo>
                    <a:pt x="683" y="480"/>
                    <a:pt x="683" y="480"/>
                    <a:pt x="683" y="480"/>
                  </a:cubicBezTo>
                  <a:cubicBezTo>
                    <a:pt x="683" y="517"/>
                    <a:pt x="683" y="517"/>
                    <a:pt x="683" y="517"/>
                  </a:cubicBezTo>
                  <a:cubicBezTo>
                    <a:pt x="667" y="548"/>
                    <a:pt x="667" y="548"/>
                    <a:pt x="667" y="548"/>
                  </a:cubicBezTo>
                  <a:cubicBezTo>
                    <a:pt x="704" y="626"/>
                    <a:pt x="704" y="626"/>
                    <a:pt x="704" y="626"/>
                  </a:cubicBezTo>
                  <a:cubicBezTo>
                    <a:pt x="735" y="621"/>
                    <a:pt x="735" y="621"/>
                    <a:pt x="735" y="621"/>
                  </a:cubicBezTo>
                  <a:cubicBezTo>
                    <a:pt x="761" y="631"/>
                    <a:pt x="761" y="631"/>
                    <a:pt x="761" y="631"/>
                  </a:cubicBezTo>
                  <a:cubicBezTo>
                    <a:pt x="787" y="626"/>
                    <a:pt x="787" y="626"/>
                    <a:pt x="787" y="626"/>
                  </a:cubicBezTo>
                  <a:cubicBezTo>
                    <a:pt x="808" y="595"/>
                    <a:pt x="808" y="595"/>
                    <a:pt x="808" y="595"/>
                  </a:cubicBezTo>
                  <a:cubicBezTo>
                    <a:pt x="808" y="595"/>
                    <a:pt x="834" y="610"/>
                    <a:pt x="845" y="610"/>
                  </a:cubicBezTo>
                  <a:cubicBezTo>
                    <a:pt x="855" y="610"/>
                    <a:pt x="902" y="595"/>
                    <a:pt x="902" y="595"/>
                  </a:cubicBezTo>
                  <a:cubicBezTo>
                    <a:pt x="1027" y="600"/>
                    <a:pt x="1027" y="600"/>
                    <a:pt x="1027" y="600"/>
                  </a:cubicBezTo>
                  <a:cubicBezTo>
                    <a:pt x="1012" y="647"/>
                    <a:pt x="1012" y="647"/>
                    <a:pt x="1012" y="647"/>
                  </a:cubicBezTo>
                  <a:cubicBezTo>
                    <a:pt x="1027" y="673"/>
                    <a:pt x="1027" y="673"/>
                    <a:pt x="1027" y="673"/>
                  </a:cubicBezTo>
                  <a:cubicBezTo>
                    <a:pt x="1012" y="730"/>
                    <a:pt x="1012" y="730"/>
                    <a:pt x="1012" y="730"/>
                  </a:cubicBezTo>
                  <a:cubicBezTo>
                    <a:pt x="1032" y="751"/>
                    <a:pt x="1032" y="751"/>
                    <a:pt x="1032" y="751"/>
                  </a:cubicBezTo>
                  <a:lnTo>
                    <a:pt x="1032" y="79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7" name="เลย">
              <a:extLst>
                <a:ext uri="{FF2B5EF4-FFF2-40B4-BE49-F238E27FC236}">
                  <a16:creationId xmlns:a16="http://schemas.microsoft.com/office/drawing/2014/main" id="{B0CDD930-985F-496A-8DF6-5E2A0A27B2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8701" y="1847463"/>
              <a:ext cx="477331" cy="554143"/>
            </a:xfrm>
            <a:custGeom>
              <a:avLst/>
              <a:gdLst>
                <a:gd name="T0" fmla="*/ 1023 w 1169"/>
                <a:gd name="T1" fmla="*/ 1272 h 1356"/>
                <a:gd name="T2" fmla="*/ 935 w 1169"/>
                <a:gd name="T3" fmla="*/ 1299 h 1356"/>
                <a:gd name="T4" fmla="*/ 922 w 1169"/>
                <a:gd name="T5" fmla="*/ 1306 h 1356"/>
                <a:gd name="T6" fmla="*/ 908 w 1169"/>
                <a:gd name="T7" fmla="*/ 1314 h 1356"/>
                <a:gd name="T8" fmla="*/ 893 w 1169"/>
                <a:gd name="T9" fmla="*/ 1322 h 1356"/>
                <a:gd name="T10" fmla="*/ 887 w 1169"/>
                <a:gd name="T11" fmla="*/ 1325 h 1356"/>
                <a:gd name="T12" fmla="*/ 843 w 1169"/>
                <a:gd name="T13" fmla="*/ 1345 h 1356"/>
                <a:gd name="T14" fmla="*/ 772 w 1169"/>
                <a:gd name="T15" fmla="*/ 1293 h 1356"/>
                <a:gd name="T16" fmla="*/ 751 w 1169"/>
                <a:gd name="T17" fmla="*/ 1204 h 1356"/>
                <a:gd name="T18" fmla="*/ 731 w 1169"/>
                <a:gd name="T19" fmla="*/ 1126 h 1356"/>
                <a:gd name="T20" fmla="*/ 684 w 1169"/>
                <a:gd name="T21" fmla="*/ 1131 h 1356"/>
                <a:gd name="T22" fmla="*/ 605 w 1169"/>
                <a:gd name="T23" fmla="*/ 1079 h 1356"/>
                <a:gd name="T24" fmla="*/ 543 w 1169"/>
                <a:gd name="T25" fmla="*/ 991 h 1356"/>
                <a:gd name="T26" fmla="*/ 386 w 1169"/>
                <a:gd name="T27" fmla="*/ 1037 h 1356"/>
                <a:gd name="T28" fmla="*/ 329 w 1169"/>
                <a:gd name="T29" fmla="*/ 1058 h 1356"/>
                <a:gd name="T30" fmla="*/ 204 w 1169"/>
                <a:gd name="T31" fmla="*/ 1225 h 1356"/>
                <a:gd name="T32" fmla="*/ 193 w 1169"/>
                <a:gd name="T33" fmla="*/ 1027 h 1356"/>
                <a:gd name="T34" fmla="*/ 230 w 1169"/>
                <a:gd name="T35" fmla="*/ 938 h 1356"/>
                <a:gd name="T36" fmla="*/ 219 w 1169"/>
                <a:gd name="T37" fmla="*/ 865 h 1356"/>
                <a:gd name="T38" fmla="*/ 68 w 1169"/>
                <a:gd name="T39" fmla="*/ 813 h 1356"/>
                <a:gd name="T40" fmla="*/ 11 w 1169"/>
                <a:gd name="T41" fmla="*/ 714 h 1356"/>
                <a:gd name="T42" fmla="*/ 26 w 1169"/>
                <a:gd name="T43" fmla="*/ 615 h 1356"/>
                <a:gd name="T44" fmla="*/ 117 w 1169"/>
                <a:gd name="T45" fmla="*/ 598 h 1356"/>
                <a:gd name="T46" fmla="*/ 197 w 1169"/>
                <a:gd name="T47" fmla="*/ 660 h 1356"/>
                <a:gd name="T48" fmla="*/ 269 w 1169"/>
                <a:gd name="T49" fmla="*/ 684 h 1356"/>
                <a:gd name="T50" fmla="*/ 293 w 1169"/>
                <a:gd name="T51" fmla="*/ 700 h 1356"/>
                <a:gd name="T52" fmla="*/ 313 w 1169"/>
                <a:gd name="T53" fmla="*/ 640 h 1356"/>
                <a:gd name="T54" fmla="*/ 417 w 1169"/>
                <a:gd name="T55" fmla="*/ 520 h 1356"/>
                <a:gd name="T56" fmla="*/ 505 w 1169"/>
                <a:gd name="T57" fmla="*/ 484 h 1356"/>
                <a:gd name="T58" fmla="*/ 601 w 1169"/>
                <a:gd name="T59" fmla="*/ 412 h 1356"/>
                <a:gd name="T60" fmla="*/ 653 w 1169"/>
                <a:gd name="T61" fmla="*/ 324 h 1356"/>
                <a:gd name="T62" fmla="*/ 785 w 1169"/>
                <a:gd name="T63" fmla="*/ 288 h 1356"/>
                <a:gd name="T64" fmla="*/ 913 w 1169"/>
                <a:gd name="T65" fmla="*/ 176 h 1356"/>
                <a:gd name="T66" fmla="*/ 1057 w 1169"/>
                <a:gd name="T67" fmla="*/ 60 h 1356"/>
                <a:gd name="T68" fmla="*/ 1119 w 1169"/>
                <a:gd name="T69" fmla="*/ 0 h 1356"/>
                <a:gd name="T70" fmla="*/ 1080 w 1169"/>
                <a:gd name="T71" fmla="*/ 140 h 1356"/>
                <a:gd name="T72" fmla="*/ 1064 w 1169"/>
                <a:gd name="T73" fmla="*/ 208 h 1356"/>
                <a:gd name="T74" fmla="*/ 1064 w 1169"/>
                <a:gd name="T75" fmla="*/ 396 h 1356"/>
                <a:gd name="T76" fmla="*/ 1059 w 1169"/>
                <a:gd name="T77" fmla="*/ 521 h 1356"/>
                <a:gd name="T78" fmla="*/ 1143 w 1169"/>
                <a:gd name="T79" fmla="*/ 610 h 1356"/>
                <a:gd name="T80" fmla="*/ 1023 w 1169"/>
                <a:gd name="T81" fmla="*/ 704 h 1356"/>
                <a:gd name="T82" fmla="*/ 1033 w 1169"/>
                <a:gd name="T83" fmla="*/ 818 h 1356"/>
                <a:gd name="T84" fmla="*/ 1085 w 1169"/>
                <a:gd name="T85" fmla="*/ 949 h 1356"/>
                <a:gd name="T86" fmla="*/ 1064 w 1169"/>
                <a:gd name="T87" fmla="*/ 970 h 1356"/>
                <a:gd name="T88" fmla="*/ 1116 w 1169"/>
                <a:gd name="T89" fmla="*/ 1069 h 1356"/>
                <a:gd name="T90" fmla="*/ 1075 w 1169"/>
                <a:gd name="T91" fmla="*/ 1163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69" h="1356">
                  <a:moveTo>
                    <a:pt x="1059" y="1178"/>
                  </a:moveTo>
                  <a:cubicBezTo>
                    <a:pt x="1090" y="1230"/>
                    <a:pt x="1090" y="1230"/>
                    <a:pt x="1090" y="1230"/>
                  </a:cubicBezTo>
                  <a:cubicBezTo>
                    <a:pt x="1023" y="1272"/>
                    <a:pt x="1023" y="1272"/>
                    <a:pt x="1023" y="1272"/>
                  </a:cubicBezTo>
                  <a:cubicBezTo>
                    <a:pt x="981" y="1272"/>
                    <a:pt x="981" y="1272"/>
                    <a:pt x="981" y="1272"/>
                  </a:cubicBezTo>
                  <a:cubicBezTo>
                    <a:pt x="981" y="1272"/>
                    <a:pt x="964" y="1282"/>
                    <a:pt x="942" y="1294"/>
                  </a:cubicBezTo>
                  <a:cubicBezTo>
                    <a:pt x="940" y="1296"/>
                    <a:pt x="937" y="1297"/>
                    <a:pt x="935" y="1299"/>
                  </a:cubicBezTo>
                  <a:cubicBezTo>
                    <a:pt x="932" y="1300"/>
                    <a:pt x="930" y="1302"/>
                    <a:pt x="927" y="1303"/>
                  </a:cubicBezTo>
                  <a:cubicBezTo>
                    <a:pt x="926" y="1304"/>
                    <a:pt x="925" y="1304"/>
                    <a:pt x="924" y="1305"/>
                  </a:cubicBezTo>
                  <a:cubicBezTo>
                    <a:pt x="923" y="1305"/>
                    <a:pt x="923" y="1305"/>
                    <a:pt x="922" y="1306"/>
                  </a:cubicBezTo>
                  <a:cubicBezTo>
                    <a:pt x="920" y="1307"/>
                    <a:pt x="917" y="1308"/>
                    <a:pt x="915" y="1310"/>
                  </a:cubicBezTo>
                  <a:cubicBezTo>
                    <a:pt x="915" y="1310"/>
                    <a:pt x="914" y="1310"/>
                    <a:pt x="914" y="1310"/>
                  </a:cubicBezTo>
                  <a:cubicBezTo>
                    <a:pt x="912" y="1312"/>
                    <a:pt x="910" y="1313"/>
                    <a:pt x="908" y="1314"/>
                  </a:cubicBezTo>
                  <a:cubicBezTo>
                    <a:pt x="906" y="1315"/>
                    <a:pt x="905" y="1316"/>
                    <a:pt x="903" y="1316"/>
                  </a:cubicBezTo>
                  <a:cubicBezTo>
                    <a:pt x="903" y="1317"/>
                    <a:pt x="902" y="1317"/>
                    <a:pt x="902" y="1317"/>
                  </a:cubicBezTo>
                  <a:cubicBezTo>
                    <a:pt x="899" y="1319"/>
                    <a:pt x="896" y="1320"/>
                    <a:pt x="893" y="1322"/>
                  </a:cubicBezTo>
                  <a:cubicBezTo>
                    <a:pt x="892" y="1322"/>
                    <a:pt x="892" y="1323"/>
                    <a:pt x="891" y="1323"/>
                  </a:cubicBezTo>
                  <a:cubicBezTo>
                    <a:pt x="890" y="1324"/>
                    <a:pt x="889" y="1324"/>
                    <a:pt x="888" y="1325"/>
                  </a:cubicBezTo>
                  <a:cubicBezTo>
                    <a:pt x="887" y="1325"/>
                    <a:pt x="887" y="1325"/>
                    <a:pt x="887" y="1325"/>
                  </a:cubicBezTo>
                  <a:cubicBezTo>
                    <a:pt x="886" y="1326"/>
                    <a:pt x="885" y="1326"/>
                    <a:pt x="884" y="1327"/>
                  </a:cubicBezTo>
                  <a:cubicBezTo>
                    <a:pt x="864" y="1337"/>
                    <a:pt x="849" y="1345"/>
                    <a:pt x="845" y="1345"/>
                  </a:cubicBezTo>
                  <a:cubicBezTo>
                    <a:pt x="845" y="1345"/>
                    <a:pt x="844" y="1345"/>
                    <a:pt x="843" y="1345"/>
                  </a:cubicBezTo>
                  <a:cubicBezTo>
                    <a:pt x="830" y="1346"/>
                    <a:pt x="793" y="1356"/>
                    <a:pt x="788" y="1356"/>
                  </a:cubicBezTo>
                  <a:cubicBezTo>
                    <a:pt x="783" y="1356"/>
                    <a:pt x="762" y="1330"/>
                    <a:pt x="762" y="1330"/>
                  </a:cubicBezTo>
                  <a:cubicBezTo>
                    <a:pt x="772" y="1293"/>
                    <a:pt x="772" y="1293"/>
                    <a:pt x="772" y="1293"/>
                  </a:cubicBezTo>
                  <a:cubicBezTo>
                    <a:pt x="772" y="1293"/>
                    <a:pt x="751" y="1272"/>
                    <a:pt x="751" y="1267"/>
                  </a:cubicBezTo>
                  <a:cubicBezTo>
                    <a:pt x="751" y="1262"/>
                    <a:pt x="746" y="1241"/>
                    <a:pt x="746" y="1241"/>
                  </a:cubicBezTo>
                  <a:cubicBezTo>
                    <a:pt x="751" y="1204"/>
                    <a:pt x="751" y="1204"/>
                    <a:pt x="751" y="1204"/>
                  </a:cubicBezTo>
                  <a:cubicBezTo>
                    <a:pt x="751" y="1189"/>
                    <a:pt x="751" y="1189"/>
                    <a:pt x="751" y="1189"/>
                  </a:cubicBezTo>
                  <a:cubicBezTo>
                    <a:pt x="736" y="1184"/>
                    <a:pt x="736" y="1184"/>
                    <a:pt x="736" y="1184"/>
                  </a:cubicBezTo>
                  <a:cubicBezTo>
                    <a:pt x="731" y="1126"/>
                    <a:pt x="731" y="1126"/>
                    <a:pt x="731" y="1126"/>
                  </a:cubicBezTo>
                  <a:cubicBezTo>
                    <a:pt x="715" y="1090"/>
                    <a:pt x="715" y="1090"/>
                    <a:pt x="715" y="1090"/>
                  </a:cubicBezTo>
                  <a:cubicBezTo>
                    <a:pt x="689" y="1095"/>
                    <a:pt x="689" y="1095"/>
                    <a:pt x="689" y="1095"/>
                  </a:cubicBezTo>
                  <a:cubicBezTo>
                    <a:pt x="684" y="1131"/>
                    <a:pt x="684" y="1131"/>
                    <a:pt x="684" y="1131"/>
                  </a:cubicBezTo>
                  <a:cubicBezTo>
                    <a:pt x="642" y="1147"/>
                    <a:pt x="642" y="1147"/>
                    <a:pt x="642" y="1147"/>
                  </a:cubicBezTo>
                  <a:cubicBezTo>
                    <a:pt x="605" y="1116"/>
                    <a:pt x="605" y="1116"/>
                    <a:pt x="605" y="1116"/>
                  </a:cubicBezTo>
                  <a:cubicBezTo>
                    <a:pt x="605" y="1079"/>
                    <a:pt x="605" y="1079"/>
                    <a:pt x="605" y="1079"/>
                  </a:cubicBezTo>
                  <a:cubicBezTo>
                    <a:pt x="558" y="1053"/>
                    <a:pt x="558" y="1053"/>
                    <a:pt x="558" y="1053"/>
                  </a:cubicBezTo>
                  <a:cubicBezTo>
                    <a:pt x="558" y="1022"/>
                    <a:pt x="558" y="1022"/>
                    <a:pt x="558" y="1022"/>
                  </a:cubicBezTo>
                  <a:cubicBezTo>
                    <a:pt x="543" y="991"/>
                    <a:pt x="543" y="991"/>
                    <a:pt x="543" y="991"/>
                  </a:cubicBezTo>
                  <a:cubicBezTo>
                    <a:pt x="501" y="964"/>
                    <a:pt x="501" y="964"/>
                    <a:pt x="501" y="964"/>
                  </a:cubicBezTo>
                  <a:cubicBezTo>
                    <a:pt x="454" y="975"/>
                    <a:pt x="454" y="975"/>
                    <a:pt x="454" y="975"/>
                  </a:cubicBezTo>
                  <a:cubicBezTo>
                    <a:pt x="386" y="1037"/>
                    <a:pt x="386" y="1037"/>
                    <a:pt x="386" y="1037"/>
                  </a:cubicBezTo>
                  <a:cubicBezTo>
                    <a:pt x="365" y="1032"/>
                    <a:pt x="365" y="1032"/>
                    <a:pt x="365" y="1032"/>
                  </a:cubicBezTo>
                  <a:cubicBezTo>
                    <a:pt x="355" y="1069"/>
                    <a:pt x="355" y="1069"/>
                    <a:pt x="355" y="1069"/>
                  </a:cubicBezTo>
                  <a:cubicBezTo>
                    <a:pt x="329" y="1058"/>
                    <a:pt x="329" y="1058"/>
                    <a:pt x="329" y="1058"/>
                  </a:cubicBezTo>
                  <a:cubicBezTo>
                    <a:pt x="251" y="1105"/>
                    <a:pt x="251" y="1105"/>
                    <a:pt x="251" y="1105"/>
                  </a:cubicBezTo>
                  <a:cubicBezTo>
                    <a:pt x="240" y="1210"/>
                    <a:pt x="240" y="1210"/>
                    <a:pt x="240" y="1210"/>
                  </a:cubicBezTo>
                  <a:cubicBezTo>
                    <a:pt x="204" y="1225"/>
                    <a:pt x="204" y="1225"/>
                    <a:pt x="204" y="1225"/>
                  </a:cubicBezTo>
                  <a:cubicBezTo>
                    <a:pt x="172" y="1189"/>
                    <a:pt x="172" y="1189"/>
                    <a:pt x="172" y="1189"/>
                  </a:cubicBezTo>
                  <a:cubicBezTo>
                    <a:pt x="188" y="1173"/>
                    <a:pt x="188" y="1173"/>
                    <a:pt x="188" y="1173"/>
                  </a:cubicBezTo>
                  <a:cubicBezTo>
                    <a:pt x="193" y="1027"/>
                    <a:pt x="193" y="1027"/>
                    <a:pt x="193" y="1027"/>
                  </a:cubicBezTo>
                  <a:cubicBezTo>
                    <a:pt x="214" y="1006"/>
                    <a:pt x="214" y="1006"/>
                    <a:pt x="214" y="1006"/>
                  </a:cubicBezTo>
                  <a:cubicBezTo>
                    <a:pt x="209" y="964"/>
                    <a:pt x="209" y="964"/>
                    <a:pt x="209" y="964"/>
                  </a:cubicBezTo>
                  <a:cubicBezTo>
                    <a:pt x="230" y="938"/>
                    <a:pt x="230" y="938"/>
                    <a:pt x="230" y="938"/>
                  </a:cubicBezTo>
                  <a:cubicBezTo>
                    <a:pt x="230" y="937"/>
                    <a:pt x="230" y="937"/>
                    <a:pt x="230" y="937"/>
                  </a:cubicBezTo>
                  <a:cubicBezTo>
                    <a:pt x="240" y="907"/>
                    <a:pt x="240" y="907"/>
                    <a:pt x="240" y="907"/>
                  </a:cubicBezTo>
                  <a:cubicBezTo>
                    <a:pt x="219" y="865"/>
                    <a:pt x="219" y="865"/>
                    <a:pt x="219" y="865"/>
                  </a:cubicBezTo>
                  <a:cubicBezTo>
                    <a:pt x="219" y="865"/>
                    <a:pt x="178" y="860"/>
                    <a:pt x="162" y="850"/>
                  </a:cubicBezTo>
                  <a:cubicBezTo>
                    <a:pt x="146" y="839"/>
                    <a:pt x="136" y="813"/>
                    <a:pt x="136" y="813"/>
                  </a:cubicBezTo>
                  <a:cubicBezTo>
                    <a:pt x="68" y="813"/>
                    <a:pt x="68" y="813"/>
                    <a:pt x="68" y="813"/>
                  </a:cubicBezTo>
                  <a:cubicBezTo>
                    <a:pt x="68" y="714"/>
                    <a:pt x="68" y="714"/>
                    <a:pt x="68" y="714"/>
                  </a:cubicBezTo>
                  <a:cubicBezTo>
                    <a:pt x="47" y="704"/>
                    <a:pt x="47" y="704"/>
                    <a:pt x="47" y="704"/>
                  </a:cubicBezTo>
                  <a:cubicBezTo>
                    <a:pt x="11" y="714"/>
                    <a:pt x="11" y="714"/>
                    <a:pt x="11" y="714"/>
                  </a:cubicBezTo>
                  <a:cubicBezTo>
                    <a:pt x="0" y="688"/>
                    <a:pt x="0" y="688"/>
                    <a:pt x="0" y="688"/>
                  </a:cubicBezTo>
                  <a:cubicBezTo>
                    <a:pt x="37" y="652"/>
                    <a:pt x="37" y="652"/>
                    <a:pt x="37" y="652"/>
                  </a:cubicBezTo>
                  <a:cubicBezTo>
                    <a:pt x="26" y="615"/>
                    <a:pt x="26" y="615"/>
                    <a:pt x="26" y="615"/>
                  </a:cubicBezTo>
                  <a:cubicBezTo>
                    <a:pt x="58" y="589"/>
                    <a:pt x="58" y="589"/>
                    <a:pt x="58" y="589"/>
                  </a:cubicBezTo>
                  <a:cubicBezTo>
                    <a:pt x="94" y="610"/>
                    <a:pt x="94" y="610"/>
                    <a:pt x="94" y="610"/>
                  </a:cubicBezTo>
                  <a:cubicBezTo>
                    <a:pt x="117" y="598"/>
                    <a:pt x="117" y="598"/>
                    <a:pt x="117" y="598"/>
                  </a:cubicBezTo>
                  <a:cubicBezTo>
                    <a:pt x="117" y="600"/>
                    <a:pt x="117" y="600"/>
                    <a:pt x="117" y="600"/>
                  </a:cubicBezTo>
                  <a:cubicBezTo>
                    <a:pt x="153" y="600"/>
                    <a:pt x="153" y="600"/>
                    <a:pt x="153" y="600"/>
                  </a:cubicBezTo>
                  <a:cubicBezTo>
                    <a:pt x="197" y="660"/>
                    <a:pt x="197" y="660"/>
                    <a:pt x="197" y="660"/>
                  </a:cubicBezTo>
                  <a:cubicBezTo>
                    <a:pt x="233" y="660"/>
                    <a:pt x="233" y="660"/>
                    <a:pt x="233" y="660"/>
                  </a:cubicBezTo>
                  <a:cubicBezTo>
                    <a:pt x="241" y="684"/>
                    <a:pt x="241" y="684"/>
                    <a:pt x="241" y="684"/>
                  </a:cubicBezTo>
                  <a:cubicBezTo>
                    <a:pt x="269" y="684"/>
                    <a:pt x="269" y="684"/>
                    <a:pt x="269" y="684"/>
                  </a:cubicBezTo>
                  <a:cubicBezTo>
                    <a:pt x="281" y="704"/>
                    <a:pt x="281" y="704"/>
                    <a:pt x="281" y="704"/>
                  </a:cubicBezTo>
                  <a:cubicBezTo>
                    <a:pt x="285" y="703"/>
                    <a:pt x="285" y="703"/>
                    <a:pt x="285" y="703"/>
                  </a:cubicBezTo>
                  <a:cubicBezTo>
                    <a:pt x="293" y="700"/>
                    <a:pt x="293" y="700"/>
                    <a:pt x="293" y="700"/>
                  </a:cubicBezTo>
                  <a:cubicBezTo>
                    <a:pt x="297" y="668"/>
                    <a:pt x="297" y="668"/>
                    <a:pt x="297" y="668"/>
                  </a:cubicBezTo>
                  <a:cubicBezTo>
                    <a:pt x="309" y="664"/>
                    <a:pt x="309" y="664"/>
                    <a:pt x="309" y="664"/>
                  </a:cubicBezTo>
                  <a:cubicBezTo>
                    <a:pt x="313" y="640"/>
                    <a:pt x="313" y="640"/>
                    <a:pt x="313" y="640"/>
                  </a:cubicBezTo>
                  <a:cubicBezTo>
                    <a:pt x="313" y="640"/>
                    <a:pt x="341" y="632"/>
                    <a:pt x="345" y="632"/>
                  </a:cubicBezTo>
                  <a:cubicBezTo>
                    <a:pt x="349" y="632"/>
                    <a:pt x="413" y="548"/>
                    <a:pt x="413" y="548"/>
                  </a:cubicBezTo>
                  <a:cubicBezTo>
                    <a:pt x="417" y="520"/>
                    <a:pt x="417" y="520"/>
                    <a:pt x="417" y="520"/>
                  </a:cubicBezTo>
                  <a:cubicBezTo>
                    <a:pt x="441" y="520"/>
                    <a:pt x="441" y="520"/>
                    <a:pt x="441" y="520"/>
                  </a:cubicBezTo>
                  <a:cubicBezTo>
                    <a:pt x="485" y="480"/>
                    <a:pt x="485" y="480"/>
                    <a:pt x="485" y="480"/>
                  </a:cubicBezTo>
                  <a:cubicBezTo>
                    <a:pt x="505" y="484"/>
                    <a:pt x="505" y="484"/>
                    <a:pt x="505" y="484"/>
                  </a:cubicBezTo>
                  <a:cubicBezTo>
                    <a:pt x="573" y="420"/>
                    <a:pt x="573" y="420"/>
                    <a:pt x="573" y="420"/>
                  </a:cubicBezTo>
                  <a:cubicBezTo>
                    <a:pt x="581" y="452"/>
                    <a:pt x="581" y="452"/>
                    <a:pt x="581" y="452"/>
                  </a:cubicBezTo>
                  <a:cubicBezTo>
                    <a:pt x="601" y="412"/>
                    <a:pt x="601" y="412"/>
                    <a:pt x="601" y="412"/>
                  </a:cubicBezTo>
                  <a:cubicBezTo>
                    <a:pt x="601" y="412"/>
                    <a:pt x="641" y="412"/>
                    <a:pt x="645" y="408"/>
                  </a:cubicBezTo>
                  <a:cubicBezTo>
                    <a:pt x="649" y="404"/>
                    <a:pt x="629" y="368"/>
                    <a:pt x="629" y="368"/>
                  </a:cubicBezTo>
                  <a:cubicBezTo>
                    <a:pt x="653" y="324"/>
                    <a:pt x="653" y="324"/>
                    <a:pt x="653" y="324"/>
                  </a:cubicBezTo>
                  <a:cubicBezTo>
                    <a:pt x="665" y="344"/>
                    <a:pt x="665" y="344"/>
                    <a:pt x="665" y="344"/>
                  </a:cubicBezTo>
                  <a:cubicBezTo>
                    <a:pt x="697" y="300"/>
                    <a:pt x="697" y="300"/>
                    <a:pt x="697" y="300"/>
                  </a:cubicBezTo>
                  <a:cubicBezTo>
                    <a:pt x="785" y="288"/>
                    <a:pt x="785" y="288"/>
                    <a:pt x="785" y="288"/>
                  </a:cubicBezTo>
                  <a:cubicBezTo>
                    <a:pt x="833" y="136"/>
                    <a:pt x="833" y="136"/>
                    <a:pt x="833" y="136"/>
                  </a:cubicBezTo>
                  <a:cubicBezTo>
                    <a:pt x="867" y="153"/>
                    <a:pt x="867" y="153"/>
                    <a:pt x="867" y="153"/>
                  </a:cubicBezTo>
                  <a:cubicBezTo>
                    <a:pt x="913" y="176"/>
                    <a:pt x="913" y="176"/>
                    <a:pt x="913" y="176"/>
                  </a:cubicBezTo>
                  <a:cubicBezTo>
                    <a:pt x="949" y="172"/>
                    <a:pt x="949" y="172"/>
                    <a:pt x="949" y="172"/>
                  </a:cubicBezTo>
                  <a:cubicBezTo>
                    <a:pt x="993" y="100"/>
                    <a:pt x="993" y="100"/>
                    <a:pt x="993" y="100"/>
                  </a:cubicBezTo>
                  <a:cubicBezTo>
                    <a:pt x="1057" y="60"/>
                    <a:pt x="1057" y="60"/>
                    <a:pt x="1057" y="60"/>
                  </a:cubicBezTo>
                  <a:cubicBezTo>
                    <a:pt x="1057" y="16"/>
                    <a:pt x="1057" y="16"/>
                    <a:pt x="1057" y="16"/>
                  </a:cubicBezTo>
                  <a:cubicBezTo>
                    <a:pt x="1093" y="0"/>
                    <a:pt x="1093" y="0"/>
                    <a:pt x="1093" y="0"/>
                  </a:cubicBezTo>
                  <a:cubicBezTo>
                    <a:pt x="1119" y="0"/>
                    <a:pt x="1119" y="0"/>
                    <a:pt x="1119" y="0"/>
                  </a:cubicBezTo>
                  <a:cubicBezTo>
                    <a:pt x="1122" y="52"/>
                    <a:pt x="1122" y="52"/>
                    <a:pt x="1122" y="52"/>
                  </a:cubicBezTo>
                  <a:cubicBezTo>
                    <a:pt x="1080" y="73"/>
                    <a:pt x="1080" y="73"/>
                    <a:pt x="1080" y="73"/>
                  </a:cubicBezTo>
                  <a:cubicBezTo>
                    <a:pt x="1080" y="140"/>
                    <a:pt x="1080" y="140"/>
                    <a:pt x="1080" y="140"/>
                  </a:cubicBezTo>
                  <a:cubicBezTo>
                    <a:pt x="1085" y="142"/>
                    <a:pt x="1085" y="142"/>
                    <a:pt x="1085" y="142"/>
                  </a:cubicBezTo>
                  <a:cubicBezTo>
                    <a:pt x="1064" y="177"/>
                    <a:pt x="1064" y="177"/>
                    <a:pt x="1064" y="177"/>
                  </a:cubicBezTo>
                  <a:cubicBezTo>
                    <a:pt x="1064" y="208"/>
                    <a:pt x="1064" y="208"/>
                    <a:pt x="1064" y="208"/>
                  </a:cubicBezTo>
                  <a:cubicBezTo>
                    <a:pt x="1043" y="229"/>
                    <a:pt x="1043" y="229"/>
                    <a:pt x="1043" y="229"/>
                  </a:cubicBezTo>
                  <a:cubicBezTo>
                    <a:pt x="1075" y="323"/>
                    <a:pt x="1075" y="323"/>
                    <a:pt x="1075" y="323"/>
                  </a:cubicBezTo>
                  <a:cubicBezTo>
                    <a:pt x="1064" y="396"/>
                    <a:pt x="1064" y="396"/>
                    <a:pt x="1064" y="396"/>
                  </a:cubicBezTo>
                  <a:cubicBezTo>
                    <a:pt x="1043" y="438"/>
                    <a:pt x="1043" y="438"/>
                    <a:pt x="1043" y="438"/>
                  </a:cubicBezTo>
                  <a:cubicBezTo>
                    <a:pt x="1050" y="470"/>
                    <a:pt x="1050" y="470"/>
                    <a:pt x="1050" y="470"/>
                  </a:cubicBezTo>
                  <a:cubicBezTo>
                    <a:pt x="1059" y="521"/>
                    <a:pt x="1059" y="521"/>
                    <a:pt x="1059" y="521"/>
                  </a:cubicBezTo>
                  <a:cubicBezTo>
                    <a:pt x="1090" y="526"/>
                    <a:pt x="1090" y="526"/>
                    <a:pt x="1090" y="526"/>
                  </a:cubicBezTo>
                  <a:cubicBezTo>
                    <a:pt x="1094" y="533"/>
                    <a:pt x="1094" y="533"/>
                    <a:pt x="1094" y="533"/>
                  </a:cubicBezTo>
                  <a:cubicBezTo>
                    <a:pt x="1143" y="610"/>
                    <a:pt x="1143" y="610"/>
                    <a:pt x="1143" y="610"/>
                  </a:cubicBezTo>
                  <a:cubicBezTo>
                    <a:pt x="1143" y="672"/>
                    <a:pt x="1143" y="672"/>
                    <a:pt x="1143" y="672"/>
                  </a:cubicBezTo>
                  <a:cubicBezTo>
                    <a:pt x="1085" y="709"/>
                    <a:pt x="1085" y="709"/>
                    <a:pt x="1085" y="709"/>
                  </a:cubicBezTo>
                  <a:cubicBezTo>
                    <a:pt x="1023" y="704"/>
                    <a:pt x="1023" y="704"/>
                    <a:pt x="1023" y="704"/>
                  </a:cubicBezTo>
                  <a:cubicBezTo>
                    <a:pt x="1017" y="740"/>
                    <a:pt x="1017" y="740"/>
                    <a:pt x="1017" y="740"/>
                  </a:cubicBezTo>
                  <a:cubicBezTo>
                    <a:pt x="1043" y="787"/>
                    <a:pt x="1043" y="787"/>
                    <a:pt x="1043" y="787"/>
                  </a:cubicBezTo>
                  <a:cubicBezTo>
                    <a:pt x="1033" y="818"/>
                    <a:pt x="1033" y="818"/>
                    <a:pt x="1033" y="818"/>
                  </a:cubicBezTo>
                  <a:cubicBezTo>
                    <a:pt x="1012" y="834"/>
                    <a:pt x="1012" y="834"/>
                    <a:pt x="1012" y="834"/>
                  </a:cubicBezTo>
                  <a:cubicBezTo>
                    <a:pt x="1096" y="923"/>
                    <a:pt x="1096" y="923"/>
                    <a:pt x="1096" y="923"/>
                  </a:cubicBezTo>
                  <a:cubicBezTo>
                    <a:pt x="1085" y="949"/>
                    <a:pt x="1085" y="949"/>
                    <a:pt x="1085" y="949"/>
                  </a:cubicBezTo>
                  <a:cubicBezTo>
                    <a:pt x="1064" y="928"/>
                    <a:pt x="1064" y="928"/>
                    <a:pt x="1064" y="928"/>
                  </a:cubicBezTo>
                  <a:cubicBezTo>
                    <a:pt x="1043" y="949"/>
                    <a:pt x="1043" y="949"/>
                    <a:pt x="1043" y="949"/>
                  </a:cubicBezTo>
                  <a:cubicBezTo>
                    <a:pt x="1064" y="970"/>
                    <a:pt x="1064" y="970"/>
                    <a:pt x="1064" y="970"/>
                  </a:cubicBezTo>
                  <a:cubicBezTo>
                    <a:pt x="1059" y="996"/>
                    <a:pt x="1059" y="996"/>
                    <a:pt x="1059" y="996"/>
                  </a:cubicBezTo>
                  <a:cubicBezTo>
                    <a:pt x="1116" y="1032"/>
                    <a:pt x="1116" y="1032"/>
                    <a:pt x="1116" y="1032"/>
                  </a:cubicBezTo>
                  <a:cubicBezTo>
                    <a:pt x="1116" y="1069"/>
                    <a:pt x="1116" y="1069"/>
                    <a:pt x="1116" y="1069"/>
                  </a:cubicBezTo>
                  <a:cubicBezTo>
                    <a:pt x="1126" y="1076"/>
                    <a:pt x="1126" y="1076"/>
                    <a:pt x="1126" y="1076"/>
                  </a:cubicBezTo>
                  <a:cubicBezTo>
                    <a:pt x="1169" y="1111"/>
                    <a:pt x="1169" y="1111"/>
                    <a:pt x="1169" y="1111"/>
                  </a:cubicBezTo>
                  <a:cubicBezTo>
                    <a:pt x="1075" y="1163"/>
                    <a:pt x="1075" y="1163"/>
                    <a:pt x="1075" y="1163"/>
                  </a:cubicBezTo>
                  <a:lnTo>
                    <a:pt x="1059" y="117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8" name="ร้อยเอ็ด">
              <a:extLst>
                <a:ext uri="{FF2B5EF4-FFF2-40B4-BE49-F238E27FC236}">
                  <a16:creationId xmlns:a16="http://schemas.microsoft.com/office/drawing/2014/main" id="{534ABC7F-E214-46FF-86DD-3FD9D73771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8379" y="2505850"/>
              <a:ext cx="389546" cy="400519"/>
            </a:xfrm>
            <a:custGeom>
              <a:avLst/>
              <a:gdLst>
                <a:gd name="T0" fmla="*/ 944 w 951"/>
                <a:gd name="T1" fmla="*/ 183 h 981"/>
                <a:gd name="T2" fmla="*/ 861 w 951"/>
                <a:gd name="T3" fmla="*/ 277 h 981"/>
                <a:gd name="T4" fmla="*/ 741 w 951"/>
                <a:gd name="T5" fmla="*/ 334 h 981"/>
                <a:gd name="T6" fmla="*/ 746 w 951"/>
                <a:gd name="T7" fmla="*/ 407 h 981"/>
                <a:gd name="T8" fmla="*/ 663 w 951"/>
                <a:gd name="T9" fmla="*/ 454 h 981"/>
                <a:gd name="T10" fmla="*/ 668 w 951"/>
                <a:gd name="T11" fmla="*/ 496 h 981"/>
                <a:gd name="T12" fmla="*/ 673 w 951"/>
                <a:gd name="T13" fmla="*/ 574 h 981"/>
                <a:gd name="T14" fmla="*/ 663 w 951"/>
                <a:gd name="T15" fmla="*/ 637 h 981"/>
                <a:gd name="T16" fmla="*/ 767 w 951"/>
                <a:gd name="T17" fmla="*/ 637 h 981"/>
                <a:gd name="T18" fmla="*/ 803 w 951"/>
                <a:gd name="T19" fmla="*/ 741 h 981"/>
                <a:gd name="T20" fmla="*/ 750 w 951"/>
                <a:gd name="T21" fmla="*/ 842 h 981"/>
                <a:gd name="T22" fmla="*/ 715 w 951"/>
                <a:gd name="T23" fmla="*/ 856 h 981"/>
                <a:gd name="T24" fmla="*/ 642 w 951"/>
                <a:gd name="T25" fmla="*/ 944 h 981"/>
                <a:gd name="T26" fmla="*/ 600 w 951"/>
                <a:gd name="T27" fmla="*/ 981 h 981"/>
                <a:gd name="T28" fmla="*/ 532 w 951"/>
                <a:gd name="T29" fmla="*/ 929 h 981"/>
                <a:gd name="T30" fmla="*/ 454 w 951"/>
                <a:gd name="T31" fmla="*/ 955 h 981"/>
                <a:gd name="T32" fmla="*/ 292 w 951"/>
                <a:gd name="T33" fmla="*/ 929 h 981"/>
                <a:gd name="T34" fmla="*/ 224 w 951"/>
                <a:gd name="T35" fmla="*/ 965 h 981"/>
                <a:gd name="T36" fmla="*/ 124 w 951"/>
                <a:gd name="T37" fmla="*/ 947 h 981"/>
                <a:gd name="T38" fmla="*/ 115 w 951"/>
                <a:gd name="T39" fmla="*/ 949 h 981"/>
                <a:gd name="T40" fmla="*/ 68 w 951"/>
                <a:gd name="T41" fmla="*/ 876 h 981"/>
                <a:gd name="T42" fmla="*/ 0 w 951"/>
                <a:gd name="T43" fmla="*/ 814 h 981"/>
                <a:gd name="T44" fmla="*/ 26 w 951"/>
                <a:gd name="T45" fmla="*/ 720 h 981"/>
                <a:gd name="T46" fmla="*/ 73 w 951"/>
                <a:gd name="T47" fmla="*/ 689 h 981"/>
                <a:gd name="T48" fmla="*/ 136 w 951"/>
                <a:gd name="T49" fmla="*/ 689 h 981"/>
                <a:gd name="T50" fmla="*/ 162 w 951"/>
                <a:gd name="T51" fmla="*/ 517 h 981"/>
                <a:gd name="T52" fmla="*/ 167 w 951"/>
                <a:gd name="T53" fmla="*/ 444 h 981"/>
                <a:gd name="T54" fmla="*/ 162 w 951"/>
                <a:gd name="T55" fmla="*/ 360 h 981"/>
                <a:gd name="T56" fmla="*/ 204 w 951"/>
                <a:gd name="T57" fmla="*/ 261 h 981"/>
                <a:gd name="T58" fmla="*/ 261 w 951"/>
                <a:gd name="T59" fmla="*/ 261 h 981"/>
                <a:gd name="T60" fmla="*/ 324 w 951"/>
                <a:gd name="T61" fmla="*/ 271 h 981"/>
                <a:gd name="T62" fmla="*/ 350 w 951"/>
                <a:gd name="T63" fmla="*/ 235 h 981"/>
                <a:gd name="T64" fmla="*/ 423 w 951"/>
                <a:gd name="T65" fmla="*/ 167 h 981"/>
                <a:gd name="T66" fmla="*/ 376 w 951"/>
                <a:gd name="T67" fmla="*/ 84 h 981"/>
                <a:gd name="T68" fmla="*/ 537 w 951"/>
                <a:gd name="T69" fmla="*/ 11 h 981"/>
                <a:gd name="T70" fmla="*/ 652 w 951"/>
                <a:gd name="T71" fmla="*/ 32 h 981"/>
                <a:gd name="T72" fmla="*/ 683 w 951"/>
                <a:gd name="T73" fmla="*/ 78 h 981"/>
                <a:gd name="T74" fmla="*/ 856 w 951"/>
                <a:gd name="T75" fmla="*/ 47 h 981"/>
                <a:gd name="T76" fmla="*/ 861 w 951"/>
                <a:gd name="T77" fmla="*/ 42 h 981"/>
                <a:gd name="T78" fmla="*/ 908 w 951"/>
                <a:gd name="T79" fmla="*/ 0 h 981"/>
                <a:gd name="T80" fmla="*/ 923 w 951"/>
                <a:gd name="T81" fmla="*/ 131 h 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51" h="981">
                  <a:moveTo>
                    <a:pt x="951" y="140"/>
                  </a:moveTo>
                  <a:cubicBezTo>
                    <a:pt x="944" y="183"/>
                    <a:pt x="944" y="183"/>
                    <a:pt x="944" y="183"/>
                  </a:cubicBezTo>
                  <a:cubicBezTo>
                    <a:pt x="866" y="230"/>
                    <a:pt x="866" y="230"/>
                    <a:pt x="866" y="230"/>
                  </a:cubicBezTo>
                  <a:cubicBezTo>
                    <a:pt x="861" y="277"/>
                    <a:pt x="861" y="277"/>
                    <a:pt x="861" y="277"/>
                  </a:cubicBezTo>
                  <a:cubicBezTo>
                    <a:pt x="777" y="324"/>
                    <a:pt x="777" y="324"/>
                    <a:pt x="777" y="324"/>
                  </a:cubicBezTo>
                  <a:cubicBezTo>
                    <a:pt x="741" y="334"/>
                    <a:pt x="741" y="334"/>
                    <a:pt x="741" y="334"/>
                  </a:cubicBezTo>
                  <a:cubicBezTo>
                    <a:pt x="730" y="381"/>
                    <a:pt x="730" y="381"/>
                    <a:pt x="730" y="381"/>
                  </a:cubicBezTo>
                  <a:cubicBezTo>
                    <a:pt x="746" y="407"/>
                    <a:pt x="746" y="407"/>
                    <a:pt x="746" y="407"/>
                  </a:cubicBezTo>
                  <a:cubicBezTo>
                    <a:pt x="730" y="454"/>
                    <a:pt x="730" y="454"/>
                    <a:pt x="730" y="454"/>
                  </a:cubicBezTo>
                  <a:cubicBezTo>
                    <a:pt x="663" y="454"/>
                    <a:pt x="663" y="454"/>
                    <a:pt x="663" y="454"/>
                  </a:cubicBezTo>
                  <a:cubicBezTo>
                    <a:pt x="657" y="475"/>
                    <a:pt x="657" y="475"/>
                    <a:pt x="657" y="475"/>
                  </a:cubicBezTo>
                  <a:cubicBezTo>
                    <a:pt x="668" y="496"/>
                    <a:pt x="668" y="496"/>
                    <a:pt x="668" y="496"/>
                  </a:cubicBezTo>
                  <a:cubicBezTo>
                    <a:pt x="657" y="537"/>
                    <a:pt x="657" y="537"/>
                    <a:pt x="657" y="537"/>
                  </a:cubicBezTo>
                  <a:cubicBezTo>
                    <a:pt x="673" y="574"/>
                    <a:pt x="673" y="574"/>
                    <a:pt x="673" y="574"/>
                  </a:cubicBezTo>
                  <a:cubicBezTo>
                    <a:pt x="652" y="631"/>
                    <a:pt x="652" y="631"/>
                    <a:pt x="652" y="631"/>
                  </a:cubicBezTo>
                  <a:cubicBezTo>
                    <a:pt x="663" y="637"/>
                    <a:pt x="663" y="637"/>
                    <a:pt x="663" y="637"/>
                  </a:cubicBezTo>
                  <a:cubicBezTo>
                    <a:pt x="663" y="637"/>
                    <a:pt x="725" y="595"/>
                    <a:pt x="730" y="600"/>
                  </a:cubicBezTo>
                  <a:cubicBezTo>
                    <a:pt x="736" y="605"/>
                    <a:pt x="767" y="637"/>
                    <a:pt x="767" y="637"/>
                  </a:cubicBezTo>
                  <a:cubicBezTo>
                    <a:pt x="767" y="637"/>
                    <a:pt x="751" y="694"/>
                    <a:pt x="756" y="699"/>
                  </a:cubicBezTo>
                  <a:cubicBezTo>
                    <a:pt x="762" y="704"/>
                    <a:pt x="803" y="741"/>
                    <a:pt x="803" y="741"/>
                  </a:cubicBezTo>
                  <a:cubicBezTo>
                    <a:pt x="803" y="793"/>
                    <a:pt x="803" y="793"/>
                    <a:pt x="803" y="793"/>
                  </a:cubicBezTo>
                  <a:cubicBezTo>
                    <a:pt x="750" y="842"/>
                    <a:pt x="750" y="842"/>
                    <a:pt x="750" y="842"/>
                  </a:cubicBezTo>
                  <a:cubicBezTo>
                    <a:pt x="746" y="835"/>
                    <a:pt x="746" y="835"/>
                    <a:pt x="746" y="835"/>
                  </a:cubicBezTo>
                  <a:cubicBezTo>
                    <a:pt x="715" y="856"/>
                    <a:pt x="715" y="856"/>
                    <a:pt x="715" y="856"/>
                  </a:cubicBezTo>
                  <a:cubicBezTo>
                    <a:pt x="682" y="895"/>
                    <a:pt x="682" y="895"/>
                    <a:pt x="682" y="895"/>
                  </a:cubicBezTo>
                  <a:cubicBezTo>
                    <a:pt x="642" y="944"/>
                    <a:pt x="642" y="944"/>
                    <a:pt x="642" y="944"/>
                  </a:cubicBezTo>
                  <a:cubicBezTo>
                    <a:pt x="633" y="971"/>
                    <a:pt x="633" y="971"/>
                    <a:pt x="633" y="971"/>
                  </a:cubicBezTo>
                  <a:cubicBezTo>
                    <a:pt x="600" y="981"/>
                    <a:pt x="600" y="981"/>
                    <a:pt x="600" y="981"/>
                  </a:cubicBezTo>
                  <a:cubicBezTo>
                    <a:pt x="553" y="949"/>
                    <a:pt x="553" y="949"/>
                    <a:pt x="553" y="949"/>
                  </a:cubicBezTo>
                  <a:cubicBezTo>
                    <a:pt x="532" y="929"/>
                    <a:pt x="532" y="929"/>
                    <a:pt x="532" y="929"/>
                  </a:cubicBezTo>
                  <a:cubicBezTo>
                    <a:pt x="496" y="929"/>
                    <a:pt x="496" y="929"/>
                    <a:pt x="496" y="929"/>
                  </a:cubicBezTo>
                  <a:cubicBezTo>
                    <a:pt x="454" y="955"/>
                    <a:pt x="454" y="955"/>
                    <a:pt x="454" y="955"/>
                  </a:cubicBezTo>
                  <a:cubicBezTo>
                    <a:pt x="344" y="955"/>
                    <a:pt x="344" y="955"/>
                    <a:pt x="344" y="955"/>
                  </a:cubicBezTo>
                  <a:cubicBezTo>
                    <a:pt x="292" y="929"/>
                    <a:pt x="292" y="929"/>
                    <a:pt x="292" y="929"/>
                  </a:cubicBezTo>
                  <a:cubicBezTo>
                    <a:pt x="261" y="939"/>
                    <a:pt x="261" y="939"/>
                    <a:pt x="261" y="939"/>
                  </a:cubicBezTo>
                  <a:cubicBezTo>
                    <a:pt x="224" y="965"/>
                    <a:pt x="224" y="965"/>
                    <a:pt x="224" y="965"/>
                  </a:cubicBezTo>
                  <a:cubicBezTo>
                    <a:pt x="162" y="939"/>
                    <a:pt x="162" y="939"/>
                    <a:pt x="162" y="939"/>
                  </a:cubicBezTo>
                  <a:cubicBezTo>
                    <a:pt x="124" y="947"/>
                    <a:pt x="124" y="947"/>
                    <a:pt x="124" y="947"/>
                  </a:cubicBezTo>
                  <a:cubicBezTo>
                    <a:pt x="124" y="947"/>
                    <a:pt x="124" y="947"/>
                    <a:pt x="124" y="947"/>
                  </a:cubicBezTo>
                  <a:cubicBezTo>
                    <a:pt x="115" y="949"/>
                    <a:pt x="115" y="949"/>
                    <a:pt x="115" y="949"/>
                  </a:cubicBezTo>
                  <a:cubicBezTo>
                    <a:pt x="125" y="876"/>
                    <a:pt x="125" y="876"/>
                    <a:pt x="125" y="876"/>
                  </a:cubicBezTo>
                  <a:cubicBezTo>
                    <a:pt x="125" y="876"/>
                    <a:pt x="68" y="882"/>
                    <a:pt x="68" y="876"/>
                  </a:cubicBezTo>
                  <a:cubicBezTo>
                    <a:pt x="68" y="873"/>
                    <a:pt x="35" y="843"/>
                    <a:pt x="15" y="826"/>
                  </a:cubicBezTo>
                  <a:cubicBezTo>
                    <a:pt x="6" y="819"/>
                    <a:pt x="0" y="814"/>
                    <a:pt x="0" y="814"/>
                  </a:cubicBezTo>
                  <a:cubicBezTo>
                    <a:pt x="26" y="746"/>
                    <a:pt x="26" y="746"/>
                    <a:pt x="26" y="746"/>
                  </a:cubicBezTo>
                  <a:cubicBezTo>
                    <a:pt x="26" y="720"/>
                    <a:pt x="26" y="720"/>
                    <a:pt x="26" y="720"/>
                  </a:cubicBezTo>
                  <a:cubicBezTo>
                    <a:pt x="58" y="710"/>
                    <a:pt x="58" y="710"/>
                    <a:pt x="58" y="710"/>
                  </a:cubicBezTo>
                  <a:cubicBezTo>
                    <a:pt x="73" y="689"/>
                    <a:pt x="73" y="689"/>
                    <a:pt x="73" y="689"/>
                  </a:cubicBezTo>
                  <a:cubicBezTo>
                    <a:pt x="110" y="704"/>
                    <a:pt x="110" y="704"/>
                    <a:pt x="110" y="704"/>
                  </a:cubicBezTo>
                  <a:cubicBezTo>
                    <a:pt x="136" y="689"/>
                    <a:pt x="136" y="689"/>
                    <a:pt x="136" y="689"/>
                  </a:cubicBezTo>
                  <a:cubicBezTo>
                    <a:pt x="125" y="647"/>
                    <a:pt x="125" y="647"/>
                    <a:pt x="125" y="647"/>
                  </a:cubicBezTo>
                  <a:cubicBezTo>
                    <a:pt x="162" y="517"/>
                    <a:pt x="162" y="517"/>
                    <a:pt x="162" y="517"/>
                  </a:cubicBezTo>
                  <a:cubicBezTo>
                    <a:pt x="188" y="506"/>
                    <a:pt x="188" y="506"/>
                    <a:pt x="188" y="506"/>
                  </a:cubicBezTo>
                  <a:cubicBezTo>
                    <a:pt x="167" y="444"/>
                    <a:pt x="167" y="444"/>
                    <a:pt x="167" y="444"/>
                  </a:cubicBezTo>
                  <a:cubicBezTo>
                    <a:pt x="177" y="397"/>
                    <a:pt x="177" y="397"/>
                    <a:pt x="177" y="397"/>
                  </a:cubicBezTo>
                  <a:cubicBezTo>
                    <a:pt x="162" y="360"/>
                    <a:pt x="162" y="360"/>
                    <a:pt x="162" y="360"/>
                  </a:cubicBezTo>
                  <a:cubicBezTo>
                    <a:pt x="167" y="318"/>
                    <a:pt x="167" y="318"/>
                    <a:pt x="167" y="318"/>
                  </a:cubicBezTo>
                  <a:cubicBezTo>
                    <a:pt x="204" y="261"/>
                    <a:pt x="204" y="261"/>
                    <a:pt x="204" y="261"/>
                  </a:cubicBezTo>
                  <a:cubicBezTo>
                    <a:pt x="235" y="240"/>
                    <a:pt x="235" y="240"/>
                    <a:pt x="235" y="240"/>
                  </a:cubicBezTo>
                  <a:cubicBezTo>
                    <a:pt x="261" y="261"/>
                    <a:pt x="261" y="261"/>
                    <a:pt x="261" y="261"/>
                  </a:cubicBezTo>
                  <a:cubicBezTo>
                    <a:pt x="297" y="251"/>
                    <a:pt x="297" y="251"/>
                    <a:pt x="297" y="251"/>
                  </a:cubicBezTo>
                  <a:cubicBezTo>
                    <a:pt x="324" y="271"/>
                    <a:pt x="324" y="271"/>
                    <a:pt x="324" y="271"/>
                  </a:cubicBezTo>
                  <a:cubicBezTo>
                    <a:pt x="334" y="256"/>
                    <a:pt x="334" y="256"/>
                    <a:pt x="334" y="256"/>
                  </a:cubicBezTo>
                  <a:cubicBezTo>
                    <a:pt x="350" y="235"/>
                    <a:pt x="350" y="235"/>
                    <a:pt x="350" y="235"/>
                  </a:cubicBezTo>
                  <a:cubicBezTo>
                    <a:pt x="412" y="235"/>
                    <a:pt x="412" y="235"/>
                    <a:pt x="412" y="235"/>
                  </a:cubicBezTo>
                  <a:cubicBezTo>
                    <a:pt x="423" y="167"/>
                    <a:pt x="423" y="167"/>
                    <a:pt x="423" y="167"/>
                  </a:cubicBezTo>
                  <a:cubicBezTo>
                    <a:pt x="391" y="115"/>
                    <a:pt x="391" y="115"/>
                    <a:pt x="391" y="115"/>
                  </a:cubicBezTo>
                  <a:cubicBezTo>
                    <a:pt x="376" y="84"/>
                    <a:pt x="376" y="84"/>
                    <a:pt x="376" y="84"/>
                  </a:cubicBezTo>
                  <a:cubicBezTo>
                    <a:pt x="485" y="5"/>
                    <a:pt x="485" y="5"/>
                    <a:pt x="485" y="5"/>
                  </a:cubicBezTo>
                  <a:cubicBezTo>
                    <a:pt x="537" y="11"/>
                    <a:pt x="537" y="11"/>
                    <a:pt x="537" y="11"/>
                  </a:cubicBezTo>
                  <a:cubicBezTo>
                    <a:pt x="579" y="47"/>
                    <a:pt x="579" y="47"/>
                    <a:pt x="579" y="47"/>
                  </a:cubicBezTo>
                  <a:cubicBezTo>
                    <a:pt x="652" y="32"/>
                    <a:pt x="652" y="32"/>
                    <a:pt x="652" y="32"/>
                  </a:cubicBezTo>
                  <a:cubicBezTo>
                    <a:pt x="673" y="37"/>
                    <a:pt x="673" y="37"/>
                    <a:pt x="673" y="37"/>
                  </a:cubicBezTo>
                  <a:cubicBezTo>
                    <a:pt x="683" y="78"/>
                    <a:pt x="683" y="78"/>
                    <a:pt x="683" y="78"/>
                  </a:cubicBezTo>
                  <a:cubicBezTo>
                    <a:pt x="788" y="37"/>
                    <a:pt x="788" y="37"/>
                    <a:pt x="788" y="37"/>
                  </a:cubicBezTo>
                  <a:cubicBezTo>
                    <a:pt x="856" y="47"/>
                    <a:pt x="856" y="47"/>
                    <a:pt x="856" y="47"/>
                  </a:cubicBezTo>
                  <a:cubicBezTo>
                    <a:pt x="860" y="39"/>
                    <a:pt x="860" y="39"/>
                    <a:pt x="860" y="39"/>
                  </a:cubicBezTo>
                  <a:cubicBezTo>
                    <a:pt x="861" y="42"/>
                    <a:pt x="861" y="42"/>
                    <a:pt x="861" y="42"/>
                  </a:cubicBezTo>
                  <a:cubicBezTo>
                    <a:pt x="887" y="26"/>
                    <a:pt x="887" y="26"/>
                    <a:pt x="887" y="26"/>
                  </a:cubicBezTo>
                  <a:cubicBezTo>
                    <a:pt x="908" y="0"/>
                    <a:pt x="908" y="0"/>
                    <a:pt x="908" y="0"/>
                  </a:cubicBezTo>
                  <a:cubicBezTo>
                    <a:pt x="929" y="58"/>
                    <a:pt x="929" y="58"/>
                    <a:pt x="929" y="58"/>
                  </a:cubicBezTo>
                  <a:cubicBezTo>
                    <a:pt x="923" y="131"/>
                    <a:pt x="923" y="131"/>
                    <a:pt x="923" y="131"/>
                  </a:cubicBezTo>
                  <a:lnTo>
                    <a:pt x="951" y="14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9" name="ยโสธร">
              <a:extLst>
                <a:ext uri="{FF2B5EF4-FFF2-40B4-BE49-F238E27FC236}">
                  <a16:creationId xmlns:a16="http://schemas.microsoft.com/office/drawing/2014/main" id="{0567AECA-8A0B-4944-B146-F3EC8A9869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5392" y="2555229"/>
              <a:ext cx="292617" cy="395032"/>
            </a:xfrm>
            <a:custGeom>
              <a:avLst/>
              <a:gdLst>
                <a:gd name="T0" fmla="*/ 715 w 715"/>
                <a:gd name="T1" fmla="*/ 219 h 967"/>
                <a:gd name="T2" fmla="*/ 699 w 715"/>
                <a:gd name="T3" fmla="*/ 235 h 967"/>
                <a:gd name="T4" fmla="*/ 569 w 715"/>
                <a:gd name="T5" fmla="*/ 198 h 967"/>
                <a:gd name="T6" fmla="*/ 464 w 715"/>
                <a:gd name="T7" fmla="*/ 261 h 967"/>
                <a:gd name="T8" fmla="*/ 459 w 715"/>
                <a:gd name="T9" fmla="*/ 344 h 967"/>
                <a:gd name="T10" fmla="*/ 391 w 715"/>
                <a:gd name="T11" fmla="*/ 417 h 967"/>
                <a:gd name="T12" fmla="*/ 365 w 715"/>
                <a:gd name="T13" fmla="*/ 553 h 967"/>
                <a:gd name="T14" fmla="*/ 412 w 715"/>
                <a:gd name="T15" fmla="*/ 699 h 967"/>
                <a:gd name="T16" fmla="*/ 468 w 715"/>
                <a:gd name="T17" fmla="*/ 722 h 967"/>
                <a:gd name="T18" fmla="*/ 391 w 715"/>
                <a:gd name="T19" fmla="*/ 741 h 967"/>
                <a:gd name="T20" fmla="*/ 339 w 715"/>
                <a:gd name="T21" fmla="*/ 751 h 967"/>
                <a:gd name="T22" fmla="*/ 323 w 715"/>
                <a:gd name="T23" fmla="*/ 809 h 967"/>
                <a:gd name="T24" fmla="*/ 329 w 715"/>
                <a:gd name="T25" fmla="*/ 856 h 967"/>
                <a:gd name="T26" fmla="*/ 360 w 715"/>
                <a:gd name="T27" fmla="*/ 887 h 967"/>
                <a:gd name="T28" fmla="*/ 370 w 715"/>
                <a:gd name="T29" fmla="*/ 918 h 967"/>
                <a:gd name="T30" fmla="*/ 355 w 715"/>
                <a:gd name="T31" fmla="*/ 934 h 967"/>
                <a:gd name="T32" fmla="*/ 350 w 715"/>
                <a:gd name="T33" fmla="*/ 967 h 967"/>
                <a:gd name="T34" fmla="*/ 334 w 715"/>
                <a:gd name="T35" fmla="*/ 965 h 967"/>
                <a:gd name="T36" fmla="*/ 323 w 715"/>
                <a:gd name="T37" fmla="*/ 929 h 967"/>
                <a:gd name="T38" fmla="*/ 292 w 715"/>
                <a:gd name="T39" fmla="*/ 929 h 967"/>
                <a:gd name="T40" fmla="*/ 204 w 715"/>
                <a:gd name="T41" fmla="*/ 892 h 967"/>
                <a:gd name="T42" fmla="*/ 198 w 715"/>
                <a:gd name="T43" fmla="*/ 850 h 967"/>
                <a:gd name="T44" fmla="*/ 150 w 715"/>
                <a:gd name="T45" fmla="*/ 807 h 967"/>
                <a:gd name="T46" fmla="*/ 104 w 715"/>
                <a:gd name="T47" fmla="*/ 767 h 967"/>
                <a:gd name="T48" fmla="*/ 104 w 715"/>
                <a:gd name="T49" fmla="*/ 736 h 967"/>
                <a:gd name="T50" fmla="*/ 98 w 715"/>
                <a:gd name="T51" fmla="*/ 722 h 967"/>
                <a:gd name="T52" fmla="*/ 151 w 715"/>
                <a:gd name="T53" fmla="*/ 673 h 967"/>
                <a:gd name="T54" fmla="*/ 151 w 715"/>
                <a:gd name="T55" fmla="*/ 621 h 967"/>
                <a:gd name="T56" fmla="*/ 104 w 715"/>
                <a:gd name="T57" fmla="*/ 579 h 967"/>
                <a:gd name="T58" fmla="*/ 115 w 715"/>
                <a:gd name="T59" fmla="*/ 517 h 967"/>
                <a:gd name="T60" fmla="*/ 78 w 715"/>
                <a:gd name="T61" fmla="*/ 480 h 967"/>
                <a:gd name="T62" fmla="*/ 11 w 715"/>
                <a:gd name="T63" fmla="*/ 517 h 967"/>
                <a:gd name="T64" fmla="*/ 0 w 715"/>
                <a:gd name="T65" fmla="*/ 511 h 967"/>
                <a:gd name="T66" fmla="*/ 21 w 715"/>
                <a:gd name="T67" fmla="*/ 454 h 967"/>
                <a:gd name="T68" fmla="*/ 5 w 715"/>
                <a:gd name="T69" fmla="*/ 417 h 967"/>
                <a:gd name="T70" fmla="*/ 16 w 715"/>
                <a:gd name="T71" fmla="*/ 376 h 967"/>
                <a:gd name="T72" fmla="*/ 5 w 715"/>
                <a:gd name="T73" fmla="*/ 355 h 967"/>
                <a:gd name="T74" fmla="*/ 11 w 715"/>
                <a:gd name="T75" fmla="*/ 334 h 967"/>
                <a:gd name="T76" fmla="*/ 78 w 715"/>
                <a:gd name="T77" fmla="*/ 334 h 967"/>
                <a:gd name="T78" fmla="*/ 94 w 715"/>
                <a:gd name="T79" fmla="*/ 287 h 967"/>
                <a:gd name="T80" fmla="*/ 78 w 715"/>
                <a:gd name="T81" fmla="*/ 261 h 967"/>
                <a:gd name="T82" fmla="*/ 89 w 715"/>
                <a:gd name="T83" fmla="*/ 214 h 967"/>
                <a:gd name="T84" fmla="*/ 125 w 715"/>
                <a:gd name="T85" fmla="*/ 204 h 967"/>
                <a:gd name="T86" fmla="*/ 209 w 715"/>
                <a:gd name="T87" fmla="*/ 157 h 967"/>
                <a:gd name="T88" fmla="*/ 214 w 715"/>
                <a:gd name="T89" fmla="*/ 110 h 967"/>
                <a:gd name="T90" fmla="*/ 292 w 715"/>
                <a:gd name="T91" fmla="*/ 63 h 967"/>
                <a:gd name="T92" fmla="*/ 299 w 715"/>
                <a:gd name="T93" fmla="*/ 20 h 967"/>
                <a:gd name="T94" fmla="*/ 303 w 715"/>
                <a:gd name="T95" fmla="*/ 21 h 967"/>
                <a:gd name="T96" fmla="*/ 334 w 715"/>
                <a:gd name="T97" fmla="*/ 0 h 967"/>
                <a:gd name="T98" fmla="*/ 365 w 715"/>
                <a:gd name="T99" fmla="*/ 0 h 967"/>
                <a:gd name="T100" fmla="*/ 428 w 715"/>
                <a:gd name="T101" fmla="*/ 11 h 967"/>
                <a:gd name="T102" fmla="*/ 441 w 715"/>
                <a:gd name="T103" fmla="*/ 29 h 967"/>
                <a:gd name="T104" fmla="*/ 443 w 715"/>
                <a:gd name="T105" fmla="*/ 31 h 967"/>
                <a:gd name="T106" fmla="*/ 475 w 715"/>
                <a:gd name="T107" fmla="*/ 31 h 967"/>
                <a:gd name="T108" fmla="*/ 485 w 715"/>
                <a:gd name="T109" fmla="*/ 68 h 967"/>
                <a:gd name="T110" fmla="*/ 522 w 715"/>
                <a:gd name="T111" fmla="*/ 104 h 967"/>
                <a:gd name="T112" fmla="*/ 558 w 715"/>
                <a:gd name="T113" fmla="*/ 120 h 967"/>
                <a:gd name="T114" fmla="*/ 579 w 715"/>
                <a:gd name="T115" fmla="*/ 94 h 967"/>
                <a:gd name="T116" fmla="*/ 600 w 715"/>
                <a:gd name="T117" fmla="*/ 120 h 967"/>
                <a:gd name="T118" fmla="*/ 647 w 715"/>
                <a:gd name="T119" fmla="*/ 141 h 967"/>
                <a:gd name="T120" fmla="*/ 704 w 715"/>
                <a:gd name="T121" fmla="*/ 152 h 967"/>
                <a:gd name="T122" fmla="*/ 704 w 715"/>
                <a:gd name="T123" fmla="*/ 152 h 967"/>
                <a:gd name="T124" fmla="*/ 715 w 715"/>
                <a:gd name="T125" fmla="*/ 219 h 9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15" h="967">
                  <a:moveTo>
                    <a:pt x="715" y="219"/>
                  </a:moveTo>
                  <a:cubicBezTo>
                    <a:pt x="699" y="235"/>
                    <a:pt x="699" y="235"/>
                    <a:pt x="699" y="235"/>
                  </a:cubicBezTo>
                  <a:cubicBezTo>
                    <a:pt x="569" y="198"/>
                    <a:pt x="569" y="198"/>
                    <a:pt x="569" y="198"/>
                  </a:cubicBezTo>
                  <a:cubicBezTo>
                    <a:pt x="464" y="261"/>
                    <a:pt x="464" y="261"/>
                    <a:pt x="464" y="261"/>
                  </a:cubicBezTo>
                  <a:cubicBezTo>
                    <a:pt x="459" y="344"/>
                    <a:pt x="459" y="344"/>
                    <a:pt x="459" y="344"/>
                  </a:cubicBezTo>
                  <a:cubicBezTo>
                    <a:pt x="391" y="417"/>
                    <a:pt x="391" y="417"/>
                    <a:pt x="391" y="417"/>
                  </a:cubicBezTo>
                  <a:cubicBezTo>
                    <a:pt x="365" y="553"/>
                    <a:pt x="365" y="553"/>
                    <a:pt x="365" y="553"/>
                  </a:cubicBezTo>
                  <a:cubicBezTo>
                    <a:pt x="412" y="699"/>
                    <a:pt x="412" y="699"/>
                    <a:pt x="412" y="699"/>
                  </a:cubicBezTo>
                  <a:cubicBezTo>
                    <a:pt x="468" y="722"/>
                    <a:pt x="468" y="722"/>
                    <a:pt x="468" y="722"/>
                  </a:cubicBezTo>
                  <a:cubicBezTo>
                    <a:pt x="391" y="741"/>
                    <a:pt x="391" y="741"/>
                    <a:pt x="391" y="741"/>
                  </a:cubicBezTo>
                  <a:cubicBezTo>
                    <a:pt x="339" y="751"/>
                    <a:pt x="339" y="751"/>
                    <a:pt x="339" y="751"/>
                  </a:cubicBezTo>
                  <a:cubicBezTo>
                    <a:pt x="323" y="809"/>
                    <a:pt x="323" y="809"/>
                    <a:pt x="323" y="809"/>
                  </a:cubicBezTo>
                  <a:cubicBezTo>
                    <a:pt x="329" y="856"/>
                    <a:pt x="329" y="856"/>
                    <a:pt x="329" y="856"/>
                  </a:cubicBezTo>
                  <a:cubicBezTo>
                    <a:pt x="360" y="887"/>
                    <a:pt x="360" y="887"/>
                    <a:pt x="360" y="887"/>
                  </a:cubicBezTo>
                  <a:cubicBezTo>
                    <a:pt x="370" y="918"/>
                    <a:pt x="370" y="918"/>
                    <a:pt x="370" y="918"/>
                  </a:cubicBezTo>
                  <a:cubicBezTo>
                    <a:pt x="355" y="934"/>
                    <a:pt x="355" y="934"/>
                    <a:pt x="355" y="934"/>
                  </a:cubicBezTo>
                  <a:cubicBezTo>
                    <a:pt x="350" y="967"/>
                    <a:pt x="350" y="967"/>
                    <a:pt x="350" y="967"/>
                  </a:cubicBezTo>
                  <a:cubicBezTo>
                    <a:pt x="334" y="965"/>
                    <a:pt x="334" y="965"/>
                    <a:pt x="334" y="965"/>
                  </a:cubicBezTo>
                  <a:cubicBezTo>
                    <a:pt x="323" y="929"/>
                    <a:pt x="323" y="929"/>
                    <a:pt x="323" y="929"/>
                  </a:cubicBezTo>
                  <a:cubicBezTo>
                    <a:pt x="292" y="929"/>
                    <a:pt x="292" y="929"/>
                    <a:pt x="292" y="929"/>
                  </a:cubicBezTo>
                  <a:cubicBezTo>
                    <a:pt x="204" y="892"/>
                    <a:pt x="204" y="892"/>
                    <a:pt x="204" y="892"/>
                  </a:cubicBezTo>
                  <a:cubicBezTo>
                    <a:pt x="198" y="850"/>
                    <a:pt x="198" y="850"/>
                    <a:pt x="198" y="850"/>
                  </a:cubicBezTo>
                  <a:cubicBezTo>
                    <a:pt x="150" y="807"/>
                    <a:pt x="150" y="807"/>
                    <a:pt x="150" y="807"/>
                  </a:cubicBezTo>
                  <a:cubicBezTo>
                    <a:pt x="104" y="767"/>
                    <a:pt x="104" y="767"/>
                    <a:pt x="104" y="767"/>
                  </a:cubicBezTo>
                  <a:cubicBezTo>
                    <a:pt x="104" y="736"/>
                    <a:pt x="104" y="736"/>
                    <a:pt x="104" y="736"/>
                  </a:cubicBezTo>
                  <a:cubicBezTo>
                    <a:pt x="98" y="722"/>
                    <a:pt x="98" y="722"/>
                    <a:pt x="98" y="722"/>
                  </a:cubicBezTo>
                  <a:cubicBezTo>
                    <a:pt x="151" y="673"/>
                    <a:pt x="151" y="673"/>
                    <a:pt x="151" y="673"/>
                  </a:cubicBezTo>
                  <a:cubicBezTo>
                    <a:pt x="151" y="621"/>
                    <a:pt x="151" y="621"/>
                    <a:pt x="151" y="621"/>
                  </a:cubicBezTo>
                  <a:cubicBezTo>
                    <a:pt x="151" y="621"/>
                    <a:pt x="110" y="584"/>
                    <a:pt x="104" y="579"/>
                  </a:cubicBezTo>
                  <a:cubicBezTo>
                    <a:pt x="99" y="574"/>
                    <a:pt x="115" y="517"/>
                    <a:pt x="115" y="517"/>
                  </a:cubicBezTo>
                  <a:cubicBezTo>
                    <a:pt x="115" y="517"/>
                    <a:pt x="84" y="485"/>
                    <a:pt x="78" y="480"/>
                  </a:cubicBezTo>
                  <a:cubicBezTo>
                    <a:pt x="73" y="475"/>
                    <a:pt x="11" y="517"/>
                    <a:pt x="11" y="517"/>
                  </a:cubicBezTo>
                  <a:cubicBezTo>
                    <a:pt x="0" y="511"/>
                    <a:pt x="0" y="511"/>
                    <a:pt x="0" y="511"/>
                  </a:cubicBezTo>
                  <a:cubicBezTo>
                    <a:pt x="21" y="454"/>
                    <a:pt x="21" y="454"/>
                    <a:pt x="21" y="454"/>
                  </a:cubicBezTo>
                  <a:cubicBezTo>
                    <a:pt x="5" y="417"/>
                    <a:pt x="5" y="417"/>
                    <a:pt x="5" y="417"/>
                  </a:cubicBezTo>
                  <a:cubicBezTo>
                    <a:pt x="16" y="376"/>
                    <a:pt x="16" y="376"/>
                    <a:pt x="16" y="376"/>
                  </a:cubicBezTo>
                  <a:cubicBezTo>
                    <a:pt x="5" y="355"/>
                    <a:pt x="5" y="355"/>
                    <a:pt x="5" y="355"/>
                  </a:cubicBezTo>
                  <a:cubicBezTo>
                    <a:pt x="11" y="334"/>
                    <a:pt x="11" y="334"/>
                    <a:pt x="11" y="334"/>
                  </a:cubicBezTo>
                  <a:cubicBezTo>
                    <a:pt x="78" y="334"/>
                    <a:pt x="78" y="334"/>
                    <a:pt x="78" y="334"/>
                  </a:cubicBezTo>
                  <a:cubicBezTo>
                    <a:pt x="94" y="287"/>
                    <a:pt x="94" y="287"/>
                    <a:pt x="94" y="287"/>
                  </a:cubicBezTo>
                  <a:cubicBezTo>
                    <a:pt x="78" y="261"/>
                    <a:pt x="78" y="261"/>
                    <a:pt x="78" y="261"/>
                  </a:cubicBezTo>
                  <a:cubicBezTo>
                    <a:pt x="89" y="214"/>
                    <a:pt x="89" y="214"/>
                    <a:pt x="89" y="214"/>
                  </a:cubicBezTo>
                  <a:cubicBezTo>
                    <a:pt x="125" y="204"/>
                    <a:pt x="125" y="204"/>
                    <a:pt x="125" y="204"/>
                  </a:cubicBezTo>
                  <a:cubicBezTo>
                    <a:pt x="209" y="157"/>
                    <a:pt x="209" y="157"/>
                    <a:pt x="209" y="157"/>
                  </a:cubicBezTo>
                  <a:cubicBezTo>
                    <a:pt x="214" y="110"/>
                    <a:pt x="214" y="110"/>
                    <a:pt x="214" y="110"/>
                  </a:cubicBezTo>
                  <a:cubicBezTo>
                    <a:pt x="292" y="63"/>
                    <a:pt x="292" y="63"/>
                    <a:pt x="292" y="63"/>
                  </a:cubicBezTo>
                  <a:cubicBezTo>
                    <a:pt x="299" y="20"/>
                    <a:pt x="299" y="20"/>
                    <a:pt x="299" y="20"/>
                  </a:cubicBezTo>
                  <a:cubicBezTo>
                    <a:pt x="303" y="21"/>
                    <a:pt x="303" y="21"/>
                    <a:pt x="303" y="21"/>
                  </a:cubicBezTo>
                  <a:cubicBezTo>
                    <a:pt x="334" y="0"/>
                    <a:pt x="334" y="0"/>
                    <a:pt x="334" y="0"/>
                  </a:cubicBezTo>
                  <a:cubicBezTo>
                    <a:pt x="365" y="0"/>
                    <a:pt x="365" y="0"/>
                    <a:pt x="365" y="0"/>
                  </a:cubicBezTo>
                  <a:cubicBezTo>
                    <a:pt x="428" y="11"/>
                    <a:pt x="428" y="11"/>
                    <a:pt x="428" y="11"/>
                  </a:cubicBezTo>
                  <a:cubicBezTo>
                    <a:pt x="441" y="29"/>
                    <a:pt x="441" y="29"/>
                    <a:pt x="441" y="29"/>
                  </a:cubicBezTo>
                  <a:cubicBezTo>
                    <a:pt x="443" y="31"/>
                    <a:pt x="443" y="31"/>
                    <a:pt x="443" y="31"/>
                  </a:cubicBezTo>
                  <a:cubicBezTo>
                    <a:pt x="475" y="31"/>
                    <a:pt x="475" y="31"/>
                    <a:pt x="475" y="31"/>
                  </a:cubicBezTo>
                  <a:cubicBezTo>
                    <a:pt x="485" y="68"/>
                    <a:pt x="485" y="68"/>
                    <a:pt x="485" y="68"/>
                  </a:cubicBezTo>
                  <a:cubicBezTo>
                    <a:pt x="522" y="104"/>
                    <a:pt x="522" y="104"/>
                    <a:pt x="522" y="104"/>
                  </a:cubicBezTo>
                  <a:cubicBezTo>
                    <a:pt x="558" y="120"/>
                    <a:pt x="558" y="120"/>
                    <a:pt x="558" y="120"/>
                  </a:cubicBezTo>
                  <a:cubicBezTo>
                    <a:pt x="579" y="94"/>
                    <a:pt x="579" y="94"/>
                    <a:pt x="579" y="94"/>
                  </a:cubicBezTo>
                  <a:cubicBezTo>
                    <a:pt x="600" y="120"/>
                    <a:pt x="600" y="120"/>
                    <a:pt x="600" y="120"/>
                  </a:cubicBezTo>
                  <a:cubicBezTo>
                    <a:pt x="647" y="141"/>
                    <a:pt x="647" y="141"/>
                    <a:pt x="647" y="141"/>
                  </a:cubicBezTo>
                  <a:cubicBezTo>
                    <a:pt x="647" y="141"/>
                    <a:pt x="685" y="150"/>
                    <a:pt x="704" y="152"/>
                  </a:cubicBezTo>
                  <a:cubicBezTo>
                    <a:pt x="704" y="152"/>
                    <a:pt x="704" y="152"/>
                    <a:pt x="704" y="152"/>
                  </a:cubicBezTo>
                  <a:lnTo>
                    <a:pt x="715" y="219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dirty="0"/>
            </a:p>
          </p:txBody>
        </p:sp>
        <p:sp>
          <p:nvSpPr>
            <p:cNvPr id="70" name="มุกดาหาร">
              <a:extLst>
                <a:ext uri="{FF2B5EF4-FFF2-40B4-BE49-F238E27FC236}">
                  <a16:creationId xmlns:a16="http://schemas.microsoft.com/office/drawing/2014/main" id="{3EE22D40-FE44-4568-AD08-852191FC93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0996" y="2346739"/>
              <a:ext cx="323708" cy="270670"/>
            </a:xfrm>
            <a:custGeom>
              <a:avLst/>
              <a:gdLst>
                <a:gd name="T0" fmla="*/ 766 w 790"/>
                <a:gd name="T1" fmla="*/ 593 h 662"/>
                <a:gd name="T2" fmla="*/ 709 w 790"/>
                <a:gd name="T3" fmla="*/ 619 h 662"/>
                <a:gd name="T4" fmla="*/ 661 w 790"/>
                <a:gd name="T5" fmla="*/ 652 h 662"/>
                <a:gd name="T6" fmla="*/ 652 w 790"/>
                <a:gd name="T7" fmla="*/ 660 h 662"/>
                <a:gd name="T8" fmla="*/ 641 w 790"/>
                <a:gd name="T9" fmla="*/ 661 h 662"/>
                <a:gd name="T10" fmla="*/ 584 w 790"/>
                <a:gd name="T11" fmla="*/ 650 h 662"/>
                <a:gd name="T12" fmla="*/ 516 w 790"/>
                <a:gd name="T13" fmla="*/ 603 h 662"/>
                <a:gd name="T14" fmla="*/ 459 w 790"/>
                <a:gd name="T15" fmla="*/ 613 h 662"/>
                <a:gd name="T16" fmla="*/ 412 w 790"/>
                <a:gd name="T17" fmla="*/ 540 h 662"/>
                <a:gd name="T18" fmla="*/ 378 w 790"/>
                <a:gd name="T19" fmla="*/ 538 h 662"/>
                <a:gd name="T20" fmla="*/ 302 w 790"/>
                <a:gd name="T21" fmla="*/ 509 h 662"/>
                <a:gd name="T22" fmla="*/ 240 w 790"/>
                <a:gd name="T23" fmla="*/ 530 h 662"/>
                <a:gd name="T24" fmla="*/ 208 w 790"/>
                <a:gd name="T25" fmla="*/ 520 h 662"/>
                <a:gd name="T26" fmla="*/ 193 w 790"/>
                <a:gd name="T27" fmla="*/ 389 h 662"/>
                <a:gd name="T28" fmla="*/ 146 w 790"/>
                <a:gd name="T29" fmla="*/ 431 h 662"/>
                <a:gd name="T30" fmla="*/ 135 w 790"/>
                <a:gd name="T31" fmla="*/ 400 h 662"/>
                <a:gd name="T32" fmla="*/ 88 w 790"/>
                <a:gd name="T33" fmla="*/ 269 h 662"/>
                <a:gd name="T34" fmla="*/ 52 w 790"/>
                <a:gd name="T35" fmla="*/ 165 h 662"/>
                <a:gd name="T36" fmla="*/ 0 w 790"/>
                <a:gd name="T37" fmla="*/ 92 h 662"/>
                <a:gd name="T38" fmla="*/ 36 w 790"/>
                <a:gd name="T39" fmla="*/ 50 h 662"/>
                <a:gd name="T40" fmla="*/ 41 w 790"/>
                <a:gd name="T41" fmla="*/ 8 h 662"/>
                <a:gd name="T42" fmla="*/ 88 w 790"/>
                <a:gd name="T43" fmla="*/ 19 h 662"/>
                <a:gd name="T44" fmla="*/ 150 w 790"/>
                <a:gd name="T45" fmla="*/ 0 h 662"/>
                <a:gd name="T46" fmla="*/ 219 w 790"/>
                <a:gd name="T47" fmla="*/ 55 h 662"/>
                <a:gd name="T48" fmla="*/ 292 w 790"/>
                <a:gd name="T49" fmla="*/ 19 h 662"/>
                <a:gd name="T50" fmla="*/ 365 w 790"/>
                <a:gd name="T51" fmla="*/ 61 h 662"/>
                <a:gd name="T52" fmla="*/ 474 w 790"/>
                <a:gd name="T53" fmla="*/ 29 h 662"/>
                <a:gd name="T54" fmla="*/ 537 w 790"/>
                <a:gd name="T55" fmla="*/ 97 h 662"/>
                <a:gd name="T56" fmla="*/ 574 w 790"/>
                <a:gd name="T57" fmla="*/ 76 h 662"/>
                <a:gd name="T58" fmla="*/ 577 w 790"/>
                <a:gd name="T59" fmla="*/ 290 h 662"/>
                <a:gd name="T60" fmla="*/ 661 w 790"/>
                <a:gd name="T61" fmla="*/ 406 h 662"/>
                <a:gd name="T62" fmla="*/ 746 w 790"/>
                <a:gd name="T63" fmla="*/ 537 h 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90" h="662">
                  <a:moveTo>
                    <a:pt x="790" y="573"/>
                  </a:moveTo>
                  <a:cubicBezTo>
                    <a:pt x="766" y="593"/>
                    <a:pt x="766" y="593"/>
                    <a:pt x="766" y="593"/>
                  </a:cubicBezTo>
                  <a:cubicBezTo>
                    <a:pt x="740" y="593"/>
                    <a:pt x="740" y="593"/>
                    <a:pt x="740" y="593"/>
                  </a:cubicBezTo>
                  <a:cubicBezTo>
                    <a:pt x="709" y="619"/>
                    <a:pt x="709" y="619"/>
                    <a:pt x="709" y="619"/>
                  </a:cubicBezTo>
                  <a:cubicBezTo>
                    <a:pt x="709" y="619"/>
                    <a:pt x="702" y="623"/>
                    <a:pt x="693" y="629"/>
                  </a:cubicBezTo>
                  <a:cubicBezTo>
                    <a:pt x="683" y="636"/>
                    <a:pt x="669" y="645"/>
                    <a:pt x="661" y="652"/>
                  </a:cubicBezTo>
                  <a:cubicBezTo>
                    <a:pt x="660" y="652"/>
                    <a:pt x="660" y="652"/>
                    <a:pt x="659" y="653"/>
                  </a:cubicBezTo>
                  <a:cubicBezTo>
                    <a:pt x="655" y="656"/>
                    <a:pt x="652" y="658"/>
                    <a:pt x="652" y="660"/>
                  </a:cubicBezTo>
                  <a:cubicBezTo>
                    <a:pt x="652" y="660"/>
                    <a:pt x="652" y="660"/>
                    <a:pt x="652" y="660"/>
                  </a:cubicBezTo>
                  <a:cubicBezTo>
                    <a:pt x="652" y="662"/>
                    <a:pt x="647" y="662"/>
                    <a:pt x="641" y="661"/>
                  </a:cubicBezTo>
                  <a:cubicBezTo>
                    <a:pt x="641" y="661"/>
                    <a:pt x="641" y="661"/>
                    <a:pt x="641" y="661"/>
                  </a:cubicBezTo>
                  <a:cubicBezTo>
                    <a:pt x="622" y="659"/>
                    <a:pt x="584" y="650"/>
                    <a:pt x="584" y="650"/>
                  </a:cubicBezTo>
                  <a:cubicBezTo>
                    <a:pt x="537" y="629"/>
                    <a:pt x="537" y="629"/>
                    <a:pt x="537" y="629"/>
                  </a:cubicBezTo>
                  <a:cubicBezTo>
                    <a:pt x="516" y="603"/>
                    <a:pt x="516" y="603"/>
                    <a:pt x="516" y="603"/>
                  </a:cubicBezTo>
                  <a:cubicBezTo>
                    <a:pt x="495" y="629"/>
                    <a:pt x="495" y="629"/>
                    <a:pt x="495" y="629"/>
                  </a:cubicBezTo>
                  <a:cubicBezTo>
                    <a:pt x="459" y="613"/>
                    <a:pt x="459" y="613"/>
                    <a:pt x="459" y="613"/>
                  </a:cubicBezTo>
                  <a:cubicBezTo>
                    <a:pt x="422" y="577"/>
                    <a:pt x="422" y="577"/>
                    <a:pt x="422" y="577"/>
                  </a:cubicBezTo>
                  <a:cubicBezTo>
                    <a:pt x="412" y="540"/>
                    <a:pt x="412" y="540"/>
                    <a:pt x="412" y="540"/>
                  </a:cubicBezTo>
                  <a:cubicBezTo>
                    <a:pt x="380" y="540"/>
                    <a:pt x="380" y="540"/>
                    <a:pt x="380" y="540"/>
                  </a:cubicBezTo>
                  <a:cubicBezTo>
                    <a:pt x="378" y="538"/>
                    <a:pt x="378" y="538"/>
                    <a:pt x="378" y="538"/>
                  </a:cubicBezTo>
                  <a:cubicBezTo>
                    <a:pt x="365" y="520"/>
                    <a:pt x="365" y="520"/>
                    <a:pt x="365" y="520"/>
                  </a:cubicBezTo>
                  <a:cubicBezTo>
                    <a:pt x="302" y="509"/>
                    <a:pt x="302" y="509"/>
                    <a:pt x="302" y="509"/>
                  </a:cubicBezTo>
                  <a:cubicBezTo>
                    <a:pt x="271" y="509"/>
                    <a:pt x="271" y="509"/>
                    <a:pt x="271" y="509"/>
                  </a:cubicBezTo>
                  <a:cubicBezTo>
                    <a:pt x="240" y="530"/>
                    <a:pt x="240" y="530"/>
                    <a:pt x="240" y="530"/>
                  </a:cubicBezTo>
                  <a:cubicBezTo>
                    <a:pt x="236" y="529"/>
                    <a:pt x="236" y="529"/>
                    <a:pt x="236" y="529"/>
                  </a:cubicBezTo>
                  <a:cubicBezTo>
                    <a:pt x="208" y="520"/>
                    <a:pt x="208" y="520"/>
                    <a:pt x="208" y="520"/>
                  </a:cubicBezTo>
                  <a:cubicBezTo>
                    <a:pt x="214" y="447"/>
                    <a:pt x="214" y="447"/>
                    <a:pt x="214" y="447"/>
                  </a:cubicBezTo>
                  <a:cubicBezTo>
                    <a:pt x="193" y="389"/>
                    <a:pt x="193" y="389"/>
                    <a:pt x="193" y="389"/>
                  </a:cubicBezTo>
                  <a:cubicBezTo>
                    <a:pt x="172" y="415"/>
                    <a:pt x="172" y="415"/>
                    <a:pt x="172" y="415"/>
                  </a:cubicBezTo>
                  <a:cubicBezTo>
                    <a:pt x="146" y="431"/>
                    <a:pt x="146" y="431"/>
                    <a:pt x="146" y="431"/>
                  </a:cubicBezTo>
                  <a:cubicBezTo>
                    <a:pt x="145" y="428"/>
                    <a:pt x="145" y="428"/>
                    <a:pt x="145" y="428"/>
                  </a:cubicBezTo>
                  <a:cubicBezTo>
                    <a:pt x="135" y="400"/>
                    <a:pt x="135" y="400"/>
                    <a:pt x="135" y="400"/>
                  </a:cubicBezTo>
                  <a:cubicBezTo>
                    <a:pt x="135" y="342"/>
                    <a:pt x="135" y="342"/>
                    <a:pt x="135" y="342"/>
                  </a:cubicBezTo>
                  <a:cubicBezTo>
                    <a:pt x="88" y="269"/>
                    <a:pt x="88" y="269"/>
                    <a:pt x="88" y="269"/>
                  </a:cubicBezTo>
                  <a:cubicBezTo>
                    <a:pt x="88" y="222"/>
                    <a:pt x="88" y="222"/>
                    <a:pt x="88" y="222"/>
                  </a:cubicBezTo>
                  <a:cubicBezTo>
                    <a:pt x="52" y="165"/>
                    <a:pt x="52" y="165"/>
                    <a:pt x="52" y="165"/>
                  </a:cubicBezTo>
                  <a:cubicBezTo>
                    <a:pt x="52" y="128"/>
                    <a:pt x="52" y="128"/>
                    <a:pt x="52" y="128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88" y="19"/>
                    <a:pt x="88" y="19"/>
                    <a:pt x="88" y="19"/>
                  </a:cubicBezTo>
                  <a:cubicBezTo>
                    <a:pt x="146" y="8"/>
                    <a:pt x="146" y="8"/>
                    <a:pt x="146" y="8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67" y="40"/>
                    <a:pt x="167" y="40"/>
                    <a:pt x="167" y="40"/>
                  </a:cubicBezTo>
                  <a:cubicBezTo>
                    <a:pt x="219" y="55"/>
                    <a:pt x="219" y="55"/>
                    <a:pt x="219" y="55"/>
                  </a:cubicBezTo>
                  <a:cubicBezTo>
                    <a:pt x="255" y="35"/>
                    <a:pt x="255" y="35"/>
                    <a:pt x="255" y="35"/>
                  </a:cubicBezTo>
                  <a:cubicBezTo>
                    <a:pt x="292" y="19"/>
                    <a:pt x="292" y="19"/>
                    <a:pt x="292" y="19"/>
                  </a:cubicBezTo>
                  <a:cubicBezTo>
                    <a:pt x="334" y="29"/>
                    <a:pt x="334" y="29"/>
                    <a:pt x="334" y="29"/>
                  </a:cubicBezTo>
                  <a:cubicBezTo>
                    <a:pt x="334" y="29"/>
                    <a:pt x="354" y="61"/>
                    <a:pt x="365" y="61"/>
                  </a:cubicBezTo>
                  <a:cubicBezTo>
                    <a:pt x="375" y="61"/>
                    <a:pt x="412" y="29"/>
                    <a:pt x="412" y="29"/>
                  </a:cubicBezTo>
                  <a:cubicBezTo>
                    <a:pt x="474" y="29"/>
                    <a:pt x="474" y="29"/>
                    <a:pt x="474" y="29"/>
                  </a:cubicBezTo>
                  <a:cubicBezTo>
                    <a:pt x="500" y="92"/>
                    <a:pt x="500" y="92"/>
                    <a:pt x="500" y="92"/>
                  </a:cubicBezTo>
                  <a:cubicBezTo>
                    <a:pt x="537" y="97"/>
                    <a:pt x="537" y="97"/>
                    <a:pt x="537" y="97"/>
                  </a:cubicBezTo>
                  <a:cubicBezTo>
                    <a:pt x="558" y="71"/>
                    <a:pt x="558" y="71"/>
                    <a:pt x="558" y="71"/>
                  </a:cubicBezTo>
                  <a:cubicBezTo>
                    <a:pt x="574" y="76"/>
                    <a:pt x="574" y="76"/>
                    <a:pt x="574" y="76"/>
                  </a:cubicBezTo>
                  <a:cubicBezTo>
                    <a:pt x="605" y="182"/>
                    <a:pt x="605" y="182"/>
                    <a:pt x="605" y="182"/>
                  </a:cubicBezTo>
                  <a:cubicBezTo>
                    <a:pt x="577" y="290"/>
                    <a:pt x="577" y="290"/>
                    <a:pt x="577" y="290"/>
                  </a:cubicBezTo>
                  <a:cubicBezTo>
                    <a:pt x="577" y="334"/>
                    <a:pt x="577" y="334"/>
                    <a:pt x="577" y="334"/>
                  </a:cubicBezTo>
                  <a:cubicBezTo>
                    <a:pt x="661" y="406"/>
                    <a:pt x="661" y="406"/>
                    <a:pt x="661" y="406"/>
                  </a:cubicBezTo>
                  <a:cubicBezTo>
                    <a:pt x="709" y="506"/>
                    <a:pt x="709" y="506"/>
                    <a:pt x="709" y="506"/>
                  </a:cubicBezTo>
                  <a:cubicBezTo>
                    <a:pt x="746" y="537"/>
                    <a:pt x="746" y="537"/>
                    <a:pt x="746" y="537"/>
                  </a:cubicBezTo>
                  <a:lnTo>
                    <a:pt x="790" y="57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1" name="มหาสารคาม">
              <a:extLst>
                <a:ext uri="{FF2B5EF4-FFF2-40B4-BE49-F238E27FC236}">
                  <a16:creationId xmlns:a16="http://schemas.microsoft.com/office/drawing/2014/main" id="{003EFA06-FB1D-42EB-8B01-6D337F2237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4756" y="2443669"/>
              <a:ext cx="235923" cy="462701"/>
            </a:xfrm>
            <a:custGeom>
              <a:avLst/>
              <a:gdLst>
                <a:gd name="T0" fmla="*/ 563 w 579"/>
                <a:gd name="T1" fmla="*/ 657 h 1132"/>
                <a:gd name="T2" fmla="*/ 500 w 579"/>
                <a:gd name="T3" fmla="*/ 798 h 1132"/>
                <a:gd name="T4" fmla="*/ 485 w 579"/>
                <a:gd name="T5" fmla="*/ 855 h 1132"/>
                <a:gd name="T6" fmla="*/ 433 w 579"/>
                <a:gd name="T7" fmla="*/ 861 h 1132"/>
                <a:gd name="T8" fmla="*/ 401 w 579"/>
                <a:gd name="T9" fmla="*/ 897 h 1132"/>
                <a:gd name="T10" fmla="*/ 390 w 579"/>
                <a:gd name="T11" fmla="*/ 977 h 1132"/>
                <a:gd name="T12" fmla="*/ 500 w 579"/>
                <a:gd name="T13" fmla="*/ 1027 h 1132"/>
                <a:gd name="T14" fmla="*/ 499 w 579"/>
                <a:gd name="T15" fmla="*/ 1098 h 1132"/>
                <a:gd name="T16" fmla="*/ 478 w 579"/>
                <a:gd name="T17" fmla="*/ 1127 h 1132"/>
                <a:gd name="T18" fmla="*/ 333 w 579"/>
                <a:gd name="T19" fmla="*/ 1090 h 1132"/>
                <a:gd name="T20" fmla="*/ 213 w 579"/>
                <a:gd name="T21" fmla="*/ 1064 h 1132"/>
                <a:gd name="T22" fmla="*/ 172 w 579"/>
                <a:gd name="T23" fmla="*/ 986 h 1132"/>
                <a:gd name="T24" fmla="*/ 114 w 579"/>
                <a:gd name="T25" fmla="*/ 897 h 1132"/>
                <a:gd name="T26" fmla="*/ 71 w 579"/>
                <a:gd name="T27" fmla="*/ 788 h 1132"/>
                <a:gd name="T28" fmla="*/ 73 w 579"/>
                <a:gd name="T29" fmla="*/ 704 h 1132"/>
                <a:gd name="T30" fmla="*/ 62 w 579"/>
                <a:gd name="T31" fmla="*/ 605 h 1132"/>
                <a:gd name="T32" fmla="*/ 21 w 579"/>
                <a:gd name="T33" fmla="*/ 475 h 1132"/>
                <a:gd name="T34" fmla="*/ 0 w 579"/>
                <a:gd name="T35" fmla="*/ 339 h 1132"/>
                <a:gd name="T36" fmla="*/ 73 w 579"/>
                <a:gd name="T37" fmla="*/ 235 h 1132"/>
                <a:gd name="T38" fmla="*/ 83 w 579"/>
                <a:gd name="T39" fmla="*/ 167 h 1132"/>
                <a:gd name="T40" fmla="*/ 130 w 579"/>
                <a:gd name="T41" fmla="*/ 198 h 1132"/>
                <a:gd name="T42" fmla="*/ 167 w 579"/>
                <a:gd name="T43" fmla="*/ 130 h 1132"/>
                <a:gd name="T44" fmla="*/ 234 w 579"/>
                <a:gd name="T45" fmla="*/ 83 h 1132"/>
                <a:gd name="T46" fmla="*/ 272 w 579"/>
                <a:gd name="T47" fmla="*/ 0 h 1132"/>
                <a:gd name="T48" fmla="*/ 287 w 579"/>
                <a:gd name="T49" fmla="*/ 63 h 1132"/>
                <a:gd name="T50" fmla="*/ 287 w 579"/>
                <a:gd name="T51" fmla="*/ 156 h 1132"/>
                <a:gd name="T52" fmla="*/ 287 w 579"/>
                <a:gd name="T53" fmla="*/ 224 h 1132"/>
                <a:gd name="T54" fmla="*/ 313 w 579"/>
                <a:gd name="T55" fmla="*/ 256 h 1132"/>
                <a:gd name="T56" fmla="*/ 391 w 579"/>
                <a:gd name="T57" fmla="*/ 224 h 1132"/>
                <a:gd name="T58" fmla="*/ 448 w 579"/>
                <a:gd name="T59" fmla="*/ 266 h 1132"/>
                <a:gd name="T60" fmla="*/ 495 w 579"/>
                <a:gd name="T61" fmla="*/ 329 h 1132"/>
                <a:gd name="T62" fmla="*/ 542 w 579"/>
                <a:gd name="T63" fmla="*/ 402 h 1132"/>
                <a:gd name="T64" fmla="*/ 542 w 579"/>
                <a:gd name="T65" fmla="*/ 469 h 1132"/>
                <a:gd name="T66" fmla="*/ 552 w 579"/>
                <a:gd name="T67" fmla="*/ 548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79" h="1132">
                  <a:moveTo>
                    <a:pt x="542" y="595"/>
                  </a:moveTo>
                  <a:cubicBezTo>
                    <a:pt x="563" y="657"/>
                    <a:pt x="563" y="657"/>
                    <a:pt x="563" y="657"/>
                  </a:cubicBezTo>
                  <a:cubicBezTo>
                    <a:pt x="537" y="668"/>
                    <a:pt x="537" y="668"/>
                    <a:pt x="537" y="668"/>
                  </a:cubicBezTo>
                  <a:cubicBezTo>
                    <a:pt x="500" y="798"/>
                    <a:pt x="500" y="798"/>
                    <a:pt x="500" y="798"/>
                  </a:cubicBezTo>
                  <a:cubicBezTo>
                    <a:pt x="511" y="840"/>
                    <a:pt x="511" y="840"/>
                    <a:pt x="511" y="840"/>
                  </a:cubicBezTo>
                  <a:cubicBezTo>
                    <a:pt x="485" y="855"/>
                    <a:pt x="485" y="855"/>
                    <a:pt x="485" y="855"/>
                  </a:cubicBezTo>
                  <a:cubicBezTo>
                    <a:pt x="448" y="840"/>
                    <a:pt x="448" y="840"/>
                    <a:pt x="448" y="840"/>
                  </a:cubicBezTo>
                  <a:cubicBezTo>
                    <a:pt x="433" y="861"/>
                    <a:pt x="433" y="861"/>
                    <a:pt x="433" y="861"/>
                  </a:cubicBezTo>
                  <a:cubicBezTo>
                    <a:pt x="401" y="871"/>
                    <a:pt x="401" y="871"/>
                    <a:pt x="401" y="871"/>
                  </a:cubicBezTo>
                  <a:cubicBezTo>
                    <a:pt x="401" y="897"/>
                    <a:pt x="401" y="897"/>
                    <a:pt x="401" y="897"/>
                  </a:cubicBezTo>
                  <a:cubicBezTo>
                    <a:pt x="375" y="965"/>
                    <a:pt x="375" y="965"/>
                    <a:pt x="375" y="965"/>
                  </a:cubicBezTo>
                  <a:cubicBezTo>
                    <a:pt x="375" y="965"/>
                    <a:pt x="381" y="970"/>
                    <a:pt x="390" y="977"/>
                  </a:cubicBezTo>
                  <a:cubicBezTo>
                    <a:pt x="410" y="994"/>
                    <a:pt x="443" y="1024"/>
                    <a:pt x="443" y="1027"/>
                  </a:cubicBezTo>
                  <a:cubicBezTo>
                    <a:pt x="443" y="1033"/>
                    <a:pt x="500" y="1027"/>
                    <a:pt x="500" y="1027"/>
                  </a:cubicBezTo>
                  <a:cubicBezTo>
                    <a:pt x="490" y="1100"/>
                    <a:pt x="490" y="1100"/>
                    <a:pt x="490" y="1100"/>
                  </a:cubicBezTo>
                  <a:cubicBezTo>
                    <a:pt x="499" y="1098"/>
                    <a:pt x="499" y="1098"/>
                    <a:pt x="499" y="1098"/>
                  </a:cubicBezTo>
                  <a:cubicBezTo>
                    <a:pt x="479" y="1127"/>
                    <a:pt x="479" y="1127"/>
                    <a:pt x="479" y="1127"/>
                  </a:cubicBezTo>
                  <a:cubicBezTo>
                    <a:pt x="478" y="1127"/>
                    <a:pt x="478" y="1127"/>
                    <a:pt x="478" y="1127"/>
                  </a:cubicBezTo>
                  <a:cubicBezTo>
                    <a:pt x="417" y="1132"/>
                    <a:pt x="417" y="1132"/>
                    <a:pt x="417" y="1132"/>
                  </a:cubicBezTo>
                  <a:cubicBezTo>
                    <a:pt x="333" y="1090"/>
                    <a:pt x="333" y="1090"/>
                    <a:pt x="333" y="1090"/>
                  </a:cubicBezTo>
                  <a:cubicBezTo>
                    <a:pt x="232" y="1068"/>
                    <a:pt x="232" y="1068"/>
                    <a:pt x="232" y="1068"/>
                  </a:cubicBezTo>
                  <a:cubicBezTo>
                    <a:pt x="213" y="1064"/>
                    <a:pt x="213" y="1064"/>
                    <a:pt x="213" y="1064"/>
                  </a:cubicBezTo>
                  <a:cubicBezTo>
                    <a:pt x="208" y="1012"/>
                    <a:pt x="208" y="1012"/>
                    <a:pt x="208" y="1012"/>
                  </a:cubicBezTo>
                  <a:cubicBezTo>
                    <a:pt x="172" y="986"/>
                    <a:pt x="172" y="986"/>
                    <a:pt x="172" y="986"/>
                  </a:cubicBezTo>
                  <a:cubicBezTo>
                    <a:pt x="167" y="954"/>
                    <a:pt x="167" y="954"/>
                    <a:pt x="167" y="954"/>
                  </a:cubicBezTo>
                  <a:cubicBezTo>
                    <a:pt x="114" y="897"/>
                    <a:pt x="114" y="897"/>
                    <a:pt x="114" y="897"/>
                  </a:cubicBezTo>
                  <a:cubicBezTo>
                    <a:pt x="135" y="845"/>
                    <a:pt x="135" y="845"/>
                    <a:pt x="135" y="845"/>
                  </a:cubicBezTo>
                  <a:cubicBezTo>
                    <a:pt x="71" y="788"/>
                    <a:pt x="71" y="788"/>
                    <a:pt x="71" y="788"/>
                  </a:cubicBezTo>
                  <a:cubicBezTo>
                    <a:pt x="73" y="788"/>
                    <a:pt x="73" y="788"/>
                    <a:pt x="73" y="788"/>
                  </a:cubicBezTo>
                  <a:cubicBezTo>
                    <a:pt x="73" y="704"/>
                    <a:pt x="73" y="704"/>
                    <a:pt x="73" y="704"/>
                  </a:cubicBezTo>
                  <a:cubicBezTo>
                    <a:pt x="41" y="657"/>
                    <a:pt x="41" y="657"/>
                    <a:pt x="41" y="657"/>
                  </a:cubicBezTo>
                  <a:cubicBezTo>
                    <a:pt x="62" y="605"/>
                    <a:pt x="62" y="605"/>
                    <a:pt x="62" y="605"/>
                  </a:cubicBezTo>
                  <a:cubicBezTo>
                    <a:pt x="5" y="527"/>
                    <a:pt x="5" y="527"/>
                    <a:pt x="5" y="527"/>
                  </a:cubicBezTo>
                  <a:cubicBezTo>
                    <a:pt x="21" y="475"/>
                    <a:pt x="21" y="475"/>
                    <a:pt x="21" y="475"/>
                  </a:cubicBezTo>
                  <a:cubicBezTo>
                    <a:pt x="0" y="443"/>
                    <a:pt x="0" y="443"/>
                    <a:pt x="0" y="443"/>
                  </a:cubicBezTo>
                  <a:cubicBezTo>
                    <a:pt x="0" y="339"/>
                    <a:pt x="0" y="339"/>
                    <a:pt x="0" y="339"/>
                  </a:cubicBezTo>
                  <a:cubicBezTo>
                    <a:pt x="52" y="292"/>
                    <a:pt x="52" y="292"/>
                    <a:pt x="52" y="292"/>
                  </a:cubicBezTo>
                  <a:cubicBezTo>
                    <a:pt x="73" y="235"/>
                    <a:pt x="73" y="235"/>
                    <a:pt x="73" y="235"/>
                  </a:cubicBezTo>
                  <a:cubicBezTo>
                    <a:pt x="62" y="198"/>
                    <a:pt x="62" y="198"/>
                    <a:pt x="62" y="198"/>
                  </a:cubicBezTo>
                  <a:cubicBezTo>
                    <a:pt x="83" y="167"/>
                    <a:pt x="83" y="167"/>
                    <a:pt x="83" y="167"/>
                  </a:cubicBezTo>
                  <a:cubicBezTo>
                    <a:pt x="104" y="172"/>
                    <a:pt x="104" y="172"/>
                    <a:pt x="104" y="172"/>
                  </a:cubicBezTo>
                  <a:cubicBezTo>
                    <a:pt x="130" y="198"/>
                    <a:pt x="130" y="198"/>
                    <a:pt x="130" y="198"/>
                  </a:cubicBezTo>
                  <a:cubicBezTo>
                    <a:pt x="156" y="177"/>
                    <a:pt x="156" y="177"/>
                    <a:pt x="156" y="177"/>
                  </a:cubicBezTo>
                  <a:cubicBezTo>
                    <a:pt x="167" y="130"/>
                    <a:pt x="167" y="130"/>
                    <a:pt x="167" y="130"/>
                  </a:cubicBezTo>
                  <a:cubicBezTo>
                    <a:pt x="167" y="130"/>
                    <a:pt x="193" y="125"/>
                    <a:pt x="198" y="125"/>
                  </a:cubicBezTo>
                  <a:cubicBezTo>
                    <a:pt x="203" y="125"/>
                    <a:pt x="234" y="83"/>
                    <a:pt x="234" y="83"/>
                  </a:cubicBezTo>
                  <a:cubicBezTo>
                    <a:pt x="266" y="26"/>
                    <a:pt x="266" y="26"/>
                    <a:pt x="266" y="26"/>
                  </a:cubicBezTo>
                  <a:cubicBezTo>
                    <a:pt x="272" y="0"/>
                    <a:pt x="272" y="0"/>
                    <a:pt x="272" y="0"/>
                  </a:cubicBezTo>
                  <a:cubicBezTo>
                    <a:pt x="302" y="10"/>
                    <a:pt x="302" y="10"/>
                    <a:pt x="302" y="10"/>
                  </a:cubicBezTo>
                  <a:cubicBezTo>
                    <a:pt x="287" y="63"/>
                    <a:pt x="287" y="63"/>
                    <a:pt x="287" y="63"/>
                  </a:cubicBezTo>
                  <a:cubicBezTo>
                    <a:pt x="292" y="104"/>
                    <a:pt x="292" y="104"/>
                    <a:pt x="292" y="104"/>
                  </a:cubicBezTo>
                  <a:cubicBezTo>
                    <a:pt x="287" y="156"/>
                    <a:pt x="287" y="156"/>
                    <a:pt x="287" y="156"/>
                  </a:cubicBezTo>
                  <a:cubicBezTo>
                    <a:pt x="302" y="188"/>
                    <a:pt x="302" y="188"/>
                    <a:pt x="302" y="188"/>
                  </a:cubicBezTo>
                  <a:cubicBezTo>
                    <a:pt x="287" y="224"/>
                    <a:pt x="287" y="224"/>
                    <a:pt x="287" y="224"/>
                  </a:cubicBezTo>
                  <a:cubicBezTo>
                    <a:pt x="287" y="256"/>
                    <a:pt x="287" y="256"/>
                    <a:pt x="287" y="256"/>
                  </a:cubicBezTo>
                  <a:cubicBezTo>
                    <a:pt x="313" y="256"/>
                    <a:pt x="313" y="256"/>
                    <a:pt x="313" y="256"/>
                  </a:cubicBezTo>
                  <a:cubicBezTo>
                    <a:pt x="339" y="240"/>
                    <a:pt x="339" y="240"/>
                    <a:pt x="339" y="240"/>
                  </a:cubicBezTo>
                  <a:cubicBezTo>
                    <a:pt x="391" y="224"/>
                    <a:pt x="391" y="224"/>
                    <a:pt x="391" y="224"/>
                  </a:cubicBezTo>
                  <a:cubicBezTo>
                    <a:pt x="401" y="256"/>
                    <a:pt x="401" y="256"/>
                    <a:pt x="401" y="256"/>
                  </a:cubicBezTo>
                  <a:cubicBezTo>
                    <a:pt x="448" y="266"/>
                    <a:pt x="448" y="266"/>
                    <a:pt x="448" y="266"/>
                  </a:cubicBezTo>
                  <a:cubicBezTo>
                    <a:pt x="448" y="308"/>
                    <a:pt x="448" y="308"/>
                    <a:pt x="448" y="308"/>
                  </a:cubicBezTo>
                  <a:cubicBezTo>
                    <a:pt x="495" y="329"/>
                    <a:pt x="495" y="329"/>
                    <a:pt x="495" y="329"/>
                  </a:cubicBezTo>
                  <a:cubicBezTo>
                    <a:pt x="490" y="360"/>
                    <a:pt x="490" y="360"/>
                    <a:pt x="490" y="360"/>
                  </a:cubicBezTo>
                  <a:cubicBezTo>
                    <a:pt x="542" y="402"/>
                    <a:pt x="542" y="402"/>
                    <a:pt x="542" y="402"/>
                  </a:cubicBezTo>
                  <a:cubicBezTo>
                    <a:pt x="579" y="412"/>
                    <a:pt x="579" y="412"/>
                    <a:pt x="579" y="412"/>
                  </a:cubicBezTo>
                  <a:cubicBezTo>
                    <a:pt x="542" y="469"/>
                    <a:pt x="542" y="469"/>
                    <a:pt x="542" y="469"/>
                  </a:cubicBezTo>
                  <a:cubicBezTo>
                    <a:pt x="537" y="511"/>
                    <a:pt x="537" y="511"/>
                    <a:pt x="537" y="511"/>
                  </a:cubicBezTo>
                  <a:cubicBezTo>
                    <a:pt x="552" y="548"/>
                    <a:pt x="552" y="548"/>
                    <a:pt x="552" y="548"/>
                  </a:cubicBezTo>
                  <a:lnTo>
                    <a:pt x="542" y="595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2" name="บุรีรัมย์">
              <a:extLst>
                <a:ext uri="{FF2B5EF4-FFF2-40B4-BE49-F238E27FC236}">
                  <a16:creationId xmlns:a16="http://schemas.microsoft.com/office/drawing/2014/main" id="{2D7FE5FD-EE51-4F11-8A70-177E946993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6619" y="2765547"/>
              <a:ext cx="384059" cy="616324"/>
            </a:xfrm>
            <a:custGeom>
              <a:avLst/>
              <a:gdLst>
                <a:gd name="T0" fmla="*/ 876 w 939"/>
                <a:gd name="T1" fmla="*/ 735 h 1507"/>
                <a:gd name="T2" fmla="*/ 766 w 939"/>
                <a:gd name="T3" fmla="*/ 886 h 1507"/>
                <a:gd name="T4" fmla="*/ 735 w 939"/>
                <a:gd name="T5" fmla="*/ 990 h 1507"/>
                <a:gd name="T6" fmla="*/ 688 w 939"/>
                <a:gd name="T7" fmla="*/ 1173 h 1507"/>
                <a:gd name="T8" fmla="*/ 688 w 939"/>
                <a:gd name="T9" fmla="*/ 1256 h 1507"/>
                <a:gd name="T10" fmla="*/ 663 w 939"/>
                <a:gd name="T11" fmla="*/ 1325 h 1507"/>
                <a:gd name="T12" fmla="*/ 635 w 939"/>
                <a:gd name="T13" fmla="*/ 1345 h 1507"/>
                <a:gd name="T14" fmla="*/ 599 w 939"/>
                <a:gd name="T15" fmla="*/ 1361 h 1507"/>
                <a:gd name="T16" fmla="*/ 531 w 939"/>
                <a:gd name="T17" fmla="*/ 1397 h 1507"/>
                <a:gd name="T18" fmla="*/ 492 w 939"/>
                <a:gd name="T19" fmla="*/ 1440 h 1507"/>
                <a:gd name="T20" fmla="*/ 447 w 939"/>
                <a:gd name="T21" fmla="*/ 1437 h 1507"/>
                <a:gd name="T22" fmla="*/ 370 w 939"/>
                <a:gd name="T23" fmla="*/ 1481 h 1507"/>
                <a:gd name="T24" fmla="*/ 276 w 939"/>
                <a:gd name="T25" fmla="*/ 1507 h 1507"/>
                <a:gd name="T26" fmla="*/ 193 w 939"/>
                <a:gd name="T27" fmla="*/ 1481 h 1507"/>
                <a:gd name="T28" fmla="*/ 94 w 939"/>
                <a:gd name="T29" fmla="*/ 1507 h 1507"/>
                <a:gd name="T30" fmla="*/ 0 w 939"/>
                <a:gd name="T31" fmla="*/ 1486 h 1507"/>
                <a:gd name="T32" fmla="*/ 88 w 939"/>
                <a:gd name="T33" fmla="*/ 1449 h 1507"/>
                <a:gd name="T34" fmla="*/ 188 w 939"/>
                <a:gd name="T35" fmla="*/ 1335 h 1507"/>
                <a:gd name="T36" fmla="*/ 116 w 939"/>
                <a:gd name="T37" fmla="*/ 1300 h 1507"/>
                <a:gd name="T38" fmla="*/ 109 w 939"/>
                <a:gd name="T39" fmla="*/ 1236 h 1507"/>
                <a:gd name="T40" fmla="*/ 141 w 939"/>
                <a:gd name="T41" fmla="*/ 1173 h 1507"/>
                <a:gd name="T42" fmla="*/ 52 w 939"/>
                <a:gd name="T43" fmla="*/ 1110 h 1507"/>
                <a:gd name="T44" fmla="*/ 26 w 939"/>
                <a:gd name="T45" fmla="*/ 985 h 1507"/>
                <a:gd name="T46" fmla="*/ 0 w 939"/>
                <a:gd name="T47" fmla="*/ 897 h 1507"/>
                <a:gd name="T48" fmla="*/ 47 w 939"/>
                <a:gd name="T49" fmla="*/ 891 h 1507"/>
                <a:gd name="T50" fmla="*/ 104 w 939"/>
                <a:gd name="T51" fmla="*/ 839 h 1507"/>
                <a:gd name="T52" fmla="*/ 130 w 939"/>
                <a:gd name="T53" fmla="*/ 761 h 1507"/>
                <a:gd name="T54" fmla="*/ 234 w 939"/>
                <a:gd name="T55" fmla="*/ 782 h 1507"/>
                <a:gd name="T56" fmla="*/ 292 w 939"/>
                <a:gd name="T57" fmla="*/ 709 h 1507"/>
                <a:gd name="T58" fmla="*/ 292 w 939"/>
                <a:gd name="T59" fmla="*/ 636 h 1507"/>
                <a:gd name="T60" fmla="*/ 407 w 939"/>
                <a:gd name="T61" fmla="*/ 552 h 1507"/>
                <a:gd name="T62" fmla="*/ 469 w 939"/>
                <a:gd name="T63" fmla="*/ 526 h 1507"/>
                <a:gd name="T64" fmla="*/ 448 w 939"/>
                <a:gd name="T65" fmla="*/ 359 h 1507"/>
                <a:gd name="T66" fmla="*/ 490 w 939"/>
                <a:gd name="T67" fmla="*/ 328 h 1507"/>
                <a:gd name="T68" fmla="*/ 464 w 939"/>
                <a:gd name="T69" fmla="*/ 276 h 1507"/>
                <a:gd name="T70" fmla="*/ 407 w 939"/>
                <a:gd name="T71" fmla="*/ 245 h 1507"/>
                <a:gd name="T72" fmla="*/ 302 w 939"/>
                <a:gd name="T73" fmla="*/ 208 h 1507"/>
                <a:gd name="T74" fmla="*/ 323 w 939"/>
                <a:gd name="T75" fmla="*/ 140 h 1507"/>
                <a:gd name="T76" fmla="*/ 383 w 939"/>
                <a:gd name="T77" fmla="*/ 105 h 1507"/>
                <a:gd name="T78" fmla="*/ 431 w 939"/>
                <a:gd name="T79" fmla="*/ 0 h 1507"/>
                <a:gd name="T80" fmla="*/ 474 w 939"/>
                <a:gd name="T81" fmla="*/ 109 h 1507"/>
                <a:gd name="T82" fmla="*/ 532 w 939"/>
                <a:gd name="T83" fmla="*/ 198 h 1507"/>
                <a:gd name="T84" fmla="*/ 573 w 939"/>
                <a:gd name="T85" fmla="*/ 276 h 1507"/>
                <a:gd name="T86" fmla="*/ 584 w 939"/>
                <a:gd name="T87" fmla="*/ 333 h 1507"/>
                <a:gd name="T88" fmla="*/ 626 w 939"/>
                <a:gd name="T89" fmla="*/ 380 h 1507"/>
                <a:gd name="T90" fmla="*/ 756 w 939"/>
                <a:gd name="T91" fmla="*/ 443 h 1507"/>
                <a:gd name="T92" fmla="*/ 850 w 939"/>
                <a:gd name="T93" fmla="*/ 438 h 1507"/>
                <a:gd name="T94" fmla="*/ 897 w 939"/>
                <a:gd name="T95" fmla="*/ 401 h 1507"/>
                <a:gd name="T96" fmla="*/ 866 w 939"/>
                <a:gd name="T97" fmla="*/ 521 h 1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39" h="1507">
                  <a:moveTo>
                    <a:pt x="860" y="688"/>
                  </a:moveTo>
                  <a:cubicBezTo>
                    <a:pt x="876" y="735"/>
                    <a:pt x="876" y="735"/>
                    <a:pt x="876" y="735"/>
                  </a:cubicBezTo>
                  <a:cubicBezTo>
                    <a:pt x="845" y="829"/>
                    <a:pt x="845" y="829"/>
                    <a:pt x="845" y="829"/>
                  </a:cubicBezTo>
                  <a:cubicBezTo>
                    <a:pt x="766" y="886"/>
                    <a:pt x="766" y="886"/>
                    <a:pt x="766" y="886"/>
                  </a:cubicBezTo>
                  <a:cubicBezTo>
                    <a:pt x="735" y="928"/>
                    <a:pt x="735" y="928"/>
                    <a:pt x="735" y="928"/>
                  </a:cubicBezTo>
                  <a:cubicBezTo>
                    <a:pt x="735" y="990"/>
                    <a:pt x="735" y="990"/>
                    <a:pt x="735" y="990"/>
                  </a:cubicBezTo>
                  <a:cubicBezTo>
                    <a:pt x="688" y="1063"/>
                    <a:pt x="688" y="1063"/>
                    <a:pt x="688" y="1063"/>
                  </a:cubicBezTo>
                  <a:cubicBezTo>
                    <a:pt x="688" y="1173"/>
                    <a:pt x="688" y="1173"/>
                    <a:pt x="688" y="1173"/>
                  </a:cubicBezTo>
                  <a:cubicBezTo>
                    <a:pt x="709" y="1225"/>
                    <a:pt x="709" y="1225"/>
                    <a:pt x="709" y="1225"/>
                  </a:cubicBezTo>
                  <a:cubicBezTo>
                    <a:pt x="688" y="1256"/>
                    <a:pt x="688" y="1256"/>
                    <a:pt x="688" y="1256"/>
                  </a:cubicBezTo>
                  <a:cubicBezTo>
                    <a:pt x="688" y="1335"/>
                    <a:pt x="688" y="1335"/>
                    <a:pt x="688" y="1335"/>
                  </a:cubicBezTo>
                  <a:cubicBezTo>
                    <a:pt x="663" y="1325"/>
                    <a:pt x="663" y="1325"/>
                    <a:pt x="663" y="1325"/>
                  </a:cubicBezTo>
                  <a:cubicBezTo>
                    <a:pt x="639" y="1329"/>
                    <a:pt x="639" y="1329"/>
                    <a:pt x="639" y="1329"/>
                  </a:cubicBezTo>
                  <a:cubicBezTo>
                    <a:pt x="635" y="1345"/>
                    <a:pt x="635" y="1345"/>
                    <a:pt x="635" y="1345"/>
                  </a:cubicBezTo>
                  <a:cubicBezTo>
                    <a:pt x="603" y="1341"/>
                    <a:pt x="603" y="1341"/>
                    <a:pt x="603" y="1341"/>
                  </a:cubicBezTo>
                  <a:cubicBezTo>
                    <a:pt x="599" y="1361"/>
                    <a:pt x="599" y="1361"/>
                    <a:pt x="599" y="1361"/>
                  </a:cubicBezTo>
                  <a:cubicBezTo>
                    <a:pt x="555" y="1369"/>
                    <a:pt x="555" y="1369"/>
                    <a:pt x="555" y="1369"/>
                  </a:cubicBezTo>
                  <a:cubicBezTo>
                    <a:pt x="531" y="1397"/>
                    <a:pt x="531" y="1397"/>
                    <a:pt x="531" y="1397"/>
                  </a:cubicBezTo>
                  <a:cubicBezTo>
                    <a:pt x="531" y="1413"/>
                    <a:pt x="531" y="1413"/>
                    <a:pt x="531" y="1413"/>
                  </a:cubicBezTo>
                  <a:cubicBezTo>
                    <a:pt x="492" y="1440"/>
                    <a:pt x="492" y="1440"/>
                    <a:pt x="492" y="1440"/>
                  </a:cubicBezTo>
                  <a:cubicBezTo>
                    <a:pt x="491" y="1441"/>
                    <a:pt x="491" y="1441"/>
                    <a:pt x="491" y="1441"/>
                  </a:cubicBezTo>
                  <a:cubicBezTo>
                    <a:pt x="447" y="1437"/>
                    <a:pt x="447" y="1437"/>
                    <a:pt x="447" y="1437"/>
                  </a:cubicBezTo>
                  <a:cubicBezTo>
                    <a:pt x="436" y="1470"/>
                    <a:pt x="436" y="1470"/>
                    <a:pt x="436" y="1470"/>
                  </a:cubicBezTo>
                  <a:cubicBezTo>
                    <a:pt x="370" y="1481"/>
                    <a:pt x="370" y="1481"/>
                    <a:pt x="370" y="1481"/>
                  </a:cubicBezTo>
                  <a:cubicBezTo>
                    <a:pt x="307" y="1481"/>
                    <a:pt x="307" y="1481"/>
                    <a:pt x="307" y="1481"/>
                  </a:cubicBezTo>
                  <a:cubicBezTo>
                    <a:pt x="276" y="1507"/>
                    <a:pt x="276" y="1507"/>
                    <a:pt x="276" y="1507"/>
                  </a:cubicBezTo>
                  <a:cubicBezTo>
                    <a:pt x="224" y="1507"/>
                    <a:pt x="224" y="1507"/>
                    <a:pt x="224" y="1507"/>
                  </a:cubicBezTo>
                  <a:cubicBezTo>
                    <a:pt x="193" y="1481"/>
                    <a:pt x="193" y="1481"/>
                    <a:pt x="193" y="1481"/>
                  </a:cubicBezTo>
                  <a:cubicBezTo>
                    <a:pt x="146" y="1476"/>
                    <a:pt x="146" y="1476"/>
                    <a:pt x="146" y="1476"/>
                  </a:cubicBezTo>
                  <a:cubicBezTo>
                    <a:pt x="94" y="1507"/>
                    <a:pt x="94" y="1507"/>
                    <a:pt x="94" y="1507"/>
                  </a:cubicBezTo>
                  <a:cubicBezTo>
                    <a:pt x="21" y="1507"/>
                    <a:pt x="21" y="1507"/>
                    <a:pt x="21" y="1507"/>
                  </a:cubicBezTo>
                  <a:cubicBezTo>
                    <a:pt x="0" y="1486"/>
                    <a:pt x="0" y="1486"/>
                    <a:pt x="0" y="1486"/>
                  </a:cubicBezTo>
                  <a:cubicBezTo>
                    <a:pt x="15" y="1455"/>
                    <a:pt x="15" y="1455"/>
                    <a:pt x="15" y="1455"/>
                  </a:cubicBezTo>
                  <a:cubicBezTo>
                    <a:pt x="88" y="1449"/>
                    <a:pt x="88" y="1449"/>
                    <a:pt x="88" y="1449"/>
                  </a:cubicBezTo>
                  <a:cubicBezTo>
                    <a:pt x="208" y="1366"/>
                    <a:pt x="208" y="1366"/>
                    <a:pt x="208" y="1366"/>
                  </a:cubicBezTo>
                  <a:cubicBezTo>
                    <a:pt x="188" y="1335"/>
                    <a:pt x="188" y="1335"/>
                    <a:pt x="188" y="1335"/>
                  </a:cubicBezTo>
                  <a:cubicBezTo>
                    <a:pt x="141" y="1335"/>
                    <a:pt x="141" y="1335"/>
                    <a:pt x="141" y="1335"/>
                  </a:cubicBezTo>
                  <a:cubicBezTo>
                    <a:pt x="116" y="1300"/>
                    <a:pt x="116" y="1300"/>
                    <a:pt x="116" y="1300"/>
                  </a:cubicBezTo>
                  <a:cubicBezTo>
                    <a:pt x="104" y="1283"/>
                    <a:pt x="104" y="1283"/>
                    <a:pt x="104" y="1283"/>
                  </a:cubicBezTo>
                  <a:cubicBezTo>
                    <a:pt x="109" y="1236"/>
                    <a:pt x="109" y="1236"/>
                    <a:pt x="109" y="1236"/>
                  </a:cubicBezTo>
                  <a:cubicBezTo>
                    <a:pt x="146" y="1210"/>
                    <a:pt x="146" y="1210"/>
                    <a:pt x="146" y="1210"/>
                  </a:cubicBezTo>
                  <a:cubicBezTo>
                    <a:pt x="141" y="1173"/>
                    <a:pt x="141" y="1173"/>
                    <a:pt x="141" y="1173"/>
                  </a:cubicBezTo>
                  <a:cubicBezTo>
                    <a:pt x="47" y="1163"/>
                    <a:pt x="47" y="1163"/>
                    <a:pt x="47" y="1163"/>
                  </a:cubicBezTo>
                  <a:cubicBezTo>
                    <a:pt x="52" y="1110"/>
                    <a:pt x="52" y="1110"/>
                    <a:pt x="52" y="1110"/>
                  </a:cubicBezTo>
                  <a:cubicBezTo>
                    <a:pt x="26" y="1079"/>
                    <a:pt x="26" y="1079"/>
                    <a:pt x="26" y="1079"/>
                  </a:cubicBezTo>
                  <a:cubicBezTo>
                    <a:pt x="26" y="985"/>
                    <a:pt x="26" y="985"/>
                    <a:pt x="26" y="985"/>
                  </a:cubicBezTo>
                  <a:cubicBezTo>
                    <a:pt x="36" y="944"/>
                    <a:pt x="36" y="944"/>
                    <a:pt x="36" y="944"/>
                  </a:cubicBezTo>
                  <a:cubicBezTo>
                    <a:pt x="0" y="897"/>
                    <a:pt x="0" y="897"/>
                    <a:pt x="0" y="897"/>
                  </a:cubicBezTo>
                  <a:cubicBezTo>
                    <a:pt x="21" y="871"/>
                    <a:pt x="21" y="871"/>
                    <a:pt x="21" y="871"/>
                  </a:cubicBezTo>
                  <a:cubicBezTo>
                    <a:pt x="47" y="891"/>
                    <a:pt x="47" y="891"/>
                    <a:pt x="47" y="891"/>
                  </a:cubicBezTo>
                  <a:cubicBezTo>
                    <a:pt x="83" y="891"/>
                    <a:pt x="83" y="891"/>
                    <a:pt x="83" y="891"/>
                  </a:cubicBezTo>
                  <a:cubicBezTo>
                    <a:pt x="104" y="839"/>
                    <a:pt x="104" y="839"/>
                    <a:pt x="104" y="839"/>
                  </a:cubicBezTo>
                  <a:cubicBezTo>
                    <a:pt x="88" y="797"/>
                    <a:pt x="88" y="797"/>
                    <a:pt x="88" y="797"/>
                  </a:cubicBezTo>
                  <a:cubicBezTo>
                    <a:pt x="130" y="761"/>
                    <a:pt x="130" y="761"/>
                    <a:pt x="130" y="761"/>
                  </a:cubicBezTo>
                  <a:cubicBezTo>
                    <a:pt x="156" y="777"/>
                    <a:pt x="156" y="777"/>
                    <a:pt x="156" y="777"/>
                  </a:cubicBezTo>
                  <a:cubicBezTo>
                    <a:pt x="234" y="782"/>
                    <a:pt x="234" y="782"/>
                    <a:pt x="234" y="782"/>
                  </a:cubicBezTo>
                  <a:cubicBezTo>
                    <a:pt x="245" y="730"/>
                    <a:pt x="245" y="730"/>
                    <a:pt x="245" y="730"/>
                  </a:cubicBezTo>
                  <a:cubicBezTo>
                    <a:pt x="292" y="709"/>
                    <a:pt x="292" y="709"/>
                    <a:pt x="292" y="709"/>
                  </a:cubicBezTo>
                  <a:cubicBezTo>
                    <a:pt x="307" y="672"/>
                    <a:pt x="307" y="672"/>
                    <a:pt x="307" y="672"/>
                  </a:cubicBezTo>
                  <a:cubicBezTo>
                    <a:pt x="292" y="636"/>
                    <a:pt x="292" y="636"/>
                    <a:pt x="292" y="636"/>
                  </a:cubicBezTo>
                  <a:cubicBezTo>
                    <a:pt x="349" y="573"/>
                    <a:pt x="349" y="573"/>
                    <a:pt x="349" y="573"/>
                  </a:cubicBezTo>
                  <a:cubicBezTo>
                    <a:pt x="407" y="552"/>
                    <a:pt x="407" y="552"/>
                    <a:pt x="407" y="552"/>
                  </a:cubicBezTo>
                  <a:cubicBezTo>
                    <a:pt x="459" y="542"/>
                    <a:pt x="459" y="542"/>
                    <a:pt x="459" y="542"/>
                  </a:cubicBezTo>
                  <a:cubicBezTo>
                    <a:pt x="469" y="526"/>
                    <a:pt x="469" y="526"/>
                    <a:pt x="469" y="526"/>
                  </a:cubicBezTo>
                  <a:cubicBezTo>
                    <a:pt x="469" y="396"/>
                    <a:pt x="469" y="396"/>
                    <a:pt x="469" y="396"/>
                  </a:cubicBezTo>
                  <a:cubicBezTo>
                    <a:pt x="448" y="359"/>
                    <a:pt x="448" y="359"/>
                    <a:pt x="448" y="359"/>
                  </a:cubicBezTo>
                  <a:cubicBezTo>
                    <a:pt x="454" y="339"/>
                    <a:pt x="454" y="339"/>
                    <a:pt x="454" y="339"/>
                  </a:cubicBezTo>
                  <a:cubicBezTo>
                    <a:pt x="490" y="328"/>
                    <a:pt x="490" y="328"/>
                    <a:pt x="490" y="328"/>
                  </a:cubicBezTo>
                  <a:cubicBezTo>
                    <a:pt x="490" y="292"/>
                    <a:pt x="490" y="292"/>
                    <a:pt x="490" y="292"/>
                  </a:cubicBezTo>
                  <a:cubicBezTo>
                    <a:pt x="464" y="276"/>
                    <a:pt x="464" y="276"/>
                    <a:pt x="464" y="276"/>
                  </a:cubicBezTo>
                  <a:cubicBezTo>
                    <a:pt x="433" y="271"/>
                    <a:pt x="433" y="271"/>
                    <a:pt x="433" y="271"/>
                  </a:cubicBezTo>
                  <a:cubicBezTo>
                    <a:pt x="407" y="245"/>
                    <a:pt x="407" y="245"/>
                    <a:pt x="407" y="245"/>
                  </a:cubicBezTo>
                  <a:cubicBezTo>
                    <a:pt x="334" y="239"/>
                    <a:pt x="334" y="239"/>
                    <a:pt x="334" y="239"/>
                  </a:cubicBezTo>
                  <a:cubicBezTo>
                    <a:pt x="302" y="208"/>
                    <a:pt x="302" y="208"/>
                    <a:pt x="302" y="208"/>
                  </a:cubicBezTo>
                  <a:cubicBezTo>
                    <a:pt x="293" y="117"/>
                    <a:pt x="293" y="117"/>
                    <a:pt x="293" y="117"/>
                  </a:cubicBezTo>
                  <a:cubicBezTo>
                    <a:pt x="304" y="126"/>
                    <a:pt x="320" y="137"/>
                    <a:pt x="323" y="140"/>
                  </a:cubicBezTo>
                  <a:cubicBezTo>
                    <a:pt x="328" y="146"/>
                    <a:pt x="381" y="125"/>
                    <a:pt x="381" y="125"/>
                  </a:cubicBezTo>
                  <a:cubicBezTo>
                    <a:pt x="383" y="105"/>
                    <a:pt x="383" y="105"/>
                    <a:pt x="383" y="105"/>
                  </a:cubicBezTo>
                  <a:cubicBezTo>
                    <a:pt x="396" y="5"/>
                    <a:pt x="396" y="5"/>
                    <a:pt x="396" y="5"/>
                  </a:cubicBezTo>
                  <a:cubicBezTo>
                    <a:pt x="431" y="0"/>
                    <a:pt x="431" y="0"/>
                    <a:pt x="431" y="0"/>
                  </a:cubicBezTo>
                  <a:cubicBezTo>
                    <a:pt x="495" y="57"/>
                    <a:pt x="495" y="57"/>
                    <a:pt x="495" y="57"/>
                  </a:cubicBezTo>
                  <a:cubicBezTo>
                    <a:pt x="474" y="109"/>
                    <a:pt x="474" y="109"/>
                    <a:pt x="474" y="109"/>
                  </a:cubicBezTo>
                  <a:cubicBezTo>
                    <a:pt x="527" y="166"/>
                    <a:pt x="527" y="166"/>
                    <a:pt x="527" y="166"/>
                  </a:cubicBezTo>
                  <a:cubicBezTo>
                    <a:pt x="532" y="198"/>
                    <a:pt x="532" y="198"/>
                    <a:pt x="532" y="198"/>
                  </a:cubicBezTo>
                  <a:cubicBezTo>
                    <a:pt x="568" y="224"/>
                    <a:pt x="568" y="224"/>
                    <a:pt x="568" y="224"/>
                  </a:cubicBezTo>
                  <a:cubicBezTo>
                    <a:pt x="573" y="276"/>
                    <a:pt x="573" y="276"/>
                    <a:pt x="573" y="276"/>
                  </a:cubicBezTo>
                  <a:cubicBezTo>
                    <a:pt x="592" y="280"/>
                    <a:pt x="592" y="280"/>
                    <a:pt x="592" y="280"/>
                  </a:cubicBezTo>
                  <a:cubicBezTo>
                    <a:pt x="584" y="333"/>
                    <a:pt x="584" y="333"/>
                    <a:pt x="584" y="333"/>
                  </a:cubicBezTo>
                  <a:cubicBezTo>
                    <a:pt x="615" y="344"/>
                    <a:pt x="615" y="344"/>
                    <a:pt x="615" y="344"/>
                  </a:cubicBezTo>
                  <a:cubicBezTo>
                    <a:pt x="626" y="380"/>
                    <a:pt x="626" y="380"/>
                    <a:pt x="626" y="380"/>
                  </a:cubicBezTo>
                  <a:cubicBezTo>
                    <a:pt x="699" y="422"/>
                    <a:pt x="699" y="422"/>
                    <a:pt x="699" y="422"/>
                  </a:cubicBezTo>
                  <a:cubicBezTo>
                    <a:pt x="756" y="443"/>
                    <a:pt x="756" y="443"/>
                    <a:pt x="756" y="443"/>
                  </a:cubicBezTo>
                  <a:cubicBezTo>
                    <a:pt x="813" y="401"/>
                    <a:pt x="813" y="401"/>
                    <a:pt x="813" y="401"/>
                  </a:cubicBezTo>
                  <a:cubicBezTo>
                    <a:pt x="850" y="438"/>
                    <a:pt x="850" y="438"/>
                    <a:pt x="850" y="438"/>
                  </a:cubicBezTo>
                  <a:cubicBezTo>
                    <a:pt x="881" y="432"/>
                    <a:pt x="881" y="432"/>
                    <a:pt x="881" y="432"/>
                  </a:cubicBezTo>
                  <a:cubicBezTo>
                    <a:pt x="897" y="401"/>
                    <a:pt x="897" y="401"/>
                    <a:pt x="897" y="401"/>
                  </a:cubicBezTo>
                  <a:cubicBezTo>
                    <a:pt x="939" y="448"/>
                    <a:pt x="939" y="448"/>
                    <a:pt x="939" y="448"/>
                  </a:cubicBezTo>
                  <a:cubicBezTo>
                    <a:pt x="866" y="521"/>
                    <a:pt x="866" y="521"/>
                    <a:pt x="866" y="521"/>
                  </a:cubicBezTo>
                  <a:lnTo>
                    <a:pt x="860" y="68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3" name="บึงกาฬ">
              <a:extLst>
                <a:ext uri="{FF2B5EF4-FFF2-40B4-BE49-F238E27FC236}">
                  <a16:creationId xmlns:a16="http://schemas.microsoft.com/office/drawing/2014/main" id="{1E5FBF12-7A7A-450B-8B09-DE5DA23C97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7406" y="1761506"/>
              <a:ext cx="354798" cy="254211"/>
            </a:xfrm>
            <a:custGeom>
              <a:avLst/>
              <a:gdLst>
                <a:gd name="T0" fmla="*/ 807 w 864"/>
                <a:gd name="T1" fmla="*/ 394 h 624"/>
                <a:gd name="T2" fmla="*/ 770 w 864"/>
                <a:gd name="T3" fmla="*/ 420 h 624"/>
                <a:gd name="T4" fmla="*/ 791 w 864"/>
                <a:gd name="T5" fmla="*/ 493 h 624"/>
                <a:gd name="T6" fmla="*/ 760 w 864"/>
                <a:gd name="T7" fmla="*/ 545 h 624"/>
                <a:gd name="T8" fmla="*/ 702 w 864"/>
                <a:gd name="T9" fmla="*/ 488 h 624"/>
                <a:gd name="T10" fmla="*/ 660 w 864"/>
                <a:gd name="T11" fmla="*/ 545 h 624"/>
                <a:gd name="T12" fmla="*/ 676 w 864"/>
                <a:gd name="T13" fmla="*/ 582 h 624"/>
                <a:gd name="T14" fmla="*/ 662 w 864"/>
                <a:gd name="T15" fmla="*/ 600 h 624"/>
                <a:gd name="T16" fmla="*/ 645 w 864"/>
                <a:gd name="T17" fmla="*/ 624 h 624"/>
                <a:gd name="T18" fmla="*/ 598 w 864"/>
                <a:gd name="T19" fmla="*/ 603 h 624"/>
                <a:gd name="T20" fmla="*/ 582 w 864"/>
                <a:gd name="T21" fmla="*/ 551 h 624"/>
                <a:gd name="T22" fmla="*/ 541 w 864"/>
                <a:gd name="T23" fmla="*/ 519 h 624"/>
                <a:gd name="T24" fmla="*/ 478 w 864"/>
                <a:gd name="T25" fmla="*/ 545 h 624"/>
                <a:gd name="T26" fmla="*/ 444 w 864"/>
                <a:gd name="T27" fmla="*/ 495 h 624"/>
                <a:gd name="T28" fmla="*/ 426 w 864"/>
                <a:gd name="T29" fmla="*/ 467 h 624"/>
                <a:gd name="T30" fmla="*/ 379 w 864"/>
                <a:gd name="T31" fmla="*/ 462 h 624"/>
                <a:gd name="T32" fmla="*/ 368 w 864"/>
                <a:gd name="T33" fmla="*/ 446 h 624"/>
                <a:gd name="T34" fmla="*/ 337 w 864"/>
                <a:gd name="T35" fmla="*/ 436 h 624"/>
                <a:gd name="T36" fmla="*/ 327 w 864"/>
                <a:gd name="T37" fmla="*/ 394 h 624"/>
                <a:gd name="T38" fmla="*/ 248 w 864"/>
                <a:gd name="T39" fmla="*/ 347 h 624"/>
                <a:gd name="T40" fmla="*/ 222 w 864"/>
                <a:gd name="T41" fmla="*/ 358 h 624"/>
                <a:gd name="T42" fmla="*/ 228 w 864"/>
                <a:gd name="T43" fmla="*/ 415 h 624"/>
                <a:gd name="T44" fmla="*/ 191 w 864"/>
                <a:gd name="T45" fmla="*/ 415 h 624"/>
                <a:gd name="T46" fmla="*/ 175 w 864"/>
                <a:gd name="T47" fmla="*/ 441 h 624"/>
                <a:gd name="T48" fmla="*/ 134 w 864"/>
                <a:gd name="T49" fmla="*/ 420 h 624"/>
                <a:gd name="T50" fmla="*/ 134 w 864"/>
                <a:gd name="T51" fmla="*/ 384 h 624"/>
                <a:gd name="T52" fmla="*/ 117 w 864"/>
                <a:gd name="T53" fmla="*/ 382 h 624"/>
                <a:gd name="T54" fmla="*/ 87 w 864"/>
                <a:gd name="T55" fmla="*/ 378 h 624"/>
                <a:gd name="T56" fmla="*/ 61 w 864"/>
                <a:gd name="T57" fmla="*/ 300 h 624"/>
                <a:gd name="T58" fmla="*/ 97 w 864"/>
                <a:gd name="T59" fmla="*/ 269 h 624"/>
                <a:gd name="T60" fmla="*/ 92 w 864"/>
                <a:gd name="T61" fmla="*/ 232 h 624"/>
                <a:gd name="T62" fmla="*/ 45 w 864"/>
                <a:gd name="T63" fmla="*/ 180 h 624"/>
                <a:gd name="T64" fmla="*/ 3 w 864"/>
                <a:gd name="T65" fmla="*/ 170 h 624"/>
                <a:gd name="T66" fmla="*/ 50 w 864"/>
                <a:gd name="T67" fmla="*/ 133 h 624"/>
                <a:gd name="T68" fmla="*/ 47 w 864"/>
                <a:gd name="T69" fmla="*/ 132 h 624"/>
                <a:gd name="T70" fmla="*/ 48 w 864"/>
                <a:gd name="T71" fmla="*/ 132 h 624"/>
                <a:gd name="T72" fmla="*/ 38 w 864"/>
                <a:gd name="T73" fmla="*/ 121 h 624"/>
                <a:gd name="T74" fmla="*/ 0 w 864"/>
                <a:gd name="T75" fmla="*/ 80 h 624"/>
                <a:gd name="T76" fmla="*/ 48 w 864"/>
                <a:gd name="T77" fmla="*/ 16 h 624"/>
                <a:gd name="T78" fmla="*/ 144 w 864"/>
                <a:gd name="T79" fmla="*/ 0 h 624"/>
                <a:gd name="T80" fmla="*/ 200 w 864"/>
                <a:gd name="T81" fmla="*/ 28 h 624"/>
                <a:gd name="T82" fmla="*/ 304 w 864"/>
                <a:gd name="T83" fmla="*/ 32 h 624"/>
                <a:gd name="T84" fmla="*/ 392 w 864"/>
                <a:gd name="T85" fmla="*/ 96 h 624"/>
                <a:gd name="T86" fmla="*/ 516 w 864"/>
                <a:gd name="T87" fmla="*/ 104 h 624"/>
                <a:gd name="T88" fmla="*/ 532 w 864"/>
                <a:gd name="T89" fmla="*/ 152 h 624"/>
                <a:gd name="T90" fmla="*/ 624 w 864"/>
                <a:gd name="T91" fmla="*/ 112 h 624"/>
                <a:gd name="T92" fmla="*/ 728 w 864"/>
                <a:gd name="T93" fmla="*/ 208 h 624"/>
                <a:gd name="T94" fmla="*/ 772 w 864"/>
                <a:gd name="T95" fmla="*/ 320 h 624"/>
                <a:gd name="T96" fmla="*/ 792 w 864"/>
                <a:gd name="T97" fmla="*/ 343 h 624"/>
                <a:gd name="T98" fmla="*/ 860 w 864"/>
                <a:gd name="T99" fmla="*/ 424 h 624"/>
                <a:gd name="T100" fmla="*/ 864 w 864"/>
                <a:gd name="T101" fmla="*/ 435 h 624"/>
                <a:gd name="T102" fmla="*/ 807 w 864"/>
                <a:gd name="T103" fmla="*/ 39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64" h="624">
                  <a:moveTo>
                    <a:pt x="807" y="394"/>
                  </a:moveTo>
                  <a:cubicBezTo>
                    <a:pt x="770" y="420"/>
                    <a:pt x="770" y="420"/>
                    <a:pt x="770" y="420"/>
                  </a:cubicBezTo>
                  <a:cubicBezTo>
                    <a:pt x="770" y="420"/>
                    <a:pt x="791" y="478"/>
                    <a:pt x="791" y="493"/>
                  </a:cubicBezTo>
                  <a:cubicBezTo>
                    <a:pt x="791" y="509"/>
                    <a:pt x="760" y="545"/>
                    <a:pt x="760" y="545"/>
                  </a:cubicBezTo>
                  <a:cubicBezTo>
                    <a:pt x="760" y="545"/>
                    <a:pt x="707" y="488"/>
                    <a:pt x="702" y="488"/>
                  </a:cubicBezTo>
                  <a:cubicBezTo>
                    <a:pt x="697" y="488"/>
                    <a:pt x="660" y="545"/>
                    <a:pt x="660" y="545"/>
                  </a:cubicBezTo>
                  <a:cubicBezTo>
                    <a:pt x="676" y="582"/>
                    <a:pt x="676" y="582"/>
                    <a:pt x="676" y="582"/>
                  </a:cubicBezTo>
                  <a:cubicBezTo>
                    <a:pt x="662" y="600"/>
                    <a:pt x="662" y="600"/>
                    <a:pt x="662" y="600"/>
                  </a:cubicBezTo>
                  <a:cubicBezTo>
                    <a:pt x="645" y="624"/>
                    <a:pt x="645" y="624"/>
                    <a:pt x="645" y="624"/>
                  </a:cubicBezTo>
                  <a:cubicBezTo>
                    <a:pt x="598" y="603"/>
                    <a:pt x="598" y="603"/>
                    <a:pt x="598" y="603"/>
                  </a:cubicBezTo>
                  <a:cubicBezTo>
                    <a:pt x="582" y="551"/>
                    <a:pt x="582" y="551"/>
                    <a:pt x="582" y="551"/>
                  </a:cubicBezTo>
                  <a:cubicBezTo>
                    <a:pt x="541" y="519"/>
                    <a:pt x="541" y="519"/>
                    <a:pt x="541" y="519"/>
                  </a:cubicBezTo>
                  <a:cubicBezTo>
                    <a:pt x="478" y="545"/>
                    <a:pt x="478" y="545"/>
                    <a:pt x="478" y="545"/>
                  </a:cubicBezTo>
                  <a:cubicBezTo>
                    <a:pt x="444" y="495"/>
                    <a:pt x="444" y="495"/>
                    <a:pt x="444" y="495"/>
                  </a:cubicBezTo>
                  <a:cubicBezTo>
                    <a:pt x="426" y="467"/>
                    <a:pt x="426" y="467"/>
                    <a:pt x="426" y="467"/>
                  </a:cubicBezTo>
                  <a:cubicBezTo>
                    <a:pt x="379" y="462"/>
                    <a:pt x="379" y="462"/>
                    <a:pt x="379" y="462"/>
                  </a:cubicBezTo>
                  <a:cubicBezTo>
                    <a:pt x="368" y="446"/>
                    <a:pt x="368" y="446"/>
                    <a:pt x="368" y="446"/>
                  </a:cubicBezTo>
                  <a:cubicBezTo>
                    <a:pt x="337" y="436"/>
                    <a:pt x="337" y="436"/>
                    <a:pt x="337" y="436"/>
                  </a:cubicBezTo>
                  <a:cubicBezTo>
                    <a:pt x="327" y="394"/>
                    <a:pt x="327" y="394"/>
                    <a:pt x="327" y="394"/>
                  </a:cubicBezTo>
                  <a:cubicBezTo>
                    <a:pt x="248" y="347"/>
                    <a:pt x="248" y="347"/>
                    <a:pt x="248" y="347"/>
                  </a:cubicBezTo>
                  <a:cubicBezTo>
                    <a:pt x="222" y="358"/>
                    <a:pt x="222" y="358"/>
                    <a:pt x="222" y="358"/>
                  </a:cubicBezTo>
                  <a:cubicBezTo>
                    <a:pt x="228" y="415"/>
                    <a:pt x="228" y="415"/>
                    <a:pt x="228" y="415"/>
                  </a:cubicBezTo>
                  <a:cubicBezTo>
                    <a:pt x="191" y="415"/>
                    <a:pt x="191" y="415"/>
                    <a:pt x="191" y="415"/>
                  </a:cubicBezTo>
                  <a:cubicBezTo>
                    <a:pt x="175" y="441"/>
                    <a:pt x="175" y="441"/>
                    <a:pt x="175" y="441"/>
                  </a:cubicBezTo>
                  <a:cubicBezTo>
                    <a:pt x="134" y="420"/>
                    <a:pt x="134" y="420"/>
                    <a:pt x="134" y="420"/>
                  </a:cubicBezTo>
                  <a:cubicBezTo>
                    <a:pt x="134" y="384"/>
                    <a:pt x="134" y="384"/>
                    <a:pt x="134" y="384"/>
                  </a:cubicBezTo>
                  <a:cubicBezTo>
                    <a:pt x="117" y="382"/>
                    <a:pt x="117" y="382"/>
                    <a:pt x="117" y="382"/>
                  </a:cubicBezTo>
                  <a:cubicBezTo>
                    <a:pt x="87" y="378"/>
                    <a:pt x="87" y="378"/>
                    <a:pt x="87" y="378"/>
                  </a:cubicBezTo>
                  <a:cubicBezTo>
                    <a:pt x="61" y="300"/>
                    <a:pt x="61" y="300"/>
                    <a:pt x="61" y="300"/>
                  </a:cubicBezTo>
                  <a:cubicBezTo>
                    <a:pt x="97" y="269"/>
                    <a:pt x="97" y="269"/>
                    <a:pt x="97" y="269"/>
                  </a:cubicBezTo>
                  <a:cubicBezTo>
                    <a:pt x="92" y="232"/>
                    <a:pt x="92" y="232"/>
                    <a:pt x="92" y="232"/>
                  </a:cubicBezTo>
                  <a:cubicBezTo>
                    <a:pt x="45" y="180"/>
                    <a:pt x="45" y="180"/>
                    <a:pt x="45" y="180"/>
                  </a:cubicBezTo>
                  <a:cubicBezTo>
                    <a:pt x="3" y="170"/>
                    <a:pt x="3" y="170"/>
                    <a:pt x="3" y="170"/>
                  </a:cubicBezTo>
                  <a:cubicBezTo>
                    <a:pt x="50" y="133"/>
                    <a:pt x="50" y="133"/>
                    <a:pt x="50" y="133"/>
                  </a:cubicBezTo>
                  <a:cubicBezTo>
                    <a:pt x="47" y="132"/>
                    <a:pt x="47" y="132"/>
                    <a:pt x="47" y="132"/>
                  </a:cubicBezTo>
                  <a:cubicBezTo>
                    <a:pt x="48" y="132"/>
                    <a:pt x="48" y="132"/>
                    <a:pt x="48" y="132"/>
                  </a:cubicBezTo>
                  <a:cubicBezTo>
                    <a:pt x="38" y="121"/>
                    <a:pt x="38" y="121"/>
                    <a:pt x="38" y="12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200" y="28"/>
                    <a:pt x="200" y="28"/>
                    <a:pt x="200" y="28"/>
                  </a:cubicBezTo>
                  <a:cubicBezTo>
                    <a:pt x="304" y="32"/>
                    <a:pt x="304" y="32"/>
                    <a:pt x="304" y="32"/>
                  </a:cubicBezTo>
                  <a:cubicBezTo>
                    <a:pt x="304" y="32"/>
                    <a:pt x="380" y="96"/>
                    <a:pt x="392" y="96"/>
                  </a:cubicBezTo>
                  <a:cubicBezTo>
                    <a:pt x="404" y="96"/>
                    <a:pt x="516" y="104"/>
                    <a:pt x="516" y="104"/>
                  </a:cubicBezTo>
                  <a:cubicBezTo>
                    <a:pt x="516" y="104"/>
                    <a:pt x="520" y="152"/>
                    <a:pt x="532" y="152"/>
                  </a:cubicBezTo>
                  <a:cubicBezTo>
                    <a:pt x="544" y="152"/>
                    <a:pt x="624" y="112"/>
                    <a:pt x="624" y="112"/>
                  </a:cubicBezTo>
                  <a:cubicBezTo>
                    <a:pt x="728" y="208"/>
                    <a:pt x="728" y="208"/>
                    <a:pt x="728" y="208"/>
                  </a:cubicBezTo>
                  <a:cubicBezTo>
                    <a:pt x="728" y="208"/>
                    <a:pt x="720" y="260"/>
                    <a:pt x="772" y="320"/>
                  </a:cubicBezTo>
                  <a:cubicBezTo>
                    <a:pt x="779" y="328"/>
                    <a:pt x="786" y="336"/>
                    <a:pt x="792" y="343"/>
                  </a:cubicBezTo>
                  <a:cubicBezTo>
                    <a:pt x="833" y="391"/>
                    <a:pt x="860" y="424"/>
                    <a:pt x="860" y="424"/>
                  </a:cubicBezTo>
                  <a:cubicBezTo>
                    <a:pt x="860" y="424"/>
                    <a:pt x="862" y="428"/>
                    <a:pt x="864" y="435"/>
                  </a:cubicBezTo>
                  <a:lnTo>
                    <a:pt x="807" y="39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4" name="นครราชสีมา">
              <a:extLst>
                <a:ext uri="{FF2B5EF4-FFF2-40B4-BE49-F238E27FC236}">
                  <a16:creationId xmlns:a16="http://schemas.microsoft.com/office/drawing/2014/main" id="{07DDC751-455D-466C-AE1A-B1BF5636BA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92" y="2756402"/>
              <a:ext cx="652901" cy="630955"/>
            </a:xfrm>
            <a:custGeom>
              <a:avLst/>
              <a:gdLst>
                <a:gd name="T0" fmla="*/ 1554 w 1596"/>
                <a:gd name="T1" fmla="*/ 385 h 1548"/>
                <a:gd name="T2" fmla="*/ 1575 w 1596"/>
                <a:gd name="T3" fmla="*/ 552 h 1548"/>
                <a:gd name="T4" fmla="*/ 1513 w 1596"/>
                <a:gd name="T5" fmla="*/ 578 h 1548"/>
                <a:gd name="T6" fmla="*/ 1398 w 1596"/>
                <a:gd name="T7" fmla="*/ 662 h 1548"/>
                <a:gd name="T8" fmla="*/ 1398 w 1596"/>
                <a:gd name="T9" fmla="*/ 735 h 1548"/>
                <a:gd name="T10" fmla="*/ 1340 w 1596"/>
                <a:gd name="T11" fmla="*/ 808 h 1548"/>
                <a:gd name="T12" fmla="*/ 1236 w 1596"/>
                <a:gd name="T13" fmla="*/ 787 h 1548"/>
                <a:gd name="T14" fmla="*/ 1210 w 1596"/>
                <a:gd name="T15" fmla="*/ 865 h 1548"/>
                <a:gd name="T16" fmla="*/ 1153 w 1596"/>
                <a:gd name="T17" fmla="*/ 917 h 1548"/>
                <a:gd name="T18" fmla="*/ 1106 w 1596"/>
                <a:gd name="T19" fmla="*/ 923 h 1548"/>
                <a:gd name="T20" fmla="*/ 1132 w 1596"/>
                <a:gd name="T21" fmla="*/ 1011 h 1548"/>
                <a:gd name="T22" fmla="*/ 1158 w 1596"/>
                <a:gd name="T23" fmla="*/ 1136 h 1548"/>
                <a:gd name="T24" fmla="*/ 1247 w 1596"/>
                <a:gd name="T25" fmla="*/ 1199 h 1548"/>
                <a:gd name="T26" fmla="*/ 1215 w 1596"/>
                <a:gd name="T27" fmla="*/ 1262 h 1548"/>
                <a:gd name="T28" fmla="*/ 1222 w 1596"/>
                <a:gd name="T29" fmla="*/ 1326 h 1548"/>
                <a:gd name="T30" fmla="*/ 1294 w 1596"/>
                <a:gd name="T31" fmla="*/ 1361 h 1548"/>
                <a:gd name="T32" fmla="*/ 1194 w 1596"/>
                <a:gd name="T33" fmla="*/ 1475 h 1548"/>
                <a:gd name="T34" fmla="*/ 1106 w 1596"/>
                <a:gd name="T35" fmla="*/ 1512 h 1548"/>
                <a:gd name="T36" fmla="*/ 981 w 1596"/>
                <a:gd name="T37" fmla="*/ 1548 h 1548"/>
                <a:gd name="T38" fmla="*/ 896 w 1596"/>
                <a:gd name="T39" fmla="*/ 1512 h 1548"/>
                <a:gd name="T40" fmla="*/ 809 w 1596"/>
                <a:gd name="T41" fmla="*/ 1532 h 1548"/>
                <a:gd name="T42" fmla="*/ 652 w 1596"/>
                <a:gd name="T43" fmla="*/ 1361 h 1548"/>
                <a:gd name="T44" fmla="*/ 553 w 1596"/>
                <a:gd name="T45" fmla="*/ 1324 h 1548"/>
                <a:gd name="T46" fmla="*/ 469 w 1596"/>
                <a:gd name="T47" fmla="*/ 1361 h 1548"/>
                <a:gd name="T48" fmla="*/ 303 w 1596"/>
                <a:gd name="T49" fmla="*/ 1262 h 1548"/>
                <a:gd name="T50" fmla="*/ 235 w 1596"/>
                <a:gd name="T51" fmla="*/ 1254 h 1548"/>
                <a:gd name="T52" fmla="*/ 219 w 1596"/>
                <a:gd name="T53" fmla="*/ 1303 h 1548"/>
                <a:gd name="T54" fmla="*/ 169 w 1596"/>
                <a:gd name="T55" fmla="*/ 1265 h 1548"/>
                <a:gd name="T56" fmla="*/ 47 w 1596"/>
                <a:gd name="T57" fmla="*/ 1220 h 1548"/>
                <a:gd name="T58" fmla="*/ 5 w 1596"/>
                <a:gd name="T59" fmla="*/ 1142 h 1548"/>
                <a:gd name="T60" fmla="*/ 21 w 1596"/>
                <a:gd name="T61" fmla="*/ 1048 h 1548"/>
                <a:gd name="T62" fmla="*/ 10 w 1596"/>
                <a:gd name="T63" fmla="*/ 970 h 1548"/>
                <a:gd name="T64" fmla="*/ 141 w 1596"/>
                <a:gd name="T65" fmla="*/ 933 h 1548"/>
                <a:gd name="T66" fmla="*/ 198 w 1596"/>
                <a:gd name="T67" fmla="*/ 704 h 1548"/>
                <a:gd name="T68" fmla="*/ 188 w 1596"/>
                <a:gd name="T69" fmla="*/ 573 h 1548"/>
                <a:gd name="T70" fmla="*/ 190 w 1596"/>
                <a:gd name="T71" fmla="*/ 396 h 1548"/>
                <a:gd name="T72" fmla="*/ 266 w 1596"/>
                <a:gd name="T73" fmla="*/ 370 h 1548"/>
                <a:gd name="T74" fmla="*/ 295 w 1596"/>
                <a:gd name="T75" fmla="*/ 375 h 1548"/>
                <a:gd name="T76" fmla="*/ 339 w 1596"/>
                <a:gd name="T77" fmla="*/ 401 h 1548"/>
                <a:gd name="T78" fmla="*/ 501 w 1596"/>
                <a:gd name="T79" fmla="*/ 401 h 1548"/>
                <a:gd name="T80" fmla="*/ 589 w 1596"/>
                <a:gd name="T81" fmla="*/ 380 h 1548"/>
                <a:gd name="T82" fmla="*/ 657 w 1596"/>
                <a:gd name="T83" fmla="*/ 333 h 1548"/>
                <a:gd name="T84" fmla="*/ 788 w 1596"/>
                <a:gd name="T85" fmla="*/ 182 h 1548"/>
                <a:gd name="T86" fmla="*/ 861 w 1596"/>
                <a:gd name="T87" fmla="*/ 57 h 1548"/>
                <a:gd name="T88" fmla="*/ 970 w 1596"/>
                <a:gd name="T89" fmla="*/ 15 h 1548"/>
                <a:gd name="T90" fmla="*/ 1043 w 1596"/>
                <a:gd name="T91" fmla="*/ 72 h 1548"/>
                <a:gd name="T92" fmla="*/ 1074 w 1596"/>
                <a:gd name="T93" fmla="*/ 109 h 1548"/>
                <a:gd name="T94" fmla="*/ 1163 w 1596"/>
                <a:gd name="T95" fmla="*/ 72 h 1548"/>
                <a:gd name="T96" fmla="*/ 1247 w 1596"/>
                <a:gd name="T97" fmla="*/ 93 h 1548"/>
                <a:gd name="T98" fmla="*/ 1309 w 1596"/>
                <a:gd name="T99" fmla="*/ 78 h 1548"/>
                <a:gd name="T100" fmla="*/ 1351 w 1596"/>
                <a:gd name="T101" fmla="*/ 135 h 1548"/>
                <a:gd name="T102" fmla="*/ 1399 w 1596"/>
                <a:gd name="T103" fmla="*/ 143 h 1548"/>
                <a:gd name="T104" fmla="*/ 1440 w 1596"/>
                <a:gd name="T105" fmla="*/ 265 h 1548"/>
                <a:gd name="T106" fmla="*/ 1539 w 1596"/>
                <a:gd name="T107" fmla="*/ 297 h 1548"/>
                <a:gd name="T108" fmla="*/ 1596 w 1596"/>
                <a:gd name="T109" fmla="*/ 318 h 1548"/>
                <a:gd name="T110" fmla="*/ 1560 w 1596"/>
                <a:gd name="T111" fmla="*/ 365 h 1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96" h="1548">
                  <a:moveTo>
                    <a:pt x="1560" y="365"/>
                  </a:moveTo>
                  <a:cubicBezTo>
                    <a:pt x="1554" y="385"/>
                    <a:pt x="1554" y="385"/>
                    <a:pt x="1554" y="385"/>
                  </a:cubicBezTo>
                  <a:cubicBezTo>
                    <a:pt x="1575" y="422"/>
                    <a:pt x="1575" y="422"/>
                    <a:pt x="1575" y="422"/>
                  </a:cubicBezTo>
                  <a:cubicBezTo>
                    <a:pt x="1575" y="552"/>
                    <a:pt x="1575" y="552"/>
                    <a:pt x="1575" y="552"/>
                  </a:cubicBezTo>
                  <a:cubicBezTo>
                    <a:pt x="1565" y="568"/>
                    <a:pt x="1565" y="568"/>
                    <a:pt x="1565" y="568"/>
                  </a:cubicBezTo>
                  <a:cubicBezTo>
                    <a:pt x="1513" y="578"/>
                    <a:pt x="1513" y="578"/>
                    <a:pt x="1513" y="578"/>
                  </a:cubicBezTo>
                  <a:cubicBezTo>
                    <a:pt x="1455" y="599"/>
                    <a:pt x="1455" y="599"/>
                    <a:pt x="1455" y="599"/>
                  </a:cubicBezTo>
                  <a:cubicBezTo>
                    <a:pt x="1398" y="662"/>
                    <a:pt x="1398" y="662"/>
                    <a:pt x="1398" y="662"/>
                  </a:cubicBezTo>
                  <a:cubicBezTo>
                    <a:pt x="1413" y="698"/>
                    <a:pt x="1413" y="698"/>
                    <a:pt x="1413" y="698"/>
                  </a:cubicBezTo>
                  <a:cubicBezTo>
                    <a:pt x="1398" y="735"/>
                    <a:pt x="1398" y="735"/>
                    <a:pt x="1398" y="735"/>
                  </a:cubicBezTo>
                  <a:cubicBezTo>
                    <a:pt x="1351" y="756"/>
                    <a:pt x="1351" y="756"/>
                    <a:pt x="1351" y="756"/>
                  </a:cubicBezTo>
                  <a:cubicBezTo>
                    <a:pt x="1340" y="808"/>
                    <a:pt x="1340" y="808"/>
                    <a:pt x="1340" y="808"/>
                  </a:cubicBezTo>
                  <a:cubicBezTo>
                    <a:pt x="1262" y="803"/>
                    <a:pt x="1262" y="803"/>
                    <a:pt x="1262" y="803"/>
                  </a:cubicBezTo>
                  <a:cubicBezTo>
                    <a:pt x="1236" y="787"/>
                    <a:pt x="1236" y="787"/>
                    <a:pt x="1236" y="787"/>
                  </a:cubicBezTo>
                  <a:cubicBezTo>
                    <a:pt x="1194" y="823"/>
                    <a:pt x="1194" y="823"/>
                    <a:pt x="1194" y="823"/>
                  </a:cubicBezTo>
                  <a:cubicBezTo>
                    <a:pt x="1210" y="865"/>
                    <a:pt x="1210" y="865"/>
                    <a:pt x="1210" y="865"/>
                  </a:cubicBezTo>
                  <a:cubicBezTo>
                    <a:pt x="1189" y="917"/>
                    <a:pt x="1189" y="917"/>
                    <a:pt x="1189" y="917"/>
                  </a:cubicBezTo>
                  <a:cubicBezTo>
                    <a:pt x="1153" y="917"/>
                    <a:pt x="1153" y="917"/>
                    <a:pt x="1153" y="917"/>
                  </a:cubicBezTo>
                  <a:cubicBezTo>
                    <a:pt x="1127" y="897"/>
                    <a:pt x="1127" y="897"/>
                    <a:pt x="1127" y="897"/>
                  </a:cubicBezTo>
                  <a:cubicBezTo>
                    <a:pt x="1106" y="923"/>
                    <a:pt x="1106" y="923"/>
                    <a:pt x="1106" y="923"/>
                  </a:cubicBezTo>
                  <a:cubicBezTo>
                    <a:pt x="1142" y="970"/>
                    <a:pt x="1142" y="970"/>
                    <a:pt x="1142" y="970"/>
                  </a:cubicBezTo>
                  <a:cubicBezTo>
                    <a:pt x="1132" y="1011"/>
                    <a:pt x="1132" y="1011"/>
                    <a:pt x="1132" y="1011"/>
                  </a:cubicBezTo>
                  <a:cubicBezTo>
                    <a:pt x="1132" y="1105"/>
                    <a:pt x="1132" y="1105"/>
                    <a:pt x="1132" y="1105"/>
                  </a:cubicBezTo>
                  <a:cubicBezTo>
                    <a:pt x="1158" y="1136"/>
                    <a:pt x="1158" y="1136"/>
                    <a:pt x="1158" y="1136"/>
                  </a:cubicBezTo>
                  <a:cubicBezTo>
                    <a:pt x="1153" y="1189"/>
                    <a:pt x="1153" y="1189"/>
                    <a:pt x="1153" y="1189"/>
                  </a:cubicBezTo>
                  <a:cubicBezTo>
                    <a:pt x="1247" y="1199"/>
                    <a:pt x="1247" y="1199"/>
                    <a:pt x="1247" y="1199"/>
                  </a:cubicBezTo>
                  <a:cubicBezTo>
                    <a:pt x="1252" y="1236"/>
                    <a:pt x="1252" y="1236"/>
                    <a:pt x="1252" y="1236"/>
                  </a:cubicBezTo>
                  <a:cubicBezTo>
                    <a:pt x="1215" y="1262"/>
                    <a:pt x="1215" y="1262"/>
                    <a:pt x="1215" y="1262"/>
                  </a:cubicBezTo>
                  <a:cubicBezTo>
                    <a:pt x="1210" y="1309"/>
                    <a:pt x="1210" y="1309"/>
                    <a:pt x="1210" y="1309"/>
                  </a:cubicBezTo>
                  <a:cubicBezTo>
                    <a:pt x="1222" y="1326"/>
                    <a:pt x="1222" y="1326"/>
                    <a:pt x="1222" y="1326"/>
                  </a:cubicBezTo>
                  <a:cubicBezTo>
                    <a:pt x="1247" y="1361"/>
                    <a:pt x="1247" y="1361"/>
                    <a:pt x="1247" y="1361"/>
                  </a:cubicBezTo>
                  <a:cubicBezTo>
                    <a:pt x="1294" y="1361"/>
                    <a:pt x="1294" y="1361"/>
                    <a:pt x="1294" y="1361"/>
                  </a:cubicBezTo>
                  <a:cubicBezTo>
                    <a:pt x="1314" y="1392"/>
                    <a:pt x="1314" y="1392"/>
                    <a:pt x="1314" y="1392"/>
                  </a:cubicBezTo>
                  <a:cubicBezTo>
                    <a:pt x="1194" y="1475"/>
                    <a:pt x="1194" y="1475"/>
                    <a:pt x="1194" y="1475"/>
                  </a:cubicBezTo>
                  <a:cubicBezTo>
                    <a:pt x="1121" y="1481"/>
                    <a:pt x="1121" y="1481"/>
                    <a:pt x="1121" y="1481"/>
                  </a:cubicBezTo>
                  <a:cubicBezTo>
                    <a:pt x="1106" y="1512"/>
                    <a:pt x="1106" y="1512"/>
                    <a:pt x="1106" y="1512"/>
                  </a:cubicBezTo>
                  <a:cubicBezTo>
                    <a:pt x="1109" y="1515"/>
                    <a:pt x="1109" y="1515"/>
                    <a:pt x="1109" y="1515"/>
                  </a:cubicBezTo>
                  <a:cubicBezTo>
                    <a:pt x="981" y="1548"/>
                    <a:pt x="981" y="1548"/>
                    <a:pt x="981" y="1548"/>
                  </a:cubicBezTo>
                  <a:cubicBezTo>
                    <a:pt x="897" y="1512"/>
                    <a:pt x="897" y="1512"/>
                    <a:pt x="897" y="1512"/>
                  </a:cubicBezTo>
                  <a:cubicBezTo>
                    <a:pt x="896" y="1512"/>
                    <a:pt x="896" y="1512"/>
                    <a:pt x="896" y="1512"/>
                  </a:cubicBezTo>
                  <a:cubicBezTo>
                    <a:pt x="835" y="1548"/>
                    <a:pt x="835" y="1548"/>
                    <a:pt x="835" y="1548"/>
                  </a:cubicBezTo>
                  <a:cubicBezTo>
                    <a:pt x="809" y="1532"/>
                    <a:pt x="809" y="1532"/>
                    <a:pt x="809" y="1532"/>
                  </a:cubicBezTo>
                  <a:cubicBezTo>
                    <a:pt x="668" y="1439"/>
                    <a:pt x="668" y="1439"/>
                    <a:pt x="668" y="1439"/>
                  </a:cubicBezTo>
                  <a:cubicBezTo>
                    <a:pt x="652" y="1361"/>
                    <a:pt x="652" y="1361"/>
                    <a:pt x="652" y="1361"/>
                  </a:cubicBezTo>
                  <a:cubicBezTo>
                    <a:pt x="595" y="1361"/>
                    <a:pt x="595" y="1361"/>
                    <a:pt x="595" y="1361"/>
                  </a:cubicBezTo>
                  <a:cubicBezTo>
                    <a:pt x="553" y="1324"/>
                    <a:pt x="553" y="1324"/>
                    <a:pt x="553" y="1324"/>
                  </a:cubicBezTo>
                  <a:cubicBezTo>
                    <a:pt x="506" y="1324"/>
                    <a:pt x="506" y="1324"/>
                    <a:pt x="506" y="1324"/>
                  </a:cubicBezTo>
                  <a:cubicBezTo>
                    <a:pt x="469" y="1361"/>
                    <a:pt x="469" y="1361"/>
                    <a:pt x="469" y="1361"/>
                  </a:cubicBezTo>
                  <a:cubicBezTo>
                    <a:pt x="370" y="1256"/>
                    <a:pt x="370" y="1256"/>
                    <a:pt x="370" y="1256"/>
                  </a:cubicBezTo>
                  <a:cubicBezTo>
                    <a:pt x="303" y="1262"/>
                    <a:pt x="303" y="1262"/>
                    <a:pt x="303" y="1262"/>
                  </a:cubicBezTo>
                  <a:cubicBezTo>
                    <a:pt x="266" y="1241"/>
                    <a:pt x="266" y="1241"/>
                    <a:pt x="266" y="1241"/>
                  </a:cubicBezTo>
                  <a:cubicBezTo>
                    <a:pt x="235" y="1254"/>
                    <a:pt x="235" y="1254"/>
                    <a:pt x="235" y="1254"/>
                  </a:cubicBezTo>
                  <a:cubicBezTo>
                    <a:pt x="230" y="1256"/>
                    <a:pt x="230" y="1256"/>
                    <a:pt x="230" y="1256"/>
                  </a:cubicBezTo>
                  <a:cubicBezTo>
                    <a:pt x="219" y="1303"/>
                    <a:pt x="219" y="1303"/>
                    <a:pt x="219" y="1303"/>
                  </a:cubicBezTo>
                  <a:cubicBezTo>
                    <a:pt x="177" y="1272"/>
                    <a:pt x="177" y="1272"/>
                    <a:pt x="177" y="1272"/>
                  </a:cubicBezTo>
                  <a:cubicBezTo>
                    <a:pt x="169" y="1265"/>
                    <a:pt x="169" y="1265"/>
                    <a:pt x="169" y="1265"/>
                  </a:cubicBezTo>
                  <a:cubicBezTo>
                    <a:pt x="89" y="1199"/>
                    <a:pt x="89" y="1199"/>
                    <a:pt x="89" y="1199"/>
                  </a:cubicBezTo>
                  <a:cubicBezTo>
                    <a:pt x="47" y="1220"/>
                    <a:pt x="47" y="1220"/>
                    <a:pt x="47" y="1220"/>
                  </a:cubicBezTo>
                  <a:cubicBezTo>
                    <a:pt x="0" y="1173"/>
                    <a:pt x="0" y="1173"/>
                    <a:pt x="0" y="1173"/>
                  </a:cubicBezTo>
                  <a:cubicBezTo>
                    <a:pt x="5" y="1142"/>
                    <a:pt x="5" y="1142"/>
                    <a:pt x="5" y="1142"/>
                  </a:cubicBezTo>
                  <a:cubicBezTo>
                    <a:pt x="26" y="1116"/>
                    <a:pt x="26" y="1116"/>
                    <a:pt x="26" y="1116"/>
                  </a:cubicBezTo>
                  <a:cubicBezTo>
                    <a:pt x="21" y="1048"/>
                    <a:pt x="21" y="1048"/>
                    <a:pt x="21" y="1048"/>
                  </a:cubicBezTo>
                  <a:cubicBezTo>
                    <a:pt x="0" y="996"/>
                    <a:pt x="0" y="996"/>
                    <a:pt x="0" y="996"/>
                  </a:cubicBezTo>
                  <a:cubicBezTo>
                    <a:pt x="10" y="970"/>
                    <a:pt x="10" y="970"/>
                    <a:pt x="10" y="970"/>
                  </a:cubicBezTo>
                  <a:cubicBezTo>
                    <a:pt x="89" y="990"/>
                    <a:pt x="89" y="990"/>
                    <a:pt x="89" y="990"/>
                  </a:cubicBezTo>
                  <a:cubicBezTo>
                    <a:pt x="141" y="933"/>
                    <a:pt x="141" y="933"/>
                    <a:pt x="141" y="933"/>
                  </a:cubicBezTo>
                  <a:cubicBezTo>
                    <a:pt x="235" y="876"/>
                    <a:pt x="235" y="876"/>
                    <a:pt x="235" y="876"/>
                  </a:cubicBezTo>
                  <a:cubicBezTo>
                    <a:pt x="198" y="704"/>
                    <a:pt x="198" y="704"/>
                    <a:pt x="198" y="704"/>
                  </a:cubicBezTo>
                  <a:cubicBezTo>
                    <a:pt x="190" y="602"/>
                    <a:pt x="190" y="602"/>
                    <a:pt x="190" y="602"/>
                  </a:cubicBezTo>
                  <a:cubicBezTo>
                    <a:pt x="188" y="573"/>
                    <a:pt x="188" y="573"/>
                    <a:pt x="188" y="573"/>
                  </a:cubicBezTo>
                  <a:cubicBezTo>
                    <a:pt x="183" y="458"/>
                    <a:pt x="183" y="458"/>
                    <a:pt x="183" y="458"/>
                  </a:cubicBezTo>
                  <a:cubicBezTo>
                    <a:pt x="190" y="396"/>
                    <a:pt x="190" y="396"/>
                    <a:pt x="190" y="396"/>
                  </a:cubicBezTo>
                  <a:cubicBezTo>
                    <a:pt x="209" y="401"/>
                    <a:pt x="209" y="401"/>
                    <a:pt x="209" y="401"/>
                  </a:cubicBezTo>
                  <a:cubicBezTo>
                    <a:pt x="266" y="370"/>
                    <a:pt x="266" y="370"/>
                    <a:pt x="266" y="370"/>
                  </a:cubicBezTo>
                  <a:cubicBezTo>
                    <a:pt x="287" y="370"/>
                    <a:pt x="287" y="370"/>
                    <a:pt x="287" y="370"/>
                  </a:cubicBezTo>
                  <a:cubicBezTo>
                    <a:pt x="295" y="375"/>
                    <a:pt x="295" y="375"/>
                    <a:pt x="295" y="375"/>
                  </a:cubicBezTo>
                  <a:cubicBezTo>
                    <a:pt x="295" y="375"/>
                    <a:pt x="295" y="375"/>
                    <a:pt x="295" y="375"/>
                  </a:cubicBezTo>
                  <a:cubicBezTo>
                    <a:pt x="339" y="401"/>
                    <a:pt x="339" y="401"/>
                    <a:pt x="339" y="401"/>
                  </a:cubicBezTo>
                  <a:cubicBezTo>
                    <a:pt x="438" y="385"/>
                    <a:pt x="438" y="385"/>
                    <a:pt x="438" y="385"/>
                  </a:cubicBezTo>
                  <a:cubicBezTo>
                    <a:pt x="501" y="401"/>
                    <a:pt x="501" y="401"/>
                    <a:pt x="501" y="401"/>
                  </a:cubicBezTo>
                  <a:cubicBezTo>
                    <a:pt x="537" y="380"/>
                    <a:pt x="537" y="380"/>
                    <a:pt x="537" y="380"/>
                  </a:cubicBezTo>
                  <a:cubicBezTo>
                    <a:pt x="589" y="380"/>
                    <a:pt x="589" y="380"/>
                    <a:pt x="589" y="380"/>
                  </a:cubicBezTo>
                  <a:cubicBezTo>
                    <a:pt x="642" y="370"/>
                    <a:pt x="642" y="370"/>
                    <a:pt x="642" y="370"/>
                  </a:cubicBezTo>
                  <a:cubicBezTo>
                    <a:pt x="657" y="333"/>
                    <a:pt x="657" y="333"/>
                    <a:pt x="657" y="333"/>
                  </a:cubicBezTo>
                  <a:cubicBezTo>
                    <a:pt x="746" y="307"/>
                    <a:pt x="746" y="307"/>
                    <a:pt x="746" y="307"/>
                  </a:cubicBezTo>
                  <a:cubicBezTo>
                    <a:pt x="788" y="182"/>
                    <a:pt x="788" y="182"/>
                    <a:pt x="788" y="182"/>
                  </a:cubicBezTo>
                  <a:cubicBezTo>
                    <a:pt x="861" y="114"/>
                    <a:pt x="861" y="114"/>
                    <a:pt x="861" y="114"/>
                  </a:cubicBezTo>
                  <a:cubicBezTo>
                    <a:pt x="861" y="57"/>
                    <a:pt x="861" y="57"/>
                    <a:pt x="861" y="57"/>
                  </a:cubicBezTo>
                  <a:cubicBezTo>
                    <a:pt x="944" y="57"/>
                    <a:pt x="944" y="57"/>
                    <a:pt x="944" y="57"/>
                  </a:cubicBezTo>
                  <a:cubicBezTo>
                    <a:pt x="970" y="15"/>
                    <a:pt x="970" y="15"/>
                    <a:pt x="970" y="15"/>
                  </a:cubicBezTo>
                  <a:cubicBezTo>
                    <a:pt x="1016" y="0"/>
                    <a:pt x="1016" y="0"/>
                    <a:pt x="1016" y="0"/>
                  </a:cubicBezTo>
                  <a:cubicBezTo>
                    <a:pt x="1043" y="72"/>
                    <a:pt x="1043" y="72"/>
                    <a:pt x="1043" y="72"/>
                  </a:cubicBezTo>
                  <a:cubicBezTo>
                    <a:pt x="1064" y="83"/>
                    <a:pt x="1064" y="83"/>
                    <a:pt x="1064" y="83"/>
                  </a:cubicBezTo>
                  <a:cubicBezTo>
                    <a:pt x="1074" y="109"/>
                    <a:pt x="1074" y="109"/>
                    <a:pt x="1074" y="109"/>
                  </a:cubicBezTo>
                  <a:cubicBezTo>
                    <a:pt x="1137" y="93"/>
                    <a:pt x="1137" y="93"/>
                    <a:pt x="1137" y="93"/>
                  </a:cubicBezTo>
                  <a:cubicBezTo>
                    <a:pt x="1163" y="72"/>
                    <a:pt x="1163" y="72"/>
                    <a:pt x="1163" y="72"/>
                  </a:cubicBezTo>
                  <a:cubicBezTo>
                    <a:pt x="1189" y="88"/>
                    <a:pt x="1189" y="88"/>
                    <a:pt x="1189" y="88"/>
                  </a:cubicBezTo>
                  <a:cubicBezTo>
                    <a:pt x="1247" y="93"/>
                    <a:pt x="1247" y="93"/>
                    <a:pt x="1247" y="93"/>
                  </a:cubicBezTo>
                  <a:cubicBezTo>
                    <a:pt x="1267" y="78"/>
                    <a:pt x="1267" y="78"/>
                    <a:pt x="1267" y="78"/>
                  </a:cubicBezTo>
                  <a:cubicBezTo>
                    <a:pt x="1309" y="78"/>
                    <a:pt x="1309" y="78"/>
                    <a:pt x="1309" y="78"/>
                  </a:cubicBezTo>
                  <a:cubicBezTo>
                    <a:pt x="1340" y="99"/>
                    <a:pt x="1340" y="99"/>
                    <a:pt x="1340" y="99"/>
                  </a:cubicBezTo>
                  <a:cubicBezTo>
                    <a:pt x="1351" y="135"/>
                    <a:pt x="1351" y="135"/>
                    <a:pt x="1351" y="135"/>
                  </a:cubicBezTo>
                  <a:cubicBezTo>
                    <a:pt x="1387" y="135"/>
                    <a:pt x="1387" y="135"/>
                    <a:pt x="1387" y="135"/>
                  </a:cubicBezTo>
                  <a:cubicBezTo>
                    <a:pt x="1387" y="135"/>
                    <a:pt x="1393" y="139"/>
                    <a:pt x="1399" y="143"/>
                  </a:cubicBezTo>
                  <a:cubicBezTo>
                    <a:pt x="1408" y="234"/>
                    <a:pt x="1408" y="234"/>
                    <a:pt x="1408" y="234"/>
                  </a:cubicBezTo>
                  <a:cubicBezTo>
                    <a:pt x="1440" y="265"/>
                    <a:pt x="1440" y="265"/>
                    <a:pt x="1440" y="265"/>
                  </a:cubicBezTo>
                  <a:cubicBezTo>
                    <a:pt x="1513" y="271"/>
                    <a:pt x="1513" y="271"/>
                    <a:pt x="1513" y="271"/>
                  </a:cubicBezTo>
                  <a:cubicBezTo>
                    <a:pt x="1539" y="297"/>
                    <a:pt x="1539" y="297"/>
                    <a:pt x="1539" y="297"/>
                  </a:cubicBezTo>
                  <a:cubicBezTo>
                    <a:pt x="1570" y="302"/>
                    <a:pt x="1570" y="302"/>
                    <a:pt x="1570" y="302"/>
                  </a:cubicBezTo>
                  <a:cubicBezTo>
                    <a:pt x="1596" y="318"/>
                    <a:pt x="1596" y="318"/>
                    <a:pt x="1596" y="318"/>
                  </a:cubicBezTo>
                  <a:cubicBezTo>
                    <a:pt x="1596" y="354"/>
                    <a:pt x="1596" y="354"/>
                    <a:pt x="1596" y="354"/>
                  </a:cubicBezTo>
                  <a:lnTo>
                    <a:pt x="1560" y="365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5" name="นครพนม">
              <a:extLst>
                <a:ext uri="{FF2B5EF4-FFF2-40B4-BE49-F238E27FC236}">
                  <a16:creationId xmlns:a16="http://schemas.microsoft.com/office/drawing/2014/main" id="{B986B8A3-7A78-440C-8F43-7E8FE90102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8076" y="1922445"/>
              <a:ext cx="292617" cy="464529"/>
            </a:xfrm>
            <a:custGeom>
              <a:avLst/>
              <a:gdLst>
                <a:gd name="T0" fmla="*/ 648 w 716"/>
                <a:gd name="T1" fmla="*/ 942 h 1137"/>
                <a:gd name="T2" fmla="*/ 680 w 716"/>
                <a:gd name="T3" fmla="*/ 1090 h 1137"/>
                <a:gd name="T4" fmla="*/ 653 w 716"/>
                <a:gd name="T5" fmla="*/ 1116 h 1137"/>
                <a:gd name="T6" fmla="*/ 616 w 716"/>
                <a:gd name="T7" fmla="*/ 1137 h 1137"/>
                <a:gd name="T8" fmla="*/ 553 w 716"/>
                <a:gd name="T9" fmla="*/ 1069 h 1137"/>
                <a:gd name="T10" fmla="*/ 444 w 716"/>
                <a:gd name="T11" fmla="*/ 1101 h 1137"/>
                <a:gd name="T12" fmla="*/ 371 w 716"/>
                <a:gd name="T13" fmla="*/ 1059 h 1137"/>
                <a:gd name="T14" fmla="*/ 298 w 716"/>
                <a:gd name="T15" fmla="*/ 1095 h 1137"/>
                <a:gd name="T16" fmla="*/ 229 w 716"/>
                <a:gd name="T17" fmla="*/ 1040 h 1137"/>
                <a:gd name="T18" fmla="*/ 282 w 716"/>
                <a:gd name="T19" fmla="*/ 1002 h 1137"/>
                <a:gd name="T20" fmla="*/ 329 w 716"/>
                <a:gd name="T21" fmla="*/ 948 h 1137"/>
                <a:gd name="T22" fmla="*/ 350 w 716"/>
                <a:gd name="T23" fmla="*/ 913 h 1137"/>
                <a:gd name="T24" fmla="*/ 334 w 716"/>
                <a:gd name="T25" fmla="*/ 850 h 1137"/>
                <a:gd name="T26" fmla="*/ 345 w 716"/>
                <a:gd name="T27" fmla="*/ 793 h 1137"/>
                <a:gd name="T28" fmla="*/ 386 w 716"/>
                <a:gd name="T29" fmla="*/ 704 h 1137"/>
                <a:gd name="T30" fmla="*/ 381 w 716"/>
                <a:gd name="T31" fmla="*/ 626 h 1137"/>
                <a:gd name="T32" fmla="*/ 381 w 716"/>
                <a:gd name="T33" fmla="*/ 553 h 1137"/>
                <a:gd name="T34" fmla="*/ 199 w 716"/>
                <a:gd name="T35" fmla="*/ 563 h 1137"/>
                <a:gd name="T36" fmla="*/ 141 w 716"/>
                <a:gd name="T37" fmla="*/ 579 h 1137"/>
                <a:gd name="T38" fmla="*/ 89 w 716"/>
                <a:gd name="T39" fmla="*/ 574 h 1137"/>
                <a:gd name="T40" fmla="*/ 21 w 716"/>
                <a:gd name="T41" fmla="*/ 501 h 1137"/>
                <a:gd name="T42" fmla="*/ 37 w 716"/>
                <a:gd name="T43" fmla="*/ 433 h 1137"/>
                <a:gd name="T44" fmla="*/ 42 w 716"/>
                <a:gd name="T45" fmla="*/ 381 h 1137"/>
                <a:gd name="T46" fmla="*/ 68 w 716"/>
                <a:gd name="T47" fmla="*/ 344 h 1137"/>
                <a:gd name="T48" fmla="*/ 73 w 716"/>
                <a:gd name="T49" fmla="*/ 282 h 1137"/>
                <a:gd name="T50" fmla="*/ 2 w 716"/>
                <a:gd name="T51" fmla="*/ 206 h 1137"/>
                <a:gd name="T52" fmla="*/ 0 w 716"/>
                <a:gd name="T53" fmla="*/ 151 h 1137"/>
                <a:gd name="T54" fmla="*/ 100 w 716"/>
                <a:gd name="T55" fmla="*/ 151 h 1137"/>
                <a:gd name="T56" fmla="*/ 110 w 716"/>
                <a:gd name="T57" fmla="*/ 26 h 1137"/>
                <a:gd name="T58" fmla="*/ 204 w 716"/>
                <a:gd name="T59" fmla="*/ 41 h 1137"/>
                <a:gd name="T60" fmla="*/ 324 w 716"/>
                <a:gd name="T61" fmla="*/ 194 h 1137"/>
                <a:gd name="T62" fmla="*/ 632 w 716"/>
                <a:gd name="T63" fmla="*/ 470 h 1137"/>
                <a:gd name="T64" fmla="*/ 716 w 716"/>
                <a:gd name="T65" fmla="*/ 797 h 1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16" h="1137">
                  <a:moveTo>
                    <a:pt x="716" y="799"/>
                  </a:moveTo>
                  <a:cubicBezTo>
                    <a:pt x="648" y="942"/>
                    <a:pt x="648" y="942"/>
                    <a:pt x="648" y="942"/>
                  </a:cubicBezTo>
                  <a:cubicBezTo>
                    <a:pt x="651" y="953"/>
                    <a:pt x="651" y="953"/>
                    <a:pt x="651" y="953"/>
                  </a:cubicBezTo>
                  <a:cubicBezTo>
                    <a:pt x="680" y="1090"/>
                    <a:pt x="680" y="1090"/>
                    <a:pt x="680" y="1090"/>
                  </a:cubicBezTo>
                  <a:cubicBezTo>
                    <a:pt x="652" y="1114"/>
                    <a:pt x="652" y="1114"/>
                    <a:pt x="652" y="1114"/>
                  </a:cubicBezTo>
                  <a:cubicBezTo>
                    <a:pt x="653" y="1116"/>
                    <a:pt x="653" y="1116"/>
                    <a:pt x="653" y="1116"/>
                  </a:cubicBezTo>
                  <a:cubicBezTo>
                    <a:pt x="637" y="1111"/>
                    <a:pt x="637" y="1111"/>
                    <a:pt x="637" y="1111"/>
                  </a:cubicBezTo>
                  <a:cubicBezTo>
                    <a:pt x="616" y="1137"/>
                    <a:pt x="616" y="1137"/>
                    <a:pt x="616" y="1137"/>
                  </a:cubicBezTo>
                  <a:cubicBezTo>
                    <a:pt x="579" y="1132"/>
                    <a:pt x="579" y="1132"/>
                    <a:pt x="579" y="1132"/>
                  </a:cubicBezTo>
                  <a:cubicBezTo>
                    <a:pt x="553" y="1069"/>
                    <a:pt x="553" y="1069"/>
                    <a:pt x="553" y="1069"/>
                  </a:cubicBezTo>
                  <a:cubicBezTo>
                    <a:pt x="491" y="1069"/>
                    <a:pt x="491" y="1069"/>
                    <a:pt x="491" y="1069"/>
                  </a:cubicBezTo>
                  <a:cubicBezTo>
                    <a:pt x="491" y="1069"/>
                    <a:pt x="454" y="1101"/>
                    <a:pt x="444" y="1101"/>
                  </a:cubicBezTo>
                  <a:cubicBezTo>
                    <a:pt x="433" y="1101"/>
                    <a:pt x="413" y="1069"/>
                    <a:pt x="413" y="1069"/>
                  </a:cubicBezTo>
                  <a:cubicBezTo>
                    <a:pt x="371" y="1059"/>
                    <a:pt x="371" y="1059"/>
                    <a:pt x="371" y="1059"/>
                  </a:cubicBezTo>
                  <a:cubicBezTo>
                    <a:pt x="334" y="1075"/>
                    <a:pt x="334" y="1075"/>
                    <a:pt x="334" y="1075"/>
                  </a:cubicBezTo>
                  <a:cubicBezTo>
                    <a:pt x="298" y="1095"/>
                    <a:pt x="298" y="1095"/>
                    <a:pt x="298" y="1095"/>
                  </a:cubicBezTo>
                  <a:cubicBezTo>
                    <a:pt x="246" y="1080"/>
                    <a:pt x="246" y="1080"/>
                    <a:pt x="246" y="1080"/>
                  </a:cubicBezTo>
                  <a:cubicBezTo>
                    <a:pt x="229" y="1040"/>
                    <a:pt x="229" y="1040"/>
                    <a:pt x="229" y="1040"/>
                  </a:cubicBezTo>
                  <a:cubicBezTo>
                    <a:pt x="230" y="1038"/>
                    <a:pt x="230" y="1038"/>
                    <a:pt x="230" y="1038"/>
                  </a:cubicBezTo>
                  <a:cubicBezTo>
                    <a:pt x="282" y="1002"/>
                    <a:pt x="282" y="1002"/>
                    <a:pt x="282" y="1002"/>
                  </a:cubicBezTo>
                  <a:cubicBezTo>
                    <a:pt x="287" y="970"/>
                    <a:pt x="287" y="970"/>
                    <a:pt x="287" y="970"/>
                  </a:cubicBezTo>
                  <a:cubicBezTo>
                    <a:pt x="329" y="948"/>
                    <a:pt x="329" y="948"/>
                    <a:pt x="329" y="948"/>
                  </a:cubicBezTo>
                  <a:cubicBezTo>
                    <a:pt x="345" y="939"/>
                    <a:pt x="345" y="939"/>
                    <a:pt x="345" y="939"/>
                  </a:cubicBezTo>
                  <a:cubicBezTo>
                    <a:pt x="350" y="913"/>
                    <a:pt x="350" y="913"/>
                    <a:pt x="350" y="913"/>
                  </a:cubicBezTo>
                  <a:cubicBezTo>
                    <a:pt x="319" y="887"/>
                    <a:pt x="319" y="887"/>
                    <a:pt x="319" y="887"/>
                  </a:cubicBezTo>
                  <a:cubicBezTo>
                    <a:pt x="334" y="850"/>
                    <a:pt x="334" y="850"/>
                    <a:pt x="334" y="850"/>
                  </a:cubicBezTo>
                  <a:cubicBezTo>
                    <a:pt x="366" y="824"/>
                    <a:pt x="366" y="824"/>
                    <a:pt x="366" y="824"/>
                  </a:cubicBezTo>
                  <a:cubicBezTo>
                    <a:pt x="345" y="793"/>
                    <a:pt x="345" y="793"/>
                    <a:pt x="345" y="793"/>
                  </a:cubicBezTo>
                  <a:cubicBezTo>
                    <a:pt x="386" y="751"/>
                    <a:pt x="386" y="751"/>
                    <a:pt x="386" y="751"/>
                  </a:cubicBezTo>
                  <a:cubicBezTo>
                    <a:pt x="386" y="704"/>
                    <a:pt x="386" y="704"/>
                    <a:pt x="386" y="704"/>
                  </a:cubicBezTo>
                  <a:cubicBezTo>
                    <a:pt x="366" y="683"/>
                    <a:pt x="366" y="683"/>
                    <a:pt x="366" y="683"/>
                  </a:cubicBezTo>
                  <a:cubicBezTo>
                    <a:pt x="381" y="626"/>
                    <a:pt x="381" y="626"/>
                    <a:pt x="381" y="626"/>
                  </a:cubicBezTo>
                  <a:cubicBezTo>
                    <a:pt x="366" y="600"/>
                    <a:pt x="366" y="600"/>
                    <a:pt x="366" y="600"/>
                  </a:cubicBezTo>
                  <a:cubicBezTo>
                    <a:pt x="381" y="553"/>
                    <a:pt x="381" y="553"/>
                    <a:pt x="381" y="553"/>
                  </a:cubicBezTo>
                  <a:cubicBezTo>
                    <a:pt x="256" y="548"/>
                    <a:pt x="256" y="548"/>
                    <a:pt x="256" y="548"/>
                  </a:cubicBezTo>
                  <a:cubicBezTo>
                    <a:pt x="256" y="548"/>
                    <a:pt x="209" y="563"/>
                    <a:pt x="199" y="563"/>
                  </a:cubicBezTo>
                  <a:cubicBezTo>
                    <a:pt x="188" y="563"/>
                    <a:pt x="162" y="548"/>
                    <a:pt x="162" y="548"/>
                  </a:cubicBezTo>
                  <a:cubicBezTo>
                    <a:pt x="141" y="579"/>
                    <a:pt x="141" y="579"/>
                    <a:pt x="141" y="579"/>
                  </a:cubicBezTo>
                  <a:cubicBezTo>
                    <a:pt x="115" y="584"/>
                    <a:pt x="115" y="584"/>
                    <a:pt x="115" y="584"/>
                  </a:cubicBezTo>
                  <a:cubicBezTo>
                    <a:pt x="89" y="574"/>
                    <a:pt x="89" y="574"/>
                    <a:pt x="89" y="574"/>
                  </a:cubicBezTo>
                  <a:cubicBezTo>
                    <a:pt x="58" y="579"/>
                    <a:pt x="58" y="579"/>
                    <a:pt x="58" y="579"/>
                  </a:cubicBezTo>
                  <a:cubicBezTo>
                    <a:pt x="21" y="501"/>
                    <a:pt x="21" y="501"/>
                    <a:pt x="21" y="501"/>
                  </a:cubicBezTo>
                  <a:cubicBezTo>
                    <a:pt x="37" y="470"/>
                    <a:pt x="37" y="470"/>
                    <a:pt x="37" y="470"/>
                  </a:cubicBezTo>
                  <a:cubicBezTo>
                    <a:pt x="37" y="433"/>
                    <a:pt x="37" y="433"/>
                    <a:pt x="37" y="433"/>
                  </a:cubicBezTo>
                  <a:cubicBezTo>
                    <a:pt x="58" y="417"/>
                    <a:pt x="58" y="417"/>
                    <a:pt x="58" y="417"/>
                  </a:cubicBezTo>
                  <a:cubicBezTo>
                    <a:pt x="42" y="381"/>
                    <a:pt x="42" y="381"/>
                    <a:pt x="42" y="381"/>
                  </a:cubicBezTo>
                  <a:cubicBezTo>
                    <a:pt x="42" y="344"/>
                    <a:pt x="42" y="344"/>
                    <a:pt x="42" y="344"/>
                  </a:cubicBezTo>
                  <a:cubicBezTo>
                    <a:pt x="68" y="344"/>
                    <a:pt x="68" y="344"/>
                    <a:pt x="68" y="344"/>
                  </a:cubicBezTo>
                  <a:cubicBezTo>
                    <a:pt x="73" y="324"/>
                    <a:pt x="73" y="324"/>
                    <a:pt x="73" y="324"/>
                  </a:cubicBezTo>
                  <a:cubicBezTo>
                    <a:pt x="73" y="282"/>
                    <a:pt x="73" y="282"/>
                    <a:pt x="73" y="282"/>
                  </a:cubicBezTo>
                  <a:cubicBezTo>
                    <a:pt x="47" y="235"/>
                    <a:pt x="47" y="235"/>
                    <a:pt x="47" y="235"/>
                  </a:cubicBezTo>
                  <a:cubicBezTo>
                    <a:pt x="2" y="206"/>
                    <a:pt x="2" y="206"/>
                    <a:pt x="2" y="206"/>
                  </a:cubicBezTo>
                  <a:cubicBezTo>
                    <a:pt x="16" y="188"/>
                    <a:pt x="16" y="188"/>
                    <a:pt x="16" y="188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51"/>
                    <a:pt x="37" y="94"/>
                    <a:pt x="42" y="94"/>
                  </a:cubicBezTo>
                  <a:cubicBezTo>
                    <a:pt x="47" y="94"/>
                    <a:pt x="100" y="151"/>
                    <a:pt x="100" y="151"/>
                  </a:cubicBezTo>
                  <a:cubicBezTo>
                    <a:pt x="100" y="151"/>
                    <a:pt x="131" y="115"/>
                    <a:pt x="131" y="99"/>
                  </a:cubicBezTo>
                  <a:cubicBezTo>
                    <a:pt x="131" y="84"/>
                    <a:pt x="110" y="26"/>
                    <a:pt x="110" y="26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204" y="41"/>
                    <a:pt x="204" y="41"/>
                    <a:pt x="204" y="41"/>
                  </a:cubicBezTo>
                  <a:cubicBezTo>
                    <a:pt x="215" y="73"/>
                    <a:pt x="246" y="161"/>
                    <a:pt x="252" y="158"/>
                  </a:cubicBezTo>
                  <a:cubicBezTo>
                    <a:pt x="260" y="154"/>
                    <a:pt x="324" y="194"/>
                    <a:pt x="324" y="194"/>
                  </a:cubicBezTo>
                  <a:cubicBezTo>
                    <a:pt x="416" y="338"/>
                    <a:pt x="416" y="338"/>
                    <a:pt x="416" y="338"/>
                  </a:cubicBezTo>
                  <a:cubicBezTo>
                    <a:pt x="632" y="470"/>
                    <a:pt x="632" y="470"/>
                    <a:pt x="632" y="470"/>
                  </a:cubicBezTo>
                  <a:cubicBezTo>
                    <a:pt x="632" y="470"/>
                    <a:pt x="700" y="566"/>
                    <a:pt x="708" y="574"/>
                  </a:cubicBezTo>
                  <a:cubicBezTo>
                    <a:pt x="716" y="582"/>
                    <a:pt x="716" y="781"/>
                    <a:pt x="716" y="797"/>
                  </a:cubicBezTo>
                  <a:cubicBezTo>
                    <a:pt x="716" y="798"/>
                    <a:pt x="716" y="798"/>
                    <a:pt x="716" y="799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6" name="ชัยภูมิ">
              <a:extLst>
                <a:ext uri="{FF2B5EF4-FFF2-40B4-BE49-F238E27FC236}">
                  <a16:creationId xmlns:a16="http://schemas.microsoft.com/office/drawing/2014/main" id="{E95DC2B6-6C22-471F-A8AF-9DDF5CCB28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100" y="2423551"/>
              <a:ext cx="407835" cy="495620"/>
            </a:xfrm>
            <a:custGeom>
              <a:avLst/>
              <a:gdLst>
                <a:gd name="T0" fmla="*/ 845 w 996"/>
                <a:gd name="T1" fmla="*/ 568 h 1215"/>
                <a:gd name="T2" fmla="*/ 887 w 996"/>
                <a:gd name="T3" fmla="*/ 615 h 1215"/>
                <a:gd name="T4" fmla="*/ 934 w 996"/>
                <a:gd name="T5" fmla="*/ 641 h 1215"/>
                <a:gd name="T6" fmla="*/ 918 w 996"/>
                <a:gd name="T7" fmla="*/ 704 h 1215"/>
                <a:gd name="T8" fmla="*/ 891 w 996"/>
                <a:gd name="T9" fmla="*/ 814 h 1215"/>
                <a:gd name="T10" fmla="*/ 819 w 996"/>
                <a:gd name="T11" fmla="*/ 871 h 1215"/>
                <a:gd name="T12" fmla="*/ 736 w 996"/>
                <a:gd name="T13" fmla="*/ 928 h 1215"/>
                <a:gd name="T14" fmla="*/ 621 w 996"/>
                <a:gd name="T15" fmla="*/ 1121 h 1215"/>
                <a:gd name="T16" fmla="*/ 517 w 996"/>
                <a:gd name="T17" fmla="*/ 1184 h 1215"/>
                <a:gd name="T18" fmla="*/ 412 w 996"/>
                <a:gd name="T19" fmla="*/ 1194 h 1215"/>
                <a:gd name="T20" fmla="*/ 313 w 996"/>
                <a:gd name="T21" fmla="*/ 1199 h 1215"/>
                <a:gd name="T22" fmla="*/ 170 w 996"/>
                <a:gd name="T23" fmla="*/ 1189 h 1215"/>
                <a:gd name="T24" fmla="*/ 162 w 996"/>
                <a:gd name="T25" fmla="*/ 1184 h 1215"/>
                <a:gd name="T26" fmla="*/ 84 w 996"/>
                <a:gd name="T27" fmla="*/ 1215 h 1215"/>
                <a:gd name="T28" fmla="*/ 47 w 996"/>
                <a:gd name="T29" fmla="*/ 1205 h 1215"/>
                <a:gd name="T30" fmla="*/ 26 w 996"/>
                <a:gd name="T31" fmla="*/ 1038 h 1215"/>
                <a:gd name="T32" fmla="*/ 52 w 996"/>
                <a:gd name="T33" fmla="*/ 876 h 1215"/>
                <a:gd name="T34" fmla="*/ 16 w 996"/>
                <a:gd name="T35" fmla="*/ 860 h 1215"/>
                <a:gd name="T36" fmla="*/ 13 w 996"/>
                <a:gd name="T37" fmla="*/ 769 h 1215"/>
                <a:gd name="T38" fmla="*/ 47 w 996"/>
                <a:gd name="T39" fmla="*/ 735 h 1215"/>
                <a:gd name="T40" fmla="*/ 58 w 996"/>
                <a:gd name="T41" fmla="*/ 673 h 1215"/>
                <a:gd name="T42" fmla="*/ 26 w 996"/>
                <a:gd name="T43" fmla="*/ 480 h 1215"/>
                <a:gd name="T44" fmla="*/ 47 w 996"/>
                <a:gd name="T45" fmla="*/ 318 h 1215"/>
                <a:gd name="T46" fmla="*/ 131 w 996"/>
                <a:gd name="T47" fmla="*/ 151 h 1215"/>
                <a:gd name="T48" fmla="*/ 151 w 996"/>
                <a:gd name="T49" fmla="*/ 99 h 1215"/>
                <a:gd name="T50" fmla="*/ 188 w 996"/>
                <a:gd name="T51" fmla="*/ 21 h 1215"/>
                <a:gd name="T52" fmla="*/ 266 w 996"/>
                <a:gd name="T53" fmla="*/ 21 h 1215"/>
                <a:gd name="T54" fmla="*/ 350 w 996"/>
                <a:gd name="T55" fmla="*/ 31 h 1215"/>
                <a:gd name="T56" fmla="*/ 376 w 996"/>
                <a:gd name="T57" fmla="*/ 26 h 1215"/>
                <a:gd name="T58" fmla="*/ 454 w 996"/>
                <a:gd name="T59" fmla="*/ 36 h 1215"/>
                <a:gd name="T60" fmla="*/ 548 w 996"/>
                <a:gd name="T61" fmla="*/ 52 h 1215"/>
                <a:gd name="T62" fmla="*/ 605 w 996"/>
                <a:gd name="T63" fmla="*/ 125 h 1215"/>
                <a:gd name="T64" fmla="*/ 663 w 996"/>
                <a:gd name="T65" fmla="*/ 188 h 1215"/>
                <a:gd name="T66" fmla="*/ 835 w 996"/>
                <a:gd name="T67" fmla="*/ 229 h 1215"/>
                <a:gd name="T68" fmla="*/ 913 w 996"/>
                <a:gd name="T69" fmla="*/ 229 h 1215"/>
                <a:gd name="T70" fmla="*/ 996 w 996"/>
                <a:gd name="T71" fmla="*/ 281 h 1215"/>
                <a:gd name="T72" fmla="*/ 903 w 996"/>
                <a:gd name="T73" fmla="*/ 485 h 1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96" h="1215">
                  <a:moveTo>
                    <a:pt x="903" y="485"/>
                  </a:moveTo>
                  <a:cubicBezTo>
                    <a:pt x="897" y="490"/>
                    <a:pt x="845" y="568"/>
                    <a:pt x="845" y="568"/>
                  </a:cubicBezTo>
                  <a:cubicBezTo>
                    <a:pt x="850" y="594"/>
                    <a:pt x="850" y="594"/>
                    <a:pt x="850" y="594"/>
                  </a:cubicBezTo>
                  <a:cubicBezTo>
                    <a:pt x="887" y="615"/>
                    <a:pt x="887" y="615"/>
                    <a:pt x="887" y="615"/>
                  </a:cubicBezTo>
                  <a:cubicBezTo>
                    <a:pt x="908" y="615"/>
                    <a:pt x="908" y="615"/>
                    <a:pt x="908" y="615"/>
                  </a:cubicBezTo>
                  <a:cubicBezTo>
                    <a:pt x="934" y="641"/>
                    <a:pt x="934" y="641"/>
                    <a:pt x="934" y="641"/>
                  </a:cubicBezTo>
                  <a:cubicBezTo>
                    <a:pt x="929" y="662"/>
                    <a:pt x="929" y="662"/>
                    <a:pt x="929" y="662"/>
                  </a:cubicBezTo>
                  <a:cubicBezTo>
                    <a:pt x="918" y="704"/>
                    <a:pt x="918" y="704"/>
                    <a:pt x="918" y="704"/>
                  </a:cubicBezTo>
                  <a:cubicBezTo>
                    <a:pt x="876" y="777"/>
                    <a:pt x="876" y="777"/>
                    <a:pt x="876" y="777"/>
                  </a:cubicBezTo>
                  <a:cubicBezTo>
                    <a:pt x="891" y="814"/>
                    <a:pt x="891" y="814"/>
                    <a:pt x="891" y="814"/>
                  </a:cubicBezTo>
                  <a:cubicBezTo>
                    <a:pt x="845" y="829"/>
                    <a:pt x="845" y="829"/>
                    <a:pt x="845" y="829"/>
                  </a:cubicBezTo>
                  <a:cubicBezTo>
                    <a:pt x="819" y="871"/>
                    <a:pt x="819" y="871"/>
                    <a:pt x="819" y="871"/>
                  </a:cubicBezTo>
                  <a:cubicBezTo>
                    <a:pt x="736" y="871"/>
                    <a:pt x="736" y="871"/>
                    <a:pt x="736" y="871"/>
                  </a:cubicBezTo>
                  <a:cubicBezTo>
                    <a:pt x="736" y="928"/>
                    <a:pt x="736" y="928"/>
                    <a:pt x="736" y="928"/>
                  </a:cubicBezTo>
                  <a:cubicBezTo>
                    <a:pt x="663" y="996"/>
                    <a:pt x="663" y="996"/>
                    <a:pt x="663" y="996"/>
                  </a:cubicBezTo>
                  <a:cubicBezTo>
                    <a:pt x="621" y="1121"/>
                    <a:pt x="621" y="1121"/>
                    <a:pt x="621" y="1121"/>
                  </a:cubicBezTo>
                  <a:cubicBezTo>
                    <a:pt x="532" y="1147"/>
                    <a:pt x="532" y="1147"/>
                    <a:pt x="532" y="1147"/>
                  </a:cubicBezTo>
                  <a:cubicBezTo>
                    <a:pt x="517" y="1184"/>
                    <a:pt x="517" y="1184"/>
                    <a:pt x="517" y="1184"/>
                  </a:cubicBezTo>
                  <a:cubicBezTo>
                    <a:pt x="464" y="1194"/>
                    <a:pt x="464" y="1194"/>
                    <a:pt x="464" y="1194"/>
                  </a:cubicBezTo>
                  <a:cubicBezTo>
                    <a:pt x="412" y="1194"/>
                    <a:pt x="412" y="1194"/>
                    <a:pt x="412" y="1194"/>
                  </a:cubicBezTo>
                  <a:cubicBezTo>
                    <a:pt x="376" y="1215"/>
                    <a:pt x="376" y="1215"/>
                    <a:pt x="376" y="1215"/>
                  </a:cubicBezTo>
                  <a:cubicBezTo>
                    <a:pt x="313" y="1199"/>
                    <a:pt x="313" y="1199"/>
                    <a:pt x="313" y="1199"/>
                  </a:cubicBezTo>
                  <a:cubicBezTo>
                    <a:pt x="214" y="1215"/>
                    <a:pt x="214" y="1215"/>
                    <a:pt x="214" y="1215"/>
                  </a:cubicBezTo>
                  <a:cubicBezTo>
                    <a:pt x="170" y="1189"/>
                    <a:pt x="170" y="1189"/>
                    <a:pt x="170" y="1189"/>
                  </a:cubicBezTo>
                  <a:cubicBezTo>
                    <a:pt x="170" y="1189"/>
                    <a:pt x="170" y="1189"/>
                    <a:pt x="170" y="1189"/>
                  </a:cubicBezTo>
                  <a:cubicBezTo>
                    <a:pt x="162" y="1184"/>
                    <a:pt x="162" y="1184"/>
                    <a:pt x="162" y="1184"/>
                  </a:cubicBezTo>
                  <a:cubicBezTo>
                    <a:pt x="141" y="1184"/>
                    <a:pt x="141" y="1184"/>
                    <a:pt x="141" y="1184"/>
                  </a:cubicBezTo>
                  <a:cubicBezTo>
                    <a:pt x="84" y="1215"/>
                    <a:pt x="84" y="1215"/>
                    <a:pt x="84" y="1215"/>
                  </a:cubicBezTo>
                  <a:cubicBezTo>
                    <a:pt x="65" y="1210"/>
                    <a:pt x="65" y="1210"/>
                    <a:pt x="65" y="1210"/>
                  </a:cubicBezTo>
                  <a:cubicBezTo>
                    <a:pt x="47" y="1205"/>
                    <a:pt x="47" y="1205"/>
                    <a:pt x="47" y="1205"/>
                  </a:cubicBezTo>
                  <a:cubicBezTo>
                    <a:pt x="47" y="1100"/>
                    <a:pt x="47" y="1100"/>
                    <a:pt x="47" y="1100"/>
                  </a:cubicBezTo>
                  <a:cubicBezTo>
                    <a:pt x="26" y="1038"/>
                    <a:pt x="26" y="1038"/>
                    <a:pt x="26" y="1038"/>
                  </a:cubicBezTo>
                  <a:cubicBezTo>
                    <a:pt x="63" y="933"/>
                    <a:pt x="63" y="933"/>
                    <a:pt x="63" y="933"/>
                  </a:cubicBezTo>
                  <a:cubicBezTo>
                    <a:pt x="52" y="876"/>
                    <a:pt x="52" y="876"/>
                    <a:pt x="52" y="876"/>
                  </a:cubicBezTo>
                  <a:cubicBezTo>
                    <a:pt x="14" y="873"/>
                    <a:pt x="14" y="873"/>
                    <a:pt x="14" y="873"/>
                  </a:cubicBezTo>
                  <a:cubicBezTo>
                    <a:pt x="16" y="860"/>
                    <a:pt x="16" y="860"/>
                    <a:pt x="16" y="860"/>
                  </a:cubicBezTo>
                  <a:cubicBezTo>
                    <a:pt x="0" y="808"/>
                    <a:pt x="0" y="808"/>
                    <a:pt x="0" y="808"/>
                  </a:cubicBezTo>
                  <a:cubicBezTo>
                    <a:pt x="13" y="769"/>
                    <a:pt x="13" y="769"/>
                    <a:pt x="13" y="769"/>
                  </a:cubicBezTo>
                  <a:cubicBezTo>
                    <a:pt x="16" y="761"/>
                    <a:pt x="16" y="761"/>
                    <a:pt x="16" y="761"/>
                  </a:cubicBezTo>
                  <a:cubicBezTo>
                    <a:pt x="47" y="735"/>
                    <a:pt x="47" y="735"/>
                    <a:pt x="47" y="735"/>
                  </a:cubicBezTo>
                  <a:cubicBezTo>
                    <a:pt x="47" y="699"/>
                    <a:pt x="47" y="699"/>
                    <a:pt x="47" y="699"/>
                  </a:cubicBezTo>
                  <a:cubicBezTo>
                    <a:pt x="58" y="673"/>
                    <a:pt x="58" y="673"/>
                    <a:pt x="58" y="673"/>
                  </a:cubicBezTo>
                  <a:cubicBezTo>
                    <a:pt x="0" y="620"/>
                    <a:pt x="0" y="620"/>
                    <a:pt x="0" y="620"/>
                  </a:cubicBezTo>
                  <a:cubicBezTo>
                    <a:pt x="26" y="480"/>
                    <a:pt x="26" y="480"/>
                    <a:pt x="26" y="480"/>
                  </a:cubicBezTo>
                  <a:cubicBezTo>
                    <a:pt x="21" y="396"/>
                    <a:pt x="21" y="396"/>
                    <a:pt x="21" y="396"/>
                  </a:cubicBezTo>
                  <a:cubicBezTo>
                    <a:pt x="47" y="318"/>
                    <a:pt x="47" y="318"/>
                    <a:pt x="47" y="318"/>
                  </a:cubicBezTo>
                  <a:cubicBezTo>
                    <a:pt x="136" y="198"/>
                    <a:pt x="136" y="198"/>
                    <a:pt x="136" y="198"/>
                  </a:cubicBezTo>
                  <a:cubicBezTo>
                    <a:pt x="131" y="151"/>
                    <a:pt x="131" y="151"/>
                    <a:pt x="131" y="151"/>
                  </a:cubicBezTo>
                  <a:cubicBezTo>
                    <a:pt x="162" y="135"/>
                    <a:pt x="162" y="135"/>
                    <a:pt x="162" y="135"/>
                  </a:cubicBezTo>
                  <a:cubicBezTo>
                    <a:pt x="151" y="99"/>
                    <a:pt x="151" y="99"/>
                    <a:pt x="151" y="99"/>
                  </a:cubicBezTo>
                  <a:cubicBezTo>
                    <a:pt x="167" y="73"/>
                    <a:pt x="167" y="73"/>
                    <a:pt x="167" y="73"/>
                  </a:cubicBezTo>
                  <a:cubicBezTo>
                    <a:pt x="188" y="21"/>
                    <a:pt x="188" y="21"/>
                    <a:pt x="188" y="21"/>
                  </a:cubicBezTo>
                  <a:cubicBezTo>
                    <a:pt x="245" y="0"/>
                    <a:pt x="245" y="0"/>
                    <a:pt x="245" y="0"/>
                  </a:cubicBezTo>
                  <a:cubicBezTo>
                    <a:pt x="266" y="21"/>
                    <a:pt x="266" y="21"/>
                    <a:pt x="266" y="21"/>
                  </a:cubicBezTo>
                  <a:cubicBezTo>
                    <a:pt x="318" y="10"/>
                    <a:pt x="318" y="10"/>
                    <a:pt x="318" y="10"/>
                  </a:cubicBezTo>
                  <a:cubicBezTo>
                    <a:pt x="350" y="31"/>
                    <a:pt x="350" y="31"/>
                    <a:pt x="350" y="31"/>
                  </a:cubicBezTo>
                  <a:cubicBezTo>
                    <a:pt x="379" y="21"/>
                    <a:pt x="379" y="21"/>
                    <a:pt x="379" y="21"/>
                  </a:cubicBezTo>
                  <a:cubicBezTo>
                    <a:pt x="376" y="26"/>
                    <a:pt x="376" y="26"/>
                    <a:pt x="376" y="26"/>
                  </a:cubicBezTo>
                  <a:cubicBezTo>
                    <a:pt x="381" y="52"/>
                    <a:pt x="381" y="52"/>
                    <a:pt x="381" y="52"/>
                  </a:cubicBezTo>
                  <a:cubicBezTo>
                    <a:pt x="454" y="36"/>
                    <a:pt x="454" y="36"/>
                    <a:pt x="454" y="36"/>
                  </a:cubicBezTo>
                  <a:cubicBezTo>
                    <a:pt x="511" y="57"/>
                    <a:pt x="511" y="57"/>
                    <a:pt x="511" y="57"/>
                  </a:cubicBezTo>
                  <a:cubicBezTo>
                    <a:pt x="548" y="52"/>
                    <a:pt x="548" y="52"/>
                    <a:pt x="548" y="52"/>
                  </a:cubicBezTo>
                  <a:cubicBezTo>
                    <a:pt x="574" y="104"/>
                    <a:pt x="574" y="104"/>
                    <a:pt x="574" y="104"/>
                  </a:cubicBezTo>
                  <a:cubicBezTo>
                    <a:pt x="605" y="125"/>
                    <a:pt x="605" y="125"/>
                    <a:pt x="605" y="125"/>
                  </a:cubicBezTo>
                  <a:cubicBezTo>
                    <a:pt x="610" y="156"/>
                    <a:pt x="610" y="156"/>
                    <a:pt x="610" y="156"/>
                  </a:cubicBezTo>
                  <a:cubicBezTo>
                    <a:pt x="663" y="188"/>
                    <a:pt x="663" y="188"/>
                    <a:pt x="663" y="188"/>
                  </a:cubicBezTo>
                  <a:cubicBezTo>
                    <a:pt x="767" y="177"/>
                    <a:pt x="767" y="177"/>
                    <a:pt x="767" y="177"/>
                  </a:cubicBezTo>
                  <a:cubicBezTo>
                    <a:pt x="835" y="229"/>
                    <a:pt x="835" y="229"/>
                    <a:pt x="835" y="229"/>
                  </a:cubicBezTo>
                  <a:cubicBezTo>
                    <a:pt x="887" y="219"/>
                    <a:pt x="887" y="219"/>
                    <a:pt x="887" y="219"/>
                  </a:cubicBezTo>
                  <a:cubicBezTo>
                    <a:pt x="913" y="229"/>
                    <a:pt x="913" y="229"/>
                    <a:pt x="913" y="229"/>
                  </a:cubicBezTo>
                  <a:cubicBezTo>
                    <a:pt x="944" y="229"/>
                    <a:pt x="944" y="229"/>
                    <a:pt x="944" y="229"/>
                  </a:cubicBezTo>
                  <a:cubicBezTo>
                    <a:pt x="996" y="281"/>
                    <a:pt x="996" y="281"/>
                    <a:pt x="996" y="281"/>
                  </a:cubicBezTo>
                  <a:cubicBezTo>
                    <a:pt x="965" y="412"/>
                    <a:pt x="965" y="412"/>
                    <a:pt x="965" y="412"/>
                  </a:cubicBezTo>
                  <a:cubicBezTo>
                    <a:pt x="965" y="412"/>
                    <a:pt x="908" y="480"/>
                    <a:pt x="903" y="485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7" name="ขอนแก่น">
              <a:extLst>
                <a:ext uri="{FF2B5EF4-FFF2-40B4-BE49-F238E27FC236}">
                  <a16:creationId xmlns:a16="http://schemas.microsoft.com/office/drawing/2014/main" id="{F4153209-E8F2-42F2-940B-02CC18D94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9723" y="2280901"/>
              <a:ext cx="513908" cy="544998"/>
            </a:xfrm>
            <a:custGeom>
              <a:avLst/>
              <a:gdLst>
                <a:gd name="T0" fmla="*/ 1231 w 1257"/>
                <a:gd name="T1" fmla="*/ 303 h 1336"/>
                <a:gd name="T2" fmla="*/ 1236 w 1257"/>
                <a:gd name="T3" fmla="*/ 402 h 1336"/>
                <a:gd name="T4" fmla="*/ 1231 w 1257"/>
                <a:gd name="T5" fmla="*/ 428 h 1336"/>
                <a:gd name="T6" fmla="*/ 1163 w 1257"/>
                <a:gd name="T7" fmla="*/ 527 h 1336"/>
                <a:gd name="T8" fmla="*/ 1121 w 1257"/>
                <a:gd name="T9" fmla="*/ 579 h 1336"/>
                <a:gd name="T10" fmla="*/ 1069 w 1257"/>
                <a:gd name="T11" fmla="*/ 574 h 1336"/>
                <a:gd name="T12" fmla="*/ 1027 w 1257"/>
                <a:gd name="T13" fmla="*/ 600 h 1336"/>
                <a:gd name="T14" fmla="*/ 1017 w 1257"/>
                <a:gd name="T15" fmla="*/ 694 h 1336"/>
                <a:gd name="T16" fmla="*/ 965 w 1257"/>
                <a:gd name="T17" fmla="*/ 845 h 1336"/>
                <a:gd name="T18" fmla="*/ 970 w 1257"/>
                <a:gd name="T19" fmla="*/ 929 h 1336"/>
                <a:gd name="T20" fmla="*/ 1006 w 1257"/>
                <a:gd name="T21" fmla="*/ 1059 h 1336"/>
                <a:gd name="T22" fmla="*/ 1038 w 1257"/>
                <a:gd name="T23" fmla="*/ 1190 h 1336"/>
                <a:gd name="T24" fmla="*/ 1001 w 1257"/>
                <a:gd name="T25" fmla="*/ 1195 h 1336"/>
                <a:gd name="T26" fmla="*/ 986 w 1257"/>
                <a:gd name="T27" fmla="*/ 1315 h 1336"/>
                <a:gd name="T28" fmla="*/ 898 w 1257"/>
                <a:gd name="T29" fmla="*/ 1307 h 1336"/>
                <a:gd name="T30" fmla="*/ 850 w 1257"/>
                <a:gd name="T31" fmla="*/ 1299 h 1336"/>
                <a:gd name="T32" fmla="*/ 808 w 1257"/>
                <a:gd name="T33" fmla="*/ 1242 h 1336"/>
                <a:gd name="T34" fmla="*/ 746 w 1257"/>
                <a:gd name="T35" fmla="*/ 1257 h 1336"/>
                <a:gd name="T36" fmla="*/ 662 w 1257"/>
                <a:gd name="T37" fmla="*/ 1236 h 1336"/>
                <a:gd name="T38" fmla="*/ 573 w 1257"/>
                <a:gd name="T39" fmla="*/ 1273 h 1336"/>
                <a:gd name="T40" fmla="*/ 542 w 1257"/>
                <a:gd name="T41" fmla="*/ 1236 h 1336"/>
                <a:gd name="T42" fmla="*/ 500 w 1257"/>
                <a:gd name="T43" fmla="*/ 1127 h 1336"/>
                <a:gd name="T44" fmla="*/ 553 w 1257"/>
                <a:gd name="T45" fmla="*/ 1012 h 1336"/>
                <a:gd name="T46" fmla="*/ 532 w 1257"/>
                <a:gd name="T47" fmla="*/ 965 h 1336"/>
                <a:gd name="T48" fmla="*/ 474 w 1257"/>
                <a:gd name="T49" fmla="*/ 944 h 1336"/>
                <a:gd name="T50" fmla="*/ 527 w 1257"/>
                <a:gd name="T51" fmla="*/ 835 h 1336"/>
                <a:gd name="T52" fmla="*/ 620 w 1257"/>
                <a:gd name="T53" fmla="*/ 631 h 1336"/>
                <a:gd name="T54" fmla="*/ 537 w 1257"/>
                <a:gd name="T55" fmla="*/ 579 h 1336"/>
                <a:gd name="T56" fmla="*/ 459 w 1257"/>
                <a:gd name="T57" fmla="*/ 579 h 1336"/>
                <a:gd name="T58" fmla="*/ 287 w 1257"/>
                <a:gd name="T59" fmla="*/ 538 h 1336"/>
                <a:gd name="T60" fmla="*/ 229 w 1257"/>
                <a:gd name="T61" fmla="*/ 475 h 1336"/>
                <a:gd name="T62" fmla="*/ 172 w 1257"/>
                <a:gd name="T63" fmla="*/ 402 h 1336"/>
                <a:gd name="T64" fmla="*/ 78 w 1257"/>
                <a:gd name="T65" fmla="*/ 386 h 1336"/>
                <a:gd name="T66" fmla="*/ 0 w 1257"/>
                <a:gd name="T67" fmla="*/ 376 h 1336"/>
                <a:gd name="T68" fmla="*/ 26 w 1257"/>
                <a:gd name="T69" fmla="*/ 336 h 1336"/>
                <a:gd name="T70" fmla="*/ 34 w 1257"/>
                <a:gd name="T71" fmla="*/ 287 h 1336"/>
                <a:gd name="T72" fmla="*/ 75 w 1257"/>
                <a:gd name="T73" fmla="*/ 269 h 1336"/>
                <a:gd name="T74" fmla="*/ 79 w 1257"/>
                <a:gd name="T75" fmla="*/ 267 h 1336"/>
                <a:gd name="T76" fmla="*/ 84 w 1257"/>
                <a:gd name="T77" fmla="*/ 264 h 1336"/>
                <a:gd name="T78" fmla="*/ 94 w 1257"/>
                <a:gd name="T79" fmla="*/ 258 h 1336"/>
                <a:gd name="T80" fmla="*/ 105 w 1257"/>
                <a:gd name="T81" fmla="*/ 252 h 1336"/>
                <a:gd name="T82" fmla="*/ 113 w 1257"/>
                <a:gd name="T83" fmla="*/ 248 h 1336"/>
                <a:gd name="T84" fmla="*/ 118 w 1257"/>
                <a:gd name="T85" fmla="*/ 245 h 1336"/>
                <a:gd name="T86" fmla="*/ 133 w 1257"/>
                <a:gd name="T87" fmla="*/ 236 h 1336"/>
                <a:gd name="T88" fmla="*/ 214 w 1257"/>
                <a:gd name="T89" fmla="*/ 214 h 1336"/>
                <a:gd name="T90" fmla="*/ 313 w 1257"/>
                <a:gd name="T91" fmla="*/ 172 h 1336"/>
                <a:gd name="T92" fmla="*/ 443 w 1257"/>
                <a:gd name="T93" fmla="*/ 172 h 1336"/>
                <a:gd name="T94" fmla="*/ 511 w 1257"/>
                <a:gd name="T95" fmla="*/ 204 h 1336"/>
                <a:gd name="T96" fmla="*/ 568 w 1257"/>
                <a:gd name="T97" fmla="*/ 240 h 1336"/>
                <a:gd name="T98" fmla="*/ 652 w 1257"/>
                <a:gd name="T99" fmla="*/ 245 h 1336"/>
                <a:gd name="T100" fmla="*/ 819 w 1257"/>
                <a:gd name="T101" fmla="*/ 115 h 1336"/>
                <a:gd name="T102" fmla="*/ 813 w 1257"/>
                <a:gd name="T103" fmla="*/ 84 h 1336"/>
                <a:gd name="T104" fmla="*/ 839 w 1257"/>
                <a:gd name="T105" fmla="*/ 0 h 1336"/>
                <a:gd name="T106" fmla="*/ 923 w 1257"/>
                <a:gd name="T107" fmla="*/ 63 h 1336"/>
                <a:gd name="T108" fmla="*/ 939 w 1257"/>
                <a:gd name="T109" fmla="*/ 120 h 1336"/>
                <a:gd name="T110" fmla="*/ 970 w 1257"/>
                <a:gd name="T111" fmla="*/ 193 h 1336"/>
                <a:gd name="T112" fmla="*/ 1017 w 1257"/>
                <a:gd name="T113" fmla="*/ 214 h 1336"/>
                <a:gd name="T114" fmla="*/ 1189 w 1257"/>
                <a:gd name="T115" fmla="*/ 157 h 1336"/>
                <a:gd name="T116" fmla="*/ 1210 w 1257"/>
                <a:gd name="T117" fmla="*/ 172 h 1336"/>
                <a:gd name="T118" fmla="*/ 1194 w 1257"/>
                <a:gd name="T119" fmla="*/ 240 h 1336"/>
                <a:gd name="T120" fmla="*/ 1241 w 1257"/>
                <a:gd name="T121" fmla="*/ 199 h 1336"/>
                <a:gd name="T122" fmla="*/ 1257 w 1257"/>
                <a:gd name="T123" fmla="*/ 272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57" h="1336">
                  <a:moveTo>
                    <a:pt x="1257" y="272"/>
                  </a:moveTo>
                  <a:cubicBezTo>
                    <a:pt x="1231" y="303"/>
                    <a:pt x="1231" y="303"/>
                    <a:pt x="1231" y="303"/>
                  </a:cubicBezTo>
                  <a:cubicBezTo>
                    <a:pt x="1233" y="343"/>
                    <a:pt x="1233" y="343"/>
                    <a:pt x="1233" y="343"/>
                  </a:cubicBezTo>
                  <a:cubicBezTo>
                    <a:pt x="1236" y="402"/>
                    <a:pt x="1236" y="402"/>
                    <a:pt x="1236" y="402"/>
                  </a:cubicBezTo>
                  <a:cubicBezTo>
                    <a:pt x="1237" y="402"/>
                    <a:pt x="1237" y="402"/>
                    <a:pt x="1237" y="402"/>
                  </a:cubicBezTo>
                  <a:cubicBezTo>
                    <a:pt x="1231" y="428"/>
                    <a:pt x="1231" y="428"/>
                    <a:pt x="1231" y="428"/>
                  </a:cubicBezTo>
                  <a:cubicBezTo>
                    <a:pt x="1199" y="485"/>
                    <a:pt x="1199" y="485"/>
                    <a:pt x="1199" y="485"/>
                  </a:cubicBezTo>
                  <a:cubicBezTo>
                    <a:pt x="1199" y="485"/>
                    <a:pt x="1168" y="527"/>
                    <a:pt x="1163" y="527"/>
                  </a:cubicBezTo>
                  <a:cubicBezTo>
                    <a:pt x="1158" y="527"/>
                    <a:pt x="1132" y="532"/>
                    <a:pt x="1132" y="532"/>
                  </a:cubicBezTo>
                  <a:cubicBezTo>
                    <a:pt x="1121" y="579"/>
                    <a:pt x="1121" y="579"/>
                    <a:pt x="1121" y="579"/>
                  </a:cubicBezTo>
                  <a:cubicBezTo>
                    <a:pt x="1095" y="600"/>
                    <a:pt x="1095" y="600"/>
                    <a:pt x="1095" y="600"/>
                  </a:cubicBezTo>
                  <a:cubicBezTo>
                    <a:pt x="1069" y="574"/>
                    <a:pt x="1069" y="574"/>
                    <a:pt x="1069" y="574"/>
                  </a:cubicBezTo>
                  <a:cubicBezTo>
                    <a:pt x="1048" y="569"/>
                    <a:pt x="1048" y="569"/>
                    <a:pt x="1048" y="569"/>
                  </a:cubicBezTo>
                  <a:cubicBezTo>
                    <a:pt x="1027" y="600"/>
                    <a:pt x="1027" y="600"/>
                    <a:pt x="1027" y="600"/>
                  </a:cubicBezTo>
                  <a:cubicBezTo>
                    <a:pt x="1038" y="637"/>
                    <a:pt x="1038" y="637"/>
                    <a:pt x="1038" y="637"/>
                  </a:cubicBezTo>
                  <a:cubicBezTo>
                    <a:pt x="1017" y="694"/>
                    <a:pt x="1017" y="694"/>
                    <a:pt x="1017" y="694"/>
                  </a:cubicBezTo>
                  <a:cubicBezTo>
                    <a:pt x="965" y="741"/>
                    <a:pt x="965" y="741"/>
                    <a:pt x="965" y="741"/>
                  </a:cubicBezTo>
                  <a:cubicBezTo>
                    <a:pt x="965" y="845"/>
                    <a:pt x="965" y="845"/>
                    <a:pt x="965" y="845"/>
                  </a:cubicBezTo>
                  <a:cubicBezTo>
                    <a:pt x="986" y="877"/>
                    <a:pt x="986" y="877"/>
                    <a:pt x="986" y="877"/>
                  </a:cubicBezTo>
                  <a:cubicBezTo>
                    <a:pt x="970" y="929"/>
                    <a:pt x="970" y="929"/>
                    <a:pt x="970" y="929"/>
                  </a:cubicBezTo>
                  <a:cubicBezTo>
                    <a:pt x="1027" y="1007"/>
                    <a:pt x="1027" y="1007"/>
                    <a:pt x="1027" y="1007"/>
                  </a:cubicBezTo>
                  <a:cubicBezTo>
                    <a:pt x="1006" y="1059"/>
                    <a:pt x="1006" y="1059"/>
                    <a:pt x="1006" y="1059"/>
                  </a:cubicBezTo>
                  <a:cubicBezTo>
                    <a:pt x="1038" y="1106"/>
                    <a:pt x="1038" y="1106"/>
                    <a:pt x="1038" y="1106"/>
                  </a:cubicBezTo>
                  <a:cubicBezTo>
                    <a:pt x="1038" y="1190"/>
                    <a:pt x="1038" y="1190"/>
                    <a:pt x="1038" y="1190"/>
                  </a:cubicBezTo>
                  <a:cubicBezTo>
                    <a:pt x="1036" y="1190"/>
                    <a:pt x="1036" y="1190"/>
                    <a:pt x="1036" y="1190"/>
                  </a:cubicBezTo>
                  <a:cubicBezTo>
                    <a:pt x="1001" y="1195"/>
                    <a:pt x="1001" y="1195"/>
                    <a:pt x="1001" y="1195"/>
                  </a:cubicBezTo>
                  <a:cubicBezTo>
                    <a:pt x="988" y="1295"/>
                    <a:pt x="988" y="1295"/>
                    <a:pt x="988" y="1295"/>
                  </a:cubicBezTo>
                  <a:cubicBezTo>
                    <a:pt x="986" y="1315"/>
                    <a:pt x="986" y="1315"/>
                    <a:pt x="986" y="1315"/>
                  </a:cubicBezTo>
                  <a:cubicBezTo>
                    <a:pt x="986" y="1315"/>
                    <a:pt x="933" y="1336"/>
                    <a:pt x="928" y="1330"/>
                  </a:cubicBezTo>
                  <a:cubicBezTo>
                    <a:pt x="925" y="1327"/>
                    <a:pt x="909" y="1316"/>
                    <a:pt x="898" y="1307"/>
                  </a:cubicBezTo>
                  <a:cubicBezTo>
                    <a:pt x="892" y="1303"/>
                    <a:pt x="886" y="1299"/>
                    <a:pt x="886" y="1299"/>
                  </a:cubicBezTo>
                  <a:cubicBezTo>
                    <a:pt x="850" y="1299"/>
                    <a:pt x="850" y="1299"/>
                    <a:pt x="850" y="1299"/>
                  </a:cubicBezTo>
                  <a:cubicBezTo>
                    <a:pt x="839" y="1263"/>
                    <a:pt x="839" y="1263"/>
                    <a:pt x="839" y="1263"/>
                  </a:cubicBezTo>
                  <a:cubicBezTo>
                    <a:pt x="808" y="1242"/>
                    <a:pt x="808" y="1242"/>
                    <a:pt x="808" y="1242"/>
                  </a:cubicBezTo>
                  <a:cubicBezTo>
                    <a:pt x="766" y="1242"/>
                    <a:pt x="766" y="1242"/>
                    <a:pt x="766" y="1242"/>
                  </a:cubicBezTo>
                  <a:cubicBezTo>
                    <a:pt x="746" y="1257"/>
                    <a:pt x="746" y="1257"/>
                    <a:pt x="746" y="1257"/>
                  </a:cubicBezTo>
                  <a:cubicBezTo>
                    <a:pt x="688" y="1252"/>
                    <a:pt x="688" y="1252"/>
                    <a:pt x="688" y="1252"/>
                  </a:cubicBezTo>
                  <a:cubicBezTo>
                    <a:pt x="662" y="1236"/>
                    <a:pt x="662" y="1236"/>
                    <a:pt x="662" y="1236"/>
                  </a:cubicBezTo>
                  <a:cubicBezTo>
                    <a:pt x="636" y="1257"/>
                    <a:pt x="636" y="1257"/>
                    <a:pt x="636" y="1257"/>
                  </a:cubicBezTo>
                  <a:cubicBezTo>
                    <a:pt x="573" y="1273"/>
                    <a:pt x="573" y="1273"/>
                    <a:pt x="573" y="1273"/>
                  </a:cubicBezTo>
                  <a:cubicBezTo>
                    <a:pt x="563" y="1247"/>
                    <a:pt x="563" y="1247"/>
                    <a:pt x="563" y="1247"/>
                  </a:cubicBezTo>
                  <a:cubicBezTo>
                    <a:pt x="542" y="1236"/>
                    <a:pt x="542" y="1236"/>
                    <a:pt x="542" y="1236"/>
                  </a:cubicBezTo>
                  <a:cubicBezTo>
                    <a:pt x="515" y="1164"/>
                    <a:pt x="515" y="1164"/>
                    <a:pt x="515" y="1164"/>
                  </a:cubicBezTo>
                  <a:cubicBezTo>
                    <a:pt x="500" y="1127"/>
                    <a:pt x="500" y="1127"/>
                    <a:pt x="500" y="1127"/>
                  </a:cubicBezTo>
                  <a:cubicBezTo>
                    <a:pt x="542" y="1054"/>
                    <a:pt x="542" y="1054"/>
                    <a:pt x="542" y="1054"/>
                  </a:cubicBezTo>
                  <a:cubicBezTo>
                    <a:pt x="553" y="1012"/>
                    <a:pt x="553" y="1012"/>
                    <a:pt x="553" y="1012"/>
                  </a:cubicBezTo>
                  <a:cubicBezTo>
                    <a:pt x="558" y="991"/>
                    <a:pt x="558" y="991"/>
                    <a:pt x="558" y="991"/>
                  </a:cubicBezTo>
                  <a:cubicBezTo>
                    <a:pt x="532" y="965"/>
                    <a:pt x="532" y="965"/>
                    <a:pt x="532" y="965"/>
                  </a:cubicBezTo>
                  <a:cubicBezTo>
                    <a:pt x="511" y="965"/>
                    <a:pt x="511" y="965"/>
                    <a:pt x="511" y="965"/>
                  </a:cubicBezTo>
                  <a:cubicBezTo>
                    <a:pt x="474" y="944"/>
                    <a:pt x="474" y="944"/>
                    <a:pt x="474" y="944"/>
                  </a:cubicBezTo>
                  <a:cubicBezTo>
                    <a:pt x="469" y="918"/>
                    <a:pt x="469" y="918"/>
                    <a:pt x="469" y="918"/>
                  </a:cubicBezTo>
                  <a:cubicBezTo>
                    <a:pt x="469" y="918"/>
                    <a:pt x="521" y="840"/>
                    <a:pt x="527" y="835"/>
                  </a:cubicBezTo>
                  <a:cubicBezTo>
                    <a:pt x="532" y="830"/>
                    <a:pt x="589" y="762"/>
                    <a:pt x="589" y="762"/>
                  </a:cubicBezTo>
                  <a:cubicBezTo>
                    <a:pt x="620" y="631"/>
                    <a:pt x="620" y="631"/>
                    <a:pt x="620" y="631"/>
                  </a:cubicBezTo>
                  <a:cubicBezTo>
                    <a:pt x="568" y="579"/>
                    <a:pt x="568" y="579"/>
                    <a:pt x="568" y="579"/>
                  </a:cubicBezTo>
                  <a:cubicBezTo>
                    <a:pt x="537" y="579"/>
                    <a:pt x="537" y="579"/>
                    <a:pt x="537" y="579"/>
                  </a:cubicBezTo>
                  <a:cubicBezTo>
                    <a:pt x="511" y="569"/>
                    <a:pt x="511" y="569"/>
                    <a:pt x="511" y="569"/>
                  </a:cubicBezTo>
                  <a:cubicBezTo>
                    <a:pt x="459" y="579"/>
                    <a:pt x="459" y="579"/>
                    <a:pt x="459" y="579"/>
                  </a:cubicBezTo>
                  <a:cubicBezTo>
                    <a:pt x="391" y="527"/>
                    <a:pt x="391" y="527"/>
                    <a:pt x="391" y="527"/>
                  </a:cubicBezTo>
                  <a:cubicBezTo>
                    <a:pt x="287" y="538"/>
                    <a:pt x="287" y="538"/>
                    <a:pt x="287" y="538"/>
                  </a:cubicBezTo>
                  <a:cubicBezTo>
                    <a:pt x="234" y="506"/>
                    <a:pt x="234" y="506"/>
                    <a:pt x="234" y="506"/>
                  </a:cubicBezTo>
                  <a:cubicBezTo>
                    <a:pt x="229" y="475"/>
                    <a:pt x="229" y="475"/>
                    <a:pt x="229" y="475"/>
                  </a:cubicBezTo>
                  <a:cubicBezTo>
                    <a:pt x="198" y="454"/>
                    <a:pt x="198" y="454"/>
                    <a:pt x="198" y="454"/>
                  </a:cubicBezTo>
                  <a:cubicBezTo>
                    <a:pt x="172" y="402"/>
                    <a:pt x="172" y="402"/>
                    <a:pt x="172" y="402"/>
                  </a:cubicBezTo>
                  <a:cubicBezTo>
                    <a:pt x="135" y="407"/>
                    <a:pt x="135" y="407"/>
                    <a:pt x="135" y="407"/>
                  </a:cubicBezTo>
                  <a:cubicBezTo>
                    <a:pt x="78" y="386"/>
                    <a:pt x="78" y="386"/>
                    <a:pt x="78" y="386"/>
                  </a:cubicBezTo>
                  <a:cubicBezTo>
                    <a:pt x="5" y="402"/>
                    <a:pt x="5" y="402"/>
                    <a:pt x="5" y="402"/>
                  </a:cubicBezTo>
                  <a:cubicBezTo>
                    <a:pt x="0" y="376"/>
                    <a:pt x="0" y="376"/>
                    <a:pt x="0" y="376"/>
                  </a:cubicBezTo>
                  <a:cubicBezTo>
                    <a:pt x="3" y="371"/>
                    <a:pt x="3" y="371"/>
                    <a:pt x="3" y="371"/>
                  </a:cubicBezTo>
                  <a:cubicBezTo>
                    <a:pt x="26" y="336"/>
                    <a:pt x="26" y="336"/>
                    <a:pt x="26" y="336"/>
                  </a:cubicBezTo>
                  <a:cubicBezTo>
                    <a:pt x="31" y="329"/>
                    <a:pt x="31" y="329"/>
                    <a:pt x="31" y="329"/>
                  </a:cubicBezTo>
                  <a:cubicBezTo>
                    <a:pt x="34" y="287"/>
                    <a:pt x="34" y="287"/>
                    <a:pt x="34" y="287"/>
                  </a:cubicBezTo>
                  <a:cubicBezTo>
                    <a:pt x="35" y="287"/>
                    <a:pt x="36" y="287"/>
                    <a:pt x="36" y="287"/>
                  </a:cubicBezTo>
                  <a:cubicBezTo>
                    <a:pt x="40" y="287"/>
                    <a:pt x="55" y="279"/>
                    <a:pt x="75" y="269"/>
                  </a:cubicBezTo>
                  <a:cubicBezTo>
                    <a:pt x="76" y="268"/>
                    <a:pt x="77" y="268"/>
                    <a:pt x="78" y="267"/>
                  </a:cubicBezTo>
                  <a:cubicBezTo>
                    <a:pt x="79" y="267"/>
                    <a:pt x="79" y="267"/>
                    <a:pt x="79" y="267"/>
                  </a:cubicBezTo>
                  <a:cubicBezTo>
                    <a:pt x="80" y="266"/>
                    <a:pt x="81" y="266"/>
                    <a:pt x="82" y="265"/>
                  </a:cubicBezTo>
                  <a:cubicBezTo>
                    <a:pt x="83" y="265"/>
                    <a:pt x="83" y="264"/>
                    <a:pt x="84" y="264"/>
                  </a:cubicBezTo>
                  <a:cubicBezTo>
                    <a:pt x="87" y="262"/>
                    <a:pt x="90" y="261"/>
                    <a:pt x="93" y="259"/>
                  </a:cubicBezTo>
                  <a:cubicBezTo>
                    <a:pt x="93" y="259"/>
                    <a:pt x="94" y="259"/>
                    <a:pt x="94" y="258"/>
                  </a:cubicBezTo>
                  <a:cubicBezTo>
                    <a:pt x="96" y="258"/>
                    <a:pt x="97" y="257"/>
                    <a:pt x="99" y="256"/>
                  </a:cubicBezTo>
                  <a:cubicBezTo>
                    <a:pt x="101" y="255"/>
                    <a:pt x="103" y="254"/>
                    <a:pt x="105" y="252"/>
                  </a:cubicBezTo>
                  <a:cubicBezTo>
                    <a:pt x="105" y="252"/>
                    <a:pt x="106" y="252"/>
                    <a:pt x="106" y="252"/>
                  </a:cubicBezTo>
                  <a:cubicBezTo>
                    <a:pt x="108" y="250"/>
                    <a:pt x="111" y="249"/>
                    <a:pt x="113" y="248"/>
                  </a:cubicBezTo>
                  <a:cubicBezTo>
                    <a:pt x="114" y="247"/>
                    <a:pt x="114" y="247"/>
                    <a:pt x="115" y="247"/>
                  </a:cubicBezTo>
                  <a:cubicBezTo>
                    <a:pt x="116" y="246"/>
                    <a:pt x="117" y="246"/>
                    <a:pt x="118" y="245"/>
                  </a:cubicBezTo>
                  <a:cubicBezTo>
                    <a:pt x="121" y="244"/>
                    <a:pt x="123" y="242"/>
                    <a:pt x="126" y="241"/>
                  </a:cubicBezTo>
                  <a:cubicBezTo>
                    <a:pt x="128" y="239"/>
                    <a:pt x="131" y="238"/>
                    <a:pt x="133" y="236"/>
                  </a:cubicBezTo>
                  <a:cubicBezTo>
                    <a:pt x="155" y="224"/>
                    <a:pt x="172" y="214"/>
                    <a:pt x="172" y="214"/>
                  </a:cubicBezTo>
                  <a:cubicBezTo>
                    <a:pt x="214" y="214"/>
                    <a:pt x="214" y="214"/>
                    <a:pt x="214" y="214"/>
                  </a:cubicBezTo>
                  <a:cubicBezTo>
                    <a:pt x="281" y="172"/>
                    <a:pt x="281" y="172"/>
                    <a:pt x="281" y="172"/>
                  </a:cubicBezTo>
                  <a:cubicBezTo>
                    <a:pt x="313" y="172"/>
                    <a:pt x="313" y="172"/>
                    <a:pt x="313" y="172"/>
                  </a:cubicBezTo>
                  <a:cubicBezTo>
                    <a:pt x="401" y="204"/>
                    <a:pt x="401" y="204"/>
                    <a:pt x="401" y="204"/>
                  </a:cubicBezTo>
                  <a:cubicBezTo>
                    <a:pt x="443" y="172"/>
                    <a:pt x="443" y="172"/>
                    <a:pt x="443" y="172"/>
                  </a:cubicBezTo>
                  <a:cubicBezTo>
                    <a:pt x="490" y="178"/>
                    <a:pt x="490" y="178"/>
                    <a:pt x="490" y="178"/>
                  </a:cubicBezTo>
                  <a:cubicBezTo>
                    <a:pt x="511" y="204"/>
                    <a:pt x="511" y="204"/>
                    <a:pt x="511" y="204"/>
                  </a:cubicBezTo>
                  <a:cubicBezTo>
                    <a:pt x="521" y="245"/>
                    <a:pt x="521" y="245"/>
                    <a:pt x="521" y="245"/>
                  </a:cubicBezTo>
                  <a:cubicBezTo>
                    <a:pt x="568" y="240"/>
                    <a:pt x="568" y="240"/>
                    <a:pt x="568" y="240"/>
                  </a:cubicBezTo>
                  <a:cubicBezTo>
                    <a:pt x="600" y="256"/>
                    <a:pt x="600" y="256"/>
                    <a:pt x="600" y="256"/>
                  </a:cubicBezTo>
                  <a:cubicBezTo>
                    <a:pt x="652" y="245"/>
                    <a:pt x="652" y="245"/>
                    <a:pt x="652" y="245"/>
                  </a:cubicBezTo>
                  <a:cubicBezTo>
                    <a:pt x="652" y="245"/>
                    <a:pt x="735" y="282"/>
                    <a:pt x="740" y="282"/>
                  </a:cubicBezTo>
                  <a:cubicBezTo>
                    <a:pt x="746" y="282"/>
                    <a:pt x="819" y="115"/>
                    <a:pt x="819" y="115"/>
                  </a:cubicBezTo>
                  <a:cubicBezTo>
                    <a:pt x="811" y="83"/>
                    <a:pt x="811" y="83"/>
                    <a:pt x="811" y="83"/>
                  </a:cubicBezTo>
                  <a:cubicBezTo>
                    <a:pt x="813" y="84"/>
                    <a:pt x="813" y="84"/>
                    <a:pt x="813" y="84"/>
                  </a:cubicBezTo>
                  <a:cubicBezTo>
                    <a:pt x="819" y="47"/>
                    <a:pt x="819" y="47"/>
                    <a:pt x="819" y="47"/>
                  </a:cubicBezTo>
                  <a:cubicBezTo>
                    <a:pt x="839" y="0"/>
                    <a:pt x="839" y="0"/>
                    <a:pt x="839" y="0"/>
                  </a:cubicBezTo>
                  <a:cubicBezTo>
                    <a:pt x="881" y="37"/>
                    <a:pt x="881" y="37"/>
                    <a:pt x="881" y="37"/>
                  </a:cubicBezTo>
                  <a:cubicBezTo>
                    <a:pt x="923" y="63"/>
                    <a:pt x="923" y="63"/>
                    <a:pt x="923" y="63"/>
                  </a:cubicBezTo>
                  <a:cubicBezTo>
                    <a:pt x="944" y="94"/>
                    <a:pt x="944" y="94"/>
                    <a:pt x="944" y="94"/>
                  </a:cubicBezTo>
                  <a:cubicBezTo>
                    <a:pt x="939" y="120"/>
                    <a:pt x="939" y="120"/>
                    <a:pt x="939" y="120"/>
                  </a:cubicBezTo>
                  <a:cubicBezTo>
                    <a:pt x="944" y="183"/>
                    <a:pt x="944" y="183"/>
                    <a:pt x="944" y="183"/>
                  </a:cubicBezTo>
                  <a:cubicBezTo>
                    <a:pt x="970" y="193"/>
                    <a:pt x="970" y="193"/>
                    <a:pt x="970" y="193"/>
                  </a:cubicBezTo>
                  <a:cubicBezTo>
                    <a:pt x="991" y="183"/>
                    <a:pt x="991" y="183"/>
                    <a:pt x="991" y="183"/>
                  </a:cubicBezTo>
                  <a:cubicBezTo>
                    <a:pt x="1017" y="214"/>
                    <a:pt x="1017" y="214"/>
                    <a:pt x="1017" y="214"/>
                  </a:cubicBezTo>
                  <a:cubicBezTo>
                    <a:pt x="1053" y="225"/>
                    <a:pt x="1053" y="225"/>
                    <a:pt x="1053" y="225"/>
                  </a:cubicBezTo>
                  <a:cubicBezTo>
                    <a:pt x="1189" y="157"/>
                    <a:pt x="1189" y="157"/>
                    <a:pt x="1189" y="157"/>
                  </a:cubicBezTo>
                  <a:cubicBezTo>
                    <a:pt x="1190" y="154"/>
                    <a:pt x="1190" y="154"/>
                    <a:pt x="1190" y="154"/>
                  </a:cubicBezTo>
                  <a:cubicBezTo>
                    <a:pt x="1210" y="172"/>
                    <a:pt x="1210" y="172"/>
                    <a:pt x="1210" y="172"/>
                  </a:cubicBezTo>
                  <a:cubicBezTo>
                    <a:pt x="1199" y="209"/>
                    <a:pt x="1199" y="209"/>
                    <a:pt x="1199" y="209"/>
                  </a:cubicBezTo>
                  <a:cubicBezTo>
                    <a:pt x="1194" y="240"/>
                    <a:pt x="1194" y="240"/>
                    <a:pt x="1194" y="240"/>
                  </a:cubicBezTo>
                  <a:cubicBezTo>
                    <a:pt x="1231" y="225"/>
                    <a:pt x="1231" y="225"/>
                    <a:pt x="1231" y="225"/>
                  </a:cubicBezTo>
                  <a:cubicBezTo>
                    <a:pt x="1241" y="199"/>
                    <a:pt x="1241" y="199"/>
                    <a:pt x="1241" y="199"/>
                  </a:cubicBezTo>
                  <a:cubicBezTo>
                    <a:pt x="1257" y="209"/>
                    <a:pt x="1257" y="209"/>
                    <a:pt x="1257" y="209"/>
                  </a:cubicBezTo>
                  <a:lnTo>
                    <a:pt x="1257" y="27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8" name="กาฬสินธุ์">
              <a:extLst>
                <a:ext uri="{FF2B5EF4-FFF2-40B4-BE49-F238E27FC236}">
                  <a16:creationId xmlns:a16="http://schemas.microsoft.com/office/drawing/2014/main" id="{D86567FF-0200-48ED-A232-240AAD0D06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6198" y="2273585"/>
              <a:ext cx="413321" cy="343824"/>
            </a:xfrm>
            <a:custGeom>
              <a:avLst/>
              <a:gdLst>
                <a:gd name="T0" fmla="*/ 225 w 226"/>
                <a:gd name="T1" fmla="*/ 138 h 188"/>
                <a:gd name="T2" fmla="*/ 187 w 226"/>
                <a:gd name="T3" fmla="*/ 145 h 188"/>
                <a:gd name="T4" fmla="*/ 180 w 226"/>
                <a:gd name="T5" fmla="*/ 134 h 188"/>
                <a:gd name="T6" fmla="*/ 154 w 226"/>
                <a:gd name="T7" fmla="*/ 130 h 188"/>
                <a:gd name="T8" fmla="*/ 118 w 226"/>
                <a:gd name="T9" fmla="*/ 146 h 188"/>
                <a:gd name="T10" fmla="*/ 128 w 226"/>
                <a:gd name="T11" fmla="*/ 164 h 188"/>
                <a:gd name="T12" fmla="*/ 112 w 226"/>
                <a:gd name="T13" fmla="*/ 180 h 188"/>
                <a:gd name="T14" fmla="*/ 106 w 226"/>
                <a:gd name="T15" fmla="*/ 188 h 188"/>
                <a:gd name="T16" fmla="*/ 92 w 226"/>
                <a:gd name="T17" fmla="*/ 185 h 188"/>
                <a:gd name="T18" fmla="*/ 79 w 226"/>
                <a:gd name="T19" fmla="*/ 185 h 188"/>
                <a:gd name="T20" fmla="*/ 59 w 226"/>
                <a:gd name="T21" fmla="*/ 174 h 188"/>
                <a:gd name="T22" fmla="*/ 50 w 226"/>
                <a:gd name="T23" fmla="*/ 162 h 188"/>
                <a:gd name="T24" fmla="*/ 40 w 226"/>
                <a:gd name="T25" fmla="*/ 151 h 188"/>
                <a:gd name="T26" fmla="*/ 26 w 226"/>
                <a:gd name="T27" fmla="*/ 147 h 188"/>
                <a:gd name="T28" fmla="*/ 14 w 226"/>
                <a:gd name="T29" fmla="*/ 151 h 188"/>
                <a:gd name="T30" fmla="*/ 17 w 226"/>
                <a:gd name="T31" fmla="*/ 135 h 188"/>
                <a:gd name="T32" fmla="*/ 15 w 226"/>
                <a:gd name="T33" fmla="*/ 117 h 188"/>
                <a:gd name="T34" fmla="*/ 17 w 226"/>
                <a:gd name="T35" fmla="*/ 96 h 188"/>
                <a:gd name="T36" fmla="*/ 10 w 226"/>
                <a:gd name="T37" fmla="*/ 93 h 188"/>
                <a:gd name="T38" fmla="*/ 9 w 226"/>
                <a:gd name="T39" fmla="*/ 71 h 188"/>
                <a:gd name="T40" fmla="*/ 15 w 226"/>
                <a:gd name="T41" fmla="*/ 50 h 188"/>
                <a:gd name="T42" fmla="*/ 9 w 226"/>
                <a:gd name="T43" fmla="*/ 54 h 188"/>
                <a:gd name="T44" fmla="*/ 2 w 226"/>
                <a:gd name="T45" fmla="*/ 50 h 188"/>
                <a:gd name="T46" fmla="*/ 0 w 226"/>
                <a:gd name="T47" fmla="*/ 38 h 188"/>
                <a:gd name="T48" fmla="*/ 8 w 226"/>
                <a:gd name="T49" fmla="*/ 28 h 188"/>
                <a:gd name="T50" fmla="*/ 21 w 226"/>
                <a:gd name="T51" fmla="*/ 30 h 188"/>
                <a:gd name="T52" fmla="*/ 29 w 226"/>
                <a:gd name="T53" fmla="*/ 29 h 188"/>
                <a:gd name="T54" fmla="*/ 35 w 226"/>
                <a:gd name="T55" fmla="*/ 34 h 188"/>
                <a:gd name="T56" fmla="*/ 56 w 226"/>
                <a:gd name="T57" fmla="*/ 40 h 188"/>
                <a:gd name="T58" fmla="*/ 64 w 226"/>
                <a:gd name="T59" fmla="*/ 60 h 188"/>
                <a:gd name="T60" fmla="*/ 79 w 226"/>
                <a:gd name="T61" fmla="*/ 35 h 188"/>
                <a:gd name="T62" fmla="*/ 81 w 226"/>
                <a:gd name="T63" fmla="*/ 11 h 188"/>
                <a:gd name="T64" fmla="*/ 102 w 226"/>
                <a:gd name="T65" fmla="*/ 1 h 188"/>
                <a:gd name="T66" fmla="*/ 109 w 226"/>
                <a:gd name="T67" fmla="*/ 14 h 188"/>
                <a:gd name="T68" fmla="*/ 120 w 226"/>
                <a:gd name="T69" fmla="*/ 13 h 188"/>
                <a:gd name="T70" fmla="*/ 124 w 226"/>
                <a:gd name="T71" fmla="*/ 24 h 188"/>
                <a:gd name="T72" fmla="*/ 135 w 226"/>
                <a:gd name="T73" fmla="*/ 30 h 188"/>
                <a:gd name="T74" fmla="*/ 145 w 226"/>
                <a:gd name="T75" fmla="*/ 47 h 188"/>
                <a:gd name="T76" fmla="*/ 169 w 226"/>
                <a:gd name="T77" fmla="*/ 65 h 188"/>
                <a:gd name="T78" fmla="*/ 181 w 226"/>
                <a:gd name="T79" fmla="*/ 50 h 188"/>
                <a:gd name="T80" fmla="*/ 194 w 226"/>
                <a:gd name="T81" fmla="*/ 57 h 188"/>
                <a:gd name="T82" fmla="*/ 205 w 226"/>
                <a:gd name="T83" fmla="*/ 69 h 188"/>
                <a:gd name="T84" fmla="*/ 213 w 226"/>
                <a:gd name="T85" fmla="*/ 90 h 188"/>
                <a:gd name="T86" fmla="*/ 224 w 226"/>
                <a:gd name="T87" fmla="*/ 117 h 188"/>
                <a:gd name="T88" fmla="*/ 226 w 226"/>
                <a:gd name="T89" fmla="*/ 136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6" h="188">
                  <a:moveTo>
                    <a:pt x="226" y="136"/>
                  </a:moveTo>
                  <a:lnTo>
                    <a:pt x="225" y="138"/>
                  </a:lnTo>
                  <a:lnTo>
                    <a:pt x="210" y="135"/>
                  </a:lnTo>
                  <a:lnTo>
                    <a:pt x="187" y="145"/>
                  </a:lnTo>
                  <a:lnTo>
                    <a:pt x="184" y="135"/>
                  </a:lnTo>
                  <a:lnTo>
                    <a:pt x="180" y="134"/>
                  </a:lnTo>
                  <a:lnTo>
                    <a:pt x="163" y="138"/>
                  </a:lnTo>
                  <a:lnTo>
                    <a:pt x="154" y="130"/>
                  </a:lnTo>
                  <a:lnTo>
                    <a:pt x="142" y="128"/>
                  </a:lnTo>
                  <a:lnTo>
                    <a:pt x="118" y="146"/>
                  </a:lnTo>
                  <a:lnTo>
                    <a:pt x="121" y="153"/>
                  </a:lnTo>
                  <a:lnTo>
                    <a:pt x="128" y="164"/>
                  </a:lnTo>
                  <a:lnTo>
                    <a:pt x="126" y="180"/>
                  </a:lnTo>
                  <a:lnTo>
                    <a:pt x="112" y="180"/>
                  </a:lnTo>
                  <a:lnTo>
                    <a:pt x="109" y="184"/>
                  </a:lnTo>
                  <a:lnTo>
                    <a:pt x="106" y="188"/>
                  </a:lnTo>
                  <a:lnTo>
                    <a:pt x="100" y="183"/>
                  </a:lnTo>
                  <a:lnTo>
                    <a:pt x="92" y="185"/>
                  </a:lnTo>
                  <a:lnTo>
                    <a:pt x="86" y="181"/>
                  </a:lnTo>
                  <a:lnTo>
                    <a:pt x="79" y="185"/>
                  </a:lnTo>
                  <a:lnTo>
                    <a:pt x="71" y="183"/>
                  </a:lnTo>
                  <a:lnTo>
                    <a:pt x="59" y="174"/>
                  </a:lnTo>
                  <a:lnTo>
                    <a:pt x="61" y="167"/>
                  </a:lnTo>
                  <a:lnTo>
                    <a:pt x="50" y="162"/>
                  </a:lnTo>
                  <a:lnTo>
                    <a:pt x="50" y="153"/>
                  </a:lnTo>
                  <a:lnTo>
                    <a:pt x="40" y="151"/>
                  </a:lnTo>
                  <a:lnTo>
                    <a:pt x="37" y="143"/>
                  </a:lnTo>
                  <a:lnTo>
                    <a:pt x="26" y="147"/>
                  </a:lnTo>
                  <a:lnTo>
                    <a:pt x="20" y="151"/>
                  </a:lnTo>
                  <a:lnTo>
                    <a:pt x="14" y="151"/>
                  </a:lnTo>
                  <a:lnTo>
                    <a:pt x="14" y="143"/>
                  </a:lnTo>
                  <a:lnTo>
                    <a:pt x="17" y="135"/>
                  </a:lnTo>
                  <a:lnTo>
                    <a:pt x="14" y="128"/>
                  </a:lnTo>
                  <a:lnTo>
                    <a:pt x="15" y="117"/>
                  </a:lnTo>
                  <a:lnTo>
                    <a:pt x="14" y="107"/>
                  </a:lnTo>
                  <a:lnTo>
                    <a:pt x="17" y="96"/>
                  </a:lnTo>
                  <a:lnTo>
                    <a:pt x="11" y="93"/>
                  </a:lnTo>
                  <a:lnTo>
                    <a:pt x="10" y="93"/>
                  </a:lnTo>
                  <a:lnTo>
                    <a:pt x="10" y="80"/>
                  </a:lnTo>
                  <a:lnTo>
                    <a:pt x="9" y="71"/>
                  </a:lnTo>
                  <a:lnTo>
                    <a:pt x="15" y="64"/>
                  </a:lnTo>
                  <a:lnTo>
                    <a:pt x="15" y="50"/>
                  </a:lnTo>
                  <a:lnTo>
                    <a:pt x="12" y="48"/>
                  </a:lnTo>
                  <a:lnTo>
                    <a:pt x="9" y="54"/>
                  </a:lnTo>
                  <a:lnTo>
                    <a:pt x="1" y="57"/>
                  </a:lnTo>
                  <a:lnTo>
                    <a:pt x="2" y="50"/>
                  </a:lnTo>
                  <a:lnTo>
                    <a:pt x="5" y="42"/>
                  </a:lnTo>
                  <a:lnTo>
                    <a:pt x="0" y="38"/>
                  </a:lnTo>
                  <a:lnTo>
                    <a:pt x="2" y="30"/>
                  </a:lnTo>
                  <a:lnTo>
                    <a:pt x="8" y="28"/>
                  </a:lnTo>
                  <a:lnTo>
                    <a:pt x="15" y="30"/>
                  </a:lnTo>
                  <a:lnTo>
                    <a:pt x="21" y="30"/>
                  </a:lnTo>
                  <a:lnTo>
                    <a:pt x="24" y="28"/>
                  </a:lnTo>
                  <a:lnTo>
                    <a:pt x="29" y="29"/>
                  </a:lnTo>
                  <a:lnTo>
                    <a:pt x="34" y="34"/>
                  </a:lnTo>
                  <a:lnTo>
                    <a:pt x="35" y="34"/>
                  </a:lnTo>
                  <a:lnTo>
                    <a:pt x="48" y="39"/>
                  </a:lnTo>
                  <a:lnTo>
                    <a:pt x="56" y="40"/>
                  </a:lnTo>
                  <a:lnTo>
                    <a:pt x="61" y="45"/>
                  </a:lnTo>
                  <a:lnTo>
                    <a:pt x="64" y="60"/>
                  </a:lnTo>
                  <a:lnTo>
                    <a:pt x="71" y="51"/>
                  </a:lnTo>
                  <a:lnTo>
                    <a:pt x="79" y="35"/>
                  </a:lnTo>
                  <a:lnTo>
                    <a:pt x="83" y="18"/>
                  </a:lnTo>
                  <a:lnTo>
                    <a:pt x="81" y="11"/>
                  </a:lnTo>
                  <a:lnTo>
                    <a:pt x="89" y="0"/>
                  </a:lnTo>
                  <a:lnTo>
                    <a:pt x="102" y="1"/>
                  </a:lnTo>
                  <a:lnTo>
                    <a:pt x="106" y="9"/>
                  </a:lnTo>
                  <a:lnTo>
                    <a:pt x="109" y="14"/>
                  </a:lnTo>
                  <a:lnTo>
                    <a:pt x="110" y="15"/>
                  </a:lnTo>
                  <a:lnTo>
                    <a:pt x="120" y="13"/>
                  </a:lnTo>
                  <a:lnTo>
                    <a:pt x="123" y="18"/>
                  </a:lnTo>
                  <a:lnTo>
                    <a:pt x="124" y="24"/>
                  </a:lnTo>
                  <a:lnTo>
                    <a:pt x="128" y="24"/>
                  </a:lnTo>
                  <a:lnTo>
                    <a:pt x="135" y="30"/>
                  </a:lnTo>
                  <a:lnTo>
                    <a:pt x="136" y="46"/>
                  </a:lnTo>
                  <a:lnTo>
                    <a:pt x="145" y="47"/>
                  </a:lnTo>
                  <a:lnTo>
                    <a:pt x="147" y="53"/>
                  </a:lnTo>
                  <a:lnTo>
                    <a:pt x="169" y="65"/>
                  </a:lnTo>
                  <a:lnTo>
                    <a:pt x="169" y="57"/>
                  </a:lnTo>
                  <a:lnTo>
                    <a:pt x="181" y="50"/>
                  </a:lnTo>
                  <a:lnTo>
                    <a:pt x="188" y="50"/>
                  </a:lnTo>
                  <a:lnTo>
                    <a:pt x="194" y="57"/>
                  </a:lnTo>
                  <a:lnTo>
                    <a:pt x="194" y="61"/>
                  </a:lnTo>
                  <a:lnTo>
                    <a:pt x="205" y="69"/>
                  </a:lnTo>
                  <a:lnTo>
                    <a:pt x="205" y="77"/>
                  </a:lnTo>
                  <a:lnTo>
                    <a:pt x="213" y="90"/>
                  </a:lnTo>
                  <a:lnTo>
                    <a:pt x="213" y="100"/>
                  </a:lnTo>
                  <a:lnTo>
                    <a:pt x="224" y="117"/>
                  </a:lnTo>
                  <a:lnTo>
                    <a:pt x="224" y="130"/>
                  </a:lnTo>
                  <a:lnTo>
                    <a:pt x="226" y="13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9" name="อุตรดิษถ์">
              <a:extLst>
                <a:ext uri="{FF2B5EF4-FFF2-40B4-BE49-F238E27FC236}">
                  <a16:creationId xmlns:a16="http://schemas.microsoft.com/office/drawing/2014/main" id="{BECDD1B5-2749-4173-96AB-0F0931C9E1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5850" y="1787110"/>
              <a:ext cx="460871" cy="455385"/>
            </a:xfrm>
            <a:custGeom>
              <a:avLst/>
              <a:gdLst>
                <a:gd name="T0" fmla="*/ 1098 w 1126"/>
                <a:gd name="T1" fmla="*/ 242 h 1114"/>
                <a:gd name="T2" fmla="*/ 1066 w 1126"/>
                <a:gd name="T3" fmla="*/ 358 h 1114"/>
                <a:gd name="T4" fmla="*/ 978 w 1126"/>
                <a:gd name="T5" fmla="*/ 462 h 1114"/>
                <a:gd name="T6" fmla="*/ 962 w 1126"/>
                <a:gd name="T7" fmla="*/ 518 h 1114"/>
                <a:gd name="T8" fmla="*/ 942 w 1126"/>
                <a:gd name="T9" fmla="*/ 570 h 1114"/>
                <a:gd name="T10" fmla="*/ 946 w 1126"/>
                <a:gd name="T11" fmla="*/ 594 h 1114"/>
                <a:gd name="T12" fmla="*/ 928 w 1126"/>
                <a:gd name="T13" fmla="*/ 635 h 1114"/>
                <a:gd name="T14" fmla="*/ 866 w 1126"/>
                <a:gd name="T15" fmla="*/ 624 h 1114"/>
                <a:gd name="T16" fmla="*/ 834 w 1126"/>
                <a:gd name="T17" fmla="*/ 666 h 1114"/>
                <a:gd name="T18" fmla="*/ 761 w 1126"/>
                <a:gd name="T19" fmla="*/ 749 h 1114"/>
                <a:gd name="T20" fmla="*/ 610 w 1126"/>
                <a:gd name="T21" fmla="*/ 885 h 1114"/>
                <a:gd name="T22" fmla="*/ 506 w 1126"/>
                <a:gd name="T23" fmla="*/ 885 h 1114"/>
                <a:gd name="T24" fmla="*/ 438 w 1126"/>
                <a:gd name="T25" fmla="*/ 890 h 1114"/>
                <a:gd name="T26" fmla="*/ 370 w 1126"/>
                <a:gd name="T27" fmla="*/ 927 h 1114"/>
                <a:gd name="T28" fmla="*/ 318 w 1126"/>
                <a:gd name="T29" fmla="*/ 1036 h 1114"/>
                <a:gd name="T30" fmla="*/ 208 w 1126"/>
                <a:gd name="T31" fmla="*/ 1104 h 1114"/>
                <a:gd name="T32" fmla="*/ 57 w 1126"/>
                <a:gd name="T33" fmla="*/ 1114 h 1114"/>
                <a:gd name="T34" fmla="*/ 36 w 1126"/>
                <a:gd name="T35" fmla="*/ 1041 h 1114"/>
                <a:gd name="T36" fmla="*/ 83 w 1126"/>
                <a:gd name="T37" fmla="*/ 989 h 1114"/>
                <a:gd name="T38" fmla="*/ 76 w 1126"/>
                <a:gd name="T39" fmla="*/ 936 h 1114"/>
                <a:gd name="T40" fmla="*/ 88 w 1126"/>
                <a:gd name="T41" fmla="*/ 885 h 1114"/>
                <a:gd name="T42" fmla="*/ 21 w 1126"/>
                <a:gd name="T43" fmla="*/ 802 h 1114"/>
                <a:gd name="T44" fmla="*/ 52 w 1126"/>
                <a:gd name="T45" fmla="*/ 687 h 1114"/>
                <a:gd name="T46" fmla="*/ 0 w 1126"/>
                <a:gd name="T47" fmla="*/ 572 h 1114"/>
                <a:gd name="T48" fmla="*/ 10 w 1126"/>
                <a:gd name="T49" fmla="*/ 546 h 1114"/>
                <a:gd name="T50" fmla="*/ 68 w 1126"/>
                <a:gd name="T51" fmla="*/ 530 h 1114"/>
                <a:gd name="T52" fmla="*/ 104 w 1126"/>
                <a:gd name="T53" fmla="*/ 494 h 1114"/>
                <a:gd name="T54" fmla="*/ 104 w 1126"/>
                <a:gd name="T55" fmla="*/ 494 h 1114"/>
                <a:gd name="T56" fmla="*/ 107 w 1126"/>
                <a:gd name="T57" fmla="*/ 495 h 1114"/>
                <a:gd name="T58" fmla="*/ 109 w 1126"/>
                <a:gd name="T59" fmla="*/ 496 h 1114"/>
                <a:gd name="T60" fmla="*/ 118 w 1126"/>
                <a:gd name="T61" fmla="*/ 499 h 1114"/>
                <a:gd name="T62" fmla="*/ 122 w 1126"/>
                <a:gd name="T63" fmla="*/ 500 h 1114"/>
                <a:gd name="T64" fmla="*/ 126 w 1126"/>
                <a:gd name="T65" fmla="*/ 502 h 1114"/>
                <a:gd name="T66" fmla="*/ 131 w 1126"/>
                <a:gd name="T67" fmla="*/ 503 h 1114"/>
                <a:gd name="T68" fmla="*/ 193 w 1126"/>
                <a:gd name="T69" fmla="*/ 483 h 1114"/>
                <a:gd name="T70" fmla="*/ 323 w 1126"/>
                <a:gd name="T71" fmla="*/ 390 h 1114"/>
                <a:gd name="T72" fmla="*/ 396 w 1126"/>
                <a:gd name="T73" fmla="*/ 426 h 1114"/>
                <a:gd name="T74" fmla="*/ 433 w 1126"/>
                <a:gd name="T75" fmla="*/ 340 h 1114"/>
                <a:gd name="T76" fmla="*/ 542 w 1126"/>
                <a:gd name="T77" fmla="*/ 343 h 1114"/>
                <a:gd name="T78" fmla="*/ 620 w 1126"/>
                <a:gd name="T79" fmla="*/ 306 h 1114"/>
                <a:gd name="T80" fmla="*/ 746 w 1126"/>
                <a:gd name="T81" fmla="*/ 332 h 1114"/>
                <a:gd name="T82" fmla="*/ 819 w 1126"/>
                <a:gd name="T83" fmla="*/ 280 h 1114"/>
                <a:gd name="T84" fmla="*/ 881 w 1126"/>
                <a:gd name="T85" fmla="*/ 129 h 1114"/>
                <a:gd name="T86" fmla="*/ 985 w 1126"/>
                <a:gd name="T87" fmla="*/ 56 h 1114"/>
                <a:gd name="T88" fmla="*/ 1030 w 1126"/>
                <a:gd name="T89" fmla="*/ 2 h 1114"/>
                <a:gd name="T90" fmla="*/ 1086 w 1126"/>
                <a:gd name="T91" fmla="*/ 114 h 1114"/>
                <a:gd name="T92" fmla="*/ 1126 w 1126"/>
                <a:gd name="T93" fmla="*/ 15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26" h="1114">
                  <a:moveTo>
                    <a:pt x="1122" y="178"/>
                  </a:moveTo>
                  <a:cubicBezTo>
                    <a:pt x="1098" y="242"/>
                    <a:pt x="1098" y="242"/>
                    <a:pt x="1098" y="242"/>
                  </a:cubicBezTo>
                  <a:cubicBezTo>
                    <a:pt x="1122" y="290"/>
                    <a:pt x="1122" y="290"/>
                    <a:pt x="1122" y="290"/>
                  </a:cubicBezTo>
                  <a:cubicBezTo>
                    <a:pt x="1066" y="358"/>
                    <a:pt x="1066" y="358"/>
                    <a:pt x="1066" y="358"/>
                  </a:cubicBezTo>
                  <a:cubicBezTo>
                    <a:pt x="1062" y="398"/>
                    <a:pt x="1062" y="398"/>
                    <a:pt x="1062" y="398"/>
                  </a:cubicBezTo>
                  <a:cubicBezTo>
                    <a:pt x="978" y="462"/>
                    <a:pt x="978" y="462"/>
                    <a:pt x="978" y="462"/>
                  </a:cubicBezTo>
                  <a:cubicBezTo>
                    <a:pt x="986" y="506"/>
                    <a:pt x="986" y="506"/>
                    <a:pt x="986" y="506"/>
                  </a:cubicBezTo>
                  <a:cubicBezTo>
                    <a:pt x="962" y="518"/>
                    <a:pt x="962" y="518"/>
                    <a:pt x="962" y="518"/>
                  </a:cubicBezTo>
                  <a:cubicBezTo>
                    <a:pt x="966" y="558"/>
                    <a:pt x="966" y="558"/>
                    <a:pt x="966" y="558"/>
                  </a:cubicBezTo>
                  <a:cubicBezTo>
                    <a:pt x="942" y="570"/>
                    <a:pt x="942" y="570"/>
                    <a:pt x="942" y="570"/>
                  </a:cubicBezTo>
                  <a:cubicBezTo>
                    <a:pt x="942" y="572"/>
                    <a:pt x="942" y="572"/>
                    <a:pt x="942" y="572"/>
                  </a:cubicBezTo>
                  <a:cubicBezTo>
                    <a:pt x="946" y="594"/>
                    <a:pt x="946" y="594"/>
                    <a:pt x="946" y="594"/>
                  </a:cubicBezTo>
                  <a:cubicBezTo>
                    <a:pt x="948" y="594"/>
                    <a:pt x="948" y="594"/>
                    <a:pt x="948" y="594"/>
                  </a:cubicBezTo>
                  <a:cubicBezTo>
                    <a:pt x="928" y="635"/>
                    <a:pt x="928" y="635"/>
                    <a:pt x="928" y="635"/>
                  </a:cubicBezTo>
                  <a:cubicBezTo>
                    <a:pt x="881" y="635"/>
                    <a:pt x="881" y="635"/>
                    <a:pt x="881" y="635"/>
                  </a:cubicBezTo>
                  <a:cubicBezTo>
                    <a:pt x="866" y="624"/>
                    <a:pt x="866" y="624"/>
                    <a:pt x="866" y="624"/>
                  </a:cubicBezTo>
                  <a:cubicBezTo>
                    <a:pt x="834" y="635"/>
                    <a:pt x="834" y="635"/>
                    <a:pt x="834" y="635"/>
                  </a:cubicBezTo>
                  <a:cubicBezTo>
                    <a:pt x="834" y="666"/>
                    <a:pt x="834" y="666"/>
                    <a:pt x="834" y="666"/>
                  </a:cubicBezTo>
                  <a:cubicBezTo>
                    <a:pt x="777" y="708"/>
                    <a:pt x="777" y="708"/>
                    <a:pt x="777" y="708"/>
                  </a:cubicBezTo>
                  <a:cubicBezTo>
                    <a:pt x="761" y="749"/>
                    <a:pt x="761" y="749"/>
                    <a:pt x="761" y="749"/>
                  </a:cubicBezTo>
                  <a:cubicBezTo>
                    <a:pt x="631" y="822"/>
                    <a:pt x="631" y="822"/>
                    <a:pt x="631" y="822"/>
                  </a:cubicBezTo>
                  <a:cubicBezTo>
                    <a:pt x="610" y="885"/>
                    <a:pt x="610" y="885"/>
                    <a:pt x="610" y="885"/>
                  </a:cubicBezTo>
                  <a:cubicBezTo>
                    <a:pt x="532" y="901"/>
                    <a:pt x="532" y="901"/>
                    <a:pt x="532" y="901"/>
                  </a:cubicBezTo>
                  <a:cubicBezTo>
                    <a:pt x="506" y="885"/>
                    <a:pt x="506" y="885"/>
                    <a:pt x="506" y="885"/>
                  </a:cubicBezTo>
                  <a:cubicBezTo>
                    <a:pt x="474" y="890"/>
                    <a:pt x="474" y="890"/>
                    <a:pt x="474" y="890"/>
                  </a:cubicBezTo>
                  <a:cubicBezTo>
                    <a:pt x="438" y="890"/>
                    <a:pt x="438" y="890"/>
                    <a:pt x="438" y="890"/>
                  </a:cubicBezTo>
                  <a:cubicBezTo>
                    <a:pt x="391" y="927"/>
                    <a:pt x="391" y="927"/>
                    <a:pt x="391" y="927"/>
                  </a:cubicBezTo>
                  <a:cubicBezTo>
                    <a:pt x="370" y="927"/>
                    <a:pt x="370" y="927"/>
                    <a:pt x="370" y="927"/>
                  </a:cubicBezTo>
                  <a:cubicBezTo>
                    <a:pt x="339" y="937"/>
                    <a:pt x="339" y="937"/>
                    <a:pt x="339" y="937"/>
                  </a:cubicBezTo>
                  <a:cubicBezTo>
                    <a:pt x="318" y="1036"/>
                    <a:pt x="318" y="1036"/>
                    <a:pt x="318" y="1036"/>
                  </a:cubicBezTo>
                  <a:cubicBezTo>
                    <a:pt x="281" y="1083"/>
                    <a:pt x="281" y="1083"/>
                    <a:pt x="281" y="1083"/>
                  </a:cubicBezTo>
                  <a:cubicBezTo>
                    <a:pt x="208" y="1104"/>
                    <a:pt x="208" y="1104"/>
                    <a:pt x="208" y="1104"/>
                  </a:cubicBezTo>
                  <a:cubicBezTo>
                    <a:pt x="109" y="1114"/>
                    <a:pt x="109" y="1114"/>
                    <a:pt x="109" y="1114"/>
                  </a:cubicBezTo>
                  <a:cubicBezTo>
                    <a:pt x="57" y="1114"/>
                    <a:pt x="57" y="1114"/>
                    <a:pt x="57" y="1114"/>
                  </a:cubicBezTo>
                  <a:cubicBezTo>
                    <a:pt x="57" y="1073"/>
                    <a:pt x="57" y="1073"/>
                    <a:pt x="57" y="1073"/>
                  </a:cubicBezTo>
                  <a:cubicBezTo>
                    <a:pt x="36" y="1041"/>
                    <a:pt x="36" y="1041"/>
                    <a:pt x="36" y="1041"/>
                  </a:cubicBezTo>
                  <a:cubicBezTo>
                    <a:pt x="52" y="1010"/>
                    <a:pt x="52" y="1010"/>
                    <a:pt x="52" y="1010"/>
                  </a:cubicBezTo>
                  <a:cubicBezTo>
                    <a:pt x="83" y="989"/>
                    <a:pt x="83" y="989"/>
                    <a:pt x="83" y="989"/>
                  </a:cubicBezTo>
                  <a:cubicBezTo>
                    <a:pt x="78" y="953"/>
                    <a:pt x="78" y="953"/>
                    <a:pt x="78" y="953"/>
                  </a:cubicBezTo>
                  <a:cubicBezTo>
                    <a:pt x="76" y="936"/>
                    <a:pt x="76" y="936"/>
                    <a:pt x="76" y="936"/>
                  </a:cubicBezTo>
                  <a:cubicBezTo>
                    <a:pt x="73" y="901"/>
                    <a:pt x="73" y="901"/>
                    <a:pt x="73" y="901"/>
                  </a:cubicBezTo>
                  <a:cubicBezTo>
                    <a:pt x="88" y="885"/>
                    <a:pt x="88" y="885"/>
                    <a:pt x="88" y="885"/>
                  </a:cubicBezTo>
                  <a:cubicBezTo>
                    <a:pt x="88" y="843"/>
                    <a:pt x="88" y="843"/>
                    <a:pt x="88" y="843"/>
                  </a:cubicBezTo>
                  <a:cubicBezTo>
                    <a:pt x="21" y="802"/>
                    <a:pt x="21" y="802"/>
                    <a:pt x="21" y="802"/>
                  </a:cubicBezTo>
                  <a:cubicBezTo>
                    <a:pt x="21" y="723"/>
                    <a:pt x="21" y="723"/>
                    <a:pt x="21" y="723"/>
                  </a:cubicBezTo>
                  <a:cubicBezTo>
                    <a:pt x="52" y="687"/>
                    <a:pt x="52" y="687"/>
                    <a:pt x="52" y="687"/>
                  </a:cubicBezTo>
                  <a:cubicBezTo>
                    <a:pt x="47" y="624"/>
                    <a:pt x="47" y="624"/>
                    <a:pt x="47" y="624"/>
                  </a:cubicBezTo>
                  <a:cubicBezTo>
                    <a:pt x="0" y="572"/>
                    <a:pt x="0" y="572"/>
                    <a:pt x="0" y="572"/>
                  </a:cubicBezTo>
                  <a:cubicBezTo>
                    <a:pt x="8" y="552"/>
                    <a:pt x="8" y="552"/>
                    <a:pt x="8" y="552"/>
                  </a:cubicBezTo>
                  <a:cubicBezTo>
                    <a:pt x="10" y="546"/>
                    <a:pt x="10" y="546"/>
                    <a:pt x="10" y="546"/>
                  </a:cubicBezTo>
                  <a:cubicBezTo>
                    <a:pt x="47" y="546"/>
                    <a:pt x="47" y="546"/>
                    <a:pt x="47" y="546"/>
                  </a:cubicBezTo>
                  <a:cubicBezTo>
                    <a:pt x="68" y="530"/>
                    <a:pt x="68" y="530"/>
                    <a:pt x="68" y="530"/>
                  </a:cubicBezTo>
                  <a:cubicBezTo>
                    <a:pt x="68" y="499"/>
                    <a:pt x="68" y="499"/>
                    <a:pt x="68" y="499"/>
                  </a:cubicBezTo>
                  <a:cubicBezTo>
                    <a:pt x="104" y="494"/>
                    <a:pt x="104" y="494"/>
                    <a:pt x="104" y="494"/>
                  </a:cubicBezTo>
                  <a:cubicBezTo>
                    <a:pt x="104" y="494"/>
                    <a:pt x="104" y="494"/>
                    <a:pt x="104" y="494"/>
                  </a:cubicBezTo>
                  <a:cubicBezTo>
                    <a:pt x="104" y="494"/>
                    <a:pt x="104" y="494"/>
                    <a:pt x="104" y="494"/>
                  </a:cubicBezTo>
                  <a:cubicBezTo>
                    <a:pt x="105" y="494"/>
                    <a:pt x="105" y="494"/>
                    <a:pt x="106" y="495"/>
                  </a:cubicBezTo>
                  <a:cubicBezTo>
                    <a:pt x="106" y="495"/>
                    <a:pt x="106" y="495"/>
                    <a:pt x="107" y="495"/>
                  </a:cubicBezTo>
                  <a:cubicBezTo>
                    <a:pt x="107" y="495"/>
                    <a:pt x="107" y="495"/>
                    <a:pt x="108" y="495"/>
                  </a:cubicBezTo>
                  <a:cubicBezTo>
                    <a:pt x="108" y="495"/>
                    <a:pt x="109" y="496"/>
                    <a:pt x="109" y="496"/>
                  </a:cubicBezTo>
                  <a:cubicBezTo>
                    <a:pt x="109" y="496"/>
                    <a:pt x="110" y="496"/>
                    <a:pt x="110" y="496"/>
                  </a:cubicBezTo>
                  <a:cubicBezTo>
                    <a:pt x="112" y="497"/>
                    <a:pt x="115" y="498"/>
                    <a:pt x="118" y="499"/>
                  </a:cubicBezTo>
                  <a:cubicBezTo>
                    <a:pt x="118" y="499"/>
                    <a:pt x="119" y="499"/>
                    <a:pt x="119" y="500"/>
                  </a:cubicBezTo>
                  <a:cubicBezTo>
                    <a:pt x="120" y="500"/>
                    <a:pt x="121" y="500"/>
                    <a:pt x="122" y="500"/>
                  </a:cubicBezTo>
                  <a:cubicBezTo>
                    <a:pt x="123" y="501"/>
                    <a:pt x="124" y="501"/>
                    <a:pt x="124" y="501"/>
                  </a:cubicBezTo>
                  <a:cubicBezTo>
                    <a:pt x="125" y="502"/>
                    <a:pt x="126" y="502"/>
                    <a:pt x="126" y="502"/>
                  </a:cubicBezTo>
                  <a:cubicBezTo>
                    <a:pt x="127" y="502"/>
                    <a:pt x="128" y="503"/>
                    <a:pt x="129" y="503"/>
                  </a:cubicBezTo>
                  <a:cubicBezTo>
                    <a:pt x="131" y="503"/>
                    <a:pt x="131" y="503"/>
                    <a:pt x="131" y="503"/>
                  </a:cubicBezTo>
                  <a:cubicBezTo>
                    <a:pt x="133" y="504"/>
                    <a:pt x="134" y="504"/>
                    <a:pt x="135" y="504"/>
                  </a:cubicBezTo>
                  <a:cubicBezTo>
                    <a:pt x="141" y="504"/>
                    <a:pt x="193" y="483"/>
                    <a:pt x="193" y="483"/>
                  </a:cubicBezTo>
                  <a:cubicBezTo>
                    <a:pt x="287" y="400"/>
                    <a:pt x="287" y="400"/>
                    <a:pt x="287" y="400"/>
                  </a:cubicBezTo>
                  <a:cubicBezTo>
                    <a:pt x="323" y="390"/>
                    <a:pt x="323" y="390"/>
                    <a:pt x="323" y="390"/>
                  </a:cubicBezTo>
                  <a:cubicBezTo>
                    <a:pt x="365" y="452"/>
                    <a:pt x="365" y="452"/>
                    <a:pt x="365" y="452"/>
                  </a:cubicBezTo>
                  <a:cubicBezTo>
                    <a:pt x="396" y="426"/>
                    <a:pt x="396" y="426"/>
                    <a:pt x="396" y="426"/>
                  </a:cubicBezTo>
                  <a:cubicBezTo>
                    <a:pt x="380" y="369"/>
                    <a:pt x="380" y="369"/>
                    <a:pt x="380" y="369"/>
                  </a:cubicBezTo>
                  <a:cubicBezTo>
                    <a:pt x="433" y="340"/>
                    <a:pt x="433" y="340"/>
                    <a:pt x="433" y="340"/>
                  </a:cubicBezTo>
                  <a:cubicBezTo>
                    <a:pt x="433" y="343"/>
                    <a:pt x="433" y="343"/>
                    <a:pt x="433" y="343"/>
                  </a:cubicBezTo>
                  <a:cubicBezTo>
                    <a:pt x="542" y="343"/>
                    <a:pt x="542" y="343"/>
                    <a:pt x="542" y="343"/>
                  </a:cubicBezTo>
                  <a:cubicBezTo>
                    <a:pt x="568" y="311"/>
                    <a:pt x="568" y="311"/>
                    <a:pt x="568" y="311"/>
                  </a:cubicBezTo>
                  <a:cubicBezTo>
                    <a:pt x="620" y="306"/>
                    <a:pt x="620" y="306"/>
                    <a:pt x="620" y="306"/>
                  </a:cubicBezTo>
                  <a:cubicBezTo>
                    <a:pt x="683" y="332"/>
                    <a:pt x="683" y="332"/>
                    <a:pt x="683" y="332"/>
                  </a:cubicBezTo>
                  <a:cubicBezTo>
                    <a:pt x="746" y="332"/>
                    <a:pt x="746" y="332"/>
                    <a:pt x="746" y="332"/>
                  </a:cubicBezTo>
                  <a:cubicBezTo>
                    <a:pt x="746" y="332"/>
                    <a:pt x="777" y="290"/>
                    <a:pt x="787" y="280"/>
                  </a:cubicBezTo>
                  <a:cubicBezTo>
                    <a:pt x="798" y="270"/>
                    <a:pt x="808" y="280"/>
                    <a:pt x="819" y="280"/>
                  </a:cubicBezTo>
                  <a:cubicBezTo>
                    <a:pt x="829" y="280"/>
                    <a:pt x="892" y="176"/>
                    <a:pt x="892" y="176"/>
                  </a:cubicBezTo>
                  <a:cubicBezTo>
                    <a:pt x="881" y="129"/>
                    <a:pt x="881" y="129"/>
                    <a:pt x="881" y="129"/>
                  </a:cubicBezTo>
                  <a:cubicBezTo>
                    <a:pt x="939" y="56"/>
                    <a:pt x="939" y="56"/>
                    <a:pt x="939" y="56"/>
                  </a:cubicBezTo>
                  <a:cubicBezTo>
                    <a:pt x="985" y="56"/>
                    <a:pt x="985" y="56"/>
                    <a:pt x="985" y="56"/>
                  </a:cubicBezTo>
                  <a:cubicBezTo>
                    <a:pt x="996" y="56"/>
                    <a:pt x="1017" y="21"/>
                    <a:pt x="1029" y="0"/>
                  </a:cubicBezTo>
                  <a:cubicBezTo>
                    <a:pt x="1030" y="2"/>
                    <a:pt x="1030" y="2"/>
                    <a:pt x="1030" y="2"/>
                  </a:cubicBezTo>
                  <a:cubicBezTo>
                    <a:pt x="1114" y="34"/>
                    <a:pt x="1114" y="34"/>
                    <a:pt x="1114" y="34"/>
                  </a:cubicBezTo>
                  <a:cubicBezTo>
                    <a:pt x="1086" y="114"/>
                    <a:pt x="1086" y="114"/>
                    <a:pt x="1086" y="114"/>
                  </a:cubicBezTo>
                  <a:cubicBezTo>
                    <a:pt x="1102" y="150"/>
                    <a:pt x="1102" y="150"/>
                    <a:pt x="1102" y="150"/>
                  </a:cubicBezTo>
                  <a:cubicBezTo>
                    <a:pt x="1126" y="154"/>
                    <a:pt x="1126" y="154"/>
                    <a:pt x="1126" y="154"/>
                  </a:cubicBezTo>
                  <a:lnTo>
                    <a:pt x="1122" y="17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0" name="ลำพูน">
              <a:extLst>
                <a:ext uri="{FF2B5EF4-FFF2-40B4-BE49-F238E27FC236}">
                  <a16:creationId xmlns:a16="http://schemas.microsoft.com/office/drawing/2014/main" id="{14ADB8E8-630D-420C-9194-5CE72D5946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438" y="1662748"/>
              <a:ext cx="232265" cy="479160"/>
            </a:xfrm>
            <a:custGeom>
              <a:avLst/>
              <a:gdLst>
                <a:gd name="T0" fmla="*/ 548 w 568"/>
                <a:gd name="T1" fmla="*/ 203 h 1173"/>
                <a:gd name="T2" fmla="*/ 490 w 568"/>
                <a:gd name="T3" fmla="*/ 235 h 1173"/>
                <a:gd name="T4" fmla="*/ 412 w 568"/>
                <a:gd name="T5" fmla="*/ 360 h 1173"/>
                <a:gd name="T6" fmla="*/ 375 w 568"/>
                <a:gd name="T7" fmla="*/ 407 h 1173"/>
                <a:gd name="T8" fmla="*/ 318 w 568"/>
                <a:gd name="T9" fmla="*/ 412 h 1173"/>
                <a:gd name="T10" fmla="*/ 323 w 568"/>
                <a:gd name="T11" fmla="*/ 480 h 1173"/>
                <a:gd name="T12" fmla="*/ 355 w 568"/>
                <a:gd name="T13" fmla="*/ 647 h 1173"/>
                <a:gd name="T14" fmla="*/ 365 w 568"/>
                <a:gd name="T15" fmla="*/ 699 h 1173"/>
                <a:gd name="T16" fmla="*/ 401 w 568"/>
                <a:gd name="T17" fmla="*/ 735 h 1173"/>
                <a:gd name="T18" fmla="*/ 422 w 568"/>
                <a:gd name="T19" fmla="*/ 798 h 1173"/>
                <a:gd name="T20" fmla="*/ 381 w 568"/>
                <a:gd name="T21" fmla="*/ 824 h 1173"/>
                <a:gd name="T22" fmla="*/ 386 w 568"/>
                <a:gd name="T23" fmla="*/ 871 h 1173"/>
                <a:gd name="T24" fmla="*/ 328 w 568"/>
                <a:gd name="T25" fmla="*/ 946 h 1173"/>
                <a:gd name="T26" fmla="*/ 318 w 568"/>
                <a:gd name="T27" fmla="*/ 1001 h 1173"/>
                <a:gd name="T28" fmla="*/ 261 w 568"/>
                <a:gd name="T29" fmla="*/ 986 h 1173"/>
                <a:gd name="T30" fmla="*/ 172 w 568"/>
                <a:gd name="T31" fmla="*/ 1017 h 1173"/>
                <a:gd name="T32" fmla="*/ 198 w 568"/>
                <a:gd name="T33" fmla="*/ 1074 h 1173"/>
                <a:gd name="T34" fmla="*/ 172 w 568"/>
                <a:gd name="T35" fmla="*/ 1132 h 1173"/>
                <a:gd name="T36" fmla="*/ 52 w 568"/>
                <a:gd name="T37" fmla="*/ 1152 h 1173"/>
                <a:gd name="T38" fmla="*/ 16 w 568"/>
                <a:gd name="T39" fmla="*/ 1106 h 1173"/>
                <a:gd name="T40" fmla="*/ 0 w 568"/>
                <a:gd name="T41" fmla="*/ 970 h 1173"/>
                <a:gd name="T42" fmla="*/ 47 w 568"/>
                <a:gd name="T43" fmla="*/ 954 h 1173"/>
                <a:gd name="T44" fmla="*/ 0 w 568"/>
                <a:gd name="T45" fmla="*/ 860 h 1173"/>
                <a:gd name="T46" fmla="*/ 62 w 568"/>
                <a:gd name="T47" fmla="*/ 850 h 1173"/>
                <a:gd name="T48" fmla="*/ 104 w 568"/>
                <a:gd name="T49" fmla="*/ 845 h 1173"/>
                <a:gd name="T50" fmla="*/ 121 w 568"/>
                <a:gd name="T51" fmla="*/ 839 h 1173"/>
                <a:gd name="T52" fmla="*/ 143 w 568"/>
                <a:gd name="T53" fmla="*/ 830 h 1173"/>
                <a:gd name="T54" fmla="*/ 146 w 568"/>
                <a:gd name="T55" fmla="*/ 829 h 1173"/>
                <a:gd name="T56" fmla="*/ 156 w 568"/>
                <a:gd name="T57" fmla="*/ 777 h 1173"/>
                <a:gd name="T58" fmla="*/ 94 w 568"/>
                <a:gd name="T59" fmla="*/ 652 h 1173"/>
                <a:gd name="T60" fmla="*/ 104 w 568"/>
                <a:gd name="T61" fmla="*/ 600 h 1173"/>
                <a:gd name="T62" fmla="*/ 83 w 568"/>
                <a:gd name="T63" fmla="*/ 490 h 1173"/>
                <a:gd name="T64" fmla="*/ 0 w 568"/>
                <a:gd name="T65" fmla="*/ 375 h 1173"/>
                <a:gd name="T66" fmla="*/ 0 w 568"/>
                <a:gd name="T67" fmla="*/ 313 h 1173"/>
                <a:gd name="T68" fmla="*/ 73 w 568"/>
                <a:gd name="T69" fmla="*/ 250 h 1173"/>
                <a:gd name="T70" fmla="*/ 198 w 568"/>
                <a:gd name="T71" fmla="*/ 177 h 1173"/>
                <a:gd name="T72" fmla="*/ 229 w 568"/>
                <a:gd name="T73" fmla="*/ 99 h 1173"/>
                <a:gd name="T74" fmla="*/ 282 w 568"/>
                <a:gd name="T75" fmla="*/ 68 h 1173"/>
                <a:gd name="T76" fmla="*/ 328 w 568"/>
                <a:gd name="T77" fmla="*/ 42 h 1173"/>
                <a:gd name="T78" fmla="*/ 407 w 568"/>
                <a:gd name="T79" fmla="*/ 0 h 1173"/>
                <a:gd name="T80" fmla="*/ 454 w 568"/>
                <a:gd name="T81" fmla="*/ 31 h 1173"/>
                <a:gd name="T82" fmla="*/ 485 w 568"/>
                <a:gd name="T83" fmla="*/ 83 h 1173"/>
                <a:gd name="T84" fmla="*/ 553 w 568"/>
                <a:gd name="T85" fmla="*/ 167 h 1173"/>
                <a:gd name="T86" fmla="*/ 568 w 568"/>
                <a:gd name="T87" fmla="*/ 188 h 1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8" h="1173">
                  <a:moveTo>
                    <a:pt x="568" y="188"/>
                  </a:moveTo>
                  <a:cubicBezTo>
                    <a:pt x="548" y="203"/>
                    <a:pt x="548" y="203"/>
                    <a:pt x="548" y="203"/>
                  </a:cubicBezTo>
                  <a:cubicBezTo>
                    <a:pt x="501" y="193"/>
                    <a:pt x="501" y="193"/>
                    <a:pt x="501" y="193"/>
                  </a:cubicBezTo>
                  <a:cubicBezTo>
                    <a:pt x="490" y="235"/>
                    <a:pt x="490" y="235"/>
                    <a:pt x="490" y="235"/>
                  </a:cubicBezTo>
                  <a:cubicBezTo>
                    <a:pt x="417" y="323"/>
                    <a:pt x="417" y="323"/>
                    <a:pt x="417" y="323"/>
                  </a:cubicBezTo>
                  <a:cubicBezTo>
                    <a:pt x="412" y="360"/>
                    <a:pt x="412" y="360"/>
                    <a:pt x="412" y="360"/>
                  </a:cubicBezTo>
                  <a:cubicBezTo>
                    <a:pt x="381" y="381"/>
                    <a:pt x="381" y="381"/>
                    <a:pt x="381" y="381"/>
                  </a:cubicBezTo>
                  <a:cubicBezTo>
                    <a:pt x="375" y="407"/>
                    <a:pt x="375" y="407"/>
                    <a:pt x="375" y="407"/>
                  </a:cubicBezTo>
                  <a:cubicBezTo>
                    <a:pt x="344" y="396"/>
                    <a:pt x="344" y="396"/>
                    <a:pt x="344" y="396"/>
                  </a:cubicBezTo>
                  <a:cubicBezTo>
                    <a:pt x="318" y="412"/>
                    <a:pt x="318" y="412"/>
                    <a:pt x="318" y="412"/>
                  </a:cubicBezTo>
                  <a:cubicBezTo>
                    <a:pt x="287" y="428"/>
                    <a:pt x="287" y="428"/>
                    <a:pt x="287" y="428"/>
                  </a:cubicBezTo>
                  <a:cubicBezTo>
                    <a:pt x="323" y="480"/>
                    <a:pt x="323" y="480"/>
                    <a:pt x="323" y="480"/>
                  </a:cubicBezTo>
                  <a:cubicBezTo>
                    <a:pt x="323" y="480"/>
                    <a:pt x="334" y="589"/>
                    <a:pt x="339" y="594"/>
                  </a:cubicBezTo>
                  <a:cubicBezTo>
                    <a:pt x="344" y="600"/>
                    <a:pt x="355" y="647"/>
                    <a:pt x="355" y="647"/>
                  </a:cubicBezTo>
                  <a:cubicBezTo>
                    <a:pt x="344" y="683"/>
                    <a:pt x="344" y="683"/>
                    <a:pt x="344" y="683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70" y="735"/>
                    <a:pt x="370" y="735"/>
                    <a:pt x="370" y="735"/>
                  </a:cubicBezTo>
                  <a:cubicBezTo>
                    <a:pt x="401" y="735"/>
                    <a:pt x="401" y="735"/>
                    <a:pt x="401" y="735"/>
                  </a:cubicBezTo>
                  <a:cubicBezTo>
                    <a:pt x="433" y="777"/>
                    <a:pt x="433" y="777"/>
                    <a:pt x="433" y="777"/>
                  </a:cubicBezTo>
                  <a:cubicBezTo>
                    <a:pt x="422" y="798"/>
                    <a:pt x="422" y="798"/>
                    <a:pt x="422" y="798"/>
                  </a:cubicBezTo>
                  <a:cubicBezTo>
                    <a:pt x="422" y="824"/>
                    <a:pt x="422" y="824"/>
                    <a:pt x="422" y="824"/>
                  </a:cubicBezTo>
                  <a:cubicBezTo>
                    <a:pt x="381" y="824"/>
                    <a:pt x="381" y="824"/>
                    <a:pt x="381" y="824"/>
                  </a:cubicBezTo>
                  <a:cubicBezTo>
                    <a:pt x="375" y="845"/>
                    <a:pt x="375" y="845"/>
                    <a:pt x="375" y="845"/>
                  </a:cubicBezTo>
                  <a:cubicBezTo>
                    <a:pt x="386" y="871"/>
                    <a:pt x="386" y="871"/>
                    <a:pt x="386" y="871"/>
                  </a:cubicBezTo>
                  <a:cubicBezTo>
                    <a:pt x="360" y="892"/>
                    <a:pt x="360" y="892"/>
                    <a:pt x="360" y="892"/>
                  </a:cubicBezTo>
                  <a:cubicBezTo>
                    <a:pt x="328" y="946"/>
                    <a:pt x="328" y="946"/>
                    <a:pt x="328" y="946"/>
                  </a:cubicBezTo>
                  <a:cubicBezTo>
                    <a:pt x="323" y="954"/>
                    <a:pt x="323" y="954"/>
                    <a:pt x="323" y="954"/>
                  </a:cubicBezTo>
                  <a:cubicBezTo>
                    <a:pt x="318" y="1001"/>
                    <a:pt x="318" y="1001"/>
                    <a:pt x="318" y="1001"/>
                  </a:cubicBezTo>
                  <a:cubicBezTo>
                    <a:pt x="297" y="1017"/>
                    <a:pt x="297" y="1017"/>
                    <a:pt x="297" y="1017"/>
                  </a:cubicBezTo>
                  <a:cubicBezTo>
                    <a:pt x="261" y="986"/>
                    <a:pt x="261" y="986"/>
                    <a:pt x="261" y="986"/>
                  </a:cubicBezTo>
                  <a:cubicBezTo>
                    <a:pt x="188" y="980"/>
                    <a:pt x="188" y="980"/>
                    <a:pt x="188" y="980"/>
                  </a:cubicBezTo>
                  <a:cubicBezTo>
                    <a:pt x="172" y="1017"/>
                    <a:pt x="172" y="1017"/>
                    <a:pt x="172" y="1017"/>
                  </a:cubicBezTo>
                  <a:cubicBezTo>
                    <a:pt x="198" y="1043"/>
                    <a:pt x="198" y="1043"/>
                    <a:pt x="198" y="1043"/>
                  </a:cubicBezTo>
                  <a:cubicBezTo>
                    <a:pt x="198" y="1074"/>
                    <a:pt x="198" y="1074"/>
                    <a:pt x="198" y="1074"/>
                  </a:cubicBezTo>
                  <a:cubicBezTo>
                    <a:pt x="204" y="1094"/>
                    <a:pt x="204" y="1094"/>
                    <a:pt x="204" y="1094"/>
                  </a:cubicBezTo>
                  <a:cubicBezTo>
                    <a:pt x="172" y="1132"/>
                    <a:pt x="172" y="1132"/>
                    <a:pt x="172" y="1132"/>
                  </a:cubicBezTo>
                  <a:cubicBezTo>
                    <a:pt x="130" y="1111"/>
                    <a:pt x="130" y="1111"/>
                    <a:pt x="130" y="1111"/>
                  </a:cubicBezTo>
                  <a:cubicBezTo>
                    <a:pt x="130" y="1111"/>
                    <a:pt x="57" y="1147"/>
                    <a:pt x="52" y="1152"/>
                  </a:cubicBezTo>
                  <a:cubicBezTo>
                    <a:pt x="47" y="1158"/>
                    <a:pt x="0" y="1173"/>
                    <a:pt x="0" y="1173"/>
                  </a:cubicBezTo>
                  <a:cubicBezTo>
                    <a:pt x="16" y="1106"/>
                    <a:pt x="16" y="1106"/>
                    <a:pt x="16" y="1106"/>
                  </a:cubicBezTo>
                  <a:cubicBezTo>
                    <a:pt x="0" y="1033"/>
                    <a:pt x="0" y="1033"/>
                    <a:pt x="0" y="1033"/>
                  </a:cubicBezTo>
                  <a:cubicBezTo>
                    <a:pt x="0" y="970"/>
                    <a:pt x="0" y="970"/>
                    <a:pt x="0" y="970"/>
                  </a:cubicBezTo>
                  <a:cubicBezTo>
                    <a:pt x="16" y="954"/>
                    <a:pt x="16" y="954"/>
                    <a:pt x="16" y="954"/>
                  </a:cubicBezTo>
                  <a:cubicBezTo>
                    <a:pt x="47" y="954"/>
                    <a:pt x="47" y="954"/>
                    <a:pt x="47" y="954"/>
                  </a:cubicBezTo>
                  <a:cubicBezTo>
                    <a:pt x="52" y="928"/>
                    <a:pt x="52" y="928"/>
                    <a:pt x="52" y="928"/>
                  </a:cubicBezTo>
                  <a:cubicBezTo>
                    <a:pt x="0" y="860"/>
                    <a:pt x="0" y="860"/>
                    <a:pt x="0" y="860"/>
                  </a:cubicBezTo>
                  <a:cubicBezTo>
                    <a:pt x="4" y="845"/>
                    <a:pt x="4" y="845"/>
                    <a:pt x="4" y="845"/>
                  </a:cubicBezTo>
                  <a:cubicBezTo>
                    <a:pt x="62" y="850"/>
                    <a:pt x="62" y="850"/>
                    <a:pt x="62" y="850"/>
                  </a:cubicBezTo>
                  <a:cubicBezTo>
                    <a:pt x="73" y="813"/>
                    <a:pt x="73" y="813"/>
                    <a:pt x="73" y="813"/>
                  </a:cubicBezTo>
                  <a:cubicBezTo>
                    <a:pt x="73" y="813"/>
                    <a:pt x="99" y="845"/>
                    <a:pt x="104" y="845"/>
                  </a:cubicBezTo>
                  <a:cubicBezTo>
                    <a:pt x="106" y="845"/>
                    <a:pt x="112" y="843"/>
                    <a:pt x="118" y="840"/>
                  </a:cubicBezTo>
                  <a:cubicBezTo>
                    <a:pt x="119" y="840"/>
                    <a:pt x="120" y="840"/>
                    <a:pt x="121" y="839"/>
                  </a:cubicBezTo>
                  <a:cubicBezTo>
                    <a:pt x="129" y="836"/>
                    <a:pt x="137" y="833"/>
                    <a:pt x="142" y="831"/>
                  </a:cubicBezTo>
                  <a:cubicBezTo>
                    <a:pt x="143" y="830"/>
                    <a:pt x="143" y="830"/>
                    <a:pt x="143" y="830"/>
                  </a:cubicBezTo>
                  <a:cubicBezTo>
                    <a:pt x="143" y="830"/>
                    <a:pt x="144" y="830"/>
                    <a:pt x="144" y="830"/>
                  </a:cubicBezTo>
                  <a:cubicBezTo>
                    <a:pt x="145" y="829"/>
                    <a:pt x="146" y="829"/>
                    <a:pt x="146" y="829"/>
                  </a:cubicBezTo>
                  <a:cubicBezTo>
                    <a:pt x="146" y="793"/>
                    <a:pt x="146" y="793"/>
                    <a:pt x="146" y="793"/>
                  </a:cubicBezTo>
                  <a:cubicBezTo>
                    <a:pt x="156" y="777"/>
                    <a:pt x="156" y="777"/>
                    <a:pt x="156" y="777"/>
                  </a:cubicBezTo>
                  <a:cubicBezTo>
                    <a:pt x="125" y="657"/>
                    <a:pt x="125" y="657"/>
                    <a:pt x="125" y="657"/>
                  </a:cubicBezTo>
                  <a:cubicBezTo>
                    <a:pt x="94" y="652"/>
                    <a:pt x="94" y="652"/>
                    <a:pt x="94" y="652"/>
                  </a:cubicBezTo>
                  <a:cubicBezTo>
                    <a:pt x="89" y="631"/>
                    <a:pt x="89" y="631"/>
                    <a:pt x="89" y="631"/>
                  </a:cubicBezTo>
                  <a:cubicBezTo>
                    <a:pt x="104" y="600"/>
                    <a:pt x="104" y="600"/>
                    <a:pt x="104" y="600"/>
                  </a:cubicBezTo>
                  <a:cubicBezTo>
                    <a:pt x="109" y="516"/>
                    <a:pt x="109" y="516"/>
                    <a:pt x="109" y="516"/>
                  </a:cubicBezTo>
                  <a:cubicBezTo>
                    <a:pt x="83" y="490"/>
                    <a:pt x="83" y="490"/>
                    <a:pt x="83" y="490"/>
                  </a:cubicBezTo>
                  <a:cubicBezTo>
                    <a:pt x="78" y="428"/>
                    <a:pt x="78" y="428"/>
                    <a:pt x="78" y="428"/>
                  </a:cubicBezTo>
                  <a:cubicBezTo>
                    <a:pt x="0" y="375"/>
                    <a:pt x="0" y="375"/>
                    <a:pt x="0" y="375"/>
                  </a:cubicBezTo>
                  <a:cubicBezTo>
                    <a:pt x="10" y="344"/>
                    <a:pt x="10" y="344"/>
                    <a:pt x="10" y="344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26" y="250"/>
                    <a:pt x="26" y="250"/>
                    <a:pt x="26" y="250"/>
                  </a:cubicBezTo>
                  <a:cubicBezTo>
                    <a:pt x="73" y="250"/>
                    <a:pt x="73" y="250"/>
                    <a:pt x="73" y="250"/>
                  </a:cubicBezTo>
                  <a:cubicBezTo>
                    <a:pt x="162" y="177"/>
                    <a:pt x="162" y="177"/>
                    <a:pt x="162" y="177"/>
                  </a:cubicBezTo>
                  <a:cubicBezTo>
                    <a:pt x="198" y="177"/>
                    <a:pt x="198" y="177"/>
                    <a:pt x="198" y="177"/>
                  </a:cubicBezTo>
                  <a:cubicBezTo>
                    <a:pt x="224" y="141"/>
                    <a:pt x="224" y="141"/>
                    <a:pt x="224" y="141"/>
                  </a:cubicBezTo>
                  <a:cubicBezTo>
                    <a:pt x="229" y="99"/>
                    <a:pt x="229" y="99"/>
                    <a:pt x="229" y="99"/>
                  </a:cubicBezTo>
                  <a:cubicBezTo>
                    <a:pt x="261" y="68"/>
                    <a:pt x="261" y="68"/>
                    <a:pt x="261" y="68"/>
                  </a:cubicBezTo>
                  <a:cubicBezTo>
                    <a:pt x="282" y="68"/>
                    <a:pt x="282" y="68"/>
                    <a:pt x="282" y="68"/>
                  </a:cubicBezTo>
                  <a:cubicBezTo>
                    <a:pt x="292" y="31"/>
                    <a:pt x="292" y="31"/>
                    <a:pt x="292" y="31"/>
                  </a:cubicBezTo>
                  <a:cubicBezTo>
                    <a:pt x="328" y="42"/>
                    <a:pt x="328" y="42"/>
                    <a:pt x="328" y="42"/>
                  </a:cubicBezTo>
                  <a:cubicBezTo>
                    <a:pt x="386" y="15"/>
                    <a:pt x="386" y="15"/>
                    <a:pt x="386" y="15"/>
                  </a:cubicBezTo>
                  <a:cubicBezTo>
                    <a:pt x="407" y="0"/>
                    <a:pt x="407" y="0"/>
                    <a:pt x="407" y="0"/>
                  </a:cubicBezTo>
                  <a:cubicBezTo>
                    <a:pt x="448" y="5"/>
                    <a:pt x="448" y="5"/>
                    <a:pt x="448" y="5"/>
                  </a:cubicBezTo>
                  <a:cubicBezTo>
                    <a:pt x="454" y="31"/>
                    <a:pt x="454" y="31"/>
                    <a:pt x="454" y="31"/>
                  </a:cubicBezTo>
                  <a:cubicBezTo>
                    <a:pt x="480" y="47"/>
                    <a:pt x="480" y="47"/>
                    <a:pt x="480" y="47"/>
                  </a:cubicBezTo>
                  <a:cubicBezTo>
                    <a:pt x="485" y="83"/>
                    <a:pt x="485" y="83"/>
                    <a:pt x="485" y="83"/>
                  </a:cubicBezTo>
                  <a:cubicBezTo>
                    <a:pt x="469" y="109"/>
                    <a:pt x="469" y="109"/>
                    <a:pt x="469" y="109"/>
                  </a:cubicBezTo>
                  <a:cubicBezTo>
                    <a:pt x="553" y="167"/>
                    <a:pt x="553" y="167"/>
                    <a:pt x="553" y="167"/>
                  </a:cubicBezTo>
                  <a:cubicBezTo>
                    <a:pt x="559" y="157"/>
                    <a:pt x="559" y="157"/>
                    <a:pt x="559" y="157"/>
                  </a:cubicBezTo>
                  <a:lnTo>
                    <a:pt x="568" y="188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1" name="ลำปาง">
              <a:extLst>
                <a:ext uri="{FF2B5EF4-FFF2-40B4-BE49-F238E27FC236}">
                  <a16:creationId xmlns:a16="http://schemas.microsoft.com/office/drawing/2014/main" id="{7310C25C-5A8C-4A30-9F0E-94DB3AB851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0934" y="1393907"/>
              <a:ext cx="448070" cy="837615"/>
            </a:xfrm>
            <a:custGeom>
              <a:avLst/>
              <a:gdLst>
                <a:gd name="T0" fmla="*/ 1074 w 1092"/>
                <a:gd name="T1" fmla="*/ 631 h 2049"/>
                <a:gd name="T2" fmla="*/ 1074 w 1092"/>
                <a:gd name="T3" fmla="*/ 719 h 2049"/>
                <a:gd name="T4" fmla="*/ 1090 w 1092"/>
                <a:gd name="T5" fmla="*/ 782 h 2049"/>
                <a:gd name="T6" fmla="*/ 1022 w 1092"/>
                <a:gd name="T7" fmla="*/ 871 h 2049"/>
                <a:gd name="T8" fmla="*/ 1001 w 1092"/>
                <a:gd name="T9" fmla="*/ 933 h 2049"/>
                <a:gd name="T10" fmla="*/ 907 w 1092"/>
                <a:gd name="T11" fmla="*/ 1048 h 2049"/>
                <a:gd name="T12" fmla="*/ 814 w 1092"/>
                <a:gd name="T13" fmla="*/ 1116 h 2049"/>
                <a:gd name="T14" fmla="*/ 720 w 1092"/>
                <a:gd name="T15" fmla="*/ 1267 h 2049"/>
                <a:gd name="T16" fmla="*/ 621 w 1092"/>
                <a:gd name="T17" fmla="*/ 1283 h 2049"/>
                <a:gd name="T18" fmla="*/ 532 w 1092"/>
                <a:gd name="T19" fmla="*/ 1392 h 2049"/>
                <a:gd name="T20" fmla="*/ 428 w 1092"/>
                <a:gd name="T21" fmla="*/ 1512 h 2049"/>
                <a:gd name="T22" fmla="*/ 443 w 1092"/>
                <a:gd name="T23" fmla="*/ 1590 h 2049"/>
                <a:gd name="T24" fmla="*/ 516 w 1092"/>
                <a:gd name="T25" fmla="*/ 1568 h 2049"/>
                <a:gd name="T26" fmla="*/ 506 w 1092"/>
                <a:gd name="T27" fmla="*/ 1658 h 2049"/>
                <a:gd name="T28" fmla="*/ 485 w 1092"/>
                <a:gd name="T29" fmla="*/ 1731 h 2049"/>
                <a:gd name="T30" fmla="*/ 469 w 1092"/>
                <a:gd name="T31" fmla="*/ 1809 h 2049"/>
                <a:gd name="T32" fmla="*/ 495 w 1092"/>
                <a:gd name="T33" fmla="*/ 1888 h 2049"/>
                <a:gd name="T34" fmla="*/ 511 w 1092"/>
                <a:gd name="T35" fmla="*/ 1966 h 2049"/>
                <a:gd name="T36" fmla="*/ 454 w 1092"/>
                <a:gd name="T37" fmla="*/ 2049 h 2049"/>
                <a:gd name="T38" fmla="*/ 390 w 1092"/>
                <a:gd name="T39" fmla="*/ 1994 h 2049"/>
                <a:gd name="T40" fmla="*/ 339 w 1092"/>
                <a:gd name="T41" fmla="*/ 1898 h 2049"/>
                <a:gd name="T42" fmla="*/ 302 w 1092"/>
                <a:gd name="T43" fmla="*/ 1867 h 2049"/>
                <a:gd name="T44" fmla="*/ 229 w 1092"/>
                <a:gd name="T45" fmla="*/ 1924 h 2049"/>
                <a:gd name="T46" fmla="*/ 172 w 1092"/>
                <a:gd name="T47" fmla="*/ 1898 h 2049"/>
                <a:gd name="T48" fmla="*/ 47 w 1092"/>
                <a:gd name="T49" fmla="*/ 1804 h 2049"/>
                <a:gd name="T50" fmla="*/ 26 w 1092"/>
                <a:gd name="T51" fmla="*/ 1731 h 2049"/>
                <a:gd name="T52" fmla="*/ 0 w 1092"/>
                <a:gd name="T53" fmla="*/ 1674 h 2049"/>
                <a:gd name="T54" fmla="*/ 89 w 1092"/>
                <a:gd name="T55" fmla="*/ 1643 h 2049"/>
                <a:gd name="T56" fmla="*/ 146 w 1092"/>
                <a:gd name="T57" fmla="*/ 1658 h 2049"/>
                <a:gd name="T58" fmla="*/ 156 w 1092"/>
                <a:gd name="T59" fmla="*/ 1603 h 2049"/>
                <a:gd name="T60" fmla="*/ 214 w 1092"/>
                <a:gd name="T61" fmla="*/ 1528 h 2049"/>
                <a:gd name="T62" fmla="*/ 209 w 1092"/>
                <a:gd name="T63" fmla="*/ 1481 h 2049"/>
                <a:gd name="T64" fmla="*/ 250 w 1092"/>
                <a:gd name="T65" fmla="*/ 1455 h 2049"/>
                <a:gd name="T66" fmla="*/ 229 w 1092"/>
                <a:gd name="T67" fmla="*/ 1392 h 2049"/>
                <a:gd name="T68" fmla="*/ 193 w 1092"/>
                <a:gd name="T69" fmla="*/ 1356 h 2049"/>
                <a:gd name="T70" fmla="*/ 183 w 1092"/>
                <a:gd name="T71" fmla="*/ 1304 h 2049"/>
                <a:gd name="T72" fmla="*/ 151 w 1092"/>
                <a:gd name="T73" fmla="*/ 1137 h 2049"/>
                <a:gd name="T74" fmla="*/ 146 w 1092"/>
                <a:gd name="T75" fmla="*/ 1069 h 2049"/>
                <a:gd name="T76" fmla="*/ 203 w 1092"/>
                <a:gd name="T77" fmla="*/ 1064 h 2049"/>
                <a:gd name="T78" fmla="*/ 240 w 1092"/>
                <a:gd name="T79" fmla="*/ 1017 h 2049"/>
                <a:gd name="T80" fmla="*/ 318 w 1092"/>
                <a:gd name="T81" fmla="*/ 892 h 2049"/>
                <a:gd name="T82" fmla="*/ 376 w 1092"/>
                <a:gd name="T83" fmla="*/ 860 h 2049"/>
                <a:gd name="T84" fmla="*/ 387 w 1092"/>
                <a:gd name="T85" fmla="*/ 814 h 2049"/>
                <a:gd name="T86" fmla="*/ 396 w 1092"/>
                <a:gd name="T87" fmla="*/ 719 h 2049"/>
                <a:gd name="T88" fmla="*/ 396 w 1092"/>
                <a:gd name="T89" fmla="*/ 678 h 2049"/>
                <a:gd name="T90" fmla="*/ 420 w 1092"/>
                <a:gd name="T91" fmla="*/ 556 h 2049"/>
                <a:gd name="T92" fmla="*/ 443 w 1092"/>
                <a:gd name="T93" fmla="*/ 506 h 2049"/>
                <a:gd name="T94" fmla="*/ 459 w 1092"/>
                <a:gd name="T95" fmla="*/ 386 h 2049"/>
                <a:gd name="T96" fmla="*/ 537 w 1092"/>
                <a:gd name="T97" fmla="*/ 307 h 2049"/>
                <a:gd name="T98" fmla="*/ 574 w 1092"/>
                <a:gd name="T99" fmla="*/ 287 h 2049"/>
                <a:gd name="T100" fmla="*/ 574 w 1092"/>
                <a:gd name="T101" fmla="*/ 214 h 2049"/>
                <a:gd name="T102" fmla="*/ 615 w 1092"/>
                <a:gd name="T103" fmla="*/ 78 h 2049"/>
                <a:gd name="T104" fmla="*/ 605 w 1092"/>
                <a:gd name="T105" fmla="*/ 0 h 2049"/>
                <a:gd name="T106" fmla="*/ 657 w 1092"/>
                <a:gd name="T107" fmla="*/ 31 h 2049"/>
                <a:gd name="T108" fmla="*/ 720 w 1092"/>
                <a:gd name="T109" fmla="*/ 104 h 2049"/>
                <a:gd name="T110" fmla="*/ 746 w 1092"/>
                <a:gd name="T111" fmla="*/ 224 h 2049"/>
                <a:gd name="T112" fmla="*/ 788 w 1092"/>
                <a:gd name="T113" fmla="*/ 323 h 2049"/>
                <a:gd name="T114" fmla="*/ 840 w 1092"/>
                <a:gd name="T115" fmla="*/ 380 h 2049"/>
                <a:gd name="T116" fmla="*/ 923 w 1092"/>
                <a:gd name="T117" fmla="*/ 406 h 2049"/>
                <a:gd name="T118" fmla="*/ 1022 w 1092"/>
                <a:gd name="T119" fmla="*/ 485 h 2049"/>
                <a:gd name="T120" fmla="*/ 1043 w 1092"/>
                <a:gd name="T121" fmla="*/ 547 h 2049"/>
                <a:gd name="T122" fmla="*/ 1092 w 1092"/>
                <a:gd name="T123" fmla="*/ 562 h 2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92" h="2049">
                  <a:moveTo>
                    <a:pt x="1090" y="594"/>
                  </a:moveTo>
                  <a:cubicBezTo>
                    <a:pt x="1074" y="631"/>
                    <a:pt x="1074" y="631"/>
                    <a:pt x="1074" y="631"/>
                  </a:cubicBezTo>
                  <a:cubicBezTo>
                    <a:pt x="1090" y="688"/>
                    <a:pt x="1090" y="688"/>
                    <a:pt x="1090" y="688"/>
                  </a:cubicBezTo>
                  <a:cubicBezTo>
                    <a:pt x="1074" y="719"/>
                    <a:pt x="1074" y="719"/>
                    <a:pt x="1074" y="719"/>
                  </a:cubicBezTo>
                  <a:cubicBezTo>
                    <a:pt x="1090" y="746"/>
                    <a:pt x="1090" y="746"/>
                    <a:pt x="1090" y="746"/>
                  </a:cubicBezTo>
                  <a:cubicBezTo>
                    <a:pt x="1090" y="782"/>
                    <a:pt x="1090" y="782"/>
                    <a:pt x="1090" y="782"/>
                  </a:cubicBezTo>
                  <a:cubicBezTo>
                    <a:pt x="1038" y="792"/>
                    <a:pt x="1038" y="792"/>
                    <a:pt x="1038" y="792"/>
                  </a:cubicBezTo>
                  <a:cubicBezTo>
                    <a:pt x="1022" y="871"/>
                    <a:pt x="1022" y="871"/>
                    <a:pt x="1022" y="871"/>
                  </a:cubicBezTo>
                  <a:cubicBezTo>
                    <a:pt x="1001" y="892"/>
                    <a:pt x="1001" y="892"/>
                    <a:pt x="1001" y="892"/>
                  </a:cubicBezTo>
                  <a:cubicBezTo>
                    <a:pt x="1001" y="933"/>
                    <a:pt x="1001" y="933"/>
                    <a:pt x="1001" y="933"/>
                  </a:cubicBezTo>
                  <a:cubicBezTo>
                    <a:pt x="949" y="959"/>
                    <a:pt x="949" y="959"/>
                    <a:pt x="949" y="959"/>
                  </a:cubicBezTo>
                  <a:cubicBezTo>
                    <a:pt x="907" y="1048"/>
                    <a:pt x="907" y="1048"/>
                    <a:pt x="907" y="1048"/>
                  </a:cubicBezTo>
                  <a:cubicBezTo>
                    <a:pt x="876" y="1048"/>
                    <a:pt x="876" y="1048"/>
                    <a:pt x="876" y="1048"/>
                  </a:cubicBezTo>
                  <a:cubicBezTo>
                    <a:pt x="814" y="1116"/>
                    <a:pt x="814" y="1116"/>
                    <a:pt x="814" y="1116"/>
                  </a:cubicBezTo>
                  <a:cubicBezTo>
                    <a:pt x="751" y="1231"/>
                    <a:pt x="751" y="1231"/>
                    <a:pt x="751" y="1231"/>
                  </a:cubicBezTo>
                  <a:cubicBezTo>
                    <a:pt x="720" y="1267"/>
                    <a:pt x="720" y="1267"/>
                    <a:pt x="720" y="1267"/>
                  </a:cubicBezTo>
                  <a:cubicBezTo>
                    <a:pt x="652" y="1262"/>
                    <a:pt x="652" y="1262"/>
                    <a:pt x="652" y="1262"/>
                  </a:cubicBezTo>
                  <a:cubicBezTo>
                    <a:pt x="621" y="1283"/>
                    <a:pt x="621" y="1283"/>
                    <a:pt x="621" y="1283"/>
                  </a:cubicBezTo>
                  <a:cubicBezTo>
                    <a:pt x="626" y="1314"/>
                    <a:pt x="626" y="1314"/>
                    <a:pt x="626" y="1314"/>
                  </a:cubicBezTo>
                  <a:cubicBezTo>
                    <a:pt x="532" y="1392"/>
                    <a:pt x="532" y="1392"/>
                    <a:pt x="532" y="1392"/>
                  </a:cubicBezTo>
                  <a:cubicBezTo>
                    <a:pt x="532" y="1392"/>
                    <a:pt x="527" y="1403"/>
                    <a:pt x="527" y="1408"/>
                  </a:cubicBezTo>
                  <a:cubicBezTo>
                    <a:pt x="527" y="1413"/>
                    <a:pt x="428" y="1512"/>
                    <a:pt x="428" y="1512"/>
                  </a:cubicBezTo>
                  <a:cubicBezTo>
                    <a:pt x="437" y="1560"/>
                    <a:pt x="437" y="1560"/>
                    <a:pt x="437" y="1560"/>
                  </a:cubicBezTo>
                  <a:cubicBezTo>
                    <a:pt x="443" y="1590"/>
                    <a:pt x="443" y="1590"/>
                    <a:pt x="443" y="1590"/>
                  </a:cubicBezTo>
                  <a:cubicBezTo>
                    <a:pt x="501" y="1585"/>
                    <a:pt x="501" y="1585"/>
                    <a:pt x="501" y="1585"/>
                  </a:cubicBezTo>
                  <a:cubicBezTo>
                    <a:pt x="516" y="1568"/>
                    <a:pt x="516" y="1568"/>
                    <a:pt x="516" y="1568"/>
                  </a:cubicBezTo>
                  <a:cubicBezTo>
                    <a:pt x="522" y="1601"/>
                    <a:pt x="522" y="1601"/>
                    <a:pt x="522" y="1601"/>
                  </a:cubicBezTo>
                  <a:cubicBezTo>
                    <a:pt x="522" y="1601"/>
                    <a:pt x="506" y="1653"/>
                    <a:pt x="506" y="1658"/>
                  </a:cubicBezTo>
                  <a:cubicBezTo>
                    <a:pt x="506" y="1690"/>
                    <a:pt x="506" y="1690"/>
                    <a:pt x="506" y="1690"/>
                  </a:cubicBezTo>
                  <a:cubicBezTo>
                    <a:pt x="485" y="1731"/>
                    <a:pt x="485" y="1731"/>
                    <a:pt x="485" y="1731"/>
                  </a:cubicBezTo>
                  <a:cubicBezTo>
                    <a:pt x="490" y="1757"/>
                    <a:pt x="490" y="1757"/>
                    <a:pt x="490" y="1757"/>
                  </a:cubicBezTo>
                  <a:cubicBezTo>
                    <a:pt x="469" y="1809"/>
                    <a:pt x="469" y="1809"/>
                    <a:pt x="469" y="1809"/>
                  </a:cubicBezTo>
                  <a:cubicBezTo>
                    <a:pt x="490" y="1841"/>
                    <a:pt x="490" y="1841"/>
                    <a:pt x="490" y="1841"/>
                  </a:cubicBezTo>
                  <a:cubicBezTo>
                    <a:pt x="495" y="1888"/>
                    <a:pt x="495" y="1888"/>
                    <a:pt x="495" y="1888"/>
                  </a:cubicBezTo>
                  <a:cubicBezTo>
                    <a:pt x="495" y="1888"/>
                    <a:pt x="516" y="1903"/>
                    <a:pt x="522" y="1909"/>
                  </a:cubicBezTo>
                  <a:cubicBezTo>
                    <a:pt x="527" y="1914"/>
                    <a:pt x="511" y="1966"/>
                    <a:pt x="511" y="1966"/>
                  </a:cubicBezTo>
                  <a:cubicBezTo>
                    <a:pt x="506" y="1997"/>
                    <a:pt x="506" y="1997"/>
                    <a:pt x="506" y="1997"/>
                  </a:cubicBezTo>
                  <a:cubicBezTo>
                    <a:pt x="454" y="2049"/>
                    <a:pt x="454" y="2049"/>
                    <a:pt x="454" y="2049"/>
                  </a:cubicBezTo>
                  <a:cubicBezTo>
                    <a:pt x="396" y="1997"/>
                    <a:pt x="396" y="1997"/>
                    <a:pt x="396" y="1997"/>
                  </a:cubicBezTo>
                  <a:cubicBezTo>
                    <a:pt x="390" y="1994"/>
                    <a:pt x="390" y="1994"/>
                    <a:pt x="390" y="1994"/>
                  </a:cubicBezTo>
                  <a:cubicBezTo>
                    <a:pt x="360" y="1982"/>
                    <a:pt x="360" y="1982"/>
                    <a:pt x="360" y="1982"/>
                  </a:cubicBezTo>
                  <a:cubicBezTo>
                    <a:pt x="339" y="1898"/>
                    <a:pt x="339" y="1898"/>
                    <a:pt x="339" y="1898"/>
                  </a:cubicBezTo>
                  <a:cubicBezTo>
                    <a:pt x="339" y="1867"/>
                    <a:pt x="339" y="1867"/>
                    <a:pt x="339" y="1867"/>
                  </a:cubicBezTo>
                  <a:cubicBezTo>
                    <a:pt x="302" y="1867"/>
                    <a:pt x="302" y="1867"/>
                    <a:pt x="302" y="1867"/>
                  </a:cubicBezTo>
                  <a:cubicBezTo>
                    <a:pt x="266" y="1924"/>
                    <a:pt x="266" y="1924"/>
                    <a:pt x="266" y="1924"/>
                  </a:cubicBezTo>
                  <a:cubicBezTo>
                    <a:pt x="229" y="1924"/>
                    <a:pt x="229" y="1924"/>
                    <a:pt x="229" y="1924"/>
                  </a:cubicBezTo>
                  <a:cubicBezTo>
                    <a:pt x="209" y="1898"/>
                    <a:pt x="209" y="1898"/>
                    <a:pt x="209" y="1898"/>
                  </a:cubicBezTo>
                  <a:cubicBezTo>
                    <a:pt x="172" y="1898"/>
                    <a:pt x="172" y="1898"/>
                    <a:pt x="172" y="1898"/>
                  </a:cubicBezTo>
                  <a:cubicBezTo>
                    <a:pt x="83" y="1804"/>
                    <a:pt x="83" y="1804"/>
                    <a:pt x="83" y="1804"/>
                  </a:cubicBezTo>
                  <a:cubicBezTo>
                    <a:pt x="47" y="1804"/>
                    <a:pt x="47" y="1804"/>
                    <a:pt x="47" y="1804"/>
                  </a:cubicBezTo>
                  <a:cubicBezTo>
                    <a:pt x="32" y="1751"/>
                    <a:pt x="32" y="1751"/>
                    <a:pt x="32" y="1751"/>
                  </a:cubicBezTo>
                  <a:cubicBezTo>
                    <a:pt x="26" y="1731"/>
                    <a:pt x="26" y="1731"/>
                    <a:pt x="26" y="1731"/>
                  </a:cubicBezTo>
                  <a:cubicBezTo>
                    <a:pt x="26" y="1700"/>
                    <a:pt x="26" y="1700"/>
                    <a:pt x="26" y="1700"/>
                  </a:cubicBezTo>
                  <a:cubicBezTo>
                    <a:pt x="0" y="1674"/>
                    <a:pt x="0" y="1674"/>
                    <a:pt x="0" y="1674"/>
                  </a:cubicBezTo>
                  <a:cubicBezTo>
                    <a:pt x="16" y="1637"/>
                    <a:pt x="16" y="1637"/>
                    <a:pt x="16" y="1637"/>
                  </a:cubicBezTo>
                  <a:cubicBezTo>
                    <a:pt x="89" y="1643"/>
                    <a:pt x="89" y="1643"/>
                    <a:pt x="89" y="1643"/>
                  </a:cubicBezTo>
                  <a:cubicBezTo>
                    <a:pt x="125" y="1674"/>
                    <a:pt x="125" y="1674"/>
                    <a:pt x="125" y="1674"/>
                  </a:cubicBezTo>
                  <a:cubicBezTo>
                    <a:pt x="146" y="1658"/>
                    <a:pt x="146" y="1658"/>
                    <a:pt x="146" y="1658"/>
                  </a:cubicBezTo>
                  <a:cubicBezTo>
                    <a:pt x="151" y="1611"/>
                    <a:pt x="151" y="1611"/>
                    <a:pt x="151" y="1611"/>
                  </a:cubicBezTo>
                  <a:cubicBezTo>
                    <a:pt x="156" y="1603"/>
                    <a:pt x="156" y="1603"/>
                    <a:pt x="156" y="1603"/>
                  </a:cubicBezTo>
                  <a:cubicBezTo>
                    <a:pt x="188" y="1549"/>
                    <a:pt x="188" y="1549"/>
                    <a:pt x="188" y="1549"/>
                  </a:cubicBezTo>
                  <a:cubicBezTo>
                    <a:pt x="214" y="1528"/>
                    <a:pt x="214" y="1528"/>
                    <a:pt x="214" y="1528"/>
                  </a:cubicBezTo>
                  <a:cubicBezTo>
                    <a:pt x="203" y="1502"/>
                    <a:pt x="203" y="1502"/>
                    <a:pt x="203" y="1502"/>
                  </a:cubicBezTo>
                  <a:cubicBezTo>
                    <a:pt x="209" y="1481"/>
                    <a:pt x="209" y="1481"/>
                    <a:pt x="209" y="1481"/>
                  </a:cubicBezTo>
                  <a:cubicBezTo>
                    <a:pt x="250" y="1481"/>
                    <a:pt x="250" y="1481"/>
                    <a:pt x="250" y="1481"/>
                  </a:cubicBezTo>
                  <a:cubicBezTo>
                    <a:pt x="250" y="1455"/>
                    <a:pt x="250" y="1455"/>
                    <a:pt x="250" y="1455"/>
                  </a:cubicBezTo>
                  <a:cubicBezTo>
                    <a:pt x="261" y="1434"/>
                    <a:pt x="261" y="1434"/>
                    <a:pt x="261" y="1434"/>
                  </a:cubicBezTo>
                  <a:cubicBezTo>
                    <a:pt x="229" y="1392"/>
                    <a:pt x="229" y="1392"/>
                    <a:pt x="229" y="1392"/>
                  </a:cubicBezTo>
                  <a:cubicBezTo>
                    <a:pt x="198" y="1392"/>
                    <a:pt x="198" y="1392"/>
                    <a:pt x="198" y="1392"/>
                  </a:cubicBezTo>
                  <a:cubicBezTo>
                    <a:pt x="193" y="1356"/>
                    <a:pt x="193" y="1356"/>
                    <a:pt x="193" y="1356"/>
                  </a:cubicBezTo>
                  <a:cubicBezTo>
                    <a:pt x="172" y="1340"/>
                    <a:pt x="172" y="1340"/>
                    <a:pt x="172" y="1340"/>
                  </a:cubicBezTo>
                  <a:cubicBezTo>
                    <a:pt x="183" y="1304"/>
                    <a:pt x="183" y="1304"/>
                    <a:pt x="183" y="1304"/>
                  </a:cubicBezTo>
                  <a:cubicBezTo>
                    <a:pt x="183" y="1304"/>
                    <a:pt x="172" y="1257"/>
                    <a:pt x="167" y="1251"/>
                  </a:cubicBezTo>
                  <a:cubicBezTo>
                    <a:pt x="162" y="1246"/>
                    <a:pt x="151" y="1137"/>
                    <a:pt x="151" y="1137"/>
                  </a:cubicBezTo>
                  <a:cubicBezTo>
                    <a:pt x="115" y="1085"/>
                    <a:pt x="115" y="1085"/>
                    <a:pt x="115" y="1085"/>
                  </a:cubicBezTo>
                  <a:cubicBezTo>
                    <a:pt x="146" y="1069"/>
                    <a:pt x="146" y="1069"/>
                    <a:pt x="146" y="1069"/>
                  </a:cubicBezTo>
                  <a:cubicBezTo>
                    <a:pt x="172" y="1053"/>
                    <a:pt x="172" y="1053"/>
                    <a:pt x="172" y="1053"/>
                  </a:cubicBezTo>
                  <a:cubicBezTo>
                    <a:pt x="203" y="1064"/>
                    <a:pt x="203" y="1064"/>
                    <a:pt x="203" y="1064"/>
                  </a:cubicBezTo>
                  <a:cubicBezTo>
                    <a:pt x="209" y="1038"/>
                    <a:pt x="209" y="1038"/>
                    <a:pt x="209" y="1038"/>
                  </a:cubicBezTo>
                  <a:cubicBezTo>
                    <a:pt x="240" y="1017"/>
                    <a:pt x="240" y="1017"/>
                    <a:pt x="240" y="1017"/>
                  </a:cubicBezTo>
                  <a:cubicBezTo>
                    <a:pt x="245" y="980"/>
                    <a:pt x="245" y="980"/>
                    <a:pt x="245" y="980"/>
                  </a:cubicBezTo>
                  <a:cubicBezTo>
                    <a:pt x="318" y="892"/>
                    <a:pt x="318" y="892"/>
                    <a:pt x="318" y="892"/>
                  </a:cubicBezTo>
                  <a:cubicBezTo>
                    <a:pt x="329" y="850"/>
                    <a:pt x="329" y="850"/>
                    <a:pt x="329" y="850"/>
                  </a:cubicBezTo>
                  <a:cubicBezTo>
                    <a:pt x="376" y="860"/>
                    <a:pt x="376" y="860"/>
                    <a:pt x="376" y="860"/>
                  </a:cubicBezTo>
                  <a:cubicBezTo>
                    <a:pt x="396" y="845"/>
                    <a:pt x="396" y="845"/>
                    <a:pt x="396" y="845"/>
                  </a:cubicBezTo>
                  <a:cubicBezTo>
                    <a:pt x="387" y="814"/>
                    <a:pt x="387" y="814"/>
                    <a:pt x="387" y="814"/>
                  </a:cubicBezTo>
                  <a:cubicBezTo>
                    <a:pt x="422" y="761"/>
                    <a:pt x="422" y="761"/>
                    <a:pt x="422" y="761"/>
                  </a:cubicBezTo>
                  <a:cubicBezTo>
                    <a:pt x="396" y="719"/>
                    <a:pt x="396" y="719"/>
                    <a:pt x="396" y="719"/>
                  </a:cubicBezTo>
                  <a:cubicBezTo>
                    <a:pt x="407" y="699"/>
                    <a:pt x="407" y="699"/>
                    <a:pt x="407" y="699"/>
                  </a:cubicBezTo>
                  <a:cubicBezTo>
                    <a:pt x="396" y="678"/>
                    <a:pt x="396" y="678"/>
                    <a:pt x="396" y="678"/>
                  </a:cubicBezTo>
                  <a:cubicBezTo>
                    <a:pt x="428" y="615"/>
                    <a:pt x="428" y="615"/>
                    <a:pt x="428" y="615"/>
                  </a:cubicBezTo>
                  <a:cubicBezTo>
                    <a:pt x="420" y="556"/>
                    <a:pt x="420" y="556"/>
                    <a:pt x="420" y="556"/>
                  </a:cubicBezTo>
                  <a:cubicBezTo>
                    <a:pt x="417" y="532"/>
                    <a:pt x="417" y="532"/>
                    <a:pt x="417" y="532"/>
                  </a:cubicBezTo>
                  <a:cubicBezTo>
                    <a:pt x="443" y="506"/>
                    <a:pt x="443" y="506"/>
                    <a:pt x="443" y="506"/>
                  </a:cubicBezTo>
                  <a:cubicBezTo>
                    <a:pt x="433" y="412"/>
                    <a:pt x="433" y="412"/>
                    <a:pt x="433" y="412"/>
                  </a:cubicBezTo>
                  <a:cubicBezTo>
                    <a:pt x="459" y="386"/>
                    <a:pt x="459" y="386"/>
                    <a:pt x="459" y="386"/>
                  </a:cubicBezTo>
                  <a:cubicBezTo>
                    <a:pt x="495" y="375"/>
                    <a:pt x="495" y="375"/>
                    <a:pt x="495" y="375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68" y="307"/>
                    <a:pt x="568" y="307"/>
                    <a:pt x="568" y="307"/>
                  </a:cubicBezTo>
                  <a:cubicBezTo>
                    <a:pt x="574" y="287"/>
                    <a:pt x="574" y="287"/>
                    <a:pt x="574" y="287"/>
                  </a:cubicBezTo>
                  <a:cubicBezTo>
                    <a:pt x="595" y="260"/>
                    <a:pt x="595" y="260"/>
                    <a:pt x="595" y="260"/>
                  </a:cubicBezTo>
                  <a:cubicBezTo>
                    <a:pt x="574" y="214"/>
                    <a:pt x="574" y="214"/>
                    <a:pt x="574" y="214"/>
                  </a:cubicBezTo>
                  <a:cubicBezTo>
                    <a:pt x="584" y="161"/>
                    <a:pt x="584" y="161"/>
                    <a:pt x="584" y="161"/>
                  </a:cubicBezTo>
                  <a:cubicBezTo>
                    <a:pt x="584" y="161"/>
                    <a:pt x="615" y="88"/>
                    <a:pt x="615" y="78"/>
                  </a:cubicBezTo>
                  <a:cubicBezTo>
                    <a:pt x="615" y="67"/>
                    <a:pt x="605" y="31"/>
                    <a:pt x="605" y="31"/>
                  </a:cubicBezTo>
                  <a:cubicBezTo>
                    <a:pt x="605" y="0"/>
                    <a:pt x="605" y="0"/>
                    <a:pt x="605" y="0"/>
                  </a:cubicBezTo>
                  <a:cubicBezTo>
                    <a:pt x="631" y="10"/>
                    <a:pt x="631" y="10"/>
                    <a:pt x="631" y="10"/>
                  </a:cubicBezTo>
                  <a:cubicBezTo>
                    <a:pt x="657" y="31"/>
                    <a:pt x="657" y="31"/>
                    <a:pt x="657" y="31"/>
                  </a:cubicBezTo>
                  <a:cubicBezTo>
                    <a:pt x="713" y="31"/>
                    <a:pt x="713" y="31"/>
                    <a:pt x="713" y="31"/>
                  </a:cubicBezTo>
                  <a:cubicBezTo>
                    <a:pt x="720" y="104"/>
                    <a:pt x="720" y="104"/>
                    <a:pt x="720" y="104"/>
                  </a:cubicBezTo>
                  <a:cubicBezTo>
                    <a:pt x="720" y="140"/>
                    <a:pt x="720" y="140"/>
                    <a:pt x="720" y="140"/>
                  </a:cubicBezTo>
                  <a:cubicBezTo>
                    <a:pt x="746" y="224"/>
                    <a:pt x="746" y="224"/>
                    <a:pt x="746" y="224"/>
                  </a:cubicBezTo>
                  <a:cubicBezTo>
                    <a:pt x="772" y="250"/>
                    <a:pt x="772" y="250"/>
                    <a:pt x="772" y="250"/>
                  </a:cubicBezTo>
                  <a:cubicBezTo>
                    <a:pt x="788" y="323"/>
                    <a:pt x="788" y="323"/>
                    <a:pt x="788" y="323"/>
                  </a:cubicBezTo>
                  <a:cubicBezTo>
                    <a:pt x="824" y="328"/>
                    <a:pt x="824" y="328"/>
                    <a:pt x="824" y="328"/>
                  </a:cubicBezTo>
                  <a:cubicBezTo>
                    <a:pt x="840" y="380"/>
                    <a:pt x="840" y="380"/>
                    <a:pt x="840" y="380"/>
                  </a:cubicBezTo>
                  <a:cubicBezTo>
                    <a:pt x="887" y="386"/>
                    <a:pt x="887" y="386"/>
                    <a:pt x="887" y="386"/>
                  </a:cubicBezTo>
                  <a:cubicBezTo>
                    <a:pt x="923" y="406"/>
                    <a:pt x="923" y="406"/>
                    <a:pt x="923" y="406"/>
                  </a:cubicBezTo>
                  <a:cubicBezTo>
                    <a:pt x="991" y="480"/>
                    <a:pt x="991" y="480"/>
                    <a:pt x="991" y="480"/>
                  </a:cubicBezTo>
                  <a:cubicBezTo>
                    <a:pt x="1022" y="485"/>
                    <a:pt x="1022" y="485"/>
                    <a:pt x="1022" y="485"/>
                  </a:cubicBezTo>
                  <a:cubicBezTo>
                    <a:pt x="1043" y="516"/>
                    <a:pt x="1043" y="516"/>
                    <a:pt x="1043" y="516"/>
                  </a:cubicBezTo>
                  <a:cubicBezTo>
                    <a:pt x="1043" y="547"/>
                    <a:pt x="1043" y="547"/>
                    <a:pt x="1043" y="547"/>
                  </a:cubicBezTo>
                  <a:cubicBezTo>
                    <a:pt x="1085" y="568"/>
                    <a:pt x="1085" y="568"/>
                    <a:pt x="1085" y="568"/>
                  </a:cubicBezTo>
                  <a:cubicBezTo>
                    <a:pt x="1092" y="562"/>
                    <a:pt x="1092" y="562"/>
                    <a:pt x="1092" y="562"/>
                  </a:cubicBezTo>
                  <a:lnTo>
                    <a:pt x="1090" y="59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2" name="แม่ฮ่องสอน">
              <a:extLst>
                <a:ext uri="{FF2B5EF4-FFF2-40B4-BE49-F238E27FC236}">
                  <a16:creationId xmlns:a16="http://schemas.microsoft.com/office/drawing/2014/main" id="{6102CA03-3C98-442F-A844-E1558D76B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4963" y="1242112"/>
              <a:ext cx="473674" cy="826642"/>
            </a:xfrm>
            <a:custGeom>
              <a:avLst/>
              <a:gdLst>
                <a:gd name="T0" fmla="*/ 977 w 1155"/>
                <a:gd name="T1" fmla="*/ 717 h 2023"/>
                <a:gd name="T2" fmla="*/ 878 w 1155"/>
                <a:gd name="T3" fmla="*/ 607 h 2023"/>
                <a:gd name="T4" fmla="*/ 743 w 1155"/>
                <a:gd name="T5" fmla="*/ 722 h 2023"/>
                <a:gd name="T6" fmla="*/ 654 w 1155"/>
                <a:gd name="T7" fmla="*/ 899 h 2023"/>
                <a:gd name="T8" fmla="*/ 654 w 1155"/>
                <a:gd name="T9" fmla="*/ 1004 h 2023"/>
                <a:gd name="T10" fmla="*/ 716 w 1155"/>
                <a:gd name="T11" fmla="*/ 1098 h 2023"/>
                <a:gd name="T12" fmla="*/ 722 w 1155"/>
                <a:gd name="T13" fmla="*/ 1207 h 2023"/>
                <a:gd name="T14" fmla="*/ 685 w 1155"/>
                <a:gd name="T15" fmla="*/ 1306 h 2023"/>
                <a:gd name="T16" fmla="*/ 763 w 1155"/>
                <a:gd name="T17" fmla="*/ 1411 h 2023"/>
                <a:gd name="T18" fmla="*/ 706 w 1155"/>
                <a:gd name="T19" fmla="*/ 1473 h 2023"/>
                <a:gd name="T20" fmla="*/ 722 w 1155"/>
                <a:gd name="T21" fmla="*/ 1567 h 2023"/>
                <a:gd name="T22" fmla="*/ 784 w 1155"/>
                <a:gd name="T23" fmla="*/ 1604 h 2023"/>
                <a:gd name="T24" fmla="*/ 789 w 1155"/>
                <a:gd name="T25" fmla="*/ 1697 h 2023"/>
                <a:gd name="T26" fmla="*/ 654 w 1155"/>
                <a:gd name="T27" fmla="*/ 1718 h 2023"/>
                <a:gd name="T28" fmla="*/ 586 w 1155"/>
                <a:gd name="T29" fmla="*/ 1781 h 2023"/>
                <a:gd name="T30" fmla="*/ 670 w 1155"/>
                <a:gd name="T31" fmla="*/ 1875 h 2023"/>
                <a:gd name="T32" fmla="*/ 658 w 1155"/>
                <a:gd name="T33" fmla="*/ 2023 h 2023"/>
                <a:gd name="T34" fmla="*/ 550 w 1155"/>
                <a:gd name="T35" fmla="*/ 1817 h 2023"/>
                <a:gd name="T36" fmla="*/ 471 w 1155"/>
                <a:gd name="T37" fmla="*/ 1880 h 2023"/>
                <a:gd name="T38" fmla="*/ 356 w 1155"/>
                <a:gd name="T39" fmla="*/ 1892 h 2023"/>
                <a:gd name="T40" fmla="*/ 284 w 1155"/>
                <a:gd name="T41" fmla="*/ 1792 h 2023"/>
                <a:gd name="T42" fmla="*/ 316 w 1155"/>
                <a:gd name="T43" fmla="*/ 1628 h 2023"/>
                <a:gd name="T44" fmla="*/ 232 w 1155"/>
                <a:gd name="T45" fmla="*/ 1468 h 2023"/>
                <a:gd name="T46" fmla="*/ 192 w 1155"/>
                <a:gd name="T47" fmla="*/ 1376 h 2023"/>
                <a:gd name="T48" fmla="*/ 140 w 1155"/>
                <a:gd name="T49" fmla="*/ 1440 h 2023"/>
                <a:gd name="T50" fmla="*/ 0 w 1155"/>
                <a:gd name="T51" fmla="*/ 1184 h 2023"/>
                <a:gd name="T52" fmla="*/ 32 w 1155"/>
                <a:gd name="T53" fmla="*/ 1160 h 2023"/>
                <a:gd name="T54" fmla="*/ 84 w 1155"/>
                <a:gd name="T55" fmla="*/ 1220 h 2023"/>
                <a:gd name="T56" fmla="*/ 140 w 1155"/>
                <a:gd name="T57" fmla="*/ 1216 h 2023"/>
                <a:gd name="T58" fmla="*/ 176 w 1155"/>
                <a:gd name="T59" fmla="*/ 1196 h 2023"/>
                <a:gd name="T60" fmla="*/ 264 w 1155"/>
                <a:gd name="T61" fmla="*/ 1160 h 2023"/>
                <a:gd name="T62" fmla="*/ 380 w 1155"/>
                <a:gd name="T63" fmla="*/ 1036 h 2023"/>
                <a:gd name="T64" fmla="*/ 280 w 1155"/>
                <a:gd name="T65" fmla="*/ 816 h 2023"/>
                <a:gd name="T66" fmla="*/ 372 w 1155"/>
                <a:gd name="T67" fmla="*/ 708 h 2023"/>
                <a:gd name="T68" fmla="*/ 440 w 1155"/>
                <a:gd name="T69" fmla="*/ 544 h 2023"/>
                <a:gd name="T70" fmla="*/ 392 w 1155"/>
                <a:gd name="T71" fmla="*/ 384 h 2023"/>
                <a:gd name="T72" fmla="*/ 452 w 1155"/>
                <a:gd name="T73" fmla="*/ 232 h 2023"/>
                <a:gd name="T74" fmla="*/ 560 w 1155"/>
                <a:gd name="T75" fmla="*/ 156 h 2023"/>
                <a:gd name="T76" fmla="*/ 608 w 1155"/>
                <a:gd name="T77" fmla="*/ 4 h 2023"/>
                <a:gd name="T78" fmla="*/ 700 w 1155"/>
                <a:gd name="T79" fmla="*/ 20 h 2023"/>
                <a:gd name="T80" fmla="*/ 792 w 1155"/>
                <a:gd name="T81" fmla="*/ 124 h 2023"/>
                <a:gd name="T82" fmla="*/ 987 w 1155"/>
                <a:gd name="T83" fmla="*/ 103 h 2023"/>
                <a:gd name="T84" fmla="*/ 1050 w 1155"/>
                <a:gd name="T85" fmla="*/ 164 h 2023"/>
                <a:gd name="T86" fmla="*/ 1087 w 1155"/>
                <a:gd name="T87" fmla="*/ 248 h 2023"/>
                <a:gd name="T88" fmla="*/ 1108 w 1155"/>
                <a:gd name="T89" fmla="*/ 367 h 2023"/>
                <a:gd name="T90" fmla="*/ 1082 w 1155"/>
                <a:gd name="T91" fmla="*/ 566 h 2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55" h="2023">
                  <a:moveTo>
                    <a:pt x="1155" y="675"/>
                  </a:moveTo>
                  <a:cubicBezTo>
                    <a:pt x="1155" y="675"/>
                    <a:pt x="1071" y="733"/>
                    <a:pt x="1066" y="733"/>
                  </a:cubicBezTo>
                  <a:cubicBezTo>
                    <a:pt x="1061" y="733"/>
                    <a:pt x="977" y="717"/>
                    <a:pt x="977" y="717"/>
                  </a:cubicBezTo>
                  <a:cubicBezTo>
                    <a:pt x="946" y="727"/>
                    <a:pt x="946" y="727"/>
                    <a:pt x="946" y="727"/>
                  </a:cubicBezTo>
                  <a:cubicBezTo>
                    <a:pt x="889" y="665"/>
                    <a:pt x="889" y="665"/>
                    <a:pt x="889" y="665"/>
                  </a:cubicBezTo>
                  <a:cubicBezTo>
                    <a:pt x="878" y="607"/>
                    <a:pt x="878" y="607"/>
                    <a:pt x="878" y="607"/>
                  </a:cubicBezTo>
                  <a:cubicBezTo>
                    <a:pt x="800" y="602"/>
                    <a:pt x="800" y="602"/>
                    <a:pt x="800" y="602"/>
                  </a:cubicBezTo>
                  <a:cubicBezTo>
                    <a:pt x="800" y="649"/>
                    <a:pt x="800" y="649"/>
                    <a:pt x="800" y="649"/>
                  </a:cubicBezTo>
                  <a:cubicBezTo>
                    <a:pt x="800" y="660"/>
                    <a:pt x="743" y="722"/>
                    <a:pt x="743" y="722"/>
                  </a:cubicBezTo>
                  <a:cubicBezTo>
                    <a:pt x="743" y="722"/>
                    <a:pt x="732" y="837"/>
                    <a:pt x="722" y="837"/>
                  </a:cubicBezTo>
                  <a:cubicBezTo>
                    <a:pt x="711" y="837"/>
                    <a:pt x="685" y="847"/>
                    <a:pt x="685" y="847"/>
                  </a:cubicBezTo>
                  <a:cubicBezTo>
                    <a:pt x="654" y="899"/>
                    <a:pt x="654" y="899"/>
                    <a:pt x="654" y="899"/>
                  </a:cubicBezTo>
                  <a:cubicBezTo>
                    <a:pt x="659" y="952"/>
                    <a:pt x="659" y="952"/>
                    <a:pt x="659" y="952"/>
                  </a:cubicBezTo>
                  <a:cubicBezTo>
                    <a:pt x="685" y="972"/>
                    <a:pt x="685" y="972"/>
                    <a:pt x="685" y="972"/>
                  </a:cubicBezTo>
                  <a:cubicBezTo>
                    <a:pt x="654" y="1004"/>
                    <a:pt x="654" y="1004"/>
                    <a:pt x="654" y="1004"/>
                  </a:cubicBezTo>
                  <a:cubicBezTo>
                    <a:pt x="680" y="1061"/>
                    <a:pt x="680" y="1061"/>
                    <a:pt x="680" y="1061"/>
                  </a:cubicBezTo>
                  <a:cubicBezTo>
                    <a:pt x="675" y="1098"/>
                    <a:pt x="675" y="1098"/>
                    <a:pt x="675" y="1098"/>
                  </a:cubicBezTo>
                  <a:cubicBezTo>
                    <a:pt x="716" y="1098"/>
                    <a:pt x="716" y="1098"/>
                    <a:pt x="716" y="1098"/>
                  </a:cubicBezTo>
                  <a:cubicBezTo>
                    <a:pt x="779" y="1134"/>
                    <a:pt x="779" y="1134"/>
                    <a:pt x="779" y="1134"/>
                  </a:cubicBezTo>
                  <a:cubicBezTo>
                    <a:pt x="779" y="1176"/>
                    <a:pt x="779" y="1176"/>
                    <a:pt x="779" y="1176"/>
                  </a:cubicBezTo>
                  <a:cubicBezTo>
                    <a:pt x="722" y="1207"/>
                    <a:pt x="722" y="1207"/>
                    <a:pt x="722" y="1207"/>
                  </a:cubicBezTo>
                  <a:cubicBezTo>
                    <a:pt x="690" y="1212"/>
                    <a:pt x="690" y="1212"/>
                    <a:pt x="690" y="1212"/>
                  </a:cubicBezTo>
                  <a:cubicBezTo>
                    <a:pt x="643" y="1291"/>
                    <a:pt x="643" y="1291"/>
                    <a:pt x="643" y="1291"/>
                  </a:cubicBezTo>
                  <a:cubicBezTo>
                    <a:pt x="685" y="1306"/>
                    <a:pt x="685" y="1306"/>
                    <a:pt x="685" y="1306"/>
                  </a:cubicBezTo>
                  <a:cubicBezTo>
                    <a:pt x="690" y="1332"/>
                    <a:pt x="690" y="1332"/>
                    <a:pt x="690" y="1332"/>
                  </a:cubicBezTo>
                  <a:cubicBezTo>
                    <a:pt x="753" y="1379"/>
                    <a:pt x="753" y="1379"/>
                    <a:pt x="753" y="1379"/>
                  </a:cubicBezTo>
                  <a:cubicBezTo>
                    <a:pt x="763" y="1411"/>
                    <a:pt x="763" y="1411"/>
                    <a:pt x="763" y="1411"/>
                  </a:cubicBezTo>
                  <a:cubicBezTo>
                    <a:pt x="737" y="1421"/>
                    <a:pt x="737" y="1421"/>
                    <a:pt x="737" y="1421"/>
                  </a:cubicBezTo>
                  <a:cubicBezTo>
                    <a:pt x="706" y="1421"/>
                    <a:pt x="706" y="1421"/>
                    <a:pt x="706" y="1421"/>
                  </a:cubicBezTo>
                  <a:cubicBezTo>
                    <a:pt x="706" y="1473"/>
                    <a:pt x="706" y="1473"/>
                    <a:pt x="706" y="1473"/>
                  </a:cubicBezTo>
                  <a:cubicBezTo>
                    <a:pt x="732" y="1504"/>
                    <a:pt x="732" y="1504"/>
                    <a:pt x="732" y="1504"/>
                  </a:cubicBezTo>
                  <a:cubicBezTo>
                    <a:pt x="716" y="1531"/>
                    <a:pt x="716" y="1531"/>
                    <a:pt x="716" y="1531"/>
                  </a:cubicBezTo>
                  <a:cubicBezTo>
                    <a:pt x="722" y="1567"/>
                    <a:pt x="722" y="1567"/>
                    <a:pt x="722" y="1567"/>
                  </a:cubicBezTo>
                  <a:cubicBezTo>
                    <a:pt x="748" y="1583"/>
                    <a:pt x="748" y="1583"/>
                    <a:pt x="748" y="1583"/>
                  </a:cubicBezTo>
                  <a:cubicBezTo>
                    <a:pt x="758" y="1609"/>
                    <a:pt x="758" y="1609"/>
                    <a:pt x="758" y="1609"/>
                  </a:cubicBezTo>
                  <a:cubicBezTo>
                    <a:pt x="784" y="1604"/>
                    <a:pt x="784" y="1604"/>
                    <a:pt x="784" y="1604"/>
                  </a:cubicBezTo>
                  <a:cubicBezTo>
                    <a:pt x="836" y="1614"/>
                    <a:pt x="836" y="1614"/>
                    <a:pt x="836" y="1614"/>
                  </a:cubicBezTo>
                  <a:cubicBezTo>
                    <a:pt x="800" y="1666"/>
                    <a:pt x="800" y="1666"/>
                    <a:pt x="800" y="1666"/>
                  </a:cubicBezTo>
                  <a:cubicBezTo>
                    <a:pt x="789" y="1697"/>
                    <a:pt x="789" y="1697"/>
                    <a:pt x="789" y="1697"/>
                  </a:cubicBezTo>
                  <a:cubicBezTo>
                    <a:pt x="743" y="1703"/>
                    <a:pt x="743" y="1703"/>
                    <a:pt x="743" y="1703"/>
                  </a:cubicBezTo>
                  <a:cubicBezTo>
                    <a:pt x="706" y="1744"/>
                    <a:pt x="706" y="1744"/>
                    <a:pt x="706" y="1744"/>
                  </a:cubicBezTo>
                  <a:cubicBezTo>
                    <a:pt x="654" y="1718"/>
                    <a:pt x="654" y="1718"/>
                    <a:pt x="654" y="1718"/>
                  </a:cubicBezTo>
                  <a:cubicBezTo>
                    <a:pt x="654" y="1718"/>
                    <a:pt x="623" y="1732"/>
                    <a:pt x="607" y="1742"/>
                  </a:cubicBezTo>
                  <a:cubicBezTo>
                    <a:pt x="601" y="1745"/>
                    <a:pt x="597" y="1748"/>
                    <a:pt x="597" y="1750"/>
                  </a:cubicBezTo>
                  <a:cubicBezTo>
                    <a:pt x="597" y="1755"/>
                    <a:pt x="586" y="1781"/>
                    <a:pt x="586" y="1781"/>
                  </a:cubicBezTo>
                  <a:cubicBezTo>
                    <a:pt x="638" y="1823"/>
                    <a:pt x="638" y="1823"/>
                    <a:pt x="638" y="1823"/>
                  </a:cubicBezTo>
                  <a:cubicBezTo>
                    <a:pt x="649" y="1854"/>
                    <a:pt x="649" y="1854"/>
                    <a:pt x="649" y="1854"/>
                  </a:cubicBezTo>
                  <a:cubicBezTo>
                    <a:pt x="670" y="1875"/>
                    <a:pt x="670" y="1875"/>
                    <a:pt x="670" y="1875"/>
                  </a:cubicBezTo>
                  <a:cubicBezTo>
                    <a:pt x="706" y="1896"/>
                    <a:pt x="706" y="1896"/>
                    <a:pt x="706" y="1896"/>
                  </a:cubicBezTo>
                  <a:cubicBezTo>
                    <a:pt x="711" y="1979"/>
                    <a:pt x="711" y="1979"/>
                    <a:pt x="711" y="1979"/>
                  </a:cubicBezTo>
                  <a:cubicBezTo>
                    <a:pt x="658" y="2023"/>
                    <a:pt x="658" y="2023"/>
                    <a:pt x="658" y="2023"/>
                  </a:cubicBezTo>
                  <a:cubicBezTo>
                    <a:pt x="637" y="2007"/>
                    <a:pt x="607" y="1983"/>
                    <a:pt x="607" y="1979"/>
                  </a:cubicBezTo>
                  <a:cubicBezTo>
                    <a:pt x="607" y="1974"/>
                    <a:pt x="586" y="1890"/>
                    <a:pt x="586" y="1890"/>
                  </a:cubicBezTo>
                  <a:cubicBezTo>
                    <a:pt x="550" y="1817"/>
                    <a:pt x="550" y="1817"/>
                    <a:pt x="550" y="1817"/>
                  </a:cubicBezTo>
                  <a:cubicBezTo>
                    <a:pt x="497" y="1817"/>
                    <a:pt x="497" y="1817"/>
                    <a:pt x="497" y="1817"/>
                  </a:cubicBezTo>
                  <a:cubicBezTo>
                    <a:pt x="497" y="1854"/>
                    <a:pt x="497" y="1854"/>
                    <a:pt x="497" y="1854"/>
                  </a:cubicBezTo>
                  <a:cubicBezTo>
                    <a:pt x="471" y="1880"/>
                    <a:pt x="471" y="1880"/>
                    <a:pt x="471" y="1880"/>
                  </a:cubicBezTo>
                  <a:cubicBezTo>
                    <a:pt x="414" y="1890"/>
                    <a:pt x="414" y="1890"/>
                    <a:pt x="414" y="1890"/>
                  </a:cubicBezTo>
                  <a:cubicBezTo>
                    <a:pt x="377" y="1880"/>
                    <a:pt x="377" y="1880"/>
                    <a:pt x="377" y="1880"/>
                  </a:cubicBezTo>
                  <a:cubicBezTo>
                    <a:pt x="356" y="1892"/>
                    <a:pt x="356" y="1892"/>
                    <a:pt x="356" y="1892"/>
                  </a:cubicBezTo>
                  <a:cubicBezTo>
                    <a:pt x="328" y="1852"/>
                    <a:pt x="328" y="1852"/>
                    <a:pt x="328" y="1852"/>
                  </a:cubicBezTo>
                  <a:cubicBezTo>
                    <a:pt x="304" y="1852"/>
                    <a:pt x="304" y="1852"/>
                    <a:pt x="304" y="1852"/>
                  </a:cubicBezTo>
                  <a:cubicBezTo>
                    <a:pt x="284" y="1792"/>
                    <a:pt x="284" y="1792"/>
                    <a:pt x="284" y="1792"/>
                  </a:cubicBezTo>
                  <a:cubicBezTo>
                    <a:pt x="284" y="1792"/>
                    <a:pt x="300" y="1756"/>
                    <a:pt x="340" y="1724"/>
                  </a:cubicBezTo>
                  <a:cubicBezTo>
                    <a:pt x="344" y="1704"/>
                    <a:pt x="344" y="1684"/>
                    <a:pt x="344" y="1684"/>
                  </a:cubicBezTo>
                  <a:cubicBezTo>
                    <a:pt x="316" y="1628"/>
                    <a:pt x="316" y="1628"/>
                    <a:pt x="316" y="1628"/>
                  </a:cubicBezTo>
                  <a:cubicBezTo>
                    <a:pt x="296" y="1628"/>
                    <a:pt x="296" y="1628"/>
                    <a:pt x="296" y="1628"/>
                  </a:cubicBezTo>
                  <a:cubicBezTo>
                    <a:pt x="296" y="1540"/>
                    <a:pt x="296" y="1540"/>
                    <a:pt x="296" y="1540"/>
                  </a:cubicBezTo>
                  <a:cubicBezTo>
                    <a:pt x="232" y="1468"/>
                    <a:pt x="232" y="1468"/>
                    <a:pt x="232" y="1468"/>
                  </a:cubicBezTo>
                  <a:cubicBezTo>
                    <a:pt x="260" y="1420"/>
                    <a:pt x="260" y="1420"/>
                    <a:pt x="260" y="1420"/>
                  </a:cubicBezTo>
                  <a:cubicBezTo>
                    <a:pt x="244" y="1396"/>
                    <a:pt x="244" y="1396"/>
                    <a:pt x="244" y="1396"/>
                  </a:cubicBezTo>
                  <a:cubicBezTo>
                    <a:pt x="192" y="1376"/>
                    <a:pt x="192" y="1376"/>
                    <a:pt x="192" y="1376"/>
                  </a:cubicBezTo>
                  <a:cubicBezTo>
                    <a:pt x="180" y="1388"/>
                    <a:pt x="180" y="1388"/>
                    <a:pt x="180" y="1388"/>
                  </a:cubicBezTo>
                  <a:cubicBezTo>
                    <a:pt x="172" y="1416"/>
                    <a:pt x="172" y="1416"/>
                    <a:pt x="172" y="1416"/>
                  </a:cubicBezTo>
                  <a:cubicBezTo>
                    <a:pt x="140" y="1440"/>
                    <a:pt x="140" y="1440"/>
                    <a:pt x="140" y="1440"/>
                  </a:cubicBezTo>
                  <a:cubicBezTo>
                    <a:pt x="92" y="1384"/>
                    <a:pt x="92" y="1384"/>
                    <a:pt x="92" y="1384"/>
                  </a:cubicBezTo>
                  <a:cubicBezTo>
                    <a:pt x="92" y="1316"/>
                    <a:pt x="92" y="1316"/>
                    <a:pt x="92" y="1316"/>
                  </a:cubicBezTo>
                  <a:cubicBezTo>
                    <a:pt x="0" y="1184"/>
                    <a:pt x="0" y="1184"/>
                    <a:pt x="0" y="1184"/>
                  </a:cubicBezTo>
                  <a:cubicBezTo>
                    <a:pt x="8" y="1124"/>
                    <a:pt x="8" y="1124"/>
                    <a:pt x="8" y="1124"/>
                  </a:cubicBezTo>
                  <a:cubicBezTo>
                    <a:pt x="20" y="1124"/>
                    <a:pt x="20" y="1124"/>
                    <a:pt x="20" y="1124"/>
                  </a:cubicBezTo>
                  <a:cubicBezTo>
                    <a:pt x="20" y="1124"/>
                    <a:pt x="28" y="1156"/>
                    <a:pt x="32" y="1160"/>
                  </a:cubicBezTo>
                  <a:cubicBezTo>
                    <a:pt x="35" y="1163"/>
                    <a:pt x="48" y="1164"/>
                    <a:pt x="53" y="1164"/>
                  </a:cubicBezTo>
                  <a:cubicBezTo>
                    <a:pt x="55" y="1164"/>
                    <a:pt x="56" y="1165"/>
                    <a:pt x="57" y="1166"/>
                  </a:cubicBezTo>
                  <a:cubicBezTo>
                    <a:pt x="84" y="1220"/>
                    <a:pt x="84" y="1220"/>
                    <a:pt x="84" y="1220"/>
                  </a:cubicBezTo>
                  <a:cubicBezTo>
                    <a:pt x="88" y="1228"/>
                    <a:pt x="108" y="1224"/>
                    <a:pt x="108" y="1224"/>
                  </a:cubicBezTo>
                  <a:cubicBezTo>
                    <a:pt x="116" y="1212"/>
                    <a:pt x="116" y="1212"/>
                    <a:pt x="116" y="1212"/>
                  </a:cubicBezTo>
                  <a:cubicBezTo>
                    <a:pt x="140" y="1216"/>
                    <a:pt x="140" y="1216"/>
                    <a:pt x="140" y="1216"/>
                  </a:cubicBezTo>
                  <a:cubicBezTo>
                    <a:pt x="144" y="1232"/>
                    <a:pt x="144" y="1232"/>
                    <a:pt x="144" y="1232"/>
                  </a:cubicBezTo>
                  <a:cubicBezTo>
                    <a:pt x="176" y="1220"/>
                    <a:pt x="176" y="1220"/>
                    <a:pt x="176" y="1220"/>
                  </a:cubicBezTo>
                  <a:cubicBezTo>
                    <a:pt x="176" y="1196"/>
                    <a:pt x="176" y="1196"/>
                    <a:pt x="176" y="1196"/>
                  </a:cubicBezTo>
                  <a:cubicBezTo>
                    <a:pt x="248" y="1184"/>
                    <a:pt x="248" y="1184"/>
                    <a:pt x="248" y="1184"/>
                  </a:cubicBezTo>
                  <a:cubicBezTo>
                    <a:pt x="248" y="1164"/>
                    <a:pt x="248" y="1164"/>
                    <a:pt x="248" y="1164"/>
                  </a:cubicBezTo>
                  <a:cubicBezTo>
                    <a:pt x="264" y="1160"/>
                    <a:pt x="264" y="1160"/>
                    <a:pt x="264" y="1160"/>
                  </a:cubicBezTo>
                  <a:cubicBezTo>
                    <a:pt x="272" y="1148"/>
                    <a:pt x="272" y="1148"/>
                    <a:pt x="272" y="1148"/>
                  </a:cubicBezTo>
                  <a:cubicBezTo>
                    <a:pt x="380" y="1152"/>
                    <a:pt x="380" y="1152"/>
                    <a:pt x="380" y="1152"/>
                  </a:cubicBezTo>
                  <a:cubicBezTo>
                    <a:pt x="380" y="1036"/>
                    <a:pt x="380" y="1036"/>
                    <a:pt x="380" y="1036"/>
                  </a:cubicBezTo>
                  <a:cubicBezTo>
                    <a:pt x="360" y="1016"/>
                    <a:pt x="360" y="1016"/>
                    <a:pt x="360" y="1016"/>
                  </a:cubicBezTo>
                  <a:cubicBezTo>
                    <a:pt x="352" y="868"/>
                    <a:pt x="352" y="868"/>
                    <a:pt x="352" y="868"/>
                  </a:cubicBezTo>
                  <a:cubicBezTo>
                    <a:pt x="280" y="816"/>
                    <a:pt x="280" y="816"/>
                    <a:pt x="280" y="816"/>
                  </a:cubicBezTo>
                  <a:cubicBezTo>
                    <a:pt x="344" y="780"/>
                    <a:pt x="344" y="780"/>
                    <a:pt x="344" y="780"/>
                  </a:cubicBezTo>
                  <a:cubicBezTo>
                    <a:pt x="348" y="720"/>
                    <a:pt x="348" y="720"/>
                    <a:pt x="348" y="720"/>
                  </a:cubicBezTo>
                  <a:cubicBezTo>
                    <a:pt x="348" y="720"/>
                    <a:pt x="368" y="708"/>
                    <a:pt x="372" y="708"/>
                  </a:cubicBezTo>
                  <a:cubicBezTo>
                    <a:pt x="376" y="708"/>
                    <a:pt x="376" y="680"/>
                    <a:pt x="380" y="684"/>
                  </a:cubicBezTo>
                  <a:cubicBezTo>
                    <a:pt x="384" y="688"/>
                    <a:pt x="436" y="664"/>
                    <a:pt x="436" y="664"/>
                  </a:cubicBezTo>
                  <a:cubicBezTo>
                    <a:pt x="440" y="544"/>
                    <a:pt x="440" y="544"/>
                    <a:pt x="440" y="544"/>
                  </a:cubicBezTo>
                  <a:cubicBezTo>
                    <a:pt x="384" y="496"/>
                    <a:pt x="384" y="496"/>
                    <a:pt x="384" y="496"/>
                  </a:cubicBezTo>
                  <a:cubicBezTo>
                    <a:pt x="412" y="424"/>
                    <a:pt x="412" y="424"/>
                    <a:pt x="412" y="424"/>
                  </a:cubicBezTo>
                  <a:cubicBezTo>
                    <a:pt x="392" y="384"/>
                    <a:pt x="392" y="384"/>
                    <a:pt x="392" y="384"/>
                  </a:cubicBezTo>
                  <a:cubicBezTo>
                    <a:pt x="480" y="292"/>
                    <a:pt x="480" y="292"/>
                    <a:pt x="480" y="292"/>
                  </a:cubicBezTo>
                  <a:cubicBezTo>
                    <a:pt x="452" y="260"/>
                    <a:pt x="452" y="260"/>
                    <a:pt x="452" y="260"/>
                  </a:cubicBezTo>
                  <a:cubicBezTo>
                    <a:pt x="452" y="232"/>
                    <a:pt x="452" y="232"/>
                    <a:pt x="452" y="232"/>
                  </a:cubicBezTo>
                  <a:cubicBezTo>
                    <a:pt x="476" y="208"/>
                    <a:pt x="476" y="208"/>
                    <a:pt x="476" y="208"/>
                  </a:cubicBezTo>
                  <a:cubicBezTo>
                    <a:pt x="476" y="208"/>
                    <a:pt x="548" y="204"/>
                    <a:pt x="552" y="204"/>
                  </a:cubicBezTo>
                  <a:cubicBezTo>
                    <a:pt x="556" y="204"/>
                    <a:pt x="556" y="156"/>
                    <a:pt x="560" y="156"/>
                  </a:cubicBezTo>
                  <a:cubicBezTo>
                    <a:pt x="564" y="156"/>
                    <a:pt x="616" y="148"/>
                    <a:pt x="616" y="148"/>
                  </a:cubicBezTo>
                  <a:cubicBezTo>
                    <a:pt x="616" y="148"/>
                    <a:pt x="600" y="92"/>
                    <a:pt x="600" y="88"/>
                  </a:cubicBezTo>
                  <a:cubicBezTo>
                    <a:pt x="600" y="84"/>
                    <a:pt x="608" y="4"/>
                    <a:pt x="608" y="4"/>
                  </a:cubicBezTo>
                  <a:cubicBezTo>
                    <a:pt x="656" y="0"/>
                    <a:pt x="656" y="0"/>
                    <a:pt x="656" y="0"/>
                  </a:cubicBezTo>
                  <a:cubicBezTo>
                    <a:pt x="676" y="40"/>
                    <a:pt x="676" y="40"/>
                    <a:pt x="676" y="40"/>
                  </a:cubicBezTo>
                  <a:cubicBezTo>
                    <a:pt x="676" y="40"/>
                    <a:pt x="696" y="20"/>
                    <a:pt x="700" y="20"/>
                  </a:cubicBezTo>
                  <a:cubicBezTo>
                    <a:pt x="704" y="20"/>
                    <a:pt x="756" y="72"/>
                    <a:pt x="760" y="72"/>
                  </a:cubicBezTo>
                  <a:cubicBezTo>
                    <a:pt x="764" y="72"/>
                    <a:pt x="784" y="76"/>
                    <a:pt x="784" y="76"/>
                  </a:cubicBezTo>
                  <a:cubicBezTo>
                    <a:pt x="784" y="76"/>
                    <a:pt x="788" y="124"/>
                    <a:pt x="792" y="124"/>
                  </a:cubicBezTo>
                  <a:cubicBezTo>
                    <a:pt x="816" y="124"/>
                    <a:pt x="816" y="124"/>
                    <a:pt x="816" y="124"/>
                  </a:cubicBezTo>
                  <a:cubicBezTo>
                    <a:pt x="860" y="100"/>
                    <a:pt x="860" y="100"/>
                    <a:pt x="860" y="100"/>
                  </a:cubicBezTo>
                  <a:cubicBezTo>
                    <a:pt x="987" y="103"/>
                    <a:pt x="987" y="103"/>
                    <a:pt x="987" y="103"/>
                  </a:cubicBezTo>
                  <a:cubicBezTo>
                    <a:pt x="993" y="133"/>
                    <a:pt x="993" y="133"/>
                    <a:pt x="993" y="133"/>
                  </a:cubicBezTo>
                  <a:cubicBezTo>
                    <a:pt x="1019" y="159"/>
                    <a:pt x="1019" y="159"/>
                    <a:pt x="1019" y="159"/>
                  </a:cubicBezTo>
                  <a:cubicBezTo>
                    <a:pt x="1050" y="164"/>
                    <a:pt x="1050" y="164"/>
                    <a:pt x="1050" y="164"/>
                  </a:cubicBezTo>
                  <a:cubicBezTo>
                    <a:pt x="1061" y="190"/>
                    <a:pt x="1061" y="190"/>
                    <a:pt x="1061" y="190"/>
                  </a:cubicBezTo>
                  <a:cubicBezTo>
                    <a:pt x="1055" y="216"/>
                    <a:pt x="1055" y="216"/>
                    <a:pt x="1055" y="216"/>
                  </a:cubicBezTo>
                  <a:cubicBezTo>
                    <a:pt x="1087" y="248"/>
                    <a:pt x="1087" y="248"/>
                    <a:pt x="1087" y="248"/>
                  </a:cubicBezTo>
                  <a:cubicBezTo>
                    <a:pt x="1082" y="274"/>
                    <a:pt x="1082" y="274"/>
                    <a:pt x="1082" y="274"/>
                  </a:cubicBezTo>
                  <a:cubicBezTo>
                    <a:pt x="1108" y="289"/>
                    <a:pt x="1108" y="289"/>
                    <a:pt x="1108" y="289"/>
                  </a:cubicBezTo>
                  <a:cubicBezTo>
                    <a:pt x="1108" y="367"/>
                    <a:pt x="1108" y="367"/>
                    <a:pt x="1108" y="367"/>
                  </a:cubicBezTo>
                  <a:cubicBezTo>
                    <a:pt x="1108" y="373"/>
                    <a:pt x="1092" y="394"/>
                    <a:pt x="1092" y="394"/>
                  </a:cubicBezTo>
                  <a:cubicBezTo>
                    <a:pt x="1118" y="487"/>
                    <a:pt x="1118" y="487"/>
                    <a:pt x="1118" y="487"/>
                  </a:cubicBezTo>
                  <a:cubicBezTo>
                    <a:pt x="1118" y="487"/>
                    <a:pt x="1076" y="560"/>
                    <a:pt x="1082" y="566"/>
                  </a:cubicBezTo>
                  <a:cubicBezTo>
                    <a:pt x="1087" y="571"/>
                    <a:pt x="1134" y="602"/>
                    <a:pt x="1134" y="602"/>
                  </a:cubicBezTo>
                  <a:lnTo>
                    <a:pt x="1155" y="675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3" name="แพร่">
              <a:extLst>
                <a:ext uri="{FF2B5EF4-FFF2-40B4-BE49-F238E27FC236}">
                  <a16:creationId xmlns:a16="http://schemas.microsoft.com/office/drawing/2014/main" id="{63C917C7-9B8F-4F07-A83E-089775E83C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6504" y="1618856"/>
              <a:ext cx="427952" cy="424294"/>
            </a:xfrm>
            <a:custGeom>
              <a:avLst/>
              <a:gdLst>
                <a:gd name="T0" fmla="*/ 949 w 1043"/>
                <a:gd name="T1" fmla="*/ 564 h 1043"/>
                <a:gd name="T2" fmla="*/ 912 w 1043"/>
                <a:gd name="T3" fmla="*/ 652 h 1043"/>
                <a:gd name="T4" fmla="*/ 865 w 1043"/>
                <a:gd name="T5" fmla="*/ 783 h 1043"/>
                <a:gd name="T6" fmla="*/ 850 w 1043"/>
                <a:gd name="T7" fmla="*/ 866 h 1043"/>
                <a:gd name="T8" fmla="*/ 772 w 1043"/>
                <a:gd name="T9" fmla="*/ 814 h 1043"/>
                <a:gd name="T10" fmla="*/ 620 w 1043"/>
                <a:gd name="T11" fmla="*/ 918 h 1043"/>
                <a:gd name="T12" fmla="*/ 614 w 1043"/>
                <a:gd name="T13" fmla="*/ 917 h 1043"/>
                <a:gd name="T14" fmla="*/ 609 w 1043"/>
                <a:gd name="T15" fmla="*/ 915 h 1043"/>
                <a:gd name="T16" fmla="*/ 604 w 1043"/>
                <a:gd name="T17" fmla="*/ 914 h 1043"/>
                <a:gd name="T18" fmla="*/ 595 w 1043"/>
                <a:gd name="T19" fmla="*/ 910 h 1043"/>
                <a:gd name="T20" fmla="*/ 593 w 1043"/>
                <a:gd name="T21" fmla="*/ 909 h 1043"/>
                <a:gd name="T22" fmla="*/ 591 w 1043"/>
                <a:gd name="T23" fmla="*/ 909 h 1043"/>
                <a:gd name="T24" fmla="*/ 589 w 1043"/>
                <a:gd name="T25" fmla="*/ 908 h 1043"/>
                <a:gd name="T26" fmla="*/ 553 w 1043"/>
                <a:gd name="T27" fmla="*/ 913 h 1043"/>
                <a:gd name="T28" fmla="*/ 532 w 1043"/>
                <a:gd name="T29" fmla="*/ 960 h 1043"/>
                <a:gd name="T30" fmla="*/ 493 w 1043"/>
                <a:gd name="T31" fmla="*/ 966 h 1043"/>
                <a:gd name="T32" fmla="*/ 391 w 1043"/>
                <a:gd name="T33" fmla="*/ 944 h 1043"/>
                <a:gd name="T34" fmla="*/ 271 w 1043"/>
                <a:gd name="T35" fmla="*/ 955 h 1043"/>
                <a:gd name="T36" fmla="*/ 151 w 1043"/>
                <a:gd name="T37" fmla="*/ 950 h 1043"/>
                <a:gd name="T38" fmla="*/ 88 w 1043"/>
                <a:gd name="T39" fmla="*/ 1021 h 1043"/>
                <a:gd name="T40" fmla="*/ 15 w 1043"/>
                <a:gd name="T41" fmla="*/ 1043 h 1043"/>
                <a:gd name="T42" fmla="*/ 0 w 1043"/>
                <a:gd name="T43" fmla="*/ 965 h 1043"/>
                <a:gd name="T44" fmla="*/ 104 w 1043"/>
                <a:gd name="T45" fmla="*/ 845 h 1043"/>
                <a:gd name="T46" fmla="*/ 193 w 1043"/>
                <a:gd name="T47" fmla="*/ 736 h 1043"/>
                <a:gd name="T48" fmla="*/ 292 w 1043"/>
                <a:gd name="T49" fmla="*/ 720 h 1043"/>
                <a:gd name="T50" fmla="*/ 386 w 1043"/>
                <a:gd name="T51" fmla="*/ 569 h 1043"/>
                <a:gd name="T52" fmla="*/ 479 w 1043"/>
                <a:gd name="T53" fmla="*/ 501 h 1043"/>
                <a:gd name="T54" fmla="*/ 573 w 1043"/>
                <a:gd name="T55" fmla="*/ 386 h 1043"/>
                <a:gd name="T56" fmla="*/ 594 w 1043"/>
                <a:gd name="T57" fmla="*/ 324 h 1043"/>
                <a:gd name="T58" fmla="*/ 662 w 1043"/>
                <a:gd name="T59" fmla="*/ 235 h 1043"/>
                <a:gd name="T60" fmla="*/ 646 w 1043"/>
                <a:gd name="T61" fmla="*/ 172 h 1043"/>
                <a:gd name="T62" fmla="*/ 646 w 1043"/>
                <a:gd name="T63" fmla="*/ 84 h 1043"/>
                <a:gd name="T64" fmla="*/ 664 w 1043"/>
                <a:gd name="T65" fmla="*/ 15 h 1043"/>
                <a:gd name="T66" fmla="*/ 709 w 1043"/>
                <a:gd name="T67" fmla="*/ 0 h 1043"/>
                <a:gd name="T68" fmla="*/ 730 w 1043"/>
                <a:gd name="T69" fmla="*/ 21 h 1043"/>
                <a:gd name="T70" fmla="*/ 813 w 1043"/>
                <a:gd name="T71" fmla="*/ 11 h 1043"/>
                <a:gd name="T72" fmla="*/ 857 w 1043"/>
                <a:gd name="T73" fmla="*/ 18 h 1043"/>
                <a:gd name="T74" fmla="*/ 865 w 1043"/>
                <a:gd name="T75" fmla="*/ 136 h 1043"/>
                <a:gd name="T76" fmla="*/ 881 w 1043"/>
                <a:gd name="T77" fmla="*/ 225 h 1043"/>
                <a:gd name="T78" fmla="*/ 912 w 1043"/>
                <a:gd name="T79" fmla="*/ 324 h 1043"/>
                <a:gd name="T80" fmla="*/ 1006 w 1043"/>
                <a:gd name="T81" fmla="*/ 324 h 1043"/>
                <a:gd name="T82" fmla="*/ 1043 w 1043"/>
                <a:gd name="T83" fmla="*/ 381 h 1043"/>
                <a:gd name="T84" fmla="*/ 991 w 1043"/>
                <a:gd name="T85" fmla="*/ 501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43" h="1043">
                  <a:moveTo>
                    <a:pt x="991" y="501"/>
                  </a:moveTo>
                  <a:cubicBezTo>
                    <a:pt x="949" y="564"/>
                    <a:pt x="949" y="564"/>
                    <a:pt x="949" y="564"/>
                  </a:cubicBezTo>
                  <a:cubicBezTo>
                    <a:pt x="959" y="616"/>
                    <a:pt x="959" y="616"/>
                    <a:pt x="959" y="616"/>
                  </a:cubicBezTo>
                  <a:cubicBezTo>
                    <a:pt x="912" y="652"/>
                    <a:pt x="912" y="652"/>
                    <a:pt x="912" y="652"/>
                  </a:cubicBezTo>
                  <a:cubicBezTo>
                    <a:pt x="918" y="754"/>
                    <a:pt x="918" y="754"/>
                    <a:pt x="918" y="754"/>
                  </a:cubicBezTo>
                  <a:cubicBezTo>
                    <a:pt x="865" y="783"/>
                    <a:pt x="865" y="783"/>
                    <a:pt x="865" y="783"/>
                  </a:cubicBezTo>
                  <a:cubicBezTo>
                    <a:pt x="881" y="840"/>
                    <a:pt x="881" y="840"/>
                    <a:pt x="881" y="840"/>
                  </a:cubicBezTo>
                  <a:cubicBezTo>
                    <a:pt x="850" y="866"/>
                    <a:pt x="850" y="866"/>
                    <a:pt x="850" y="866"/>
                  </a:cubicBezTo>
                  <a:cubicBezTo>
                    <a:pt x="808" y="804"/>
                    <a:pt x="808" y="804"/>
                    <a:pt x="808" y="804"/>
                  </a:cubicBezTo>
                  <a:cubicBezTo>
                    <a:pt x="772" y="814"/>
                    <a:pt x="772" y="814"/>
                    <a:pt x="772" y="814"/>
                  </a:cubicBezTo>
                  <a:cubicBezTo>
                    <a:pt x="678" y="897"/>
                    <a:pt x="678" y="897"/>
                    <a:pt x="678" y="897"/>
                  </a:cubicBezTo>
                  <a:cubicBezTo>
                    <a:pt x="678" y="897"/>
                    <a:pt x="626" y="918"/>
                    <a:pt x="620" y="918"/>
                  </a:cubicBezTo>
                  <a:cubicBezTo>
                    <a:pt x="619" y="918"/>
                    <a:pt x="618" y="918"/>
                    <a:pt x="616" y="917"/>
                  </a:cubicBezTo>
                  <a:cubicBezTo>
                    <a:pt x="614" y="917"/>
                    <a:pt x="614" y="917"/>
                    <a:pt x="614" y="917"/>
                  </a:cubicBezTo>
                  <a:cubicBezTo>
                    <a:pt x="613" y="917"/>
                    <a:pt x="612" y="916"/>
                    <a:pt x="611" y="916"/>
                  </a:cubicBezTo>
                  <a:cubicBezTo>
                    <a:pt x="611" y="916"/>
                    <a:pt x="610" y="916"/>
                    <a:pt x="609" y="915"/>
                  </a:cubicBezTo>
                  <a:cubicBezTo>
                    <a:pt x="609" y="915"/>
                    <a:pt x="608" y="915"/>
                    <a:pt x="607" y="914"/>
                  </a:cubicBezTo>
                  <a:cubicBezTo>
                    <a:pt x="606" y="914"/>
                    <a:pt x="605" y="914"/>
                    <a:pt x="604" y="914"/>
                  </a:cubicBezTo>
                  <a:cubicBezTo>
                    <a:pt x="604" y="913"/>
                    <a:pt x="603" y="913"/>
                    <a:pt x="603" y="913"/>
                  </a:cubicBezTo>
                  <a:cubicBezTo>
                    <a:pt x="600" y="912"/>
                    <a:pt x="597" y="911"/>
                    <a:pt x="595" y="910"/>
                  </a:cubicBezTo>
                  <a:cubicBezTo>
                    <a:pt x="595" y="910"/>
                    <a:pt x="594" y="910"/>
                    <a:pt x="594" y="910"/>
                  </a:cubicBezTo>
                  <a:cubicBezTo>
                    <a:pt x="594" y="910"/>
                    <a:pt x="593" y="909"/>
                    <a:pt x="593" y="909"/>
                  </a:cubicBezTo>
                  <a:cubicBezTo>
                    <a:pt x="592" y="909"/>
                    <a:pt x="592" y="909"/>
                    <a:pt x="592" y="909"/>
                  </a:cubicBezTo>
                  <a:cubicBezTo>
                    <a:pt x="591" y="909"/>
                    <a:pt x="591" y="909"/>
                    <a:pt x="591" y="909"/>
                  </a:cubicBezTo>
                  <a:cubicBezTo>
                    <a:pt x="590" y="908"/>
                    <a:pt x="590" y="908"/>
                    <a:pt x="589" y="908"/>
                  </a:cubicBezTo>
                  <a:cubicBezTo>
                    <a:pt x="589" y="908"/>
                    <a:pt x="589" y="908"/>
                    <a:pt x="589" y="908"/>
                  </a:cubicBezTo>
                  <a:cubicBezTo>
                    <a:pt x="589" y="908"/>
                    <a:pt x="589" y="908"/>
                    <a:pt x="589" y="908"/>
                  </a:cubicBezTo>
                  <a:cubicBezTo>
                    <a:pt x="553" y="913"/>
                    <a:pt x="553" y="913"/>
                    <a:pt x="553" y="913"/>
                  </a:cubicBezTo>
                  <a:cubicBezTo>
                    <a:pt x="553" y="944"/>
                    <a:pt x="553" y="944"/>
                    <a:pt x="553" y="944"/>
                  </a:cubicBezTo>
                  <a:cubicBezTo>
                    <a:pt x="532" y="960"/>
                    <a:pt x="532" y="960"/>
                    <a:pt x="532" y="960"/>
                  </a:cubicBezTo>
                  <a:cubicBezTo>
                    <a:pt x="495" y="960"/>
                    <a:pt x="495" y="960"/>
                    <a:pt x="495" y="960"/>
                  </a:cubicBezTo>
                  <a:cubicBezTo>
                    <a:pt x="493" y="966"/>
                    <a:pt x="493" y="966"/>
                    <a:pt x="493" y="966"/>
                  </a:cubicBezTo>
                  <a:cubicBezTo>
                    <a:pt x="469" y="950"/>
                    <a:pt x="469" y="950"/>
                    <a:pt x="469" y="950"/>
                  </a:cubicBezTo>
                  <a:cubicBezTo>
                    <a:pt x="391" y="944"/>
                    <a:pt x="391" y="944"/>
                    <a:pt x="391" y="944"/>
                  </a:cubicBezTo>
                  <a:cubicBezTo>
                    <a:pt x="307" y="1023"/>
                    <a:pt x="307" y="1023"/>
                    <a:pt x="307" y="1023"/>
                  </a:cubicBezTo>
                  <a:cubicBezTo>
                    <a:pt x="271" y="955"/>
                    <a:pt x="271" y="955"/>
                    <a:pt x="271" y="955"/>
                  </a:cubicBezTo>
                  <a:cubicBezTo>
                    <a:pt x="208" y="934"/>
                    <a:pt x="208" y="934"/>
                    <a:pt x="208" y="934"/>
                  </a:cubicBezTo>
                  <a:cubicBezTo>
                    <a:pt x="151" y="950"/>
                    <a:pt x="151" y="950"/>
                    <a:pt x="151" y="950"/>
                  </a:cubicBezTo>
                  <a:cubicBezTo>
                    <a:pt x="88" y="1021"/>
                    <a:pt x="88" y="1021"/>
                    <a:pt x="88" y="1021"/>
                  </a:cubicBezTo>
                  <a:cubicBezTo>
                    <a:pt x="88" y="1021"/>
                    <a:pt x="88" y="1021"/>
                    <a:pt x="88" y="1021"/>
                  </a:cubicBezTo>
                  <a:cubicBezTo>
                    <a:pt x="73" y="1038"/>
                    <a:pt x="73" y="1038"/>
                    <a:pt x="73" y="1038"/>
                  </a:cubicBezTo>
                  <a:cubicBezTo>
                    <a:pt x="15" y="1043"/>
                    <a:pt x="15" y="1043"/>
                    <a:pt x="15" y="1043"/>
                  </a:cubicBezTo>
                  <a:cubicBezTo>
                    <a:pt x="9" y="1013"/>
                    <a:pt x="9" y="1013"/>
                    <a:pt x="9" y="1013"/>
                  </a:cubicBezTo>
                  <a:cubicBezTo>
                    <a:pt x="0" y="965"/>
                    <a:pt x="0" y="965"/>
                    <a:pt x="0" y="965"/>
                  </a:cubicBezTo>
                  <a:cubicBezTo>
                    <a:pt x="0" y="965"/>
                    <a:pt x="99" y="866"/>
                    <a:pt x="99" y="861"/>
                  </a:cubicBezTo>
                  <a:cubicBezTo>
                    <a:pt x="99" y="856"/>
                    <a:pt x="104" y="845"/>
                    <a:pt x="104" y="845"/>
                  </a:cubicBezTo>
                  <a:cubicBezTo>
                    <a:pt x="198" y="767"/>
                    <a:pt x="198" y="767"/>
                    <a:pt x="198" y="767"/>
                  </a:cubicBezTo>
                  <a:cubicBezTo>
                    <a:pt x="193" y="736"/>
                    <a:pt x="193" y="736"/>
                    <a:pt x="193" y="736"/>
                  </a:cubicBezTo>
                  <a:cubicBezTo>
                    <a:pt x="224" y="715"/>
                    <a:pt x="224" y="715"/>
                    <a:pt x="224" y="715"/>
                  </a:cubicBezTo>
                  <a:cubicBezTo>
                    <a:pt x="292" y="720"/>
                    <a:pt x="292" y="720"/>
                    <a:pt x="292" y="720"/>
                  </a:cubicBezTo>
                  <a:cubicBezTo>
                    <a:pt x="323" y="684"/>
                    <a:pt x="323" y="684"/>
                    <a:pt x="323" y="684"/>
                  </a:cubicBezTo>
                  <a:cubicBezTo>
                    <a:pt x="386" y="569"/>
                    <a:pt x="386" y="569"/>
                    <a:pt x="386" y="569"/>
                  </a:cubicBezTo>
                  <a:cubicBezTo>
                    <a:pt x="448" y="501"/>
                    <a:pt x="448" y="501"/>
                    <a:pt x="448" y="501"/>
                  </a:cubicBezTo>
                  <a:cubicBezTo>
                    <a:pt x="479" y="501"/>
                    <a:pt x="479" y="501"/>
                    <a:pt x="479" y="501"/>
                  </a:cubicBezTo>
                  <a:cubicBezTo>
                    <a:pt x="521" y="412"/>
                    <a:pt x="521" y="412"/>
                    <a:pt x="521" y="412"/>
                  </a:cubicBezTo>
                  <a:cubicBezTo>
                    <a:pt x="573" y="386"/>
                    <a:pt x="573" y="386"/>
                    <a:pt x="573" y="386"/>
                  </a:cubicBezTo>
                  <a:cubicBezTo>
                    <a:pt x="573" y="345"/>
                    <a:pt x="573" y="345"/>
                    <a:pt x="573" y="345"/>
                  </a:cubicBezTo>
                  <a:cubicBezTo>
                    <a:pt x="594" y="324"/>
                    <a:pt x="594" y="324"/>
                    <a:pt x="594" y="324"/>
                  </a:cubicBezTo>
                  <a:cubicBezTo>
                    <a:pt x="610" y="245"/>
                    <a:pt x="610" y="245"/>
                    <a:pt x="610" y="245"/>
                  </a:cubicBezTo>
                  <a:cubicBezTo>
                    <a:pt x="662" y="235"/>
                    <a:pt x="662" y="235"/>
                    <a:pt x="662" y="235"/>
                  </a:cubicBezTo>
                  <a:cubicBezTo>
                    <a:pt x="662" y="199"/>
                    <a:pt x="662" y="199"/>
                    <a:pt x="662" y="199"/>
                  </a:cubicBezTo>
                  <a:cubicBezTo>
                    <a:pt x="646" y="172"/>
                    <a:pt x="646" y="172"/>
                    <a:pt x="646" y="172"/>
                  </a:cubicBezTo>
                  <a:cubicBezTo>
                    <a:pt x="662" y="141"/>
                    <a:pt x="662" y="141"/>
                    <a:pt x="662" y="141"/>
                  </a:cubicBezTo>
                  <a:cubicBezTo>
                    <a:pt x="646" y="84"/>
                    <a:pt x="646" y="84"/>
                    <a:pt x="646" y="84"/>
                  </a:cubicBezTo>
                  <a:cubicBezTo>
                    <a:pt x="662" y="47"/>
                    <a:pt x="662" y="47"/>
                    <a:pt x="662" y="47"/>
                  </a:cubicBezTo>
                  <a:cubicBezTo>
                    <a:pt x="664" y="15"/>
                    <a:pt x="664" y="15"/>
                    <a:pt x="664" y="15"/>
                  </a:cubicBezTo>
                  <a:cubicBezTo>
                    <a:pt x="683" y="0"/>
                    <a:pt x="683" y="0"/>
                    <a:pt x="683" y="0"/>
                  </a:cubicBezTo>
                  <a:cubicBezTo>
                    <a:pt x="709" y="0"/>
                    <a:pt x="709" y="0"/>
                    <a:pt x="709" y="0"/>
                  </a:cubicBezTo>
                  <a:cubicBezTo>
                    <a:pt x="721" y="13"/>
                    <a:pt x="721" y="13"/>
                    <a:pt x="721" y="13"/>
                  </a:cubicBezTo>
                  <a:cubicBezTo>
                    <a:pt x="730" y="21"/>
                    <a:pt x="730" y="21"/>
                    <a:pt x="730" y="21"/>
                  </a:cubicBezTo>
                  <a:cubicBezTo>
                    <a:pt x="756" y="0"/>
                    <a:pt x="756" y="0"/>
                    <a:pt x="756" y="0"/>
                  </a:cubicBezTo>
                  <a:cubicBezTo>
                    <a:pt x="813" y="11"/>
                    <a:pt x="813" y="11"/>
                    <a:pt x="813" y="11"/>
                  </a:cubicBezTo>
                  <a:cubicBezTo>
                    <a:pt x="813" y="11"/>
                    <a:pt x="850" y="26"/>
                    <a:pt x="855" y="21"/>
                  </a:cubicBezTo>
                  <a:cubicBezTo>
                    <a:pt x="856" y="21"/>
                    <a:pt x="856" y="20"/>
                    <a:pt x="857" y="18"/>
                  </a:cubicBezTo>
                  <a:cubicBezTo>
                    <a:pt x="902" y="89"/>
                    <a:pt x="902" y="89"/>
                    <a:pt x="902" y="89"/>
                  </a:cubicBezTo>
                  <a:cubicBezTo>
                    <a:pt x="865" y="136"/>
                    <a:pt x="865" y="136"/>
                    <a:pt x="865" y="136"/>
                  </a:cubicBezTo>
                  <a:cubicBezTo>
                    <a:pt x="892" y="178"/>
                    <a:pt x="892" y="178"/>
                    <a:pt x="892" y="178"/>
                  </a:cubicBezTo>
                  <a:cubicBezTo>
                    <a:pt x="881" y="225"/>
                    <a:pt x="881" y="225"/>
                    <a:pt x="881" y="225"/>
                  </a:cubicBezTo>
                  <a:cubicBezTo>
                    <a:pt x="912" y="272"/>
                    <a:pt x="912" y="272"/>
                    <a:pt x="912" y="272"/>
                  </a:cubicBezTo>
                  <a:cubicBezTo>
                    <a:pt x="912" y="324"/>
                    <a:pt x="912" y="324"/>
                    <a:pt x="912" y="324"/>
                  </a:cubicBezTo>
                  <a:cubicBezTo>
                    <a:pt x="954" y="308"/>
                    <a:pt x="954" y="308"/>
                    <a:pt x="954" y="308"/>
                  </a:cubicBezTo>
                  <a:cubicBezTo>
                    <a:pt x="954" y="308"/>
                    <a:pt x="996" y="324"/>
                    <a:pt x="1006" y="324"/>
                  </a:cubicBezTo>
                  <a:cubicBezTo>
                    <a:pt x="1017" y="324"/>
                    <a:pt x="1038" y="308"/>
                    <a:pt x="1038" y="308"/>
                  </a:cubicBezTo>
                  <a:cubicBezTo>
                    <a:pt x="1043" y="381"/>
                    <a:pt x="1043" y="381"/>
                    <a:pt x="1043" y="381"/>
                  </a:cubicBezTo>
                  <a:cubicBezTo>
                    <a:pt x="980" y="449"/>
                    <a:pt x="980" y="449"/>
                    <a:pt x="980" y="449"/>
                  </a:cubicBezTo>
                  <a:lnTo>
                    <a:pt x="991" y="50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4" name="พะเยา">
              <a:extLst>
                <a:ext uri="{FF2B5EF4-FFF2-40B4-BE49-F238E27FC236}">
                  <a16:creationId xmlns:a16="http://schemas.microsoft.com/office/drawing/2014/main" id="{03E351C6-AA29-49FC-8C26-C3F07503D3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3551" y="1273203"/>
              <a:ext cx="340167" cy="354798"/>
            </a:xfrm>
            <a:custGeom>
              <a:avLst/>
              <a:gdLst>
                <a:gd name="T0" fmla="*/ 820 w 831"/>
                <a:gd name="T1" fmla="*/ 653 h 872"/>
                <a:gd name="T2" fmla="*/ 721 w 831"/>
                <a:gd name="T3" fmla="*/ 632 h 872"/>
                <a:gd name="T4" fmla="*/ 716 w 831"/>
                <a:gd name="T5" fmla="*/ 700 h 872"/>
                <a:gd name="T6" fmla="*/ 648 w 831"/>
                <a:gd name="T7" fmla="*/ 747 h 872"/>
                <a:gd name="T8" fmla="*/ 601 w 831"/>
                <a:gd name="T9" fmla="*/ 784 h 872"/>
                <a:gd name="T10" fmla="*/ 600 w 831"/>
                <a:gd name="T11" fmla="*/ 812 h 872"/>
                <a:gd name="T12" fmla="*/ 570 w 831"/>
                <a:gd name="T13" fmla="*/ 867 h 872"/>
                <a:gd name="T14" fmla="*/ 471 w 831"/>
                <a:gd name="T15" fmla="*/ 846 h 872"/>
                <a:gd name="T16" fmla="*/ 436 w 831"/>
                <a:gd name="T17" fmla="*/ 859 h 872"/>
                <a:gd name="T18" fmla="*/ 398 w 831"/>
                <a:gd name="T19" fmla="*/ 846 h 872"/>
                <a:gd name="T20" fmla="*/ 372 w 831"/>
                <a:gd name="T21" fmla="*/ 867 h 872"/>
                <a:gd name="T22" fmla="*/ 330 w 831"/>
                <a:gd name="T23" fmla="*/ 815 h 872"/>
                <a:gd name="T24" fmla="*/ 278 w 831"/>
                <a:gd name="T25" fmla="*/ 779 h 872"/>
                <a:gd name="T26" fmla="*/ 174 w 831"/>
                <a:gd name="T27" fmla="*/ 685 h 872"/>
                <a:gd name="T28" fmla="*/ 111 w 831"/>
                <a:gd name="T29" fmla="*/ 627 h 872"/>
                <a:gd name="T30" fmla="*/ 59 w 831"/>
                <a:gd name="T31" fmla="*/ 549 h 872"/>
                <a:gd name="T32" fmla="*/ 7 w 831"/>
                <a:gd name="T33" fmla="*/ 439 h 872"/>
                <a:gd name="T34" fmla="*/ 0 w 831"/>
                <a:gd name="T35" fmla="*/ 330 h 872"/>
                <a:gd name="T36" fmla="*/ 7 w 831"/>
                <a:gd name="T37" fmla="*/ 293 h 872"/>
                <a:gd name="T38" fmla="*/ 75 w 831"/>
                <a:gd name="T39" fmla="*/ 267 h 872"/>
                <a:gd name="T40" fmla="*/ 121 w 831"/>
                <a:gd name="T41" fmla="*/ 264 h 872"/>
                <a:gd name="T42" fmla="*/ 137 w 831"/>
                <a:gd name="T43" fmla="*/ 267 h 872"/>
                <a:gd name="T44" fmla="*/ 199 w 831"/>
                <a:gd name="T45" fmla="*/ 298 h 872"/>
                <a:gd name="T46" fmla="*/ 200 w 831"/>
                <a:gd name="T47" fmla="*/ 298 h 872"/>
                <a:gd name="T48" fmla="*/ 241 w 831"/>
                <a:gd name="T49" fmla="*/ 278 h 872"/>
                <a:gd name="T50" fmla="*/ 299 w 831"/>
                <a:gd name="T51" fmla="*/ 273 h 872"/>
                <a:gd name="T52" fmla="*/ 346 w 831"/>
                <a:gd name="T53" fmla="*/ 173 h 872"/>
                <a:gd name="T54" fmla="*/ 424 w 831"/>
                <a:gd name="T55" fmla="*/ 111 h 872"/>
                <a:gd name="T56" fmla="*/ 487 w 831"/>
                <a:gd name="T57" fmla="*/ 111 h 872"/>
                <a:gd name="T58" fmla="*/ 554 w 831"/>
                <a:gd name="T59" fmla="*/ 85 h 872"/>
                <a:gd name="T60" fmla="*/ 575 w 831"/>
                <a:gd name="T61" fmla="*/ 27 h 872"/>
                <a:gd name="T62" fmla="*/ 645 w 831"/>
                <a:gd name="T63" fmla="*/ 0 h 872"/>
                <a:gd name="T64" fmla="*/ 666 w 831"/>
                <a:gd name="T65" fmla="*/ 14 h 872"/>
                <a:gd name="T66" fmla="*/ 646 w 831"/>
                <a:gd name="T67" fmla="*/ 54 h 872"/>
                <a:gd name="T68" fmla="*/ 674 w 831"/>
                <a:gd name="T69" fmla="*/ 98 h 872"/>
                <a:gd name="T70" fmla="*/ 706 w 831"/>
                <a:gd name="T71" fmla="*/ 174 h 872"/>
                <a:gd name="T72" fmla="*/ 778 w 831"/>
                <a:gd name="T73" fmla="*/ 214 h 872"/>
                <a:gd name="T74" fmla="*/ 800 w 831"/>
                <a:gd name="T75" fmla="*/ 241 h 872"/>
                <a:gd name="T76" fmla="*/ 768 w 831"/>
                <a:gd name="T77" fmla="*/ 278 h 872"/>
                <a:gd name="T78" fmla="*/ 706 w 831"/>
                <a:gd name="T79" fmla="*/ 340 h 872"/>
                <a:gd name="T80" fmla="*/ 768 w 831"/>
                <a:gd name="T81" fmla="*/ 366 h 872"/>
                <a:gd name="T82" fmla="*/ 810 w 831"/>
                <a:gd name="T83" fmla="*/ 377 h 872"/>
                <a:gd name="T84" fmla="*/ 800 w 831"/>
                <a:gd name="T85" fmla="*/ 445 h 872"/>
                <a:gd name="T86" fmla="*/ 831 w 831"/>
                <a:gd name="T87" fmla="*/ 575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31" h="872">
                  <a:moveTo>
                    <a:pt x="784" y="596"/>
                  </a:moveTo>
                  <a:cubicBezTo>
                    <a:pt x="820" y="653"/>
                    <a:pt x="820" y="653"/>
                    <a:pt x="820" y="653"/>
                  </a:cubicBezTo>
                  <a:cubicBezTo>
                    <a:pt x="789" y="653"/>
                    <a:pt x="789" y="653"/>
                    <a:pt x="789" y="653"/>
                  </a:cubicBezTo>
                  <a:cubicBezTo>
                    <a:pt x="721" y="632"/>
                    <a:pt x="721" y="632"/>
                    <a:pt x="721" y="632"/>
                  </a:cubicBezTo>
                  <a:cubicBezTo>
                    <a:pt x="721" y="632"/>
                    <a:pt x="669" y="659"/>
                    <a:pt x="680" y="664"/>
                  </a:cubicBezTo>
                  <a:cubicBezTo>
                    <a:pt x="690" y="669"/>
                    <a:pt x="716" y="700"/>
                    <a:pt x="716" y="700"/>
                  </a:cubicBezTo>
                  <a:cubicBezTo>
                    <a:pt x="690" y="737"/>
                    <a:pt x="690" y="737"/>
                    <a:pt x="690" y="737"/>
                  </a:cubicBezTo>
                  <a:cubicBezTo>
                    <a:pt x="648" y="747"/>
                    <a:pt x="648" y="747"/>
                    <a:pt x="648" y="747"/>
                  </a:cubicBezTo>
                  <a:cubicBezTo>
                    <a:pt x="627" y="742"/>
                    <a:pt x="627" y="742"/>
                    <a:pt x="627" y="742"/>
                  </a:cubicBezTo>
                  <a:cubicBezTo>
                    <a:pt x="601" y="784"/>
                    <a:pt x="601" y="784"/>
                    <a:pt x="601" y="784"/>
                  </a:cubicBezTo>
                  <a:cubicBezTo>
                    <a:pt x="601" y="810"/>
                    <a:pt x="601" y="810"/>
                    <a:pt x="601" y="810"/>
                  </a:cubicBezTo>
                  <a:cubicBezTo>
                    <a:pt x="600" y="812"/>
                    <a:pt x="600" y="812"/>
                    <a:pt x="600" y="812"/>
                  </a:cubicBezTo>
                  <a:cubicBezTo>
                    <a:pt x="596" y="821"/>
                    <a:pt x="579" y="854"/>
                    <a:pt x="572" y="864"/>
                  </a:cubicBezTo>
                  <a:cubicBezTo>
                    <a:pt x="571" y="866"/>
                    <a:pt x="571" y="867"/>
                    <a:pt x="570" y="867"/>
                  </a:cubicBezTo>
                  <a:cubicBezTo>
                    <a:pt x="565" y="872"/>
                    <a:pt x="528" y="857"/>
                    <a:pt x="528" y="857"/>
                  </a:cubicBezTo>
                  <a:cubicBezTo>
                    <a:pt x="471" y="846"/>
                    <a:pt x="471" y="846"/>
                    <a:pt x="471" y="846"/>
                  </a:cubicBezTo>
                  <a:cubicBezTo>
                    <a:pt x="445" y="867"/>
                    <a:pt x="445" y="867"/>
                    <a:pt x="445" y="867"/>
                  </a:cubicBezTo>
                  <a:cubicBezTo>
                    <a:pt x="436" y="859"/>
                    <a:pt x="436" y="859"/>
                    <a:pt x="436" y="859"/>
                  </a:cubicBezTo>
                  <a:cubicBezTo>
                    <a:pt x="424" y="846"/>
                    <a:pt x="424" y="846"/>
                    <a:pt x="424" y="846"/>
                  </a:cubicBezTo>
                  <a:cubicBezTo>
                    <a:pt x="398" y="846"/>
                    <a:pt x="398" y="846"/>
                    <a:pt x="398" y="846"/>
                  </a:cubicBezTo>
                  <a:cubicBezTo>
                    <a:pt x="379" y="861"/>
                    <a:pt x="379" y="861"/>
                    <a:pt x="379" y="861"/>
                  </a:cubicBezTo>
                  <a:cubicBezTo>
                    <a:pt x="372" y="867"/>
                    <a:pt x="372" y="867"/>
                    <a:pt x="372" y="867"/>
                  </a:cubicBezTo>
                  <a:cubicBezTo>
                    <a:pt x="330" y="846"/>
                    <a:pt x="330" y="846"/>
                    <a:pt x="330" y="846"/>
                  </a:cubicBezTo>
                  <a:cubicBezTo>
                    <a:pt x="330" y="815"/>
                    <a:pt x="330" y="815"/>
                    <a:pt x="330" y="815"/>
                  </a:cubicBezTo>
                  <a:cubicBezTo>
                    <a:pt x="309" y="784"/>
                    <a:pt x="309" y="784"/>
                    <a:pt x="309" y="784"/>
                  </a:cubicBezTo>
                  <a:cubicBezTo>
                    <a:pt x="278" y="779"/>
                    <a:pt x="278" y="779"/>
                    <a:pt x="278" y="779"/>
                  </a:cubicBezTo>
                  <a:cubicBezTo>
                    <a:pt x="210" y="705"/>
                    <a:pt x="210" y="705"/>
                    <a:pt x="210" y="705"/>
                  </a:cubicBezTo>
                  <a:cubicBezTo>
                    <a:pt x="174" y="685"/>
                    <a:pt x="174" y="685"/>
                    <a:pt x="174" y="685"/>
                  </a:cubicBezTo>
                  <a:cubicBezTo>
                    <a:pt x="127" y="679"/>
                    <a:pt x="127" y="679"/>
                    <a:pt x="127" y="679"/>
                  </a:cubicBezTo>
                  <a:cubicBezTo>
                    <a:pt x="111" y="627"/>
                    <a:pt x="111" y="627"/>
                    <a:pt x="111" y="627"/>
                  </a:cubicBezTo>
                  <a:cubicBezTo>
                    <a:pt x="75" y="622"/>
                    <a:pt x="75" y="622"/>
                    <a:pt x="75" y="622"/>
                  </a:cubicBezTo>
                  <a:cubicBezTo>
                    <a:pt x="59" y="549"/>
                    <a:pt x="59" y="549"/>
                    <a:pt x="59" y="549"/>
                  </a:cubicBezTo>
                  <a:cubicBezTo>
                    <a:pt x="33" y="523"/>
                    <a:pt x="33" y="523"/>
                    <a:pt x="33" y="523"/>
                  </a:cubicBezTo>
                  <a:cubicBezTo>
                    <a:pt x="7" y="439"/>
                    <a:pt x="7" y="439"/>
                    <a:pt x="7" y="439"/>
                  </a:cubicBezTo>
                  <a:cubicBezTo>
                    <a:pt x="7" y="403"/>
                    <a:pt x="7" y="403"/>
                    <a:pt x="7" y="403"/>
                  </a:cubicBezTo>
                  <a:cubicBezTo>
                    <a:pt x="0" y="330"/>
                    <a:pt x="0" y="330"/>
                    <a:pt x="0" y="330"/>
                  </a:cubicBezTo>
                  <a:cubicBezTo>
                    <a:pt x="7" y="330"/>
                    <a:pt x="7" y="330"/>
                    <a:pt x="7" y="330"/>
                  </a:cubicBezTo>
                  <a:cubicBezTo>
                    <a:pt x="7" y="293"/>
                    <a:pt x="7" y="293"/>
                    <a:pt x="7" y="293"/>
                  </a:cubicBezTo>
                  <a:cubicBezTo>
                    <a:pt x="33" y="288"/>
                    <a:pt x="33" y="288"/>
                    <a:pt x="33" y="288"/>
                  </a:cubicBezTo>
                  <a:cubicBezTo>
                    <a:pt x="75" y="267"/>
                    <a:pt x="75" y="267"/>
                    <a:pt x="75" y="267"/>
                  </a:cubicBezTo>
                  <a:cubicBezTo>
                    <a:pt x="90" y="257"/>
                    <a:pt x="90" y="257"/>
                    <a:pt x="90" y="257"/>
                  </a:cubicBezTo>
                  <a:cubicBezTo>
                    <a:pt x="121" y="264"/>
                    <a:pt x="121" y="264"/>
                    <a:pt x="121" y="264"/>
                  </a:cubicBezTo>
                  <a:cubicBezTo>
                    <a:pt x="121" y="264"/>
                    <a:pt x="121" y="264"/>
                    <a:pt x="121" y="264"/>
                  </a:cubicBezTo>
                  <a:cubicBezTo>
                    <a:pt x="137" y="267"/>
                    <a:pt x="137" y="267"/>
                    <a:pt x="137" y="267"/>
                  </a:cubicBezTo>
                  <a:cubicBezTo>
                    <a:pt x="163" y="252"/>
                    <a:pt x="163" y="252"/>
                    <a:pt x="163" y="252"/>
                  </a:cubicBezTo>
                  <a:cubicBezTo>
                    <a:pt x="199" y="298"/>
                    <a:pt x="199" y="298"/>
                    <a:pt x="199" y="298"/>
                  </a:cubicBezTo>
                  <a:cubicBezTo>
                    <a:pt x="200" y="299"/>
                    <a:pt x="200" y="299"/>
                    <a:pt x="200" y="299"/>
                  </a:cubicBezTo>
                  <a:cubicBezTo>
                    <a:pt x="200" y="298"/>
                    <a:pt x="200" y="298"/>
                    <a:pt x="200" y="298"/>
                  </a:cubicBezTo>
                  <a:cubicBezTo>
                    <a:pt x="200" y="298"/>
                    <a:pt x="200" y="298"/>
                    <a:pt x="200" y="298"/>
                  </a:cubicBezTo>
                  <a:cubicBezTo>
                    <a:pt x="241" y="278"/>
                    <a:pt x="241" y="278"/>
                    <a:pt x="241" y="278"/>
                  </a:cubicBezTo>
                  <a:cubicBezTo>
                    <a:pt x="283" y="288"/>
                    <a:pt x="283" y="288"/>
                    <a:pt x="283" y="288"/>
                  </a:cubicBezTo>
                  <a:cubicBezTo>
                    <a:pt x="299" y="273"/>
                    <a:pt x="299" y="273"/>
                    <a:pt x="299" y="273"/>
                  </a:cubicBezTo>
                  <a:cubicBezTo>
                    <a:pt x="341" y="278"/>
                    <a:pt x="341" y="278"/>
                    <a:pt x="341" y="278"/>
                  </a:cubicBezTo>
                  <a:cubicBezTo>
                    <a:pt x="346" y="173"/>
                    <a:pt x="346" y="173"/>
                    <a:pt x="346" y="173"/>
                  </a:cubicBezTo>
                  <a:cubicBezTo>
                    <a:pt x="424" y="179"/>
                    <a:pt x="424" y="179"/>
                    <a:pt x="424" y="179"/>
                  </a:cubicBezTo>
                  <a:cubicBezTo>
                    <a:pt x="424" y="111"/>
                    <a:pt x="424" y="111"/>
                    <a:pt x="424" y="111"/>
                  </a:cubicBezTo>
                  <a:cubicBezTo>
                    <a:pt x="450" y="121"/>
                    <a:pt x="450" y="121"/>
                    <a:pt x="450" y="121"/>
                  </a:cubicBezTo>
                  <a:cubicBezTo>
                    <a:pt x="487" y="111"/>
                    <a:pt x="487" y="111"/>
                    <a:pt x="487" y="111"/>
                  </a:cubicBezTo>
                  <a:cubicBezTo>
                    <a:pt x="497" y="74"/>
                    <a:pt x="497" y="74"/>
                    <a:pt x="497" y="74"/>
                  </a:cubicBezTo>
                  <a:cubicBezTo>
                    <a:pt x="554" y="85"/>
                    <a:pt x="554" y="85"/>
                    <a:pt x="554" y="85"/>
                  </a:cubicBezTo>
                  <a:cubicBezTo>
                    <a:pt x="575" y="54"/>
                    <a:pt x="575" y="54"/>
                    <a:pt x="575" y="54"/>
                  </a:cubicBezTo>
                  <a:cubicBezTo>
                    <a:pt x="575" y="27"/>
                    <a:pt x="575" y="27"/>
                    <a:pt x="575" y="27"/>
                  </a:cubicBezTo>
                  <a:cubicBezTo>
                    <a:pt x="617" y="27"/>
                    <a:pt x="617" y="27"/>
                    <a:pt x="617" y="27"/>
                  </a:cubicBezTo>
                  <a:cubicBezTo>
                    <a:pt x="645" y="0"/>
                    <a:pt x="645" y="0"/>
                    <a:pt x="645" y="0"/>
                  </a:cubicBezTo>
                  <a:cubicBezTo>
                    <a:pt x="646" y="2"/>
                    <a:pt x="646" y="2"/>
                    <a:pt x="646" y="2"/>
                  </a:cubicBezTo>
                  <a:cubicBezTo>
                    <a:pt x="666" y="14"/>
                    <a:pt x="666" y="14"/>
                    <a:pt x="666" y="14"/>
                  </a:cubicBezTo>
                  <a:cubicBezTo>
                    <a:pt x="666" y="34"/>
                    <a:pt x="666" y="34"/>
                    <a:pt x="666" y="34"/>
                  </a:cubicBezTo>
                  <a:cubicBezTo>
                    <a:pt x="646" y="54"/>
                    <a:pt x="646" y="54"/>
                    <a:pt x="646" y="54"/>
                  </a:cubicBezTo>
                  <a:cubicBezTo>
                    <a:pt x="654" y="70"/>
                    <a:pt x="654" y="70"/>
                    <a:pt x="654" y="70"/>
                  </a:cubicBezTo>
                  <a:cubicBezTo>
                    <a:pt x="674" y="98"/>
                    <a:pt x="674" y="98"/>
                    <a:pt x="674" y="98"/>
                  </a:cubicBezTo>
                  <a:cubicBezTo>
                    <a:pt x="706" y="114"/>
                    <a:pt x="706" y="114"/>
                    <a:pt x="706" y="114"/>
                  </a:cubicBezTo>
                  <a:cubicBezTo>
                    <a:pt x="706" y="174"/>
                    <a:pt x="706" y="174"/>
                    <a:pt x="706" y="174"/>
                  </a:cubicBezTo>
                  <a:cubicBezTo>
                    <a:pt x="746" y="196"/>
                    <a:pt x="746" y="196"/>
                    <a:pt x="746" y="196"/>
                  </a:cubicBezTo>
                  <a:cubicBezTo>
                    <a:pt x="778" y="214"/>
                    <a:pt x="778" y="214"/>
                    <a:pt x="778" y="214"/>
                  </a:cubicBezTo>
                  <a:cubicBezTo>
                    <a:pt x="800" y="210"/>
                    <a:pt x="800" y="210"/>
                    <a:pt x="800" y="210"/>
                  </a:cubicBezTo>
                  <a:cubicBezTo>
                    <a:pt x="800" y="241"/>
                    <a:pt x="800" y="241"/>
                    <a:pt x="800" y="241"/>
                  </a:cubicBezTo>
                  <a:cubicBezTo>
                    <a:pt x="768" y="252"/>
                    <a:pt x="768" y="252"/>
                    <a:pt x="768" y="252"/>
                  </a:cubicBezTo>
                  <a:cubicBezTo>
                    <a:pt x="768" y="278"/>
                    <a:pt x="768" y="278"/>
                    <a:pt x="768" y="278"/>
                  </a:cubicBezTo>
                  <a:cubicBezTo>
                    <a:pt x="706" y="304"/>
                    <a:pt x="706" y="304"/>
                    <a:pt x="706" y="304"/>
                  </a:cubicBezTo>
                  <a:cubicBezTo>
                    <a:pt x="706" y="340"/>
                    <a:pt x="706" y="340"/>
                    <a:pt x="706" y="340"/>
                  </a:cubicBezTo>
                  <a:cubicBezTo>
                    <a:pt x="732" y="340"/>
                    <a:pt x="732" y="340"/>
                    <a:pt x="732" y="340"/>
                  </a:cubicBezTo>
                  <a:cubicBezTo>
                    <a:pt x="768" y="366"/>
                    <a:pt x="768" y="366"/>
                    <a:pt x="768" y="366"/>
                  </a:cubicBezTo>
                  <a:cubicBezTo>
                    <a:pt x="773" y="393"/>
                    <a:pt x="773" y="393"/>
                    <a:pt x="773" y="393"/>
                  </a:cubicBezTo>
                  <a:cubicBezTo>
                    <a:pt x="810" y="377"/>
                    <a:pt x="810" y="377"/>
                    <a:pt x="810" y="377"/>
                  </a:cubicBezTo>
                  <a:cubicBezTo>
                    <a:pt x="810" y="434"/>
                    <a:pt x="810" y="434"/>
                    <a:pt x="810" y="434"/>
                  </a:cubicBezTo>
                  <a:cubicBezTo>
                    <a:pt x="810" y="434"/>
                    <a:pt x="800" y="439"/>
                    <a:pt x="800" y="445"/>
                  </a:cubicBezTo>
                  <a:cubicBezTo>
                    <a:pt x="800" y="450"/>
                    <a:pt x="820" y="476"/>
                    <a:pt x="820" y="476"/>
                  </a:cubicBezTo>
                  <a:cubicBezTo>
                    <a:pt x="831" y="575"/>
                    <a:pt x="831" y="575"/>
                    <a:pt x="831" y="575"/>
                  </a:cubicBezTo>
                  <a:lnTo>
                    <a:pt x="784" y="59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5" name="น่าน">
              <a:extLst>
                <a:ext uri="{FF2B5EF4-FFF2-40B4-BE49-F238E27FC236}">
                  <a16:creationId xmlns:a16="http://schemas.microsoft.com/office/drawing/2014/main" id="{BB2E31CD-3405-4B45-8BED-0CCC466220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7644" y="1309780"/>
              <a:ext cx="369428" cy="618152"/>
            </a:xfrm>
            <a:custGeom>
              <a:avLst/>
              <a:gdLst>
                <a:gd name="T0" fmla="*/ 838 w 902"/>
                <a:gd name="T1" fmla="*/ 616 h 1513"/>
                <a:gd name="T2" fmla="*/ 802 w 902"/>
                <a:gd name="T3" fmla="*/ 692 h 1513"/>
                <a:gd name="T4" fmla="*/ 782 w 902"/>
                <a:gd name="T5" fmla="*/ 840 h 1513"/>
                <a:gd name="T6" fmla="*/ 782 w 902"/>
                <a:gd name="T7" fmla="*/ 948 h 1513"/>
                <a:gd name="T8" fmla="*/ 746 w 902"/>
                <a:gd name="T9" fmla="*/ 1004 h 1513"/>
                <a:gd name="T10" fmla="*/ 674 w 902"/>
                <a:gd name="T11" fmla="*/ 1076 h 1513"/>
                <a:gd name="T12" fmla="*/ 636 w 902"/>
                <a:gd name="T13" fmla="*/ 1120 h 1513"/>
                <a:gd name="T14" fmla="*/ 657 w 902"/>
                <a:gd name="T15" fmla="*/ 1170 h 1513"/>
                <a:gd name="T16" fmla="*/ 567 w 902"/>
                <a:gd name="T17" fmla="*/ 1226 h 1513"/>
                <a:gd name="T18" fmla="*/ 520 w 902"/>
                <a:gd name="T19" fmla="*/ 1346 h 1513"/>
                <a:gd name="T20" fmla="*/ 415 w 902"/>
                <a:gd name="T21" fmla="*/ 1450 h 1513"/>
                <a:gd name="T22" fmla="*/ 311 w 902"/>
                <a:gd name="T23" fmla="*/ 1502 h 1513"/>
                <a:gd name="T24" fmla="*/ 196 w 902"/>
                <a:gd name="T25" fmla="*/ 1481 h 1513"/>
                <a:gd name="T26" fmla="*/ 61 w 902"/>
                <a:gd name="T27" fmla="*/ 1513 h 1513"/>
                <a:gd name="T28" fmla="*/ 55 w 902"/>
                <a:gd name="T29" fmla="*/ 1408 h 1513"/>
                <a:gd name="T30" fmla="*/ 92 w 902"/>
                <a:gd name="T31" fmla="*/ 1320 h 1513"/>
                <a:gd name="T32" fmla="*/ 123 w 902"/>
                <a:gd name="T33" fmla="*/ 1205 h 1513"/>
                <a:gd name="T34" fmla="*/ 181 w 902"/>
                <a:gd name="T35" fmla="*/ 1064 h 1513"/>
                <a:gd name="T36" fmla="*/ 97 w 902"/>
                <a:gd name="T37" fmla="*/ 1064 h 1513"/>
                <a:gd name="T38" fmla="*/ 55 w 902"/>
                <a:gd name="T39" fmla="*/ 1028 h 1513"/>
                <a:gd name="T40" fmla="*/ 35 w 902"/>
                <a:gd name="T41" fmla="*/ 934 h 1513"/>
                <a:gd name="T42" fmla="*/ 45 w 902"/>
                <a:gd name="T43" fmla="*/ 845 h 1513"/>
                <a:gd name="T44" fmla="*/ 28 w 902"/>
                <a:gd name="T45" fmla="*/ 722 h 1513"/>
                <a:gd name="T46" fmla="*/ 29 w 902"/>
                <a:gd name="T47" fmla="*/ 694 h 1513"/>
                <a:gd name="T48" fmla="*/ 76 w 902"/>
                <a:gd name="T49" fmla="*/ 657 h 1513"/>
                <a:gd name="T50" fmla="*/ 144 w 902"/>
                <a:gd name="T51" fmla="*/ 610 h 1513"/>
                <a:gd name="T52" fmla="*/ 149 w 902"/>
                <a:gd name="T53" fmla="*/ 542 h 1513"/>
                <a:gd name="T54" fmla="*/ 248 w 902"/>
                <a:gd name="T55" fmla="*/ 563 h 1513"/>
                <a:gd name="T56" fmla="*/ 259 w 902"/>
                <a:gd name="T57" fmla="*/ 485 h 1513"/>
                <a:gd name="T58" fmla="*/ 228 w 902"/>
                <a:gd name="T59" fmla="*/ 355 h 1513"/>
                <a:gd name="T60" fmla="*/ 238 w 902"/>
                <a:gd name="T61" fmla="*/ 287 h 1513"/>
                <a:gd name="T62" fmla="*/ 196 w 902"/>
                <a:gd name="T63" fmla="*/ 276 h 1513"/>
                <a:gd name="T64" fmla="*/ 134 w 902"/>
                <a:gd name="T65" fmla="*/ 250 h 1513"/>
                <a:gd name="T66" fmla="*/ 196 w 902"/>
                <a:gd name="T67" fmla="*/ 188 h 1513"/>
                <a:gd name="T68" fmla="*/ 228 w 902"/>
                <a:gd name="T69" fmla="*/ 151 h 1513"/>
                <a:gd name="T70" fmla="*/ 230 w 902"/>
                <a:gd name="T71" fmla="*/ 120 h 1513"/>
                <a:gd name="T72" fmla="*/ 290 w 902"/>
                <a:gd name="T73" fmla="*/ 72 h 1513"/>
                <a:gd name="T74" fmla="*/ 474 w 902"/>
                <a:gd name="T75" fmla="*/ 40 h 1513"/>
                <a:gd name="T76" fmla="*/ 558 w 902"/>
                <a:gd name="T77" fmla="*/ 8 h 1513"/>
                <a:gd name="T78" fmla="*/ 686 w 902"/>
                <a:gd name="T79" fmla="*/ 56 h 1513"/>
                <a:gd name="T80" fmla="*/ 770 w 902"/>
                <a:gd name="T81" fmla="*/ 24 h 1513"/>
                <a:gd name="T82" fmla="*/ 822 w 902"/>
                <a:gd name="T83" fmla="*/ 152 h 1513"/>
                <a:gd name="T84" fmla="*/ 770 w 902"/>
                <a:gd name="T85" fmla="*/ 192 h 1513"/>
                <a:gd name="T86" fmla="*/ 758 w 902"/>
                <a:gd name="T87" fmla="*/ 264 h 1513"/>
                <a:gd name="T88" fmla="*/ 782 w 902"/>
                <a:gd name="T89" fmla="*/ 304 h 1513"/>
                <a:gd name="T90" fmla="*/ 806 w 902"/>
                <a:gd name="T91" fmla="*/ 476 h 1513"/>
                <a:gd name="T92" fmla="*/ 886 w 902"/>
                <a:gd name="T93" fmla="*/ 592 h 1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02" h="1513">
                  <a:moveTo>
                    <a:pt x="886" y="592"/>
                  </a:moveTo>
                  <a:cubicBezTo>
                    <a:pt x="838" y="616"/>
                    <a:pt x="838" y="616"/>
                    <a:pt x="838" y="616"/>
                  </a:cubicBezTo>
                  <a:cubicBezTo>
                    <a:pt x="842" y="652"/>
                    <a:pt x="842" y="652"/>
                    <a:pt x="842" y="652"/>
                  </a:cubicBezTo>
                  <a:cubicBezTo>
                    <a:pt x="802" y="692"/>
                    <a:pt x="802" y="692"/>
                    <a:pt x="802" y="692"/>
                  </a:cubicBezTo>
                  <a:cubicBezTo>
                    <a:pt x="806" y="812"/>
                    <a:pt x="806" y="812"/>
                    <a:pt x="806" y="812"/>
                  </a:cubicBezTo>
                  <a:cubicBezTo>
                    <a:pt x="782" y="840"/>
                    <a:pt x="782" y="840"/>
                    <a:pt x="782" y="840"/>
                  </a:cubicBezTo>
                  <a:cubicBezTo>
                    <a:pt x="826" y="884"/>
                    <a:pt x="826" y="884"/>
                    <a:pt x="826" y="884"/>
                  </a:cubicBezTo>
                  <a:cubicBezTo>
                    <a:pt x="782" y="948"/>
                    <a:pt x="782" y="948"/>
                    <a:pt x="782" y="948"/>
                  </a:cubicBezTo>
                  <a:cubicBezTo>
                    <a:pt x="746" y="956"/>
                    <a:pt x="746" y="956"/>
                    <a:pt x="746" y="956"/>
                  </a:cubicBezTo>
                  <a:cubicBezTo>
                    <a:pt x="746" y="1004"/>
                    <a:pt x="746" y="1004"/>
                    <a:pt x="746" y="1004"/>
                  </a:cubicBezTo>
                  <a:cubicBezTo>
                    <a:pt x="682" y="1036"/>
                    <a:pt x="682" y="1036"/>
                    <a:pt x="682" y="1036"/>
                  </a:cubicBezTo>
                  <a:cubicBezTo>
                    <a:pt x="674" y="1076"/>
                    <a:pt x="674" y="1076"/>
                    <a:pt x="674" y="1076"/>
                  </a:cubicBezTo>
                  <a:cubicBezTo>
                    <a:pt x="634" y="1116"/>
                    <a:pt x="634" y="1116"/>
                    <a:pt x="634" y="1116"/>
                  </a:cubicBezTo>
                  <a:cubicBezTo>
                    <a:pt x="636" y="1120"/>
                    <a:pt x="636" y="1120"/>
                    <a:pt x="636" y="1120"/>
                  </a:cubicBezTo>
                  <a:cubicBezTo>
                    <a:pt x="657" y="1170"/>
                    <a:pt x="657" y="1170"/>
                    <a:pt x="657" y="1170"/>
                  </a:cubicBezTo>
                  <a:cubicBezTo>
                    <a:pt x="657" y="1170"/>
                    <a:pt x="657" y="1170"/>
                    <a:pt x="657" y="1170"/>
                  </a:cubicBezTo>
                  <a:cubicBezTo>
                    <a:pt x="645" y="1191"/>
                    <a:pt x="624" y="1226"/>
                    <a:pt x="613" y="1226"/>
                  </a:cubicBezTo>
                  <a:cubicBezTo>
                    <a:pt x="567" y="1226"/>
                    <a:pt x="567" y="1226"/>
                    <a:pt x="567" y="1226"/>
                  </a:cubicBezTo>
                  <a:cubicBezTo>
                    <a:pt x="509" y="1299"/>
                    <a:pt x="509" y="1299"/>
                    <a:pt x="509" y="1299"/>
                  </a:cubicBezTo>
                  <a:cubicBezTo>
                    <a:pt x="520" y="1346"/>
                    <a:pt x="520" y="1346"/>
                    <a:pt x="520" y="1346"/>
                  </a:cubicBezTo>
                  <a:cubicBezTo>
                    <a:pt x="520" y="1346"/>
                    <a:pt x="457" y="1450"/>
                    <a:pt x="447" y="1450"/>
                  </a:cubicBezTo>
                  <a:cubicBezTo>
                    <a:pt x="436" y="1450"/>
                    <a:pt x="426" y="1440"/>
                    <a:pt x="415" y="1450"/>
                  </a:cubicBezTo>
                  <a:cubicBezTo>
                    <a:pt x="405" y="1460"/>
                    <a:pt x="374" y="1502"/>
                    <a:pt x="374" y="1502"/>
                  </a:cubicBezTo>
                  <a:cubicBezTo>
                    <a:pt x="311" y="1502"/>
                    <a:pt x="311" y="1502"/>
                    <a:pt x="311" y="1502"/>
                  </a:cubicBezTo>
                  <a:cubicBezTo>
                    <a:pt x="248" y="1476"/>
                    <a:pt x="248" y="1476"/>
                    <a:pt x="248" y="1476"/>
                  </a:cubicBezTo>
                  <a:cubicBezTo>
                    <a:pt x="196" y="1481"/>
                    <a:pt x="196" y="1481"/>
                    <a:pt x="196" y="1481"/>
                  </a:cubicBezTo>
                  <a:cubicBezTo>
                    <a:pt x="170" y="1513"/>
                    <a:pt x="170" y="1513"/>
                    <a:pt x="170" y="1513"/>
                  </a:cubicBezTo>
                  <a:cubicBezTo>
                    <a:pt x="61" y="1513"/>
                    <a:pt x="61" y="1513"/>
                    <a:pt x="61" y="1513"/>
                  </a:cubicBezTo>
                  <a:cubicBezTo>
                    <a:pt x="61" y="1510"/>
                    <a:pt x="61" y="1510"/>
                    <a:pt x="61" y="1510"/>
                  </a:cubicBezTo>
                  <a:cubicBezTo>
                    <a:pt x="55" y="1408"/>
                    <a:pt x="55" y="1408"/>
                    <a:pt x="55" y="1408"/>
                  </a:cubicBezTo>
                  <a:cubicBezTo>
                    <a:pt x="102" y="1372"/>
                    <a:pt x="102" y="1372"/>
                    <a:pt x="102" y="1372"/>
                  </a:cubicBezTo>
                  <a:cubicBezTo>
                    <a:pt x="92" y="1320"/>
                    <a:pt x="92" y="1320"/>
                    <a:pt x="92" y="1320"/>
                  </a:cubicBezTo>
                  <a:cubicBezTo>
                    <a:pt x="134" y="1257"/>
                    <a:pt x="134" y="1257"/>
                    <a:pt x="134" y="1257"/>
                  </a:cubicBezTo>
                  <a:cubicBezTo>
                    <a:pt x="123" y="1205"/>
                    <a:pt x="123" y="1205"/>
                    <a:pt x="123" y="1205"/>
                  </a:cubicBezTo>
                  <a:cubicBezTo>
                    <a:pt x="186" y="1137"/>
                    <a:pt x="186" y="1137"/>
                    <a:pt x="186" y="1137"/>
                  </a:cubicBezTo>
                  <a:cubicBezTo>
                    <a:pt x="181" y="1064"/>
                    <a:pt x="181" y="1064"/>
                    <a:pt x="181" y="1064"/>
                  </a:cubicBezTo>
                  <a:cubicBezTo>
                    <a:pt x="181" y="1064"/>
                    <a:pt x="160" y="1080"/>
                    <a:pt x="149" y="1080"/>
                  </a:cubicBezTo>
                  <a:cubicBezTo>
                    <a:pt x="139" y="1080"/>
                    <a:pt x="97" y="1064"/>
                    <a:pt x="97" y="1064"/>
                  </a:cubicBezTo>
                  <a:cubicBezTo>
                    <a:pt x="55" y="1080"/>
                    <a:pt x="55" y="1080"/>
                    <a:pt x="55" y="1080"/>
                  </a:cubicBezTo>
                  <a:cubicBezTo>
                    <a:pt x="55" y="1028"/>
                    <a:pt x="55" y="1028"/>
                    <a:pt x="55" y="1028"/>
                  </a:cubicBezTo>
                  <a:cubicBezTo>
                    <a:pt x="24" y="981"/>
                    <a:pt x="24" y="981"/>
                    <a:pt x="24" y="981"/>
                  </a:cubicBezTo>
                  <a:cubicBezTo>
                    <a:pt x="35" y="934"/>
                    <a:pt x="35" y="934"/>
                    <a:pt x="35" y="934"/>
                  </a:cubicBezTo>
                  <a:cubicBezTo>
                    <a:pt x="8" y="892"/>
                    <a:pt x="8" y="892"/>
                    <a:pt x="8" y="892"/>
                  </a:cubicBezTo>
                  <a:cubicBezTo>
                    <a:pt x="45" y="845"/>
                    <a:pt x="45" y="845"/>
                    <a:pt x="45" y="845"/>
                  </a:cubicBezTo>
                  <a:cubicBezTo>
                    <a:pt x="0" y="774"/>
                    <a:pt x="0" y="774"/>
                    <a:pt x="0" y="774"/>
                  </a:cubicBezTo>
                  <a:cubicBezTo>
                    <a:pt x="7" y="764"/>
                    <a:pt x="24" y="731"/>
                    <a:pt x="28" y="722"/>
                  </a:cubicBezTo>
                  <a:cubicBezTo>
                    <a:pt x="29" y="720"/>
                    <a:pt x="29" y="720"/>
                    <a:pt x="29" y="720"/>
                  </a:cubicBezTo>
                  <a:cubicBezTo>
                    <a:pt x="29" y="694"/>
                    <a:pt x="29" y="694"/>
                    <a:pt x="29" y="694"/>
                  </a:cubicBezTo>
                  <a:cubicBezTo>
                    <a:pt x="55" y="652"/>
                    <a:pt x="55" y="652"/>
                    <a:pt x="55" y="652"/>
                  </a:cubicBezTo>
                  <a:cubicBezTo>
                    <a:pt x="76" y="657"/>
                    <a:pt x="76" y="657"/>
                    <a:pt x="76" y="657"/>
                  </a:cubicBezTo>
                  <a:cubicBezTo>
                    <a:pt x="118" y="647"/>
                    <a:pt x="118" y="647"/>
                    <a:pt x="118" y="647"/>
                  </a:cubicBezTo>
                  <a:cubicBezTo>
                    <a:pt x="144" y="610"/>
                    <a:pt x="144" y="610"/>
                    <a:pt x="144" y="610"/>
                  </a:cubicBezTo>
                  <a:cubicBezTo>
                    <a:pt x="144" y="610"/>
                    <a:pt x="118" y="579"/>
                    <a:pt x="108" y="574"/>
                  </a:cubicBezTo>
                  <a:cubicBezTo>
                    <a:pt x="97" y="569"/>
                    <a:pt x="149" y="542"/>
                    <a:pt x="149" y="542"/>
                  </a:cubicBezTo>
                  <a:cubicBezTo>
                    <a:pt x="217" y="563"/>
                    <a:pt x="217" y="563"/>
                    <a:pt x="217" y="563"/>
                  </a:cubicBezTo>
                  <a:cubicBezTo>
                    <a:pt x="248" y="563"/>
                    <a:pt x="248" y="563"/>
                    <a:pt x="248" y="563"/>
                  </a:cubicBezTo>
                  <a:cubicBezTo>
                    <a:pt x="212" y="506"/>
                    <a:pt x="212" y="506"/>
                    <a:pt x="212" y="506"/>
                  </a:cubicBezTo>
                  <a:cubicBezTo>
                    <a:pt x="259" y="485"/>
                    <a:pt x="259" y="485"/>
                    <a:pt x="259" y="485"/>
                  </a:cubicBezTo>
                  <a:cubicBezTo>
                    <a:pt x="248" y="386"/>
                    <a:pt x="248" y="386"/>
                    <a:pt x="248" y="386"/>
                  </a:cubicBezTo>
                  <a:cubicBezTo>
                    <a:pt x="248" y="386"/>
                    <a:pt x="228" y="360"/>
                    <a:pt x="228" y="355"/>
                  </a:cubicBezTo>
                  <a:cubicBezTo>
                    <a:pt x="228" y="349"/>
                    <a:pt x="238" y="344"/>
                    <a:pt x="238" y="344"/>
                  </a:cubicBezTo>
                  <a:cubicBezTo>
                    <a:pt x="238" y="287"/>
                    <a:pt x="238" y="287"/>
                    <a:pt x="238" y="287"/>
                  </a:cubicBezTo>
                  <a:cubicBezTo>
                    <a:pt x="201" y="303"/>
                    <a:pt x="201" y="303"/>
                    <a:pt x="201" y="303"/>
                  </a:cubicBezTo>
                  <a:cubicBezTo>
                    <a:pt x="196" y="276"/>
                    <a:pt x="196" y="276"/>
                    <a:pt x="196" y="276"/>
                  </a:cubicBezTo>
                  <a:cubicBezTo>
                    <a:pt x="160" y="250"/>
                    <a:pt x="160" y="250"/>
                    <a:pt x="160" y="250"/>
                  </a:cubicBezTo>
                  <a:cubicBezTo>
                    <a:pt x="134" y="250"/>
                    <a:pt x="134" y="250"/>
                    <a:pt x="134" y="250"/>
                  </a:cubicBezTo>
                  <a:cubicBezTo>
                    <a:pt x="134" y="214"/>
                    <a:pt x="134" y="214"/>
                    <a:pt x="134" y="214"/>
                  </a:cubicBezTo>
                  <a:cubicBezTo>
                    <a:pt x="196" y="188"/>
                    <a:pt x="196" y="188"/>
                    <a:pt x="196" y="188"/>
                  </a:cubicBezTo>
                  <a:cubicBezTo>
                    <a:pt x="196" y="162"/>
                    <a:pt x="196" y="162"/>
                    <a:pt x="196" y="162"/>
                  </a:cubicBezTo>
                  <a:cubicBezTo>
                    <a:pt x="228" y="151"/>
                    <a:pt x="228" y="151"/>
                    <a:pt x="228" y="151"/>
                  </a:cubicBezTo>
                  <a:cubicBezTo>
                    <a:pt x="228" y="120"/>
                    <a:pt x="228" y="120"/>
                    <a:pt x="228" y="120"/>
                  </a:cubicBezTo>
                  <a:cubicBezTo>
                    <a:pt x="230" y="120"/>
                    <a:pt x="230" y="120"/>
                    <a:pt x="230" y="120"/>
                  </a:cubicBezTo>
                  <a:cubicBezTo>
                    <a:pt x="246" y="76"/>
                    <a:pt x="246" y="76"/>
                    <a:pt x="246" y="76"/>
                  </a:cubicBezTo>
                  <a:cubicBezTo>
                    <a:pt x="246" y="76"/>
                    <a:pt x="286" y="68"/>
                    <a:pt x="290" y="72"/>
                  </a:cubicBezTo>
                  <a:cubicBezTo>
                    <a:pt x="294" y="76"/>
                    <a:pt x="358" y="104"/>
                    <a:pt x="378" y="132"/>
                  </a:cubicBezTo>
                  <a:cubicBezTo>
                    <a:pt x="398" y="120"/>
                    <a:pt x="474" y="40"/>
                    <a:pt x="474" y="40"/>
                  </a:cubicBezTo>
                  <a:cubicBezTo>
                    <a:pt x="494" y="0"/>
                    <a:pt x="494" y="0"/>
                    <a:pt x="494" y="0"/>
                  </a:cubicBezTo>
                  <a:cubicBezTo>
                    <a:pt x="558" y="8"/>
                    <a:pt x="558" y="8"/>
                    <a:pt x="558" y="8"/>
                  </a:cubicBezTo>
                  <a:cubicBezTo>
                    <a:pt x="614" y="4"/>
                    <a:pt x="614" y="4"/>
                    <a:pt x="614" y="4"/>
                  </a:cubicBezTo>
                  <a:cubicBezTo>
                    <a:pt x="686" y="56"/>
                    <a:pt x="686" y="56"/>
                    <a:pt x="686" y="56"/>
                  </a:cubicBezTo>
                  <a:cubicBezTo>
                    <a:pt x="758" y="60"/>
                    <a:pt x="758" y="60"/>
                    <a:pt x="758" y="60"/>
                  </a:cubicBezTo>
                  <a:cubicBezTo>
                    <a:pt x="770" y="24"/>
                    <a:pt x="770" y="24"/>
                    <a:pt x="770" y="24"/>
                  </a:cubicBezTo>
                  <a:cubicBezTo>
                    <a:pt x="838" y="60"/>
                    <a:pt x="838" y="60"/>
                    <a:pt x="838" y="60"/>
                  </a:cubicBezTo>
                  <a:cubicBezTo>
                    <a:pt x="822" y="152"/>
                    <a:pt x="822" y="152"/>
                    <a:pt x="822" y="152"/>
                  </a:cubicBezTo>
                  <a:cubicBezTo>
                    <a:pt x="766" y="148"/>
                    <a:pt x="766" y="148"/>
                    <a:pt x="766" y="148"/>
                  </a:cubicBezTo>
                  <a:cubicBezTo>
                    <a:pt x="770" y="192"/>
                    <a:pt x="770" y="192"/>
                    <a:pt x="770" y="192"/>
                  </a:cubicBezTo>
                  <a:cubicBezTo>
                    <a:pt x="750" y="216"/>
                    <a:pt x="750" y="216"/>
                    <a:pt x="750" y="216"/>
                  </a:cubicBezTo>
                  <a:cubicBezTo>
                    <a:pt x="758" y="264"/>
                    <a:pt x="758" y="264"/>
                    <a:pt x="758" y="264"/>
                  </a:cubicBezTo>
                  <a:cubicBezTo>
                    <a:pt x="802" y="284"/>
                    <a:pt x="802" y="284"/>
                    <a:pt x="802" y="284"/>
                  </a:cubicBezTo>
                  <a:cubicBezTo>
                    <a:pt x="782" y="304"/>
                    <a:pt x="782" y="304"/>
                    <a:pt x="782" y="304"/>
                  </a:cubicBezTo>
                  <a:cubicBezTo>
                    <a:pt x="814" y="356"/>
                    <a:pt x="814" y="356"/>
                    <a:pt x="814" y="356"/>
                  </a:cubicBezTo>
                  <a:cubicBezTo>
                    <a:pt x="806" y="476"/>
                    <a:pt x="806" y="476"/>
                    <a:pt x="806" y="476"/>
                  </a:cubicBezTo>
                  <a:cubicBezTo>
                    <a:pt x="902" y="544"/>
                    <a:pt x="902" y="544"/>
                    <a:pt x="902" y="544"/>
                  </a:cubicBezTo>
                  <a:lnTo>
                    <a:pt x="886" y="59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6" name="เชียงใหม่">
              <a:extLst>
                <a:ext uri="{FF2B5EF4-FFF2-40B4-BE49-F238E27FC236}">
                  <a16:creationId xmlns:a16="http://schemas.microsoft.com/office/drawing/2014/main" id="{DBBA16C5-9F02-4F1E-88FB-C0EBA5D369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6372" y="1110434"/>
              <a:ext cx="563287" cy="1106457"/>
            </a:xfrm>
            <a:custGeom>
              <a:avLst/>
              <a:gdLst>
                <a:gd name="T0" fmla="*/ 1247 w 1377"/>
                <a:gd name="T1" fmla="*/ 180 h 2710"/>
                <a:gd name="T2" fmla="*/ 1226 w 1377"/>
                <a:gd name="T3" fmla="*/ 326 h 2710"/>
                <a:gd name="T4" fmla="*/ 1116 w 1377"/>
                <a:gd name="T5" fmla="*/ 462 h 2710"/>
                <a:gd name="T6" fmla="*/ 1158 w 1377"/>
                <a:gd name="T7" fmla="*/ 566 h 2710"/>
                <a:gd name="T8" fmla="*/ 1163 w 1377"/>
                <a:gd name="T9" fmla="*/ 738 h 2710"/>
                <a:gd name="T10" fmla="*/ 1174 w 1377"/>
                <a:gd name="T11" fmla="*/ 994 h 2710"/>
                <a:gd name="T12" fmla="*/ 1215 w 1377"/>
                <a:gd name="T13" fmla="*/ 1203 h 2710"/>
                <a:gd name="T14" fmla="*/ 1168 w 1377"/>
                <a:gd name="T15" fmla="*/ 1375 h 2710"/>
                <a:gd name="T16" fmla="*/ 1153 w 1377"/>
                <a:gd name="T17" fmla="*/ 1521 h 2710"/>
                <a:gd name="T18" fmla="*/ 1054 w 1377"/>
                <a:gd name="T19" fmla="*/ 1385 h 2710"/>
                <a:gd name="T20" fmla="*/ 928 w 1377"/>
                <a:gd name="T21" fmla="*/ 1396 h 2710"/>
                <a:gd name="T22" fmla="*/ 829 w 1377"/>
                <a:gd name="T23" fmla="*/ 1453 h 2710"/>
                <a:gd name="T24" fmla="*/ 673 w 1377"/>
                <a:gd name="T25" fmla="*/ 1604 h 2710"/>
                <a:gd name="T26" fmla="*/ 600 w 1377"/>
                <a:gd name="T27" fmla="*/ 1729 h 2710"/>
                <a:gd name="T28" fmla="*/ 704 w 1377"/>
                <a:gd name="T29" fmla="*/ 1954 h 2710"/>
                <a:gd name="T30" fmla="*/ 756 w 1377"/>
                <a:gd name="T31" fmla="*/ 2131 h 2710"/>
                <a:gd name="T32" fmla="*/ 743 w 1377"/>
                <a:gd name="T33" fmla="*/ 2184 h 2710"/>
                <a:gd name="T34" fmla="*/ 704 w 1377"/>
                <a:gd name="T35" fmla="*/ 2199 h 2710"/>
                <a:gd name="T36" fmla="*/ 600 w 1377"/>
                <a:gd name="T37" fmla="*/ 2199 h 2710"/>
                <a:gd name="T38" fmla="*/ 516 w 1377"/>
                <a:gd name="T39" fmla="*/ 2188 h 2710"/>
                <a:gd name="T40" fmla="*/ 428 w 1377"/>
                <a:gd name="T41" fmla="*/ 2199 h 2710"/>
                <a:gd name="T42" fmla="*/ 485 w 1377"/>
                <a:gd name="T43" fmla="*/ 2543 h 2710"/>
                <a:gd name="T44" fmla="*/ 396 w 1377"/>
                <a:gd name="T45" fmla="*/ 2684 h 2710"/>
                <a:gd name="T46" fmla="*/ 277 w 1377"/>
                <a:gd name="T47" fmla="*/ 2653 h 2710"/>
                <a:gd name="T48" fmla="*/ 282 w 1377"/>
                <a:gd name="T49" fmla="*/ 2543 h 2710"/>
                <a:gd name="T50" fmla="*/ 177 w 1377"/>
                <a:gd name="T51" fmla="*/ 2439 h 2710"/>
                <a:gd name="T52" fmla="*/ 125 w 1377"/>
                <a:gd name="T53" fmla="*/ 2303 h 2710"/>
                <a:gd name="T54" fmla="*/ 52 w 1377"/>
                <a:gd name="T55" fmla="*/ 2147 h 2710"/>
                <a:gd name="T56" fmla="*/ 68 w 1377"/>
                <a:gd name="T57" fmla="*/ 2042 h 2710"/>
                <a:gd name="T58" fmla="*/ 214 w 1377"/>
                <a:gd name="T59" fmla="*/ 1990 h 2710"/>
                <a:gd name="T60" fmla="*/ 162 w 1377"/>
                <a:gd name="T61" fmla="*/ 1907 h 2710"/>
                <a:gd name="T62" fmla="*/ 120 w 1377"/>
                <a:gd name="T63" fmla="*/ 1797 h 2710"/>
                <a:gd name="T64" fmla="*/ 167 w 1377"/>
                <a:gd name="T65" fmla="*/ 1703 h 2710"/>
                <a:gd name="T66" fmla="*/ 104 w 1377"/>
                <a:gd name="T67" fmla="*/ 1536 h 2710"/>
                <a:gd name="T68" fmla="*/ 130 w 1377"/>
                <a:gd name="T69" fmla="*/ 1422 h 2710"/>
                <a:gd name="T70" fmla="*/ 99 w 1377"/>
                <a:gd name="T71" fmla="*/ 1296 h 2710"/>
                <a:gd name="T72" fmla="*/ 136 w 1377"/>
                <a:gd name="T73" fmla="*/ 1161 h 2710"/>
                <a:gd name="T74" fmla="*/ 292 w 1377"/>
                <a:gd name="T75" fmla="*/ 931 h 2710"/>
                <a:gd name="T76" fmla="*/ 480 w 1377"/>
                <a:gd name="T77" fmla="*/ 1057 h 2710"/>
                <a:gd name="T78" fmla="*/ 532 w 1377"/>
                <a:gd name="T79" fmla="*/ 811 h 2710"/>
                <a:gd name="T80" fmla="*/ 496 w 1377"/>
                <a:gd name="T81" fmla="*/ 598 h 2710"/>
                <a:gd name="T82" fmla="*/ 464 w 1377"/>
                <a:gd name="T83" fmla="*/ 488 h 2710"/>
                <a:gd name="T84" fmla="*/ 406 w 1377"/>
                <a:gd name="T85" fmla="*/ 428 h 2710"/>
                <a:gd name="T86" fmla="*/ 546 w 1377"/>
                <a:gd name="T87" fmla="*/ 412 h 2710"/>
                <a:gd name="T88" fmla="*/ 760 w 1377"/>
                <a:gd name="T89" fmla="*/ 337 h 2710"/>
                <a:gd name="T90" fmla="*/ 874 w 1377"/>
                <a:gd name="T91" fmla="*/ 380 h 2710"/>
                <a:gd name="T92" fmla="*/ 914 w 1377"/>
                <a:gd name="T93" fmla="*/ 212 h 2710"/>
                <a:gd name="T94" fmla="*/ 938 w 1377"/>
                <a:gd name="T95" fmla="*/ 48 h 2710"/>
                <a:gd name="T96" fmla="*/ 1318 w 1377"/>
                <a:gd name="T97" fmla="*/ 32 h 2710"/>
                <a:gd name="T98" fmla="*/ 1309 w 1377"/>
                <a:gd name="T99" fmla="*/ 66 h 2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77" h="2710">
                  <a:moveTo>
                    <a:pt x="1320" y="97"/>
                  </a:moveTo>
                  <a:cubicBezTo>
                    <a:pt x="1294" y="107"/>
                    <a:pt x="1294" y="107"/>
                    <a:pt x="1294" y="107"/>
                  </a:cubicBezTo>
                  <a:cubicBezTo>
                    <a:pt x="1299" y="133"/>
                    <a:pt x="1299" y="133"/>
                    <a:pt x="1299" y="133"/>
                  </a:cubicBezTo>
                  <a:cubicBezTo>
                    <a:pt x="1247" y="180"/>
                    <a:pt x="1247" y="180"/>
                    <a:pt x="1247" y="180"/>
                  </a:cubicBezTo>
                  <a:cubicBezTo>
                    <a:pt x="1247" y="206"/>
                    <a:pt x="1247" y="206"/>
                    <a:pt x="1247" y="206"/>
                  </a:cubicBezTo>
                  <a:cubicBezTo>
                    <a:pt x="1205" y="238"/>
                    <a:pt x="1205" y="238"/>
                    <a:pt x="1205" y="238"/>
                  </a:cubicBezTo>
                  <a:cubicBezTo>
                    <a:pt x="1252" y="311"/>
                    <a:pt x="1252" y="311"/>
                    <a:pt x="1252" y="311"/>
                  </a:cubicBezTo>
                  <a:cubicBezTo>
                    <a:pt x="1226" y="326"/>
                    <a:pt x="1226" y="326"/>
                    <a:pt x="1226" y="326"/>
                  </a:cubicBezTo>
                  <a:cubicBezTo>
                    <a:pt x="1200" y="368"/>
                    <a:pt x="1200" y="368"/>
                    <a:pt x="1200" y="368"/>
                  </a:cubicBezTo>
                  <a:cubicBezTo>
                    <a:pt x="1189" y="415"/>
                    <a:pt x="1189" y="415"/>
                    <a:pt x="1189" y="415"/>
                  </a:cubicBezTo>
                  <a:cubicBezTo>
                    <a:pt x="1158" y="410"/>
                    <a:pt x="1158" y="410"/>
                    <a:pt x="1158" y="410"/>
                  </a:cubicBezTo>
                  <a:cubicBezTo>
                    <a:pt x="1116" y="462"/>
                    <a:pt x="1116" y="462"/>
                    <a:pt x="1116" y="462"/>
                  </a:cubicBezTo>
                  <a:cubicBezTo>
                    <a:pt x="1106" y="488"/>
                    <a:pt x="1106" y="488"/>
                    <a:pt x="1106" y="488"/>
                  </a:cubicBezTo>
                  <a:cubicBezTo>
                    <a:pt x="1137" y="525"/>
                    <a:pt x="1137" y="525"/>
                    <a:pt x="1137" y="525"/>
                  </a:cubicBezTo>
                  <a:cubicBezTo>
                    <a:pt x="1137" y="551"/>
                    <a:pt x="1137" y="551"/>
                    <a:pt x="1137" y="551"/>
                  </a:cubicBezTo>
                  <a:cubicBezTo>
                    <a:pt x="1158" y="566"/>
                    <a:pt x="1158" y="566"/>
                    <a:pt x="1158" y="566"/>
                  </a:cubicBezTo>
                  <a:cubicBezTo>
                    <a:pt x="1137" y="598"/>
                    <a:pt x="1137" y="598"/>
                    <a:pt x="1137" y="598"/>
                  </a:cubicBezTo>
                  <a:cubicBezTo>
                    <a:pt x="1148" y="665"/>
                    <a:pt x="1148" y="665"/>
                    <a:pt x="1148" y="665"/>
                  </a:cubicBezTo>
                  <a:cubicBezTo>
                    <a:pt x="1168" y="697"/>
                    <a:pt x="1168" y="697"/>
                    <a:pt x="1168" y="697"/>
                  </a:cubicBezTo>
                  <a:cubicBezTo>
                    <a:pt x="1163" y="738"/>
                    <a:pt x="1163" y="738"/>
                    <a:pt x="1163" y="738"/>
                  </a:cubicBezTo>
                  <a:cubicBezTo>
                    <a:pt x="1167" y="809"/>
                    <a:pt x="1167" y="809"/>
                    <a:pt x="1167" y="809"/>
                  </a:cubicBezTo>
                  <a:cubicBezTo>
                    <a:pt x="1168" y="837"/>
                    <a:pt x="1168" y="837"/>
                    <a:pt x="1168" y="837"/>
                  </a:cubicBezTo>
                  <a:cubicBezTo>
                    <a:pt x="1137" y="900"/>
                    <a:pt x="1137" y="900"/>
                    <a:pt x="1137" y="900"/>
                  </a:cubicBezTo>
                  <a:cubicBezTo>
                    <a:pt x="1174" y="994"/>
                    <a:pt x="1174" y="994"/>
                    <a:pt x="1174" y="994"/>
                  </a:cubicBezTo>
                  <a:cubicBezTo>
                    <a:pt x="1215" y="1020"/>
                    <a:pt x="1215" y="1020"/>
                    <a:pt x="1215" y="1020"/>
                  </a:cubicBezTo>
                  <a:cubicBezTo>
                    <a:pt x="1231" y="1083"/>
                    <a:pt x="1231" y="1083"/>
                    <a:pt x="1231" y="1083"/>
                  </a:cubicBezTo>
                  <a:cubicBezTo>
                    <a:pt x="1205" y="1109"/>
                    <a:pt x="1205" y="1109"/>
                    <a:pt x="1205" y="1109"/>
                  </a:cubicBezTo>
                  <a:cubicBezTo>
                    <a:pt x="1215" y="1203"/>
                    <a:pt x="1215" y="1203"/>
                    <a:pt x="1215" y="1203"/>
                  </a:cubicBezTo>
                  <a:cubicBezTo>
                    <a:pt x="1189" y="1229"/>
                    <a:pt x="1189" y="1229"/>
                    <a:pt x="1189" y="1229"/>
                  </a:cubicBezTo>
                  <a:cubicBezTo>
                    <a:pt x="1192" y="1253"/>
                    <a:pt x="1192" y="1253"/>
                    <a:pt x="1192" y="1253"/>
                  </a:cubicBezTo>
                  <a:cubicBezTo>
                    <a:pt x="1200" y="1312"/>
                    <a:pt x="1200" y="1312"/>
                    <a:pt x="1200" y="1312"/>
                  </a:cubicBezTo>
                  <a:cubicBezTo>
                    <a:pt x="1168" y="1375"/>
                    <a:pt x="1168" y="1375"/>
                    <a:pt x="1168" y="1375"/>
                  </a:cubicBezTo>
                  <a:cubicBezTo>
                    <a:pt x="1179" y="1396"/>
                    <a:pt x="1179" y="1396"/>
                    <a:pt x="1179" y="1396"/>
                  </a:cubicBezTo>
                  <a:cubicBezTo>
                    <a:pt x="1168" y="1416"/>
                    <a:pt x="1168" y="1416"/>
                    <a:pt x="1168" y="1416"/>
                  </a:cubicBezTo>
                  <a:cubicBezTo>
                    <a:pt x="1194" y="1458"/>
                    <a:pt x="1194" y="1458"/>
                    <a:pt x="1194" y="1458"/>
                  </a:cubicBezTo>
                  <a:cubicBezTo>
                    <a:pt x="1153" y="1521"/>
                    <a:pt x="1153" y="1521"/>
                    <a:pt x="1153" y="1521"/>
                  </a:cubicBezTo>
                  <a:cubicBezTo>
                    <a:pt x="1069" y="1463"/>
                    <a:pt x="1069" y="1463"/>
                    <a:pt x="1069" y="1463"/>
                  </a:cubicBezTo>
                  <a:cubicBezTo>
                    <a:pt x="1085" y="1437"/>
                    <a:pt x="1085" y="1437"/>
                    <a:pt x="1085" y="1437"/>
                  </a:cubicBezTo>
                  <a:cubicBezTo>
                    <a:pt x="1080" y="1401"/>
                    <a:pt x="1080" y="1401"/>
                    <a:pt x="1080" y="1401"/>
                  </a:cubicBezTo>
                  <a:cubicBezTo>
                    <a:pt x="1054" y="1385"/>
                    <a:pt x="1054" y="1385"/>
                    <a:pt x="1054" y="1385"/>
                  </a:cubicBezTo>
                  <a:cubicBezTo>
                    <a:pt x="1048" y="1359"/>
                    <a:pt x="1048" y="1359"/>
                    <a:pt x="1048" y="1359"/>
                  </a:cubicBezTo>
                  <a:cubicBezTo>
                    <a:pt x="1007" y="1354"/>
                    <a:pt x="1007" y="1354"/>
                    <a:pt x="1007" y="1354"/>
                  </a:cubicBezTo>
                  <a:cubicBezTo>
                    <a:pt x="986" y="1369"/>
                    <a:pt x="986" y="1369"/>
                    <a:pt x="986" y="1369"/>
                  </a:cubicBezTo>
                  <a:cubicBezTo>
                    <a:pt x="928" y="1396"/>
                    <a:pt x="928" y="1396"/>
                    <a:pt x="928" y="1396"/>
                  </a:cubicBezTo>
                  <a:cubicBezTo>
                    <a:pt x="892" y="1385"/>
                    <a:pt x="892" y="1385"/>
                    <a:pt x="892" y="1385"/>
                  </a:cubicBezTo>
                  <a:cubicBezTo>
                    <a:pt x="882" y="1422"/>
                    <a:pt x="882" y="1422"/>
                    <a:pt x="882" y="1422"/>
                  </a:cubicBezTo>
                  <a:cubicBezTo>
                    <a:pt x="861" y="1422"/>
                    <a:pt x="861" y="1422"/>
                    <a:pt x="861" y="1422"/>
                  </a:cubicBezTo>
                  <a:cubicBezTo>
                    <a:pt x="829" y="1453"/>
                    <a:pt x="829" y="1453"/>
                    <a:pt x="829" y="1453"/>
                  </a:cubicBezTo>
                  <a:cubicBezTo>
                    <a:pt x="824" y="1495"/>
                    <a:pt x="824" y="1495"/>
                    <a:pt x="824" y="1495"/>
                  </a:cubicBezTo>
                  <a:cubicBezTo>
                    <a:pt x="798" y="1531"/>
                    <a:pt x="798" y="1531"/>
                    <a:pt x="798" y="1531"/>
                  </a:cubicBezTo>
                  <a:cubicBezTo>
                    <a:pt x="762" y="1531"/>
                    <a:pt x="762" y="1531"/>
                    <a:pt x="762" y="1531"/>
                  </a:cubicBezTo>
                  <a:cubicBezTo>
                    <a:pt x="673" y="1604"/>
                    <a:pt x="673" y="1604"/>
                    <a:pt x="673" y="1604"/>
                  </a:cubicBezTo>
                  <a:cubicBezTo>
                    <a:pt x="626" y="1604"/>
                    <a:pt x="626" y="1604"/>
                    <a:pt x="626" y="1604"/>
                  </a:cubicBezTo>
                  <a:cubicBezTo>
                    <a:pt x="600" y="1667"/>
                    <a:pt x="600" y="1667"/>
                    <a:pt x="600" y="1667"/>
                  </a:cubicBezTo>
                  <a:cubicBezTo>
                    <a:pt x="610" y="1698"/>
                    <a:pt x="610" y="1698"/>
                    <a:pt x="610" y="1698"/>
                  </a:cubicBezTo>
                  <a:cubicBezTo>
                    <a:pt x="600" y="1729"/>
                    <a:pt x="600" y="1729"/>
                    <a:pt x="600" y="1729"/>
                  </a:cubicBezTo>
                  <a:cubicBezTo>
                    <a:pt x="678" y="1782"/>
                    <a:pt x="678" y="1782"/>
                    <a:pt x="678" y="1782"/>
                  </a:cubicBezTo>
                  <a:cubicBezTo>
                    <a:pt x="683" y="1844"/>
                    <a:pt x="683" y="1844"/>
                    <a:pt x="683" y="1844"/>
                  </a:cubicBezTo>
                  <a:cubicBezTo>
                    <a:pt x="709" y="1870"/>
                    <a:pt x="709" y="1870"/>
                    <a:pt x="709" y="1870"/>
                  </a:cubicBezTo>
                  <a:cubicBezTo>
                    <a:pt x="704" y="1954"/>
                    <a:pt x="704" y="1954"/>
                    <a:pt x="704" y="1954"/>
                  </a:cubicBezTo>
                  <a:cubicBezTo>
                    <a:pt x="689" y="1985"/>
                    <a:pt x="689" y="1985"/>
                    <a:pt x="689" y="1985"/>
                  </a:cubicBezTo>
                  <a:cubicBezTo>
                    <a:pt x="694" y="2006"/>
                    <a:pt x="694" y="2006"/>
                    <a:pt x="694" y="2006"/>
                  </a:cubicBezTo>
                  <a:cubicBezTo>
                    <a:pt x="725" y="2011"/>
                    <a:pt x="725" y="2011"/>
                    <a:pt x="725" y="2011"/>
                  </a:cubicBezTo>
                  <a:cubicBezTo>
                    <a:pt x="756" y="2131"/>
                    <a:pt x="756" y="2131"/>
                    <a:pt x="756" y="2131"/>
                  </a:cubicBezTo>
                  <a:cubicBezTo>
                    <a:pt x="746" y="2147"/>
                    <a:pt x="746" y="2147"/>
                    <a:pt x="746" y="2147"/>
                  </a:cubicBezTo>
                  <a:cubicBezTo>
                    <a:pt x="746" y="2183"/>
                    <a:pt x="746" y="2183"/>
                    <a:pt x="746" y="2183"/>
                  </a:cubicBezTo>
                  <a:cubicBezTo>
                    <a:pt x="746" y="2183"/>
                    <a:pt x="745" y="2183"/>
                    <a:pt x="744" y="2184"/>
                  </a:cubicBezTo>
                  <a:cubicBezTo>
                    <a:pt x="744" y="2184"/>
                    <a:pt x="743" y="2184"/>
                    <a:pt x="743" y="2184"/>
                  </a:cubicBezTo>
                  <a:cubicBezTo>
                    <a:pt x="742" y="2185"/>
                    <a:pt x="742" y="2185"/>
                    <a:pt x="742" y="2185"/>
                  </a:cubicBezTo>
                  <a:cubicBezTo>
                    <a:pt x="737" y="2187"/>
                    <a:pt x="729" y="2190"/>
                    <a:pt x="721" y="2193"/>
                  </a:cubicBezTo>
                  <a:cubicBezTo>
                    <a:pt x="720" y="2194"/>
                    <a:pt x="719" y="2194"/>
                    <a:pt x="718" y="2194"/>
                  </a:cubicBezTo>
                  <a:cubicBezTo>
                    <a:pt x="712" y="2197"/>
                    <a:pt x="706" y="2199"/>
                    <a:pt x="704" y="2199"/>
                  </a:cubicBezTo>
                  <a:cubicBezTo>
                    <a:pt x="699" y="2199"/>
                    <a:pt x="673" y="2167"/>
                    <a:pt x="673" y="2167"/>
                  </a:cubicBezTo>
                  <a:cubicBezTo>
                    <a:pt x="662" y="2204"/>
                    <a:pt x="662" y="2204"/>
                    <a:pt x="662" y="2204"/>
                  </a:cubicBezTo>
                  <a:cubicBezTo>
                    <a:pt x="604" y="2199"/>
                    <a:pt x="604" y="2199"/>
                    <a:pt x="604" y="2199"/>
                  </a:cubicBezTo>
                  <a:cubicBezTo>
                    <a:pt x="600" y="2199"/>
                    <a:pt x="600" y="2199"/>
                    <a:pt x="600" y="2199"/>
                  </a:cubicBezTo>
                  <a:cubicBezTo>
                    <a:pt x="579" y="2167"/>
                    <a:pt x="579" y="2167"/>
                    <a:pt x="579" y="2167"/>
                  </a:cubicBezTo>
                  <a:cubicBezTo>
                    <a:pt x="553" y="2188"/>
                    <a:pt x="553" y="2188"/>
                    <a:pt x="553" y="2188"/>
                  </a:cubicBezTo>
                  <a:cubicBezTo>
                    <a:pt x="542" y="2214"/>
                    <a:pt x="542" y="2214"/>
                    <a:pt x="542" y="2214"/>
                  </a:cubicBezTo>
                  <a:cubicBezTo>
                    <a:pt x="516" y="2188"/>
                    <a:pt x="516" y="2188"/>
                    <a:pt x="516" y="2188"/>
                  </a:cubicBezTo>
                  <a:cubicBezTo>
                    <a:pt x="516" y="2188"/>
                    <a:pt x="501" y="2204"/>
                    <a:pt x="496" y="2204"/>
                  </a:cubicBezTo>
                  <a:cubicBezTo>
                    <a:pt x="490" y="2204"/>
                    <a:pt x="464" y="2183"/>
                    <a:pt x="464" y="2183"/>
                  </a:cubicBezTo>
                  <a:cubicBezTo>
                    <a:pt x="443" y="2173"/>
                    <a:pt x="443" y="2173"/>
                    <a:pt x="443" y="2173"/>
                  </a:cubicBezTo>
                  <a:cubicBezTo>
                    <a:pt x="428" y="2199"/>
                    <a:pt x="428" y="2199"/>
                    <a:pt x="428" y="2199"/>
                  </a:cubicBezTo>
                  <a:cubicBezTo>
                    <a:pt x="464" y="2340"/>
                    <a:pt x="464" y="2340"/>
                    <a:pt x="464" y="2340"/>
                  </a:cubicBezTo>
                  <a:cubicBezTo>
                    <a:pt x="469" y="2423"/>
                    <a:pt x="469" y="2423"/>
                    <a:pt x="469" y="2423"/>
                  </a:cubicBezTo>
                  <a:cubicBezTo>
                    <a:pt x="454" y="2491"/>
                    <a:pt x="454" y="2491"/>
                    <a:pt x="454" y="2491"/>
                  </a:cubicBezTo>
                  <a:cubicBezTo>
                    <a:pt x="485" y="2543"/>
                    <a:pt x="485" y="2543"/>
                    <a:pt x="485" y="2543"/>
                  </a:cubicBezTo>
                  <a:cubicBezTo>
                    <a:pt x="469" y="2590"/>
                    <a:pt x="469" y="2590"/>
                    <a:pt x="469" y="2590"/>
                  </a:cubicBezTo>
                  <a:cubicBezTo>
                    <a:pt x="490" y="2626"/>
                    <a:pt x="490" y="2626"/>
                    <a:pt x="490" y="2626"/>
                  </a:cubicBezTo>
                  <a:cubicBezTo>
                    <a:pt x="480" y="2673"/>
                    <a:pt x="480" y="2673"/>
                    <a:pt x="480" y="2673"/>
                  </a:cubicBezTo>
                  <a:cubicBezTo>
                    <a:pt x="396" y="2684"/>
                    <a:pt x="396" y="2684"/>
                    <a:pt x="396" y="2684"/>
                  </a:cubicBezTo>
                  <a:cubicBezTo>
                    <a:pt x="360" y="2710"/>
                    <a:pt x="360" y="2710"/>
                    <a:pt x="360" y="2710"/>
                  </a:cubicBezTo>
                  <a:cubicBezTo>
                    <a:pt x="323" y="2705"/>
                    <a:pt x="323" y="2705"/>
                    <a:pt x="323" y="2705"/>
                  </a:cubicBezTo>
                  <a:cubicBezTo>
                    <a:pt x="313" y="2673"/>
                    <a:pt x="313" y="2673"/>
                    <a:pt x="313" y="2673"/>
                  </a:cubicBezTo>
                  <a:cubicBezTo>
                    <a:pt x="277" y="2653"/>
                    <a:pt x="277" y="2653"/>
                    <a:pt x="277" y="2653"/>
                  </a:cubicBezTo>
                  <a:cubicBezTo>
                    <a:pt x="282" y="2600"/>
                    <a:pt x="282" y="2600"/>
                    <a:pt x="282" y="2600"/>
                  </a:cubicBezTo>
                  <a:cubicBezTo>
                    <a:pt x="256" y="2574"/>
                    <a:pt x="256" y="2574"/>
                    <a:pt x="256" y="2574"/>
                  </a:cubicBezTo>
                  <a:cubicBezTo>
                    <a:pt x="256" y="2553"/>
                    <a:pt x="256" y="2553"/>
                    <a:pt x="256" y="2553"/>
                  </a:cubicBezTo>
                  <a:cubicBezTo>
                    <a:pt x="282" y="2543"/>
                    <a:pt x="282" y="2543"/>
                    <a:pt x="282" y="2543"/>
                  </a:cubicBezTo>
                  <a:cubicBezTo>
                    <a:pt x="271" y="2460"/>
                    <a:pt x="271" y="2460"/>
                    <a:pt x="271" y="2460"/>
                  </a:cubicBezTo>
                  <a:cubicBezTo>
                    <a:pt x="256" y="2413"/>
                    <a:pt x="256" y="2413"/>
                    <a:pt x="256" y="2413"/>
                  </a:cubicBezTo>
                  <a:cubicBezTo>
                    <a:pt x="214" y="2413"/>
                    <a:pt x="214" y="2413"/>
                    <a:pt x="214" y="2413"/>
                  </a:cubicBezTo>
                  <a:cubicBezTo>
                    <a:pt x="214" y="2413"/>
                    <a:pt x="183" y="2433"/>
                    <a:pt x="177" y="2439"/>
                  </a:cubicBezTo>
                  <a:cubicBezTo>
                    <a:pt x="172" y="2444"/>
                    <a:pt x="120" y="2439"/>
                    <a:pt x="115" y="2433"/>
                  </a:cubicBezTo>
                  <a:cubicBezTo>
                    <a:pt x="110" y="2428"/>
                    <a:pt x="68" y="2350"/>
                    <a:pt x="68" y="2350"/>
                  </a:cubicBezTo>
                  <a:cubicBezTo>
                    <a:pt x="72" y="2347"/>
                    <a:pt x="72" y="2347"/>
                    <a:pt x="72" y="2347"/>
                  </a:cubicBezTo>
                  <a:cubicBezTo>
                    <a:pt x="125" y="2303"/>
                    <a:pt x="125" y="2303"/>
                    <a:pt x="125" y="2303"/>
                  </a:cubicBezTo>
                  <a:cubicBezTo>
                    <a:pt x="120" y="2220"/>
                    <a:pt x="120" y="2220"/>
                    <a:pt x="120" y="2220"/>
                  </a:cubicBezTo>
                  <a:cubicBezTo>
                    <a:pt x="84" y="2199"/>
                    <a:pt x="84" y="2199"/>
                    <a:pt x="84" y="2199"/>
                  </a:cubicBezTo>
                  <a:cubicBezTo>
                    <a:pt x="63" y="2178"/>
                    <a:pt x="63" y="2178"/>
                    <a:pt x="63" y="2178"/>
                  </a:cubicBezTo>
                  <a:cubicBezTo>
                    <a:pt x="52" y="2147"/>
                    <a:pt x="52" y="2147"/>
                    <a:pt x="52" y="2147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0" y="2105"/>
                    <a:pt x="11" y="2079"/>
                    <a:pt x="11" y="2074"/>
                  </a:cubicBezTo>
                  <a:cubicBezTo>
                    <a:pt x="11" y="2072"/>
                    <a:pt x="15" y="2069"/>
                    <a:pt x="21" y="2066"/>
                  </a:cubicBezTo>
                  <a:cubicBezTo>
                    <a:pt x="37" y="2056"/>
                    <a:pt x="68" y="2042"/>
                    <a:pt x="68" y="2042"/>
                  </a:cubicBezTo>
                  <a:cubicBezTo>
                    <a:pt x="120" y="2068"/>
                    <a:pt x="120" y="2068"/>
                    <a:pt x="120" y="2068"/>
                  </a:cubicBezTo>
                  <a:cubicBezTo>
                    <a:pt x="157" y="2027"/>
                    <a:pt x="157" y="2027"/>
                    <a:pt x="157" y="2027"/>
                  </a:cubicBezTo>
                  <a:cubicBezTo>
                    <a:pt x="203" y="2021"/>
                    <a:pt x="203" y="2021"/>
                    <a:pt x="203" y="2021"/>
                  </a:cubicBezTo>
                  <a:cubicBezTo>
                    <a:pt x="214" y="1990"/>
                    <a:pt x="214" y="1990"/>
                    <a:pt x="214" y="1990"/>
                  </a:cubicBezTo>
                  <a:cubicBezTo>
                    <a:pt x="250" y="1938"/>
                    <a:pt x="250" y="1938"/>
                    <a:pt x="250" y="1938"/>
                  </a:cubicBezTo>
                  <a:cubicBezTo>
                    <a:pt x="198" y="1928"/>
                    <a:pt x="198" y="1928"/>
                    <a:pt x="198" y="1928"/>
                  </a:cubicBezTo>
                  <a:cubicBezTo>
                    <a:pt x="172" y="1933"/>
                    <a:pt x="172" y="1933"/>
                    <a:pt x="172" y="1933"/>
                  </a:cubicBezTo>
                  <a:cubicBezTo>
                    <a:pt x="162" y="1907"/>
                    <a:pt x="162" y="1907"/>
                    <a:pt x="162" y="1907"/>
                  </a:cubicBezTo>
                  <a:cubicBezTo>
                    <a:pt x="136" y="1891"/>
                    <a:pt x="136" y="1891"/>
                    <a:pt x="136" y="1891"/>
                  </a:cubicBezTo>
                  <a:cubicBezTo>
                    <a:pt x="130" y="1855"/>
                    <a:pt x="130" y="1855"/>
                    <a:pt x="130" y="1855"/>
                  </a:cubicBezTo>
                  <a:cubicBezTo>
                    <a:pt x="146" y="1828"/>
                    <a:pt x="146" y="1828"/>
                    <a:pt x="146" y="1828"/>
                  </a:cubicBezTo>
                  <a:cubicBezTo>
                    <a:pt x="120" y="1797"/>
                    <a:pt x="120" y="1797"/>
                    <a:pt x="120" y="1797"/>
                  </a:cubicBezTo>
                  <a:cubicBezTo>
                    <a:pt x="120" y="1745"/>
                    <a:pt x="120" y="1745"/>
                    <a:pt x="120" y="1745"/>
                  </a:cubicBezTo>
                  <a:cubicBezTo>
                    <a:pt x="151" y="1745"/>
                    <a:pt x="151" y="1745"/>
                    <a:pt x="151" y="1745"/>
                  </a:cubicBezTo>
                  <a:cubicBezTo>
                    <a:pt x="177" y="1735"/>
                    <a:pt x="177" y="1735"/>
                    <a:pt x="177" y="1735"/>
                  </a:cubicBezTo>
                  <a:cubicBezTo>
                    <a:pt x="167" y="1703"/>
                    <a:pt x="167" y="1703"/>
                    <a:pt x="167" y="1703"/>
                  </a:cubicBezTo>
                  <a:cubicBezTo>
                    <a:pt x="104" y="1656"/>
                    <a:pt x="104" y="1656"/>
                    <a:pt x="104" y="1656"/>
                  </a:cubicBezTo>
                  <a:cubicBezTo>
                    <a:pt x="99" y="1630"/>
                    <a:pt x="99" y="1630"/>
                    <a:pt x="99" y="1630"/>
                  </a:cubicBezTo>
                  <a:cubicBezTo>
                    <a:pt x="57" y="1615"/>
                    <a:pt x="57" y="1615"/>
                    <a:pt x="57" y="1615"/>
                  </a:cubicBezTo>
                  <a:cubicBezTo>
                    <a:pt x="104" y="1536"/>
                    <a:pt x="104" y="1536"/>
                    <a:pt x="104" y="1536"/>
                  </a:cubicBezTo>
                  <a:cubicBezTo>
                    <a:pt x="136" y="1531"/>
                    <a:pt x="136" y="1531"/>
                    <a:pt x="136" y="1531"/>
                  </a:cubicBezTo>
                  <a:cubicBezTo>
                    <a:pt x="193" y="1500"/>
                    <a:pt x="193" y="1500"/>
                    <a:pt x="193" y="1500"/>
                  </a:cubicBezTo>
                  <a:cubicBezTo>
                    <a:pt x="193" y="1458"/>
                    <a:pt x="193" y="1458"/>
                    <a:pt x="193" y="1458"/>
                  </a:cubicBezTo>
                  <a:cubicBezTo>
                    <a:pt x="130" y="1422"/>
                    <a:pt x="130" y="1422"/>
                    <a:pt x="130" y="1422"/>
                  </a:cubicBezTo>
                  <a:cubicBezTo>
                    <a:pt x="89" y="1422"/>
                    <a:pt x="89" y="1422"/>
                    <a:pt x="89" y="1422"/>
                  </a:cubicBezTo>
                  <a:cubicBezTo>
                    <a:pt x="94" y="1385"/>
                    <a:pt x="94" y="1385"/>
                    <a:pt x="94" y="1385"/>
                  </a:cubicBezTo>
                  <a:cubicBezTo>
                    <a:pt x="68" y="1328"/>
                    <a:pt x="68" y="1328"/>
                    <a:pt x="68" y="1328"/>
                  </a:cubicBezTo>
                  <a:cubicBezTo>
                    <a:pt x="99" y="1296"/>
                    <a:pt x="99" y="1296"/>
                    <a:pt x="99" y="1296"/>
                  </a:cubicBezTo>
                  <a:cubicBezTo>
                    <a:pt x="73" y="1276"/>
                    <a:pt x="73" y="1276"/>
                    <a:pt x="73" y="1276"/>
                  </a:cubicBezTo>
                  <a:cubicBezTo>
                    <a:pt x="68" y="1223"/>
                    <a:pt x="68" y="1223"/>
                    <a:pt x="68" y="1223"/>
                  </a:cubicBezTo>
                  <a:cubicBezTo>
                    <a:pt x="99" y="1171"/>
                    <a:pt x="99" y="1171"/>
                    <a:pt x="99" y="1171"/>
                  </a:cubicBezTo>
                  <a:cubicBezTo>
                    <a:pt x="99" y="1171"/>
                    <a:pt x="125" y="1161"/>
                    <a:pt x="136" y="1161"/>
                  </a:cubicBezTo>
                  <a:cubicBezTo>
                    <a:pt x="146" y="1161"/>
                    <a:pt x="157" y="1046"/>
                    <a:pt x="157" y="1046"/>
                  </a:cubicBezTo>
                  <a:cubicBezTo>
                    <a:pt x="157" y="1046"/>
                    <a:pt x="214" y="984"/>
                    <a:pt x="214" y="973"/>
                  </a:cubicBezTo>
                  <a:cubicBezTo>
                    <a:pt x="214" y="926"/>
                    <a:pt x="214" y="926"/>
                    <a:pt x="214" y="926"/>
                  </a:cubicBezTo>
                  <a:cubicBezTo>
                    <a:pt x="292" y="931"/>
                    <a:pt x="292" y="931"/>
                    <a:pt x="292" y="931"/>
                  </a:cubicBezTo>
                  <a:cubicBezTo>
                    <a:pt x="303" y="989"/>
                    <a:pt x="303" y="989"/>
                    <a:pt x="303" y="989"/>
                  </a:cubicBezTo>
                  <a:cubicBezTo>
                    <a:pt x="360" y="1051"/>
                    <a:pt x="360" y="1051"/>
                    <a:pt x="360" y="1051"/>
                  </a:cubicBezTo>
                  <a:cubicBezTo>
                    <a:pt x="391" y="1041"/>
                    <a:pt x="391" y="1041"/>
                    <a:pt x="391" y="1041"/>
                  </a:cubicBezTo>
                  <a:cubicBezTo>
                    <a:pt x="391" y="1041"/>
                    <a:pt x="475" y="1057"/>
                    <a:pt x="480" y="1057"/>
                  </a:cubicBezTo>
                  <a:cubicBezTo>
                    <a:pt x="485" y="1057"/>
                    <a:pt x="569" y="999"/>
                    <a:pt x="569" y="999"/>
                  </a:cubicBezTo>
                  <a:cubicBezTo>
                    <a:pt x="548" y="926"/>
                    <a:pt x="548" y="926"/>
                    <a:pt x="548" y="926"/>
                  </a:cubicBezTo>
                  <a:cubicBezTo>
                    <a:pt x="548" y="926"/>
                    <a:pt x="501" y="895"/>
                    <a:pt x="496" y="890"/>
                  </a:cubicBezTo>
                  <a:cubicBezTo>
                    <a:pt x="490" y="884"/>
                    <a:pt x="532" y="811"/>
                    <a:pt x="532" y="811"/>
                  </a:cubicBezTo>
                  <a:cubicBezTo>
                    <a:pt x="506" y="718"/>
                    <a:pt x="506" y="718"/>
                    <a:pt x="506" y="718"/>
                  </a:cubicBezTo>
                  <a:cubicBezTo>
                    <a:pt x="506" y="718"/>
                    <a:pt x="522" y="697"/>
                    <a:pt x="522" y="691"/>
                  </a:cubicBezTo>
                  <a:cubicBezTo>
                    <a:pt x="522" y="613"/>
                    <a:pt x="522" y="613"/>
                    <a:pt x="522" y="613"/>
                  </a:cubicBezTo>
                  <a:cubicBezTo>
                    <a:pt x="496" y="598"/>
                    <a:pt x="496" y="598"/>
                    <a:pt x="496" y="598"/>
                  </a:cubicBezTo>
                  <a:cubicBezTo>
                    <a:pt x="501" y="571"/>
                    <a:pt x="501" y="571"/>
                    <a:pt x="501" y="571"/>
                  </a:cubicBezTo>
                  <a:cubicBezTo>
                    <a:pt x="469" y="540"/>
                    <a:pt x="469" y="540"/>
                    <a:pt x="469" y="540"/>
                  </a:cubicBezTo>
                  <a:cubicBezTo>
                    <a:pt x="475" y="514"/>
                    <a:pt x="475" y="514"/>
                    <a:pt x="475" y="514"/>
                  </a:cubicBezTo>
                  <a:cubicBezTo>
                    <a:pt x="464" y="488"/>
                    <a:pt x="464" y="488"/>
                    <a:pt x="464" y="488"/>
                  </a:cubicBezTo>
                  <a:cubicBezTo>
                    <a:pt x="433" y="483"/>
                    <a:pt x="433" y="483"/>
                    <a:pt x="433" y="483"/>
                  </a:cubicBezTo>
                  <a:cubicBezTo>
                    <a:pt x="407" y="457"/>
                    <a:pt x="407" y="457"/>
                    <a:pt x="407" y="457"/>
                  </a:cubicBezTo>
                  <a:cubicBezTo>
                    <a:pt x="401" y="427"/>
                    <a:pt x="401" y="427"/>
                    <a:pt x="401" y="427"/>
                  </a:cubicBezTo>
                  <a:cubicBezTo>
                    <a:pt x="406" y="428"/>
                    <a:pt x="406" y="428"/>
                    <a:pt x="406" y="428"/>
                  </a:cubicBezTo>
                  <a:cubicBezTo>
                    <a:pt x="442" y="412"/>
                    <a:pt x="442" y="412"/>
                    <a:pt x="442" y="412"/>
                  </a:cubicBezTo>
                  <a:cubicBezTo>
                    <a:pt x="442" y="412"/>
                    <a:pt x="482" y="448"/>
                    <a:pt x="486" y="452"/>
                  </a:cubicBezTo>
                  <a:cubicBezTo>
                    <a:pt x="490" y="456"/>
                    <a:pt x="506" y="412"/>
                    <a:pt x="506" y="412"/>
                  </a:cubicBezTo>
                  <a:cubicBezTo>
                    <a:pt x="546" y="412"/>
                    <a:pt x="546" y="412"/>
                    <a:pt x="546" y="412"/>
                  </a:cubicBezTo>
                  <a:cubicBezTo>
                    <a:pt x="622" y="356"/>
                    <a:pt x="622" y="356"/>
                    <a:pt x="622" y="356"/>
                  </a:cubicBezTo>
                  <a:cubicBezTo>
                    <a:pt x="682" y="380"/>
                    <a:pt x="682" y="380"/>
                    <a:pt x="682" y="380"/>
                  </a:cubicBezTo>
                  <a:cubicBezTo>
                    <a:pt x="738" y="320"/>
                    <a:pt x="738" y="320"/>
                    <a:pt x="738" y="320"/>
                  </a:cubicBezTo>
                  <a:cubicBezTo>
                    <a:pt x="760" y="337"/>
                    <a:pt x="760" y="337"/>
                    <a:pt x="760" y="337"/>
                  </a:cubicBezTo>
                  <a:cubicBezTo>
                    <a:pt x="794" y="364"/>
                    <a:pt x="794" y="364"/>
                    <a:pt x="794" y="364"/>
                  </a:cubicBezTo>
                  <a:cubicBezTo>
                    <a:pt x="826" y="364"/>
                    <a:pt x="826" y="364"/>
                    <a:pt x="826" y="364"/>
                  </a:cubicBezTo>
                  <a:cubicBezTo>
                    <a:pt x="830" y="364"/>
                    <a:pt x="842" y="384"/>
                    <a:pt x="842" y="384"/>
                  </a:cubicBezTo>
                  <a:cubicBezTo>
                    <a:pt x="874" y="380"/>
                    <a:pt x="874" y="380"/>
                    <a:pt x="874" y="380"/>
                  </a:cubicBezTo>
                  <a:cubicBezTo>
                    <a:pt x="870" y="348"/>
                    <a:pt x="870" y="348"/>
                    <a:pt x="870" y="348"/>
                  </a:cubicBezTo>
                  <a:cubicBezTo>
                    <a:pt x="898" y="324"/>
                    <a:pt x="898" y="324"/>
                    <a:pt x="898" y="324"/>
                  </a:cubicBezTo>
                  <a:cubicBezTo>
                    <a:pt x="898" y="212"/>
                    <a:pt x="898" y="212"/>
                    <a:pt x="898" y="212"/>
                  </a:cubicBezTo>
                  <a:cubicBezTo>
                    <a:pt x="914" y="212"/>
                    <a:pt x="914" y="212"/>
                    <a:pt x="914" y="212"/>
                  </a:cubicBezTo>
                  <a:cubicBezTo>
                    <a:pt x="906" y="164"/>
                    <a:pt x="906" y="164"/>
                    <a:pt x="906" y="164"/>
                  </a:cubicBezTo>
                  <a:cubicBezTo>
                    <a:pt x="926" y="136"/>
                    <a:pt x="926" y="136"/>
                    <a:pt x="926" y="136"/>
                  </a:cubicBezTo>
                  <a:cubicBezTo>
                    <a:pt x="918" y="112"/>
                    <a:pt x="918" y="112"/>
                    <a:pt x="918" y="112"/>
                  </a:cubicBezTo>
                  <a:cubicBezTo>
                    <a:pt x="938" y="48"/>
                    <a:pt x="938" y="48"/>
                    <a:pt x="938" y="48"/>
                  </a:cubicBezTo>
                  <a:cubicBezTo>
                    <a:pt x="994" y="48"/>
                    <a:pt x="994" y="48"/>
                    <a:pt x="994" y="48"/>
                  </a:cubicBezTo>
                  <a:cubicBezTo>
                    <a:pt x="1018" y="16"/>
                    <a:pt x="1018" y="16"/>
                    <a:pt x="1018" y="16"/>
                  </a:cubicBezTo>
                  <a:cubicBezTo>
                    <a:pt x="1262" y="56"/>
                    <a:pt x="1262" y="56"/>
                    <a:pt x="1262" y="56"/>
                  </a:cubicBezTo>
                  <a:cubicBezTo>
                    <a:pt x="1262" y="56"/>
                    <a:pt x="1318" y="36"/>
                    <a:pt x="1318" y="32"/>
                  </a:cubicBezTo>
                  <a:cubicBezTo>
                    <a:pt x="1318" y="28"/>
                    <a:pt x="1326" y="0"/>
                    <a:pt x="1326" y="0"/>
                  </a:cubicBezTo>
                  <a:cubicBezTo>
                    <a:pt x="1353" y="0"/>
                    <a:pt x="1353" y="0"/>
                    <a:pt x="1353" y="0"/>
                  </a:cubicBezTo>
                  <a:cubicBezTo>
                    <a:pt x="1377" y="45"/>
                    <a:pt x="1377" y="45"/>
                    <a:pt x="1377" y="45"/>
                  </a:cubicBezTo>
                  <a:cubicBezTo>
                    <a:pt x="1309" y="66"/>
                    <a:pt x="1309" y="66"/>
                    <a:pt x="1309" y="66"/>
                  </a:cubicBezTo>
                  <a:lnTo>
                    <a:pt x="1320" y="97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7" name="เชียงราย">
              <a:extLst>
                <a:ext uri="{FF2B5EF4-FFF2-40B4-BE49-F238E27FC236}">
                  <a16:creationId xmlns:a16="http://schemas.microsoft.com/office/drawing/2014/main" id="{5F801A30-2B0C-4E18-A1FA-C0FD83E755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8099" y="989730"/>
              <a:ext cx="475502" cy="563287"/>
            </a:xfrm>
            <a:custGeom>
              <a:avLst/>
              <a:gdLst>
                <a:gd name="T0" fmla="*/ 1121 w 1161"/>
                <a:gd name="T1" fmla="*/ 517 h 1376"/>
                <a:gd name="T2" fmla="*/ 1053 w 1161"/>
                <a:gd name="T3" fmla="*/ 577 h 1376"/>
                <a:gd name="T4" fmla="*/ 1012 w 1161"/>
                <a:gd name="T5" fmla="*/ 660 h 1376"/>
                <a:gd name="T6" fmla="*/ 1024 w 1161"/>
                <a:gd name="T7" fmla="*/ 691 h 1376"/>
                <a:gd name="T8" fmla="*/ 954 w 1161"/>
                <a:gd name="T9" fmla="*/ 718 h 1376"/>
                <a:gd name="T10" fmla="*/ 933 w 1161"/>
                <a:gd name="T11" fmla="*/ 776 h 1376"/>
                <a:gd name="T12" fmla="*/ 866 w 1161"/>
                <a:gd name="T13" fmla="*/ 802 h 1376"/>
                <a:gd name="T14" fmla="*/ 803 w 1161"/>
                <a:gd name="T15" fmla="*/ 802 h 1376"/>
                <a:gd name="T16" fmla="*/ 725 w 1161"/>
                <a:gd name="T17" fmla="*/ 864 h 1376"/>
                <a:gd name="T18" fmla="*/ 678 w 1161"/>
                <a:gd name="T19" fmla="*/ 964 h 1376"/>
                <a:gd name="T20" fmla="*/ 620 w 1161"/>
                <a:gd name="T21" fmla="*/ 969 h 1376"/>
                <a:gd name="T22" fmla="*/ 579 w 1161"/>
                <a:gd name="T23" fmla="*/ 989 h 1376"/>
                <a:gd name="T24" fmla="*/ 578 w 1161"/>
                <a:gd name="T25" fmla="*/ 989 h 1376"/>
                <a:gd name="T26" fmla="*/ 516 w 1161"/>
                <a:gd name="T27" fmla="*/ 958 h 1376"/>
                <a:gd name="T28" fmla="*/ 500 w 1161"/>
                <a:gd name="T29" fmla="*/ 955 h 1376"/>
                <a:gd name="T30" fmla="*/ 454 w 1161"/>
                <a:gd name="T31" fmla="*/ 958 h 1376"/>
                <a:gd name="T32" fmla="*/ 386 w 1161"/>
                <a:gd name="T33" fmla="*/ 984 h 1376"/>
                <a:gd name="T34" fmla="*/ 323 w 1161"/>
                <a:gd name="T35" fmla="*/ 1021 h 1376"/>
                <a:gd name="T36" fmla="*/ 271 w 1161"/>
                <a:gd name="T37" fmla="*/ 990 h 1376"/>
                <a:gd name="T38" fmla="*/ 281 w 1161"/>
                <a:gd name="T39" fmla="*/ 1068 h 1376"/>
                <a:gd name="T40" fmla="*/ 240 w 1161"/>
                <a:gd name="T41" fmla="*/ 1204 h 1376"/>
                <a:gd name="T42" fmla="*/ 240 w 1161"/>
                <a:gd name="T43" fmla="*/ 1277 h 1376"/>
                <a:gd name="T44" fmla="*/ 203 w 1161"/>
                <a:gd name="T45" fmla="*/ 1297 h 1376"/>
                <a:gd name="T46" fmla="*/ 125 w 1161"/>
                <a:gd name="T47" fmla="*/ 1376 h 1376"/>
                <a:gd name="T48" fmla="*/ 68 w 1161"/>
                <a:gd name="T49" fmla="*/ 1287 h 1376"/>
                <a:gd name="T50" fmla="*/ 62 w 1161"/>
                <a:gd name="T51" fmla="*/ 1130 h 1376"/>
                <a:gd name="T52" fmla="*/ 57 w 1161"/>
                <a:gd name="T53" fmla="*/ 1031 h 1376"/>
                <a:gd name="T54" fmla="*/ 42 w 1161"/>
                <a:gd name="T55" fmla="*/ 958 h 1376"/>
                <a:gd name="T56" fmla="*/ 52 w 1161"/>
                <a:gd name="T57" fmla="*/ 859 h 1376"/>
                <a:gd name="T58" fmla="*/ 31 w 1161"/>
                <a:gd name="T59" fmla="*/ 818 h 1376"/>
                <a:gd name="T60" fmla="*/ 10 w 1161"/>
                <a:gd name="T61" fmla="*/ 755 h 1376"/>
                <a:gd name="T62" fmla="*/ 83 w 1161"/>
                <a:gd name="T63" fmla="*/ 708 h 1376"/>
                <a:gd name="T64" fmla="*/ 120 w 1161"/>
                <a:gd name="T65" fmla="*/ 619 h 1376"/>
                <a:gd name="T66" fmla="*/ 99 w 1161"/>
                <a:gd name="T67" fmla="*/ 531 h 1376"/>
                <a:gd name="T68" fmla="*/ 141 w 1161"/>
                <a:gd name="T69" fmla="*/ 473 h 1376"/>
                <a:gd name="T70" fmla="*/ 188 w 1161"/>
                <a:gd name="T71" fmla="*/ 400 h 1376"/>
                <a:gd name="T72" fmla="*/ 203 w 1161"/>
                <a:gd name="T73" fmla="*/ 359 h 1376"/>
                <a:gd name="T74" fmla="*/ 247 w 1161"/>
                <a:gd name="T75" fmla="*/ 293 h 1376"/>
                <a:gd name="T76" fmla="*/ 268 w 1161"/>
                <a:gd name="T77" fmla="*/ 241 h 1376"/>
                <a:gd name="T78" fmla="*/ 224 w 1161"/>
                <a:gd name="T79" fmla="*/ 213 h 1376"/>
                <a:gd name="T80" fmla="*/ 220 w 1161"/>
                <a:gd name="T81" fmla="*/ 165 h 1376"/>
                <a:gd name="T82" fmla="*/ 172 w 1161"/>
                <a:gd name="T83" fmla="*/ 97 h 1376"/>
                <a:gd name="T84" fmla="*/ 188 w 1161"/>
                <a:gd name="T85" fmla="*/ 68 h 1376"/>
                <a:gd name="T86" fmla="*/ 340 w 1161"/>
                <a:gd name="T87" fmla="*/ 113 h 1376"/>
                <a:gd name="T88" fmla="*/ 420 w 1161"/>
                <a:gd name="T89" fmla="*/ 108 h 1376"/>
                <a:gd name="T90" fmla="*/ 480 w 1161"/>
                <a:gd name="T91" fmla="*/ 125 h 1376"/>
                <a:gd name="T92" fmla="*/ 584 w 1161"/>
                <a:gd name="T93" fmla="*/ 16 h 1376"/>
                <a:gd name="T94" fmla="*/ 648 w 1161"/>
                <a:gd name="T95" fmla="*/ 45 h 1376"/>
                <a:gd name="T96" fmla="*/ 682 w 1161"/>
                <a:gd name="T97" fmla="*/ 50 h 1376"/>
                <a:gd name="T98" fmla="*/ 736 w 1161"/>
                <a:gd name="T99" fmla="*/ 189 h 1376"/>
                <a:gd name="T100" fmla="*/ 812 w 1161"/>
                <a:gd name="T101" fmla="*/ 185 h 1376"/>
                <a:gd name="T102" fmla="*/ 844 w 1161"/>
                <a:gd name="T103" fmla="*/ 137 h 1376"/>
                <a:gd name="T104" fmla="*/ 892 w 1161"/>
                <a:gd name="T105" fmla="*/ 61 h 1376"/>
                <a:gd name="T106" fmla="*/ 988 w 1161"/>
                <a:gd name="T107" fmla="*/ 113 h 1376"/>
                <a:gd name="T108" fmla="*/ 1033 w 1161"/>
                <a:gd name="T109" fmla="*/ 217 h 1376"/>
                <a:gd name="T110" fmla="*/ 1053 w 1161"/>
                <a:gd name="T111" fmla="*/ 253 h 1376"/>
                <a:gd name="T112" fmla="*/ 1145 w 1161"/>
                <a:gd name="T113" fmla="*/ 265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61" h="1376">
                  <a:moveTo>
                    <a:pt x="1161" y="281"/>
                  </a:moveTo>
                  <a:cubicBezTo>
                    <a:pt x="1121" y="517"/>
                    <a:pt x="1121" y="517"/>
                    <a:pt x="1121" y="517"/>
                  </a:cubicBezTo>
                  <a:cubicBezTo>
                    <a:pt x="1097" y="565"/>
                    <a:pt x="1097" y="565"/>
                    <a:pt x="1097" y="565"/>
                  </a:cubicBezTo>
                  <a:cubicBezTo>
                    <a:pt x="1053" y="577"/>
                    <a:pt x="1053" y="577"/>
                    <a:pt x="1053" y="577"/>
                  </a:cubicBezTo>
                  <a:cubicBezTo>
                    <a:pt x="1045" y="625"/>
                    <a:pt x="1045" y="625"/>
                    <a:pt x="1045" y="625"/>
                  </a:cubicBezTo>
                  <a:cubicBezTo>
                    <a:pt x="1012" y="660"/>
                    <a:pt x="1012" y="660"/>
                    <a:pt x="1012" y="660"/>
                  </a:cubicBezTo>
                  <a:cubicBezTo>
                    <a:pt x="1009" y="665"/>
                    <a:pt x="1009" y="665"/>
                    <a:pt x="1009" y="665"/>
                  </a:cubicBezTo>
                  <a:cubicBezTo>
                    <a:pt x="1024" y="691"/>
                    <a:pt x="1024" y="691"/>
                    <a:pt x="1024" y="691"/>
                  </a:cubicBezTo>
                  <a:cubicBezTo>
                    <a:pt x="996" y="718"/>
                    <a:pt x="996" y="718"/>
                    <a:pt x="996" y="718"/>
                  </a:cubicBezTo>
                  <a:cubicBezTo>
                    <a:pt x="954" y="718"/>
                    <a:pt x="954" y="718"/>
                    <a:pt x="954" y="718"/>
                  </a:cubicBezTo>
                  <a:cubicBezTo>
                    <a:pt x="954" y="745"/>
                    <a:pt x="954" y="745"/>
                    <a:pt x="954" y="745"/>
                  </a:cubicBezTo>
                  <a:cubicBezTo>
                    <a:pt x="933" y="776"/>
                    <a:pt x="933" y="776"/>
                    <a:pt x="933" y="776"/>
                  </a:cubicBezTo>
                  <a:cubicBezTo>
                    <a:pt x="876" y="765"/>
                    <a:pt x="876" y="765"/>
                    <a:pt x="876" y="765"/>
                  </a:cubicBezTo>
                  <a:cubicBezTo>
                    <a:pt x="866" y="802"/>
                    <a:pt x="866" y="802"/>
                    <a:pt x="866" y="802"/>
                  </a:cubicBezTo>
                  <a:cubicBezTo>
                    <a:pt x="829" y="812"/>
                    <a:pt x="829" y="812"/>
                    <a:pt x="829" y="812"/>
                  </a:cubicBezTo>
                  <a:cubicBezTo>
                    <a:pt x="803" y="802"/>
                    <a:pt x="803" y="802"/>
                    <a:pt x="803" y="802"/>
                  </a:cubicBezTo>
                  <a:cubicBezTo>
                    <a:pt x="803" y="870"/>
                    <a:pt x="803" y="870"/>
                    <a:pt x="803" y="870"/>
                  </a:cubicBezTo>
                  <a:cubicBezTo>
                    <a:pt x="725" y="864"/>
                    <a:pt x="725" y="864"/>
                    <a:pt x="725" y="864"/>
                  </a:cubicBezTo>
                  <a:cubicBezTo>
                    <a:pt x="720" y="969"/>
                    <a:pt x="720" y="969"/>
                    <a:pt x="720" y="969"/>
                  </a:cubicBezTo>
                  <a:cubicBezTo>
                    <a:pt x="678" y="964"/>
                    <a:pt x="678" y="964"/>
                    <a:pt x="678" y="964"/>
                  </a:cubicBezTo>
                  <a:cubicBezTo>
                    <a:pt x="662" y="979"/>
                    <a:pt x="662" y="979"/>
                    <a:pt x="662" y="979"/>
                  </a:cubicBezTo>
                  <a:cubicBezTo>
                    <a:pt x="620" y="969"/>
                    <a:pt x="620" y="969"/>
                    <a:pt x="620" y="969"/>
                  </a:cubicBezTo>
                  <a:cubicBezTo>
                    <a:pt x="579" y="989"/>
                    <a:pt x="579" y="989"/>
                    <a:pt x="579" y="989"/>
                  </a:cubicBezTo>
                  <a:cubicBezTo>
                    <a:pt x="579" y="989"/>
                    <a:pt x="579" y="989"/>
                    <a:pt x="579" y="989"/>
                  </a:cubicBezTo>
                  <a:cubicBezTo>
                    <a:pt x="578" y="989"/>
                    <a:pt x="578" y="989"/>
                    <a:pt x="578" y="989"/>
                  </a:cubicBezTo>
                  <a:cubicBezTo>
                    <a:pt x="578" y="989"/>
                    <a:pt x="578" y="989"/>
                    <a:pt x="578" y="989"/>
                  </a:cubicBezTo>
                  <a:cubicBezTo>
                    <a:pt x="542" y="943"/>
                    <a:pt x="542" y="943"/>
                    <a:pt x="542" y="943"/>
                  </a:cubicBezTo>
                  <a:cubicBezTo>
                    <a:pt x="516" y="958"/>
                    <a:pt x="516" y="958"/>
                    <a:pt x="516" y="958"/>
                  </a:cubicBezTo>
                  <a:cubicBezTo>
                    <a:pt x="500" y="955"/>
                    <a:pt x="500" y="955"/>
                    <a:pt x="500" y="955"/>
                  </a:cubicBezTo>
                  <a:cubicBezTo>
                    <a:pt x="500" y="955"/>
                    <a:pt x="500" y="955"/>
                    <a:pt x="500" y="955"/>
                  </a:cubicBezTo>
                  <a:cubicBezTo>
                    <a:pt x="469" y="948"/>
                    <a:pt x="469" y="948"/>
                    <a:pt x="469" y="948"/>
                  </a:cubicBezTo>
                  <a:cubicBezTo>
                    <a:pt x="454" y="958"/>
                    <a:pt x="454" y="958"/>
                    <a:pt x="454" y="958"/>
                  </a:cubicBezTo>
                  <a:cubicBezTo>
                    <a:pt x="412" y="979"/>
                    <a:pt x="412" y="979"/>
                    <a:pt x="412" y="979"/>
                  </a:cubicBezTo>
                  <a:cubicBezTo>
                    <a:pt x="386" y="984"/>
                    <a:pt x="386" y="984"/>
                    <a:pt x="386" y="984"/>
                  </a:cubicBezTo>
                  <a:cubicBezTo>
                    <a:pt x="386" y="1021"/>
                    <a:pt x="386" y="1021"/>
                    <a:pt x="386" y="1021"/>
                  </a:cubicBezTo>
                  <a:cubicBezTo>
                    <a:pt x="323" y="1021"/>
                    <a:pt x="323" y="1021"/>
                    <a:pt x="323" y="1021"/>
                  </a:cubicBezTo>
                  <a:cubicBezTo>
                    <a:pt x="297" y="1000"/>
                    <a:pt x="297" y="1000"/>
                    <a:pt x="297" y="1000"/>
                  </a:cubicBezTo>
                  <a:cubicBezTo>
                    <a:pt x="271" y="990"/>
                    <a:pt x="271" y="990"/>
                    <a:pt x="271" y="990"/>
                  </a:cubicBezTo>
                  <a:cubicBezTo>
                    <a:pt x="271" y="1021"/>
                    <a:pt x="271" y="1021"/>
                    <a:pt x="271" y="1021"/>
                  </a:cubicBezTo>
                  <a:cubicBezTo>
                    <a:pt x="271" y="1021"/>
                    <a:pt x="281" y="1057"/>
                    <a:pt x="281" y="1068"/>
                  </a:cubicBezTo>
                  <a:cubicBezTo>
                    <a:pt x="281" y="1078"/>
                    <a:pt x="250" y="1151"/>
                    <a:pt x="250" y="1151"/>
                  </a:cubicBezTo>
                  <a:cubicBezTo>
                    <a:pt x="240" y="1204"/>
                    <a:pt x="240" y="1204"/>
                    <a:pt x="240" y="1204"/>
                  </a:cubicBezTo>
                  <a:cubicBezTo>
                    <a:pt x="261" y="1250"/>
                    <a:pt x="261" y="1250"/>
                    <a:pt x="261" y="1250"/>
                  </a:cubicBezTo>
                  <a:cubicBezTo>
                    <a:pt x="240" y="1277"/>
                    <a:pt x="240" y="1277"/>
                    <a:pt x="240" y="1277"/>
                  </a:cubicBezTo>
                  <a:cubicBezTo>
                    <a:pt x="234" y="1297"/>
                    <a:pt x="234" y="1297"/>
                    <a:pt x="234" y="1297"/>
                  </a:cubicBezTo>
                  <a:cubicBezTo>
                    <a:pt x="203" y="1297"/>
                    <a:pt x="203" y="1297"/>
                    <a:pt x="203" y="1297"/>
                  </a:cubicBezTo>
                  <a:cubicBezTo>
                    <a:pt x="161" y="1365"/>
                    <a:pt x="161" y="1365"/>
                    <a:pt x="161" y="1365"/>
                  </a:cubicBezTo>
                  <a:cubicBezTo>
                    <a:pt x="125" y="1376"/>
                    <a:pt x="125" y="1376"/>
                    <a:pt x="125" y="1376"/>
                  </a:cubicBezTo>
                  <a:cubicBezTo>
                    <a:pt x="109" y="1313"/>
                    <a:pt x="109" y="1313"/>
                    <a:pt x="109" y="1313"/>
                  </a:cubicBezTo>
                  <a:cubicBezTo>
                    <a:pt x="68" y="1287"/>
                    <a:pt x="68" y="1287"/>
                    <a:pt x="68" y="1287"/>
                  </a:cubicBezTo>
                  <a:cubicBezTo>
                    <a:pt x="31" y="1193"/>
                    <a:pt x="31" y="1193"/>
                    <a:pt x="31" y="1193"/>
                  </a:cubicBezTo>
                  <a:cubicBezTo>
                    <a:pt x="62" y="1130"/>
                    <a:pt x="62" y="1130"/>
                    <a:pt x="62" y="1130"/>
                  </a:cubicBezTo>
                  <a:cubicBezTo>
                    <a:pt x="61" y="1102"/>
                    <a:pt x="61" y="1102"/>
                    <a:pt x="61" y="1102"/>
                  </a:cubicBezTo>
                  <a:cubicBezTo>
                    <a:pt x="57" y="1031"/>
                    <a:pt x="57" y="1031"/>
                    <a:pt x="57" y="1031"/>
                  </a:cubicBezTo>
                  <a:cubicBezTo>
                    <a:pt x="62" y="990"/>
                    <a:pt x="62" y="990"/>
                    <a:pt x="62" y="990"/>
                  </a:cubicBezTo>
                  <a:cubicBezTo>
                    <a:pt x="42" y="958"/>
                    <a:pt x="42" y="958"/>
                    <a:pt x="42" y="958"/>
                  </a:cubicBezTo>
                  <a:cubicBezTo>
                    <a:pt x="31" y="891"/>
                    <a:pt x="31" y="891"/>
                    <a:pt x="31" y="891"/>
                  </a:cubicBezTo>
                  <a:cubicBezTo>
                    <a:pt x="52" y="859"/>
                    <a:pt x="52" y="859"/>
                    <a:pt x="52" y="859"/>
                  </a:cubicBezTo>
                  <a:cubicBezTo>
                    <a:pt x="31" y="844"/>
                    <a:pt x="31" y="844"/>
                    <a:pt x="31" y="844"/>
                  </a:cubicBezTo>
                  <a:cubicBezTo>
                    <a:pt x="31" y="818"/>
                    <a:pt x="31" y="818"/>
                    <a:pt x="31" y="818"/>
                  </a:cubicBezTo>
                  <a:cubicBezTo>
                    <a:pt x="0" y="781"/>
                    <a:pt x="0" y="781"/>
                    <a:pt x="0" y="781"/>
                  </a:cubicBezTo>
                  <a:cubicBezTo>
                    <a:pt x="10" y="755"/>
                    <a:pt x="10" y="755"/>
                    <a:pt x="10" y="755"/>
                  </a:cubicBezTo>
                  <a:cubicBezTo>
                    <a:pt x="52" y="703"/>
                    <a:pt x="52" y="703"/>
                    <a:pt x="52" y="703"/>
                  </a:cubicBezTo>
                  <a:cubicBezTo>
                    <a:pt x="83" y="708"/>
                    <a:pt x="83" y="708"/>
                    <a:pt x="83" y="708"/>
                  </a:cubicBezTo>
                  <a:cubicBezTo>
                    <a:pt x="94" y="661"/>
                    <a:pt x="94" y="661"/>
                    <a:pt x="94" y="661"/>
                  </a:cubicBezTo>
                  <a:cubicBezTo>
                    <a:pt x="120" y="619"/>
                    <a:pt x="120" y="619"/>
                    <a:pt x="120" y="619"/>
                  </a:cubicBezTo>
                  <a:cubicBezTo>
                    <a:pt x="146" y="604"/>
                    <a:pt x="146" y="604"/>
                    <a:pt x="146" y="604"/>
                  </a:cubicBezTo>
                  <a:cubicBezTo>
                    <a:pt x="99" y="531"/>
                    <a:pt x="99" y="531"/>
                    <a:pt x="99" y="531"/>
                  </a:cubicBezTo>
                  <a:cubicBezTo>
                    <a:pt x="141" y="499"/>
                    <a:pt x="141" y="499"/>
                    <a:pt x="141" y="499"/>
                  </a:cubicBezTo>
                  <a:cubicBezTo>
                    <a:pt x="141" y="473"/>
                    <a:pt x="141" y="473"/>
                    <a:pt x="141" y="473"/>
                  </a:cubicBezTo>
                  <a:cubicBezTo>
                    <a:pt x="193" y="426"/>
                    <a:pt x="193" y="426"/>
                    <a:pt x="193" y="426"/>
                  </a:cubicBezTo>
                  <a:cubicBezTo>
                    <a:pt x="188" y="400"/>
                    <a:pt x="188" y="400"/>
                    <a:pt x="188" y="400"/>
                  </a:cubicBezTo>
                  <a:cubicBezTo>
                    <a:pt x="214" y="390"/>
                    <a:pt x="214" y="390"/>
                    <a:pt x="214" y="390"/>
                  </a:cubicBezTo>
                  <a:cubicBezTo>
                    <a:pt x="203" y="359"/>
                    <a:pt x="203" y="359"/>
                    <a:pt x="203" y="359"/>
                  </a:cubicBezTo>
                  <a:cubicBezTo>
                    <a:pt x="271" y="338"/>
                    <a:pt x="271" y="338"/>
                    <a:pt x="271" y="338"/>
                  </a:cubicBezTo>
                  <a:cubicBezTo>
                    <a:pt x="247" y="293"/>
                    <a:pt x="247" y="293"/>
                    <a:pt x="247" y="293"/>
                  </a:cubicBezTo>
                  <a:cubicBezTo>
                    <a:pt x="248" y="293"/>
                    <a:pt x="248" y="293"/>
                    <a:pt x="248" y="293"/>
                  </a:cubicBezTo>
                  <a:cubicBezTo>
                    <a:pt x="268" y="241"/>
                    <a:pt x="268" y="241"/>
                    <a:pt x="268" y="241"/>
                  </a:cubicBezTo>
                  <a:cubicBezTo>
                    <a:pt x="258" y="234"/>
                    <a:pt x="258" y="234"/>
                    <a:pt x="258" y="234"/>
                  </a:cubicBezTo>
                  <a:cubicBezTo>
                    <a:pt x="224" y="213"/>
                    <a:pt x="224" y="213"/>
                    <a:pt x="224" y="213"/>
                  </a:cubicBezTo>
                  <a:cubicBezTo>
                    <a:pt x="228" y="173"/>
                    <a:pt x="228" y="173"/>
                    <a:pt x="228" y="173"/>
                  </a:cubicBezTo>
                  <a:cubicBezTo>
                    <a:pt x="220" y="165"/>
                    <a:pt x="220" y="165"/>
                    <a:pt x="220" y="165"/>
                  </a:cubicBezTo>
                  <a:cubicBezTo>
                    <a:pt x="216" y="133"/>
                    <a:pt x="216" y="133"/>
                    <a:pt x="216" y="133"/>
                  </a:cubicBezTo>
                  <a:cubicBezTo>
                    <a:pt x="172" y="97"/>
                    <a:pt x="172" y="97"/>
                    <a:pt x="172" y="97"/>
                  </a:cubicBezTo>
                  <a:cubicBezTo>
                    <a:pt x="172" y="64"/>
                    <a:pt x="172" y="64"/>
                    <a:pt x="172" y="64"/>
                  </a:cubicBezTo>
                  <a:cubicBezTo>
                    <a:pt x="188" y="68"/>
                    <a:pt x="188" y="68"/>
                    <a:pt x="188" y="68"/>
                  </a:cubicBezTo>
                  <a:cubicBezTo>
                    <a:pt x="312" y="125"/>
                    <a:pt x="312" y="125"/>
                    <a:pt x="312" y="125"/>
                  </a:cubicBezTo>
                  <a:cubicBezTo>
                    <a:pt x="340" y="113"/>
                    <a:pt x="340" y="113"/>
                    <a:pt x="340" y="113"/>
                  </a:cubicBezTo>
                  <a:cubicBezTo>
                    <a:pt x="376" y="141"/>
                    <a:pt x="376" y="141"/>
                    <a:pt x="376" y="141"/>
                  </a:cubicBezTo>
                  <a:cubicBezTo>
                    <a:pt x="420" y="108"/>
                    <a:pt x="420" y="108"/>
                    <a:pt x="420" y="108"/>
                  </a:cubicBezTo>
                  <a:cubicBezTo>
                    <a:pt x="460" y="108"/>
                    <a:pt x="460" y="108"/>
                    <a:pt x="460" y="108"/>
                  </a:cubicBezTo>
                  <a:cubicBezTo>
                    <a:pt x="480" y="125"/>
                    <a:pt x="480" y="125"/>
                    <a:pt x="480" y="125"/>
                  </a:cubicBezTo>
                  <a:cubicBezTo>
                    <a:pt x="532" y="12"/>
                    <a:pt x="532" y="12"/>
                    <a:pt x="532" y="12"/>
                  </a:cubicBezTo>
                  <a:cubicBezTo>
                    <a:pt x="532" y="12"/>
                    <a:pt x="580" y="16"/>
                    <a:pt x="584" y="16"/>
                  </a:cubicBezTo>
                  <a:cubicBezTo>
                    <a:pt x="588" y="16"/>
                    <a:pt x="612" y="0"/>
                    <a:pt x="612" y="0"/>
                  </a:cubicBezTo>
                  <a:cubicBezTo>
                    <a:pt x="612" y="0"/>
                    <a:pt x="648" y="40"/>
                    <a:pt x="648" y="45"/>
                  </a:cubicBezTo>
                  <a:cubicBezTo>
                    <a:pt x="648" y="48"/>
                    <a:pt x="672" y="48"/>
                    <a:pt x="679" y="49"/>
                  </a:cubicBezTo>
                  <a:cubicBezTo>
                    <a:pt x="680" y="49"/>
                    <a:pt x="681" y="49"/>
                    <a:pt x="682" y="50"/>
                  </a:cubicBezTo>
                  <a:cubicBezTo>
                    <a:pt x="732" y="92"/>
                    <a:pt x="732" y="92"/>
                    <a:pt x="732" y="92"/>
                  </a:cubicBezTo>
                  <a:cubicBezTo>
                    <a:pt x="736" y="189"/>
                    <a:pt x="736" y="189"/>
                    <a:pt x="736" y="189"/>
                  </a:cubicBezTo>
                  <a:cubicBezTo>
                    <a:pt x="792" y="205"/>
                    <a:pt x="792" y="205"/>
                    <a:pt x="792" y="205"/>
                  </a:cubicBezTo>
                  <a:cubicBezTo>
                    <a:pt x="812" y="185"/>
                    <a:pt x="812" y="185"/>
                    <a:pt x="812" y="185"/>
                  </a:cubicBezTo>
                  <a:cubicBezTo>
                    <a:pt x="804" y="153"/>
                    <a:pt x="804" y="153"/>
                    <a:pt x="804" y="153"/>
                  </a:cubicBezTo>
                  <a:cubicBezTo>
                    <a:pt x="844" y="137"/>
                    <a:pt x="844" y="137"/>
                    <a:pt x="844" y="137"/>
                  </a:cubicBezTo>
                  <a:cubicBezTo>
                    <a:pt x="873" y="73"/>
                    <a:pt x="873" y="73"/>
                    <a:pt x="873" y="73"/>
                  </a:cubicBezTo>
                  <a:cubicBezTo>
                    <a:pt x="892" y="61"/>
                    <a:pt x="892" y="61"/>
                    <a:pt x="892" y="61"/>
                  </a:cubicBezTo>
                  <a:cubicBezTo>
                    <a:pt x="944" y="61"/>
                    <a:pt x="944" y="61"/>
                    <a:pt x="944" y="61"/>
                  </a:cubicBezTo>
                  <a:cubicBezTo>
                    <a:pt x="988" y="113"/>
                    <a:pt x="988" y="113"/>
                    <a:pt x="988" y="113"/>
                  </a:cubicBezTo>
                  <a:cubicBezTo>
                    <a:pt x="1009" y="189"/>
                    <a:pt x="1009" y="189"/>
                    <a:pt x="1009" y="189"/>
                  </a:cubicBezTo>
                  <a:cubicBezTo>
                    <a:pt x="1033" y="217"/>
                    <a:pt x="1033" y="217"/>
                    <a:pt x="1033" y="217"/>
                  </a:cubicBezTo>
                  <a:cubicBezTo>
                    <a:pt x="1053" y="217"/>
                    <a:pt x="1053" y="217"/>
                    <a:pt x="1053" y="217"/>
                  </a:cubicBezTo>
                  <a:cubicBezTo>
                    <a:pt x="1053" y="253"/>
                    <a:pt x="1053" y="253"/>
                    <a:pt x="1053" y="253"/>
                  </a:cubicBezTo>
                  <a:cubicBezTo>
                    <a:pt x="1053" y="253"/>
                    <a:pt x="1105" y="301"/>
                    <a:pt x="1109" y="301"/>
                  </a:cubicBezTo>
                  <a:cubicBezTo>
                    <a:pt x="1113" y="301"/>
                    <a:pt x="1145" y="265"/>
                    <a:pt x="1145" y="265"/>
                  </a:cubicBezTo>
                  <a:lnTo>
                    <a:pt x="1161" y="28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id="{DBF7AFCB-728F-4F30-93BF-4113A10D422B}"/>
              </a:ext>
            </a:extLst>
          </p:cNvPr>
          <p:cNvSpPr txBox="1"/>
          <p:nvPr/>
        </p:nvSpPr>
        <p:spPr>
          <a:xfrm>
            <a:off x="1092797" y="627281"/>
            <a:ext cx="519825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400" dirty="0">
                <a:solidFill>
                  <a:srgbClr val="000000"/>
                </a:solidFill>
                <a:latin typeface="Kanit Bold" panose="00000800000000000000" charset="-34"/>
                <a:cs typeface="Kanit Bold" panose="00000800000000000000" charset="-34"/>
              </a:rPr>
              <a:t>แผนที่จังหวัด</a:t>
            </a:r>
            <a:br>
              <a:rPr lang="th-TH" sz="4400" dirty="0">
                <a:solidFill>
                  <a:srgbClr val="000000"/>
                </a:solidFill>
                <a:latin typeface="Kanit Bold" panose="00000800000000000000" charset="-34"/>
                <a:cs typeface="Kanit Bold" panose="00000800000000000000" charset="-34"/>
              </a:rPr>
            </a:br>
            <a:r>
              <a:rPr lang="th-TH" sz="4400" dirty="0">
                <a:solidFill>
                  <a:srgbClr val="000000"/>
                </a:solidFill>
                <a:latin typeface="Kanit Bold" panose="00000800000000000000" charset="-34"/>
                <a:cs typeface="Kanit Bold" panose="00000800000000000000" charset="-34"/>
              </a:rPr>
              <a:t>ชลบุรี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AAC9E5A5-6DD1-4725-B058-FE8563BB6F84}"/>
              </a:ext>
            </a:extLst>
          </p:cNvPr>
          <p:cNvSpPr/>
          <p:nvPr/>
        </p:nvSpPr>
        <p:spPr>
          <a:xfrm>
            <a:off x="1089268" y="2570414"/>
            <a:ext cx="4464858" cy="1177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h-TH" sz="1200" dirty="0">
                <a:solidFill>
                  <a:schemeClr val="tx2"/>
                </a:solidFill>
                <a:cs typeface="Kanit Light" panose="00000400000000000000" pitchFamily="2" charset="-34"/>
              </a:rPr>
              <a:t>ชลบุรีเศรษฐกิยสนธิกำลังยุคใหม่จัดการ ประวัติศาสตร์เอสเอ็มอีจริยธรรมพลเมืองประชารัฐการท่องเที่ยวอาเซียน มุ่งมั่นบริหารพันธกิจประชากรชลบุรีเศรษฐกิย กระแสนวัตกรรมประชารัฐสตาร์ทอัพพลเมืองอาเซียนพัฒนา</a:t>
            </a:r>
            <a:endParaRPr lang="en-US" sz="1200" dirty="0">
              <a:cs typeface="Kanit Light" panose="00000400000000000000" pitchFamily="2" charset="-34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D3DBB8D3-B766-4D6F-AB8C-8056F2BF758D}"/>
              </a:ext>
            </a:extLst>
          </p:cNvPr>
          <p:cNvSpPr txBox="1"/>
          <p:nvPr/>
        </p:nvSpPr>
        <p:spPr>
          <a:xfrm>
            <a:off x="1090841" y="2253168"/>
            <a:ext cx="4355891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th-TH" dirty="0">
                <a:solidFill>
                  <a:schemeClr val="tx2"/>
                </a:solidFill>
                <a:latin typeface="Kanit Bold" panose="00000800000000000000" pitchFamily="2" charset="-34"/>
                <a:cs typeface="Kanit Bold" panose="00000800000000000000" pitchFamily="2" charset="-34"/>
              </a:rPr>
              <a:t>พันธกิจผสมผสานเศรษฐกิยชลบุรียุคใหม่</a:t>
            </a:r>
            <a:endParaRPr lang="en-US" dirty="0">
              <a:solidFill>
                <a:schemeClr val="tx2"/>
              </a:solidFill>
              <a:latin typeface="Kanit Bold" panose="00000800000000000000" pitchFamily="2" charset="-34"/>
              <a:cs typeface="Kanit Bold" panose="00000800000000000000" pitchFamily="2" charset="-34"/>
            </a:endParaRP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9325DD3D-C405-44C1-9F4D-CB84766CA4A1}"/>
              </a:ext>
            </a:extLst>
          </p:cNvPr>
          <p:cNvGrpSpPr/>
          <p:nvPr/>
        </p:nvGrpSpPr>
        <p:grpSpPr>
          <a:xfrm>
            <a:off x="1063906" y="4934158"/>
            <a:ext cx="4382826" cy="1352145"/>
            <a:chOff x="839624" y="3324218"/>
            <a:chExt cx="5638747" cy="1352145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6A343BDA-2C15-4954-BA90-802D8D197D44}"/>
                </a:ext>
              </a:extLst>
            </p:cNvPr>
            <p:cNvSpPr/>
            <p:nvPr/>
          </p:nvSpPr>
          <p:spPr>
            <a:xfrm>
              <a:off x="839624" y="3641464"/>
              <a:ext cx="5638747" cy="10348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1400" dirty="0">
                  <a:solidFill>
                    <a:schemeClr val="tx2"/>
                  </a:solidFill>
                  <a:cs typeface="Kanit Light" panose="00000400000000000000" pitchFamily="2" charset="-34"/>
                </a:rPr>
                <a:t>ชลบุรีประชารัฐโลกาภิวัฒน์พันธกิจวิสาหกิจเศรษฐกิย ยุคใหม่พัฒนานวัตกรรมก้าวหน้าความเป็นอยู่กระแสพันธกิจ เศรษฐกิยยุคใหม่</a:t>
              </a:r>
              <a:endParaRPr lang="en-US" sz="1400" dirty="0">
                <a:solidFill>
                  <a:schemeClr val="tx2"/>
                </a:solidFill>
                <a:cs typeface="Kanit Light" panose="00000400000000000000" pitchFamily="2" charset="-34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B22D58C4-F3F0-45CE-881F-773A846046D4}"/>
                </a:ext>
              </a:extLst>
            </p:cNvPr>
            <p:cNvSpPr txBox="1"/>
            <p:nvPr/>
          </p:nvSpPr>
          <p:spPr>
            <a:xfrm>
              <a:off x="841653" y="3324218"/>
              <a:ext cx="4941418" cy="369332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r>
                <a:rPr lang="th-TH" dirty="0">
                  <a:solidFill>
                    <a:schemeClr val="tx2"/>
                  </a:solidFill>
                  <a:latin typeface="Kanit Bold" panose="00000800000000000000" pitchFamily="2" charset="-34"/>
                  <a:cs typeface="Kanit Bold" panose="00000800000000000000" pitchFamily="2" charset="-34"/>
                </a:rPr>
                <a:t>ประวัติศาสตร์ชลบุรีสร้างสรรค์</a:t>
              </a:r>
              <a:endParaRPr lang="en-US" dirty="0">
                <a:solidFill>
                  <a:schemeClr val="tx2"/>
                </a:solidFill>
                <a:latin typeface="Kanit Bold" panose="00000800000000000000" pitchFamily="2" charset="-34"/>
                <a:cs typeface="Kanit Bold" panose="00000800000000000000" pitchFamily="2" charset="-34"/>
              </a:endParaRP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6FEE484A-ED29-487D-A125-CF607D4DE78B}"/>
              </a:ext>
            </a:extLst>
          </p:cNvPr>
          <p:cNvGrpSpPr/>
          <p:nvPr/>
        </p:nvGrpSpPr>
        <p:grpSpPr>
          <a:xfrm>
            <a:off x="1089268" y="3875626"/>
            <a:ext cx="671259" cy="671259"/>
            <a:chOff x="8153400" y="3680607"/>
            <a:chExt cx="671259" cy="671259"/>
          </a:xfrm>
        </p:grpSpPr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0B3CEE5C-56C9-47D7-AEFC-EDF069FBB865}"/>
                </a:ext>
              </a:extLst>
            </p:cNvPr>
            <p:cNvSpPr/>
            <p:nvPr/>
          </p:nvSpPr>
          <p:spPr>
            <a:xfrm>
              <a:off x="8153400" y="3680607"/>
              <a:ext cx="671259" cy="67125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Freeform 53">
              <a:extLst>
                <a:ext uri="{FF2B5EF4-FFF2-40B4-BE49-F238E27FC236}">
                  <a16:creationId xmlns:a16="http://schemas.microsoft.com/office/drawing/2014/main" id="{108108FA-ED0D-45AC-881B-9004D47CF7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94139" y="3845139"/>
              <a:ext cx="189781" cy="342195"/>
            </a:xfrm>
            <a:custGeom>
              <a:avLst/>
              <a:gdLst>
                <a:gd name="T0" fmla="*/ 415 w 495"/>
                <a:gd name="T1" fmla="*/ 152 h 891"/>
                <a:gd name="T2" fmla="*/ 286 w 495"/>
                <a:gd name="T3" fmla="*/ 136 h 891"/>
                <a:gd name="T4" fmla="*/ 250 w 495"/>
                <a:gd name="T5" fmla="*/ 69 h 891"/>
                <a:gd name="T6" fmla="*/ 197 w 495"/>
                <a:gd name="T7" fmla="*/ 16 h 891"/>
                <a:gd name="T8" fmla="*/ 86 w 495"/>
                <a:gd name="T9" fmla="*/ 41 h 891"/>
                <a:gd name="T10" fmla="*/ 5 w 495"/>
                <a:gd name="T11" fmla="*/ 172 h 891"/>
                <a:gd name="T12" fmla="*/ 57 w 495"/>
                <a:gd name="T13" fmla="*/ 286 h 891"/>
                <a:gd name="T14" fmla="*/ 36 w 495"/>
                <a:gd name="T15" fmla="*/ 366 h 891"/>
                <a:gd name="T16" fmla="*/ 97 w 495"/>
                <a:gd name="T17" fmla="*/ 474 h 891"/>
                <a:gd name="T18" fmla="*/ 59 w 495"/>
                <a:gd name="T19" fmla="*/ 669 h 891"/>
                <a:gd name="T20" fmla="*/ 64 w 495"/>
                <a:gd name="T21" fmla="*/ 738 h 891"/>
                <a:gd name="T22" fmla="*/ 101 w 495"/>
                <a:gd name="T23" fmla="*/ 778 h 891"/>
                <a:gd name="T24" fmla="*/ 111 w 495"/>
                <a:gd name="T25" fmla="*/ 739 h 891"/>
                <a:gd name="T26" fmla="*/ 82 w 495"/>
                <a:gd name="T27" fmla="*/ 698 h 891"/>
                <a:gd name="T28" fmla="*/ 130 w 495"/>
                <a:gd name="T29" fmla="*/ 553 h 891"/>
                <a:gd name="T30" fmla="*/ 118 w 495"/>
                <a:gd name="T31" fmla="*/ 683 h 891"/>
                <a:gd name="T32" fmla="*/ 242 w 495"/>
                <a:gd name="T33" fmla="*/ 808 h 891"/>
                <a:gd name="T34" fmla="*/ 240 w 495"/>
                <a:gd name="T35" fmla="*/ 844 h 891"/>
                <a:gd name="T36" fmla="*/ 186 w 495"/>
                <a:gd name="T37" fmla="*/ 864 h 891"/>
                <a:gd name="T38" fmla="*/ 247 w 495"/>
                <a:gd name="T39" fmla="*/ 879 h 891"/>
                <a:gd name="T40" fmla="*/ 302 w 495"/>
                <a:gd name="T41" fmla="*/ 853 h 891"/>
                <a:gd name="T42" fmla="*/ 217 w 495"/>
                <a:gd name="T43" fmla="*/ 763 h 891"/>
                <a:gd name="T44" fmla="*/ 142 w 495"/>
                <a:gd name="T45" fmla="*/ 629 h 891"/>
                <a:gd name="T46" fmla="*/ 177 w 495"/>
                <a:gd name="T47" fmla="*/ 521 h 891"/>
                <a:gd name="T48" fmla="*/ 177 w 495"/>
                <a:gd name="T49" fmla="*/ 517 h 891"/>
                <a:gd name="T50" fmla="*/ 207 w 495"/>
                <a:gd name="T51" fmla="*/ 496 h 891"/>
                <a:gd name="T52" fmla="*/ 327 w 495"/>
                <a:gd name="T53" fmla="*/ 550 h 891"/>
                <a:gd name="T54" fmla="*/ 342 w 495"/>
                <a:gd name="T55" fmla="*/ 402 h 891"/>
                <a:gd name="T56" fmla="*/ 495 w 495"/>
                <a:gd name="T57" fmla="*/ 330 h 891"/>
                <a:gd name="T58" fmla="*/ 457 w 495"/>
                <a:gd name="T59" fmla="*/ 364 h 891"/>
                <a:gd name="T60" fmla="*/ 284 w 495"/>
                <a:gd name="T61" fmla="*/ 421 h 891"/>
                <a:gd name="T62" fmla="*/ 289 w 495"/>
                <a:gd name="T63" fmla="*/ 484 h 891"/>
                <a:gd name="T64" fmla="*/ 224 w 495"/>
                <a:gd name="T65" fmla="*/ 440 h 891"/>
                <a:gd name="T66" fmla="*/ 142 w 495"/>
                <a:gd name="T67" fmla="*/ 490 h 891"/>
                <a:gd name="T68" fmla="*/ 71 w 495"/>
                <a:gd name="T69" fmla="*/ 358 h 891"/>
                <a:gd name="T70" fmla="*/ 91 w 495"/>
                <a:gd name="T71" fmla="*/ 296 h 891"/>
                <a:gd name="T72" fmla="*/ 89 w 495"/>
                <a:gd name="T73" fmla="*/ 254 h 891"/>
                <a:gd name="T74" fmla="*/ 61 w 495"/>
                <a:gd name="T75" fmla="*/ 76 h 891"/>
                <a:gd name="T76" fmla="*/ 157 w 495"/>
                <a:gd name="T77" fmla="*/ 37 h 891"/>
                <a:gd name="T78" fmla="*/ 181 w 495"/>
                <a:gd name="T79" fmla="*/ 86 h 891"/>
                <a:gd name="T80" fmla="*/ 217 w 495"/>
                <a:gd name="T81" fmla="*/ 216 h 891"/>
                <a:gd name="T82" fmla="*/ 333 w 495"/>
                <a:gd name="T83" fmla="*/ 186 h 891"/>
                <a:gd name="T84" fmla="*/ 405 w 495"/>
                <a:gd name="T85" fmla="*/ 194 h 891"/>
                <a:gd name="T86" fmla="*/ 444 w 495"/>
                <a:gd name="T87" fmla="*/ 304 h 891"/>
                <a:gd name="T88" fmla="*/ 460 w 495"/>
                <a:gd name="T89" fmla="*/ 339 h 891"/>
                <a:gd name="T90" fmla="*/ 168 w 495"/>
                <a:gd name="T91" fmla="*/ 820 h 891"/>
                <a:gd name="T92" fmla="*/ 143 w 495"/>
                <a:gd name="T93" fmla="*/ 796 h 891"/>
                <a:gd name="T94" fmla="*/ 267 w 495"/>
                <a:gd name="T95" fmla="*/ 339 h 891"/>
                <a:gd name="T96" fmla="*/ 267 w 495"/>
                <a:gd name="T97" fmla="*/ 304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95" h="891">
                  <a:moveTo>
                    <a:pt x="444" y="244"/>
                  </a:moveTo>
                  <a:cubicBezTo>
                    <a:pt x="444" y="205"/>
                    <a:pt x="444" y="205"/>
                    <a:pt x="444" y="205"/>
                  </a:cubicBezTo>
                  <a:cubicBezTo>
                    <a:pt x="444" y="192"/>
                    <a:pt x="440" y="180"/>
                    <a:pt x="431" y="170"/>
                  </a:cubicBezTo>
                  <a:cubicBezTo>
                    <a:pt x="415" y="152"/>
                    <a:pt x="415" y="152"/>
                    <a:pt x="415" y="152"/>
                  </a:cubicBezTo>
                  <a:cubicBezTo>
                    <a:pt x="404" y="140"/>
                    <a:pt x="391" y="132"/>
                    <a:pt x="376" y="128"/>
                  </a:cubicBezTo>
                  <a:cubicBezTo>
                    <a:pt x="356" y="123"/>
                    <a:pt x="334" y="129"/>
                    <a:pt x="321" y="146"/>
                  </a:cubicBezTo>
                  <a:cubicBezTo>
                    <a:pt x="315" y="153"/>
                    <a:pt x="315" y="153"/>
                    <a:pt x="315" y="153"/>
                  </a:cubicBezTo>
                  <a:cubicBezTo>
                    <a:pt x="286" y="136"/>
                    <a:pt x="286" y="136"/>
                    <a:pt x="286" y="136"/>
                  </a:cubicBezTo>
                  <a:cubicBezTo>
                    <a:pt x="279" y="132"/>
                    <a:pt x="271" y="133"/>
                    <a:pt x="265" y="138"/>
                  </a:cubicBezTo>
                  <a:cubicBezTo>
                    <a:pt x="250" y="153"/>
                    <a:pt x="250" y="153"/>
                    <a:pt x="250" y="153"/>
                  </a:cubicBezTo>
                  <a:cubicBezTo>
                    <a:pt x="250" y="152"/>
                    <a:pt x="250" y="152"/>
                    <a:pt x="250" y="152"/>
                  </a:cubicBezTo>
                  <a:cubicBezTo>
                    <a:pt x="250" y="69"/>
                    <a:pt x="250" y="69"/>
                    <a:pt x="250" y="69"/>
                  </a:cubicBezTo>
                  <a:cubicBezTo>
                    <a:pt x="250" y="59"/>
                    <a:pt x="242" y="52"/>
                    <a:pt x="232" y="52"/>
                  </a:cubicBezTo>
                  <a:cubicBezTo>
                    <a:pt x="204" y="52"/>
                    <a:pt x="204" y="52"/>
                    <a:pt x="204" y="52"/>
                  </a:cubicBezTo>
                  <a:cubicBezTo>
                    <a:pt x="208" y="37"/>
                    <a:pt x="208" y="37"/>
                    <a:pt x="208" y="37"/>
                  </a:cubicBezTo>
                  <a:cubicBezTo>
                    <a:pt x="210" y="28"/>
                    <a:pt x="206" y="20"/>
                    <a:pt x="197" y="16"/>
                  </a:cubicBezTo>
                  <a:cubicBezTo>
                    <a:pt x="163" y="2"/>
                    <a:pt x="163" y="2"/>
                    <a:pt x="163" y="2"/>
                  </a:cubicBezTo>
                  <a:cubicBezTo>
                    <a:pt x="159" y="0"/>
                    <a:pt x="154" y="0"/>
                    <a:pt x="150" y="2"/>
                  </a:cubicBezTo>
                  <a:cubicBezTo>
                    <a:pt x="96" y="26"/>
                    <a:pt x="96" y="26"/>
                    <a:pt x="96" y="26"/>
                  </a:cubicBezTo>
                  <a:cubicBezTo>
                    <a:pt x="90" y="29"/>
                    <a:pt x="86" y="35"/>
                    <a:pt x="86" y="41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40" y="41"/>
                    <a:pt x="33" y="47"/>
                    <a:pt x="31" y="54"/>
                  </a:cubicBezTo>
                  <a:cubicBezTo>
                    <a:pt x="2" y="156"/>
                    <a:pt x="2" y="156"/>
                    <a:pt x="2" y="156"/>
                  </a:cubicBezTo>
                  <a:cubicBezTo>
                    <a:pt x="0" y="162"/>
                    <a:pt x="1" y="167"/>
                    <a:pt x="5" y="172"/>
                  </a:cubicBezTo>
                  <a:cubicBezTo>
                    <a:pt x="54" y="236"/>
                    <a:pt x="54" y="236"/>
                    <a:pt x="54" y="236"/>
                  </a:cubicBezTo>
                  <a:cubicBezTo>
                    <a:pt x="54" y="263"/>
                    <a:pt x="54" y="263"/>
                    <a:pt x="54" y="263"/>
                  </a:cubicBezTo>
                  <a:cubicBezTo>
                    <a:pt x="54" y="268"/>
                    <a:pt x="56" y="273"/>
                    <a:pt x="60" y="276"/>
                  </a:cubicBezTo>
                  <a:cubicBezTo>
                    <a:pt x="58" y="279"/>
                    <a:pt x="57" y="283"/>
                    <a:pt x="57" y="286"/>
                  </a:cubicBezTo>
                  <a:cubicBezTo>
                    <a:pt x="57" y="307"/>
                    <a:pt x="57" y="307"/>
                    <a:pt x="57" y="307"/>
                  </a:cubicBezTo>
                  <a:cubicBezTo>
                    <a:pt x="54" y="307"/>
                    <a:pt x="54" y="307"/>
                    <a:pt x="54" y="307"/>
                  </a:cubicBezTo>
                  <a:cubicBezTo>
                    <a:pt x="44" y="307"/>
                    <a:pt x="36" y="315"/>
                    <a:pt x="36" y="324"/>
                  </a:cubicBezTo>
                  <a:cubicBezTo>
                    <a:pt x="36" y="366"/>
                    <a:pt x="36" y="366"/>
                    <a:pt x="36" y="366"/>
                  </a:cubicBezTo>
                  <a:cubicBezTo>
                    <a:pt x="36" y="370"/>
                    <a:pt x="38" y="375"/>
                    <a:pt x="42" y="378"/>
                  </a:cubicBezTo>
                  <a:cubicBezTo>
                    <a:pt x="96" y="430"/>
                    <a:pt x="96" y="430"/>
                    <a:pt x="96" y="430"/>
                  </a:cubicBezTo>
                  <a:cubicBezTo>
                    <a:pt x="96" y="467"/>
                    <a:pt x="96" y="467"/>
                    <a:pt x="96" y="467"/>
                  </a:cubicBezTo>
                  <a:cubicBezTo>
                    <a:pt x="96" y="470"/>
                    <a:pt x="96" y="472"/>
                    <a:pt x="97" y="474"/>
                  </a:cubicBezTo>
                  <a:cubicBezTo>
                    <a:pt x="115" y="515"/>
                    <a:pt x="115" y="515"/>
                    <a:pt x="115" y="515"/>
                  </a:cubicBezTo>
                  <a:cubicBezTo>
                    <a:pt x="63" y="584"/>
                    <a:pt x="63" y="584"/>
                    <a:pt x="63" y="584"/>
                  </a:cubicBezTo>
                  <a:cubicBezTo>
                    <a:pt x="60" y="587"/>
                    <a:pt x="59" y="590"/>
                    <a:pt x="59" y="594"/>
                  </a:cubicBezTo>
                  <a:cubicBezTo>
                    <a:pt x="59" y="669"/>
                    <a:pt x="59" y="669"/>
                    <a:pt x="59" y="669"/>
                  </a:cubicBezTo>
                  <a:cubicBezTo>
                    <a:pt x="50" y="683"/>
                    <a:pt x="50" y="683"/>
                    <a:pt x="50" y="683"/>
                  </a:cubicBezTo>
                  <a:cubicBezTo>
                    <a:pt x="48" y="686"/>
                    <a:pt x="47" y="689"/>
                    <a:pt x="47" y="693"/>
                  </a:cubicBezTo>
                  <a:cubicBezTo>
                    <a:pt x="47" y="721"/>
                    <a:pt x="47" y="721"/>
                    <a:pt x="47" y="721"/>
                  </a:cubicBezTo>
                  <a:cubicBezTo>
                    <a:pt x="47" y="731"/>
                    <a:pt x="55" y="738"/>
                    <a:pt x="64" y="738"/>
                  </a:cubicBezTo>
                  <a:cubicBezTo>
                    <a:pt x="76" y="738"/>
                    <a:pt x="76" y="738"/>
                    <a:pt x="76" y="738"/>
                  </a:cubicBezTo>
                  <a:cubicBezTo>
                    <a:pt x="76" y="746"/>
                    <a:pt x="76" y="746"/>
                    <a:pt x="76" y="746"/>
                  </a:cubicBezTo>
                  <a:cubicBezTo>
                    <a:pt x="76" y="750"/>
                    <a:pt x="78" y="755"/>
                    <a:pt x="81" y="758"/>
                  </a:cubicBezTo>
                  <a:cubicBezTo>
                    <a:pt x="101" y="778"/>
                    <a:pt x="101" y="778"/>
                    <a:pt x="101" y="778"/>
                  </a:cubicBezTo>
                  <a:cubicBezTo>
                    <a:pt x="104" y="782"/>
                    <a:pt x="109" y="783"/>
                    <a:pt x="113" y="783"/>
                  </a:cubicBezTo>
                  <a:cubicBezTo>
                    <a:pt x="118" y="783"/>
                    <a:pt x="122" y="782"/>
                    <a:pt x="126" y="778"/>
                  </a:cubicBezTo>
                  <a:cubicBezTo>
                    <a:pt x="132" y="772"/>
                    <a:pt x="133" y="761"/>
                    <a:pt x="126" y="754"/>
                  </a:cubicBezTo>
                  <a:cubicBezTo>
                    <a:pt x="111" y="739"/>
                    <a:pt x="111" y="739"/>
                    <a:pt x="111" y="739"/>
                  </a:cubicBezTo>
                  <a:cubicBezTo>
                    <a:pt x="111" y="721"/>
                    <a:pt x="111" y="721"/>
                    <a:pt x="111" y="721"/>
                  </a:cubicBezTo>
                  <a:cubicBezTo>
                    <a:pt x="111" y="711"/>
                    <a:pt x="103" y="704"/>
                    <a:pt x="93" y="704"/>
                  </a:cubicBezTo>
                  <a:cubicBezTo>
                    <a:pt x="82" y="704"/>
                    <a:pt x="82" y="704"/>
                    <a:pt x="82" y="704"/>
                  </a:cubicBezTo>
                  <a:cubicBezTo>
                    <a:pt x="82" y="698"/>
                    <a:pt x="82" y="698"/>
                    <a:pt x="82" y="698"/>
                  </a:cubicBezTo>
                  <a:cubicBezTo>
                    <a:pt x="91" y="684"/>
                    <a:pt x="91" y="684"/>
                    <a:pt x="91" y="684"/>
                  </a:cubicBezTo>
                  <a:cubicBezTo>
                    <a:pt x="93" y="681"/>
                    <a:pt x="94" y="678"/>
                    <a:pt x="94" y="674"/>
                  </a:cubicBezTo>
                  <a:cubicBezTo>
                    <a:pt x="94" y="600"/>
                    <a:pt x="94" y="600"/>
                    <a:pt x="94" y="600"/>
                  </a:cubicBezTo>
                  <a:cubicBezTo>
                    <a:pt x="130" y="553"/>
                    <a:pt x="130" y="553"/>
                    <a:pt x="130" y="553"/>
                  </a:cubicBezTo>
                  <a:cubicBezTo>
                    <a:pt x="108" y="621"/>
                    <a:pt x="108" y="621"/>
                    <a:pt x="108" y="621"/>
                  </a:cubicBezTo>
                  <a:cubicBezTo>
                    <a:pt x="108" y="623"/>
                    <a:pt x="107" y="625"/>
                    <a:pt x="107" y="627"/>
                  </a:cubicBezTo>
                  <a:cubicBezTo>
                    <a:pt x="107" y="667"/>
                    <a:pt x="107" y="667"/>
                    <a:pt x="107" y="667"/>
                  </a:cubicBezTo>
                  <a:cubicBezTo>
                    <a:pt x="107" y="674"/>
                    <a:pt x="111" y="680"/>
                    <a:pt x="118" y="683"/>
                  </a:cubicBezTo>
                  <a:cubicBezTo>
                    <a:pt x="173" y="708"/>
                    <a:pt x="173" y="708"/>
                    <a:pt x="173" y="708"/>
                  </a:cubicBezTo>
                  <a:cubicBezTo>
                    <a:pt x="184" y="779"/>
                    <a:pt x="184" y="779"/>
                    <a:pt x="184" y="779"/>
                  </a:cubicBezTo>
                  <a:cubicBezTo>
                    <a:pt x="185" y="785"/>
                    <a:pt x="190" y="790"/>
                    <a:pt x="196" y="792"/>
                  </a:cubicBezTo>
                  <a:cubicBezTo>
                    <a:pt x="242" y="808"/>
                    <a:pt x="242" y="808"/>
                    <a:pt x="242" y="808"/>
                  </a:cubicBezTo>
                  <a:cubicBezTo>
                    <a:pt x="267" y="844"/>
                    <a:pt x="267" y="844"/>
                    <a:pt x="267" y="844"/>
                  </a:cubicBezTo>
                  <a:cubicBezTo>
                    <a:pt x="264" y="849"/>
                    <a:pt x="264" y="849"/>
                    <a:pt x="264" y="849"/>
                  </a:cubicBezTo>
                  <a:cubicBezTo>
                    <a:pt x="258" y="845"/>
                    <a:pt x="258" y="845"/>
                    <a:pt x="258" y="845"/>
                  </a:cubicBezTo>
                  <a:cubicBezTo>
                    <a:pt x="253" y="841"/>
                    <a:pt x="246" y="841"/>
                    <a:pt x="240" y="844"/>
                  </a:cubicBezTo>
                  <a:cubicBezTo>
                    <a:pt x="224" y="852"/>
                    <a:pt x="224" y="852"/>
                    <a:pt x="224" y="852"/>
                  </a:cubicBezTo>
                  <a:cubicBezTo>
                    <a:pt x="211" y="839"/>
                    <a:pt x="211" y="839"/>
                    <a:pt x="211" y="839"/>
                  </a:cubicBezTo>
                  <a:cubicBezTo>
                    <a:pt x="204" y="833"/>
                    <a:pt x="193" y="833"/>
                    <a:pt x="186" y="839"/>
                  </a:cubicBezTo>
                  <a:cubicBezTo>
                    <a:pt x="180" y="846"/>
                    <a:pt x="180" y="857"/>
                    <a:pt x="186" y="864"/>
                  </a:cubicBezTo>
                  <a:cubicBezTo>
                    <a:pt x="208" y="886"/>
                    <a:pt x="208" y="886"/>
                    <a:pt x="208" y="886"/>
                  </a:cubicBezTo>
                  <a:cubicBezTo>
                    <a:pt x="211" y="889"/>
                    <a:pt x="216" y="891"/>
                    <a:pt x="220" y="891"/>
                  </a:cubicBezTo>
                  <a:cubicBezTo>
                    <a:pt x="223" y="891"/>
                    <a:pt x="226" y="890"/>
                    <a:pt x="228" y="889"/>
                  </a:cubicBezTo>
                  <a:cubicBezTo>
                    <a:pt x="247" y="879"/>
                    <a:pt x="247" y="879"/>
                    <a:pt x="247" y="879"/>
                  </a:cubicBezTo>
                  <a:cubicBezTo>
                    <a:pt x="259" y="888"/>
                    <a:pt x="259" y="888"/>
                    <a:pt x="259" y="888"/>
                  </a:cubicBezTo>
                  <a:cubicBezTo>
                    <a:pt x="263" y="890"/>
                    <a:pt x="268" y="891"/>
                    <a:pt x="272" y="890"/>
                  </a:cubicBezTo>
                  <a:cubicBezTo>
                    <a:pt x="277" y="890"/>
                    <a:pt x="281" y="887"/>
                    <a:pt x="283" y="883"/>
                  </a:cubicBezTo>
                  <a:cubicBezTo>
                    <a:pt x="302" y="853"/>
                    <a:pt x="302" y="853"/>
                    <a:pt x="302" y="853"/>
                  </a:cubicBezTo>
                  <a:cubicBezTo>
                    <a:pt x="306" y="847"/>
                    <a:pt x="306" y="840"/>
                    <a:pt x="302" y="834"/>
                  </a:cubicBezTo>
                  <a:cubicBezTo>
                    <a:pt x="268" y="783"/>
                    <a:pt x="268" y="783"/>
                    <a:pt x="268" y="783"/>
                  </a:cubicBezTo>
                  <a:cubicBezTo>
                    <a:pt x="266" y="780"/>
                    <a:pt x="262" y="778"/>
                    <a:pt x="259" y="777"/>
                  </a:cubicBezTo>
                  <a:cubicBezTo>
                    <a:pt x="217" y="763"/>
                    <a:pt x="217" y="763"/>
                    <a:pt x="217" y="763"/>
                  </a:cubicBezTo>
                  <a:cubicBezTo>
                    <a:pt x="205" y="693"/>
                    <a:pt x="205" y="693"/>
                    <a:pt x="205" y="693"/>
                  </a:cubicBezTo>
                  <a:cubicBezTo>
                    <a:pt x="204" y="687"/>
                    <a:pt x="201" y="682"/>
                    <a:pt x="195" y="680"/>
                  </a:cubicBezTo>
                  <a:cubicBezTo>
                    <a:pt x="142" y="656"/>
                    <a:pt x="142" y="656"/>
                    <a:pt x="142" y="656"/>
                  </a:cubicBezTo>
                  <a:cubicBezTo>
                    <a:pt x="142" y="629"/>
                    <a:pt x="142" y="629"/>
                    <a:pt x="142" y="629"/>
                  </a:cubicBezTo>
                  <a:cubicBezTo>
                    <a:pt x="176" y="523"/>
                    <a:pt x="176" y="523"/>
                    <a:pt x="176" y="523"/>
                  </a:cubicBezTo>
                  <a:cubicBezTo>
                    <a:pt x="176" y="523"/>
                    <a:pt x="176" y="523"/>
                    <a:pt x="176" y="522"/>
                  </a:cubicBezTo>
                  <a:cubicBezTo>
                    <a:pt x="176" y="522"/>
                    <a:pt x="176" y="522"/>
                    <a:pt x="176" y="522"/>
                  </a:cubicBezTo>
                  <a:cubicBezTo>
                    <a:pt x="176" y="521"/>
                    <a:pt x="177" y="521"/>
                    <a:pt x="177" y="521"/>
                  </a:cubicBezTo>
                  <a:cubicBezTo>
                    <a:pt x="177" y="521"/>
                    <a:pt x="177" y="520"/>
                    <a:pt x="177" y="520"/>
                  </a:cubicBezTo>
                  <a:cubicBezTo>
                    <a:pt x="177" y="520"/>
                    <a:pt x="177" y="519"/>
                    <a:pt x="177" y="519"/>
                  </a:cubicBezTo>
                  <a:cubicBezTo>
                    <a:pt x="177" y="519"/>
                    <a:pt x="177" y="519"/>
                    <a:pt x="177" y="519"/>
                  </a:cubicBezTo>
                  <a:cubicBezTo>
                    <a:pt x="177" y="518"/>
                    <a:pt x="177" y="518"/>
                    <a:pt x="177" y="517"/>
                  </a:cubicBezTo>
                  <a:cubicBezTo>
                    <a:pt x="177" y="457"/>
                    <a:pt x="177" y="457"/>
                    <a:pt x="177" y="457"/>
                  </a:cubicBezTo>
                  <a:cubicBezTo>
                    <a:pt x="189" y="457"/>
                    <a:pt x="189" y="457"/>
                    <a:pt x="189" y="457"/>
                  </a:cubicBezTo>
                  <a:cubicBezTo>
                    <a:pt x="189" y="479"/>
                    <a:pt x="189" y="479"/>
                    <a:pt x="189" y="479"/>
                  </a:cubicBezTo>
                  <a:cubicBezTo>
                    <a:pt x="189" y="489"/>
                    <a:pt x="197" y="496"/>
                    <a:pt x="207" y="496"/>
                  </a:cubicBezTo>
                  <a:cubicBezTo>
                    <a:pt x="251" y="496"/>
                    <a:pt x="251" y="496"/>
                    <a:pt x="251" y="496"/>
                  </a:cubicBezTo>
                  <a:cubicBezTo>
                    <a:pt x="307" y="547"/>
                    <a:pt x="307" y="547"/>
                    <a:pt x="307" y="547"/>
                  </a:cubicBezTo>
                  <a:cubicBezTo>
                    <a:pt x="310" y="550"/>
                    <a:pt x="314" y="552"/>
                    <a:pt x="318" y="552"/>
                  </a:cubicBezTo>
                  <a:cubicBezTo>
                    <a:pt x="321" y="552"/>
                    <a:pt x="324" y="551"/>
                    <a:pt x="327" y="550"/>
                  </a:cubicBezTo>
                  <a:cubicBezTo>
                    <a:pt x="334" y="546"/>
                    <a:pt x="337" y="538"/>
                    <a:pt x="335" y="531"/>
                  </a:cubicBezTo>
                  <a:cubicBezTo>
                    <a:pt x="316" y="444"/>
                    <a:pt x="316" y="444"/>
                    <a:pt x="316" y="444"/>
                  </a:cubicBezTo>
                  <a:cubicBezTo>
                    <a:pt x="316" y="437"/>
                    <a:pt x="316" y="437"/>
                    <a:pt x="316" y="437"/>
                  </a:cubicBezTo>
                  <a:cubicBezTo>
                    <a:pt x="342" y="402"/>
                    <a:pt x="342" y="402"/>
                    <a:pt x="342" y="402"/>
                  </a:cubicBezTo>
                  <a:cubicBezTo>
                    <a:pt x="451" y="402"/>
                    <a:pt x="451" y="402"/>
                    <a:pt x="451" y="402"/>
                  </a:cubicBezTo>
                  <a:cubicBezTo>
                    <a:pt x="462" y="402"/>
                    <a:pt x="473" y="398"/>
                    <a:pt x="481" y="390"/>
                  </a:cubicBezTo>
                  <a:cubicBezTo>
                    <a:pt x="490" y="382"/>
                    <a:pt x="495" y="370"/>
                    <a:pt x="495" y="357"/>
                  </a:cubicBezTo>
                  <a:cubicBezTo>
                    <a:pt x="495" y="330"/>
                    <a:pt x="495" y="330"/>
                    <a:pt x="495" y="330"/>
                  </a:cubicBezTo>
                  <a:cubicBezTo>
                    <a:pt x="495" y="321"/>
                    <a:pt x="492" y="312"/>
                    <a:pt x="487" y="305"/>
                  </a:cubicBezTo>
                  <a:lnTo>
                    <a:pt x="444" y="244"/>
                  </a:lnTo>
                  <a:close/>
                  <a:moveTo>
                    <a:pt x="460" y="357"/>
                  </a:moveTo>
                  <a:cubicBezTo>
                    <a:pt x="460" y="360"/>
                    <a:pt x="459" y="363"/>
                    <a:pt x="457" y="364"/>
                  </a:cubicBezTo>
                  <a:cubicBezTo>
                    <a:pt x="456" y="366"/>
                    <a:pt x="453" y="367"/>
                    <a:pt x="451" y="367"/>
                  </a:cubicBezTo>
                  <a:cubicBezTo>
                    <a:pt x="334" y="367"/>
                    <a:pt x="334" y="367"/>
                    <a:pt x="334" y="367"/>
                  </a:cubicBezTo>
                  <a:cubicBezTo>
                    <a:pt x="328" y="367"/>
                    <a:pt x="323" y="370"/>
                    <a:pt x="320" y="374"/>
                  </a:cubicBezTo>
                  <a:cubicBezTo>
                    <a:pt x="284" y="421"/>
                    <a:pt x="284" y="421"/>
                    <a:pt x="284" y="421"/>
                  </a:cubicBezTo>
                  <a:cubicBezTo>
                    <a:pt x="282" y="424"/>
                    <a:pt x="281" y="428"/>
                    <a:pt x="281" y="432"/>
                  </a:cubicBezTo>
                  <a:cubicBezTo>
                    <a:pt x="281" y="446"/>
                    <a:pt x="281" y="446"/>
                    <a:pt x="281" y="446"/>
                  </a:cubicBezTo>
                  <a:cubicBezTo>
                    <a:pt x="281" y="447"/>
                    <a:pt x="281" y="448"/>
                    <a:pt x="281" y="450"/>
                  </a:cubicBezTo>
                  <a:cubicBezTo>
                    <a:pt x="289" y="484"/>
                    <a:pt x="289" y="484"/>
                    <a:pt x="289" y="484"/>
                  </a:cubicBezTo>
                  <a:cubicBezTo>
                    <a:pt x="270" y="466"/>
                    <a:pt x="270" y="466"/>
                    <a:pt x="270" y="466"/>
                  </a:cubicBezTo>
                  <a:cubicBezTo>
                    <a:pt x="267" y="463"/>
                    <a:pt x="263" y="462"/>
                    <a:pt x="258" y="462"/>
                  </a:cubicBezTo>
                  <a:cubicBezTo>
                    <a:pt x="224" y="462"/>
                    <a:pt x="224" y="462"/>
                    <a:pt x="224" y="462"/>
                  </a:cubicBezTo>
                  <a:cubicBezTo>
                    <a:pt x="224" y="440"/>
                    <a:pt x="224" y="440"/>
                    <a:pt x="224" y="440"/>
                  </a:cubicBezTo>
                  <a:cubicBezTo>
                    <a:pt x="224" y="430"/>
                    <a:pt x="216" y="423"/>
                    <a:pt x="207" y="423"/>
                  </a:cubicBezTo>
                  <a:cubicBezTo>
                    <a:pt x="160" y="423"/>
                    <a:pt x="160" y="423"/>
                    <a:pt x="160" y="423"/>
                  </a:cubicBezTo>
                  <a:cubicBezTo>
                    <a:pt x="150" y="423"/>
                    <a:pt x="142" y="430"/>
                    <a:pt x="142" y="440"/>
                  </a:cubicBezTo>
                  <a:cubicBezTo>
                    <a:pt x="142" y="490"/>
                    <a:pt x="142" y="490"/>
                    <a:pt x="142" y="490"/>
                  </a:cubicBezTo>
                  <a:cubicBezTo>
                    <a:pt x="131" y="464"/>
                    <a:pt x="131" y="464"/>
                    <a:pt x="131" y="464"/>
                  </a:cubicBezTo>
                  <a:cubicBezTo>
                    <a:pt x="131" y="422"/>
                    <a:pt x="131" y="422"/>
                    <a:pt x="131" y="422"/>
                  </a:cubicBezTo>
                  <a:cubicBezTo>
                    <a:pt x="131" y="418"/>
                    <a:pt x="129" y="413"/>
                    <a:pt x="125" y="410"/>
                  </a:cubicBezTo>
                  <a:cubicBezTo>
                    <a:pt x="71" y="358"/>
                    <a:pt x="71" y="358"/>
                    <a:pt x="71" y="358"/>
                  </a:cubicBezTo>
                  <a:cubicBezTo>
                    <a:pt x="71" y="342"/>
                    <a:pt x="71" y="342"/>
                    <a:pt x="71" y="342"/>
                  </a:cubicBezTo>
                  <a:cubicBezTo>
                    <a:pt x="74" y="342"/>
                    <a:pt x="74" y="342"/>
                    <a:pt x="74" y="342"/>
                  </a:cubicBezTo>
                  <a:cubicBezTo>
                    <a:pt x="84" y="342"/>
                    <a:pt x="91" y="334"/>
                    <a:pt x="91" y="324"/>
                  </a:cubicBezTo>
                  <a:cubicBezTo>
                    <a:pt x="91" y="296"/>
                    <a:pt x="91" y="296"/>
                    <a:pt x="91" y="296"/>
                  </a:cubicBezTo>
                  <a:cubicBezTo>
                    <a:pt x="99" y="290"/>
                    <a:pt x="99" y="290"/>
                    <a:pt x="99" y="290"/>
                  </a:cubicBezTo>
                  <a:cubicBezTo>
                    <a:pt x="104" y="287"/>
                    <a:pt x="107" y="282"/>
                    <a:pt x="107" y="276"/>
                  </a:cubicBezTo>
                  <a:cubicBezTo>
                    <a:pt x="107" y="270"/>
                    <a:pt x="104" y="265"/>
                    <a:pt x="100" y="262"/>
                  </a:cubicBezTo>
                  <a:cubicBezTo>
                    <a:pt x="89" y="254"/>
                    <a:pt x="89" y="254"/>
                    <a:pt x="89" y="254"/>
                  </a:cubicBezTo>
                  <a:cubicBezTo>
                    <a:pt x="89" y="230"/>
                    <a:pt x="89" y="230"/>
                    <a:pt x="89" y="230"/>
                  </a:cubicBezTo>
                  <a:cubicBezTo>
                    <a:pt x="89" y="226"/>
                    <a:pt x="88" y="222"/>
                    <a:pt x="85" y="219"/>
                  </a:cubicBezTo>
                  <a:cubicBezTo>
                    <a:pt x="38" y="158"/>
                    <a:pt x="38" y="158"/>
                    <a:pt x="38" y="158"/>
                  </a:cubicBezTo>
                  <a:cubicBezTo>
                    <a:pt x="61" y="76"/>
                    <a:pt x="61" y="76"/>
                    <a:pt x="61" y="76"/>
                  </a:cubicBezTo>
                  <a:cubicBezTo>
                    <a:pt x="104" y="76"/>
                    <a:pt x="104" y="76"/>
                    <a:pt x="104" y="76"/>
                  </a:cubicBezTo>
                  <a:cubicBezTo>
                    <a:pt x="113" y="76"/>
                    <a:pt x="121" y="68"/>
                    <a:pt x="121" y="58"/>
                  </a:cubicBezTo>
                  <a:cubicBezTo>
                    <a:pt x="121" y="53"/>
                    <a:pt x="121" y="53"/>
                    <a:pt x="121" y="53"/>
                  </a:cubicBezTo>
                  <a:cubicBezTo>
                    <a:pt x="157" y="37"/>
                    <a:pt x="157" y="37"/>
                    <a:pt x="157" y="37"/>
                  </a:cubicBezTo>
                  <a:cubicBezTo>
                    <a:pt x="170" y="43"/>
                    <a:pt x="170" y="43"/>
                    <a:pt x="170" y="43"/>
                  </a:cubicBezTo>
                  <a:cubicBezTo>
                    <a:pt x="165" y="65"/>
                    <a:pt x="165" y="65"/>
                    <a:pt x="165" y="65"/>
                  </a:cubicBezTo>
                  <a:cubicBezTo>
                    <a:pt x="163" y="70"/>
                    <a:pt x="164" y="75"/>
                    <a:pt x="168" y="80"/>
                  </a:cubicBezTo>
                  <a:cubicBezTo>
                    <a:pt x="171" y="84"/>
                    <a:pt x="176" y="86"/>
                    <a:pt x="181" y="86"/>
                  </a:cubicBezTo>
                  <a:cubicBezTo>
                    <a:pt x="215" y="86"/>
                    <a:pt x="215" y="86"/>
                    <a:pt x="215" y="86"/>
                  </a:cubicBezTo>
                  <a:cubicBezTo>
                    <a:pt x="215" y="150"/>
                    <a:pt x="215" y="150"/>
                    <a:pt x="215" y="150"/>
                  </a:cubicBezTo>
                  <a:cubicBezTo>
                    <a:pt x="208" y="198"/>
                    <a:pt x="208" y="198"/>
                    <a:pt x="208" y="198"/>
                  </a:cubicBezTo>
                  <a:cubicBezTo>
                    <a:pt x="207" y="205"/>
                    <a:pt x="211" y="212"/>
                    <a:pt x="217" y="216"/>
                  </a:cubicBezTo>
                  <a:cubicBezTo>
                    <a:pt x="224" y="219"/>
                    <a:pt x="232" y="218"/>
                    <a:pt x="237" y="213"/>
                  </a:cubicBezTo>
                  <a:cubicBezTo>
                    <a:pt x="280" y="172"/>
                    <a:pt x="280" y="172"/>
                    <a:pt x="280" y="172"/>
                  </a:cubicBezTo>
                  <a:cubicBezTo>
                    <a:pt x="311" y="190"/>
                    <a:pt x="311" y="190"/>
                    <a:pt x="311" y="190"/>
                  </a:cubicBezTo>
                  <a:cubicBezTo>
                    <a:pt x="318" y="195"/>
                    <a:pt x="328" y="193"/>
                    <a:pt x="333" y="186"/>
                  </a:cubicBezTo>
                  <a:cubicBezTo>
                    <a:pt x="348" y="167"/>
                    <a:pt x="348" y="167"/>
                    <a:pt x="348" y="167"/>
                  </a:cubicBezTo>
                  <a:cubicBezTo>
                    <a:pt x="353" y="162"/>
                    <a:pt x="360" y="160"/>
                    <a:pt x="367" y="161"/>
                  </a:cubicBezTo>
                  <a:cubicBezTo>
                    <a:pt x="375" y="164"/>
                    <a:pt x="383" y="168"/>
                    <a:pt x="389" y="175"/>
                  </a:cubicBezTo>
                  <a:cubicBezTo>
                    <a:pt x="405" y="194"/>
                    <a:pt x="405" y="194"/>
                    <a:pt x="405" y="194"/>
                  </a:cubicBezTo>
                  <a:cubicBezTo>
                    <a:pt x="408" y="197"/>
                    <a:pt x="410" y="201"/>
                    <a:pt x="410" y="205"/>
                  </a:cubicBezTo>
                  <a:cubicBezTo>
                    <a:pt x="410" y="250"/>
                    <a:pt x="410" y="250"/>
                    <a:pt x="410" y="250"/>
                  </a:cubicBezTo>
                  <a:cubicBezTo>
                    <a:pt x="410" y="253"/>
                    <a:pt x="411" y="257"/>
                    <a:pt x="413" y="260"/>
                  </a:cubicBezTo>
                  <a:cubicBezTo>
                    <a:pt x="444" y="304"/>
                    <a:pt x="444" y="304"/>
                    <a:pt x="444" y="304"/>
                  </a:cubicBezTo>
                  <a:cubicBezTo>
                    <a:pt x="326" y="304"/>
                    <a:pt x="326" y="304"/>
                    <a:pt x="326" y="304"/>
                  </a:cubicBezTo>
                  <a:cubicBezTo>
                    <a:pt x="316" y="304"/>
                    <a:pt x="308" y="312"/>
                    <a:pt x="308" y="322"/>
                  </a:cubicBezTo>
                  <a:cubicBezTo>
                    <a:pt x="308" y="331"/>
                    <a:pt x="316" y="339"/>
                    <a:pt x="326" y="339"/>
                  </a:cubicBezTo>
                  <a:cubicBezTo>
                    <a:pt x="460" y="339"/>
                    <a:pt x="460" y="339"/>
                    <a:pt x="460" y="339"/>
                  </a:cubicBezTo>
                  <a:lnTo>
                    <a:pt x="460" y="357"/>
                  </a:lnTo>
                  <a:close/>
                  <a:moveTo>
                    <a:pt x="168" y="796"/>
                  </a:moveTo>
                  <a:cubicBezTo>
                    <a:pt x="171" y="799"/>
                    <a:pt x="173" y="804"/>
                    <a:pt x="173" y="808"/>
                  </a:cubicBezTo>
                  <a:cubicBezTo>
                    <a:pt x="173" y="813"/>
                    <a:pt x="171" y="817"/>
                    <a:pt x="168" y="820"/>
                  </a:cubicBezTo>
                  <a:cubicBezTo>
                    <a:pt x="164" y="824"/>
                    <a:pt x="160" y="825"/>
                    <a:pt x="155" y="825"/>
                  </a:cubicBezTo>
                  <a:cubicBezTo>
                    <a:pt x="151" y="825"/>
                    <a:pt x="146" y="824"/>
                    <a:pt x="143" y="820"/>
                  </a:cubicBezTo>
                  <a:cubicBezTo>
                    <a:pt x="140" y="817"/>
                    <a:pt x="138" y="813"/>
                    <a:pt x="138" y="808"/>
                  </a:cubicBezTo>
                  <a:cubicBezTo>
                    <a:pt x="138" y="804"/>
                    <a:pt x="140" y="799"/>
                    <a:pt x="143" y="796"/>
                  </a:cubicBezTo>
                  <a:cubicBezTo>
                    <a:pt x="146" y="793"/>
                    <a:pt x="151" y="791"/>
                    <a:pt x="155" y="791"/>
                  </a:cubicBezTo>
                  <a:cubicBezTo>
                    <a:pt x="160" y="791"/>
                    <a:pt x="164" y="793"/>
                    <a:pt x="168" y="796"/>
                  </a:cubicBezTo>
                  <a:close/>
                  <a:moveTo>
                    <a:pt x="284" y="322"/>
                  </a:moveTo>
                  <a:cubicBezTo>
                    <a:pt x="284" y="331"/>
                    <a:pt x="277" y="339"/>
                    <a:pt x="267" y="339"/>
                  </a:cubicBezTo>
                  <a:cubicBezTo>
                    <a:pt x="267" y="339"/>
                    <a:pt x="267" y="339"/>
                    <a:pt x="267" y="339"/>
                  </a:cubicBezTo>
                  <a:cubicBezTo>
                    <a:pt x="257" y="339"/>
                    <a:pt x="249" y="331"/>
                    <a:pt x="249" y="322"/>
                  </a:cubicBezTo>
                  <a:cubicBezTo>
                    <a:pt x="249" y="312"/>
                    <a:pt x="257" y="304"/>
                    <a:pt x="267" y="304"/>
                  </a:cubicBezTo>
                  <a:cubicBezTo>
                    <a:pt x="267" y="304"/>
                    <a:pt x="267" y="304"/>
                    <a:pt x="267" y="304"/>
                  </a:cubicBezTo>
                  <a:cubicBezTo>
                    <a:pt x="277" y="304"/>
                    <a:pt x="284" y="312"/>
                    <a:pt x="284" y="32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7025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5AC55DB8-67F4-3515-B332-BD96A69AE2E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3" b="3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9A232A05-81D3-B54E-2F00-A43984C97C3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3" b="3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5AE1EB65-952C-624A-0F5E-75AA20F5C0D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/>
          <a:srcRect t="3" b="3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6F686843-0F01-BE2C-D85D-A4F055FF64D3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5"/>
          <a:srcRect t="3" b="3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6186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9-Multicolor 3">
      <a:dk1>
        <a:srgbClr val="969696"/>
      </a:dk1>
      <a:lt1>
        <a:sysClr val="window" lastClr="FFFFFF"/>
      </a:lt1>
      <a:dk2>
        <a:srgbClr val="000000"/>
      </a:dk2>
      <a:lt2>
        <a:srgbClr val="FFFFFF"/>
      </a:lt2>
      <a:accent1>
        <a:srgbClr val="ABBB6B"/>
      </a:accent1>
      <a:accent2>
        <a:srgbClr val="EEB82A"/>
      </a:accent2>
      <a:accent3>
        <a:srgbClr val="D35741"/>
      </a:accent3>
      <a:accent4>
        <a:srgbClr val="356565"/>
      </a:accent4>
      <a:accent5>
        <a:srgbClr val="85B6B9"/>
      </a:accent5>
      <a:accent6>
        <a:srgbClr val="626B38"/>
      </a:accent6>
      <a:hlink>
        <a:srgbClr val="969696"/>
      </a:hlink>
      <a:folHlink>
        <a:srgbClr val="333333"/>
      </a:folHlink>
    </a:clrScheme>
    <a:fontScheme name="กำหนดเอง 3">
      <a:majorFont>
        <a:latin typeface="Kanit Bold"/>
        <a:ea typeface=""/>
        <a:cs typeface="Angsana New"/>
      </a:majorFont>
      <a:minorFont>
        <a:latin typeface="Kanit Light"/>
        <a:ea typeface=""/>
        <a:cs typeface="Cordi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F386D652FFBA49853A4708693816CC" ma:contentTypeVersion="5" ma:contentTypeDescription="Create a new document." ma:contentTypeScope="" ma:versionID="07fd129d00cc86922d5edfc146e9bc16">
  <xsd:schema xmlns:xsd="http://www.w3.org/2001/XMLSchema" xmlns:xs="http://www.w3.org/2001/XMLSchema" xmlns:p="http://schemas.microsoft.com/office/2006/metadata/properties" xmlns:ns3="4a2fcc97-5ead-4e28-817e-dd792b95b2f3" targetNamespace="http://schemas.microsoft.com/office/2006/metadata/properties" ma:root="true" ma:fieldsID="fe0f4c1089aba2ba244fd4b94e59b8b4" ns3:_="">
    <xsd:import namespace="4a2fcc97-5ead-4e28-817e-dd792b95b2f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fcc97-5ead-4e28-817e-dd792b95b2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3D7567D-62D3-440A-918C-71DF027E15E8}">
  <ds:schemaRefs>
    <ds:schemaRef ds:uri="http://www.w3.org/XML/1998/namespace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schemas.microsoft.com/office/2006/documentManagement/types"/>
    <ds:schemaRef ds:uri="4a2fcc97-5ead-4e28-817e-dd792b95b2f3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2791E2D4-CA85-4C31-8481-C9713ABA61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442516B-2F24-4288-A9FA-1EE1F6C910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2fcc97-5ead-4e28-817e-dd792b95b2f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2873</TotalTime>
  <Words>347</Words>
  <Application>Microsoft Office PowerPoint</Application>
  <PresentationFormat>Widescreen</PresentationFormat>
  <Paragraphs>50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Kanit Bold</vt:lpstr>
      <vt:lpstr>Kanit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Phakawan W.</Manager>
  <Company>Auxein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PowerPointHub - Chon Buri</dc:title>
  <dc:creator>www.PowerPointhub.com</dc:creator>
  <cp:keywords>แผนที่; ชลบุรี</cp:keywords>
  <dcterms:created xsi:type="dcterms:W3CDTF">2021-07-18T07:42:39Z</dcterms:created>
  <dcterms:modified xsi:type="dcterms:W3CDTF">2023-06-24T12:38:59Z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0x01010077F386D652FFBA49853A4708693816CC</vt:lpwstr>
  </property>
</Properties>
</file>